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3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notesSlides/notesSlide4.xml" ContentType="application/vnd.openxmlformats-officedocument.presentationml.notesSlide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notesSlides/notesSlide5.xml" ContentType="application/vnd.openxmlformats-officedocument.presentationml.notesSlide+xml"/>
  <Override PartName="/ppt/ink/ink582.xml" ContentType="application/inkml+xml"/>
  <Override PartName="/ppt/ink/ink583.xml" ContentType="application/inkml+xml"/>
  <Override PartName="/ppt/ink/ink584.xml" ContentType="application/inkml+xml"/>
  <Override PartName="/ppt/notesSlides/notesSlide6.xml" ContentType="application/vnd.openxmlformats-officedocument.presentationml.notesSlide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7.xml" ContentType="application/vnd.openxmlformats-officedocument.presentationml.notesSlide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notesSlides/notesSlide10.xml" ContentType="application/vnd.openxmlformats-officedocument.presentationml.notesSlide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notesSlides/notesSlide11.xml" ContentType="application/vnd.openxmlformats-officedocument.presentationml.notesSlide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notesSlides/notesSlide12.xml" ContentType="application/vnd.openxmlformats-officedocument.presentationml.notesSlide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notesSlides/notesSlide13.xml" ContentType="application/vnd.openxmlformats-officedocument.presentationml.notesSlide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notesSlides/notesSlide14.xml" ContentType="application/vnd.openxmlformats-officedocument.presentationml.notesSlide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notesSlides/notesSlide15.xml" ContentType="application/vnd.openxmlformats-officedocument.presentationml.notesSlide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notesSlides/notesSlide16.xml" ContentType="application/vnd.openxmlformats-officedocument.presentationml.notesSlide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notesSlides/notesSlide17.xml" ContentType="application/vnd.openxmlformats-officedocument.presentationml.notesSlide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notesSlides/notesSlide18.xml" ContentType="application/vnd.openxmlformats-officedocument.presentationml.notesSlide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notesSlides/notesSlide19.xml" ContentType="application/vnd.openxmlformats-officedocument.presentationml.notesSlide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372" r:id="rId2"/>
    <p:sldId id="405" r:id="rId3"/>
    <p:sldId id="1472" r:id="rId4"/>
    <p:sldId id="300" r:id="rId5"/>
    <p:sldId id="614" r:id="rId6"/>
    <p:sldId id="793" r:id="rId7"/>
    <p:sldId id="617" r:id="rId8"/>
    <p:sldId id="1480" r:id="rId9"/>
    <p:sldId id="795" r:id="rId10"/>
    <p:sldId id="796" r:id="rId11"/>
    <p:sldId id="805" r:id="rId12"/>
    <p:sldId id="806" r:id="rId13"/>
    <p:sldId id="807" r:id="rId14"/>
    <p:sldId id="808" r:id="rId15"/>
    <p:sldId id="799" r:id="rId16"/>
    <p:sldId id="800" r:id="rId17"/>
    <p:sldId id="801" r:id="rId18"/>
    <p:sldId id="802" r:id="rId19"/>
    <p:sldId id="803" r:id="rId20"/>
    <p:sldId id="1473" r:id="rId21"/>
    <p:sldId id="1474" r:id="rId22"/>
    <p:sldId id="1479" r:id="rId23"/>
    <p:sldId id="551" r:id="rId24"/>
    <p:sldId id="552" r:id="rId25"/>
    <p:sldId id="304" r:id="rId26"/>
    <p:sldId id="1478" r:id="rId27"/>
    <p:sldId id="571" r:id="rId28"/>
    <p:sldId id="572" r:id="rId29"/>
    <p:sldId id="299" r:id="rId30"/>
    <p:sldId id="804" r:id="rId31"/>
    <p:sldId id="593" r:id="rId32"/>
    <p:sldId id="1475" r:id="rId33"/>
    <p:sldId id="1476" r:id="rId34"/>
    <p:sldId id="1477" r:id="rId35"/>
    <p:sldId id="592" r:id="rId36"/>
    <p:sldId id="317" r:id="rId37"/>
    <p:sldId id="307" r:id="rId3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12588,'0'0'9801,"50"18"-8071,2-18-481,6 0-865,-1 0-320,-1 1-96,-11 3-1345,-3 1-1986,-15-4-2787,-4-1-3715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13357,'0'0'12721,"-9"2"-12513,-2 1-193,0 0-1,1 0 1,-1 1-1,-13 7 1,22-10-19,0 0 1,-1 1 0,1-1-1,0 0 1,0 1 0,-1 0-1,1-1 1,1 1 0,-1 0 0,0 0-1,0 0 1,1 0 0,-1 0-1,1 0 1,-1 1 0,1-1-1,0 0 1,0 1 0,0-1 0,0 1-1,1-1 1,-1 1 0,1-1-1,-1 1 1,1 0 0,0-1-1,0 1 1,0-1 0,1 4 0,0-5-6,-1 1 1,1-1 0,0 1 0,0-1 0,0 0 0,0 1 0,1-1 0,-1 0 0,0 0 0,0 0 0,1 0-1,-1 0 1,0 0 0,1 0 0,-1-1 0,1 1 0,-1 0 0,1-1 0,0 1 0,-1-1 0,1 0 0,-1 0 0,1 1-1,2-1 1,48 2-505,-42-2 289,12-1-313,-11 1 372,0-1 0,0 1 1,-1 1-1,1 0 0,0 1 1,11 3-1,-19-5 182,-1 1 0,0 0 0,0 1 0,0-1 0,0 0 0,1 1 0,-1-1 1,-1 1-1,1-1 0,0 1 0,0 0 0,-1 0 0,1 0 0,-1 0 0,1 0 0,-1 0 0,0 0 0,0 0 0,0 1 1,0-1-1,0 0 0,-1 1 0,1-1 0,-1 1 0,1-1 0,-1 1 0,0-1 0,0 0 0,0 1 0,0-1 0,-1 1 0,0 3 1,0 1 4,-1 1 1,0 0-1,-1-1 1,1 0-1,-2 0 1,1 0 0,-1 0-1,0 0 1,0 0-1,-1-1 1,-8 10 0,10-13-422,0-1 0,1 1 1,-1-1-1,-1 0 0,1 1 1,0-2-1,0 1 0,-1 0 1,-4 1-1,-7-1-4865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85 13453,'1'-8'3080,"-1"7"-3043,1-4 540,0 0-1,-1 1 1,0-1 0,0 1 0,0-1 0,0 0-1,-1 1 1,0-1 0,-1-5 0,1 8-405,0 1 1,-1-1-1,1 0 1,0 1-1,0-1 1,-1 1-1,1 0 1,-1-1 0,0 1-1,1 0 1,-1 0-1,0 0 1,0 0-1,1 0 1,-1 1-1,0-1 1,0 0-1,0 1 1,0 0 0,0-1-1,0 1 1,0 0-1,0 0 1,0 0-1,0 0 1,0 0-1,0 1 1,0-1-1,-2 1 1,-1 0-148,1 0 0,-1 0 0,1 1 0,0 0 0,0-1 0,0 1 0,-1 1 1,2-1-1,-1 1 0,0-1 0,0 1 0,1 0 0,0 0 0,-1 1 0,1-1 0,1 1 0,-1-1 0,0 1 0,1 0 0,0 0 0,0 0 0,0 1 0,0-1 1,1 0-1,-2 6 0,-2 7-25,1 0 0,1 1-1,0 0 1,1-1 0,1 23 0,0-37 14,1 0 0,0 1-1,1-1 1,-1 0-1,0 0 1,1 1 0,0-1-1,0 0 1,0 0-1,0 0 1,0 0 0,1 0-1,-1 0 1,1 0-1,0 0 1,0-1 0,0 1-1,0-1 1,0 1 0,0-1-1,6 4 1,-5-4-19,0-1 0,1 0 0,-1 0 0,0 0 0,1 0 0,-1 0 1,1-1-1,-1 0 0,1 1 0,-1-1 0,1-1 0,-1 1 0,1 0 0,-1-1 1,0 0-1,1 0 0,-1 0 0,0 0 0,1 0 0,-1-1 0,3-1 1,7-4-295,-1-1 0,0 0 0,-1-1 0,0 0 0,0-1 1,-1 0-1,0-1 0,0 0 0,10-17 0,-12 15-1000,0 1 0,-1-1 0,-1 0-1,0 0 1,6-22 0,-3-12-5193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11979,'0'0'4479,"-4"8"-2819,2-4-1609,-1-1 0,1 1 0,1-1 0,-1 1 0,0-1 0,1 1 0,0 0 0,0 0 0,0 0 0,0 0-1,1 0 1,0 0 0,-1 0 0,1 0 0,1 0 0,-1-1 0,1 1 0,-1 0 0,1 0 0,0 0-1,0 0 1,1 0 0,-1-1 0,1 1 0,0-1 0,0 1 0,3 3 0,26 44 1126,29 63 0,-45-83-478,-13-27-641,0 1-1,1-1 0,-1 0 0,1 0 0,0 0 1,0 0-1,1 0 0,-1-1 0,6 5 0,-8-7-49,1-1-1,-1 1 0,0 0 1,0-1-1,1 1 0,-1-1 0,0 0 1,1 1-1,-1-1 0,1 0 1,-1 0-1,0 0 0,1 0 0,-1 0 1,0 0-1,1 0 0,-1 0 1,1-1-1,-1 1 0,0-1 0,0 1 1,1-1-1,-1 1 0,0-1 1,0 0-1,1 1 0,-1-1 0,0 0 1,0 0-1,0 0 0,0 0 1,0 0-1,0 0 0,0 0 0,-1 0 1,1 0-1,1-3 0,4-5-29,-1-1 0,0 0 0,0-1-1,-1 1 1,0-1 0,4-19 0,11-31-180,-19 61 218,0 0 0,1 0 1,-1-1-1,0 1 0,0 0 1,1 0-1,-1 0 1,0-1-1,0 1 0,1 0 1,-1 0-1,0 0 1,0 0-1,1-1 0,-1 1 1,0 0-1,1 0 1,-1 0-1,0 0 0,0 0 1,1 0-1,-1 0 1,0 0-1,1 0 0,-1 0 1,0 0-1,1 0 1,-1 0-1,0 0 0,1 0 1,-1 0-1,0 0 1,0 1-1,1-1 0,-1 0 1,0 0-1,1 0 0,-1 0 1,0 1-1,0-1 1,1 0-1,-1 0 0,0 0 1,0 1-1,0-1 1,1 0-1,-1 1 0,0-1 1,0 0-1,0 0 1,0 1-1,0-1 0,0 0 1,0 1-1,1-1 1,-1 0-1,0 1 0,0-1 1,0 1-1,13 26 333,-9-20-235,13 29 283,-10-21 58,0-1 0,17 27 0,-24-40-447,1-1 0,-1 1 0,1 0 0,-1-1-1,1 1 1,-1 0 0,1-1 0,-1 1 0,1-1 0,-1 1 0,1-1 0,0 1 0,-1-1 0,1 0 0,0 1 0,0-1 0,-1 0-1,1 1 1,0-1 0,0 0 0,-1 0 0,1 0 0,0 0 0,0 0 0,0 0 0,-1 0 0,1 0 0,0 0 0,0 0 0,-1 0 0,1 0-1,0 0 1,0-1 0,-1 1 0,1 0 0,0-1 0,0 1 0,-1 0 0,1-1 0,0 1 0,-1-1 0,1 1 0,-1-1 0,1 0-1,-1 1 1,1-1 0,-1 1 0,1-1 0,0-1 0,22-41-2429,-19 33 858,12-20-3407,0-1-3256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81 362 16432,'0'0'2525,"-8"1"-128,5-1-2313,0 0 0,0 0 1,1 0-1,-1 0 0,0 0 1,1 1-1,-1-1 0,0 1 1,1 0-1,-1 0 0,0 0 1,1 0-1,-1 0 0,1 0 1,0 1-1,-1 0 0,1-1 1,0 1-1,0 0 0,0 0 1,0 0-1,0 0 1,1 0-1,-1 0 0,1 1 1,-1-1-1,1 0 0,0 1 1,0-1-1,0 1 0,0 0 1,0-1-1,1 1 0,-2 5 1,1 1-41,1 1 0,0-1 0,0 0 0,0 1 0,3 10 0,-3-19-29,0 1 1,0-1-1,1 0 1,-1 1-1,0-1 0,1 0 1,-1 0-1,1 0 1,-1 1-1,1-1 1,-1 0-1,1 0 0,0 0 1,0 0-1,-1 0 1,1 0-1,0 0 1,0 0-1,0-1 0,0 1 1,0 0-1,0 0 1,0-1-1,0 1 1,1-1-1,-1 1 0,0-1 1,0 1-1,0-1 1,1 0-1,-1 0 1,0 1-1,0-1 0,1 0 1,-1 0-1,0 0 1,1 0-1,-1-1 1,0 1-1,0 0 0,1 0 1,-1-1-1,0 1 1,0-1-1,0 1 1,1-1-1,-1 0 0,0 1 1,1-2-1,3-2-52,0 0 0,-1 0-1,1 0 1,-1 0 0,0-1 0,0 1-1,-1-1 1,0 0 0,1 0 0,-2-1-1,1 1 1,0 0 0,-1-1-1,3-11 1,-1 2-96,0-1 1,-1 0-1,-1 1 0,1-26 1,-4 59 207,0-3 140,1-1 0,0 1 0,5 26 0,-5-39-196,0 0 1,0 0-1,1 0 0,-1 0 1,1 0-1,-1 0 1,1 0-1,0 0 0,0 0 1,0-1-1,0 1 1,0 0-1,0-1 0,0 1 1,1 0-1,-1-1 1,1 1-1,-1-1 0,1 0 1,-1 0-1,1 1 1,0-1-1,-1 0 0,1 0 1,0-1-1,0 1 1,0 0-1,0-1 1,0 1-1,0-1 0,0 1 1,0-1-1,0 0 1,0 0-1,3 0 0,0-1 5,-1-1-1,0 1 0,0-1 0,1 0 0,-1 0 1,-1 0-1,1-1 0,0 1 0,0-1 1,-1 0-1,0 0 0,1 0 0,2-5 0,43-55-484,-33 40 10,-7 11 194,48-57-1776,-53 65 1956,-1 1-1,1-1 1,0 1-1,0-1 1,1 1 0,-1 1-1,0-1 1,1 1-1,0-1 1,0 1 0,0 0-1,-1 1 1,11-2-1,-14 2 96,0 1 0,0 0 1,0 1-1,1-1 0,-1 0 0,0 0 0,0 0 0,0 1 0,0-1 0,0 0 0,0 1 1,0-1-1,0 1 0,0 0 0,0-1 0,0 1 0,0 0 0,0-1 0,0 1 0,-1 0 0,1 0 1,0 0-1,0 0 0,0 1 0,12 31 502,0 0 315,-13-32-774,1 0 0,0 0 0,0 0 0,-1 0 0,1 0-1,0 0 1,0 0 0,0 0 0,0-1 0,0 1 0,0 0 0,0-1 0,0 1 0,0 0-1,0-1 1,1 0 0,-1 1 0,0-1 0,0 1 0,1-1 0,-1 0 0,2 0 0,0 0-30,-1-1 1,0 1 0,0-1 0,0 0 0,0 0 0,0 0 0,0 0-1,0 0 1,0 0 0,0-1 0,0 1 0,-1-1 0,1 1-1,-1-1 1,1 1 0,-1-1 0,2-2 0,25-38-63,-23 33-10,18-34-2147,31-85-1,-54 132 2297,-2 26 1147,5-24-673,7-17-408,5-20-173,-13 24-235,1 1-1,-1 0 1,1 0-1,1 0 1,-1 0-1,1 1 1,0-1-1,0 1 1,1 0-1,-1 0 1,10-7-1,-10 50 1052,-5-2-319,-1-26-279,2 0 1,-1 1-1,1-1 0,1 0 0,0 1 0,0-1 1,1 0-1,0 0 0,6 14 0,-8-23-297,1 0 0,0 0 0,-1 0-1,1 0 1,0 0 0,0 0 0,0 0-1,0 0 1,0-1 0,0 1 0,0 0 0,0 0-1,0-1 1,0 1 0,0-1 0,1 1-1,-1-1 1,0 0 0,0 1 0,2-1 0,-2 0-61,-1 0 0,1 0 1,0 0-1,-1 0 0,1 0 1,-1 0-1,1-1 0,0 1 1,-1 0-1,1 0 0,-1-1 1,1 1-1,-1 0 0,1-1 1,-1 1-1,1 0 0,-1-1 1,1 1-1,-1-1 0,0 1 1,1-1-1,-1 1 0,1-1 1,-1 1-1,0-1 0,0 1 1,1-2-1,4-13-5109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9513,'0'0'13389,"16"49"-24568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66 354 10954,'0'-9'2541,"0"4"-2178,-1-45 4354,1 48-4533,0 1 0,0-1-1,0 0 1,0 1 0,0-1 0,-1 1 0,1-1-1,-1 1 1,1-1 0,-1 1 0,0-1 0,1 1-1,-1-1 1,0 1 0,0 0 0,0 0 0,0-1-1,0 1 1,0 0 0,0 0 0,-1 0 0,1 0-1,0 0 1,0 0 0,-1 1 0,1-1 0,-1 0-1,-2 0 1,3 1-166,0 1-1,0-1 0,-1 1 0,1 0 1,0 0-1,0-1 0,0 1 1,0 0-1,0 0 0,0 0 1,0 0-1,0 0 0,0 0 0,1 1 1,-1-1-1,0 0 0,1 0 1,-1 0-1,1 1 0,-1-1 1,1 0-1,0 1 0,-1-1 0,1 3 1,-8 39 158,5-22-177,-4 67-6,6-80 8,1-1-1,1 1 0,-1-1 0,1 0 1,1 1-1,-1-1 0,1 0 0,6 14 1,-7-19-20,1 1 0,0-1 1,0 0-1,0 1 0,0-1 1,0 0-1,0 0 0,1-1 1,-1 1-1,1 0 1,-1-1-1,1 0 0,0 1 1,-1-1-1,4 1 0,51 10-861,-4 0 190,-42-7 633,0 1 0,0 0 0,-1 1 0,0 0 0,0 0 0,-1 1 1,0 0-1,0 1 0,-1 0 0,0 0 0,10 16 0,-13-17 107,0 0 1,0 0-1,-1 0 1,-1 0 0,0 1-1,0-1 1,0 1-1,-1 0 1,0 0-1,-1 0 1,0 0-1,0 0 1,-1 0 0,0 0-1,-1 0 1,-2 12-1,2-18-2,1-1 1,-1 0-1,0 1 0,0-1 0,0 0 1,-1 0-1,1 0 0,0 0 0,-1 0 1,1 0-1,-1 0 0,0 0 0,0-1 1,1 1-1,-1-1 0,0 1 0,0-1 1,-1 0-1,1 0 0,0 0 0,0 0 1,-1 0-1,1 0 0,0 0 0,-1-1 0,1 1 1,-1-1-1,1 0 0,-1 0 0,1 0 1,0 0-1,-1 0 0,1 0 0,-1-1 1,1 1-1,-1-1 0,1 0 0,0 0 1,0 0-1,-1 0 0,1 0 0,0 0 1,0 0-1,0-1 0,0 1 0,0-1 0,0 1 1,1-1-1,-1 0 0,0 0 0,1 0 1,-1 0-1,1 0 0,-1-2 0,-5-12-36,0 0 0,2 0-1,0 0 1,1-1 0,0 1-1,1-1 1,1 0 0,1 0 0,1 0-1,0 0 1,4-25 0,2-4-22,3 0 1,28-87 0,-17 78-1,-11 32 3,0-1-1,5-28 1,-15 64 4,0 0 1,0 1 0,2-1-1,-1 0 1,2 0 0,2 15-1,-3-26 21,-1 0 0,1 0-1,0-1 1,-1 1 0,1 0-1,0 0 1,0-1-1,0 1 1,0-1 0,-1 1-1,1-1 1,0 1-1,0-1 1,0 0 0,0 1-1,0-1 1,0 0-1,0 0 1,0 0 0,0 0-1,0 1 1,0-1-1,0-1 1,0 1 0,0 0-1,0 0 1,0 0 0,0 0-1,0-1 1,0 1-1,0-1 1,0 1 0,0-1-1,0 1 1,0-1-1,0 1 1,0-2 0,33-25 348,14-38-124,-37 48-184,1 1 1,0 0-1,1 0 1,25-22-1,-37 38-53,0-1 1,0 1-1,0-1 1,0 1-1,-1-1 0,1 1 1,0 0-1,0-1 0,0 1 1,0 0-1,0 0 1,0 0-1,0 0 0,0 0 1,0 0-1,0 0 1,0 0-1,0 0 0,0 0 1,0 0-1,0 1 1,0-1-1,0 0 0,0 1 1,0-1-1,0 1 0,-1-1 1,1 1-1,0-1 1,0 1-1,0-1 0,-1 1 1,1 0-1,0 0 1,-1-1-1,1 1 0,-1 0 1,1 0-1,0 1 1,23 44 240,-18-31-190,-5-12-27,1 0 1,-1 0-1,1-1 1,0 1-1,0 0 0,0-1 1,1 1-1,-1-1 1,0 0-1,1 0 1,-1 0-1,1 0 1,0 0-1,0 0 0,0-1 1,5 3-1,-6-4-5,0 0 0,0 0 0,0 1 0,0-1 0,0 0 0,0-1 0,0 1 0,0 0 0,0-1 0,0 1 0,0-1 0,0 1 0,-1-1 0,1 0 0,0 0 0,0 0 0,-1 0 0,1 0 0,0 0 0,-1 0 0,1-1 0,-1 1 0,0 0 0,1-1 0,-1 1 0,0-1 0,0 0 0,1-2 0,9-12-395,-1-1 0,0-1 0,-2 0 0,12-33 1,-12 7-3827,-7 0-3904,-6 17-2080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63 5285,'0'0'21364,"-45"-21"-20147,45 16-832,0-3-449,11 0-801,1-1-2018,-1-2-4452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9449,'0'0'12150,"-9"-1"-10399,6 1-1658,-1 0 0,1-1-1,0 1 1,-1 1 0,1-1-1,-1 0 1,1 1 0,0 0 0,-1 0-1,1 0 1,0 0 0,0 0-1,0 1 1,-6 2 0,5 0-69,-1 0-1,1 0 1,-1 0 0,1 1 0,0-1-1,1 1 1,-1 0 0,1 0 0,-4 9-1,4-9-31,0 0 0,1 0 0,0 1 0,0-1 0,0 1 0,1-1 0,-1 1 0,1 0 0,0 7 0,25-36-317,-17 11 327,-4 5-7,1 1 1,0 0 0,0 0-1,1 0 1,8-9 0,-12 14-4,0 0 1,0 1 0,1-1-1,-1 0 1,0 0-1,0 1 1,0-1 0,1 1-1,-1-1 1,0 1 0,0 0-1,1-1 1,-1 1-1,0 0 1,1 0 0,-1 0-1,1 0 1,-1 0 0,0 0-1,1 0 1,-1 0-1,0 1 1,1-1 0,-1 1-1,0-1 1,0 1-1,1-1 1,-1 1 0,0-1-1,0 1 1,0 0 0,0 0-1,0 0 1,0 0-1,0 0 1,0 0 0,1 2-1,9 9 0,-2 0 0,0 1 0,-1 0 0,0 1 0,10 24 0,26 77 222,-43-110-198,42 138 807,-39-124-450,0 0-1,-2 0 1,0 1-1,-1-1 1,-3 33 0,2-50-357,-1 0 1,1 0 0,0 1-1,-1-1 1,1 0-1,-1 0 1,0 0 0,0 0-1,0-1 1,0 1-1,0 0 1,0 0 0,0 0-1,0-1 1,-1 1-1,1 0 1,-1-1 0,1 0-1,-1 1 1,0-1-1,1 0 1,-3 2 0,1-2 2,-1 0 0,1 0 0,0 0 1,-1-1-1,1 1 0,0-1 0,-1 0 1,1 0-1,0 0 0,-1 0 0,1 0 1,-7-2-1,3 0 56,0 0 1,0 0-1,0-1 0,1 0 1,-1 0-1,1 0 1,-1-1-1,1 0 0,0 0 1,0-1-1,1 1 0,-8-9 1,10 8-11,0 0 0,0 0 0,0-1 1,1 1-1,0 0 0,0-1 0,0 0 0,1 1 1,0-1-1,0 0 0,0 0 0,1 0 0,0 0 1,0 1-1,1-1 0,-1 0 0,1 0 0,0 0 1,1 1-1,-1-1 0,1 0 0,0 1 0,1 0 1,5-11-1,7-8-394,1 1 0,0 0-1,38-39 1,-39 46-262,-1 0-265,27-30-3217,-14 14-1546,13-16-9345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14862,'0'0'7773,"-5"12"-6022,-1 9-1216,0 1 0,2 0 0,0 0 0,1 0 1,1 0-1,2 0 0,2 40 0,-1-60-513,-1 0 0,0 0 0,1 0 0,0 0 0,-1-1-1,1 1 1,0 0 0,0 0 0,0 0 0,0-1 0,0 1 0,0-1 0,0 1 0,0-1 0,1 1-1,-1-1 1,1 1 0,-1-1 0,1 0 0,0 0 0,3 2 0,-2-2-3,1 0 0,-1 0-1,0-1 1,1 1 0,-1-1 0,1 0 0,0 0 0,-1 0 0,1 0 0,-1-1 0,5-1 0,7-2-12,0 0 1,-1-2 0,0 0 0,19-11 0,-27 14-21,73-35-932,-73 35 829,0 1 0,1 0 0,-1 1 0,1-1 0,-1 1 0,1 1 0,0-1 1,-1 1-1,1 0 0,0 0 0,6 2 0,-10-1 143,-1 1 0,0-1 0,1 0 0,-1 1 0,0 0 0,0-1 0,0 1 0,0 0 0,0 0 1,-1 0-1,1 0 0,0 1 0,-1-1 0,0 0 0,1 1 0,-1-1 0,0 1 0,0-1 0,-1 1 0,1-1 1,0 1-1,-1 0 0,0-1 0,1 1 0,-1 0 0,0-1 0,0 1 0,-1 3 0,1 1 114,0 0 0,-1 0-1,1-1 1,-2 1 0,1 0-1,-1 0 1,1-1 0,-2 1-1,1-1 1,-5 8-1,1-7-65,0 0 0,0 0 0,-1-1 0,0 0 0,0 0 0,0 0 0,-1-1 0,0 0 0,0-1 0,0 0 0,-1 0 0,1-1 0,-1 0 0,0 0 0,0-1 0,0 0 0,0-1 0,0 1 0,0-2 0,0 0 0,-18-1 0,25 0-210,0 1 0,0 0-1,0-1 1,0 0 0,0 1-1,1-1 1,-1 0 0,0 0 0,0 0-1,1 0 1,-1 0 0,1 0 0,-1 0-1,1-1 1,0 1 0,-1-1 0,1 1-1,0-1 1,0 1 0,0-1 0,0 0-1,0 1 1,0-1 0,0 0 0,1 0-1,-1 0 1,1 0 0,-1 0 0,1 1-1,0-1 1,0 0 0,0-4 0,0 3-538,0 0 0,1-1 1,-1 1-1,1 0 1,0 0-1,0 0 0,0 0 1,0 0-1,0 0 0,1 0 1,-1 0-1,1 0 1,0 0-1,0 1 0,0-1 1,0 1-1,1-1 1,4-3-1,20-10-8007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66 8360,'0'0'17382,"-2"9"-17276,-2 32-20,4-40-81,0 0 0,0 0 0,0 0 0,0 1 1,0-1-1,0 0 0,1 0 0,-1 0 0,1 0 0,-1 0 0,1 0 1,-1 0-1,1 0 0,-1 0 0,1 0 0,0 0 0,-1 0 0,1 0 1,0-1-1,0 1 0,0 0 0,0 0 0,0-1 0,0 1 0,0-1 1,0 1-1,0-1 0,0 1 0,0-1 0,0 1 0,0-1 0,0 0 1,1 0-1,-1 0 0,0 0 0,0 0 0,0 0 0,0 0 0,0 0 0,1 0 1,-1 0-1,0 0 0,0-1 0,2 0 0,1 0 23,1 0 1,-1 0-1,1 0 0,-1-1 1,0 0-1,1 0 0,-1 0 0,6-5 1,-3-1-3,0-1 1,-1 0 0,0 0-1,0-1 1,-1 1 0,-1-1 0,1 0-1,-2-1 1,1 1 0,2-17-1,12 109-309,-4-4 738,4-1 1,3-1-1,51 124 0,-65-186-461,0 1 0,-2 0 0,0 1 0,-1-1 0,0 1 0,-1 0 1,-1 0-1,0 0 0,-2 21 0,0-35 49,0 0 1,0 0-1,0-1 0,-1 1 1,1 0-1,-1 0 0,0-1 1,1 1-1,-1 0 0,0-1 1,0 1-1,0-1 0,0 1 1,0-1-1,0 0 0,-1 1 1,1-1-1,0 0 0,-1 0 1,1 0-1,-1 0 0,1 0 1,-1 0-1,1 0 0,-1 0 1,0-1-1,0 1 0,1 0 1,-1-1-1,0 0 0,0 1 1,1-1-1,-1 0 0,0 0 1,0 0-1,0 0 0,1 0 1,-1-1-1,0 1 0,0 0 1,0-1-1,1 1 0,-3-2 1,-3 0 76,0 0 1,0-1-1,0 0 1,1 0-1,-1 0 1,1-1 0,0 0-1,0 0 1,-8-8-1,4 1-229,0-1 1,1 0-1,0 0 0,1-1 0,0 0 0,2 0 0,-1-1 1,1 0-1,1 0 0,1-1 0,0 1 0,1-1 0,0 0 0,1 0 1,1 0-1,0 0 0,3-28 0,-1 36 45,1 0-1,0-1 0,0 2 1,0-1-1,1 0 1,0 0-1,1 1 0,-1 0 1,1-1-1,0 1 1,1 1-1,7-9 1,7-5-3211,43-33 0,-50 42 1375,34-26-7330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308 304 9257,'0'0'7046,"2"-8"-4088,-1 5-2825,0 1 1,0-1-1,-1 1 1,1-1-1,-1 0 1,1 1-1,-1-1 1,0 0-1,0 1 0,0-1 1,-1 1-1,1-1 1,0 0-1,-1 1 1,0-1-1,0 1 1,0-1-1,0 1 1,0-1-1,0 1 1,0 0-1,-1 0 0,1-1 1,-1 1-1,0 0 1,0 0-1,1 1 1,-1-1-1,0 0 1,-1 1-1,1-1 1,0 1-1,0-1 0,-1 1 1,1 0-1,-1 0 1,-3-1-1,-7-2-138,0 0 1,0 1-1,0 0 0,-1 1 0,0 1 0,1 0 0,-1 0 0,-26 4 0,34-2 32,0 0 0,0 0-1,0 0 1,0 1 0,0 0 0,0 0-1,0 1 1,1-1 0,-1 1 0,1 1-1,0-1 1,-1 1 0,2 0 0,-1 0 0,0 0-1,1 0 1,0 1 0,0 0 0,0 0-1,1 0 1,-5 8 0,7-11-5,1-1-1,-1 0 1,0 0 0,1 1-1,-1-1 1,1 0-1,-1 1 1,1-1 0,0 1-1,0-1 1,-1 1 0,1-1-1,0 1 1,0-1 0,1 0-1,-1 1 1,0-1 0,0 1-1,1-1 1,-1 0 0,1 1-1,-1-1 1,1 1 0,-1-1-1,1 0 1,0 0 0,0 0-1,1 2 1,1-1 15,-1 0-1,1 0 1,0 0-1,0-1 1,0 0-1,0 1 1,0-1-1,0 0 1,1-1-1,-1 1 1,0 0-1,4-1 1,10 1 102,-1-1 0,1 0 0,0-1 1,18-5-1,-19 2-100,-1 0-1,0-1 1,0-1 0,-1-1 0,1 0 0,-1-1-1,-1 0 1,0-1 0,21-19 0,-29 23-18,0 0 0,0 0 0,0-1 0,-1 1 0,0-1 1,0 0-1,0-1 0,-1 1 0,0 0 0,4-12 0,-6 13-5,0 1-1,-1-1 1,1 1-1,-1-1 0,0 1 1,0-1-1,-1 1 0,1-1 1,-1 1-1,0-1 1,0 1-1,0 0 0,-1-1 1,0 1-1,1 0 1,-1 0-1,-1 0 0,-2-4 1,0 1-29,-1 1 0,0 0 0,0 0 0,0 0 0,-1 1 0,0 0 1,0 1-1,0-1 0,0 1 0,-1 0 0,0 1 0,0 0 0,0 0 0,0 1 0,0 0 1,0 0-1,-12 0 0,12 1-9,0 0 0,1 1 0,-1 0 1,1 0-1,-1 1 0,1 0 0,-1 0 1,1 1-1,-1 0 0,1 0 0,0 1 1,0-1-1,0 2 0,0-1 0,1 1 1,-1 0-1,1 0 0,0 1 0,-8 7 0,4 5-1502,10-16 1394,0-1 0,0 0 0,0 1 0,0-1 0,0 1 0,0-1 0,0 1 0,0-1 0,0 0 0,0 1 0,0-1 0,0 1 0,0-1 0,0 0 0,1 1 0,-1-1 0,0 1 0,0-1 0,1 0 0,-1 1 0,0-1 0,0 0 0,1 1 0,-1-1 0,0 0 0,1 0 0,-1 1 0,0-1 0,1 0 0,-1 0 0,1 0 0,-1 1 0,0-1 0,1 0 0,-1 0 0,1 0 0,-1 0 0,0 0 0,1 0 0,-1 0 0,1 0 0,-1 0 0,1 0 0,18 1-5902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150 119 9705,'0'0'16741,"-9"-2"-15967,-5 0-289,-1 0 0,1 1 0,0 1 0,0 1 0,-26 4 0,39-6-483,0 1 1,0 0-1,0 0 1,-1 0-1,1 0 1,0 0-1,0 1 1,0-1-1,0 0 1,0 0-1,0 1 1,0-1-1,0 0 1,0 1 0,0-1-1,0 1 1,0 0-1,1-1 1,-1 1-1,0-1 1,0 1-1,0 0 1,1 0-1,-1 0 1,0 0-1,1-1 1,-1 1-1,1 0 1,-1 0-1,1 0 1,-1 0-1,1 0 1,0 0-1,-1 0 1,1 0-1,0 0 1,0 0-1,0 1 1,0-1-1,0 0 1,0 0-1,0 0 1,0 0-1,0 0 1,0 0-1,1 2 1,0 7-36,-2 16 21,0-8-2,2 0 1,-1 0-1,5 22 1,-4-36 10,0 0 1,0 1 0,0-1-1,1 0 1,0 0-1,0 0 1,0 0 0,0 0-1,0 0 1,1 0-1,-1-1 1,1 1 0,0-1-1,1 0 1,-1 0-1,0 0 1,1 0 0,3 2-1,-5-4 6,0 0 1,0 0-1,-1 0 1,1-1-1,0 1 0,0 0 1,0-1-1,0 0 0,0 1 1,0-1-1,0 0 0,0 0 1,0 0-1,0 0 0,0-1 1,0 1-1,0 0 0,0-1 1,0 1-1,0-1 1,-1 0-1,1 0 0,0 1 1,0-1-1,-1 0 0,1-1 1,0 1-1,-1 0 0,1 0 1,-1-1-1,0 1 0,1-1 1,-1 1-1,0-1 0,0 0 1,0 1-1,0-1 0,0 0 1,1-3-1,4-8 39,0-1-1,-1 0 1,0-1-1,3-15 1,-6 19-21,27-157 203,-29 167-224,0 0-1,0 0 1,1 0-1,-1 1 1,0-1-1,0 0 1,0 0-1,1 0 1,-1 1-1,0-1 1,1 0-1,-1 0 0,0 1 1,1-1-1,-1 0 1,1 1-1,-1-1 1,1 0-1,0 1 1,-1-1-1,1 1 1,0-1-1,-1 1 1,1-1-1,0 1 1,0-1-1,-1 1 0,1 0 1,0-1-1,0 1 1,1 0-1,0 0-4,-1 1 0,0 0 0,1 0 0,-1 0 0,1-1 0,-1 1 0,0 1 0,0-1 0,0 0 0,0 0 0,0 0 0,0 1 0,0-1-1,2 3 1,23 53-254,-25-55 252,-1-1 0,0 1 0,1 0 0,-1-1 0,1 1 0,0-1 1,-1 1-1,1-1 0,0 1 0,0-1 0,0 1 0,0-1 0,0 0 0,0 0 0,0 1 0,0-1 0,1 0 0,-1 0 0,0 0 0,1 0 1,1 0-1,-1-1 7,0 0 1,-1 0 0,1-1-1,0 1 1,0-1 0,-1 1-1,1-1 1,0 0-1,-1 0 1,1 0 0,-1 0-1,1 0 1,-1 0 0,0 0-1,1 0 1,-1 0 0,0-1-1,0 1 1,0-1 0,2-1-1,18-23-39,33-35-791,-49 56 762,0 0 0,0 1 0,0 0 0,1 0 0,-1 0 0,1 1 1,0-1-1,1 1 0,6-2 0,-12 5 84,0 0-1,0 0 1,0 0 0,0 0-1,0 0 1,0 1-1,0-1 1,0 0 0,0 0-1,0 1 1,0-1 0,0 1-1,-1-1 1,1 1-1,0-1 1,0 1 0,0-1-1,0 1 1,-1 0 0,1 0-1,0-1 1,-1 1-1,1 0 1,0 0 0,-1 0-1,1 0 1,-1-1 0,0 1-1,1 0 1,-1 0-1,0 0 1,1 0 0,-1 0-1,0 0 1,0 0 0,0 0-1,0 0 1,0 2-1,4 53 943,-3-42-737,9 25 140,-10-38-348,0-1 0,0 1 1,0-1-1,1 1 0,-1-1 1,0 0-1,1 1 0,-1-1 1,0 1-1,1-1 0,-1 0 1,0 1-1,1-1 0,-1 0 1,1 1-1,-1-1 0,0 0 1,1 0-1,-1 1 0,1-1 1,-1 0-1,1 0 0,-1 0 1,1 0-1,0 0 0,0 0 12,0-1-1,0 1 0,0-1 0,0 1 0,0-1 0,-1 1 0,1-1 0,0 0 0,0 0 0,-1 1 0,1-1 0,0 0 0,-1 0 0,1 0 0,-1 0 0,1 0 0,-1 1 0,1-3 0,16-36 239,-13 27-304,1 0-1,0 1 0,10-17 0,-14 28-56,-1-1 0,1 1 1,-1-1-1,1 0 0,0 1 0,-1-1 0,1 1 0,-1-1 0,1 1 0,0-1 0,0 1 0,-1 0 0,1-1 1,0 1-1,0 0 0,-1 0 0,1 0 0,0-1 0,0 1 0,-1 0 0,2 0 0,0 0-395,-1 0 1,0 1-1,0-1 0,0 0 0,0 1 0,1-1 0,-1 1 0,0-1 0,0 1 1,0-1-1,0 1 0,0 0 0,0-1 0,0 1 0,0 0 0,0 0 1,-1 0-1,1 0 0,1 1 0,3 8-6511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9321,'0'0'9283,"8"5"-6742,-5-4-2373,-2 1-27,1 0 1,0-1-1,0 1 0,0-1 0,0 0 1,0 0-1,0 0 0,1 0 0,-1 0 1,0 0-1,0-1 0,1 1 0,-1-1 1,1 1-1,-1-1 0,0 0 0,1 0 1,-1 0-1,1 0 0,-1 0 0,0-1 0,1 1 1,-1-1-1,0 0 0,1 1 0,-1-1 1,0 0-1,0 0 0,0-1 0,0 1 1,0 0-1,0-1 0,3-2 0,12-13 1246,29-39-1,-43 52-1303,0 0 1,0 0-1,-1 0 0,1 0 0,-1-1 0,0 0 0,0 1 0,-1-1 0,1 0 0,-1 0 0,0 1 0,0-1 0,-1 0 0,1 0 1,-1 0-1,-1-9 0,1 13-77,-1 1 0,1-1 0,-1 0 0,1 0 0,-1 1 0,0-1 0,1 1 0,-1-1 0,0 0 0,1 1 0,-1-1 1,0 1-1,0 0 0,0-1 0,1 1 0,-1-1 0,0 1 0,0 0 0,0 0 0,0 0 0,0-1 0,0 1 0,1 0 0,-1 0 0,0 0 0,0 0 1,0 1-1,0-1 0,0 0 0,0 0 0,0 0 0,1 1 0,-1-1 0,0 0 0,-1 2 0,-32 14 5,25-7-14,1 1 0,0 0-1,0 0 1,1 0 0,0 1 0,1 0-1,0 0 1,0 1 0,2 0 0,-1 0-1,2 0 1,-1 0 0,2 1 0,-1-1-1,2 1 1,0-1 0,1 25-1,0-34 7,1-1 0,0 0 0,-1 1 0,1-1 0,0 0 0,0 1 0,0-1 0,1 0 0,-1 0 0,0 0 0,1 0 0,-1 0 0,1-1 0,0 1 0,0 0 0,0-1 0,0 1 0,0-1-1,0 1 1,0-1 0,0 0 0,0 0 0,0 0 0,1 0 0,-1-1 0,0 1 0,1-1 0,-1 1 0,1-1 0,-1 0 0,1 0 0,-1 0 0,5 0 0,1 0-472,1-1 1,-1 0-1,0 0 1,0 0-1,0-1 1,0 0 0,0-1-1,15-7 1,13-13-6494,-2-9-7147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11 125 16560,'0'0'4329,"-2"9"-3037,-1 4-1171,1 1-1,0 0 1,1 0-1,1 0 1,0 0-1,1 0 1,0 0 0,1-1-1,1 1 1,0 0-1,1-1 1,0 0 0,1 0-1,1 0 1,0 0-1,13 20 1,-18-31-87,1 0 1,-1-1-1,0 1 0,1-1 1,-1 1-1,1-1 1,-1 0-1,1 0 0,0 0 1,-1 1-1,1-2 0,0 1 1,0 0-1,0 0 1,0 0-1,0-1 0,0 1 1,0-1-1,0 0 0,0 0 1,0 1-1,0-1 1,2-1-1,-1 1 57,0-1-1,0 0 1,0-1 0,0 1 0,0-1-1,0 1 1,-1-1 0,1 0 0,0 0-1,-1 0 1,0 0 0,1 0 0,1-4-1,4-3 119,-1-1-1,0 0 1,-1-1 0,0 0-1,0 0 1,5-19-1,-6 11-171,-2 0-1,0 0 0,-1 0 0,-1-37 1,-2 70-47,-3 44 318,4-53-205,0 0 1,1 0 0,0-1 0,-1 1-1,1 0 1,1-1 0,-1 1 0,1-1-1,0 1 1,0-1 0,4 7 0,-5-10-65,0 0 1,-1 0 0,1 0-1,0-1 1,0 1 0,0 0-1,0 0 1,1-1 0,-1 1-1,0-1 1,0 1 0,0-1 0,0 1-1,0-1 1,1 0 0,-1 1-1,0-1 1,0 0 0,1 0-1,-1 0 1,0 0 0,0 0-1,1 0 1,-1 0 0,0-1 0,0 1-1,1 0 1,-1-1 0,0 1-1,0-1 1,0 1 0,0-1-1,0 0 1,1 1 0,-1-1-1,0 0 1,-1 0 0,1 0 0,0 1-1,0-1 1,0 0 0,0 0-1,0-2 1,34-45 475,-35 47-513,75-157 121,-75 158-125,1-1 0,-1 0 0,0 1 0,0-1 1,1 0-1,-1 1 0,1-1 0,-1 0 0,0 1 0,1-1 1,-1 1-1,1-1 0,-1 1 0,1-1 0,0 1 0,-1-1 1,1 1-1,-1 0 0,1-1 0,0 1 0,0 0 0,-1-1 1,1 1-1,0 0 0,-1 0 0,1 0 0,0 0 0,0-1 1,-1 1-1,1 0 0,0 0 0,0 1 0,-1-1 0,1 0 1,0 0-1,-1 0 0,1 0 0,0 1 0,0-1 0,-1 0 0,1 0 1,0 1-1,-1-1 0,1 1 0,-1-1 0,1 1 0,-1-1 1,1 1-1,0-1 0,-1 1 0,0-1 0,1 1 0,-1 0 1,1-1-1,-1 1 0,0 0 0,1-1 0,-1 1 0,0 0 1,0-1-1,0 1 0,1 1 0,22 61-166,-16-42 137,-5-16 49,0 0 1,0 0-1,1-1 1,0 0-1,0 1 0,0-1 1,0 0-1,1 0 1,7 6-1,-10-10-12,0 1 0,0 0 0,1-1 1,-1 1-1,0-1 0,0 1 0,1-1 0,-1 0 0,0 1 1,1-1-1,-1 0 0,0 0 0,1 0 0,-1 0 0,0 0 0,1 0 1,-1 0-1,0-1 0,1 1 0,-1 0 0,0-1 0,0 1 0,1-1 1,-1 1-1,0-1 0,0 0 0,0 0 0,0 1 0,0-1 0,0 0 1,0 0-1,0 0 0,0 0 0,0 0 0,0 0 0,-1 0 0,1 0 1,0-1-1,-1 1 0,1 0 0,-1 0 0,1-3 0,14-25 73,-2 0 0,11-39 0,-4 12-38,-10 42-81,-5 25-48,-1 27-40,-4-7-7,0-19-19,-1 0 0,2 1 1,0-1-1,0 0 0,1 1 0,5 15 0,-7-28 91,0 1 0,0-1 0,0 0 0,0 1 0,0-1 0,1 0 0,-1 1 0,0-1 0,0 0-1,0 0 1,0 1 0,0-1 0,1 0 0,-1 1 0,0-1 0,0 0 0,1 0 0,-1 1 0,0-1 0,0 0 0,1 0 0,-1 0 0,0 0 0,0 1 0,1-1 0,-1 0 0,0 0 0,1 0 0,-1 0 0,0 0 0,1 0 0,-1 0 0,0 0 0,1 0 0,-1 0 0,0 0 0,1 0 0,-1 0-1,0 0 1,1 0 0,-1 0 0,1 0 0,11-15-3115,4-21-3660,-8 9-193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15599,'0'0'8904,"0"64"-7110,-2-35-449,2 0-352,0 2-352,0-5-481,0-4-128,7-8-320,10-4-1026,-5-9-607,4-1-1379,-3-8-1152,3-9-3011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12300,'0'0'11157,"2"14"-10506,12 45-132,30 83 0,1 1 712,-34-99-1537,3-1 1,1 0-1,32 64 0,-41-99-1107,-15-21-14192</inkml:trace>
  <inkml:trace contextRef="#ctx0" brushRef="#br0" timeOffset="1">126 440 8168,'0'0'4292,"-68"-56"160,43 38-801,5 6-383,9 3-322,9 1-607,2-1-770,11-4-544,13 0-577,4-5-191,16 0-129,-1-2-192,2 2 0,5-5-1025,-3-2-1762,-7-5-3267,-6-3-8648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24631,'0'0'4709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51 176 3748,'-21'15'5183,"19"-14"-4683,1 0-1,-1 0 0,0 0 0,0 0 0,0 0 0,1 0 0,-1 1 0,1-1 1,-1 1-1,1-1 0,0 1 0,-1-1 0,1 1 0,0 0 0,0 0 0,0 0 1,0 0-1,0 0 0,1-1 0,-1 1 0,1 1 0,-1-1 0,1 0 0,0 0 1,-1 4-1,2-6-378,-1 1 0,1-1-1,-1 1 1,0-1 0,1 1 0,-1-1 0,1 1 0,-1-1 0,1 0 0,0 1-1,-1-1 1,1 0 0,-1 1 0,1-1 0,-1 0 0,1 0 0,0 0 0,-1 0 0,1 1-1,0-1 1,-1 0 0,1 0 0,0 0 0,-1 0 0,1 0 0,0-1 0,-1 1 0,1 0-1,-1 0 1,1 0 0,0 0 0,0-1 0,23-4 662,3-10-554,0-1 0,-1-1 0,-1-2-1,-1 0 1,0-1 0,32-36 0,-34 29-173,-16 19-47,1 0 0,-1 1 0,1-1 0,13-9 0,-38 58-420,-36 78 462,49-103-45,0-1-1,0 1 1,2 0 0,0 1 0,-1 30 0,4-46-115,0 0 0,0 0 0,0 1 0,0-1 0,0 0 1,0 0-1,1 0 0,-1 0 0,0 0 0,1 0 1,-1 0-1,1 0 0,-1 0 0,1 0 0,0 0 1,-1 0-1,1 0 0,0-1 0,-1 1 0,1 0 1,0 0-1,0-1 0,0 1 0,0 0 0,0-1 0,0 1 1,0-1-1,0 1 0,0-1 0,0 0 0,1 1 1,2 0-599,-1-1 1,1 0 0,-1 1 0,1-1 0,-1-1 0,0 1 0,1 0 0,-1-1-1,5-1 1,12-7-7873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17649,'0'0'9833,"63"-4"-9833,-38 4-288,2-1-1058,-1 0-1985,-1-2-1025,-2-1-3107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 17040,'0'0'9753,"-9"-1"-9480,0 0-263,0 1 1,1 1 0,-1 0-1,1 0 1,-1 0 0,0 1-1,1 0 1,0 1 0,0 0-1,0 0 1,0 1 0,0 0-1,0 0 1,1 1 0,0 0-1,-7 6 1,6-4 96,1 0 1,0 1-1,0 0 0,0 0 0,-6 12 1,11-18-73,1 0 1,0 1-1,0-1 1,0 1-1,0-1 1,0 1-1,0-1 1,1 1-1,-1 0 1,1-1-1,0 6 1,0-7-31,0 0 0,1 1 0,-1-1 0,1 0 0,-1 1 0,1-1 0,-1 0 0,1 0 0,0 0 0,-1 0 0,1 0 0,0 0 0,0 0 0,0 0 0,0 0 0,0 0 0,0 0 1,0 0-1,0 0 0,0-1 0,1 1 0,-1-1 0,0 1 0,3 0 0,5 2-287,2 0 1,-1-1-1,0 0 0,21 1 1,43-3-5793,-60 0 4251,17-2-4086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7143,'0'0'12582,"-6"9"-9736,3-5-2439,-1 1 120,0 0 1,1 0-1,0 1 1,0-1-1,0 1 0,1 0 1,0 0-1,0-1 0,0 1 1,-1 11-1,3-16-494,1-1 1,-1 1-1,1 0 0,-1-1 0,1 1 0,-1-1 1,1 1-1,-1-1 0,1 1 0,0-1 0,-1 1 0,1-1 1,0 1-1,-1-1 0,1 0 0,0 1 0,0-1 1,-1 0-1,1 0 0,0 0 0,0 0 0,-1 1 0,1-1 1,0 0-1,0 0 0,0-1 0,1 1 0,28 0 128,-27-1-124,5 1-176,-1-1-1,1-1 1,-1 0 0,1 0 0,-1 0 0,0-1 0,8-3 0,-3-1-1183,1-1 0,-1 0 1,-1 0-1,1-1 0,12-14 0,-23 23 1408,-27 24 2738,10-8-1969,1 2-1,1 0 1,1 1 0,0 0-1,2 1 1,-12 26 0,18-33-1222,0 0 0,1 0 0,1 1 0,0 0 1,1-1-1,0 1 0,1 14 0,1-13-3306,0-4-2690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30 9353,'0'0'16570,"-12"-6"-16217,3 2-335,5 1-18,0 1-1,0-1 1,0 1-1,0 0 1,-1 1 0,1-1-1,0 1 1,-1 0-1,1 0 1,-1 0 0,0 1-1,1-1 1,-1 1-1,1 0 1,-1 1-1,0-1 1,1 1 0,-7 1-1,8-1-4,-11 4-6,-1 1 0,1 0-1,-17 11 1,29-16 19,-1 0 0,1 1 0,0-1 0,-1 0 1,1 1-1,0 0 0,0 0 0,1 0 0,-1 0 0,0 0 0,0 0 0,1 0 0,-1 0 0,1 1 0,0-1 0,0 0 0,0 1 1,0-1-1,0 1 0,0-1 0,1 1 0,-1 0 0,1-1 0,0 1 0,0 0 0,0-1 0,0 4 0,1-4 0,0 0 0,0 0-1,1 0 1,-1 0 0,0-1-1,1 1 1,-1 0 0,1-1-1,-1 1 1,1-1 0,0 1-1,0-1 1,0 0 0,0 0-1,0 0 1,0 0 0,0 0-1,0 0 1,0-1 0,0 1-1,0-1 1,5 1 0,57 7 34,-55-8-58,124 2-2844,-101-2 574,18 0-3730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11883,'0'0'7784,"11"11"-6557,0 0-1068,0 0 0,0 0 0,-1 2-1,-1-1 1,0 1 0,-1 0 0,0 1-1,-1 0 1,-1 0 0,0 0-1,-1 1 1,0 0 0,-1 0 0,2 20-1,-6-9-43,-1-1-1,-1 0 0,-2 0 1,0 0-1,-2 0 0,0 0 1,-2-1-1,-1 0 0,-1-1 1,-16 30-1,-6 1-626,-1-1 0,-4-2 0,-42 47 0,66-82-2225,-1-1 1,-28 23-1,11-15-5516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8680,'0'0'11056,"-10"3"-10538,5-2-450,0 0 12,0 0-1,0 0 1,0 0 0,1 1 0,-1 0 0,1 0 0,-1 0-1,1 0 1,-1 1 0,1-1 0,0 1 0,0 1 0,1-1-1,-1 0 1,-3 6 0,-11 14 442,2 0-1,0 2 1,2 0-1,-18 41 1,27-54-488,1 1 1,0 0 0,0 0 0,1 0-1,1 0 1,0 0 0,1 0-1,1 1 1,0-1 0,0 1 0,2-1-1,2 16 1,-1-20-110,1 0 1,0 0-1,0 0 1,1-1-1,0 1 0,1-1 1,-1 0-1,2-1 1,-1 1-1,1-1 0,0-1 1,0 1-1,14 8 1,-2-2-1277,0-1 0,1-1 0,1 0 0,36 12 0,9-2-4458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8456,'0'0'16143,"6"0"-15123,-5 0-983,0 0-1,0 0 1,0 0 0,0 0-1,0 1 1,0-1 0,0 0 0,0 0-1,0 1 1,-1-1 0,1 0-1,0 1 1,0-1 0,0 1-1,0-1 1,-1 1 0,1 0 0,0-1-1,0 1 1,-1 0 0,1-1-1,-1 1 1,1 0 0,-1 0-1,1-1 1,-1 1 0,1 0 0,0 1-1,-1 1 32,1-1 0,-1 1 0,0 0-1,0 0 1,0-1 0,0 1 0,-1 0-1,1-1 1,-1 1 0,-1 4 0,-5 13 258,-1 0 0,-15 25 0,11-20 9,-5 8-49,-34 82 31,48-105-251,-1 0 0,1 0 0,1 1 0,0-1-1,0 1 1,1-1 0,1 1 0,1 21 0,-1-30-43,1-1 0,0 1 0,-1-1 0,1 1 0,0-1 0,0 1 0,0-1 0,1 1 0,-1-1 0,0 0 0,0 0 0,1 0 0,-1 0 0,1 0 0,-1 0 0,1 0 0,-1 0 0,1 0 0,0-1 0,-1 1 0,1 0 0,0-1 0,-1 0 0,1 1 0,0-1 0,0 0 0,2 0 0,57 1 309,-48-1-289,3-1 5,0 0 0,0-2 0,-1 0 0,28-8 0,9-12-2414,-47 19 940,1 1 0,-1-1 0,0 0 0,0 0 0,8-9 0,-5 2-5076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0 352,'0'0'28411,"3"65"-28347,-6-39-32,3-5-32,-6-1-192,6-2-545,0-7-768,0-8-1346,0-11-7270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3748,'0'0'25592,"-7"28"-29564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8648,'0'0'18524,"4"8"-17782,-1 3-600,-1 0-1,0 0 0,0 0 0,-1 1 1,-1-1-1,0 0 0,0 0 0,-1 1 1,-3 13-1,2-14-206,0 1 0,1 0 1,0 0-1,1 0 0,0 1 0,1-1 1,0 0-1,1-1 0,1 1 0,-1 0 0,7 15 1,-1-17-751,0-9-5287,-8-2 5411,1 0 0,-1 0 1,1 0-1,-1-1 0,0 1 0,1 0 1,-1-1-1,0 1 0,0 0 0,0 0 1,0-1-1,0 1 0,0 0 0,0-1 0,-1-1 1,-5-15-7361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61 6790,'0'0'7239,"-49"-48"-3747,49 40-1026,0 4-224,9 4-544,11 0-353,3 0-320,13 0-160,2 0-385,5 4-352,-1 0-128,6-1-1409,-10-3-2819,-7 0-5413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0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12300,'0'0'6267,"9"0"-3673,-8 0-2473,1 1 0,0-1 0,0 0 0,0 0 0,0 1 0,0-1-1,0 1 1,0-1 0,0 1 0,-1 0 0,1 0 0,0 0 0,-1 0-1,1 0 1,0 0 0,-1 0 0,1 1 0,-1-1 0,0 0 0,1 1 0,0 2-1,0 0 57,-1 0 0,0 0-1,0 0 1,0 0-1,-1 0 1,1 0-1,-1 0 1,0 0-1,0 0 1,0 0-1,-1 0 1,-1 7-1,-3 8 82,0-1 0,-1 1-1,-2-1 1,1-1-1,-12 20 1,11-24-95,0 1 0,1 0 0,1 1 0,0 0 0,1 0 0,1 0 0,0 1 1,1-1-1,-1 17 0,5-30-113,-1 0 1,1 0 0,-1 0-1,1 0 1,0 0 0,0-1-1,0 1 1,0 0 0,0-1-1,0 1 1,0-1 0,1 1-1,-1-1 1,1 1 0,-1-1-1,1 0 1,-1 0 0,1 0-1,0 0 1,-1 0 0,1 0-1,0 0 1,0 0 0,0-1-1,-1 1 1,1-1 0,0 1-1,0-1 1,0 0 0,0 0-1,0 0 1,2 0 0,14 2 94,0-2 1,28-1-1,-34 0-155,0 0-414,-1 0 0,1-1 1,-1 0-1,0-1 0,11-4 0,26-18-8644,-33 12 1364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13325,'0'0'13645,"-34"61"-12460,34-46-353,0-1-543,0-2-193,0-3-96,12-5 0,4-4-353,4 0-768,5-2-897,1-11-2081,1-4-2500,-4 1-1921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7559,'0'0'11275,"-54"58"-8232,32-34-1089,1 4-257,3 1-159,0-1-289,7-2-737,4-2-384,-4-3-96,11-3-96,0-5-1313,0-5-1762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 8232,'-1'-10'11879,"0"18"-7117,-5 21-4150,-21 26-407,20-43-183,1 0-1,0 0 0,1 1 0,0-1 0,0 1 0,2 0 0,0 1 1,0-1-1,0 15 0,3-26 10,0-1 1,1 1-1,-1 0 0,0-1 1,1 1-1,0-1 0,-1 1 1,1-1-1,0 1 0,0-1 1,0 0-1,0 1 0,0-1 1,0 0-1,0 0 0,0 0 1,0 1-1,0-1 1,1-1-1,-1 1 0,1 0 1,-1 0-1,1 0 0,-1-1 1,1 1-1,-1-1 0,1 1 1,-1-1-1,1 1 0,0-1 1,-1 0-1,3 0 0,64 2 647,-50-2-687,-11 0-145,-1 0 0,1-1 0,-1 0-1,1 0 1,-1 0 0,0 0 0,1-1 0,5-3 0,-8 3-614,0 0-1,-1 0 1,1-1 0,0 1 0,-1-1-1,1 0 1,-1 0 0,3-4 0,10-13-7934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13485,'0'0'9822,"-6"9"-8738,-2 7-623,0 1 0,0-1 0,2 1 0,0 1 0,1-1 1,-5 25-1,4-2-279,2-1 0,1 46 0,2-84-231,1 0 0,0 0 0,0 0 0,1 0-1,-1 0 1,0 0 0,0 0 0,0-1 0,1 1 0,-1 0-1,0 0 1,1 0 0,-1 0 0,0-1 0,1 1-1,-1 0 1,1-1 0,0 1 0,-1 0 0,1-1 0,-1 1-1,2 0 1,12 3-7559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12011,'0'0'14478,"74"3"-13389,-40-3-480,4-2-225,-4-4-224,0 1-96,-5-2-128,-4 1-705,-2-3-608,-6 1-737,-7-1-544,-4-4-1442,-4-3-3395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12204,'0'0'15022,"59"-33"-14382,-15 31-383,-3 2-193,2 0-32,-3 0-577,-6 6-1345,-3 2-2113,-8 1-3877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58 236 19314,'0'0'10154,"-50"59"-9674,46-39-223,1 1-193,3-4-32,0-3 0,7-3 0,4-2-32,3-8-417,-5-1-576,7 0-960,-1-5-1315,-6-12-1728,1-5-6087</inkml:trace>
  <inkml:trace contextRef="#ctx0" brushRef="#br0" timeOffset="1">58 1 18417,'0'0'10058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11371,'0'0'5674,"11"1"-3810,-3 0-1632,-1 1 1,1 0-1,-1 0 1,1 1-1,-1-1 1,0 2-1,0-1 1,0 1 0,0 0-1,-1 1 1,1-1-1,-1 1 1,0 0-1,-1 1 1,6 6-1,0 0-120,-1 1 0,0 1 0,-1-1 0,0 2 0,-1-1 0,-1 1 0,0 0 0,-1 1 0,-1-1 0,0 1 0,-1 0-1,-1 1 1,0-1 0,-1 0 0,-1 1 0,-1-1 0,0 1 0,-1 0 0,-1-1 0,0 0 0,-2 1 0,0-1 0,0 0 0,-2-1-1,1 1 1,-2-1 0,0 0 0,-15 21 0,5-10-278,-2-1-1,-1-1 1,0-1 0,-29 24-1,-1-8-2976,-3-8-3708,14-13-5443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9897,'0'0'3011,"-3"0"2449,-19 2-3233,14 1-1790,0 0 0,0 1-1,1 0 1,-1 0 0,1 1-1,0 0 1,0 0 0,-10 11-1,-47 54 1085,49-50-1322,0 1 0,2 1-1,0 0 1,1 1 0,2 1 0,0 0 0,1 0 0,2 0-1,0 1 1,2 0 0,1 1 0,0-1 0,2 47 0,2-55-396,1 1 0,2-1 0,-1 0 0,2 1 0,0-1 0,1-1 0,1 1 0,1-1 0,10 20 0,-10-24-622,1-1 1,0 0-1,0 0 0,1-1 1,0 0-1,1-1 1,0 0-1,1 0 0,0-1 1,0 0-1,1-1 1,23 10-1,11-1-10851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166 239 12908,'0'0'8499,"-11"-5"-7191,8 3-1263,-1 0-1,0 1 1,0-1 0,0 1 0,0-1 0,0 1-1,0 0 1,0 1 0,0-1 0,0 1 0,0-1 0,0 1-1,0 1 1,-1-1 0,1 1 0,0-1 0,0 1-1,0 0 1,0 1 0,0-1 0,0 1 0,1-1-1,-1 1 1,0 0 0,1 0 0,-1 1 0,1-1-1,0 1 1,0 0 0,0 0 0,0 0 0,-3 5 0,2-3 101,1 1 1,-1-1 0,1 1-1,1 0 1,-1 0 0,-2 10 0,4-15-128,1 0 1,-1 1-1,1-1 1,0 0-1,-1 0 1,1 0-1,0 0 1,0 1-1,0-1 1,0 0-1,0 0 1,0 1-1,0-1 1,0 0-1,0 0 1,1 0 0,-1 0-1,0 1 1,1-1-1,-1 0 1,1 0-1,-1 0 1,1 0-1,0 0 1,-1 0-1,1 0 1,0 0-1,0 0 1,-1 0-1,1 0 1,0-1-1,0 1 1,0 0-1,0-1 1,0 1-1,1 0 1,-1-1 0,0 1-1,0-1 1,0 0-1,2 1 1,6-1 6,1 0 1,-1 0 0,1-1 0,-1-1 0,0 1 0,0-1-1,1-1 1,-2 0 0,1 0 0,0-1 0,-1 0 0,1 0-1,-1-1 1,0 0 0,-1-1 0,1 0 0,-1 0 0,12-14-1,-3 5 71,-2-2 1,0 0-1,-1-1 0,-1 0 0,-1 0 0,0-2 0,9-23 0,-15 27 319,0 0-1,-1-1 0,0 1 0,1-20 1,-7 26-108,-5 19-300,-5 19-52,3 7 186,2-1-1,2 2 0,1-1 1,2 0-1,3 51 1,-1-84-143,0 1-1,1-1 1,0 1 0,-1-1-1,1 1 1,0-1 0,0 0-1,0 1 1,1-1 0,-1 0-1,1 0 1,-1 0 0,1 0-1,0 0 1,-1 0 0,1 0-1,0-1 1,0 1 0,0 0-1,1-1 1,-1 0 0,0 0-1,5 2 1,27 6-2255,0-6-4515,-11-3-1979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14670,'0'0'14478,"25"49"-13550,-4-46-607,1-1-225,3-2-96,4 0-545,-2-7-736,0-7-1057,-3-3-1890,-3-2-1858,-6 0-2722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4548,'0'0'14158,"-36"55"-10507,20-33-416,-6 4-993,4 5-704,-2 3-545,-5 5-577,5 4-320,0 4-64,-3 2 0,5 0-256,0-3-897,2-5-1313,3-3-2531,2-9-4708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12524,'0'0'4548,"57"22"-2017,-17-17-994,7-2-192,3-1-672,4-2-481,-5 0-128,-1-4-96,-8 0-320,-15-1-193,-9 1-384,-34 3-13548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16015,'0'0'10794,"30"2"-20947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11851,'0'0'13645,"57"24"-12620,-13-24-641,6 0-287,-1 0-97,1 0-321,2 0-992,-7 0-1858,-7 2-1666,-13 3-4387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8840,'0'0'15546,"3"9"-14671,0 1-724,-1 1 0,-1 0 0,0 0-1,0 1 1,-1-1 0,0 0 0,-1 0 0,-3 14-1,0 16-92,3 89-937,2-69-7184,-1-56 2084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13613,'0'0'9481,"57"-1"-7880,-13-2-351,4-1-546,8 0-255,-4-2-289,2 1-128,-7 1-32,-5 2-705,-8-2-576,-9 3-609,-11-2-320,1 0-1089,-13-3-1474,-2-3-1537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11627,'0'0'12204,"63"6"-10475,-24-4-864,6-2-609,6 0-192,1 0-160,0 0-1025,-1-4-2018,-3-5-3139,-12 1-5317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56 406 12876,'0'0'15070,"-6"11"-15022,-1 1-34,-24 50 22,29-57-19,0 1-1,0-1 0,0 1 1,1 0-1,0 0 0,0-1 1,1 1-1,-1 0 0,1 0 1,1 10-1,0-15-8,0 0-1,-1 1 1,1-1-1,0 0 1,0 0 0,0 0-1,0 0 1,0 0-1,0 0 1,0 0-1,0 0 1,1-1 0,-1 1-1,0 0 1,0-1-1,1 1 1,-1 0 0,0-1-1,1 0 1,-1 1-1,1-1 1,-1 0-1,1 0 1,-1 0 0,0 0-1,1 0 1,-1 0-1,1 0 1,-1 0 0,0-1-1,1 1 1,-1 0-1,2-2 1,3 2-272,-1-2 0,1 1 1,-1-1-1,1 1 0,-1-2 0,0 1 0,6-4 1,-5 1-1188,-1 0 1,0-1-1,0 0 1,-1 0-1,1 0 1,4-10-1,11-19-8905</inkml:trace>
  <inkml:trace contextRef="#ctx0" brushRef="#br0" timeOffset="1">80 15 16752,'0'0'11146,"-2"-14"-13676,15 15-2243,-3-1-6405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171 190 12107,'0'0'3171,"1"-9"22,1-30-577,-2 37-2524,-1 1 0,1 0 0,0 0 0,-1-1 1,1 1-1,-1 0 0,1 0 0,-1 0 1,0 0-1,1-1 0,-1 1 0,0 0 0,0 0 1,0 0-1,0 0 0,0 1 0,0-1 0,0 0 1,0 0-1,0 1 0,0-1 0,0 0 1,0 1-1,-1-1 0,1 1 0,0 0 0,0-1 1,-1 1-1,1 0 0,0 0 0,-1-1 0,1 1 1,0 0-1,-2 1 0,-2-1 21,0 0 0,1 0 0,-1 1 0,0 0 0,0 0 0,1 0 0,-8 3 1,5 0-47,0 0 0,1 1 0,0 0 1,-1 0-1,2 1 0,-1 0 1,0 0-1,1 0 0,1 0 0,-8 13 1,9-14 18,0 0-1,0 0 1,0 0 0,1 1 0,0-1 0,0 1 0,0 0 0,1-1-1,0 1 1,0 0 0,1 0 0,-1 0 0,1 0 0,0 0 0,2 8 0,-1-12-69,0-1 0,0 1 0,0-1 0,0 1 0,0-1 1,0 1-1,1-1 0,-1 0 0,0 0 0,1 0 1,-1 0-1,1 0 0,0 0 0,-1 0 0,1 0 0,0 0 1,-1-1-1,1 1 0,0-1 0,0 1 0,0-1 1,0 0-1,-1 0 0,1 0 0,0 0 0,0 0 0,0 0 1,0 0-1,-1-1 0,1 1 0,2-1 0,6-1 47,0 0 0,-1 0 1,1-1-1,14-6 0,-7 0-51,-1-1 0,0-1 1,0 0-1,-1-1 0,-1 0 0,0-1 1,23-30-1,-28 34 14,-2-1-1,0-1 1,0 0 0,0 0 0,-2 0-1,1 0 1,-1-1 0,-1 0 0,0 0-1,-1 0 1,0-1 0,1-23-1,-7 32 241,-6 10-154,-5 10 36,6 3-63,0-1 1,1 2-1,1-1 0,0 1 1,2 0-1,0 0 1,1 0-1,1 0 0,1 1 1,3 34-1,-2-52-129,1 0 0,-1 0-1,1-1 1,-1 1 0,1 0 0,0 0-1,0-1 1,0 1 0,0 0-1,1-1 1,-1 0 0,1 1 0,0-1-1,-1 0 1,1 1 0,0-1 0,0 0-1,0 0 1,1-1 0,-1 1-1,5 2 1,21 3-7669,-16-7-3605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2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12236,'0'0'18358,"-8"10"-18101,1-1-190,0 0 1,1 0 0,0 0 0,1 1 0,0 0 0,0 1 0,1-1 0,0 1-1,1-1 1,0 1 0,1 0 0,0 0 0,0 13 0,2-23-61,0 1 0,0-1 0,0 0 0,0 1 0,0-1 0,0 1 0,0-1 0,1 0 0,-1 1 0,0-1 0,1 0 0,-1 0 0,1 1 0,0-1 0,-1 0 1,1 0-1,0 0 0,0 0 0,-1 1 0,1-1 0,0 0 0,0-1 0,0 1 0,0 0 0,2 1 0,0-1 8,-1-1 0,1 1 1,-1-1-1,1 0 0,-1 0 0,1 0 0,-1 0 0,1 0 1,-1 0-1,0-1 0,1 1 0,-1-1 0,1 0 1,3-1-1,8-5-25,0 0 1,0-1-1,-1-1 1,0 0-1,0 0 0,-1-2 1,18-18-1,-17 16-70,1 0-1,0 1 0,1 0 0,28-16 0,-43 28 79,1 0-1,-1 0 1,1-1 0,-1 1-1,1 0 1,-1 0-1,1 0 1,-1 0-1,1 0 1,-1 0 0,0 0-1,1 0 1,-1 0-1,1 0 1,-1 0-1,1 0 1,-1 0 0,1 0-1,-1 0 1,1 0-1,-1 1 1,0-1-1,1 0 1,-1 0 0,1 0-1,-1 1 1,0-1-1,1 0 1,-1 1-1,1-1 1,-1 0-1,0 1 1,0-1 0,1 0-1,-1 1 1,0-1-1,0 1 1,1-1-1,-1 1 1,0-1 0,0 0-1,0 1 1,0-1-1,0 1 1,0-1-1,1 1 1,-1-1 0,0 1-1,0-1 1,-1 1-1,1-1 1,0 1-1,0-1 1,0 0 0,0 1-1,0-1 1,0 1-1,-1-1 1,1 1-1,-6 33 39,5-33-32,-8 28 90,6-22-26,1 1 1,-1-1 0,2 1 0,-1-1 0,-1 16 0,5-22-55,0-1 1,-1 1-1,1-1 1,-1 1-1,1-1 1,0 0-1,0 0 1,-1 1 0,1-1-1,0-1 1,-1 1-1,1 0 1,0 0-1,-1 0 1,1-1-1,0 1 1,1-2-1,7-3-57,0 0 0,-1-1 0,0 0 0,-1 0 0,1-1 0,-1 0-1,13-16 1,-14 15-86,1 0-1,0 0 0,0 1 0,1 0 1,0 0-1,0 1 0,11-6 1,-20 12 126,1 0 0,-1 0 0,0 0 0,0 0 0,1 0 0,-1 0 0,0-1 0,0 1 0,0 0 0,1 0 1,-1 0-1,0 0 0,0 0 0,1 0 0,-1 0 0,0 0 0,0 0 0,1 0 0,-1 0 0,0 0 0,0 0 0,1 0 1,-1 0-1,0 0 0,0 1 0,0-1 0,1 0 0,-1 0 0,0 0 0,0 0 0,0 0 0,1 0 0,-1 1 0,0-1 0,0 0 1,0 0-1,0 0 0,1 1 0,-1-1 0,0 0 0,0 0 0,0 0 0,0 1 0,0-1 0,0 0 0,0 1 0,-1 15 41,-11 15 163,-18 39 532,28-64-738,0 1 1,0-1 0,1 1-1,0 0 1,0 0 0,0-1 0,1 1-1,0 12 1,1-18-128,-1 0 0,0-1 0,0 1 0,0-1-1,0 1 1,1-1 0,-1 1 0,0-1 0,1 1 0,-1-1 0,0 1 0,1-1 0,-1 0-1,0 1 1,1-1 0,-1 1 0,1-1 0,-1 0 0,1 1 0,-1-1 0,1 0-1,-1 0 1,1 1 0,-1-1 0,1 0 0,-1 0 0,1 0 0,1 0 0,11 1-6470,-11-1 4420,19 0-14318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4087 13 2114,'0'0'8152,"11"-2"-6551,1-1-1452,-3 1 511,1 0 0,-1 1 0,1-1 0,-1 2 0,15 0 0,-22 0-566,0 0 1,0 1 0,0-1-1,0 0 1,0 1-1,0 0 1,0-1-1,0 1 1,0 0 0,0 0-1,0 0 1,0 0-1,-1 1 1,1-1 0,0 0-1,-1 1 1,1-1-1,-1 1 1,0 0-1,1-1 1,-1 1 0,0 0-1,0 0 1,0 0-1,0 0 1,0-1-1,-1 1 1,1 1 0,-1-1-1,1 0 1,-1 0-1,0 0 1,1 3-1,0 7-47,-1 1-1,0-1 1,-1 1-1,0-1 0,0 1 1,-2-1-1,1 0 0,-2 1 1,0-1-1,0-1 0,-1 1 1,0-1-1,-1 0 0,0 0 1,-1 0-1,-1-1 0,1 0 1,-1 0-1,-1-1 0,0 0 1,-18 13-1,-3 2-2,-2-3-1,0 0 0,-1-2 1,-1-1-1,-1-2 1,-1-2-1,-48 14 0,-268 47 550,303-66-471,-155 24 383,-413 14-1,-261-33-920,477-46 129,128 6 296,3-5-38,-20 0 142,241 29-12,0 2-1,0 2 1,-91 16-1,99-7-4,29-7-84,1-1 1,0 0-1,-1 0 1,0-2-1,1 1 1,-1-1-1,0-1 1,-17-1-1,28 0-146,0 0-1,0 0 0,0 0 0,0 0 0,0 0 0,1 0 0,-1 0 0,0 0 0,1 0 0,-1 0 0,0-1 0,1 1 1,0 0-1,-1 0 0,1 0 0,0-1 0,-1 1 0,1 0 0,0-1 0,0 1 0,0 0 0,1-2 0,-1-42-6727,1 31 3780,-1-4-420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 1 8872,'0'0'9428,"-9"7"-8777,-315 239 2467,300-227-3038,1 2 1,0 0-1,-34 41 1,50-53-61,0 1 0,1-1 0,0 1 0,0 0 0,1 1 0,0-1 0,1 1 0,1 0 1,-1 0-1,2 0 0,-1 0 0,2 1 0,-1 12 0,2-20-18,0 0 0,1 0 0,0 0 0,0 0 0,0 0-1,0 0 1,1 0 0,-1-1 0,1 1 0,0-1 0,0 1 0,1-1 0,-1 1 0,1-1-1,-1 0 1,1 0 0,0-1 0,0 1 0,0 0 0,1-1 0,-1 0 0,0 0 0,1 0-1,0 0 1,-1 0 0,1-1 0,0 0 0,0 1 0,5-1 0,13 5-210,1-2 1,-1-1 0,43 2-1,-61-5 148,171 1-4114,-83-5-679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5830,'-21'7'3092,"-14"8"-428,33-14-2599,1 0 1,0 1 0,-1-1 0,1 0 0,0 1-1,0-1 1,0 1 0,0-1 0,0 1-1,1 0 1,-1-1 0,0 1 0,1 0 0,-1-1-1,1 1 1,-1 0 0,1 0 0,0 0-1,0-1 1,0 4 0,0 2 134,0 0 1,0 0-1,1 0 1,0-1-1,0 1 1,1 0-1,0 0 0,0-1 1,1 1-1,-1-1 1,1 0-1,1 1 1,-1-2-1,1 1 0,0 0 1,0-1-1,1 1 1,0-1-1,0 0 1,0-1-1,11 8 0,10 5 16,0-2 0,1-1 0,1-1 0,0-1 0,1-2 0,42 10-1,9 5-49,625 164 155,17-76-215,600 17-323,-881-108 144,446-35 0,-510-11 38,755-61-181,-758 74 1161,-308 11-855,-65 0 1,-34-1 32,16 2-77,12-1 47,0 1 0,0-1 0,-1 0 0,1 0 0,0-1 0,0 0 1,-1 0-1,1 0 0,-9-3 0,13 3-64,1 1 1,-1 0-1,1-1 0,-1 1 0,1 0 1,-1-1-1,1 1 0,0-1 1,-1 1-1,1-1 0,-1 1 0,1 0 1,0-1-1,0 0 0,-1 1 1,1-1-1,0 1 0,0-1 1,0 1-1,-1-1 0,1 1 0,0-1 1,0 0-1,0 1 0,0-1 1,0 1-1,0-1 0,0 1 0,0-1 1,0 0-1,1 1 0,-1-1 1,0 1-1,0-1 0,0 1 0,1-1 1,-1 1-1,0-1 0,1 1 1,-1-1-1,0 1 0,1-1 1,-1 1-1,1-1 0,-1 1 0,0 0 1,1-1-1,-1 1 0,1 0 1,-1-1-1,1 1 0,-1 0 0,1 0 1,0 0-1,-1-1 0,1 1 1,-1 0-1,2 0 0,33-4 138,-35 3-137,1 0-1,0 0 0,0 0 1,-1 1-1,1-1 1,-1 0-1,1 0 1,-1 0-1,1 0 0,-1-1 1,0 1-1,1 0 1,-1 0-1,0 0 0,0 0 1,0 0-1,0 0 1,0 0-1,0 0 1,0-1-1,0 0 0,0-39 803,-1 31-731,18-99-21,-19 92 88,0 0 0,0 0 0,-2 1 0,0-1 0,0 1 0,-2 0 0,0 0 0,-10-17 0,-6-18 322,13 18-386,8 28-105,0-1-1,0 1 0,-1 0 0,0-1 0,0 1 0,-4-6 0,6 10-43,0 1 0,0 0 0,-1 0 1,1-1-1,0 1 0,0 0 0,-1 0 0,1 0 0,0-1 0,-1 1 1,1 0-1,0 0 0,-1 0 0,1 0 0,0 0 0,-1 0 0,1 0 1,0 0-1,-1 0 0,1 0 0,0 0 0,-1 0 0,1 0 0,0 0 1,0 0-1,-1 0 0,1 0 0,0 0 0,-1 0 0,1 0 0,0 0 1,-1 1-1,1-1 0,0 0 0,0 0 0,-1 0 0,1 1 1,0-1-1,0 0 0,-1 0 0,1 1 0,0-1 0,0 0 0,0 0 1,-1 1-1,-7 13-1677,-7 35-6963,11-23 116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13485,'0'0'13282,"6"9"-12599,-1-2-545,-1 0 1,0 0-1,-1 1 0,1-1 1,-1 1-1,-1 0 0,1 0 1,-1 0-1,-1 0 1,0 0-1,1 14 0,-4 47 629,0-38-681,1 0 0,2 0 0,5 32 0,-6-62-190,0 0 0,0 0-1,1 0 1,-1 0 0,1 0 0,-1 0 0,1-1 0,-1 1 0,1 0 0,0 0 0,-1-1 0,1 1 0,0 0 0,-1 0 0,1-1 0,0 1 0,0-1 0,0 1 0,0-1 0,1 1 0,-1 0-96,-1-1 0,0 0 0,1 0 0,-1 0 0,1 0 0,-1 0 0,1 0 0,-1 0 0,0 0 0,1 0 0,-1 0 0,1 0 0,-1 0 0,1 0 0,-1 0 0,0 0 0,1 0 0,-1-1 0,1 1 0,-1 0 0,0 0 0,1 0 0,-1-1 0,0 1 0,1 0 0,-1 0 0,0-1 0,1 1 0,-1 0 0,0-1 0,0 1 0,1 0 0,-1-1 0,0 1 0,0-1 0,0 1 0,1 0 0,-1-1 0,0 1 0,0-1 0,0 1 0,0 0 0,0-1 0,0 1 0,0-1 0,0 0 0,0-9-7770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20 11243,'-13'-4'749,"-12"-1"4831,14 3-385,27 3-3710,43 1-862,82-7-1,-10-1-1023,-127 6 278,0 0 1,0 0-1,0 0 1,0 1-1,0-1 0,-1 1 1,1 0-1,0 0 1,0 1-1,-1-1 1,1 1-1,-1 0 1,1 0-1,-1 0 0,0 0 1,0 0-1,4 4 1,-1 2-299,0 0 1,-1 0-1,0 0 1,0 0-1,5 15 1,-3-9-126,12 24-2475,4 1-2568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11147,'0'0'12459,"65"5"-10409,-10-4-416,16 1-385,17-2-640,0 0-353,1 0-128,-17 0-64,-8 0-64,-24 0-545,-17 0-704,-17 0-608,-26 3-5126,-11-3-1057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11435,'0'0'7783,"68"17"-4420,-23-17-864,11 0-577,5 0-737,-3 0-673,-4 0-448,-4 0-64,-6-2-1185,-5-1-1537,-3-10-3044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5061,'0'0'9961,"44"2"-8231,4-3-289,12-11-544,13-5-545,7-1-191,4 0-97,-3 5 0,2 2-64,-7 6-449,-4 4-800,-9-2-1890,-4-2-1601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8808,'0'0'17959,"4"8"-17393,1 7-426,-1-1 1,0 1-1,-1 0 1,-1 0-1,0 23 1,0-23-115,1 0 0,0 0 1,1-1-1,9 25 0,4 13-3280,-9 1-8079,-10-48 7804,-12-2-96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9833,'0'0'13784,"11"4"-12396,21 4-1128,0-2 0,1-1 0,0-2 0,1-1 0,-1-1 0,0-2 0,0-1 0,0-2 0,65-16 0,-82 16-646,0-1 0,0-1-1,26-15 1,-37 18-79,-1 0-1,0 0 0,0 0 1,0-1-1,0 1 0,6-9 0,-8 10-138,0-1 0,0 0 0,-1 0 0,1 0 0,-1 0 0,0-1-1,0 1 1,0 0 0,0-1 0,0 1 0,-1-6 0,1-11-4761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9641,'0'0'9321,"70"-17"-6823,-22 13-159,10-1-642,9 1-608,8 0-544,-1 4-353,-2-1-128,-7 1-64,-5 0-961,-12 0-1762,-5 0-1857,-7-10-4292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24 257 13805,'0'0'10031,"-1"10"-8995,-8 58 254,4-40-1107,1 0 1,0 35 0,4-60-179,0 0 0,1-1-1,-1 1 1,1-1 0,-1 1 0,1-1-1,0 1 1,0-1 0,1 1-1,-1-1 1,0 0 0,1 1 0,-1-1-1,1 0 1,0 0 0,0 0-1,-1 0 1,1-1 0,1 1-1,-1-1 1,0 1 0,0-1 0,1 1-1,-1-1 1,0 0 0,1 0-1,-1 0 1,1-1 0,-1 1 0,1 0-1,0-1 1,-1 0 0,1 0-1,0 0 1,4 0 0,-3 0-166,1 0 0,-1-1 0,1 0 0,-1 1-1,0-2 1,1 1 0,-1 0 0,0-1 0,7-3 0,-8 3-165,-1 0 0,1 1 0,-1-1 0,1 0 0,-1 0 0,0 0 0,1-1 0,-1 1 0,-1-1 0,1 1 0,0-1 0,-1 1 0,1-1 0,1-4 0,4-26-5610,-4-6-4666</inkml:trace>
  <inkml:trace contextRef="#ctx0" brushRef="#br0" timeOffset="1">69 1 16976,'0'0'10378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8808,'2'0'3647,"13"-2"-1987,101-18 5867,64 5-4714,-66 6-1937,753-52-392,-51 5-424,139 26 872,-468 24-743,-456 6-180,70-3 21,132-18 1,-227 19 5,0 1 1,0-1 0,0 0 0,0 0 0,0 0 0,9-6 0,-15 7-31,1 1 0,0-1 0,-1 1 0,1-1 0,0 1 0,-1-1 0,1 1 0,-1-1 0,1 1 0,-1-1 0,1 0 1,-1 1-1,1-1 0,-1 0 0,0 0 0,1 1 0,-1-1 0,0 0 0,0 0 0,1 0 0,-1 1 0,0-2 0,-1 1-33,1 0-1,-1-1 0,1 1 0,-1 0 0,1 0 0,-1 0 1,0 0-1,0 0 0,1 0 0,-1 0 0,0 1 0,0-1 0,0 0 1,0 0-1,0 1 0,0-1 0,0 0 0,0 1 0,-1-1 1,0 1-1,-22-10-2940,10 5-2531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11755,'0'0'13287,"-5"4"-12534,-62 48 506,46-38-737,0 1 0,2 1 0,-32 34 0,50-49-506,0-1 1,0 1-1,0 0 0,0 0 0,0 0 0,0 0 0,1 1 0,-1-1 0,0 0 1,1 0-1,-1 0 0,1 1 0,-1-1 0,1 0 0,0 0 0,0 1 1,-1-1-1,1 0 0,0 1 0,0-1 0,0 0 0,0 1 0,1-1 0,-1 0 1,0 1-1,1-1 0,-1 2 0,2-2-7,-1 1-1,1-1 1,-1 1 0,1-1-1,0 0 1,0 1 0,-1-1-1,1 0 1,0 0 0,0 0-1,0-1 1,0 1 0,0 0-1,4 0 1,10 2-210,0-1 0,-1 0 0,22-2 1,-32 0 32,10 0-819,1-1 0,-1-1 0,29-6 0,13-12-5411,-22 4-1599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13805,'0'0'11761,"14"1"-10704,40-6-472,0-1 0,97-26 1,-106 23-470,-17 3 1185,-14 3-3379,-8 1-2928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 13741,'0'0'10559,"-11"1"-10505,6 0-33,0 0 0,0-1 0,0 2 0,0-1 0,1 1-1,-1-1 1,0 1 0,1 0 0,-1 1 0,1-1 0,0 1 0,-1 0 0,1 0 0,1 0 0,-1 1 0,0-1 0,1 1 0,0 0 0,0 0 0,0 0 0,0 1 0,1-1 0,-1 1 0,1-1 0,0 1 0,-2 8 0,2-8 105,1 0 1,-1 0 0,1 0 0,0 0-1,1 0 1,-1 1 0,1-1 0,0 0-1,1 11 1,0-15-90,-1 1-1,1 0 1,0 0 0,-1-1-1,1 1 1,0-1-1,0 1 1,0 0 0,1-1-1,-1 0 1,0 1-1,0-1 1,1 0 0,-1 0-1,1 1 1,-1-1-1,1 0 1,0-1 0,-1 1-1,1 0 1,0 0-1,-1-1 1,1 1 0,0-1-1,0 1 1,0-1-1,0 0 1,-1 0 0,1 0-1,2 0 1,7 0 53,-1 0 1,1-1-1,-1-1 0,1 0 1,-1 0-1,0-1 1,0 0-1,0-1 0,-1 0 1,1 0-1,14-10 1,-18 10-78,0 1 0,-1-1 1,1 0-1,-1-1 1,0 0-1,0 1 1,-1-1-1,1-1 0,-1 1 1,0-1-1,-1 1 1,1-1-1,-1 0 1,0-1-1,-1 1 0,0 0 1,1-1-1,1-12 1,-4 18-31,0-1 0,0 1 1,0 0-1,0 0 0,0-1 1,-1 1-1,1 0 0,0 0 1,0 0-1,-1 0 0,1-1 1,-1 1-1,1 0 0,-1 0 1,0 0-1,1 0 0,-1 0 1,0 0-1,0 0 0,1 0 1,-1 1-1,0-1 0,0 0 1,-1 0-1,-1-1-96,0 0 0,0 1 0,-1 0 0,1 0 0,0 0 0,-1 0 0,1 0 0,-6 0 0,-2 0-625,-1 1 1,1 0 0,0 1 0,-18 3 0,19-1-1071,0 0-1,0 1 0,0 0 1,-17 10-1,2 2-8750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927 121 769,'0'0'5279,"1"-8"-4910,0 6-203,-1-1 0,1 1 0,-1 0 0,0 0 0,0 0 0,0-1 0,0 1 0,0 0 0,-1 0 0,1 0 0,-1-1 0,1 1 0,-1 0 0,0 0 0,0 0 0,1 0 0,-2 0 0,1 0 0,0 0 0,-2-2 0,-2-1 156,-1 1 0,1 0 1,-1 0-1,1 1 0,-1-1 1,0 1-1,-10-3 0,-4-1-9,-1 0 0,1 2 0,-1 0 1,0 2-1,0 0 0,0 1 0,-1 1 0,1 1 0,0 1 0,-1 1 0,-22 5 1,5 1-400,0 2 1,1 1 0,1 3-1,0 0 1,-36 21 0,46-20 73,2 0 1,-1 2-1,2 1 1,1 1 0,0 0-1,1 2 1,1 1-1,-22 30 1,32-37 44,0 1 0,1 0 0,1 1 0,1 0 1,0 0-1,1 1 0,1 0 0,0 0 1,2 1-1,0-1 0,1 1 0,1 0 0,1 0 1,0 20-1,2-33-2,-1 0 0,1-1-1,0 1 1,0 0 0,1-1 0,0 1 0,0-1 0,0 0 0,0 0-1,1 0 1,0 0 0,0 0 0,1 0 0,-1-1 0,6 6-1,-2-4 39,-1-1-1,1 0 1,0 0-1,0-1 0,1 0 1,-1 0-1,1-1 0,0 1 1,12 2-1,14 0 253,-1-1 0,1-1 1,1-2-1,39-2 0,-43-1-45,72 0 220,191-28-1,-239 19-299,0-3 0,-1-1 0,-1-3 0,0-3 0,55-28 0,-89 38 63,0-1-1,-1-1 1,-1 0-1,0-2 1,-1 0-1,0-1 1,19-23 0,-28 29-199,0 1 1,-1-1 0,-1 0 0,1-1-1,-1 0 1,-1 1 0,0-1 0,-1-1 0,1 1-1,-2 0 1,0-1 0,0 0 0,-1 1-1,0-1 1,-1 0 0,-1-15 0,1 20-60,-1 0 0,-1 0 0,1 1 0,-1-1 1,0 0-1,0 1 0,-1-1 0,1 1 0,-1 0 0,0 0 1,-1 0-1,1 0 0,-1 1 0,0-1 0,-6-4 1,2 3-9,0 0 0,0 1 0,-1 0 0,1 0 0,-1 1 0,0 0 1,-1 1-1,-13-4 0,-14 0-1353,1 1 0,-1 3 1,-69 1-1,83 2-317,-28 0-3891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10346,'0'0'14429,"10"4"-13793,25 8-447,0-2 0,1-1 0,44 4 0,19 4-129,-99-17-59,0 0-1,1 0 0,-1 0 0,0 0 0,1 0 0,-1 0 0,0 0 0,1 0 0,-1 0 0,0 0 0,1 0 0,-1 0 0,0 0 1,0 1-1,1-1 0,-1 0 0,0 0 0,1 0 0,-1 0 0,0 1 0,0-1 0,1 0 0,-1 0 0,0 0 0,0 1 0,0-1 0,1 0 1,-1 0-1,0 1 0,0-1 0,0 0 0,0 1 0,0-1 0,0 0 0,1 1 0,-1-1 0,0 0 0,0 1 0,-12 8 124,-28 8 295,34-15-313,-30 12 490,-92 38 596,112-44-1129,1 0 1,-1 1-1,2 1 0,-1 0 0,-18 18 0,32-28-76,1 0 0,0 0 0,0 0 1,0 0-1,-1 0 0,1 1 0,0-1 0,0 0 0,0 0 0,-1 0 0,1 1 0,0-1 0,0 0 0,0 0 0,0 0 1,0 1-1,-1-1 0,1 0 0,0 0 0,0 1 0,0-1 0,0 0 0,0 0 0,0 1 0,0-1 0,0 0 1,0 0-1,0 1 0,0-1 0,0 0 0,0 0 0,0 1 0,0-1 0,0 0 0,0 0 0,1 0 0,-1 1 1,0-1-1,0 0 0,0 0 0,0 1 0,0-1 0,1 0 0,13 4-1068,20-6-3388,-6-3-2988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6 351 13901,'0'0'5488,"-3"8"-3273,0 22-464,3-29-1711,0-1 1,0 0 0,0 1-1,0-1 1,1 0 0,-1 1-1,0-1 1,0 0 0,0 1 0,0-1-1,1 0 1,-1 0 0,0 1-1,0-1 1,1 0 0,-1 0-1,0 1 1,0-1 0,1 0-1,-1 0 1,0 0 0,1 1 0,-1-1-1,0 0 1,1 0 0,-1 0-1,0 0 1,1 0 0,-1 0-1,0 0 1,1 0 0,-1 0 0,1 0-1,22-13 1492,9-14-836,-2-2 1,52-64-1,42-79-728,-92 126 180,-20 31-148,-12 15-1,0 0 0,1 0 0,-1 0 0,0 0-1,0 0 1,0 0 0,1-1 0,-1 1 0,0 0 0,0 0 0,1 0 0,-1 0 0,0 0-1,0 0 1,1 0 0,-1 0 0,0 0 0,0 0 0,1 0 0,-1 0 0,0 0 0,0 0 0,0 0-1,1 1 1,-1-1 0,0 0 0,0 0 0,1 0 0,-1 0 0,0 0 0,0 0 0,0 1-1,0-1 1,1 0 0,-1 0 0,0 0 0,0 0 0,0 1 0,0-1 0,0 0 0,0 0 0,1 1-1,-1-1 1,0 0 0,0 0 0,0 0 0,0 1 0,0-1 0,0 0 0,0 0 0,0 1-1,0-1 1,0 0 0,0 0 0,0 1 0,0-1 0,0 0 0,0 1 0,0 11-35,-2 23 39,-1 0 0,-3-1 1,-10 40-1,6-33-74,-6 67 0,16-106-38,-1 0-1,1 0 1,0 0-1,1 0 1,-1 0-1,0 0 1,0 0-1,1 0 1,-1 0-1,1 0 1,0 0-1,0-1 1,1 4-1,-2-5-84,1 1-1,0 0 1,-1-1 0,1 0-1,0 1 1,0-1 0,-1 1 0,1-1-1,0 0 1,0 0 0,0 1-1,0-1 1,-1 0 0,1 0-1,0 0 1,0 0 0,0 0-1,0 0 1,-1 0 0,1 0-1,0 0 1,0-1 0,0 1 0,0 0-1,-1 0 1,1-1 0,0 1-1,0 0 1,-1-1 0,1 1-1,0-1 1,-1 1 0,1-1-1,0 0 1,-1 1 0,1-2-1,18-16-7540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15631,'0'0'13356,"56"9"-12363,-34-9-640,3 0-321,-3 0 0,-1 2-224,-4-2-609,-3 1-705,-5-1-1504,-4 0-1859,1 0-3459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18129,'0'0'10474,"-9"4"-10442,-12 12 45,2 0 0,0 2 0,-30 34 0,43-44-52,0 0-1,0 0 0,0 1 1,1-1-1,0 1 0,1 0 1,0 1-1,1-1 0,-1 1 1,2-1-1,0 1 0,-3 20 1,5-28-29,0 0 1,0-1-1,1 1 0,-1 0 1,0-1-1,1 1 1,-1-1-1,1 1 0,-1 0 1,1-1-1,0 1 1,0-1-1,0 0 0,0 1 1,0-1-1,0 1 1,0-1-1,0 0 1,0 0-1,1 0 0,-1 0 1,2 1-1,1 0-94,0 0 0,0 0 1,0-1-1,0 1 0,0-1 0,0 0 0,0 0 0,8 0 0,0 0-1118,0-1 1,0-1-1,0 0 0,-1 0 0,23-6 0,-2-7-5830,0-4-2905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6406,'0'0'9732,"-2"9"-7752,-8 25-624,10-32-1298,0-1-1,0 0 0,1 0 0,-1 0 0,0 0 0,0 0 0,1 1 1,-1-1-1,1 0 0,-1 0 0,1 0 0,-1 0 0,1 0 1,-1 0-1,1 0 0,0 0 0,0 0 0,0-1 0,-1 1 0,1 0 1,0 0-1,0-1 0,0 1 0,0 0 0,0-1 0,0 1 0,0-1 1,1 0-1,-1 1 0,0-1 0,0 0 0,0 1 0,0-1 0,0 0 1,1 0-1,-1 0 0,0 0 0,0 0 0,1-1 0,46 1 1586,-43-2-1518,0 0 0,0-1 0,-1 1 0,1-1 0,-1 0 0,1 0-1,-1 0 1,0-1 0,0 1 0,0-1 0,-1 0 0,1 0 0,3-6-1,5-5 40,-16 23 218,0 0 1,0 0 0,0 0-1,1 1 1,-2 9 0,-4 9 150,6-18-505,-6 11-117,1 1 0,2 0 0,0 0-1,1 0 1,-5 44 0,18-66-8298,2-11-1862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13453,'0'0'5189,"0"56"-2947,0-28-609,0 2 161,6 9-449,-6 2-384,0 6-288,-6 5-129,-6 5 1,-10 1-225,-7 2-256,-5 0-64,-6-4-128,-1-5-1602,-2-7-2305,-6-8-3204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 11050,'0'0'9957,"-8"3"-9338,-2 1-502,0 1 0,1 1 0,0 0 0,0 0 1,0 1-1,1 0 0,0 1 0,0-1 0,-9 13 0,-65 91 430,75-101-514,-23 36 288,1 1-1,3 2 1,-22 54 0,39-80-270,0 1 0,2 0 0,1 0 0,1 1 0,0-1 0,2 1 0,1 0 0,2 0 0,1 28 0,1-44-87,-1-1 0,1 1 0,0-1-1,1 1 1,0-1 0,1 0 0,-1 0-1,2 0 1,-1-1 0,1 0 0,0 1-1,0-2 1,1 1 0,0 0 0,0-1-1,14 10 1,-9-8-446,1-1 0,0 0-1,0-1 1,1 0-1,-1-1 1,1 0 0,1-1-1,-1 0 1,27 3 0,33-4-4195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50 14830,'0'0'4970,"3"-9"-2733,8-24-684,-6 26 441,-2 16-1626,-2 15-381,-4-5 379,-2 0-1,0 0 1,-1 0 0,-1-1-1,0 0 1,-2-1-1,-18 30 1,2-1 131,18-31-320,-3 1-15,1 0 0,1 1 0,1 0-1,1 1 1,0 0 0,1 0 0,1 0 0,-3 31 0,7-48-148,0 0 1,0 0 0,0 0 0,0 1 0,0-1-1,1 0 1,-1 0 0,1 0 0,-1 0-1,1 0 1,-1 0 0,1 0 0,-1 0-1,1 0 1,0 0 0,0 0 0,-1 0-1,1 0 1,0-1 0,0 1 0,0 0 0,0-1-1,0 1 1,2 1 0,1-1 13,0 1 0,0-1-1,0 0 1,0 0 0,0 0 0,1-1 0,5 1 0,10-1-193,0-1 0,24-4 0,-40 4 41,75-16-3265,-27 1-3488,-17 2-3031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5189,'0'0'22613,"65"-53"-21652,-18 42-320,7 2-449,0 0-96,0 2-64,-7 2-160,-6 0-769,-9 2-512,-5-2-1378,-12 1-2242,-1-2-3363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10570,'0'0'15599,"-45"64"-14190,38-42-768,-1 3-321,-1-1-160,4-1-128,5-2 0,0-3 0,4-4-64,6-6 64,3-1-288,3-6-513,-1-1-576,1-4-2082,-2-13-2403,-1-8-8712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15407,'0'0'14734,"-11"39"-17905,15-37-2531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13357,'-4'47'10326,"-7"2"-7710,6-27-2628,1 0 1,-2 32 0,4-26 28,1-17-25,0 0 0,1 0 1,0 0-1,1 0 0,0 0 0,4 19 0,10-18-724,-6-10-1636,-3-7-4327,-3-6 385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13357,'0'0'9801,"64"-12"-8296,-18 8-288,2-1-640,6 0-417,-3 0-128,-5 1-576,-2-1-2371,-10-2-3171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2338,'0'0'22064,"5"8"-20516,-1 0-1389,-1-1 0,0 1 0,-1 0-1,0 0 1,0 0 0,0 0 0,-1 0 0,0 0 0,-1 0 0,0 1 0,0-1 0,-1 0 0,0 0-1,0 0 1,-1 0 0,-4 12 0,-29 65 408,27-67-513,0-1-1,0 1 0,2 1 0,0-1 0,1 1 0,-3 27 1,8-45-48,0 0 0,0 0 0,0 0 0,1 1-1,-1-1 1,0 0 0,0 0 0,1 0 0,-1 0 0,0 0 0,1 0 0,-1 1 0,1-1 0,0 0 0,-1 0 0,1-1 0,0 1 0,0 0 0,-1 0 0,1 0 0,0 0 0,0-1 0,0 1 0,0 0 0,0-1 0,0 1 0,0-1 0,2 1 0,1 1-4,1-1 1,-1 0-1,1 0 1,0 0-1,-1-1 1,1 1-1,8-2 1,3 0-1205,1-1 1,0-1 0,23-6-1,7-10-9683,-26 8 1500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14157,'0'0'8585,"-27"47"-7304,25-30-545,2 1-415,0-2-193,2-4-128,14-3-352,2-7-738,4-2-223,0 0-641,-1-13-1761,3-6-3268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2626,'0'0'15759,"-36"61"-12459,16-32-866,6 5-608,-6-2-353,7 2-224,0-2-640,8-2-513,1-2-64,4-2-192,0 2-1025,0 0-1346,0-2-1537,0 4-2242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17040,'1'-1'180,"-1"1"1,0-1-1,0 1 0,1-1 0,-1 1 0,0-1 1,1 1-1,-1-1 0,0 1 0,1-1 1,-1 1-1,1 0 0,-1-1 0,1 1 0,-1 0 1,1-1-1,-1 1 0,1 0 0,-1 0 1,1-1-1,-1 1 0,1 0 0,-1 0 0,1 0 1,-1 0-1,1 0 0,0 0 0,-1 0 1,1 0-1,-1 0 0,1 0 0,-1 0 0,1 0 1,0 0-1,-1 0 0,1 1 0,0-1 1,4 24 2291,-4-14-2851,7 231 1132,-12-138-2878,4-102 1857,-2 14-2771,-1-8-2318,-3-5-3030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0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14382,'0'0'11851,"9"1"-10597,31 1-948,-1-3-1,0-1 0,0-1 1,41-10-1,-50 7-468,-11 2-1100,0 0 0,-1-1 0,22-9 0,-39 14 1078,0 0 0,-1-1 0,1 1 0,-1-1 0,1 1 0,-1 0 1,1-1-1,-1 1 0,1-1 0,-1 1 0,1-1 0,-1 1 1,1-1-1,-1 0 0,0 1 0,1-1 0,-1 1 0,0-1 1,0 0-1,1 1 0,-1-1 0,0 0 0,0-1 0,-3-10-6141,-7-3-4436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13581,'0'0'8904,"23"-49"-7206,17 32 96,11 2-289,1 2-608,2 3-545,5 6-320,-5 4-32,0 0-865,-12 10-1185,-8 2-1857,-5-1-2916</inkml:trace>
  <inkml:trace contextRef="#ctx0" brushRef="#br0" timeOffset="1">726 299 1954,'0'0'20115,"0"8"-17051,-1 40-373,-13 86-1,11-118-2682,1 0-1,1 0 1,1 0-1,1 17 1,-1-32-28,0-1 1,0 1-1,1 0 1,-1-1-1,0 1 1,0-1-1,0 1 1,0 0 0,0-1-1,1 1 1,-1-1-1,0 1 1,1-1-1,-1 1 1,0-1-1,1 1 1,-1-1-1,0 1 1,1-1 0,-1 1-1,1-1 1,-1 0-1,1 1 1,-1-1-1,1 0 1,-1 1-1,1-1 1,0 0 0,-1 0-1,2 1 1,20-4-1111,-17 1 608,0 0 1,-1 0-1,1 0 1,-1-1 0,0 0-1,0 0 1,6-5-1,7-18-3877,-1-7-2012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97 3844,'0'0'3235,"-11"8"-934,-3 1-1436,9-6-403,0 0-1,-1 0 0,2 1 1,-1 0-1,0 0 0,1 0 1,-1 0-1,-5 9 1,9-13-362,1 0 0,0 1 1,0-1-1,-1 0 1,1 1-1,0-1 1,0 0-1,0 1 1,-1-1-1,1 0 0,0 1 1,0-1-1,0 1 1,0-1-1,0 0 1,0 1-1,0-1 1,0 1-1,0-1 0,0 0 1,0 1-1,0-1 1,0 1-1,0-1 1,0 0-1,0 1 0,0-1 1,1 0-1,-1 1 1,0-1-1,0 0 1,0 1-1,1-1 1,-1 0-1,0 1 0,0-1 1,1 0-1,-1 0 1,0 1-1,1-1 1,-1 0-1,0 0 1,1 1-1,-1-1 0,0 0 1,1 0-1,-1 0 1,0 0-1,1 0 1,-1 0-1,1 0 0,-1 1 1,0-1-1,1 0 1,-1 0-1,1 0 1,-1-1-1,0 1 1,1 0-1,-1 0 0,1 0 1,0 0-1,33-2 1160,-29 1-792,77-11 1950,109-30 1,-45 7-1811,315-27-280,-261 47-2892,-196 14 1774,-1 1-1333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13325,'0'0'13484,"-26"13"-21619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13581,'0'0'7911,"69"38"-7366,-26-39-385,13-12-96,2-4 0,5 3-64,-4-1 64,-5 4-64,-3 1-64,-10 2-1121,-10 0-1377,-12-2-2852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1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12332,'0'0'5573,"74"0"-5605,-36 0-929,3 0-961,8-6 0,-6-11-1569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12460,'0'0'4612,"72"-42"-3779,-30 34-321,6 0-351,10 3-129,5 1 0,7 1-64,2 0-609,-1 0-1121,-3 0-2209,-5-4-2435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12172,'0'0'11627,"67"43"-11115,-15-43-384,4-5-96,7-4 0,0 3-32,3-1-544,-3 1-1122,-3-4-1217,-12-4-3331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3940,'0'0'13410,"-1"5"-12711,0-1-528,0 0 1,1 1-1,-1-1 1,1 0-1,0 0 1,0 1-1,1-1 0,-1 0 1,1 0-1,0 1 1,0-1-1,0 0 1,0 0-1,1 0 0,0 0 1,0-1-1,0 1 1,0 0-1,1-1 0,-1 1 1,1-1-1,0 0 1,0 0-1,0 0 1,0 0-1,5 3 0,2-1 2,0 0 0,0 0 0,1-1 0,0-1 0,0 1 0,-1-2 0,2 0 0,-1 0 0,14 0 0,15-1 388,51-5 0,-5-1 170,-84 5-712,14 0 115,-1 0 0,1 1-1,-1 1 1,28 6 0,-39-7-83,-1 0 1,1 0-1,0 1 0,-1 0 1,1-1-1,-1 2 1,0-1-1,0 0 0,1 0 1,-2 1-1,1 0 1,0 0-1,0 0 0,-1 0 1,1 0-1,-1 0 1,0 0-1,0 1 0,0-1 1,-1 1-1,1 0 1,-1-1-1,2 9 0,1 30-72,-9-59-14953,5 8 8514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5:5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6694,'0'0'16138,"8"-8"-14515,5-4-1307,1 1 0,0 0 0,28-16 0,-33 21-256,0 2 0,0-1 0,1 1 0,0 1 0,0 0 0,0 0-1,0 1 1,0 0 0,16 0 0,-25 2-54,0 0 0,0 1-1,0-1 1,0 1 0,0-1 0,-1 1-1,1-1 1,0 1 0,0 0 0,-1-1-1,1 1 1,0 0 0,-1 0-1,1-1 1,-1 1 0,1 0 0,-1 0-1,1 0 1,-1 0 0,0 0 0,1 0-1,-1 0 1,0 0 0,0 0-1,0 0 1,1 0 0,-1 0 0,0 0-1,-1 1 1,3 40 307,-2-29-211,0-10-29,0 0 0,0 0-1,0 0 1,0 0-1,0 0 1,1 0 0,0 0-1,-1-1 1,1 1-1,0 0 1,0 0 0,1-1-1,-1 1 1,1-1-1,-1 1 1,1-1-1,0 1 1,-1-1 0,1 0-1,1 0 1,-1 0-1,0 0 1,0 0 0,1-1-1,-1 1 1,1 0-1,-1-1 1,1 0 0,0 0-1,-1 0 1,1 0-1,0 0 1,0 0-1,0-1 1,0 0 0,0 1-1,0-1 1,0 0-1,0 0 1,0-1 0,-1 1-1,1-1 1,0 1-1,0-1 1,4-2-1,1 1-2,0 0 0,0-1-1,-1 0 1,1 0-1,-1-1 1,0 0-1,0-1 1,-1 1 0,1-1-1,-1-1 1,0 1-1,0-1 1,-1 0 0,1 0-1,7-13 1,-12 18-108,-1 1 1,0-1 0,1 0 0,-1 1-1,0-1 1,0 1 0,1-1 0,-1 0-1,0 1 1,0-1 0,0 0 0,0 1-1,0-1 1,0 0 0,0 0 0,0 1-1,0-1 1,0 0 0,0 1 0,0-1-1,0 0 1,0 1 0,-1-1 0,1 0-1,-4-2-3893,-1 1-4403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59 4708,'0'0'18733,"4"3"-16843,13 2-1629,0-1 1,1-1 0,0-1 0,-1 0-1,1-1 1,0-1 0,20-2 0,5-3-244,79-18 0,-121 23-22,87-23-279,-67 16 269,-61 15 170,-200 31-45,199-35-89,0-2 0,-1-2-1,-76-10 1,111 9-20,5 1 0,-1 0-1,0 0 1,1 0-1,-1-1 1,1 1-1,-1-1 1,0 0-1,1 1 1,0-1-1,-1 0 1,1-1 0,-1 1-1,1 0 1,0-1-1,-3-2 1,7 3-7,1-1 0,-1 1 1,1 0-1,0 0 0,-1 0 1,1 0-1,0 1 0,0-1 1,0 1-1,0-1 0,-1 1 1,7 0-1,-6 0 7,180-6-58,-125 7 57,0-3-1,-1-2 1,67-14 0,-117 15-59,-10 1 15,-25 0-8,-43 5 16,-67 23 183,121-22-171,0 2 0,0-1 0,1 2 0,-1 0 0,-26 17 0,30-10-632,11-6-1275,10-4-3540,14-3-2997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7815,'22'-23'5969,"-15"16"-4312,0-1 0,0 1 1,1 0-1,0 1 0,0 0 0,15-9 0,-90 74 692,-147 69-1687,213-128-650,1 0-1,0 0 1,0 0 0,0 0 0,0 0-1,0 0 1,0 0 0,0 0 0,0 0-1,-1 0 1,1 1 0,0-1 0,0 0-1,0 0 1,0 0 0,0 0 0,0 0-1,0 0 1,0 0 0,0 0 0,0 1-1,0-1 1,0 0 0,0 0 0,0 0-1,0 0 1,0 0 0,0 0 0,0 1-1,0-1 1,0 0 0,0 0 0,0 0-1,0 0 1,0 0 0,0 0 0,0 1-1,0-1 1,0 0 0,0 0 0,0 0-1,0 0 1,0 0 0,0 0 0,0 0-1,0 0 1,0 1 0,0-1 0,1 0-1,-1 0 1,0 0 0,0 0 0,0 0-1,0 0 1,0 0 0,0 0 0,0 0-1,1 0 1,-1 0 0,0 0 0,0 0-1,0 0 1,0 0 0,0 0 0,1 0-1,15 4 359,28-2-170,-38-2-136,108 14-1412,-39 1-7239,-50-10 2267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 4516,'0'0'18327,"-9"-4"-17024,7 3-1265,0-1 1,0 1-1,-1 0 1,1 0-1,-1 0 1,1 0 0,-1 1-1,1-1 1,-1 0-1,1 1 1,-1 0 0,1 0-1,-1 0 1,0 0-1,1 0 1,-1 0 0,1 1-1,-1-1 1,0 1-1,1 0 1,0-1-1,-1 1 1,1 0 0,-1 1-1,1-1 1,0 0-1,0 1 1,0-1 0,0 1-1,0 0 1,0-1-1,0 1 1,0 0 0,-1 4-1,-4 2 133,0 1 0,1 0 0,0 1-1,1-1 1,-7 16 0,10-20-100,0-1 0,1 1 1,-1 0-1,1 0 0,0 0 0,1 1 0,-1-1 0,1 0 1,0 0-1,0 0 0,0 0 0,1 1 0,0-1 1,1 5-1,-1-8-42,0-1 0,0 0 0,1 1 0,-1-1 0,0 0 0,0 0 0,1 0-1,-1 0 1,0 0 0,1 0 0,-1 0 0,1 0 0,-1 0 0,1-1 0,0 1 0,-1 0 0,1-1 0,0 0 0,-1 1 0,1-1 0,0 0 0,-1 0 0,1 0 0,0 0 0,0 0 0,-1 0 0,1-1 0,0 1 0,-1 0 0,1-1 0,0 0 0,1 0 0,3 0 57,0-1 0,1 0 0,-1-1 0,0 1 0,0-1 0,-1-1 0,8-4 0,-8 4-54,0 0-1,0 0 1,-1-1-1,1 1 1,-1-1-1,0 0 1,0-1-1,-1 1 1,0-1-1,0 1 1,0-1-1,-1 0 1,1 0-1,-1 0 1,-1 0-1,1-1 1,-1 1-1,0 0 1,-1-1-1,1-8 1,-1 14-133,-1-1 1,1 1-1,0-1 0,-1 1 1,1-1-1,-1 1 0,1-1 1,-1 1-1,0-1 0,1 1 1,-1 0-1,0-1 0,0 1 1,0 0-1,0 0 0,0-1 1,0 1-1,0 0 0,-1 0 0,1 0 1,0 1-1,-1-1 0,1 0 1,0 0-1,-1 1 0,1-1 1,-1 1-1,1-1 0,-3 0 1,-2 0-671,0 0 0,1 1 0,-1-1 0,0 1 0,0 1 0,0-1 0,-7 2 1,-8 4-6774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220 342 8360,'0'0'6710,"6"-9"-3806,-4 5-2876,3-3 660,0-1 1,-1 1-1,0-1 1,4-12-1,-8 18-552,1 1 1,0-1-1,-1 1 0,1-1 1,-1 0-1,0 1 0,0-1 0,0 0 1,1 1-1,-1-1 0,-1 0 1,1 1-1,0-1 0,0 0 0,-1 1 1,1-1-1,-1 1 0,1-1 0,-1 1 1,1-1-1,-1 1 0,0-1 1,0 1-1,0-1 0,0 1 0,0 0 1,0 0-1,0-1 0,-1 1 1,1 0-1,0 0 0,-1 0 0,1 0 1,0 1-1,-3-2 0,-3-1-132,0 1-1,-1 0 1,1 1-1,0-1 1,-1 2-1,1-1 1,-1 1-1,0 0 1,1 0-1,-1 1 1,1 0-1,-1 0 1,1 1-1,0 0 1,-1 0-1,1 1 1,0 0-1,1 0 1,-1 1-1,0-1 1,1 2 0,0-1-1,0 1 1,0-1-1,1 2 1,-1-1-1,1 1 1,0-1-1,1 2 1,-1-1-1,1 0 1,1 1-1,-1-1 1,1 1-1,0 0 1,1 0-1,-4 15 1,6-21-5,-1 1 1,1-1 0,0 1-1,0-1 1,-1 1 0,1-1-1,0 0 1,1 1-1,-1-1 1,0 1 0,0-1-1,0 0 1,1 1 0,-1-1-1,1 1 1,-1-1-1,1 0 1,0 0 0,-1 1-1,1-1 1,0 0 0,0 0-1,0 0 1,0 0 0,2 2-1,-1-1 21,1-1 1,0 0-1,0 0 0,-1 0 0,1 0 0,0 0 1,0 0-1,0-1 0,0 1 0,0-1 0,6 0 1,1-1 122,0 1-1,0-2 1,0 0 0,0 0 0,0 0 0,14-7 0,-8 1 53,-1-1 0,0-1 0,-1 0 0,0-1 0,-1 0 0,0-1 0,-1-1 0,19-24 0,-25 30-126,0-1 1,-1 0-1,0 0 0,-1 0 1,0 0-1,0-1 1,0 1-1,-1-1 0,-1 0 1,0 0-1,0 0 1,0 0-1,-1-1 0,-1 1 1,1 0-1,-2 0 1,1-1-1,-3-10 0,1 15-86,0 1-1,0-1 0,-1 0 1,1 1-1,-1 0 0,0-1 1,0 1-1,-1 0 0,1 1 0,-1-1 1,0 1-1,0-1 0,0 1 1,0 0-1,-1 1 0,1-1 1,-1 1-1,0 0 0,0 0 0,1 0 1,-7 0-1,2-1-231,-1 0-1,0 1 1,0 0 0,-1 1-1,1 0 1,0 1 0,0 0-1,0 1 1,-20 3 0,26-3 0,0 1-1,1-1 1,-1 1 0,0 0 0,1 0 0,0 0 0,-1 0-1,1 0 1,0 1 0,0 0 0,0 0 0,0-1 0,1 2-1,-1-1 1,1 0 0,0 0 0,-3 6 0,3-5-723,0 1 0,0-1-1,1 1 1,0-1 0,-1 1 0,2 0 0,-1 0 0,0 8 0,1 0-3412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1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6246,'0'0'20083,"3"5"-19688,2-1-356,-1 0-1,1 0 1,0-1 0,-1 0-1,2 1 1,-1-1 0,0-1-1,0 1 1,1-1 0,0 0-1,-1-1 1,7 2 0,86 14 33,-63-12-17,-34-5-47,0-1 0,-1 1 0,1 0 0,0 0-1,0 0 1,-1 0 0,1 0 0,0 0 0,0 1 0,-1-1 0,1 0 0,0 0 0,0 0 0,-1 1 0,1-1 0,0 0 0,-1 1-1,1-1 1,0 1 0,-1-1 0,1 1 0,-1-1 0,1 1 0,-1-1 0,1 1 0,-1-1 0,1 1 0,-1 0 0,1 1-1,-20 14 204,-171 85 1599,190-101-1848,0 0-1,0 0 1,0 0 0,1 0 0,-1 0-1,0 0 1,0 1 0,0-1-1,1 0 1,-1 0 0,0 0 0,0 0-1,0 1 1,0-1 0,0 0-1,1 0 1,-1 0 0,0 0 0,0 1-1,0-1 1,0 0 0,0 0-1,0 1 1,0-1 0,0 0 0,0 0-1,0 0 1,0 1 0,0-1-1,0 0 1,0 0 0,0 1 0,0-1-1,0 0 1,0 0 0,0 0-1,0 1 1,0-1 0,0 0 0,0 0-1,0 0 1,-1 1 0,1-1-1,0 0 1,0 0 0,0 0 0,0 0-1,0 1 1,-1-1 0,1 0-1,0 0 1,0 0 0,0 0 0,-1 0-1,1 0 1,0 0 0,0 1-1,0-1 1,-1 0 0,1 0 0,0 0-1,0 0 1,-1 0 0,1 0-1,16 1-5500,-15-1 4946,14 0-5888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1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 10090,'0'0'15395,"-11"-1"-15010,7 1-354,0 0 1,0 0-1,0 0 1,0 0 0,1 1-1,-1-1 1,0 1-1,0 0 1,0 0-1,0 1 1,1-1 0,-1 1-1,1 0 1,-1 0-1,-3 3 1,2-1 19,1 0 0,-1 0-1,1 1 1,0 0 0,0 0 0,1 0 0,-1 0 0,1 0 0,0 1 0,1 0 0,-4 9 0,4-9-2,0-1 1,0 1 0,1 0 0,0 0 0,0 0 0,0 0 0,1 0 0,-1 0 0,2 0 0,-1 0 0,2 6 0,-2-10-12,1 0-1,0 0 1,0 0 0,0 0-1,0 0 1,0 0 0,0 0-1,1 0 1,-1 0 0,1 0-1,-1-1 1,1 1 0,0-1-1,0 1 1,-1-1 0,1 0-1,0 0 1,0 0 0,0 0-1,1 0 1,-1 0 0,0 0-1,0-1 1,0 1 0,1-1-1,-1 1 1,0-1 0,0 0-1,1 0 1,3 0 0,-1 0-23,1-1 0,-1 1 0,1-1 1,-1 0-1,0 0 0,1-1 1,-1 1-1,0-1 0,0 0 1,0-1-1,0 1 0,0-1 0,-1 0 1,1 0-1,-1-1 0,0 1 1,0-1-1,0 0 0,0 0 0,-1 0 1,1-1-1,-1 1 0,0-1 1,0 0-1,-1 1 0,0-1 1,0-1-1,0 1 0,0 0 0,-1 0 1,0-1-1,0 1 0,0-1 1,-1 1-1,1-1 0,-1 1 1,-1-1-1,1 1 0,-1-1 0,0 1 1,0 0-1,-1-1 0,1 1 1,-1 0-1,0 0 0,-1 0 0,1 0 1,-1 0-1,0 1 0,0-1 1,-5-5-1,-4 0-2514,12 10 2302,-1 0 0,1 1 0,0-1 0,0 0 0,-1 0-1,1 0 1,0 0 0,0 0 0,-1 0 0,1 1 0,0-1 0,0 0-1,-1 0 1,1 0 0,0 1 0,0-1 0,-1 0 0,1 0 0,0 1-1,0-1 1,0 0 0,0 0 0,0 1 0,-1-1 0,1 0-1,0 0 1,0 1 0,0-1 0,0 0 0,0 1 0,0-1 0,0 0-1,0 1 1,0-1 0,0 0 0,0 0 0,0 1 0,0-1 0,0 0-1,0 1 1,1-1 0,-1 0 0,0 1 0,0 19-7864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2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51 5349,'0'0'5472,"8"-6"-3721,-2 1-1050,32-24 1297,-36 28-1004,0-1 0,1 1 0,-1 0 1,1 0-1,0 0 0,-1 0 0,1 0 1,0 1-1,4-1 0,-6 1 15,-3 3-800,0 0 0,0-1-1,-1 1 1,1 0 0,-1-1 0,1 0 0,-1 1-1,0-1 1,0 0 0,0-1 0,0 1 0,0 0-1,-6 1 1,2 1 7,-66 34 51,38-21-82,1 2 0,-55 39 0,87-57-174,1 0-1,0 0 1,-1 0-1,1 0 1,0 0-1,0 0 1,0 0-1,0 0 1,0 1-1,0-1 0,1 0 1,-1 1-1,0-1 1,0 0-1,1 1 1,-1 1-1,1-2-1,0-1-1,0 1 0,0-1 0,1 1 0,-1-1 0,0 1 1,0-1-1,1 1 0,-1-1 0,0 1 0,1-1 0,-1 1 1,1-1-1,-1 1 0,0-1 0,1 0 0,-1 1 0,1-1 1,-1 0-1,1 1 0,-1-1 0,1 0 0,-1 0 0,1 1 0,-1-1 1,1 0-1,1 0 0,52 5 387,-48-5-364,82-2 84,31 0-917,-42 7-6732,-61-2 1074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33 12620,'0'0'11237,"-10"-6"-9977,-38-20-523,46 26-704,0 0 0,-1-1 1,1 1-1,0 0 0,-1 0 0,1 1 1,-1-1-1,1 0 0,0 1 0,-1-1 1,1 1-1,0 0 0,0 0 1,0 0-1,-1 0 0,1 0 0,0 0 1,0 1-1,1-1 0,-1 1 0,0-1 1,0 1-1,1 0 0,-1 0 0,-1 2 1,-2 2 121,-1 1 1,1 1 0,1-1-1,-1 1 1,-3 8 0,6-10-58,-1 1 0,1-1 0,0 0 0,1 1 0,0-1 0,0 1 0,0-1 0,1 1 0,0 0 0,0-1 0,2 12 0,-2-16-47,1 1 0,0 0 0,0 0 0,1 0 0,-1-1-1,0 1 1,1 0 0,0-1 0,0 0 0,-1 1 0,1-1-1,1 0 1,-1 0 0,0 0 0,0 0 0,1 0 0,-1 0-1,1-1 1,-1 0 0,1 1 0,0-1 0,0 0-1,0 0 1,-1 0 0,1 0 0,0-1 0,5 1 0,5 0 76,-1 0 1,1-1 0,-1 0 0,0-1 0,1 0 0,-1-1 0,0 0 0,22-8-1,-26 8-92,0-2 0,-1 1 0,1-1 0,0 0 0,-1 0 0,0-1-1,0 0 1,0-1 0,-1 1 0,0-1 0,0 0 0,0-1 0,7-11 0,-12 17-34,1-1 1,-1 0 0,0 0 0,0 1-1,0-1 1,0 0 0,0 0 0,-1 0 0,1 0-1,0 0 1,-1 0 0,0 0 0,1 0 0,-1 0-1,0 0 1,0-1 0,0 1 0,0 0 0,0 0-1,-1 0 1,1 0 0,-1 0 0,1 0 0,-1 0-1,-2-3 1,1 3-77,0-1 1,0 1-1,-1 0 0,1 0 1,-1 1-1,0-1 0,1 0 0,-1 1 1,0 0-1,0-1 0,0 1 1,0 1-1,0-1 0,0 0 0,-4 0 1,-60-2-4077,14 11-4670,24 2-1999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 2947,'0'0'10703,"-8"0"-9256,-3 0-800,-6 1-13,-4-1 3754,168-8 1937,1-10-4513,-69 6-2110,1 4 1,123 2 0,-205 7 6,-1-1 0,1 1 0,-1-1 0,1 1 1,0 0-1,-1 0 0,1 0 0,0 0 0,0 0 1,-3 3-1,-1 4-8597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11499,'1'0'6087,"10"-1"-4663,238-14 4612,-171 13-5747,132-18 0,-180 12-150,-30 5-935,-19 2-2033,5 1-2312,-1 0-4585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3812,'0'8'4500,"1"-2"-4079,0-1 0,0 1 1,0-1-1,1 0 0,-1 0 1,1 0-1,1 0 0,-1 0 0,1 0 1,-1 0-1,2-1 0,-1 1 1,0-1-1,1 0 0,0 0 0,0 0 1,0-1-1,0 1 0,0-1 1,1 0-1,0 0 0,-1-1 0,7 3 1,9 4-60,0-1 1,0-2-1,1 0 0,0-1 1,0 0-1,35 1 1,135-4 292,-103-4-271,-9 0-220,-38 0 41,0 2 0,1 2-1,45 8 1,-82-9-256,1 1 1,-1 0-1,1 0 0,-1 0 1,0 1-1,0 0 1,0 0-1,0 0 0,0 1 1,-1-1-1,0 1 1,6 6-1,23 19-6247,-24-26 1616,2-2-897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6598,'0'0'19192,"6"-9"-18349,7-5-747,1 1 0,0 0 0,1 1 0,0 1 0,1 0 0,1 1 0,27-13-1,-17 10-158,2 1-1,-1 1 0,1 2 0,45-9 1,-67 16 54,0 1-1,0 0 1,1 1 0,-1-1 0,0 1 0,0 1 0,0-1 0,0 1 0,0 1 0,0-1 0,0 1-1,0 0 1,0 1 0,0 0 0,-1 0 0,0 0 0,1 1 0,-1 0 0,-1 0 0,1 0 0,0 1 0,-1 0-1,0 0 1,0 0 0,-1 1 0,6 7 0,1 1 196,1 0 1,1 0-1,26 21 0,-33-30-95,1-1-1,0 0 1,0-1-1,0 1 1,1-1-1,-1-1 1,1 1-1,0-1 1,0-1-1,0 1 1,13-1-1,4 0 37,0-1 1,0-2-1,1 0 0,-1-2 1,0-1-1,-1 0 0,34-14 0,-44 14-104,0-1 0,0 0 0,-1-1 0,1 0 0,-2-2 0,1 1 0,-1-1 0,0-1 0,-1 0 0,0-1 0,-1 0 0,0-1 0,13-20-1,-16 13-157,-11 15-2573,-7 3-4322,1 1-5586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62 5541,'9'-4'2477,"11"-5"-1098,52-22 4664,-63 27-4389,1 1 1,-1 0 0,1 1 0,0 0-1,16-2 1,-62 33 1265,-10-3-2841,-2-2 1,-71 26-1,68-29-66,51-21-13,0 0 0,0 0 0,0 0 0,0 0 0,0 0 0,1 0 0,-1 0 0,0 0 0,0 0 0,0 0 0,0 0 0,0 0 0,0 0 0,0 0 0,0 0 1,0 0-1,0 0 0,0 0 0,0 0 0,1 0 0,-1 1 0,0-1 0,0 0 0,0 0 0,0 0 0,0 0 0,0 0 0,0 0 0,0 0 0,0 0 0,0 0 0,0 0 0,0 0 0,0 1 0,0-1 0,0 0 0,0 0 0,0 0 0,0 0 0,0 0 0,0 0 0,0 0 0,0 0 0,0 0 0,0 1 1,0-1-1,0 0 0,0 0 0,0 0 0,-1 0 0,1 0 0,0 0 0,0 0 0,0 0 0,0 0 0,0 0 0,0 0 0,0 0 0,0 0 0,15 4 6,21-1 18,31-3-409,9 0-2474,0-1-5492,-37-1-1098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 8680,'0'0'6887,"-8"-1"-3994,1 0-2443,0 0 1,0 0-1,0 0 0,0 1 1,0 0-1,0 1 0,0 0 1,0 0-1,1 0 0,-1 1 1,0 0-1,1 0 0,-10 4 1,3 3 124,0 0 0,0 1 0,-17 16 0,27-23-529,0 0 1,0 0 0,1 0 0,-1 0-1,1 1 1,0-1 0,0 1 0,0-1 0,0 1-1,1 0 1,-1 0 0,1-1 0,0 1-1,0 0 1,0 0 0,1 0 0,-1 0-1,1 1 1,0 3 0,1-6-40,0 1 1,1-1-1,-1 1 1,0-1 0,1 0-1,0 0 1,-1 0-1,1 0 1,0 0-1,0 0 1,0 0-1,0-1 1,0 1-1,0-1 1,1 0-1,-1 1 1,0-1 0,1 0-1,-1 0 1,6 1-1,0 1 171,0-1 1,1 0-1,-1 0 0,1-1 0,9 1 1,1-45 1497,19 17-1619,-28 19-41,1 0-1,-1 0 1,-1-1 0,11-10 0,-18 16-7,0-1 0,0 0 0,0 1 0,0-1 0,0 0 0,-1 0 0,1 0 0,-1 0 0,0 0-1,0-1 1,0 1 0,0 0 0,0-1 0,-1 1 0,0 0 0,1-1 0,-1 1 0,-1 0 0,0-7 0,1 8-11,-1 1 1,0-1-1,0 1 0,0-1 1,0 1-1,0-1 0,0 1 1,0-1-1,0 1 1,-1 0-1,1 0 0,0-1 1,-1 1-1,1 0 0,-1 0 1,1 1-1,-1-1 1,0 0-1,1 0 0,-1 1 1,0-1-1,1 1 0,-1-1 1,0 1-1,0 0 1,-3 0-1,-56-2-259,45 3-27,-35 5-1422,49-6 1393,0 1 0,0 0 0,1-1 0,-1 1 0,0 0 1,0 0-1,0 0 0,1 0 0,-1 0 0,0 0 0,1 0 0,-1 1 0,1-1 1,0 1-1,-1-1 0,1 1 0,0-1 0,0 1 0,0 0 0,0 0 0,0-1 1,0 1-1,-1 3 0,2 10-6196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13613,'0'0'10826,"-11"5"-10121,4-2-624,0 1 0,0 0 0,1 0 0,-1 1 0,1 0 0,0 0 0,0 0 0,0 1 0,1 0 0,0 0 0,0 0 0,1 1 0,0 0 0,0 0 0,0 0 0,1 0 0,0 1 0,0-1 0,1 1 0,0-1 0,0 1 0,0 8 0,2-14-63,1-1 0,-1 1 1,0 0-1,1-1 0,0 1 1,-1-1-1,1 1 0,0-1 0,0 1 1,0-1-1,0 0 0,0 1 1,0-1-1,0 0 0,0 0 0,1 0 1,-1 0-1,0 0 0,1 0 0,-1 0 1,0 0-1,1 0 0,0-1 1,-1 1-1,1 0 0,-1-1 0,1 0 1,0 1-1,-1-1 0,1 0 1,0 0-1,1 0 0,62 1 412,-60-1-443,3-1-283,0 0 0,-1 0 0,1-1 1,0 0-1,-1 0 0,0-1 1,1 0-1,6-4 0,-8 3-875,0 0-1,0 0 0,0 0 0,0-1 1,-1 0-1,0 0 0,0 0 0,7-11 0,5-17-8778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4965,'0'0'11509,"11"8"-9720,8 6-1193,1 0-1,1-2 1,0 0 0,1-2 0,0 0 0,0-2 0,37 10 0,-23-13-329,1-1 0,-1-2 1,59-4-1,107-23 1319,-125 14-857,-52 7-407,0 1-1,0 1 0,1 2 1,46 4-1,-69-3-316,0-1-1,0 1 1,-1 0 0,1 0-1,0 0 1,-1 0-1,1 1 1,0-1-1,-1 1 1,0-1 0,1 1-1,-1 0 1,0 0-1,0 0 1,0 0 0,0 1-1,3 3 1,-1 2-339,0 0 1,-1 0 0,0 0-1,3 13 1,-5-20 273,0 0-654,0-1-1,1 1 1,-1-1 0,1 0 0,-1 1-1,1-1 1,-1 0 0,1 0-1,-1 0 1,1 0 0,-1 0 0,0 0-1,1-1 1,1 1 0,9-4-5052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10922,'0'0'14120,"12"-10"-14050,4-3-40,2 1 0,-1 1 1,2 0-1,-1 1 0,37-13 0,-32 15-17,0 1-1,0 1 1,1 1-1,0 1 1,0 2-1,0 0 0,0 1 1,27 3-1,-43 1 19,1-1 0,-1 1-1,0 1 1,0-1-1,0 1 1,-1 1-1,1-1 1,9 9-1,34 18 1105,-25-21-675,-1-2-1,1-1 1,0-1 0,41 4 0,107-1 123,-162-10-530,-1 0 0,1 0-1,-1-1 1,1-1-1,-1 0 1,0 0 0,0-1-1,18-10 1,-24 12-179,-1 0 0,0 0 0,0-1 1,1 0-1,-2 0 0,1 0 0,0 0 0,-1-1 0,1 1 1,-1-1-1,0 0 0,0 0 0,-1 0 0,1 0 0,-1-1 1,0 1-1,0-1 0,0 1 0,-1-1 0,1 0 1,-1 0-1,0 1 0,0-7 0,-1 10-153,0 1 1,0-1-1,0 0 0,0 1 1,0-1-1,0 0 0,-1 1 1,1-1-1,0 0 0,0 1 1,0-1-1,-1 0 0,1 1 1,0-1-1,-1 0 0,1 1 1,-1-1-1,1 1 0,-1-1 1,1 1-1,-1-1 0,1 1 1,-1-1-1,1 1 0,-1 0 1,1-1-1,-1 1 0,0 0 1,0-1-1,-10-3-9255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6822,'38'-27'17638,"-42"32"-16709,-225 161 54,228-165-980,0 0 1,0 0 0,-1 0 0,1 0-1,0 0 1,0 0 0,0 0 0,0 0-1,0 0 1,0 1 0,0-1-1,1 0 1,-1 1 0,0-1 0,1 0-1,-1 1 1,0 2 0,1-4 3,1 1 1,-1-1-1,0 1 0,1 0 1,-1-1-1,0 1 1,1-1-1,-1 1 0,1-1 1,-1 1-1,1-1 1,-1 0-1,1 1 0,-1-1 1,1 0-1,-1 1 1,1-1-1,0 0 0,-1 1 1,1-1-1,-1 0 0,1 0 1,0 0-1,-1 0 1,1 0-1,0 1 0,0-1 1,64-2 385,-51 1-382,66-4 47,15-1-2120,-30 5-8250,-44 1-3877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47 9929,'0'0'9684,"-4"-7"-7810,2 4-1816,1 0 0,0 1 1,-1 0-1,0-1 0,0 1 0,0 0 0,0 0 0,0-1 1,0 2-1,0-1 0,-1 0 0,1 0 0,-1 1 0,1-1 1,-1 1-1,1 0 0,-1 0 0,0 0 0,0 0 0,0 0 1,1 1-1,-1-1 0,0 1 0,0 0 0,0 0 1,0 0-1,0 0 0,0 0 0,0 1 0,0-1 0,0 1 1,1 0-1,-1 0 0,0 0 0,0 0 0,1 0 0,-1 1 1,-3 2-1,-2 0 20,-1 1 0,1 1 0,0 0 0,0 0 0,1 0 0,0 1 0,-9 11 0,13-16-17,1 1 1,-1 0-1,1 0 0,0 1 0,0-1 0,0 0 0,0 1 0,1-1 0,-1 1 0,1-1 0,0 1 0,0 0 0,0-1 0,1 1 0,-1 0 0,1 0 0,0 0 0,0 0 0,0-1 0,1 1 0,-1 0 0,2 4 0,0-5-37,0-1 1,0 1-1,1 0 0,-1-1 0,1 0 0,-1 1 0,1-1 0,0 0 0,0-1 0,0 1 0,0 0 0,0-1 0,1 0 1,-1 1-1,0-1 0,1 0 0,-1-1 0,0 1 0,1-1 0,-1 1 0,1-1 0,3 0 0,11 0 48,1 1-1,30-5 1,-43 3-32,0-1-1,1 0 1,-1 0 0,0 0-1,-1-1 1,1 1-1,0-1 1,-1-1 0,1 1-1,-1-1 1,0 0-1,0 0 1,-1-1 0,1 1-1,-1-1 1,0 0-1,6-9 1,-9 11-52,1 1-1,-1-1 1,0 1-1,0-1 1,1 1-1,-2-1 1,1 0 0,0 0-1,-1 1 1,1-1-1,-1 0 1,0 0-1,1 0 1,-2 0-1,1 1 1,0-1 0,0 0-1,-1 0 1,0 0-1,1 1 1,-1-1-1,0 0 1,-1 1-1,1-1 1,0 0 0,-1 1-1,1 0 1,-1-1-1,0 1 1,0 0-1,0 0 1,0 0 0,0 0-1,0 0 1,0 1-1,-1-1 1,1 0-1,-1 1 1,1 0-1,-4-1 1,2 0-708,0 0 1,-1 0-1,1 1 1,-1-1-1,1 1 1,-1 0 0,0 1-1,-8-1 1,-11 1-6173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5221,'0'0'16629,"-3"9"-16143,-3 22 402,1 0-1,2 0 1,0 38 0,7 2-3660,-3-69 1539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4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9705,'0'0'17553,"79"-15"-17297,-39 20-224,-1 0-544,-5-3-2115,1-2-3427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5477,'0'0'4009,"4"10"-1436,-2-3-2202,1-1-1,0 1 0,0-1 1,1 0-1,-1 0 1,1 0-1,0-1 0,1 0 1,-1 1-1,1-1 0,0-1 1,1 1-1,-1-1 0,1 0 1,9 5-1,12 2 108,1-1-1,0-1 1,0-2 0,1 0 0,52 3-1,151-4-176,-183-7-244,-4 0-25,0-3 0,0-2 0,47-12 0,130-44 114,44-10 301,-207 61-2,1 2 1,0 3-1,0 2 0,102 7 0,-147-1-207,0 1 0,0 0 0,16 6 0,-28-9-195,0 1 0,-1-1 1,1 1-1,-1 0 0,1 0 0,-1 0 1,1 1-1,-1-1 0,0 1 1,1-1-1,-1 1 0,0 0 0,0-1 1,0 1-1,-1 0 0,1 0 0,0 1 1,-1-1-1,1 0 0,-1 0 0,0 1 1,0-1-1,0 1 0,0-1 1,1 6-1,-2-7-52,0 0 1,0 1 0,-1-1-1,1 0 1,-1 1-1,1-1 1,-1 0-1,1 0 1,-1 1-1,0-1 1,0 0 0,1 0-1,-1 0 1,0 0-1,-2 2 1,-13 4-6370,25-14-6669,0 2 7207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2306,'0'0'13597,"9"-8"-11536,30-18-926,1 2 0,76-35 1,-61 38-899,76-20 1,-108 36-44,0 0-1,0 1 1,1 2 0,-1 0-1,1 2 1,30 2 0,-42 1 93,0 0 1,-1 1 0,1 0 0,19 10 0,-18-8 195,0 0 1,0-1 0,22 6-1,2-6-132,-1-1-1,1-2 0,-1-1 0,1-2 0,-1-2 0,1-1 0,-1-2 0,54-15 0,-21-1 52,0-3-1,-2-3 1,84-48-1,-129 69 46,-11 5-1233,-11 5-4112,-9 0-1311,-9-2-4643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6822,'11'-3'2456,"23"-8"-564,64-18 3952,-71 21-1205,46-5 0,-101 22-1369,-30 20-2959,3-2-353,-105 45 95,159-72-53,1 0 0,0 0 0,0 0 0,0 0 0,0 0 0,-1 0 0,1 0 0,0 0 0,0 0 0,0 0 0,-1 0 0,1 0 0,0 0 0,0 0-1,0 0 1,-1 0 0,1 0 0,0 0 0,0 0 0,0 1 0,0-1 0,-1 0 0,1 0 0,0 0 0,0 0 0,0 0 0,0 1 0,0-1 0,-1 0 0,1 0 0,0 0 0,0 0-1,0 1 1,0-1 0,0 0 0,0 0 0,0 0 0,0 1 0,0-1 0,0 0 0,0 0 0,0 0 0,0 1 0,0-1 0,0 0 0,0 0 0,0 0 0,0 0 0,0 1 0,0-1-1,0 0 1,0 0 0,0 0 0,0 1 0,0-1 0,0 0 0,1 0 0,-1 1 0,18 2 54,34-3 13,-47 0-83,107-9-2636,-35-4-5816,-28 3-1942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39 15727,'0'0'8488,"-12"-7"-8253,-38-19-182,47 25-52,0 0-1,0 1 1,0 0-1,0 0 1,0-1-1,0 2 1,0-1-1,0 0 1,0 1-1,0-1 1,0 1 0,0 0-1,1 0 1,-1 0-1,0 0 1,0 0-1,1 1 1,-1-1-1,1 1 1,-1 0-1,1 0 1,-4 3-1,-2 3 173,1-1 0,-1 2-1,1-1 1,-7 12 0,11-16-2,1 0 1,-1 0-1,1 1 0,0-1 1,0 1-1,0-1 1,0 1-1,1 0 1,0-1-1,0 1 0,0 0 1,1 0-1,0 0 1,0 0-1,1 9 1,-1-12-132,1 1 0,0 0 0,1-1 0,-1 1 0,0-1 0,1 0 0,-1 1 0,1-1 0,0 0 0,-1 0 0,1 0 0,0 0 0,0 0 1,1-1-1,-1 1 0,0 0 0,0-1 0,1 0 0,-1 0 0,1 1 0,-1-1 0,1-1 0,0 1 0,-1 0 0,1-1 0,0 1 0,0-1 1,-1 0-1,4 0 0,3 1-4,1-1 0,-1 0 0,1-1 0,-1 0 0,0 0 0,0-1 0,0-1 0,0 1 0,0-1 0,0-1 0,14-7 0,-18 8-40,0 0 0,0 0 0,0-1 1,-1 1-1,0-1 0,0 0 0,0-1 0,0 1 1,0-1-1,-1 1 0,0-1 0,0 0 0,0 0 1,-1-1-1,0 1 0,0-1 0,0 1 0,0-1 1,-1 1-1,1-9 0,-2 12-88,1-1 0,-1 1-1,0-1 1,0 1 0,0-1 0,0 1-1,-1-1 1,1 1 0,-1-1 0,1 1-1,-1 0 1,0-1 0,0 1 0,0 0-1,0-1 1,0 1 0,-1 0 0,1 0-1,0 0 1,-1 0 0,0 0 0,1 1-1,-1-1 1,0 0 0,0 1 0,0-1-1,0 1 1,0 0 0,-1 0 0,1 0-1,-4-2 1,-37-5-4158,-2 8-3330,-7 2-7314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50 16688,'0'0'3395,"-50"-13"-384,36 9-449,3 2-736,13 2-1954,17-4-1313,10-5-2467,-4-8-6854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0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445 5285,'11'-6'396,"0"-1"0,-1 0 0,1-1 0,-1 0 0,-1-1 0,0 0 0,0 0-1,-1-1 1,0 0 0,0 0 0,-1-1 0,0 0 0,8-21 0,-12 26-141,-1-1 0,0 0-1,0 1 1,0-1 0,-1 0 0,0 0 0,-1 0-1,1 0 1,-1 0 0,-1 0 0,1 0 0,-1 0-1,0 0 1,-1 0 0,0 0 0,0 1 0,0-1-1,-1 1 1,0-1 0,0 1 0,-1 0-1,1 0 1,-1 0 0,-1 1 0,1-1 0,-7-5-1,-4-1-190,0 0 0,0 1 0,-1 1 0,-1 1 0,1 0 0,-1 1 0,-1 1 0,0 0 0,0 2 0,0 0 0,0 1 0,-29-3 0,-15 1 120,-1 3-1,-87 7 1,110-1-146,0 1 0,0 3-1,1 1 1,0 1 0,1 3 0,0 1-1,1 2 1,1 1 0,-44 27 0,61-31-4,1 0-1,1 2 1,0 0 0,1 1 0,1 1 0,0 0 0,-24 35 0,30-36-22,1 0 0,0 0 0,2 0 1,-1 1-1,2 0 0,0 0 0,1 0 1,1 1-1,0 0 0,1-1 0,1 23 0,1-28 2,1-1 0,0 1 0,1 0 0,0-1 0,1 1 0,0-1 0,1 0 0,0 1 0,1-2 0,0 1 0,0-1 0,1 1 0,0-2 0,1 1 0,0-1 0,0 0 0,1 0 0,0-1 0,0 0 0,0 0 0,1-1 0,0 0 0,12 6 0,10 3 40,0-1 1,1-1-1,0-2 0,1-1 0,0-2 1,40 5-1,-18-5 156,0-2 1,1-3-1,-1-3 0,1-1 1,-1-4-1,57-10 0,-78 8-84,0-2 0,0-1 0,-1-1-1,-1-2 1,0-1 0,0-1 0,-2-2 0,0-1-1,-1-2 1,46-39 0,-65 49-90,0 0 0,-1-1 1,0 0-1,-1 0 0,0-1 1,0 0-1,-2-1 0,1 0 1,-2 0-1,9-26 0,-12 32-53,-1 0-1,0 0 0,0 0 1,0 0-1,-1-1 1,0 1-1,0 0 0,-1 0 1,0-1-1,0 1 1,0 0-1,-1 0 0,0 0 1,-1 0-1,0 1 1,0-1-1,0 1 0,-1-1 1,0 1-1,0 0 1,0 0-1,-10-9 1,2 5-247,-1-1 1,-1 2 0,1 0 0,-1 0-1,-1 2 1,0 0 0,0 0 0,0 1-1,-1 1 1,-19-4 0,-14 0-1973,0 1 0,-55-1 0,-18 5-4213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7030 913 12460,'-12'-12'208,"-137"-137"296,117 121-657,0 2 0,-2 1 1,-39-21-1,-37-12-15,-153-56 0,-128-23-657,280 100 742,-565-154 1579,514 158-635,-2 8 0,-208-6 0,109 31-762,0 11 0,1 12 1,1 11-1,-300 79 0,381-67-99,3 8-1,2 7 0,3 8 0,4 7 1,3 8-1,-258 175 0,297-167 112,4 6 0,5 4 1,4 6-1,5 5 0,-171 231 0,212-245-29,4 3-1,5 2 0,4 3 0,5 2 1,5 2-1,4 1 0,6 3 0,-25 148 1,37-104-56,7 1 1,7 1 0,17 222-1,-1-293 155,4-2 0,4 1 0,3-2-1,59 160 1,-51-181-21,3 0 0,3-2 0,3-2 0,2-1 0,3-2 0,77 85 0,-45-72-32,3-2 0,3-4-1,3-4 1,2-3 0,3-4 0,185 85 0,-63-53-37,3-9 1,245 55-1,-99-48-39,4-15 0,2-17 1,3-15-1,722-21 0,-876-34 14,0-10-1,-2-9 1,-2-10-1,-2-8 0,-2-9 1,-4-10-1,256-128 1,-333 135 44,-2-6 0,-3-4 1,-4-6-1,-3-4 0,-5-5 1,170-187-1,-204 194-146,-5-4 0,-3-3 0,-4-3 0,-4-2-1,-4-3 1,-5-1 0,-4-3 0,-5-2 0,28-116 0,-47 124 4,-5 0 1,-4-1 0,-4-1-1,-5 1 1,-3-1 0,-5 1-1,-5-1 1,-3 2 0,-37-126-1,13 91 63,-6 3-1,-6 1 0,-6 3 0,-5 3 1,-5 2-1,-94-129 0,108 177-127,-3 2 0,-3 3-1,-3 3 1,-2 2 0,-3 3-1,-3 2 1,-2 4 0,-2 3-1,-3 4 1,-1 2 0,-2 4-1,-141-49 1,104 54-2156,-153-25 0,90 32-3437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19122,'19'23'705,"11"-12"480,21 2-64,17-2-769,9-5-224,6-6-64,6 0-32,-1 0-128,-4-10-640,-4-8-578,-6-6-607,-11-5-257,-17-2-481,-13-5-31,-21-2-449,-12 2-2979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5990,'0'0'12027,"11"3"-10975,31 11-6,-2 2-1,1 2 1,56 35 0,-37-20-708,-45-26-269,0 1-1,0 1 1,-1 1 0,21 19-1,-32-27-52,0 1 0,-1-1 0,1 1 0,-1 0 0,1 0 0,-1 0 0,0 0 0,-1 0 0,1 1 0,0-1 0,-1 1 0,0-1 0,0 1 0,0-1 0,0 1 0,0 0 0,-1-1 0,0 1 0,0 0 0,0-1 0,0 1 0,0 0 0,-1 0 0,1-1 0,-1 1 0,0-1-1,0 1 1,-3 5 0,-3 2 109,0 1 0,-1-1-1,0-1 1,0 0-1,-1 0 1,0-1 0,-1 0-1,-14 10 1,-96 61 363,90-61-469,-23 13-129,-74 49 130,50-22-2995,51-33-2875,17-9-5559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10858,'0'0'2755,"-9"-1"-566,6 0-2362,-27-4 2927,24 7-670,22 7-712,64 21-136,147 35-1,-160-49-1458,-1 2 1,0 3-1,104 50 0,-165-69 197,-1 1-1,0-1 0,0 1 0,0 0 1,0 0-1,0 0 0,0 0 0,-1 1 0,1 0 1,-1-1-1,0 1 0,4 8 0,-7-11 24,1 0 0,-1 0 0,1 0 0,-1 1 0,0-1 1,0 0-1,0 1 0,0-1 0,0 0 0,0 1 0,0-1 0,0 0 0,0 1 0,-1-1 0,1 0 0,0 0 0,-1 1 0,0 1 0,-1-1 5,0 1 0,0-1-1,1 0 1,-1 0 0,-1 0-1,1 0 1,0 0-1,0 0 1,-1-1 0,1 1-1,-5 1 1,-45 19 138,-1-2 0,0-3 1,-110 21-1,96-25 200,1 3-1,-75 30 1,140-46-345,-3 1-78,-1 1 1,1-1 0,0 1-1,0 0 1,0 0 0,1 0-1,-1 1 1,1-1 0,-1 1-1,1 0 1,0 0 0,0 0-1,-4 5 1,7-7-1,-1-1 0,1 0 0,0 0 0,0 1 0,0-1 0,0 0 0,-1 1 0,1-1 0,0 0 0,0 1 0,0-1 0,0 0 0,0 1 0,0-1 0,0 1 0,0-1 1,0 0-1,0 1 0,0-1 0,0 0 0,0 1 0,0-1 0,0 0 0,0 1 0,1-1 0,-1 0 0,0 1 0,0-1 0,0 0 0,1 1 0,-1-1 0,0 0 0,0 0 0,0 1 0,1-1 0,-1 0 0,21 6-6051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1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635 128 16367,'2'-11'1719,"0"5"-1420,-1 4-210,0-1 0,0 1 1,0-1-1,0 0 0,0 1 0,-1-1 0,1 0 0,-1 0 0,0 1 0,0-1 0,0 0 0,0 0 0,0 0 0,-1 1 0,1-1 0,-1 0 0,0 1 0,0-1 0,0 0 0,0 1 0,0-1 0,-1 1 0,1 0 0,-1-1 0,1 1 0,-1 0 0,-2-3 0,-5 0-51,0 0 0,-1 1 0,1 0 0,-1 0 0,0 1 0,0 0 0,0 1 0,0 0 0,-1 1 0,-19-1 0,3 2-3,0 1-1,1 1 0,-33 7 1,35-4 116,0 2 0,1 0-1,-1 2 1,1 1 0,1 0 0,0 2 0,0 0 0,-22 19 0,33-23-1,0 0 0,1 1-1,0 1 1,0-1-1,1 2 1,1-1 0,0 1-1,0 0 1,1 1 0,0 0-1,1 0 1,1 1-1,-1-1 1,2 1 0,0 0-1,-3 18 1,7-26-131,-1 1 1,1-1-1,0 0 1,0 0-1,1 0 0,-1 0 1,1 1-1,1-1 0,-1 0 1,0 0-1,1-1 1,0 1-1,0 0 0,1-1 1,0 1-1,4 5 0,-2-3 1,1-1-1,0 0 0,0-1 1,1 0-1,0 0 0,0 0 1,0-1-1,0 0 1,11 5-1,7 0 42,0-2 1,0 0-1,0-1 1,1-2-1,41 2 0,-25-4 12,-1-2-1,0-3 0,0 0 1,76-19-1,-88 15-36,-1-2 0,0-1 1,-1-1-1,-1-1 0,1-1 0,-2-2 1,39-28-1,-55 36 22,0-1 1,-1 0-1,0 0 1,-1-1 0,1 1-1,-2-2 1,1 1-1,-1-1 1,7-16-1,-11 21-50,0 1 0,-1-1 0,1 0 0,-1 1 0,0-1 0,-1 0 0,1 0 0,-1 0 0,0 1 0,0-1 0,-1 0 0,1 0 0,-1 0 0,0 0 0,0 1 0,0-1 0,-1 1 0,0-1 0,0 1 0,0-1 0,0 1 0,-1 0 0,0 0 0,-6-7 0,0 2-214,-1 0 1,-1 0-1,1 1 1,-2 1-1,1 0 1,-1 1-1,0 0 1,0 0 0,0 1-1,-1 1 1,-17-4-1,-5 0-799,-1 2 0,0 2 0,-36-1-1,-28 6-2848,3 11-2066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6150,'0'0'14349,"81"17"-13003,-36-14-482,5 3-511,6 1-225,-4 0-128,-1 0-352,-14 2-834,-6 1-639,-13-1-834,-16-3-2049,-2-1-1058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11819,'0'0'7816,"52"48"-6151,-11-37-288,8 2-544,5-2-544,0 0-225,4-2-417,-10-3-1793,-4-6-2210,-8 0-2659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12460,'0'0'7148,"12"7"-5701,26 13-495,-19-11-732,1 2 0,-2 0 0,0 1 0,0 0 0,17 17 0,-31-26-216,-1 1-1,1 0 1,-1-1-1,0 1 1,0 0-1,-1 0 0,1 1 1,-1-1-1,0 1 1,0-1-1,0 1 1,-1 0-1,1-1 0,-1 1 1,0 0-1,-1 0 1,1 0-1,-1 0 1,0 0-1,0 0 0,-1 0 1,1 0-1,-1-1 1,0 1-1,0 0 1,-1 0-1,0-1 0,1 1 1,-4 4-1,-2 5 68,-1-1 0,-1 0 0,0-1-1,0 0 1,-2 0 0,1-1 0,-15 11 0,-91 64 612,11-10-4346,94-68-1499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232 227 9641,'0'0'7469,"3"-8"-5665,6-26-256,-9 33-1485,0 1-1,0-1 1,0 0 0,0 0 0,0 0-1,0 0 1,-1 0 0,1 0-1,0 0 1,0 1 0,-1-1 0,1 0-1,-1 0 1,1 0 0,-1 1-1,1-1 1,-1 0 0,1 0-1,-1 1 1,0-1 0,1 0 0,-1 1-1,0-1 1,0 1 0,1-1-1,-1 1 1,0 0 0,0-1 0,0 1-1,0 0 1,1-1 0,-1 1-1,0 0 1,0 0 0,0 0 0,0 0-1,0 0 1,0 0 0,0 0-1,-1 0 1,-36 1 633,28 2-605,-1 0 1,1 1-1,0 0 0,0 1 0,1 0 0,-1 1 1,1 0-1,0 1 0,1-1 0,-1 1 1,1 1-1,1 0 0,0 0 0,0 1 0,0-1 1,1 1-1,0 1 0,1-1 0,0 1 0,1 0 1,0 0-1,-5 18 0,9-27-72,0 1 1,0 0-1,0-1 0,0 1 0,0 0 1,0-1-1,0 1 0,0 0 0,1-1 1,-1 1-1,1 0 0,-1-1 0,1 1 1,0-1-1,-1 1 0,1-1 0,0 1 1,0-1-1,0 1 0,0-1 0,0 0 1,1 0-1,-1 0 0,0 0 0,0 1 1,1-1-1,-1-1 0,1 1 1,-1 0-1,1 0 0,-1-1 0,1 1 1,0 0-1,-1-1 0,1 0 0,0 1 1,-1-1-1,1 0 0,0 0 0,-1 0 1,1 0-1,0 0 0,-1 0 0,3-1 1,6 0 70,0 0 1,0 0-1,0-1 1,-1 0-1,1-1 1,11-5-1,-2-1-46,-1-1 0,0-1 1,0 0-1,-2-1 0,1-1 0,-2-1 0,0 0 0,0-1 0,18-25 1,-23 27 12,-1 0 1,0-1-1,-1 0 1,0 0 0,-2-1-1,1 0 1,-2 0 0,0-1-1,-1 1 1,0-1-1,-1 0 1,1-26 0,-5 42-39,1 1 0,0-1 0,0 0 0,-1 1 0,1-1 0,0 0 0,0 0 1,-1 1-1,1-1 0,0 0 0,-1 0 0,1 1 0,0-1 0,-1 0 0,1 0 1,-1 0-1,1 0 0,0 1 0,-1-1 0,1 0 0,-1 0 0,1 0 0,0 0 0,-1 0 1,1 0-1,-1 0 0,1 0 0,0 0 0,-1 0 0,1 0 0,-1 0 0,1-1 1,0 1-1,-1 0 0,1 0 0,0 0 0,-1 0 0,1-1 0,0 1 0,-1 0 1,1 0-1,0-1 0,-1 1 0,1 0 0,0-1 0,0 1 0,-1 0 0,1-1 0,0 1 1,0 0-1,0-1 0,-1 1 0,1-1 0,0 1 0,0 0 0,0-1 0,0 1 1,0-1-1,0 1 0,0 0 0,0-1 0,0 1 0,0-1 0,0 0 0,-21 29-50,13-10 93,0 1 0,1-1-1,2 1 1,0 1 0,0-1-1,2 1 1,1-1 0,0 1-1,1 0 1,3 30-1,-2-47-36,1 1 0,-1-1 0,1 0-1,0 0 1,-1 0 0,1 0 0,1 0-1,-1 0 1,0 0 0,1 0 0,0 0-1,-1 0 1,1-1 0,0 1 0,0-1-1,1 1 1,-1-1 0,0 0-1,1 0 1,-1 0 0,1 0 0,5 2-1,-5-2-705,0-1-1,0 0 0,1 0 0,-1 0 0,1 0 0,-1-1 0,1 1 0,4-1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44 248 4773,'0'0'5733,"8"-5"-2973,-5 3-2312,27-18 1371,-28 19-1372,0 0 0,-1 0-1,1-1 1,-1 1 0,1-1 0,-1 1-1,1-1 1,-1 0 0,0 0-1,0 1 1,0-1 0,0 0 0,0 0-1,0 0 1,-1 0 0,1 0 0,0-2-1,-2 3-332,0 1 0,0 0 0,0 0 0,0 0 0,-1 0 0,1 0 0,0 1-1,0-1 1,0 0 0,0 0 0,0 1 0,0-1 0,0 1 0,0-1 0,0 1-1,1-1 1,-3 2 0,-4 3-129,0 1 0,0-1 0,1 2 0,-1-1 0,1 1 0,1 0 0,-1 0 0,1 0 0,0 1 0,1 0-1,0 0 1,0 0 0,1 1 0,0-1 0,1 1 0,-3 14 0,4-23 17,1 1 0,0 0 0,0-1-1,1 1 1,-1-1 0,0 1 0,0-1 0,0 1 0,0-1-1,0 1 1,1 0 0,-1-1 0,0 1 0,0-1 0,1 1-1,-1-1 1,0 0 0,1 1 0,-1-1 0,0 1 0,1-1-1,-1 0 1,1 1 0,-1-1 0,1 0 0,-1 1 0,1-1-1,-1 0 1,1 0 0,-1 1 0,2-1 0,22-2 145,22-18 234,-26 7-304,-2-1 0,0 0 0,0-2 1,-1 0-1,-1 0 0,21-30 0,-27 33 123,-1 0 0,-1 0 0,0-1-1,-1-1 1,0 1 0,-1-1 0,-1 0 0,0 0 0,-1-1 0,3-22 0,-7 38-179,0 0 0,0-1-1,0 1 1,0 0 0,0 0 0,0-1 0,0 1 0,0 0 0,0-1 0,0 1-1,0 0 1,-1 0 0,1-1 0,0 1 0,0 0 0,0-1 0,0 1 0,-1 0-1,1 0 1,0 0 0,0-1 0,0 1 0,-1 0 0,1 0 0,0 0 0,0 0-1,-1-1 1,1 1 0,0 0 0,-1 0 0,1 0 0,0 0 0,0 0-1,-1 0 1,1 0 0,0 0 0,-1 0 0,1 0 0,0 0 0,0 0 0,-1 0-1,1 0 1,0 0 0,-1 0 0,1 0 0,0 0 0,-1 0 0,1 0 0,0 0-1,0 1 1,-1-1 0,1 0 0,0 0 0,0 0 0,-1 1 0,1-1 0,0 0-1,0 0 1,0 0 0,-1 1 0,-16 12-40,7-2 30,1 1 0,1 0 0,0 1 0,1 0 0,0 0 0,1 0 0,0 1 0,1 0 0,1 0 0,0 1 0,1-1 0,0 1 0,1 0 0,1-1 0,1 1 0,0 15 0,1-27-11,-1-1 0,0 1 0,1 0 0,0-1 0,0 1-1,-1-1 1,1 1 0,1-1 0,-1 0 0,0 1 0,0-1 0,1 0 0,0 0-1,-1 0 1,1 0 0,0 0 0,0 0 0,0-1 0,0 1 0,0-1 0,0 1-1,1-1 1,3 2 0,27 7-1806,2-7-4003,-17-3-1141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4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9865,'0'0'11083,"-6"8"-8910,1 0-1393,0 1 0,0 0 0,1 0 0,-6 18 1,8-22-571,1-1 1,-1 1 0,1 0 0,1 0-1,-1-1 1,1 1 0,-1 0 0,1 0 0,1 0-1,-1 0 1,1-1 0,0 1 0,0 0-1,3 9 1,-3-13-256,1 1 0,0 0 0,-1-1-1,1 1 1,0-1 0,0 1 0,0-1 0,0 0 0,0 0-1,0 0 1,0 0 0,0 0 0,0 0 0,0-1-1,1 1 1,-1-1 0,0 1 0,1-1 0,-1 0 0,0 0-1,0 0 1,1 0 0,-1-1 0,0 1 0,1 0-1,1-2 1,2 1-605,0 0 0,-1 0 0,1-1 1,-1 1-1,1-2 0,-1 1 0,0 0 0,0-1 0,7-4 0,-7 0-1014,1 0-1,-1 0 1,-1 0 0,1 0 0,-1-1 0,0 0-1,-1 1 1,4-12 0,-1-1 47,-2 3 3927,-1 7 5841,-10 41-5061,-2-1 1,-23 56-1,21-59-2674,0 1-1,2 1 1,-11 56-1,16-35-1191,5-17-5575,1-21-4144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10730,'0'0'9545,"13"8"-8253,-13-8-1291,9 7 208,1-2 0,0 1 0,0-1 0,0-1 0,1 0 1,0 0-1,0-1 0,0 0 0,0-1 0,12 1 0,791 6 3094,-660-10-3099,-29-6-21,212-39-1,-269 35 131,-67 11-206,-27 25-7175,19-23 1447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152 274 7719,'8'-1'1901,"-6"1"-1600,41-7 2892,-41 7-2818,0 0 0,-1 0 0,1-1 0,0 1 0,-1 0 0,1-1 0,-1 0 0,1 1 0,-1-1 0,1 0 0,-1 0 0,1 0 0,-1 0 0,0 0 0,1 0 0,-1 0 0,0 0 0,0-1 0,0 1 0,0 0 0,0-1 0,0 1 0,0-1 0,0 1 0,1-4 0,-4 4-228,1 0 0,0 0 0,0 0-1,-1 1 1,1-1 0,-1 0 0,1 1-1,0-1 1,-1 0 0,0 1-1,1 0 1,-1-1 0,1 1 0,-1 0-1,1 0 1,-1 0 0,1 0 0,-1 0-1,0 0 1,-1 1 0,-39 1 311,32-1-409,1 2 0,-1-1 0,1 2 0,-1-1 1,1 1-1,0 0 0,1 1 0,-1 0 0,1 1 1,0-1-1,-10 11 0,14-13-20,0 0 0,0 1 1,0 0-1,1 0 0,-1 0 0,1 0 1,0 0-1,0 1 0,1-1 0,0 1 1,-1 0-1,1 0 0,1-1 0,-1 1 0,1 1 1,0-1-1,0 0 0,0 0 0,1 0 1,0 0-1,0 1 0,0-1 0,2 7 1,-1-10-20,0 0 0,0 0 0,1 0 0,-1-1 0,0 1 0,1 0 0,-1-1 0,1 1 0,0-1 0,0 0 0,-1 1 0,1-1 0,0 0 0,0 0 0,0 0 0,0 0 0,0-1 0,1 1 0,-1-1 1,0 1-1,0-1 0,0 0 0,0 1 0,1-1 0,-1 0 0,3-1 0,6 1 48,0 0 0,0-1-1,-1-1 1,14-3 0,-8 0-21,0-1 0,-1-1 0,0 0 0,0-1 0,-1-1 0,0 0 0,-1-1 0,0 0 0,0-1 0,-1-1 0,0 0 0,15-21 0,-14 15-15,0 0 0,-1-1 0,-1 0 0,-1-1-1,-1 0 1,0 0 0,-2-1 0,10-42 0,-16 55 58,0 0 1,-1 0-1,0 0 0,-1-15 1,1 22-68,0 0 0,0 1 1,0-1-1,0 1 0,-1-1 1,1 0-1,0 1 0,0-1 1,0 1-1,-1-1 0,1 0 0,0 1 1,-1-1-1,1 1 0,0-1 1,-1 1-1,1-1 0,-1 1 0,1 0 1,0-1-1,-1 1 0,1-1 1,-1 1-1,0 0 0,1-1 1,-2 1-1,1 0-7,-1 1 1,1-1 0,0 1-1,-1-1 1,1 1 0,0 0 0,0-1-1,-1 1 1,1 0 0,0 0-1,0 0 1,0 0 0,0 0-1,0 0 1,0 0 0,1 1-1,-3 1 1,-3 7-2,0 1 1,0-1 0,1 1-1,0 0 1,1 1-1,0-1 1,1 1 0,0 0-1,-1 16 1,0 16 316,1 52-1,4-88-270,0 1-1,0-1 1,0 1 0,1-1-1,0 0 1,1 1 0,0-1-1,0-1 1,1 1 0,0 0-1,1-1 1,-1 0-1,6 7 1,22 39-1374,-29-41-1211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10250,'0'0'13522,"-1"8"-11606,0-7-1881,-1 10 487,0 0 0,1 0 0,0 0-1,1 0 1,1 12 0,-1-20-463,0 0 1,1 0-1,-1-1 1,1 1-1,0 0 1,0 0-1,0 0 1,0-1-1,0 1 1,0-1-1,1 1 1,0-1-1,-1 1 0,1-1 1,0 0-1,0 0 1,0 0-1,0 0 1,0 0-1,1 0 1,-1 0-1,1-1 1,-1 0-1,1 1 0,0-1 1,-1 0-1,1 0 1,3 1-1,0-1 10,1 0 0,0 0 0,-1 0 0,1-1-1,0 0 1,0 0 0,-1-1 0,1 1 0,0-2 0,-1 1-1,1-1 1,9-3 0,1-3 35,-1-1-1,0 0 1,17-14-1,-30 21-77,-2 2-21,-1 0 1,0-1 0,0 1-1,0 0 1,1 0-1,-1 0 1,0 0 0,0 0-1,0 0 1,1 0-1,-1 0 1,0 0 0,0 0-1,0 0 1,1 0-1,-1 0 1,0 0 0,0 0-1,0 0 1,1 0-1,-1 0 1,0 0-1,0 0 1,0 0 0,1 0-1,-1 1 1,0-1-1,0 0 1,0 0 0,0 0-1,1 0 1,-1 0-1,0 1 1,0-1 0,0 0-1,0 0 1,0 0-1,0 0 1,0 1 0,1-1-1,-1 0 1,0 0-1,0 0 1,0 1-1,0-1 1,0 0 0,0 0-1,0 0 1,0 1-1,0-1 1,0 0 0,0 0-1,0 1 1,2 21 22,-2-20-28,0 1 1,0-1-1,0 1 1,0 0-1,1-1 1,-1 1-1,1 0 1,-1-1 0,1 1-1,0-1 1,2 4-1,-1-5 3,0 1-1,0-1 1,0 0 0,0 0-1,0 0 1,1 0-1,-1 0 1,0 0-1,1 0 1,-1-1 0,0 0-1,1 1 1,-1-1-1,1 0 1,-1 0 0,0 0-1,1 0 1,-1-1-1,1 1 1,-1-1-1,0 1 1,1-1 0,1-1-1,5-2-64,0-1 0,0 0 0,-1 0 0,11-10-1,15-8-174,-33 22 168,-1 42 16,0-34 127,0-1 0,1 0 0,0 0 0,0 0 0,0 0 0,0 0 0,1 0 0,5 11 0,-6-15-254,0 0 1,1 0 0,-1 0 0,0 0-1,1 0 1,-1-1 0,1 1-1,0-1 1,-1 1 0,1-1-1,0 0 1,2 1 0,-2-1-553,0 0 1,1 0 0,-1 0-1,0-1 1,1 1-1,-1-1 1,0 0-1,1 0 1,-1 0 0,0 0-1,1 0 1,-1 0-1,4-1 1,10-5-12919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4708,'0'0'18226,"61"1"-16625,-19-1-416,14 0-704,5 0-385,4-1-64,1-2-32,-3 0-320,-5 1-577,-11-3-673,-13 2-512,-9-5-864,-21-1-1763,-4 0-3331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15471,'0'0'7110,"59"28"-6213,-5-28-641,10 0-191,9 0-610,5-5-1473,-4-5-640,-10-5-1378,-6-2-1698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0 13581,'14'1'2530,"17"0"-756,48 9-1,-70-9-1620,-1 0-1,0 1 1,1 1 0,-1-1-1,0 1 1,0 1-1,0 0 1,-1 0-1,1 0 1,-1 1 0,0 0-1,10 9 1,-15-11-137,0 0 1,1 1 0,-1-1-1,-1 1 1,1 0 0,0 0-1,-1 0 1,0 0 0,0 0-1,0 0 1,0 0 0,-1 0-1,0 0 1,0 0 0,0 0-1,0 0 1,0 0 0,-1 0-1,0 0 1,0 0 0,0 0-1,0 0 1,-1 0-1,1 0 1,-1-1 0,0 1-1,-4 5 1,-5 8-1,0-1-1,-2 0 1,0-1 0,-17 17-1,-35 26 138,-99 70 0,98-80-1870,-109 102 0,149-120-3365,14-11-4218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260 112 8968,'0'0'2205,"2"-7"395,-1 0-1944,0 1 0,0 0 0,0 0 1,-1 0-1,0-1 0,-1-10 0,0 15-511,0-1 0,1 1 0,-1 0 1,0-1-1,0 1 0,0 0 0,-1 0 0,1 0 0,0 0 0,-1 0 0,0 0 1,1 0-1,-1 0 0,0 1 0,0-1 0,0 0 0,0 1 0,0 0 0,0 0 1,0-1-1,0 1 0,-1 0 0,1 1 0,-3-2 0,-1 0-80,0 1-1,0 0 1,0 0 0,0 1-1,0-1 1,0 1 0,-1 0-1,1 1 1,0 0-1,0 0 1,0 0 0,1 0-1,-1 1 1,0 0 0,0 0-1,1 1 1,-1 0 0,1 0-1,0 0 1,0 0-1,0 1 1,0 0 0,1 0-1,0 0 1,-7 9 0,2-3 79,2 0 0,-1 1 0,2 0 1,-1 0-1,1 1 0,1 0 0,0 0 0,1 0 1,0 0-1,1 1 0,-2 14 0,5-25-138,-1 1 0,1-1 0,0 1 0,-1-1-1,1 1 1,0-1 0,1 1 0,-1-1 0,0 1 0,1-1-1,-1 1 1,1-1 0,0 0 0,0 1 0,0-1-1,0 0 1,0 0 0,0 0 0,1 1 0,-1-1 0,1 0-1,-1-1 1,1 1 0,0 0 0,0 0 0,0-1-1,0 1 1,0-1 0,0 0 0,0 1 0,0-1 0,0 0-1,1 0 1,-1-1 0,1 1 0,-1 0 0,0-1-1,1 1 1,-1-1 0,4 0 0,1 0-6,0 0 1,1 0-1,-1-1 1,0 0-1,0 0 1,0-1-1,0 0 1,0 0-1,-1 0 1,1-1-1,0 0 1,-1-1-1,7-4 1,4-5-76,-1 0 1,0-2 0,28-32-1,-38 39 57,0 0 0,0 0 0,-1-1 0,0 1 0,0-1 0,-1 0 0,0-1 0,-1 1 0,0-1 0,2-15-1,-5 25 27,0 0 0,0 1-1,0-1 1,-1 0-1,1 1 1,0-1-1,-1 0 1,1 0 0,0 0-1,0 1 1,-1-1-1,1 0 1,0 0-1,-1 0 1,1 0-1,-1 0 1,1 1 0,0-1-1,-1 0 1,1 0-1,0 0 1,-1 0-1,1 0 1,0 0-1,-1 0 1,1 0 0,-1 0-1,1-1 1,0 1-1,-1 0 1,1 0-1,0 0 1,-1 0 0,1 0-1,0-1 1,-1 1-1,1 0 1,0 0-1,-1 0 1,1-1-1,0 1 1,0 0 0,-1-1-1,1 1 1,0 0-1,0 0 1,0-1-1,-1 1 1,1 0-1,0-1 1,0 1 0,0-1-1,0 1 1,0 0-1,0-1 1,0 1-1,0 0 1,0-1 0,0 1-1,0-1 1,0 1-1,0 0 1,0-1-1,0 1 1,-21 23 93,13-11 60,1 1 0,1 0-1,0 1 1,1-1 0,0 1 0,1 0 0,-3 23 0,6-36-150,1 1 0,0-1 0,0 0 1,0 1-1,0-1 0,0 0 0,0 0 1,0 1-1,1-1 0,-1 0 0,0 1 1,1-1-1,-1 0 0,1 0 0,-1 0 1,1 1-1,0-1 0,0 0 0,-1 0 1,1 0-1,0 0 0,0 0 1,0 0-1,0 0 0,0-1 0,1 2 1,1-1 19,0 0 1,0 0 0,-1 0-1,1 0 1,0 0 0,0-1 0,0 1-1,0-1 1,0 0 0,0 0 0,4-1-1,4 0 55,0-1 0,0 0 0,-1 0 1,1-2-1,15-6 0,3-6-39,0-1 1,-2-2-1,0-1 1,28-28 0,-51 46-41,-3 1-9,-1 0-1,1 0 0,0 0 1,0 0-1,0 1 1,0-1-1,0 0 0,0 1 1,0-1-1,0 1 1,1-1-1,-1 1 0,0 0 1,0-1-1,0 1 0,1 0 1,0 0-1,-1 0 6,-1 0-1,1 0 1,-1 1-1,1-1 1,-1 0 0,1 1-1,-1-1 1,1 0-1,-1 1 1,1-1-1,-1 1 1,0-1-1,1 1 1,-1-1-1,0 1 1,1-1-1,-1 1 1,0-1 0,0 1-1,1-1 1,-1 1-1,0-1 1,0 1-1,0 1 1,-1 49 315,0-32-146,1-18-162,1 0-1,-1 0 0,0-1 0,1 1 0,-1 0 0,0 0 0,1-1 0,-1 1 0,1 0 0,-1-1 0,1 1 0,0-1 1,-1 1-1,1 0 0,0-1 0,-1 1 0,1-1 0,0 0 0,-1 1 0,1-1 0,0 0 0,0 1 0,0-1 1,-1 0-1,1 0 0,0 0 0,0 0 0,0 0 0,0 1 0,-1-2 0,1 1 0,0 0 0,0 0 0,1 0 1,35-6 312,21-24-55,-50 25-263,0 0-1,0 1 1,0-1 0,0 2 0,1-1-1,0 1 1,0 1 0,0-1 0,11 0-1,-19 3-7,-1 0 0,1 0 0,0 0 0,0 0 0,-1 0 0,1 0 0,0 0 0,-1 1 0,1-1 0,0 0 0,-1 1 0,1-1 0,0 0 0,-1 1 0,1-1 0,0 1 0,-1-1 0,1 1 0,-1-1 0,1 1-1,-1-1 1,0 1 0,1-1 0,-1 1 0,1 0 0,-1-1 0,1 2 0,3 25 70,-11 35 110,6-54-203,3 12-811,11-13-3556,2-6-1927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15471,'0'0'4340,"-2"9"-3257,0 7-762,-8 56 1773,9-66-1878,1 0-1,0 0 1,0-1-1,0 1 1,1 0-1,0 0 1,0-1-1,0 1 1,4 10-1,-3-14-169,0 0-1,0 0 1,0 0 0,0-1 0,0 1-1,1-1 1,-1 1 0,0-1-1,1 0 1,-1 0 0,1 0-1,-1 0 1,1 0 0,-1-1 0,1 1-1,0-1 1,-1 0 0,1 1-1,0-1 1,-1 0 0,1-1-1,0 1 1,-1 0 0,1-1-1,4-1 1,5-1 90,0 0 0,-1 0 0,1-2 0,13-6 1,15-13-83,-32 18-51,-1 1 0,1 0 0,1 0 0,-1 1 0,0 0 0,1 0 0,0 1 0,0 0 0,0 0 0,0 1 0,11-1 0,-18 4 0,-1 0 0,1-1-1,-1 1 1,0 0-1,1 0 1,-1 0 0,0 0-1,0 1 1,1-1 0,-1 0-1,0 0 1,0 1 0,0-1-1,-1 1 1,1-1 0,0 1-1,0-1 1,-1 1-1,1-1 1,-1 1 0,1 0-1,-1-1 1,0 1 0,0 1-1,1 0 7,-1-1-1,1 1 0,-1-1 0,1 1 1,0-1-1,0 1 0,0-1 1,0 1-1,1-1 0,-1 0 1,0 0-1,1 0 0,0 0 0,-1 0 1,1 0-1,0 0 0,0-1 1,0 1-1,0-1 0,5 3 0,-2-3 15,1-1 0,-1 1-1,1-2 1,-1 1 0,1 0-1,-1-1 1,0 0-1,1 0 1,-1-1 0,0 0-1,0 1 1,0-2 0,0 1-1,0-1 1,0 1-1,-1-1 1,1 0 0,4-5-1,-4 4-156,0 0 0,1 0 0,-1 1 0,1 0 0,0 0-1,0 0 1,0 1 0,1 0 0,-1 0 0,1 1 0,9-2 0,-14 4 71,-1-1-1,0 1 1,0-1 0,0 1 0,0 0 0,0-1 0,0 1 0,0 0 0,0 0 0,0 0-1,0 0 1,0 0 0,0 0 0,-1 0 0,1 0 0,0 0 0,-1 0 0,1 0 0,-1 1-1,1-1 1,-1 0 0,0 0 0,1 1 0,-1-1 0,0 0 0,0 0 0,0 1 0,0-1-1,0 2 1,0 27-2417,-4-16-2163,-3-6-3279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16528,'0'0'4196,"58"20"-11339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3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42 211 18834,'0'0'6758,"-12"61"-6181,4-31-289,-1 0-160,4-5-96,1-2-32,1-5-737,3-6-896,0-8-897,5-13-5574,2-14-3171</inkml:trace>
  <inkml:trace contextRef="#ctx0" brushRef="#br0" timeOffset="1">19 0 11147,'0'0'13420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22 8968,'0'0'14030,"-8"-4"-12237,1 0-1697,0 2 0,-1-1 0,1 1 0,0 0-1,-1 0 1,0 1 0,1 0 0,-1 0 0,0 1-1,1 0 1,-1 1 0,0-1 0,1 1 0,-1 1-1,1 0 1,-1 0 0,-11 5 0,5 0-30,1 0 0,1 1 0,-1 0 0,1 1 0,1 1-1,-20 19 1,25-22 41,1 0 0,-1 0-1,1 0 1,1 1-1,-1-1 1,1 1-1,1 0 1,-1 0 0,1 1-1,1-1 1,-1 1-1,-1 15 1,4-21-104,0 0-1,0 0 1,1 0 0,-1 0 0,1-1-1,-1 1 1,1 0 0,0 0 0,0 0-1,0-1 1,1 1 0,-1 0-1,0-1 1,1 1 0,0-1 0,0 0-1,-1 1 1,1-1 0,1 0 0,-1 0-1,0 0 1,0-1 0,1 1 0,-1 0-1,1-1 1,0 0 0,-1 1 0,1-1-1,0 0 1,0 0 0,-1-1 0,5 1-1,9 3-401,1-1 0,0 0 0,0-2-1,19 0 1,-16 0-1529,0-2-1,0 0 1,34-7-1,-5-9-6244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 14574,'0'0'3443,"-3"9"-1212,-2 10-1655,1 0 0,0 0 0,2 1 0,0-1 0,2 1 0,0-1 0,5 39 0,-2-35-585,-1 0 0,-1 25 0,-1-37 57,0-9 203,2-20 1073,4-8-1277,-1 1 0,-2-1 0,0 0 0,-2 0 0,-3-35 1,-4 45-73,-1 18 31,7-1-4,-1 0 1,1 0-1,0 0 0,0 0 0,0 0 0,0 0 0,0 0 0,0 0 1,0 0-1,0 0 0,0 0 0,0 0 0,0 0 0,1 0 0,-1 0 1,0 0-1,1 0 0,-1 0 0,1 0 0,-1 0 0,1 0 0,-1-1 1,1 1-1,0 0 0,-1 0 0,1 0 0,0-1 0,0 1 0,0-1 1,1 2-1,5 2-1,0 0 0,0 0-1,0 0 1,0-1 0,1-1 0,-1 1 0,1-1 0,0 0 0,0-1 0,0 0 0,0 0 0,0-1 0,0 0 0,0 0 0,0 0 0,-1-1 0,1-1 0,0 1 0,0-2 0,0 1-1,-1-1 1,0 0 0,1 0 0,-1-1 0,0 1 0,0-2 0,-1 1 0,0-1 0,1 0 0,-1-1 0,-1 1 0,1-1 0,7-12 0,-2 4 61,-2-2 1,0 1 0,13-33 0,-77 158 1511,51-99-1460,1 0-1,0 0 0,1 1 1,0-1-1,0 15 0,2-24-109,-1 0-1,1 1 0,0-1 1,0 0-1,1 0 0,-1 0 1,0 1-1,1-1 0,-1 0 1,1 0-1,0 0 0,-1 0 1,1 0-1,0 0 0,1 0 1,-1 0-1,0 0 0,0 0 1,1 0-1,-1-1 0,1 1 1,0-1-1,-1 1 0,1-1 1,0 0-1,0 1 0,0-1 1,0 0-1,0 0 0,0 0 1,0-1-1,4 2 1,7 1-264,0-2 1,0 1-1,1-2 1,-1 0 0,0 0-1,0-1 1,1-1 0,-1 0-1,0-1 1,0 0 0,17-8-1,-30 11 166,1 0 0,-1-1 0,1 1-1,0 0 1,-1-1 0,1 1 0,-1-1 0,1 1 0,-1-1-1,1 1 1,-1-1 0,0 1 0,1-1 0,-1 1-1,1-1 1,-1 1 0,0-1 0,0 0 0,1 1 0,-1-1-1,0 0 1,0 1 0,0-2 0,-8-21-10298,4 14 409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4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37 20371,'0'0'4282,"-12"-7"-3311,-37-19-517,46 25-442,1 0 1,-1 1-1,0-1 1,1 1-1,-1-1 1,0 1-1,1 0 1,-1 0-1,0 0 1,1 1-1,-1-1 1,1 1-1,-1-1 0,0 1 1,1 0-1,-1 0 1,1 0-1,0 0 1,-1 0-1,1 1 1,0-1-1,0 1 1,0-1-1,0 1 1,-2 2-1,-4 4 99,1 0-1,0 0 1,0 1 0,-6 11-1,12-18-47,-5 8 170,1 0 0,0 1 0,0 0 0,2 0 1,-4 14-1,6-21-189,0-1 0,1 1-1,-1 0 1,1 0 0,0 0 0,0 0 0,0 0 0,1-1 0,0 5 0,0-6-37,-1-1 1,1 0 0,-1 1-1,1-1 1,0 0-1,-1 0 1,1 0-1,0 0 1,0 0-1,0 0 1,0 0-1,0 0 1,0 0-1,0 0 1,0 0-1,0 0 1,0-1-1,0 1 1,1 0-1,-1-1 1,0 1-1,1-1 1,-1 1-1,0-1 1,2 0-1,3 1-4,0-1-1,0-1 1,1 1-1,-1-1 1,0 0-1,0 0 1,0-1-1,-1 1 0,1-1 1,0-1-1,-1 1 1,1-1-1,-1 0 1,0 0-1,0-1 0,0 1 1,0-1-1,0 0 1,-1-1-1,0 1 1,0-1-1,7-9 1,0-2-2,-1 0 0,0 0 0,-1-1 0,0 0 0,-2 0 0,7-23 1,-14 40-3,0 0 0,0 0 1,0 0-1,0 0 1,0 0-1,0 0 1,-1 0-1,1 0 1,0 0-1,0 0 1,0 0-1,0 0 1,0 0-1,0 0 0,0 0 1,0 0-1,-1 0 1,1 0-1,0 0 1,0 0-1,0 0 1,0 0-1,0 0 1,0-1-1,0 1 1,0 0-1,0 0 0,0 0 1,-1 0-1,1 0 1,0 0-1,0 0 1,0 0-1,0-1 1,0 1-1,0 0 1,0 0-1,0 0 1,0 0-1,0 0 0,0 0 1,0 0-1,0-1 1,0 1-1,0 0 1,0 0-1,0 0 1,0 0-1,0 0 1,0 0-1,0 0 1,0 0-1,0-1 0,1 1 1,-1 0-1,0 0 1,0 0-1,0 0 1,0 0-1,0 0 1,0 0-1,0 0 1,0 0-1,0 0 1,0-1-1,0 1 0,1 0 1,-11 10-77,-9 15 4,12-14 58,1 1 1,0 0 0,1-1-1,1 2 1,0-1-1,0 0 1,1 1 0,1 0-1,0 0 1,1 0 0,0 0-1,2 23 1,0-34-163,-1 0 0,1 0 1,-1 0-1,1 0 0,0 0 1,0 0-1,0 0 0,0 0 1,0-1-1,0 1 0,1 0 0,-1-1 1,0 1-1,1-1 0,-1 1 1,4 1-1,-2-1-481,0-1 0,0 1 0,0-1 1,0 0-1,1 0 0,-1 0 0,0 0 0,1 0 0,4 0 0,17-1-6426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14798,'0'0'7687,"-12"0"-6475,8-1-1153,0 1 0,-1 0 0,1 0 0,0 0 0,0 1 0,-1-1 0,1 1 0,0 0 0,0 0 0,0 1-1,0-1 1,0 1 0,0 0 0,0 0 0,1 0 0,-1 0 0,1 1 0,-1-1 0,1 1 0,0 0 0,0 0 0,0 0 0,-3 5 0,2-2-148,0 0 1,0 0 0,0 1 0,1-1-1,0 1 1,0 0 0,-3 10 0,6-15 3,0 0 1,-1-1 0,1 1-1,0 0 1,0-1-1,0 1 1,0 0 0,0 0-1,0-1 1,0 1 0,1 0-1,-1-1 1,1 1 0,-1-1-1,1 1 1,0 0-1,-1-1 1,1 1 0,0-1-1,0 0 1,0 1 0,0-1-1,0 0 1,0 1-1,1-1 1,-1 0 0,0 0-1,1 0 1,-1 0 0,1 0-1,-1 0 1,1-1 0,-1 1-1,1 0 1,-1-1-1,4 1 1,14 3-518,0 0-1,0-1 1,22-1-1,39 7-318,-79-9 1036,1 0 0,-1 1-1,0-1 1,1 0 0,-1 0 0,0 1-1,0-1 1,1 1 0,-1-1 0,0 1-1,0-1 1,0 1 0,0 0 0,0 0 0,0 0-1,0-1 1,0 1 0,0 0 0,0 0-1,0 0 1,0 0 0,0 1 0,-1-1 0,2 2-1,-2-2 50,0 1-1,0-1 0,-1 1 0,1-1 0,0 1 1,-1-1-1,1 1 0,-1-1 0,1 1 1,-1-1-1,1 0 0,-1 1 0,0-1 0,0 0 1,0 0-1,0 0 0,-2 2 0,-6 7 749,-1-2 0,0 1 0,-18 10 0,27-18-875,-10 7 54,0 0 1,0-1 0,-1-1 0,0 0 0,0 0 0,0-1-1,-1-1 1,0 0 0,-21 4 0,34-8-226,-1 0 0,1 0-1,-1 0 1,0 0 0,1 0 0,-1 0 0,1 0 0,-1 0-1,1 0 1,-1-1 0,1 1 0,-1 0 0,1 0 0,-1 0-1,1 0 1,-1-1 0,1 1 0,-1 0 0,1-1 0,-1 1 0,1 0-1,0-1 1,-1 1 0,1 0 0,-1-1 0,1 1 0,0-1-1,-1 1 1,1-1 0,0 1 0,0-1 0,0 1 0,-1-1 0,1 1-1,0-1 1,0 1 0,0-1 0,0 1 0,0-1 0,0 1-1,0-1 1,0 0 0,0 1 0,0-1 0,0 0 0,0-21-6523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101 128 17489,'0'0'3768,"9"-1"-650,2 0-2561,-1-1 0,0 0 0,0-1 0,-1 0 1,17-7-1,-23 9-538,-1 0 1,0 0 0,0 0 0,1 0 0,-1 0-1,0-1 1,0 1 0,0-1 0,-1 0 0,1 1 0,0-1-1,0 0 1,-1 0 0,1 0 0,-1 0 0,0 0-1,0 0 1,0-1 0,0 1 0,0 0 0,0 0-1,0-1 1,-1 1 0,1-1 0,-1 1 0,0-1-1,1 1 1,-1-1 0,0 1 0,-1-1 0,1 1-1,0-1 1,-1 1 0,-1-5 0,1 5-22,-1-1 0,0 1 0,0 0 0,1 0 0,-1 0 0,-1 0 0,1 0 0,0 0 0,0 1 0,-1-1 0,1 1 0,-1-1 0,1 1 0,-1 0 0,1 0 0,-1 0 0,0 1 0,1-1 0,-1 1 0,0-1 0,0 1 0,0 0 0,1 0 0,-1 0 0,-4 1 0,0-1-9,0 0-1,-1 1 1,1 0-1,0 0 1,0 1-1,0 0 1,0 0 0,-12 6-1,13-4 15,0 0 0,0 1 0,1-1 0,-1 2 1,1-1-1,0 0 0,1 1 0,-1 0 0,1 0 0,0 0 0,1 1 0,0-1 0,0 1 0,0 0 0,0 0 0,1 0 1,-2 14-1,3-15-43,0 1 0,1-1 0,0 0 0,0 1 0,0-1 0,1 1 0,0-1 0,0 0 0,1 0-1,-1 1 1,1-1 0,1 0 0,-1 0 0,1-1 0,0 1 0,0-1 0,1 1 0,0-1 0,0 0 0,7 7 0,-3-5-910,0 0 0,1-1 0,0 0-1,0 0 1,11 4 0,14 3-6823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50 9641,'0'-1'408,"0"-1"0,-1 0-1,1 1 1,0-1 0,0 1-1,-1-1 1,1 1 0,-1-1-1,0 1 1,1-1 0,-1 1-1,0 0 1,0-1 0,0 1 0,0 0-1,0 0 1,0 0 0,0-1-1,0 1 1,-2-1 0,0 0-52,-1 0 0,0 0 0,1 0 0,-1 1 0,0-1 0,0 1 0,-7-2 0,0 1-219,0 1-1,0 0 1,0 1 0,0 0 0,-14 2-1,16 0-104,1 0 0,-1 1 1,1 0-1,0 1 0,0 0 0,0 0 0,1 0 0,-1 1 0,1 0 0,0 1 0,1 0 0,-11 11 0,13-14 51,1 1 0,-1 0 0,1 1 0,-1-1 0,1 1 0,1-1 0,-1 1 0,0 0 0,1 0 0,0 0 0,1 0 0,-1 1 0,1-1 0,0 0 0,0 1 0,0-1 0,1 1 0,0-1 0,0 1 0,0-1 0,2 8-1,-1-11-67,0-1-1,0 1 1,1 0-1,-1-1 1,0 1-1,1 0 1,-1-1-1,1 0 1,-1 1-1,1-1 1,0 0-1,-1 0 1,1 0-1,0 0 1,0 0-1,0 0 1,0-1-1,0 1 1,0-1-1,0 1 1,0-1-1,0 0 1,0 0-1,0 0 1,0 0-1,3 0 1,3 0 25,0 0-1,0-1 1,0 0 0,0 0 0,13-5-1,-12 3 47,-1 0-1,1-1 1,-1-1-1,0 1 0,0-1 1,0-1-1,-1 1 1,0-1-1,0-1 1,0 1-1,-1-1 0,0-1 1,0 1-1,0-1 1,-1 0-1,-1 0 0,1 0 1,-1 0-1,-1-1 1,1 0-1,-2 0 1,1 0-1,-1 0 0,2-18 1,-5 27-82,1-1 0,0 1 0,0 0-1,0 0 1,-1 0 0,1 0 0,0-1 0,0 1 0,0 0 0,-1 0 0,1 0 0,0 0 0,0 0 0,-1 0 0,1-1 0,0 1-1,0 0 1,-1 0 0,1 0 0,0 0 0,-1 0 0,1 0 0,0 0 0,0 0 0,-1 0 0,1 0 0,0 1 0,0-1-1,-1 0 1,1 0 0,0 0 0,0 0 0,-1 0 0,1 0 0,0 0 0,0 1 0,0-1 0,-1 0 0,1 0 0,0 0 0,0 1-1,0-1 1,-1 0 0,1 0 0,0 0 0,0 1 0,0-1 0,0 0 0,0 0 0,0 1 0,0-1 0,-1 1 0,-11 12 33,8-6-32,1 0 1,0 0-1,0 1 0,1 0 0,0-1 0,0 1 0,0 0 0,1 0 1,1 0-1,-1 0 0,2 10 0,-1-15-8,0 0 1,1 0-1,-1 0 1,1 0-1,0 0 0,0 0 1,0 0-1,0 0 1,1-1-1,-1 1 0,1 0 1,0-1-1,0 1 1,0-1-1,0 1 1,0-1-1,0 0 0,0 0 1,1 0-1,-1 0 1,1-1-1,0 1 0,-1 0 1,1-1-1,0 0 1,0 0-1,0 0 0,0 0 1,0 0-1,0-1 1,4 1-1,1 0-258,0 0 0,-1 0-1,1-1 1,0-1 0,0 1 0,-1-1 0,11-3 0,-13 3-416,1-1 1,-1-1 0,0 1-1,0-1 1,0 0 0,0 0-1,0 0 1,0-1 0,-1 0-1,7-6 1,17-22-7161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10570,'0'0'7431,"-21"73"-5157,15-36-224,6 3-801,0 2-512,11 3-545,5 4-96,-3 1-608,3 0-1282,-7-2-384,-5-5-256,-4-6-1634,0-10 737,-13-10 480,-3-11-1857</inkml:trace>
  <inkml:trace contextRef="#ctx0" brushRef="#br0" timeOffset="1">114 538 673,'0'0'5765,"-45"-68"-2402,27 27-320,-4 3-128,6 0-801,7 5-256,6 9 384,3 7 32,10 6-448,14 6-897,10 4-577,9 1-224,6 0-64,5 4-96,0 0-1473,5-4-3012,-6-3-6053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16464,'0'15'3624,"-2"13"-1606,1 32 155,1-57-2067,0 0 0,0 1 0,0-1 0,1 0 0,0 1 0,-1-1 0,1 0 0,1 0-1,-1 0 1,0 0 0,1 0 0,3 5 0,-3-6-60,0 0-1,0-1 0,1 1 1,-1-1-1,1 0 1,-1 0-1,1 0 0,-1 0 1,1 0-1,0-1 1,-1 1-1,1-1 0,0 0 1,0 0-1,-1 0 1,1 0-1,0 0 0,0 0 1,-1-1-1,1 1 1,0-1-1,-1 0 0,1 0 1,-1 0-1,1 0 0,3-3 1,7-2 63,-1 0-1,0-1 1,19-16 0,-9 3-68,-18 15-29,1 0 0,-1 0 0,1 1 0,0 0 0,1 0 1,-1 0-1,1 1 0,-1 0 0,1 0 0,0 0 0,9-2 0,-14 5 0,-1 0-1,1 0 0,0 0 0,-1 0 1,1 0-1,0 1 0,-1-1 0,1 0 0,0 0 1,-1 1-1,1-1 0,-1 1 0,1-1 1,0 0-1,-1 1 0,1-1 0,-1 1 1,0-1-1,1 1 0,-1-1 0,1 1 0,-1 0 1,0-1-1,1 1 0,-1 0 0,0-1 1,0 1-1,0-1 0,1 1 0,-1 0 1,0-1-1,0 1 0,0 0 0,0 0 1,1 32 350,-1-23-162,0 16 132,-1-21-252,0 1 0,1 0 0,0 0 0,0 0 0,1 0 0,0 0 0,0 0 0,0 0 0,3 8 0,-3-13-58,0 0 1,0 0-1,0 0 0,0 0 1,0 0-1,0 0 1,0-1-1,0 1 0,0 0 1,0-1-1,0 1 1,0 0-1,1-1 1,-1 0-1,0 1 0,0-1 1,1 0-1,-1 1 1,0-1-1,0 0 0,1 0 1,-1 0-1,0 0 1,1-1-1,-1 1 1,0 0-1,0 0 0,1-1 1,-1 1-1,0-1 1,0 1-1,1-1 0,-1 1 1,0-1-1,0 0 1,1 0-1,39-30 270,-7-11-248,-26 32-60,0 0-1,0 0 1,1 1 0,11-9-1,-20 17 9,0 1-1,0 0 0,0 0 1,0 0-1,1 0 0,-1-1 1,0 1-1,0 0 0,0 0 1,0 0-1,1 0 0,-1 0 1,0 0-1,0 0 0,0 0 1,1 0-1,-1-1 0,0 1 1,0 0-1,1 0 0,-1 0 1,0 0-1,0 0 0,0 0 1,1 0-1,-1 1 0,0-1 1,0 0-1,0 0 0,1 0 1,-1 0-1,0 0 0,0 0 1,0 0-1,1 0 0,-1 0 1,0 1-1,0-1 0,0 0 0,0 0 1,1 0-1,-1 0 0,0 1 1,0-1-1,0 0 0,0 0 1,3 17-145,-8 27-1083,4-33-331,0-7 667,1 5-1264,1-5-2827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19763,'-11'0'1532,"-3"0"-968,-1 2 0,1 0 0,0 0 1,-1 1-1,1 1 0,1 0 0,-18 8 0,27-10-532,-1 0-1,1 0 1,0 0-1,-1 0 0,1 1 1,0 0-1,1-1 1,-1 1-1,0 1 0,1-1 1,0 1-1,0-1 0,0 1 1,0 0-1,0 0 1,1 0-1,0 0 0,0 1 1,0-1-1,0 1 1,1-1-1,-1 1 0,1-1 1,1 1-1,-1 0 0,0 0 1,1-1-1,1 8 1,-1-9-39,1 0 0,1 0 0,-1 0 0,0 0 1,1-1-1,-1 1 0,1 0 0,0-1 0,0 1 0,0-1 1,0 1-1,1-1 0,-1 0 0,1 0 0,-1 0 1,1 0-1,0-1 0,-1 1 0,1-1 0,0 0 1,0 1-1,0-1 0,0-1 0,5 2 0,-6-1 8,1 0 1,0 0-1,0-1 0,0 1 0,0-1 0,-1 0 0,1 0 0,0 0 0,0 0 1,0 0-1,0-1 0,0 1 0,0-1 0,-1 0 0,1 0 0,0 0 0,0 0 1,-1 0-1,1-1 0,-1 1 0,1-1 0,-1 0 0,0 1 0,0-1 0,1 0 1,-1 0-1,2-4 0,10-22 97,19-54 1,-25 53 2341,-9 31-2428,1 1 0,0-1 0,0 0 0,0 1 0,0-1 0,0 0 0,0 1 0,1-1 0,-1 0 0,1 0 0,0 1 1,0-1-1,0 0 0,0 0 0,0 0 0,0 0 0,0 0 0,1 0 0,-1 0 0,0-1 0,1 1 0,0 0 0,0-1 0,-1 1 0,1-1 0,0 0 0,0 1 0,0-1 0,0 0 0,0 0 0,0 0 0,1-1 1,-1 1-1,0 0 0,0-1 0,1 0 0,-1 1 0,3-1 0,10 1-312,1 0 0,-1-2 0,0 1 0,0-2 0,0 0 0,0-1 0,-1 0 0,1-1 0,27-12 0,-42 15 327,1 1 1,-1-1-1,1 1 1,-1 0-1,1-1 1,0 1-1,-1 0 1,1-1 0,-1 1-1,1 0 1,0 0-1,-1 0 1,1 0-1,0-1 1,0 1-1,-1 0 1,1 0-1,0 0 1,-1 0 0,1 0-1,0 1 1,-1-1-1,1 0 1,0 0-1,-1 0 1,1 1-1,0-1 1,-1 0-1,1 1 1,-1-1 0,1 0-1,0 1 1,-1-1-1,1 1 1,-1-1-1,1 1 1,-1-1-1,0 1 1,1-1 0,-1 1-1,1-1 1,-1 1-1,0 0 1,1 0-1,-6 34 1285,0-9-805,5-26-495,1 1-1,0 0 0,-1-1 0,1 1 0,0-1 0,0 1 0,0-1 0,0 1 0,0-1 0,0 0 0,-1 1 0,1-1 0,0 0 0,0 0 0,0 1 0,0-1 0,0 0 0,0 0 0,0 0 0,0 0 0,0 0 0,0-1 0,0 1 1,0 0-1,0 0 0,0-1 0,0 1 0,0 0 0,0-1 0,1 0 0,33-10 58,-19 3-89,-8 3-263,0 1 0,1 0 0,-1 1-1,1 0 1,0 0 0,0 1 0,0 0 0,14-2 0,-23 5 259,1-1 1,-1 0-1,1 0 1,0 0-1,-1 0 1,1 0-1,-1 1 1,1-1-1,0 0 1,-1 1 0,1-1-1,-1 0 1,1 1-1,-1-1 1,1 1-1,-1-1 1,1 1-1,-1-1 1,0 1-1,1-1 1,-1 1-1,0-1 1,1 1-1,-1-1 1,0 1-1,0 0 1,1-1-1,-1 1 1,0-1-1,0 2 1,1 30-168,-13 25-3519,10-51 2620,2-4-2083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12396,'0'0'10682,"10"6"-9438,-4-3-1197,1 1 0,-1-1 1,1 0-1,0 0 1,0-1-1,0 0 0,0 0 1,0-1-1,0 1 0,0-2 1,0 1-1,1-1 1,-1 0-1,0-1 0,1 1 1,-1-1-1,0-1 0,0 0 1,0 0-1,0 0 1,0 0-1,-1-1 0,8-4 1,-10 3-27,1 1 1,-1 0-1,1-1 0,-1 0 1,0 0-1,-1 0 0,1 0 1,-1-1-1,0 0 1,5-8-1,-8 12-2,1 0-1,-1 0 1,1 0 0,-1-1-1,0 1 1,1 0 0,-1 0-1,0-1 1,0 1 0,0 0 0,0-1-1,0 1 1,0 0 0,0-1-1,0 1 1,-1 0 0,1 0-1,0-1 1,-1 1 0,0-1-1,0 0 8,0 1-1,-1 0 1,1 0-1,0 0 1,-1 0-1,1 0 1,-1 0-1,1 0 1,-1 0-1,0 0 1,1 1-1,-1-1 1,0 1-1,1-1 0,-1 1 1,0 0-1,0-1 1,0 1-1,-2 0 1,-1 0-21,0 0 1,0 0 0,-1 0-1,1 1 1,0 0 0,0 0-1,0 0 1,0 0 0,0 1-1,0 0 1,0 0 0,0 0-1,1 1 1,-1 0 0,1 0-1,0 0 1,0 0-1,0 0 1,0 1 0,0 0-1,-3 5 1,2-2 78,1-1 1,0 0-1,1 1 0,-1 0 0,1 0 1,1 0-1,0 0 0,0 1 0,0-1 1,0 0-1,1 1 0,1 0 0,-1-1 1,2 11-1,-1-15-104,1-1 0,0 1 1,-1 0-1,1-1 0,0 1 1,1-1-1,-1 0 0,0 1 0,1-1 1,-1 0-1,1 0 0,0 0 1,-1 0-1,1 0 0,0 0 0,0-1 1,1 1-1,-1 0 0,0-1 1,0 0-1,1 1 0,-1-1 0,1 0 1,-1-1-1,1 1 0,-1 0 1,1-1-1,0 1 0,-1-1 0,1 0 1,0 1-1,3-2 0,2 2-797,1-1 1,-1 0-1,0-1 0,0 0 0,0 0 0,0-1 0,0 0 1,0 0-1,14-7 0,13-14-6561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12 750 11082,'-1'-1'403,"0"0"-1,0 0 0,0 0 0,0 0 0,0-1 0,1 1 0,-1 0 0,0-1 0,0 1 0,1 0 0,-1-1 1,1 1-1,0-1 0,-1 1 0,1-1 0,0-2 0,8-22 2461,-1 17-2842,0 0 1,1 1-1,0 0 0,9-8 0,8-8 632,0-7-492,-1-1 0,-2-1-1,-1-1 1,-2-1-1,-1-1 1,-2 0 0,-1-1-1,-2-1 1,-2 0-1,-2-1 1,9-67 0,-16 89-124,-2 10 4,0 1-1,0 0 0,1 0 0,0 0 0,1-1 1,-1 1-1,1 1 0,0-1 0,1 0 0,-1 0 1,1 1-1,7-11 0,-5 15-9,-1 0-1,1 0 1,0 1-1,-1-1 1,1 1 0,0 0-1,0 0 1,-1 1-1,1-1 1,0 1 0,-1 0-1,1 0 1,7 4-1,-10-5-10,206 64 191,-114-33-125,0-4 1,166 26-1,-202-47-53,0-1 1,0-4-1,1-2 0,-1-2 0,0-3 1,0-3-1,-1-2 0,99-32 0,-12-21 73,2-2 66,-135 63-153,-1 0 1,1 1-1,0 0 1,0 0-1,0 1 1,0 1 0,0 0-1,0 0 1,0 1-1,20 4 1,-14-1 0,0 1 0,-1 1 1,0 0-1,-1 1 1,1 0-1,17 13 0,-29-17 24,-1-1-1,1 2 0,-1-1 0,0 0 0,0 1 0,0-1 0,0 1 0,-1 0 0,1 0 0,-1 0 0,0 0 0,0 1 0,-1-1 0,1 0 0,-1 1 0,0-1 0,0 1 0,0-1 0,-1 1 0,0 0 1,0-1-1,0 1 0,0 0 0,-1 4 0,-3 15 367,-1 0 0,0-1 0,-14 34 0,7-20-142,5-15-55,2 0 0,0 1 1,1 0-1,-1 42 0,5-57-298,0-1-1,1 1 0,0-1 1,0 1-1,0-1 0,1 1 1,0-1-1,0 0 1,1 0-1,0 0 0,0 0 1,1-1-1,0 1 0,0-1 1,0 0-1,1 0 0,0 0 1,9 8-1,10-2-2898,0-10-2862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11050,'0'0'5680,"9"5"-4868,-5-2-826,0-1 0,0 0 0,0 0 0,1 0-1,-1-1 1,1 1 0,-1-1 0,1 0 0,-1-1 0,1 1 0,0-1 0,-1 0 0,1 0 0,0 0 0,-1-1-1,1 1 1,0-1 0,-1 0 0,1-1 0,-1 1 0,0-1 0,1 0 0,-1 0 0,7-5 0,0 0-665,1 0-1,-2-1 1,1 0 0,-1-1 0,-1 0 0,1-1 0,-2 0 0,12-16 0,-17 21 1412,0-1 0,0 0-1,0 0 1,0-1 0,-1 1 0,2-10-1,-4 15-676,1 1 0,-1 0 0,0-1 0,0 1 0,0 0 1,1-1-1,-1 1 0,0 0 0,0-1 0,0 1 0,0 0 0,0-1 0,0 1 0,0 0 0,0-1 0,0 1 0,0-1 0,0 1 0,0 0 0,0-1 0,0 1 0,0 0 0,0-1 0,-1 1 0,1 0 0,0-1 0,0 1 0,0 0 0,0-1 0,-1 1 0,1 0 0,0 0 0,0-1 0,-1 1 0,1 0 0,0 0 0,0-1 0,-1 1 0,1 0 1,0 0-1,-1 0 0,1 0 0,0-1 0,-1 1 0,1 0 0,0 0 0,-1 0 0,1 0 0,0 0 0,-1 0 0,1 0 0,-1 0 0,1 0 0,0 0 0,-1 0 0,1 0 0,0 0 0,-1 0 0,1 1 0,-1-1 0,-18 14 2457,12-5-2156,2 0 0,-1 0 0,1 1-1,1-1 1,0 1 0,0 1 0,1-1 0,0 0-1,1 1 1,-2 20 0,3-21-346,1 1 1,0-1-1,0 1 1,1-1-1,1 1 1,0-1-1,0 0 1,1 0-1,0 0 1,0 0-1,7 12 1,7 8-789,0-2-2284,17 41-1,-30-60 2811,-1 0 0,0 0-1,-1 1 1,0-1 0,0 1 0,-1-1 0,0 1 0,-1-1-1,-1 13 1,1-19 485,0 0 0,-1-1 1,1 1-1,-1 0 0,0-1 0,0 1 0,0 0 0,0-1 0,0 1 0,0-1 0,-1 1 0,0-1 1,1 0-1,-1 0 0,0 0 0,0 0 0,0 0 0,0 0 0,0 0 0,-1 0 0,1-1 0,0 0 1,-1 1-1,1-1 0,-1 0 0,0 0 0,1 0 0,-1 0 0,0-1 0,0 1 0,-2 0 1,1-1-68,-1 0 1,1 0 0,0 0-1,0-1 1,-1 1 0,1-1-1,0 0 1,0 0 0,0 0 0,0-1-1,0 1 1,0-1 0,1 0-1,-1 0 1,1-1 0,-1 1-1,1-1 1,0 1 0,-1-1 0,-2-4-1,-1-2-201,-1 0 0,2-1-1,0 1 1,0-1 0,0 0-1,1-1 1,1 1 0,0-1-1,0 0 1,1 0 0,1-1-1,0 1 1,-1-23 0,3 32 1,0-1 0,1 0 0,0 0 0,-1 0 0,1 1 0,0-1 0,0 1 0,1-1 0,-1 1 0,0-1 0,1 1 0,0 0 0,-1-1 0,1 1 0,0 0 0,0 0 0,0 0 0,0 1 0,1-1 0,-1 0 0,0 1-1,1-1 1,4-1 0,8-4-875,0 1 0,33-9 0,-24 8-1063,25-8-2919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7944,'0'0'20536,"4"11"-19836,-1-4-605,1 0-16,-1 1-1,-1 0 0,1 0 0,-1 0 0,-1 0 0,1 0 0,-1 12 0,-1-17-65,0-1 0,0 0 0,0 0 0,1 0-1,-1 0 1,0 1 0,1-1 0,-1 0 0,1 0-1,0 0 1,0 0 0,0 0 0,0 0 0,0 0 0,0 0-1,0 0 1,1-1 0,-1 1 0,1 0 0,-1-1-1,1 1 1,2 1 0,-1-2 2,0 1-1,0-1 1,1 0 0,-1 0-1,1 0 1,-1 0 0,0-1-1,1 1 1,-1-1 0,1 0-1,0 0 1,5-1-1,4-1 14,0-1 0,0 0-1,0-1 1,0 0-1,-1-1 1,19-10-1,6-8-15,-24 14-22,1 0 1,1 2-1,15-8 1,-30 15 8,0 0 0,1 0 1,-1 0-1,0 0 1,1 0-1,-1-1 0,0 1 1,1 0-1,-1 0 1,0 0-1,1 0 0,-1 0 1,1 0-1,-1 0 1,0 1-1,1-1 1,-1 0-1,0 0 0,1 0 1,-1 0-1,0 0 1,1 0-1,-1 1 0,0-1 1,0 0-1,1 0 1,-1 0-1,0 1 0,1-1 1,-1 0-1,0 0 1,0 1-1,0-1 1,1 1-1,2 16-39,-9 29-41,4-32 68,1-13 16,1 1 1,0-1-1,-1 1 1,1 0-1,0-1 1,0 1-1,0-1 1,0 1-1,1-1 1,-1 1-1,0-1 0,1 1 1,-1-1-1,1 1 1,-1-1-1,1 1 1,-1-1-1,1 1 1,0-1-1,0 0 1,0 0-1,0 1 1,0-1-1,0 0 1,0 0-1,0 0 1,1 0-1,-1 0 1,0 0-1,1-1 1,-1 1-1,2 1 1,1-2 6,0 1 0,0-1 0,0 0 0,0 0 0,0 0 0,-1-1 0,1 1 0,0-1 0,0 0 0,0 0 0,-1-1 0,7-2 0,6-3-67,-1-2 0,1 0 0,-2-1 0,14-11 0,-13 9-309,-1 2-1,1 0 1,27-13-1,-42 22 340,1 1-1,0-1 0,-1 1 0,1 0 1,0 0-1,0-1 0,-1 1 1,1 0-1,0 0 0,-1 0 0,1 0 1,0 0-1,0 0 0,0 0 1,-1 0-1,1 0 0,0 0 0,-1 0 1,1 0-1,0 0 0,0 1 0,-1-1 1,1 0-1,0 1 0,-1-1 1,1 0-1,0 1 0,0 0 0,0 1 48,0-1 0,0 0 0,-1 1 0,1-1 0,-1 1 0,1 0 0,-1-1 0,1 1 0,-1-1 0,0 1-1,0 0 1,0-1 0,0 3 0,-10 68-997,5-44-3297,3-18-2890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2530,'0'0'18840,"10"-9"-16892,-4 3-1769,1 0 0,0 0 0,0 1 0,1 0 0,0 0 0,0 1 0,0 0 0,0 0 0,1 1 0,-1 0 0,1 0 0,0 1 0,0 0 0,15-1 0,-23 3-179,0 0 0,0 0-1,1 0 1,-1 0 0,0 0-1,0 1 1,0-1 0,0 0-1,0 1 1,1-1 0,-1 1 0,0-1-1,0 1 1,0-1 0,0 1-1,0 0 1,0-1 0,0 1-1,-1 0 1,1 0 0,0 0-1,0 0 1,-1-1 0,1 1-1,0 0 1,0 2 0,0 0-3,0-1 0,-1 1 0,1 0 0,0 0 0,-1 0 0,0 0 0,0 0 0,0 0 0,0 0 0,-1 4 0,-2 6 0,0 1 0,0-1 0,-10 22 0,-1-5 34,7-16-67,1 0-1,0 0 1,1 0-1,1 1 1,0 0-1,-4 29 1,8-43 34,0 0 0,0 0 0,0 1 0,0-1 0,1 0 0,-1 1 0,0-1 0,1 0 0,-1 0 0,0 1 0,1-1 1,0 0-1,-1 0 0,1 0 0,0 0 0,-1 0 0,1 0 0,0 0 0,0 0 0,0 0 0,0 0 0,0 0 0,0 0 0,0-1 1,0 1-1,0 0 0,2 0 0,1 0 3,1 1 1,-1-1 0,0 0 0,1-1-1,-1 1 1,0-1 0,1 0 0,6 0-1,3-2 6,0 0 0,0 0-1,0-1 1,22-8-1,-19 3-7,0-1 0,0 0 1,-1-1-1,0 0 0,23-21 0,-34 26 40,1 0 1,-1 0-1,1-1 1,-2 1 0,1-1-1,-1 0 1,1-1-1,-2 1 1,1-1 0,-1 0-1,0 1 1,0-2-1,-1 1 1,0 0-1,0 0 1,1-15 0,-3 21-30,0 0 1,0 0 0,0 1-1,0-1 1,0 0 0,0 0 0,0 0-1,0 0 1,0 0 0,0 0-1,-1 0 1,1 1 0,0-1 0,-1 0-1,1 0 1,-1 0 0,1 1-1,-1-1 1,1 0 0,-1 0 0,1 1-1,-1-1 1,0 0 0,1 1-1,-1-1 1,0 1 0,0-1-1,1 1 1,-1-1 0,0 1 0,0 0-1,0-1 1,0 1 0,1 0-1,-1 0 1,0 0 0,0-1 0,0 1-1,0 0 1,0 0 0,0 0-1,0 0 1,0 0 0,-1 1 0,0-1-9,-1 1 1,0 0 0,1 0 0,-1 0 0,0 0 0,1 0 0,-1 1 0,1-1 0,0 1 0,-1-1 0,1 1 0,0 0 0,-3 3 0,2-1 30,0 0 0,1 0 0,-1 0 0,1 1 0,0-1 1,1 1-1,-1-1 0,1 1 0,-1-1 0,1 1 0,1 0 0,-1 0 0,1-1 1,0 1-1,0 0 0,0 0 0,1 5 0,0-7 5,-1 0 0,1-1 0,0 1-1,0 0 1,0 0 0,0 0 0,0-1-1,1 1 1,-1-1 0,1 1 0,0-1 0,0 0-1,-1 1 1,2-1 0,-1 0 0,0 0 0,0-1-1,1 1 1,-1 0 0,1-1 0,-1 1 0,1-1-1,-1 0 1,1 0 0,0 0 0,0 0-1,0 0 1,3 0 0,3 0 3,0-1 1,-1 0-1,1-1 0,0 1 1,-1-1-1,1-1 0,-1 0 1,0 0-1,1-1 0,-1 0 1,0 0-1,-1-1 0,9-5 1,-12 7-61,0 0 1,-1 0-1,1-1 1,-1 0-1,0 1 1,0-1-1,0 0 1,0-1-1,-1 1 1,1 0-1,-1-1 1,0 1-1,0-1 1,0 0-1,0 0 1,-1 0-1,1 0 1,-1 0 0,0 0-1,0 0 1,-1 0-1,1-1 1,-1 1-1,0 0 1,0 0-1,0-1 1,-1 1-1,-1-6 1,1 8-83,0 0 1,0 1-1,0-1 0,0 1 1,0-1-1,0 1 1,-1-1-1,1 1 0,0 0 1,-1-1-1,1 1 1,-1 0-1,0 0 0,1 0 1,-1 0-1,0 1 0,0-1 1,0 0-1,1 1 1,-1-1-1,-3 1 0,2-1-431,0 0-1,0 1 1,0-1 0,0 1-1,0 0 1,0 0-1,0 0 1,0 0-1,0 1 1,0-1-1,0 1 1,0 0-1,-3 1 1,-1 5-4897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19923,'0'0'6950,"-45"57"-5668,35-25-353,1 0-577,0-1-192,9-2-128,0-4-352,0-6-1154,14-3-640,-5-7-1505,2-4-1954,0-5-9129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30 19474,'0'0'1041,"-6"9"0,-1 4-900,1 0 0,0 1 0,2-1 0,-1 1 0,1 0 0,1 0 0,1 0 0,0 0 0,0 25 0,2-31-73,-1 5-104,1 0 0,1 0 1,0-1-1,1 1 0,4 13 1,-6-24 20,1 0 1,-1 0 0,1 0 0,0-1 0,-1 1 0,1 0 0,0 0-1,1 0 1,-1-1 0,0 1 0,0-1 0,1 1 0,-1-1 0,0 1-1,1-1 1,0 0 0,-1 0 0,1 1 0,0-1 0,0-1 0,-1 1-1,1 0 1,0 0 0,0-1 0,0 1 0,0-1 0,0 1 0,0-1-1,0 0 1,0 0 0,0 0 0,0 0 0,0 0 0,0 0 0,0 0-1,0-1 1,0 1 0,0-1 0,0 0 0,2-1 0,0 0-51,0 0 1,0 0 0,-1 0-1,1-1 1,-1 0 0,1 0-1,-1 0 1,0 0-1,0 0 1,0-1 0,-1 1-1,1-1 1,-1 0 0,3-5-1,22-60-742,-18 38 1141,8-61 0,-12 10 3611,-4 82-3901,-1 0 1,0 0-1,0 0 1,0-1 0,0 1-1,0 0 1,0 0-1,0 0 1,0 0 0,0 0-1,0-1 1,1 1-1,-1 0 1,0 0 0,0 0-1,0 0 1,0 0-1,0-1 1,0 1 0,0 0-1,0 0 1,0 0-1,0 0 1,0-1-1,0 1 1,-1 0 0,1 0-1,0 0 1,0 0-1,0 0 1,0-1 0,0 1-1,0 0 1,0 0-1,0 0 1,0 0 0,0 0-1,-1 0 1,1-1-1,0 1 1,0 0 0,0 0-1,0 0 1,0 0-1,0 0 1,-1 0-1,1 0 1,0 0 0,0 0-1,0 0 1,0 0-1,-1 0 1,1 0 0,0 0-1,0 0 1,0 0-1,0 0 1,0 0 0,-1 0-1,1 0 1,0 0-1,0 0 1,0 0 0,-1 0-1,-7 13 658,-8 21-731,7-5-277,2 0 0,0 0 1,2 1-1,1 0 0,2 0 0,2 60 0,6-62-3922,5-8-3096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12620,'0'0'10880,"-3"12"-9989,-1 0-804,1 0 145,-1 0 1,1 0-1,1 1 0,-1 19 0,2-30-204,1 1-1,0-1 0,0 0 0,0 0 1,1 0-1,-1 0 0,0 0 1,1 0-1,-1 0 0,1 0 0,0 0 1,-1 0-1,1 0 0,0 0 1,0 0-1,1-1 0,-1 1 1,0 0-1,0-1 0,1 1 0,-1-1 1,1 1-1,0-1 0,-1 0 1,1 1-1,0-1 0,0 0 1,-1 0-1,1 0 0,0-1 0,0 1 1,0 0-1,0-1 0,0 1 1,0-1-1,4 1 0,7-1 0,-1-1-1,0 0 1,1-1 0,-1 0-1,0 0 1,0-1-1,0-1 1,-1 0 0,1-1-1,-1 0 1,0-1 0,11-7-1,54-24-1365,-74 36 1325,-1 0-1,1 0 1,-1 0-1,0 1 0,1-1 1,-1 1-1,1-1 1,-1 1-1,1-1 1,0 1-1,-1 0 0,1 0 1,-1 0-1,1 0 1,0 0-1,-1 0 0,1 0 1,-1 0-1,1 1 1,-1-1-1,1 0 1,-1 1-1,1 0 0,-1-1 1,3 2-1,-3 1 23,0-1-1,0 0 0,0 0 0,-1 0 0,1 1 1,-1-1-1,0 0 0,1 1 0,-1-1 0,0 0 1,0 1-1,-1 3 0,0-2 11,1 0 0,0 0 0,0 0 0,1 0 0,-1 0 0,1 0 0,0 0 0,1 5 0,25-5-465,-3-5-2668,-14 1-1170,2 0-2767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20019,'0'0'-96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49 8904,'0'0'12631,"-1"-8"-10634,1 5-1910,-1 1 0,1-1 0,-1 1 0,0-1 1,0 1-1,1-1 0,-1 1 0,-1 0 0,1 0 1,0-1-1,-1 1 0,-2-3 0,3 4-74,-1 0 1,0 0-1,1 1 0,-1-1 1,0 0-1,0 1 0,1 0 0,-1-1 1,0 1-1,0 0 0,0 0 0,0 0 1,1 0-1,-1 0 0,0 0 1,0 0-1,0 1 0,0-1 0,1 1 1,-1-1-1,0 1 0,0 0 1,1-1-1,-1 1 0,-2 2 0,-5 2 36,1 0 0,-1 1-1,1 0 1,1 0 0,-1 1-1,1 0 1,0 0 0,1 1-1,-7 10 1,9-13 34,1 0 1,-1 0-1,1 0 1,1 0-1,-1 1 1,1-1-1,0 1 1,0 0-1,1 0 1,-1-1-1,1 1 1,1 0-1,-1 0 1,1 0-1,0 0 1,2 12-1,-2-16-83,1 0-1,0 0 0,0 0 1,0 0-1,0-1 1,1 1-1,-1 0 1,0-1-1,1 1 0,-1-1 1,1 1-1,0-1 1,-1 1-1,1-1 1,0 0-1,0 0 0,0 0 1,0 0-1,0 0 1,0-1-1,0 1 1,0 0-1,0-1 0,3 1 1,56 3-1050,-51-4 625,3-1-577,0 1 0,0-2 1,0 1-1,15-6 0,24-11-7346,-9-1-3722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 16912,'0'0'5136,"-4"12"-4224,-6 18-384,2 0-1,1 1 1,1 0-1,-2 41 1,7-51-252,0-14-181,0 1 1,1 0-1,0-1 0,1 1 1,1 10-1,-2-17-82,0-1-1,0 0 1,1 0-1,-1 1 1,0-1-1,0 0 0,0 0 1,0 1-1,0-1 1,0 0-1,0 0 1,0 0-1,1 1 0,-1-1 1,0 0-1,0 0 1,0 0-1,1 0 1,-1 1-1,0-1 0,0 0 1,0 0-1,1 0 1,-1 0-1,0 0 1,0 0-1,1 0 1,-1 0-1,0 1 0,0-1 1,0 0-1,1 0 1,-1 0-1,0 0 1,0 0-1,1 0 0,-1 0 1,0-1-1,0 1 1,1 0-1,-1 0 1,12-9 288,5-14-73,-11 10-181,-1-1 1,0 0-1,-1 0 0,0 0 0,2-28 1,-5 37-35,-1 0 0,1 0 0,-1 0 0,0 0 1,0 0-1,-1 0 0,0 0 0,0 0 0,0 1 1,0-1-1,-1 0 0,1 0 0,-1 1 0,-1-1 0,1 1 1,-1-1-1,1 1 0,-1 0 0,0 0 0,-6-6 1,8 10-20,1 0 1,0-1 0,-1 1-1,1 0 1,0-1 0,-1 1-1,1 0 1,0-1 0,-1 1-1,1 0 1,-1 0 0,1 0 0,0-1-1,-1 1 1,1 0 0,-1 0-1,1 0 1,-1 0 0,1 0-1,-1 0 1,1 0 0,-1 0-1,1 0 1,-1 0 0,1 0-1,0 0 1,-1 0 0,1 0 0,-1 0-1,1 1 1,-1-1 0,1 0-1,-1 0 1,1 1 0,0-1-1,-1 0 1,-4 20-73,5-15 77,0 1 0,0 0-1,1-1 1,0 1 0,0-1 0,2 7 0,0-8 23,0-1 1,0 1 0,0-1 0,0 0 0,1 0-1,-1 0 1,1-1 0,0 1 0,0-1-1,0 0 1,0 0 0,0 0 0,0-1 0,0 1-1,1-1 1,-1 0 0,0 0 0,1 0-1,-1-1 1,8 0 0,11 1 68,-1 0 1,40-6-1,-45 2-162,0 0 0,-1-1 0,0-1 0,0-1 0,0 0 0,21-12 0,-32 16 51,0-1 1,0 1-1,0-1 0,0-1 0,-1 1 0,1-1 0,-1 0 0,0 0 0,0 0 0,0 0 0,0-1 0,-1 1 0,0-1 0,0 0 0,0 0 0,-1-1 0,1 1 0,-1 0 0,0-1 1,-1 1-1,0-1 0,1-6 0,-2 11 34,0 0 0,-1 0 0,1 1 0,-1-1 0,0 0 0,1 0 1,-1 1-1,0-1 0,1 0 0,-1 1 0,0-1 0,0 0 0,1 1 0,-1-1 1,0 1-1,0-1 0,0 1 0,0 0 0,0-1 0,0 1 0,0 0 0,0 0 1,0 0-1,0 0 0,0-1 0,0 1 0,0 0 0,0 1 0,0-1 0,0 0 0,0 0 1,0 0-1,0 1 0,1-1 0,-3 1 0,-38 11 1,27-3-8,0 1 1,0 0-1,0 1 0,2 1 1,-13 13-1,19-17 31,-1-1 1,1 1-1,1 0 0,0 0 0,0 1 0,0-1 1,1 1-1,0 0 0,1 0 0,-3 14 0,5-21-33,1 1 0,0-1 0,-1 0 0,1 0 0,0 0 0,0 0 0,1 0-1,-1 0 1,0 0 0,1 0 0,-1 0 0,1 0 0,0 0 0,-1 0 0,1 0-1,0 0 1,0-1 0,0 1 0,1 0 0,-1 0 0,0-1 0,2 2 0,0 0-120,1-1 0,-1 0 1,0 0-1,1 0 1,-1-1-1,1 1 0,0-1 1,0 0-1,-1 0 1,1 0-1,4 0 0,8 1-1244,0-1-1,0-1 1,1-1-1,27-5 0,11-10-5094,4-7-2434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59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 15407,'-8'0'2872,"0"1"-2532,0 0 0,0 1 1,0 0-1,0 0 0,0 1 1,1 0-1,-1 0 0,1 1 1,0 0-1,0 0 0,0 1 0,1-1 1,-1 1-1,1 1 0,0 0 1,1-1-1,-1 2 0,1-1 1,-5 9-1,7-12-257,1 1 1,0-1-1,0 1 0,0 0 1,0-1-1,0 1 0,1 0 1,-1 0-1,1 0 0,0 1 0,1-1 1,-1 0-1,1 0 0,-1 0 1,1 0-1,1 7 0,0-10-69,-1 1 1,1-1-1,-1 0 0,1 0 0,0 1 0,-1-1 0,1 0 1,0 0-1,0 0 0,0 0 0,0 0 0,0 0 1,0 0-1,0 0 0,0-1 0,0 1 0,1 0 0,-1 0 1,2 0-1,0 0 3,1 0 1,0 0-1,-1-1 0,1 1 1,0-1-1,0 0 1,0 0-1,0 0 0,5-1 1,-1-1-18,0 0 0,0 0 0,-1-1 0,1 0 0,-1-1 0,0 0 0,0 0 0,0 0 0,0-1 0,-1 0 0,0 0 0,0-1 0,10-11 0,-1 0-16,-2-1 0,0 0 0,19-36 0,-24 34-40,-5 13 4,-7 13 0,-3 9-232,0 0 1,1 0-1,1 0 1,0 1-1,1 0 0,1 0 1,0 1-1,-1 30 1,4-45 61,0-1 0,0 0 0,0 0 0,0 0-1,0 0 1,0 1 0,0-1 0,0 0 0,0 0 0,0 0 0,1 0 0,-1 0 0,0 0 0,1 1 0,-1-1 0,1 0 0,-1 0-1,1 0 1,0 0 0,-1 0 0,1 0 0,0-1 0,0 1 0,0 0 0,-1 0 0,1 0 0,0-1 0,0 1 0,2 0 0,11 1-6120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166 231 5093,'0'0'15348,"-4"3"-13459,-16 6-1020,1 2-1,-33 25 1,45-31-891,1 1 1,-1 0 0,1 0-1,0 0 1,1 1-1,0 0 1,0 0 0,0 0-1,1 1 1,-6 13 0,9-20 19,1 0 0,-1-1 0,1 1 0,-1 0 0,1 0 0,0 0 0,-1 0 0,1 0 0,0 0 0,0-1 0,0 1 0,0 0 0,0 0 0,0 0 0,0 0 0,0 0 0,0 0 0,0 0 0,0 0 0,0 0 0,1 0 0,-1-1 0,0 1 0,1 0 0,-1 0 0,1 0 0,-1 0 0,1-1 0,-1 1 0,1 0 0,-1 0 0,1-1 0,0 1 0,-1-1 0,1 1 0,0 0 0,0-1 0,-1 1 0,1-1 0,0 0 0,0 1 0,0-1 0,0 0 0,0 1 0,0-1 1,-1 0-1,1 0 0,0 0 0,0 0 0,0 0 0,0 0 0,0 0 0,0 0 0,0 0 0,0 0 0,0 0 0,0-1 0,-1 1 0,1 0 0,1-1 0,7-1 80,-1-1 0,0 1 0,0-1 0,0 0 0,11-7 0,4-5 3,0-1-1,-1-2 1,0 0 0,-2-1 0,0-1 0,18-24-1,-26 29-52,-1 0 0,-1-1-1,0 0 1,-1 0 0,-1-1-1,0 0 1,-1 0 0,-1-1-1,-1 0 1,3-20 0,-7 36 6,-1 1-1,0-1 1,1 0-1,-1 1 1,0-1 0,0 1-1,0-1 1,0 0 0,0 1-1,-1-1 1,1 0 0,0 1-1,-1-1 1,1 1-1,-1-1 1,-1-2 0,2 4-17,-1-1 0,0 1 1,1 0-1,-1 0 0,1 0 0,-1 0 1,0 0-1,1 0 0,-1 0 1,1 0-1,-1 0 0,0 0 1,1 0-1,-1 0 0,1 0 0,-1 0 1,1 1-1,-1-1 0,0 0 1,1 0-1,-1 1 0,1-1 0,-1 0 1,1 1-1,-1-1 0,1 1 1,0-1-1,-1 1 0,-6 5 32,1 1 0,0-1 0,1 1 0,-8 13 0,3-3 17,1 1 0,1 0 0,1 1-1,0 0 1,2 0 0,0 0-1,-3 24 1,8-34-8,-1-1-1,1 1 0,0-1 1,1 1-1,0-1 0,0 1 1,1-1-1,4 13 1,-4-16-37,0-1 0,0 1 0,0-1 1,1 0-1,0 1 0,0-1 1,0-1-1,0 1 0,1 0 0,-1-1 1,1 0-1,0 1 0,0-2 1,0 1-1,8 3 0,54 21-2998,-44-22-1449,1-2-3887,-8-3-1195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15727,'0'0'7281,"-11"4"-6149,-3 2-758,1 0 0,0 2 0,0-1 0,-21 18 0,27-20-282,1 0 0,0 1 1,1-1-1,-1 1 0,1 1 1,0-1-1,1 1 0,-1-1 0,1 1 1,1 0-1,-1 1 0,-3 12 1,7-19-159,0 1 1,0-1-1,0 0 1,1 0-1,-1 0 1,0 1-1,1-1 1,-1 0-1,1 0 1,-1 0-1,1 0 0,-1 0 1,1 0-1,0 0 1,0 0-1,-1 0 1,1 0-1,0 0 1,0 0-1,0 0 1,0-1-1,0 1 1,0 0-1,0-1 1,0 1-1,1-1 1,-1 1-1,0-1 1,0 1-1,0-1 1,1 0-1,-1 0 0,0 0 1,0 1-1,2-1 1,56 6-1889,-46-5 1318,20-1-196,-26 0 885,1-1 1,0 1-1,-1 1 0,1-1 1,0 1-1,-1 1 0,1-1 1,-1 1-1,1 1 0,11 4 0,-19-6 19,0-1 0,1 1 0,-1-1-1,1 1 1,-1-1 0,0 1-1,1 0 1,-1-1 0,0 1-1,1 0 1,-1-1 0,0 1 0,0 0-1,0-1 1,0 1 0,0 0-1,0-1 1,0 1 0,0 0-1,0-1 1,0 1 0,0 0-1,0-1 1,0 1 0,-1 0 0,1-1-1,0 1 1,0 0 0,-1-1-1,1 1 1,0-1 0,-1 1-1,1-1 1,-1 1 0,1-1-1,-1 1 1,1-1 0,-1 1 0,1-1-1,-1 1 1,1-1 0,-1 0-1,1 1 1,-2-1 0,-28 19 923,27-17-823,-26 13 1014,-56 21 1,76-32-1177,0-1 1,0-1-1,-1 0 1,1 0-1,0-1 0,-1 0 1,0 0-1,1-1 1,-1 0-1,-17-4 1,26 4-319,0-1 0,0 0 1,0 0-1,0 1 1,0-1-1,1 0 0,-1 0 1,0 0-1,1 0 0,-1 0 1,0 0-1,1 0 1,-1-1-1,1 1 0,-1 0 1,1 0-1,0 0 0,0 0 1,-1-1-1,1 1 1,0 0-1,0 0 0,0 0 1,0-1-1,0 1 0,1 0 1,-1 0-1,0 0 1,1-1-1,-1 1 0,1-2 1,7-14-7343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35 126 13581,'0'0'11942,"12"6"-11520,-9-4-402,2 1-3,0 0 1,0 0 0,0 0-1,1-1 1,-1 0-1,0 0 1,1-1 0,0 1-1,-1-1 1,1 0-1,0-1 1,0 1 0,0-1-1,-1 0 1,1-1-1,0 1 1,0-1 0,-1 0-1,1-1 1,8-2-1,-2-2-5,0-1 0,-1 0 0,1 0 0,10-11 0,-20 17 49,1-1 0,-1 0 1,1 0-1,-1-1 0,0 1 1,0 0-1,0-1 0,0 1 1,0-1-1,-1 0 1,1 1-1,-1-1 0,0 0 1,1 0-1,-1 0 0,-1 0 1,1 0-1,0 0 1,-1 0-1,0 0 0,1-1 1,-1 1-1,-1-4 0,0 4-28,0 1 1,0 0-1,-1 0 0,1 0 0,-1 0 0,1 0 0,-1 0 0,0 0 0,0 1 0,1-1 0,-1 1 1,-1-1-1,1 1 0,0 0 0,0-1 0,0 1 0,-1 0 0,1 1 0,0-1 0,-1 0 0,1 1 1,-1-1-1,1 1 0,-5 0 0,-4-1 62,0 0 0,0 1 0,1 0 0,-17 4 0,20-3-83,-1 1-1,1 1 1,0 0 0,0 0 0,0 0 0,0 1-1,1 0 1,-1 0 0,1 1 0,0-1-1,0 1 1,1 1 0,-1-1 0,1 1 0,1 0-1,-5 7 1,3-5 5,1 0-1,0 1 1,1-1 0,0 1-1,0 0 1,1 1 0,0-1-1,0 1 1,1-1-1,1 1 1,0 0 0,0 10-1,1-16-43,1-1 0,-1 1 0,1-1 0,0 1 0,0-1-1,1 0 1,-1 0 0,0 1 0,1-1 0,0 0 0,0 0-1,0 0 1,0-1 0,1 1 0,-1 0 0,1-1 0,-1 1-1,1-1 1,0 0 0,0 0 0,0 0 0,0 0 0,0-1 0,1 1-1,-1-1 1,0 0 0,1 0 0,-1 0 0,6 0 0,6 3-1410,1-2 1,0 0 0,1-1-1,-1 0 1,22-3-1,15-5-8145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15150,'0'0'7885,"-3"9"-7271,-5 19-50,1 1 1,1-1-1,2 1 0,0 0 1,2 0-1,3 33 0,-1-61-543,0 1-1,0 0 1,1-1-1,-1 1 1,1 0-1,0-1 0,-1 1 1,1-1-1,0 1 1,0-1-1,0 1 1,0-1-1,0 0 0,0 1 1,0-1-1,1 0 1,-1 0-1,0 0 1,1 0-1,-1 0 0,0 0 1,1 0-1,-1-1 1,1 1-1,0 0 1,-1-1-1,1 0 1,0 1-1,-1-1 0,1 0 1,0 1-1,-1-1 1,1 0-1,0 0 1,-1-1-1,1 1 0,0 0 1,-1 0-1,1-1 1,0 1-1,2-2 1,4 0 20,0-1 1,-1 1-1,0-1 1,1 0-1,-1-1 1,0 0-1,11-8 1,-2-3-10,-1 0 0,-1 0 0,-1-2 0,19-27 0,-32 44-34,0 0 0,0 0 0,0 0 0,0-1 0,0 1 0,0 0 0,0 0 1,1 0-1,-1 0 0,0-1 0,0 1 0,0 0 0,0 0 0,1 0 0,-1 0 0,0 0 0,0 0 0,0 0 0,1 0 0,-1 0 0,0 0 0,0 0 0,0 0 1,1 0-1,-1 0 0,0 0 0,0 0 0,0 0 0,1 0 0,-1 0 0,0 0 0,0 0 0,0 0 0,1 0 0,-1 0 0,0 0 0,0 0 0,0 0 0,0 0 0,1 0 1,-1 1-1,0-1 0,0 0 0,0 0 0,0 0 0,1 0 0,-1 0 0,0 1 0,0-1 0,0 0 0,0 0 0,0 0 0,0 1 0,0-1 0,0 0 0,0 0 1,0 0-1,0 1 0,0-1 0,1 0 0,7 22 35,2 1 52,-9-21-70,0-1-1,1 0 1,-1 0-1,1 0 1,-1 0-1,1 0 1,-1 0 0,1 0-1,0 0 1,-1-1-1,1 1 1,0 0-1,0-1 1,0 0-1,-1 1 1,1-1 0,0 0-1,0 0 1,0 0-1,0 0 1,-1 0-1,1-1 1,0 1 0,0 0-1,0-1 1,-1 0-1,4-1 1,46-27 155,-40 22-171,-5 2-4,1 1 1,-1 1 0,1-1 0,0 1 0,10-3 0,-16 6-6,0-1 1,0 1-1,0 0 1,0 0-1,0-1 1,0 1-1,0 0 1,0 0-1,0 0 1,0 0 0,0 0-1,0 0 1,0 0-1,0 1 1,0-1-1,0 0 1,0 1-1,0-1 1,0 0-1,0 1 1,0-1-1,0 1 1,0-1 0,0 1-1,0 0 1,-1-1-1,1 1 1,0 0-1,0 0 1,-1 0-1,1-1 1,-1 1-1,1 0 1,-1 0-1,1 0 1,-1 0-1,1 0 1,-1 0 0,0 0-1,1 0 1,-1 0-1,0 0 1,0 0-1,0 0 1,0 0-1,0 2 1,1 7-284,-1 31-1032,-5-23-1822,-6-10-3320,6-8-404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18065,'0'0'4901,"70"39"-10667,-41-29-9224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38 20756,'0'0'4265,"-9"-6"-2845,3 2-1313,0 0-1,0 1 1,-1-1-1,1 1 1,-1 0-1,0 1 1,0 0-1,0 0 1,0 0-1,0 1 1,-1 0-1,1 1 1,0 0-1,0 0 1,-1 0-1,1 1 1,0 0-1,0 0 1,-1 1 0,1 0-1,-7 3 1,5 0 20,1 0 1,0 1 0,0 0 0,0 0 0,1 1 0,-1 0 0,2 1 0,-8 8 0,11-12-83,0 0 0,1 0 0,-1 0 0,1 0 0,-1 1 0,1-1 0,1 1 0,-1-1 0,0 1 0,1 0 0,0 0 0,0-1 0,1 1 0,-1 0 1,1 0-1,0 0 0,1 0 0,0 7 0,0-10-39,1 1 1,-1-1-1,0 1 1,1-1-1,-1 0 0,1 0 1,0 1-1,0-1 1,0 0-1,0-1 1,0 1-1,0 0 1,1-1-1,-1 1 0,0-1 1,1 1-1,-1-1 1,1 0-1,0 0 1,-1 0-1,1-1 0,0 1 1,4 0-1,9 1-410,1 0-1,29-2 0,-31 0-372,0 0-1084,0-1-1,0 0 0,17-4 0,3-5-5232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 1473,'0'0'20836,"-11"-2"-19800,4 1-848,4 0-95,-1 0 0,1 0 0,0 1 0,0-1 0,-1 1 0,1 0 0,0 0 0,-1 0 0,1 0 0,0 1 0,-1 0 0,1-1 0,0 1 0,0 0 0,0 0 0,0 1 0,0-1 0,0 1 0,0-1 0,0 1 0,0 0 0,-2 3 0,-1 0 151,0 1-1,0 0 0,1 0 0,0 1 0,0-1 1,0 1-1,1 0 0,0 1 0,1-1 1,0 1-1,0-1 0,0 1 0,1 0 1,0 0-1,-1 14 0,3-21-235,1 1 0,-1-1 0,1 0 0,-1 0 0,1 1 0,-1-1 0,1 0 1,0 0-1,0 0 0,0 0 0,0 0 0,0 0 0,0 0 0,0 0 0,0 0 0,0 0 0,0-1 0,0 1 0,0 0 0,1-1 0,-1 1 0,0-1 1,1 1-1,-1-1 0,0 0 0,1 1 0,-1-1 0,0 0 0,1 0 0,-1 0 0,0 0 0,1 0 0,-1 0 0,1 0 0,-1-1 0,0 1 0,3-1 1,4-1 19,-1 1 0,1-1 0,0 0 0,-1 0 0,12-6 0,51-41-241,-55 37 120,1 1-1,0 0 0,27-12 1,-43 22 100,0 1 1,0 0-1,1 0 1,-1 0-1,0 0 0,1 0 1,-1 0-1,1 0 1,-1 0-1,0 0 0,1 0 1,-1 0-1,0 0 1,1 0-1,-1 0 0,0 0 1,1 0-1,-1 0 1,0 0-1,1 0 1,-1 1-1,0-1 0,1 0 1,-1 0-1,0 0 1,0 1-1,1-1 0,-1 0 1,0 0-1,0 1 1,1-1-1,-1 0 1,0 0-1,0 1 0,0-1 1,1 0-1,-1 1 1,0-1-1,0 0 0,0 1 1,0-1-1,0 1 1,5 24 258,-6-23-252,1 0 0,0 1 0,0-1 0,1 1 1,-1-1-1,0 0 0,1 1 0,-1-1 0,1 1 0,0-1 0,0 0 0,0 0 0,0 0 0,0 1 0,1-1 0,-1 0 0,0-1 0,1 1 1,0 0-1,2 2 0,2-3-7,1 0 0,-1 0 1,1 0-1,-1-1 0,1 0 0,0-1 1,-1 1-1,1-1 0,-1-1 0,1 1 1,-1-1-1,0 0 0,1 0 1,-1-1-1,11-6 0,-10 5-59,1 0 0,0 1 0,0 0 0,0 1 0,0 0 0,0 0 0,0 0-1,15 0 1,-21 6 46,-1-1 0,0 1 0,0 0 0,0 0-1,-1 0 1,1 0 0,-1-1 0,0 1 0,0 0 0,0 0-1,-2 4 1,2-1 22,0-6-10,0 0 1,0-1 0,0 1 0,0 0-1,0 0 1,0-1 0,0 1 0,1 0 0,-1 0-1,0-1 1,0 1 0,1 0 0,-1-1-1,0 1 1,1 0 0,-1-1 0,1 1-1,-1 0 1,1-1 0,-1 1 0,1-1-1,-1 1 1,1-1 0,-1 1 0,1-1-1,0 1 1,-1-1 0,1 0 0,0 1-1,1-1 1,26-2 132,27-23-58,-54 25-83,15-9-18,-10 4-53,1 1 0,0 0 1,0 1-1,1 0 0,-1 0 0,1 0 1,-1 1-1,1 0 0,10-1 0,-18 4 79,1-1 0,-1 1 0,1 0 0,-1 0 0,1-1 0,-1 1 0,1 0 0,-1 0 0,0 0 0,1-1 0,-1 1 0,0 0 0,0 0-1,0 0 1,1 0 0,-1 0 0,0 0 0,0-1 0,0 1 0,-1 0 0,1 0 0,0 0 0,0 0 0,-1 1 0,-3 25 155,-3 0-35,-1 4-235,6-11-3752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12332,'0'0'16362,"9"4"-15492,3 0-747,1-1 0,-1 0 0,1-1 0,0-1 0,-1 1 0,18-2-1,-24 0-105,-1-1 0,0 1 0,0-1-1,0 0 1,0-1 0,0 1-1,0-1 1,0 0 0,7-4-1,-10 5-6,0-1 0,0 1 0,0-1 0,0 0-1,0 0 1,0 0 0,-1 0 0,1 0 0,-1 0-1,1 0 1,-1-1 0,0 1 0,0 0 0,0-1-1,0 1 1,0-1 0,-1 1 0,1-1 0,-1 1-1,1-5 1,-1 6 16,-1-1 0,1 0 0,0 1 0,-1-1 0,1 1-1,-1-1 1,1 1 0,-1-1 0,0 1 0,0-1 0,0 1 0,0 0 0,0-1 0,0 1-1,0 0 1,0 0 0,0 0 0,-1 0 0,1 0 0,0 0 0,-1 0 0,1 0 0,0 0-1,-1 1 1,1-1 0,-1 1 0,0-1 0,1 1 0,-1-1 0,1 1 0,-1 0-1,0 0 1,1 0 0,-1 0 0,-2 0 0,-7-1-17,1 1 0,-1 1 0,0-1 0,-13 4 0,14-2-18,1 1 1,0 1-1,0-1 1,1 1-1,-1 1 1,1 0-1,0 0 0,0 0 1,0 1-1,-7 8 1,11-10 9,0-1 1,0 1-1,0 0 1,1 0-1,0 0 1,0 0-1,0 1 1,0-1-1,1 1 1,0 0-1,0 0 1,0 0-1,0 0 1,1 0-1,0 0 1,0 0-1,0 1 1,1-1-1,0 10 1,1-12 8,0 0 0,0 0 0,0-1 1,1 1-1,-1 0 0,1-1 0,0 1 0,0-1 0,0 0 0,0 0 1,0 0-1,0 0 0,1 0 0,-1 0 0,1 0 0,-1-1 0,1 1 1,-1-1-1,1 0 0,0 0 0,0 0 0,0 0 0,0 0 0,0-1 1,4 1-1,13 2-147,-1 0 0,33-1-1,-42-2-66,9 0-376,55 0-3241,-25-8-4019,-7-5-7177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15983,'0'0'6566,"-20"64"-3555,20-34-1025,0 3-801,0-6-512,22-1-449,7-10-96,10-7-96,8-8-512,9-1-834,2-10-1056,-4-10-1858,-8-6-2210,-6-4-2851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0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17168,'0'0'5093,"-59"80"-3299,24-33-449,-10 5-288,-3 7 0,1 2-192,-3 0-641,10-2-192,9-6-224,8-4-1506,7-6-2626,5-3-4933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4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525 159 5509,'-28'-3'692,"0"2"-1,-1 0 1,1 2-1,0 1 1,0 1-1,0 1 1,0 2-1,0 1 1,1 1-1,0 1 1,1 1-1,0 2 1,1 0-1,-29 20 1,53-32-658,-1 1 0,1 0 0,0 0 0,-1 0 0,1 0 0,0 0 1,-1 0-1,1 0 0,0 0 0,0 1 0,0-1 0,0 0 0,0 1 0,1-1 1,-1 1-1,0-1 0,1 1 0,-1-1 0,0 2 0,1-2-30,0 0-1,1 0 1,-1 0-1,0 0 1,1 0-1,-1 0 1,0 0-1,1 0 1,-1 0-1,1-1 1,0 1-1,-1 0 1,1 0 0,-1-1-1,1 1 1,0 0-1,0-1 1,-1 1-1,1 0 1,0-1-1,0 1 1,1 0-1,5 2-26,1 0 0,-1 0 0,1-1 0,0 0-1,15 2 1,48-1 79,0-3 1,0-2-1,133-24 0,-11 2 61,300-4 223,-5 1 62,-61-18-10,110-8-459,0 42-66,-431 19 142,153 31 0,95 46 0,-248-53 92,-106-32-98,0 0 0,0 0 0,0 0 0,0 0 0,0 0 0,1 0 0,-1 0 0,0 0 1,0 0-1,0 0 0,0 0 0,0 0 0,0 0 0,1-1 0,-1 1 0,0 0 0,0 0 0,0 0 0,0 0 0,0 0 0,0 0 0,0 0 0,1 0 0,-1 0 0,0 0 0,0 0 0,0-1 0,0 1 0,0 0 0,0 0 0,0 0 0,0 0 0,0 0 0,0 0 0,0 0 0,0-1 0,0 1 0,0 0 0,0 0 0,0 0 0,0 0 0,0 0 0,0 0 0,0-1 1,0 1-1,0 0 0,0 0 0,0 0 0,0 0 0,0 0 0,0 0 0,0-1 0,0 1 0,0 0 0,0 0 0,0 0 0,0 0 0,-7-14 107,-11-10-6,3 12-94,0 1 1,-1 0-1,0 1 0,-1 1 1,0 1-1,0 0 0,-1 1 1,0 1-1,0 1 0,-1 0 1,-20-2-1,-28 0-5,-119 0 0,176 7 0,-701 58 167,392-22-147,-403 9 4,-71 7 476,608-30 102,1 8 0,-223 67 0,342-78-504,-96 32-73,271-75-548,496-87 493,9 49-224,-275 31 256,509-57-19,1441-116-595,-2266 202 568,-24 2 41,0 0 0,0 0 0,0 0 0,0 0 0,0 0 0,0 0 0,0 0 0,0 0 0,0 0 0,0 0 1,0 0-1,0-1 0,0 1 0,0 0 0,0 0 0,0 0 0,0 0 0,0 0 0,0 0 0,0 0 0,0 0 0,0 0 0,0 0 0,0 0 0,0 0 0,0 0 0,0 0 1,0-1-1,0 1 0,0 0 0,0 0 0,0 0 0,1 0 0,-43-2 207,-129 11-137,-259 46 0,201-21-104,-1297 130-822,504-95-4596,711-55 2231,5-5-892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18257,'0'0'7431,"-20"52"-6886,20-34-129,11-5-256,-2 0-32,12-7-95,-3-6-418,6 0-608,-3-3-800,3-14-1250,1-1-1185,-7-2-1250,-2 1-607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4:5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1245 115 2787,'0'0'2028,"-4"-8"-1990,2 3-10,-4-6-218,0-1 0,0 1-1,-1 1 1,-8-11 0,13 18 231,-1 0-1,0 0 1,0 0 0,0 0-1,-1 1 1,1-1 0,0 1 0,-1 0-1,0 0 1,1 0 0,-1 0-1,0 1 1,0-1 0,0 1-1,0 0 1,0 0 0,-1 1-1,-5-1 1,2 2 251,-1 0-1,0 0 1,0 1-1,0 1 1,1-1-1,-1 1 1,1 0 0,0 1-1,0 0 1,-12 8-1,-11 9 596,-33 31-1,30-25-437,-58 47 97,-156 163 0,202-184-350,2 2 0,3 1 0,2 3 0,-49 99 0,26-25-124,-59 187 0,95-231-36,3 1 0,5 1 0,-9 120 0,12 310 140,17-492-113,2-1 1,0 1-1,2-1 0,2 0 1,0-1-1,2 0 1,1 0-1,1-1 0,27 43 1,8 2 39,3-2 1,58 62 0,-81-101-111,1-1 0,1-1 0,1-1 0,1-2 0,2-1 0,0-1 1,1-2-1,2-2 0,0-1 0,1-2 0,0-1 0,1-2 0,1-1 0,0-3 0,0-1 0,42 3 0,-30-8-18,-1-2 0,1-3 0,-1-2 0,96-19 0,-38-4 130,118-47 1,-119 35-169,-2-5 0,-3-4 0,170-107 1,-227 124 43,-2-1 1,-1-3-1,-2-1 1,-1-2 0,-2-2-1,-2-1 1,-1-2-1,-3-1 1,-1-1-1,23-51 1,-29 41 79,-2-1-1,-3-1 0,-2 0 1,16-113-1,4-245 570,-32 327-478,-1-229 34,-8 258-166,-3 0 0,-2 0 1,-22-75-1,16 83 111,-2 1 1,-3 2-1,-1-1 1,-3 2 0,-1 1-1,-42-56 1,49 79-117,0 1 0,-2 0 1,-1 2-1,-1 0 1,0 1-1,-1 1 0,-1 2 1,-1 0-1,0 1 1,-1 2-1,-1 1 0,-54-18 1,35 19-15,-2 1 0,1 3 0,-1 2 0,0 2 0,-1 2 0,1 2 0,-55 8 0,-335 81 102,43-7-2462,258-66-1004,2-3-3358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96,'0'0'427,"2"-8"-272,7-12-393,4-12 3850,-11 26-1995,1-1 1,-2 1-1,1 0 1,-1-1-1,2-10 1,-2 1 2001,3 23-1756,1 30-1110,-13 146-3,0-27-4073,8-166-4284,0-4 3240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11659,'0'0'5733,"51"19"-4676,-19-27-448,4-1-417,-2 1-128,0 2-64,-1-1-512,-8-2-769,-3-1-2947,-6-5-3107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5990,'0'0'16207,"75"10"-15823,-35-10-159,5-6-129,0-3-32,-3-4-96,-8-3-1185,-7 2-1378,-13-2-4516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6951,'0'0'9849,"0"-9"-8776,0-23-128,-18 107 512,2 55-1212,15-102-3848,0 1-3870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12011,'0'0'6342,"60"-18"-6085,-28 13-193,-1 1 32,1-3-64,6-2-673,-7 0-1793,-3 0-2050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3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6022,'0'0'16752,"74"19"-16592,-34-28-96,-4-8-1057,-2-6-2274,-7-1-4164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83 134 4068,'0'0'3149,"-8"0"-1061,-2 1-1532,-28 1 2619,12-4 2724,69-4-4351,13 6-1523,150-8-28,-104-10 91,-75 11-89,-1 2 0,44-3 0,-62 7 129,0 0 1,0-1-1,1 0 0,-1-1 1,-1 1-1,1-1 0,0-1 1,9-5-1,-10 5-103,1 0 1,-1 0-1,1 1 1,0 0-1,0 0 1,0 1-1,0 0 1,1 1-1,9-1 0,-9 2-71,25-3-1856,-14-11-6581,-11 4-2605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54 8936,'0'0'9092,"-1"-8"-7571,-4-24-320,5 31-1157,0 0-1,-1 1 1,1-1 0,-1 0-1,1 0 1,-1 0-1,1 1 1,-1-1 0,0 0-1,1 1 1,-1-1-1,0 1 1,0-1-1,1 0 1,-1 1 0,0 0-1,0-1 1,0 1-1,0-1 1,1 1-1,-1 0 1,0 0 0,0-1-1,0 1 1,0 0-1,0 0 1,0 0 0,0 0-1,0 0 1,0 0-1,-1 1 1,-26 5-67,20 0 10,-1 1-1,1 0 1,1 0-1,-1 0 1,1 1-1,0 0 1,1 0-1,0 1 1,1 0-1,-1 0 1,1 0-1,1 1 1,0 0-1,1 0 1,0 0-1,0 0 1,1 0 0,-2 19-1,4-27-37,0 0-1,0 0 1,0 0-1,0 0 1,0 0 0,1 0-1,-1 0 1,1 0 0,-1 0-1,1-1 1,0 1-1,0 0 1,0 0 0,0-1-1,0 1 1,0 0-1,0-1 1,1 1 0,-1-1-1,0 0 1,1 1 0,-1-1-1,1 0 1,0 0-1,-1 0 1,1 0 0,0 0-1,0 0 1,1 0-1,5 1-1097,0 0-1,0-1 0,0 0 0,0 0 0,13-1 0,-15 0 227,15 0-4276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 9321,'0'0'9705,"-11"1"-9550,6-1-145,0 0 0,0 1 0,0 0 0,0 0 1,0 0-1,0 0 0,0 1 0,1 0 0,-1 0 0,1 0 0,-1 1 1,1-1-1,0 1 0,0 0 0,0 1 0,0-1 0,0 0 0,1 1 1,-5 6-1,3-4 30,1-1 10,-1 0 0,1 0 0,0 1 0,0 0 0,1-1 0,-1 1 0,2 0 0,-1 1 0,0-1 0,1 0 0,-2 14 0,4-20-44,0 1 1,0-1-1,0 1 0,1-1 0,-1 0 0,0 1 0,1-1 0,-1 1 1,0-1-1,1 0 0,-1 1 0,0-1 0,1 0 0,-1 0 0,1 1 0,-1-1 1,0 0-1,1 0 0,-1 0 0,1 1 0,-1-1 0,1 0 0,-1 0 1,1 0-1,-1 0 0,1 0 0,-1 0 0,1 0 0,-1 0 0,0 0 1,1 0-1,-1 0 0,1 0 0,-1-1 0,1 1 0,-1 0 0,1 0 0,-1 0 1,1-1-1,-1 1 0,0 0 0,1 0 0,-1-1 0,0 1 0,1 0 1,-1-1-1,0 1 0,1-1 0,24-15 355,-9 2-260,0-1-1,18-21 1,-30 31-34,0 1 1,-1-1 0,0 0 0,1 0-1,-2-1 1,1 1 0,-1-1-1,1 1 1,-1-1 0,-1 0-1,1 0 1,-1 0 0,0-7-1,-2 13-73,0-1 0,-1 1 0,1-1 0,-1 1 0,1 0 0,0 0 0,-1 0 0,1 0 0,-1 0 0,1 0 0,-1 0 0,1 1 0,0-1 0,-3 1 0,2 1-156,0-1 1,-1 1-1,1 0 1,0 0-1,0 0 1,0 0 0,0 0-1,1 0 1,-1 1-1,1-1 1,-1 1-1,1-1 1,0 1-1,-2 4 1,-3 23-8003,6-22 3151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136 311 10410,'0'0'8039,"-32"59"-5348,8-23-865,1 5-417,1 6 96,6-3-127,2-2-770,10-6-512,4-5-64,4-7-96,10-8-576,2-7-1026,2-9-1697,-3 0-2114,-3-6-6406</inkml:trace>
  <inkml:trace contextRef="#ctx0" brushRef="#br0" timeOffset="1">440 1 8968,'0'0'9951,"-8"2"-8200,-3 3-1451,1 0 0,-1 1 0,1 0 0,0 0 0,0 1 0,1 1 0,0 0 1,0 0-1,1 0 0,0 1 0,1 0 0,-9 14 0,-8 12 716,2 1 1,-23 51 0,34-61-682,1 1 0,-13 50 0,20-63-286,0 0 0,1-1 1,1 1-1,0 0 0,1 0 0,1 0 0,3 25 0,-3-35-78,1 0 0,-1 1 0,1-1 0,0 0 0,0 0 0,0 0 0,0 0 0,1-1-1,0 1 1,0 0 0,0-1 0,0 0 0,0 0 0,1 0 0,-1 0 0,1-1 0,0 1-1,0-1 1,0 0 0,0 0 0,0 0 0,8 2 0,45 6-2978,0-12-4020,-11-6-2673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10730,'0'0'8873,"-33"64"-8617,29-35-96,-5 0-96,8-3-64,1-5-192,0-5-1121,0-10-545,1-6-1025,8-1 161,-5-16-7496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10314,'0'0'10628,"11"-7"-9955,5-6-610,0 0 0,-1-1 0,-1 0 0,0-1-1,-1-1 1,0 0 0,-2-1 0,12-21 0,-37 115-720,7-57 469,1 0 1,2 0-1,0 1 0,-2 36 0,5-57 97,1 0 0,0 1 1,0-1-1,0 0 0,0 0 0,0 0 1,0 1-1,0-1 0,0 0 0,0 0 1,0 0-1,0 1 0,0-1 0,0 0 1,0 0-1,0 1 0,0-1 0,0 0 1,0 0-1,0 1 0,0-1 0,0 0 0,0 0 1,0 0-1,0 1 0,1-1 0,-1 0 1,0 0-1,0 0 0,0 0 0,0 1 1,0-1-1,1 0 0,-1 0 0,0 0 1,0 0-1,0 0 0,1 1 0,-1-1 1,0 0-1,0 0 0,0 0 0,1 0 1,-1 0-1,0 0 0,0 0 0,0 0 1,1 0-1,-1 0 0,0 0 0,0 0 1,1 0-1,-1 0 0,0 0 0,0 0 1,1 0-1,-1 0 0,0 0 0,0 0 1,0 0-1,1-1 0,-1 1 0,0 0 1,9-7-4533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5:46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11787,'0'0'3171,"-3"55"-2114,3-32 64,0 8-128,0 1-320,3 5-321,-3-1-256,0 5 64,0-2-32,-9 0-31,-3 0-226,-10-5-159,4-5-609,0-10-896,-4-11-2435,10-8-2947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6:0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2770 39 6662,'-128'-29'550,"108"25"-346,1 1 0,-1 1-1,0 1 1,0 1 0,0 1-1,1 0 1,-1 2 0,-28 6 0,-17 9 521,-72 30 1,62-20-482,-57 24 76,-170 93 0,177-81-53,31-18 38,-109 72-1,159-88-391,-357 251 24,363-251 243,0 2-1,3 1 1,0 2-1,2 1 0,-47 68 1,44-46-152,1 2 1,4 1-1,-35 94 1,-104 206-14,13-33 360,136-272-336,2 2-1,3 1 1,2 0 0,3 0 0,2 1 0,-1 76 0,10-115-32,-3 58-21,3 0 1,12 87-1,-9-142-1,2 0 0,1 0 0,0 0 0,2 0 0,1-1 0,0 0 0,2-1 0,1 0 0,0-1 0,2 0 0,16 19 0,32 26 33,2-2 0,90 67 0,-96-88 31,1-3 0,2-3 0,2-2 0,2-3 0,0-3 1,109 32-1,426 77 24,-568-132-79,225 36 153,411 16-1,264 24 308,-851-73-412,0-4 1,0-3-1,0-4 0,0-3 1,0-4-1,-1-4 0,0-2 1,-2-5-1,0-3 0,-1-3 0,-1-3 1,79-44-1,-36 7-218,-3-6 0,-3-4 0,168-149-1,-215 164 98,66-78 0,-107 108 148,-1-1-1,-1-2 0,-2 0 0,-1-1 0,15-38 0,229-565 936,-228 550-1101,-4-2 0,-3-1 1,-5-1-1,-4-1 0,-4-1 0,-4-1 1,-1-142-1,-10 194 113,-2 0 0,-2 0 0,-2 1 0,-2 0 0,-1 0 0,-3 0 0,-1 1 0,-2 1 0,-2 0 0,-1 1 0,-26-42 0,9 28-32,-1 3 0,-2 1 0,-3 1 0,-2 3 0,-1 1 0,-3 2 0,-1 2 0,-2 2 0,-1 3 0,-3 2 0,0 2 0,-2 2 0,-1 3 0,-102-34 0,-5 15 445,-2 6-1,-172-16 1,0 22-1456,-3 15-4597,259 14 1839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0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5157,'0'0'2968,"11"0"-2610,316 39 1985,-213-27-1895,1-5-1,138-9 1,-203 1-419,565-40 241,5-1-54,-328 37-209,545-22 50,-20-15 158,3 66-40,-450 13-113,622 39 575,558-72 355,-783-8-671,535-20 517,-539-5-425,664-48-100,-1112 38-712,-250 26-2863,71-23 0,-57 7-6529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92 225 192,'-3'0'601,"0"0"-1,0 0 1,1 0 0,-1-1-1,0 0 1,0 1-1,0-1 1,1 0 0,-1 0-1,-4-3 1,2 1-55,1-1 0,-1 0 0,1 0 0,0 0 0,0 0 0,-5-9 0,-12-11 1111,76 23 852,50-2-1164,150-23 0,101-43-4,-242 48-1265,1 5 0,0 4 0,221 8 0,-90 34-104,-159-17 7,99 4 1,255-21 59,152 6 18,638 24-9,-712 6-57,-145-4-20,207-9 52,-1-34-19,519 13-36,-47 4-27,365-30 65,-1107 29-22,-143-9 9,211-36 1,62-6 222,-131 45-329,-140 4 952,-188-7 789,18 7-1664,-1 0 1,1 0-1,0 0 0,0 1 1,-1-1-1,1 0 1,-1 1-1,1-1 0,0 1 1,-1-1-1,1 1 1,-1 0-1,1-1 1,-1 1-1,1 0 0,-1 0 1,1 0-1,-1 0 1,1 0-1,-1 1 0,1-1 1,-1 0-1,-2 2 1,-16 17-3081,3-2-3479,7-12-927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2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6534,'0'0'-5,"11"-3"1121,14-1-778,0 0 0,-1 2 0,1 1 0,1 1 0,48 6 0,42 10-315,1-4 0,0-6 1,0-5-1,0-5 0,147-23 0,20-12-197,348-3 1,-173 55 677,2-1-255,324-31-153,5-1-32,-133 22 55,676-4 520,-1-41-217,830-5 603,-1983 51-817,1-8 0,238-36 0,-299 17 202,60-8 3,-60 23 3841,-154 6-1537,-13-4-1814,-55-1 0,35 7-8464,49 1 1380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2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5958,'314'-42'1057,"-165"17"-876,1193-125 627,9 65 1069,458 77-1832,-888 18-36,1406 23 424,353-1 1024,-2191-51-1671,-486 18 101,0 1 0,0 0 0,0 0 1,0 0-1,0 0 0,0 1 0,0-1 0,0 1 0,0 0 0,0 0 0,0 0 1,0 0-1,4 3 0,-3 2-2199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3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38 4036,'-1'0'223,"0"0"1,1 0 0,-1 0-1,1 0 1,-1 0-1,0 0 1,1-1-1,-1 1 1,1 0-1,-1 0 1,1 0 0,-1 0-1,1-1 1,-1 1-1,1 0 1,-1 0-1,1-1 1,-1 1 0,1-1-1,-1 1 1,1 0-1,-1-1 1,1 1-1,-1-2 1,1 2-170,0-1 0,0 1 0,0-1 0,0 1 0,0-1 0,0 0 0,0 1 0,0-1 0,1 1 0,-1-1 0,0 0 0,0 1 0,0-1 0,1 1 0,-1-1 0,0 1 0,1-1 0,-1 1 0,0-1 0,1 1 0,-1 0 0,1-1 0,-1 1 0,1 0-1,-1-1 1,1 1 0,-1 0 0,1-1 0,-1 1 0,1 0 0,-1 0 0,1-1 0,-1 1 0,1 0 0,0 0 0,17-4 43,0 0 0,0 1-1,0 1 1,0 0 0,0 2 0,25 1-1,115 21 387,-38-4-25,584 42 1560,944 37-1636,3-91-177,367-85-98,-2018 79-107,879-17 139,-878 17-178,0 0 1,-1 0-1,1 0 1,0 0-1,0 0 1,0 0-1,0 0 1,-1 0 0,1 0-1,0 0 1,0 0-1,-1 0 1,1 1-1,0-1 1,0 0 0,-1 1-1,1-1 1,0 0-1,0 1 1,-1-1-1,1 1 1,-1-1-1,1 1 1,0 0 0,-1-1-1,1 1 1,-1-1-1,1 1 1,-1 0-1,0 0 1,1-1 0,-1 1-1,0 0 1,1 0-1,-1 0-36,-1 0-1,1 0 1,-1 0 0,1-1-1,0 1 1,-1 0-1,0 0 1,1-1-1,-1 1 1,1-1 0,-1 1-1,0 0 1,0-1-1,1 1 1,-1-1-1,0 1 1,0-1 0,1 0-1,-1 1 1,0-1-1,0 0 1,0 0-1,0 1 1,0-1 0,0 0-1,1 0 1,-1 0-1,0 0 1,0 0-1,-1 0 1,-23 0-2188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1:3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4965,'0'0'4772,"11"-1"-4740,81 1-306,0 4 0,124 21 0,-22-4 287,301-6 0,-129-10 1146,214 23-787,811 21 1146,354-99-196,-940 19-925,322 19-842,-657 11 303,72 2 116,275-3 30,-443-10 200,157-2 132,-414 15-527,73-1-1351,-64-5-2694,-62-1-969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12780,'0'0'15161,"13"-5"-14307,7-4-781,-1-1 1,0 0-1,-1-1 0,0-2 0,-1 0 1,22-21-1,-22 18-43,-7 7 6,-1 1-1,1-2 1,-2 1-1,1-1 0,-1 0 1,-1-1-1,0 0 0,0 0 1,5-14-1,-16 38-24,-1 0 1,-1 0-1,-9 15 0,-11 27-61,17-33 53,2 1 0,0 0 0,2 0 0,0 0 0,2 1 0,-1 37 0,4-60-81,0-1 0,0 1 0,0 0-1,0 0 1,0-1 0,1 1 0,-1 0 0,0-1-1,1 1 1,-1 0 0,0-1 0,1 1 0,-1-1 0,1 1-1,-1 0 1,1-1 0,-1 1 0,1-1 0,-1 1-1,1-1 1,-1 0 0,1 1 0,0-1 0,-1 0-1,1 1 1,0-1 0,-1 0 0,1 0 0,0 1 0,0-1-1,-1 0 1,1 0 0,0 0 0,-1 0 0,1 0-1,1 0 1,29-7-8042,-9-10-1446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1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2306,'0'0'4581,"2"-8"-4160,0 3-407,-2 2 99,0 0-1,1 1 1,-1-1-1,1 0 1,0 0-1,0 1 1,0-1-1,0 1 1,1-1 0,-1 1-1,1 0 1,-1-1-1,1 1 1,0 0-1,0 0 1,0 0-1,0 0 1,0 0-1,0 1 1,1-1 0,-1 1-1,0-1 1,1 1-1,0 0 1,-1 0-1,1 0 1,-1 0-1,7-1 1,431 11 1184,924-9 374,-1024 12-1520,6 0-110,391-28 270,-85-1-109,676 15 1816,-1222-3-1815,138-25-1,-238 30-554,11-2 816,-11-3-5818,-6-7-224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1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6822,'0'0'428,"8"-10"-236,-2 1-120,1 1 1,0 1 0,0-1-1,0 1 1,1 0 0,0 1-1,1 0 1,-1 0 0,1 1 0,0 0-1,1 1 1,12-5 0,2 3 69,0 1 1,1 1 0,0 1 0,36 0 0,104 11 52,-20 0-197,406-31 510,-83 1 143,20 19-474,215-4-168,1269-13 1123,-1595 29-998,306 4 26,284-20-721,-925 6-1814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3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2947,'0'0'5162,"10"5"-5103,21 4 129,-1-1 0,1-2-1,0-1 1,61 2 0,63-7 3239,203-21-2925,-113 13-53,22-3 581,542-35-77,-187 15-790,1225-4 766,-560 36-908,-822-22 314,65-1 83,-574 19-7604,20 3 2547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3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81 2370,'0'0'2504,"-4"-8"-2312,-14-24 16,17 30-200,0 0 0,0 0 0,0 0 0,-1 1 0,1-1 0,-1 1-1,1-1 1,-1 1 0,0 0 0,1-1 0,-1 1 0,0 0 0,0 0 0,0 0-1,0 0 1,-4 0 0,5 0 163,-1 1 0,1-1 0,-1 1-1,1-1 1,-1 0 0,1 0 0,-1 1 0,1-1-1,0 0 1,0 0 0,-1 0 0,1 0 0,0-1-1,0 1 1,-2-3 0,4 14 1708,-1-9-1854,0 1 1,0-1 0,0 0 0,0 0-1,0 1 1,0-1 0,0 0 0,1 0-1,-1 1 1,0-1 0,1 0 0,-1 0-1,1 0 1,-1 0 0,1 0 0,0 0-1,-1 0 1,1 0 0,0 0 0,0 0-1,1 1 1,5 3 224,0 0 0,1 0 0,0-1 0,0 0-1,0 0 1,0-1 0,1 0 0,-1-1 0,1 0 0,0 0 0,15 0 0,11 0-322,60-5 0,-31 0 570,694 11 361,-632-13-849,-70 1 130,0 2 0,-1 3 1,93 12-1,-20 11 19,0-6-1,162 3 0,279-39 1049,-122 5-1,-15 1-1238,318-27 96,-251 43-176,-170 4 69,474-21 6,-591 16-50,189-5 78,-263-14-20,16-2 16,-134 18-553,0 0 0,0 1 0,0 1 0,0 0 0,32 9 0,-17-1-2306,4-6-1004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4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4612,'-10'1'4239,"-5"1"-3913,1 1-1,0 0 1,0 1 0,0 1-1,0 0 1,-21 11 0,35-16-291,-1 0 0,1 1 0,-1-1 0,0 0 1,1 1-1,-1-1 0,1 0 0,-1 1 0,1-1 1,-1 1-1,1-1 0,-1 1 0,1-1 1,-1 1-1,1 0 0,0-1 0,-1 1 0,1-1 1,0 1-1,0 0 0,-1-1 0,1 1 1,0 0-1,0-1 0,0 1 0,0 0 0,0-1 1,0 1-1,0 0 0,0-1 0,0 1 0,0 0 1,0-1-1,0 1 0,0 0 0,1-1 1,-1 1-1,0 0 0,0-1 0,1 1 0,-1-1 1,1 1-1,-1-1 0,0 1 0,1 0 0,-1-1 1,1 0-1,-1 1 0,1-1 0,-1 1 1,1-1-1,0 0 0,-1 1 0,1-1 0,-1 0 1,1 1-1,1-1 0,41 17 105,-41-16-107,59 12-39,0-2-1,1-2 1,106 0 0,-91-7-80,140 24-1,-191-21 189,99 22 950,248 20-1,556-71 485,-497 2-1139,202-28-186,-207 11-123,-52 32 50,-238 24 568,-38-4-1404,-33-9-2801,-42-4-643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2:5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4612,'0'0'4154,"-11"0"-2932,-30 1-533,26 3-343,20 4-41,15 3-6,14-4-248,-1-1 0,0-2 1,54 1-1,107-14 389,23 1 9,-8 19 506,76 0-516,117 1 1007,402 66 1,-536-49-1239,300-6 0,-229-20 59,502-12 11,-258-37-254,105-5 48,-155 42-59,154-5 6,802-28 24,-637 30 10,-177 42-53,-522-15-10,-179-17-241,0 2 1,0 1-1,0 0 1,0 3-1,0 0 1,-39 12-1,3-3-195,-26 2 47,-155 6-1,-93-22 500,38 0-271,-52 10-417,-863 14-2257,229-27 2871,214-1-36,-1229 64 64,663-24 250,1157-33-341,-121 8 119,-476 76 1,703-73 79,18-1 46,-1-3-1,0-2 1,0-2 0,-67-4 0,123-1-210,-1 0-1,1 0 1,0 0-1,0 0 0,-1 0 1,1 0-1,0 0 1,-1 0-1,1 0 0,0 0 1,-1 0-1,1 0 1,0 0-1,-1 0 0,1 0 1,0 0-1,0 0 1,-1 0-1,1 0 0,0 0 1,-1 0-1,1-1 1,0 1-1,0 0 1,-1 0-1,1 0 0,0 0 1,0-1-1,-1 1 1,1 0-1,0 0 0,0-1 1,0 1-1,-1 0 1,1 0-1,0-1 0,0 1 1,0 0-1,0-1 1,0 1-1,0 0 0,0-1 1,0 1-1,0 0 1,-1 0-1,1-1 0,0 1 1,0 0-1,1-1 1,-1 1-1,0 0 1,0-1-1,0 1 0,0 0 1,0-1-1,0 1 1,0 0-1,0 0 0,1-1 1,-1 1-1,0 0 1,0 0-1,1-1 0,15-12-493,4 5 303,1 0 0,0 2-1,0 0 1,0 1 0,38-3-1,115 1-215,-146 7 388,315-5 408,343 0 293,0 35-77,-453-10-365,1419 92 1414,337-106-213,-1983-6-1436,2343-83 1052,-2318 82-1048,1160-20-1171,-1051 29-1398,-22 4-1362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0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4420,'15'2'4167,"7"3"-2864,16 3-1541,265-13 1157,-113-2-765,67 2 72,581 19 2932,1518 107-1049,-1061-176-1133,-111-1-836,-483 54-106,528-12 22,-1119 11-53,880 5 523,-751 25-214,278 68-1,-492-90-304,104 15-866,-44-15-2553,-39-4-939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4452,'-8'2'3940,"-1"0"-3362,1 0-496,0-1 1,0 2-1,0-1 0,0 1 0,1 0 1,0 0-1,-1 1 0,-7 5 1,15-9-84,0 0 1,-1 0-1,1 0 1,0 1-1,0-1 1,0 0-1,-1 0 1,1 0 0,0 1-1,0-1 1,0 0-1,0 0 1,-1 1-1,1-1 1,0 0-1,0 0 1,0 1 0,0-1-1,0 0 1,0 0-1,0 1 1,0-1-1,0 0 1,0 1-1,0-1 1,0 0 0,0 0-1,0 1 1,0-1-1,0 0 1,0 0-1,0 1 1,0-1-1,1 0 1,-1 0 0,0 1-1,0-1 1,0 0-1,0 0 1,0 1-1,1-1 1,-1 0-1,0 0 1,0 0 0,0 1-1,1-1 1,-1 0-1,0 0 1,0 0-1,1 0 1,-1 0-1,0 0 1,0 0 0,1 1-1,-1-1 1,0 0-1,1 0 1,-1 0-1,0 0 1,0 0-1,1 0 1,-1 0 0,21 3-16,-19-3 38,247 7 875,-169-8-555,0 3-1,109 18 1,63 22 309,451 16 1,631 15 1125,743 14-1617,-1062-118 214,548-76 53,-522 102 1084,-330 3-4351,-610-1-593,-17-9-1916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3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5733,'0'0'4127,"10"-3"-3791,14-3-81,0 0 0,0 2-1,1 0 1,-1 2 0,1 1-1,0 1 1,-1 0-1,1 2 1,38 9 0,160 19 1699,-151-24-425,104 23 0,-52-2-1343,231 19-1,131-27 463,-184-10 68,1341 3 267,-201-71-63,-38 0-858,-1121 51-41,1328-18 54,-1509 28-480,-18 0-1556,0-3-3835,-29-2-1603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4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3844,'0'0'6891,"35"-8"-5374,39 2-549,109 7 0,-68 1 544,966 0 1682,719-1-1621,-675-25-606,-697 0-721,36 0-49,241 52-149,-177-2 0,467-39 80,-709 2-31,109-10-66,-142 1-18,307 13 1,-436 15-8,-66-2 13,0-3 0,77-6 1,128-41 168,20-3-179,-139 41-25,267 22 0,-397-15-45,0 1 0,0 1 0,0 0 0,0 1 0,0 1 0,14 6 1,18 12-3069,-19-16-1900,-13-7 289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12492,'0'0'14670,"52"0"-13773,-22 0-225,5 0-384,-1-1-223,0 0-354,0-1-1536,-3-5-2500,-8-2-4515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4:1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52 151 5477,'0'0'3219,"-8"-3"-2301,-2 1-692,7 1-126,-1 0 1,1 0 0,0 0-1,-1-1 1,1 1 0,0-1 0,0 0-1,-5-3 1,49 2 380,13 5 39,-1 3 0,-1 1 0,71 19 0,63 9-364,590-11 384,-543-25 346,368 5 919,911-16-1459,677 4-42,-1180 19-261,1514-25 85,-728-75-151,-856 31 932,-398 36-1500,-181 11-2998,-113 4-2192,-129 4-225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0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108 492 11627,'-8'6'-235,"-5"4"240,-37 28 126,46-35-121,1 1 0,-1-1 0,0 1 0,1 0 0,0 0 0,0 0-1,0 0 1,1 1 0,-5 8 0,7-12-11,0 0 0,0 0 0,0-1 0,0 1 0,0 0 0,0 0 0,0 0 1,0 0-1,0-1 0,1 1 0,-1 0 0,0 0 0,0 0 0,1-1 0,-1 1 0,1 0 0,-1-1 0,1 1 0,-1 0 0,1-1 0,-1 1 0,1 0 0,-1-1 1,1 1-1,0-1 0,-1 1 0,1-1 0,0 0 0,0 1 0,-1-1 0,1 1 0,0-1 0,0 0 0,-1 0 0,1 0 0,1 1 0,38 5-12,-29-5 40,614 53 1905,-468-53-998,311-39 1,-29-35-924,122-17 22,7 40-8,175 45 508,131-5 237,-281-11-701,836-34-58,-625 24 271,809-47 295,112-58-218,-988 69-3558,-630 55-741,-16-1-1873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1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7944,'19'6'279,"-1"0"1,1-1 0,0-1 0,0 0 0,0-2-1,0 0 1,1-2 0,-1 0 0,22-3 0,14 2 146,272-4 634,192 3 250,1257 16 629,-1119-17-1561,231-2-118,556 3 281,-27-37-392,-1412 38-144,981-67 39,1 37 1135,-901 38-476,-2-1-4481,-88-12-5222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1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130 318 9417,'-10'6'390,"-9"4"-168,-6 4 278,-49 21 0,72-34-212,35-3-213,53-9-1,-53 6-31,56-2 0,594 15 2023,-561-14-1562,190-33 0,70-5 52,241 55-515,121-6-23,-365-36-7,379-17 15,-48 62 8,187-3 253,-222-64 213,-118 6-264,750 30-117,-851 19 24,826-66 642,-1114 47-725,260-22-25,-3 34 996,-409 6-927,0 1 0,-1 1 0,1 0 0,0 1 0,15 6 0,-27-8-157,1-1 0,-1 1 0,1 0 0,-1 0 0,0 1-1,1-1 1,-1 1 0,-1 0 0,1 0 0,0 1 0,-1-1 0,1 1 0,-1-1 0,0 1 0,0 0 0,-1 0-1,1 1 1,-1-1 0,0 0 0,2 7 0,-6 0-2360,-15-8-1884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5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94 7527,'0'0'196,"-1"0"0,0 1 0,0-1 0,1 0 0,-1 0 0,0 0 0,1 0 0,-1 0 0,0-1 0,0 1 0,1 0 0,-1 0 0,0 0 1,1-1-1,-1 1 0,0 0 0,1-1 0,-1 1 0,1 0 0,-1-1 0,0 1 0,1-1 0,-1 1 0,1-1 0,-1 0 0,1 0-160,0 1 0,1-1 0,-1 1 1,0-1-1,1 1 0,-1-1 0,1 1 0,-1 0 0,0-1 1,1 1-1,-1 0 0,1-1 0,-1 1 0,1 0 0,0-1 1,-1 1-1,1 0 0,-1 0 0,1 0 0,-1 0 0,1-1 1,0 1-1,-1 0 0,1 0 0,-1 0 0,1 0 0,0 0 1,-1 0-1,1 1 0,160-8 423,97-7 1511,4 3-783,335 29 1,-359-6-899,495-8-36,1-35 280,268-4 31,62 50 141,-158 0-641,1491-36 587,-435-4-26,-998 78-587,-467-17 186,-141 0-1673,-283-27-2014,-40-7-2185,-5-2-3144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6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134 134 6150,'-10'-1'2333,"-3"-1"-2032,0 0 1,0-1 0,0 0-1,0-1 1,1 0-1,0-1 1,-21-11 0,32 15-62,7 4 5,52 46 763,-44-35-992,1-1 1,0-1-1,0 0 0,2-1 0,17 9 0,-10-10-69,1-1 0,0-1 0,1-1-1,-1-2 1,1 0 0,51 2 0,-5-7 44,92-10 1,14-9 976,141-10 2377,1077-89-1340,-1199 97-1880,534-42 29,1 46 1731,-705 17-1850,0 0-1,0 2 0,0 1 1,-1 2-1,1 0 0,30 11 1,-56-16-45,-1 0 0,1 0 0,-1 0 1,0 0-1,1 0 0,-1 1 0,1-1 0,-1 0 1,1 0-1,-1 0 0,0 0 0,1 0 1,-1 0-1,0 1 0,1-1 0,-1 0 1,0 0-1,1 1 0,-1-1 0,0 0 0,1 1 1,-1-1-1,0 0 0,1 1 0,-1-1 1,0 0-1,0 1 0,0-1 0,1 0 0,-1 1 1,0-1-1,0 1 0,0-1 0,0 0 1,0 1-1,0-1 0,0 1 0,0-1 0,0 1 1,0-1-1,0 0 0,0 1 0,0-1 1,0 1-1,0-1 0,0 0 0,0 1 0,-1-1 1,1 1-1,0-1 0,0 0 0,-1 1 1,1-1-1,0 0 0,0 1 0,-1-1 1,1 0-1,0 1 0,-1-1 0,1 0 0,0 0 1,-1 0-1,1 1 0,0-1 0,-1 0 1,1 0-1,-1 0 0,1 0 0,-1 1 0,-30 9-2135,1-8-1063,-4-1-1484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1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5573,'0'0'2435,"10"-1"-1934,211-31-18,224-21 1223,277 38 907,-176 9-2381,213-21-131,638-17 508,-1333 43-535,1301-24 591,0 48-485,-997-5-107,1584 49 1023,-1818-66-754,300 0 645,-410-3-843,-31-2-714,-44-5-2377,37 6 1195,-35-7-3394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3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9577,'0'0'1158,"11"-9"-971,-6 4-176,3-3 4,0 1-1,1 0 0,0 1 0,0-1 0,0 2 1,1-1-1,0 2 0,10-5 0,45-11 196,0 4-1,2 2 1,-1 3 0,104-3-1,275 22 494,-129 2-730,805-75 1294,-311 8 237,196 44-783,2 35 80,-130-3-487,799 11 812,0 37 199,-1433-53-1083,1600 66 1293,-1804-79-1947,45-1-1585,-32-11-2934,-18-6-2943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4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6150,'-6'8'9187,"-18"25"-7405,22-32-1790,1 1 0,0-1 0,0 1-1,0-1 1,0 1 0,0 0-1,0-1 1,0 1 0,0 0-1,1 0 1,-1 0 0,1 0 0,-1 0-1,1-1 1,0 1 0,0 0-1,0 0 1,0 0 0,0 0-1,0 0 1,0 0 0,1 0 0,-1 0-1,1 2 1,3-2-31,-1-1 1,1 1-1,-1-1 1,1 1-1,0-1 1,0 0-1,-1 0 1,1-1-1,0 1 1,0-1-1,0 0 0,0 0 1,7-1-1,2 1 29,87-5 91,-1-4 0,138-30 0,-27 3-495,1336-106-4460,-443 111 6161,2 44 855,-374-1-1508,1881 64 914,317 20 1736,-2788-92-3205,8 1-121,14 2-751,173-17 0,-256-4-1769,-19-9-2040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7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4100,'8'0'3507,"106"-3"460,192 0-2729,532-30-1014,159-20 1094,3 45-901,-931 8-443,1177-17 370,-7-1 950,-1025 19-1200,1958-14 1281,-979 9-1482,-1038 13-173,-5-1-5110,-130-8 1803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302 262 11627,'0'0'10725,"-3"-8"-9551,3 5-1114,-1 0 0,0 1-1,1-1 1,-1 0-1,-1 1 1,1-1 0,0 1-1,-1 0 1,1-1 0,-1 1-1,1 0 1,-1 0 0,0 0-1,0 0 1,0 0-1,0 0 1,-1 1 0,1-1-1,0 1 1,-1-1 0,1 1-1,-1 0 1,1 0 0,-1 0-1,0 0 1,1 1-1,-1-1 1,0 1 0,0-1-1,1 1 1,-1 0 0,0 0-1,0 1 1,-4 0 0,0-1-39,0 0 0,0 1 1,1 1-1,-1-1 1,0 1-1,1 0 1,-1 0-1,1 1 0,-10 5 1,13-6-12,0-1 1,0 1 0,0 0-1,1 0 1,-1 0 0,1 0-1,-1 1 1,1-1 0,0 1-1,0-1 1,0 1 0,0 0-1,1 0 1,-1-1 0,1 1-1,0 0 1,-1 1-1,1-1 1,1 0 0,-1 0-1,0 0 1,0 5 0,2-7 1,-1 0 0,1 0 1,-1 0-1,1-1 0,-1 1 0,1 0 1,0 0-1,-1 0 0,1-1 0,0 1 1,-1 0-1,1-1 0,0 1 1,0 0-1,0-1 0,0 1 0,0-1 1,0 0-1,-1 1 0,1-1 1,0 0-1,0 1 0,0-1 0,0 0 1,0 0-1,0 0 0,0 0 0,0 0 1,1 0-1,-1 0 0,0 0 1,0 0-1,0-1 0,1 1 0,40-8 632,-34 5-605,1 0 1,-1-1 0,0-1 0,0 1 0,-1-1-1,1-1 1,-1 0 0,0 0 0,0 0-1,-1 0 1,0-1 0,0 0 0,0-1 0,-1 1-1,0-1 1,-1 0 0,5-10 0,-7 13-35,-1 1 0,1-1 0,-1 0 0,0 1 0,0-1 1,0 0-1,-1 0 0,1 0 0,-1 0 0,0 0 0,-1 0 1,1 0-1,-1 0 0,0 1 0,0-1 0,-1 0 0,1 0 0,-1 1 1,0-1-1,0 1 0,-1 0 0,1-1 0,-1 1 0,0 0 1,0 1-1,-1-1 0,1 0 0,-1 1 0,1 0 0,-1 0 1,0 0-1,-8-4 0,4 2-22,-1 1 0,1 0 0,-1 1 1,0 0-1,0 0 0,0 1 0,-1 0 0,1 1 0,-1 0 1,1 0-1,0 1 0,-12 1 0,14-1-52,-1 1 0,1 0 0,0 1 0,-1 0 0,1 0 0,0 0 0,0 1-1,1 0 1,-1 0 0,1 1 0,-1 0 0,1 0 0,0 1 0,0-1 0,1 1 0,-6 6 0,11-11-43,0 1 1,-1-1 0,1 0 0,0 0-1,-1 1 1,1-1 0,0 0 0,0 1-1,-1-1 1,1 0 0,0 1 0,0-1-1,0 1 1,0-1 0,-1 0 0,1 1-1,0-1 1,0 1 0,0-1 0,0 0-1,0 1 1,0-1 0,0 1 0,0-1-1,0 1 1,0-1 0,0 0 0,0 1-1,1-1 1,-1 1 0,0-1 0,0 0-1,0 1 1,0-1 0,1 0 0,-1 1-1,0-1 1,0 0 0,1 1 0,-1-1-1,0 0 1,1 1 0,-1-1 0,0 0-1,1 1 1,16 4-4288,-16-5 4328,18 4-5321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8:0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4420,'0'0'6977,"10"7"-6571,-6-4-365,0 1-8,1-1 0,0 1 0,-1-1 1,2 0-1,-1-1 0,0 1 0,0-1 1,1 0-1,-1 0 0,1-1 0,-1 0 1,1 0-1,0 0 0,6 0 0,125-1 282,162 22 0,-244-14 92,478 59 1280,5-43-295,-190-41-912,83 0-383,325 33-28,-29-3 366,-140-6-112,385-35-157,-486-8-210,-325 32 530,164 18 1,-314-13-446,64 6 128,89-3 0,-161-4-372,1-1 0,-1 1-1,1-1 1,-1 0 0,0 1 0,1-1 0,-1-1 0,0 1 0,0 0 0,1-1 0,-1 0 0,-1 0 0,1 0 0,0 0 0,0 0 0,-1 0 0,1-1 0,-1 1 0,0-1 0,0 0 0,0 0 0,0 0 0,0 0-1,0 0 1,-1 0 0,0 0 0,2-5 0,5-37-5760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8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6470,'0'0'2819,"8"-2"-2696,28-2-30,0 1 0,0 3-1,0 0 1,0 3 0,47 8 0,53 3 124,709-16 1961,-689-3-1890,1531-8 1226,-631 10-759,2166-6 2144,-2282 24-3181,282 1 804,-911-18-304,329 4 429,-632-2-651,8 0-18,0 1 1,0 0-1,-1 1 0,31 8 0,-45-10-28,0 0-1,0 1 0,0-1 1,0 0-1,0 0 0,0 1 1,0-1-1,-1 1 0,1-1 1,0 1-1,0-1 1,0 1-1,-1-1 0,1 1 1,0 0-1,-1-1 0,1 1 1,0 0-1,-1 0 0,1 0 1,-1-1-1,1 1 0,-1 0 1,1 0-1,-1 0 0,0 0 1,0 0-1,1 0 0,-1 0 1,0 0-1,0 0 0,0 0 1,0 0-1,0 0 0,0 0 1,0-1-1,0 1 0,0 0 1,-1 2-1,0-1-242,0 1-1,-1-1 1,1 0-1,-1 1 1,0-1 0,1 0-1,-1 0 1,0 0 0,0 0-1,0-1 1,0 1-1,-1 0 1,-2 1 0,-39 18-4987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29:1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6022,'8'0'811,"232"-15"2295,-79 3-2219,319-21-410,354-11-62,-796 44-377,937 26 821,-172 54 640,-343-31-447,246-3-736,-345-27-135,986-3 369,-761-38-497,267-2 753,-839 26-605,-19 3 235,-23 3-43,-50 11-28,46-9-1082,10-7-1909,1-3-1896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2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2434,'10'1'5456,"151"26"-3726,8 4-1650,467-3 40,-373-23 406,895-25 1214,72-25-1548,-834 45-34,1036-9 2076,-357 2-1817,395-12 1937,-1229 7-1946,732 2 449,-650 55-736,-59-6-376,-212-35-1813,71-3-1,-39-7-2084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3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166 205 416,'-8'-2'1933,"-3"-1"-1966,-10-1 1010,0-2 0,-29-12 0,44 16-559,1-1 1,0 1 0,1-1 0,-1 0 0,0-1 0,-6-6 0,10 9-239,-1 0-1,1-1 1,0 1-1,0-1 1,0 1 0,0-1-1,0 0 1,0 1-1,0-1 1,1 0 0,-1 0-1,1 0 1,-1 1 0,1-1-1,0 0 1,0 0-1,-1 0 1,1 0 0,1-3-1,-1 3-97,1 1-1,0-1 0,0 1 1,-1-1-1,1 1 1,0-1-1,0 1 1,1-1-1,-1 1 0,0 0 1,0 0-1,1 0 1,-1 0-1,0 0 0,1 0 1,-1 0-1,1 0 1,-1 0-1,1 0 1,0 1-1,-1-1 0,1 1 1,0 0-1,-1-1 1,4 1-1,48-4 1531,-49 4-1481,298 26 2151,-68-2-2226,490-15 579,2-38 1132,37 0-1286,1074 43 1144,-1466-7-1649,1307-39 830,-1610 27-605,0-3 0,113-28 1,-175 34-404,3 0-2663,-6-4-5135,-2-2-2041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0:5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82 256 5125,'-10'-8'3016,"6"5"-2751,-42-35 1204,44 36-1392,1 0-1,-1 0 1,0 0-1,0 0 1,1 0 0,-1 0-1,1 0 1,0 0 0,-1-1-1,1 1 1,0-1 0,1 1-1,-1-1 1,0 1 0,1-1-1,-1 1 1,1-1-1,0 0 1,0 1 0,0-1-1,0 0 1,1-4 0,0 6-74,0-1 0,0 1 0,0 0-1,0-1 1,1 1 0,-1 0 0,0 0 0,1-1 0,-1 1 0,1 0 0,0 1 0,-1-1 0,1 0 0,-1 0 0,1 1 0,3-2 0,35-7 19,-30 7-9,68-12 193,137-6 0,83 17 506,-76 3-26,826-38 1570,366-5 1435,-710 74-2131,-239 11-3510,-411-38-767,-21-3-1997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1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42 4100,'-24'2'5781,"28"-1"-3068,46-2-1942,-22 0-678,529 19 1646,-13 0-312,1019-58 34,-233 1-723,1537 69 1857,-2769-26-2709,358 1-1160,-456-5 1168,1 0 1,-1 0 0,0 0 0,0 0 0,1 0 0,-1 0-1,0 0 1,1 0 0,-1 0 0,0 0 0,0 0 0,1 0-1,-1 0 1,0-1 0,0 1 0,1 0 0,-1 0-1,0 0 1,0 0 0,0 0 0,1 0 0,-1-1 0,0 1-1,0 0 1,0 0 0,1 0 0,-1 0 0,0-1 0,0 1-1,0 0 1,0 0 0,1-1 0,-1 1 0,0 0 0,0 0-1,0-1 1,0 1 0,0 0 0,0 0 0,0-1-1,0 1 1,0 0 0,0 0 0,0-1 0,0 1 0,0 0-1,0 0 1,0-1 0,0 1 0,0 0 0,0 0 0,0-1-1,-1 1 1,1 0 0,0 0 0,0-1 0,0 1 0,0 0-1,0 0 1,-1 0 0,1-1 0,0 1 0,0 0-1,0 0 1,-1 0 0,1-1 0,-15-11-8490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1:5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3716,'46'-2'980,"0"-3"1,73-17-1,19-2 760,221-3 1376,184 25-2676,-241 4-323,1645-20 390,-722 32 396,-1115-12-909,117-2 11,280-35 1,-462 30 45,-22 4 48,1-2 1,-1 0 0,1-2 0,38-13 0,-62 18-93,1 0 1,-1 0-1,0 0 1,0 0 0,0 0-1,0 0 1,0 0 0,0 0-1,0 0 1,1 0 0,-1 0-1,0 0 1,0 0-1,0 0 1,0 0 0,0-1-1,0 1 1,0 0 0,0 0-1,0 0 1,0 0-1,0 0 1,1 0 0,-1 0-1,0 0 1,0-1 0,0 1-1,0 0 1,0 0-1,0 0 1,0 0 0,0 0-1,0 0 1,0 0 0,0-1-1,0 1 1,0 0 0,0 0-1,0 0 1,0 0-1,0 0 1,-1 0 0,1-1-1,0 1 1,0 0 0,0 0-1,0 0 1,0 0-1,0 0 1,0 0 0,0 0-1,0 0 1,0 0 0,0-1-1,0 1 1,-1 0-1,1 0 1,0 0 0,-11-6 79,-11-2-117,-78-10-93,-146-7-1,-106 15 72,265 9-7,-1441 38 289,517 33-177,-610 37 96,1462-99-35,-387 39 648,598-47-880,-9 2 193,900-66-768,-711 42 383,124-12 141,801-70 77,4 41 0,-459 52-2326,-369 4-737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2947,'3'-5'561,"0"1"0,0-1 0,1 1-1,-1 0 1,1 0 0,0 1 0,1-1 0,-1 1 0,1 0 0,-1 0 0,1 0 0,0 1 0,6-3 0,0 4-196,-1 1 1,1 0-1,0 0 1,-1 1 0,1 1-1,0-1 1,-1 2 0,13 4-1,52 7 621,942 53 2548,-583-55-3033,-34-2 781,545 5-1048,-9 0 525,392 30-487,1137-32 246,-2383-13-509,1170-15 163,-357-12 47,-284-3-148,-230 5-41,-332 23 240,13 0 344,-48 1-366,-24 1-141,-17 5-719,21-2-4728,4-10-1061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1663 316 3011,'0'0'443,"0"-8"-368,0 2 7,0-1 1,1 1-1,0 0 1,1-1 0,-1 1-1,1 0 1,0 0-1,1 0 1,0 0-1,0 0 1,0 1-1,0-1 1,1 1 0,5-7-1,-3 6 411,-1 0 1,0 0-1,-1-1 0,0 0 0,0 0 0,5-12 0,-9 17-484,1 0 0,-1 1 0,0-1 0,0 0 0,0 1-1,0-1 1,0 0 0,0 1 0,0-1 0,-1 0 0,1 1 0,-1-1-1,1 1 1,-1-1 0,0 0 0,1 1 0,-1 0 0,0-1-1,0 1 1,0-1 0,0 1 0,0 0 0,-1 0 0,1-1 0,0 1-1,0 0 1,-1 0 0,1 0 0,-1 1 0,1-1 0,-1 0 0,1 0-1,-1 1 1,1-1 0,-1 1 0,-3-1 0,-48-14 489,-1 2 1,0 2 0,-110-7-1,60 8-405,23 1-147,-240-19 466,275 27-161,0 2-1,0 2 1,0 3 0,-88 21 0,92-15-137,0 2 0,2 2-1,0 2 1,1 1-1,0 2 1,-42 32 0,62-38-45,0 0 0,1 1 0,1 1 0,0 1 0,2 0 0,0 1 0,1 1 0,1 0 0,0 1 0,2 0 0,0 1 0,-13 42 0,17-40 17,2 0 0,0 0 0,1 1 1,1-1-1,2 1 0,0 0 1,2 0-1,1 0 0,1-1 1,7 32-1,-5-38-77,0 0 0,2-1 0,0 0 0,0 0 0,2 0 0,0-1 0,1-1 0,1 0 0,0 0-1,1-1 1,0 0 0,1-1 0,1 0 0,24 16 0,-11-12 27,2-1 0,-1-1 0,2-2 0,0-1 0,0-1 0,1-2 0,1-1 0,56 7 0,-15-8 48,-1-3 1,135-10-1,-132-3 248,-1-2-1,0-5 1,-1-2 0,123-49 0,-85 20 337,-1-6 1,120-78-1,-216 123-613,53-35 781,68-55 0,-118 84-633,0 0 1,-1-1-1,-1-1 1,-1 0-1,0-1 1,-2-1-1,0 0 1,0-1-1,9-22 0,-18 33-174,0 1 0,0-2 0,-1 1-1,0 0 1,0 0 0,-1-1 0,0 1-1,-1-1 1,0 1 0,0-1 0,0 0-1,-1 1 1,-1 0 0,0-1 0,0 1-1,-4-10 1,2 8-6,-2 0-1,1 0 1,-1 1-1,-1-1 1,0 2 0,0-1-1,-1 1 1,0 0 0,0 0-1,-1 1 1,-10-6-1,-4-2-221,-1 2-1,0 0 1,-1 2-1,-1 1 1,1 1 0,-2 1-1,1 1 1,-1 2-1,-36-4 1,-131 7-5237,97 7 684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 12908,'0'0'14521,"-9"-3"-14276,5 2-245,-1 0 1,1 0-1,0 1 0,-1-1 0,1 1 1,0 0-1,-1 0 0,1 1 0,0-1 0,-1 1 1,1 0-1,0 0 0,0 0 0,0 1 1,0-1-1,0 1 0,0 0 0,0 0 0,0 1 1,1-1-1,-1 1 0,1 0 0,-6 5 1,-39 38-58,46-43 51,0 0 0,0 0 0,0 0 0,0 0 0,0 0 0,1 0 0,-1 1-1,1-1 1,0 0 0,0 1 0,0-1 0,1 1 0,-1 0 0,1-1 0,0 1-1,0 4 1,1-6 9,-1-1 1,1 0-1,0 1 0,-1-1 0,1 1 0,0-1 0,0 0 0,0 0 0,0 0 1,0 0-1,0 1 0,0-1 0,0 0 0,1-1 0,-1 1 0,0 0 0,0 0 0,1 0 1,-1-1-1,1 1 0,-1-1 0,1 1 0,-1-1 0,1 0 0,-1 1 0,2-1 1,48 5 54,-42-5-94,23 1-779,55 5-1117,-59-2-2182,0 1-3476,-22-3-973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3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 701 6150,'20'-8'310,"19"-6"-3,69-36 0,-100 46-183,0 0 0,-1 0 0,0-1 0,0-1 0,0 1 0,0-1 0,-1 0 0,0 0 0,0-1 1,-1 0-1,1 0 0,-2 0 0,1-1 0,-1 1 0,4-12 0,-6 14 39,-1 0 1,0 0-1,-1 0 0,1 0 0,-1 0 0,0 0 0,0-1 1,-1 1-1,1 0 0,-1 0 0,0 0 0,-1 0 0,1 0 0,-1 0 1,0 0-1,0 1 0,-1-1 0,1 1 0,-1-1 0,0 1 1,0 0-1,0 0 0,-1 0 0,1 0 0,-9-5 0,-8-6-196,-1 0-1,0 2 0,-1 1 0,-29-12 0,10 4 248,-79-40-183,-241-83 0,284 120-43,0 3-1,-2 4 1,0 3-1,-124-4 1,139 15 50,1 3 1,-1 2-1,1 3 1,-123 29-1,109-11 48,1 4 0,2 2 0,0 4 0,3 3 0,1 4 0,2 2 0,2 3 0,-90 81 0,134-107-79,0 2 0,2 0 1,0 2-1,-19 30 0,32-44 26,1 1 0,0 0 0,1 1 0,0-1 0,0 1 0,2 0 0,-1 0 0,1 0 0,1 0 0,0 1 0,1-1 0,1 24 0,1-28-15,0-1 0,1 0 1,0 0-1,1 0 1,-1 0-1,1 0 1,1-1-1,-1 1 0,1-1 1,0 0-1,1 0 1,-1 0-1,1-1 0,0 1 1,1-1-1,9 7 1,6 4 69,1-2 1,1 0-1,33 14 1,10 1 353,2-3 1,0-4-1,115 23 1,218 11 590,-181-36-810,1-11 0,283-23 0,-380 3-67,-1-7 0,-1-4 1,-1-6-1,-1-5 0,184-77 0,-253 87-2,59-37-1,-92 48-66,0 0 0,-1-1 1,0-1-1,-1-1 1,-1 0-1,15-19 1,-26 29-52,0 0 0,-1 0 1,1 0-1,-1-1 0,0 1 1,-1-1-1,1 0 0,-1 1 1,0-1-1,-1 0 0,1-1 1,-1 1-1,-1 0 0,1 0 1,-1 0-1,0 0 0,0-1 1,-1 1-1,0 0 0,-2-12 1,-1 10-23,1 0 0,-1 1-1,0-1 1,-1 0 0,0 1 0,0 0 0,-1 0 0,1 1 0,-1 0 0,-1 0 0,1 0 0,-1 0-1,0 1 1,-11-5 0,-25-14-95,0 3-1,-2 1 1,-1 3 0,0 1-1,-1 3 1,0 1-1,-65-6 1,-346-9-6982,320 26 1938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4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1359 452 8264,'-1'-12'221,"0"0"0,0 0 1,2 0-1,-1 0 0,2 0 1,0 0-1,0 0 0,1 0 1,0 0-1,8-16 0,-7 15-112,1 1 0,-2-2 0,0 1 1,0 0-1,-1-1 0,0-16 0,-2 25 19,0 1 1,0 0-1,-1-1 0,0 1 1,1 0-1,-2-1 0,1 1 1,0 0-1,-1 0 0,0 0 1,0 0-1,0 0 0,0 0 1,-1 1-1,1-1 0,-1 1 1,0-1-1,0 1 0,0 0 1,0 0-1,-1 1 0,-6-5 1,-6-1-79,0 1 1,0 1-1,0 0 0,-1 1 1,0 1-1,0 0 1,-27-2-1,-130 2-117,119 5 126,-8 0-61,0 2-1,1 3 1,-66 15 0,86-10 61,-1 1-1,2 2 0,0 2 1,1 1-1,-48 30 0,55-28 28,2 3-1,1 0 0,0 2 1,2 1-1,0 1 1,2 2-1,2 1 0,-30 42 1,45-56-5,-1 2 0,2-1 1,0 1-1,1 0 0,1 1 1,0 0-1,2 0 0,-4 24 1,7-29-33,0 0 1,1 1 0,0-1-1,1 1 1,1-1 0,0 0-1,1 0 1,1 0 0,0 0-1,0 0 1,1-1 0,11 19-1,-7-16-17,1 0 0,0 0 0,1-1 0,1-1 0,0 0 0,1 0 0,0-1 0,1-1 0,0 0 0,16 8 0,-6-6 119,1 0 1,0-2-1,1-1 1,0-1 0,49 9-1,7-6 424,1-4 0,0-4 0,106-7 0,-78-3-200,0-6 0,-1-3 1,0-6-1,113-37 0,-138 30-214,-3-3-1,0-3 1,-2-4 0,-2-4-1,119-84 1,-171 106-125,0 0-1,-2-2 1,-1 0-1,-1-2 1,-1-1-1,33-48 1,-48 63-33,0-1 0,-1 0 0,-1 0 1,1 0-1,-2 0 0,0-1 0,0 1 1,-1-1-1,1-17 0,-3 21-12,0 0 1,-1-1-1,0 1 0,0 0 0,-1 0 0,0 0 1,-1 0-1,1 0 0,-2 1 0,1-1 1,-1 1-1,0 0 0,-1 0 0,-9-12 1,-1 3-107,-1 1 1,0 1 0,0 1 0,-1 0 0,-1 1 0,0 1-1,-1 1 1,0 0 0,-1 2 0,-23-8 0,-8 0-436,0 3 1,-105-14-1,-3 15-3456,-194 12 0,196 7-628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2:4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5285,'0'0'2146,"9"9"-1815,-2-1-96,0-1 1,1 0-1,-1 0 1,2-1-1,-1 0 0,0 0 1,1-1-1,0 0 0,1-1 1,13 5-1,23 2-3,0-2-1,85 4 1,98-11 458,-79-3 386,306 12 396,280 2-1278,973-48 2588,1-40-1963,-579 22-368,-649 31-471,617-22 263,0 36-109,-918 19-1134,16 0-5474,-125-11 634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3:0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3171,'33'0'5509,"0"-9"-3347,-25 6-2040,-1 1 0,1 0 0,-1 0 0,1 0 0,8 1 0,72-3 189,-57 2 138,-1 0 1,1 3-1,57 6 0,-62-3 224,0-2-1,1-1 0,44-3 0,-45 0-352,0 1-1,1 1 0,51 8 1,13 5-253,1-4 1,0-4-1,100-8 1,-47 1 3,182 11 512,-164 0-507,0-8 0,164-20 1,853-103 597,-655 74-644,478-8-36,2 54 18,-100 27 9,884 11 6,-1418-32-16,240 10-29,142 1 41,1444-7 36,-1409 38-1543,-747-42-1346,44-3 1,-38-5-2712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3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3716,'39'1'1528,"0"2"0,0 1 0,75 20 0,-37-11-908,1-2-1,0-4 1,114-5 0,-40 0 216,108 9-436,172 3-26,701-65 2279,-404 18-1877,-22 3-660,176-3 529,-386 20-596,616-14-12,716 16 470,-955 38-462,261 2-15,224-57 29,-644-14 122,808-30 401,-1362 73-550,-69 2-1348,111-12 0,-119-8-3189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4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59 6598,'0'0'4746,"-1"-4"-4810,0-6 61,4 14 140,-2-2-113,1 1-1,0-1 1,0 1-1,0-1 1,0 1-1,0-1 1,0 0-1,1 0 1,-1 0-1,1-1 1,5 4-1,8 0 383,0-2 0,0 0 0,1 0 0,0-2 0,-1 0 0,1-1 0,20-2 0,40 2-136,296 1 2266,-99-27-2245,-73 4-171,-40 8-51,311-16 236,-424 30-289,76 0 312,202 23 1,155 20-309,4-38 27,-14-1-66,681 4 109,-658-11-95,2101 2-22,-1638-12-37,-902 13 44,96-1-151,225 28-1,-351-18-792,-18-6-4451,-17-6 722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4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4901,'1'-2'237,"0"-1"0,0 1 1,0-1-1,0 1 1,0-1-1,1 1 0,-1 0 1,1 0-1,-1-1 1,1 1-1,0 0 0,0 1 1,0-1-1,0 0 1,0 0-1,0 1 0,1 0 1,-1-1-1,0 1 0,1 0 1,2-1-1,3-2-87,1 0 0,-1 1 1,1 1-1,-1-1 0,12-1 0,-7 4 69,-1 1 1,1 0 0,0 1-1,-1 0 1,0 1-1,1 0 1,19 9 0,39 9 3,8-11 469,0-4 1,129-6-1,-89-1-463,485 14 1128,-45 0-1053,512 13-42,-393-5 565,1147-46-656,-1187-9-72,1346-58 383,-1805 86-481,803-19 10,0 43-1,-663-2-18,751 63-481,-1047-76 126,69 6-2229,-30-11-2220,-12-8-1818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5:2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8209 1092 2338,'-1'-9'2242,"-4"-12"-1272,0 1 0,-1-1-1,-1 1 1,-19-38 0,20 47-952,-1 1 0,1-1 1,-2 1-1,1 0 0,-1 1 1,-1 0-1,0 0 0,0 0 1,0 2-1,-20-13 0,-24-5-251,-1 2 0,-1 2 0,-105-24-1,41 13 73,-346-101 620,-489-73 0,-611-8 126,-7 90 1014,729 120-91,665 15-1449,1 8 1,-300 73 0,-56 80-173,438-133 85,3 5 0,1 3 0,-122 86 0,182-110 34,0 1 0,2 2 0,0 1 0,2 1 0,1 2 0,2 0 0,-28 44 0,37-46-1,0 0 0,1 1 0,2 0 0,1 1-1,2 0 1,1 1 0,1 0 0,1 0 0,-1 45-1,5-50 9,2-1-1,1 1 0,1-1 0,1 1 1,1-1-1,1 0 0,1 0 0,1-1 1,2 0-1,0 0 0,2-1 0,0 0 1,2-1-1,0 0 0,2-1 0,19 23 1,2-5 14,2 0 0,1-3 0,2-1 1,2-2-1,1-2 0,91 48 0,-26-26 54,227 76 0,-79-54-193,3-11-1,532 58 1,546-75 17,-770-70 127,767-127 0,-193-89 345,-23-86 9,-1117 324-386,405-137 29,-281 90-206,138-76-1,-237 110 157,0-1 0,-2-2 0,1-1 0,-2 0 0,35-37 0,-52 49 20,-1-1-1,0 0 1,0 0 0,-1-1-1,0 0 1,-1 0-1,1 0 1,-2 0 0,1-1-1,-1 0 1,0 1-1,-1-1 1,0 0-1,0 0 1,-1-1 0,0 1-1,-1 0 1,0 0-1,-1 0 1,1-1 0,-2 1-1,1 0 1,-4-9-1,0 6-27,0 0 0,-1 0 0,0 1 0,-1 0 0,-1 0 1,1 1-1,-2 0 0,1 0 0,-1 1 0,-1 0 0,-11-8 0,-19-13 13,-65-38 0,13 18-24,-1 4-1,-3 4 0,-1 5 1,-110-28-1,-419-67-4165,365 88 229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5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8168,'0'0'961,"-9"2"-764,-26 10 17,23-3 220,18-2-295,13 1-98,25-1 40,0-1 0,1-3-1,76-3 1,8 0-111,846 92 1295,-421-58-1200,2-43 32,-80 0 72,2367 14 1502,-2155-36-1191,272 8-191,-632 45-155,243 10 202,-501-31-310,857 35 135,-896-33-187,25 3-800,0-1-1,0-4 0,1-1 1,81-12-1,-62-10-2243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3235,'-1'4'10868,"-1"9"-4506,-7 34-1617,-3 50-6060,13-63 3183,-1-33-1849,0 1 1,0-1-1,0 0 1,1 0-1,-1 0 1,0 0-1,0 0 0,1 1 1,-1-1-1,1 0 1,-1 0-1,1 0 0,0 0 1,-1 0-1,1 0 1,0-1-1,-1 1 1,1 0-1,0 0 0,0 0 1,0-1-1,0 1 1,0 0-1,0-1 1,0 1-1,0-1 0,0 1 1,2 0-1,0-1 35,-1 0 1,1 0-1,0 0 0,-1-1 0,1 1 0,-1 0 0,1-1 1,0 0-1,-1 0 0,1 0 0,-1 0 0,3-1 0,5-4 106,1 0 0,-1-1 0,-1 0-1,13-11 1,10-16 139,50-68 0,-82 102-297,0-1 1,1 1-1,-1 0 0,0-1 1,0 1-1,0 0 1,0 0-1,0-1 0,0 1 1,0 0-1,1 0 1,-1-1-1,0 1 0,0 0 1,0 0-1,1-1 1,-1 1-1,0 0 0,0 0 1,1 0-1,-1 0 1,0-1-1,0 1 0,1 0 1,-1 0-1,0 0 0,0 0 1,1 0-1,-1 0 1,0 0-1,1 0 0,-1 0 1,0 0-1,0 0 1,1 0-1,-1 0 0,0 0 1,1 0-1,-1 0 1,0 0-1,0 0 0,1 0 1,-1 0-1,0 1 1,1-1-1,-1 0 0,0 0 1,0 0-1,1 0 1,-1 1-1,5 21 120,-4 47 155,-1-53-163,0-14-105,0-1 1,0 1-1,1-1 0,-1 1 0,1 0 0,-1-1 1,1 1-1,-1-1 0,1 1 0,0-1 0,0 0 0,0 1 1,0-1-1,0 0 0,0 0 0,0 1 0,0-1 1,1 0-1,-1 0 0,0 0 0,1 0 0,-1-1 1,1 1-1,-1 0 0,1-1 0,-1 1 0,1-1 1,-1 1-1,1-1 0,0 0 0,-1 1 0,1-1 1,-1 0-1,1 0 0,0 0 0,-1 0 0,1-1 1,0 1-1,1-1 0,5 0 35,0 0 0,0 0 0,-1-1 0,1 0 0,0 0 1,-1-1-1,9-4 0,18-17 82,-28 18-99,1 1 0,-1 0 0,1 1 0,0 0 0,13-6 0,-19 14-100,0 0-1,1 0 1,-2 0 0,1 0 0,0 0-1,-1 0 1,0 0 0,0 0-1,0 0 1,-1 6 0,1-9 57,-5 39 292,-1 4-2992,12-60-8201,-6-9 182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12716,'0'0'5445,"93"-21"-3427,-29 6-288,6-1-129,7 3-288,4 1-704,-1 4-449,-10 3-128,-13 5-96,-8 0-1665,-20 4-1314,-17 4-321,-12-3-1440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5445,'0'0'14926,"-34"47"-14926,34-42-1954,7-5-8680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63 7559,'0'0'5675,"8"-5"-3006,26-19-592,-34 23-1994,1 1 1,-1 0 0,1 0-1,-1 0 1,1-1-1,-1 1 1,1 0 0,-1 0-1,0-1 1,1 1-1,-1 0 1,1-1 0,-1 1-1,0 0 1,1-1-1,-1 1 1,0-1 0,1 1-1,-1-1 1,0 1 0,0 0-1,0-1 1,1 1-1,-1-1 1,0 1 0,0-1-1,0 1 1,0-1-1,0 0 1,0 1 0,0-1-1,0 1 1,0-1-1,0 1 1,0-1 0,0 1-1,0-1 1,-1 1-1,1-1 1,0 1 0,0-1-1,0 1 1,-1 0 0,1-1-1,0 1 1,-1-1-1,1 1 1,0 0 0,-1-1-1,1 1 1,0 0-1,-1-1 1,1 1 0,-1 0-1,1-1 1,-1 1-1,1 0 1,-1 0 0,1 0-1,-1-1 1,0 1 0,-29-5 611,29 5-622,-19-3-14,0 2 0,0 1 0,1 0 1,-1 1-1,0 2 0,1 0 0,-1 0 0,1 2 0,0 1 0,0 0 0,1 1 1,-27 15-1,38-17-199,9-3 83,15-3 112,26-9 140,-38 8-201,1-1-1,-1 1 1,1 1-1,0-1 1,0 1-1,0 0 1,0 1-1,0-1 1,0 1-1,0 0 1,0 1-1,7 0 1,-9 1-10,0-1 1,0 1 0,0 0 0,0 0 0,-1 0 0,1 0-1,0 1 1,-1 0 0,0 0 0,1 0 0,-1 0-1,-1 0 1,1 0 0,0 1 0,-1-1 0,1 1 0,2 6-1,6 14-11,0 1 0,-1 0 0,-2 1 0,-1 0 0,0 0 0,-2 1-1,-1 0 1,-2 0 0,0 0 0,-2 0 0,-6 51 0,3-63 145,-2 0-1,0 0 1,-1-1 0,0 1 0,-1-1 0,-1-1-1,0 0 1,-1 0 0,0 0 0,-1-1 0,0-1-1,-1 0 1,-1 0 0,-18 14 0,27-23-102,0 0 1,0 0 0,0-1-1,0 1 1,0 0 0,-1-1-1,1 0 1,0 0-1,-1 0 1,1 0 0,-1-1-1,1 1 1,-1-1 0,1 0-1,-1 0 1,0 0 0,1 0-1,-1-1 1,1 1-1,-1-1 1,1 0 0,0 0-1,-1 0 1,1-1 0,0 1-1,0-1 1,0 0 0,0 0-1,0 0 1,0 0-1,0 0 1,1-1 0,-1 1-1,-4-6 1,4 3-27,0 1 0,0-1-1,0 0 1,1-1 0,0 1 0,0 0 0,0-1-1,0 1 1,1-1 0,0 1 0,0-1 0,1 0-1,-1 1 1,1-1 0,0 0 0,1 0-1,0 1 1,0-1 0,0 0 0,0 1 0,3-7-1,1 2 5,0 0 0,1 1 0,0 0 0,0 0 0,1 1 0,0-1 0,0 2-1,1-1 1,11-8 0,15-9-25,39-23 0,-25 17 21,-14 9 8,10-7-13,60-50 1,-94 70 15,0 0 0,-1-1 1,0 0-1,0 0 0,-1-1 0,0 0 1,-1-1-1,-1 1 0,0-2 0,0 1 1,4-14-1,-9 24 10,-1 0 1,1 1-1,-1-1 1,1 0-1,-1 0 1,0 0-1,1 0 1,-1 1-1,0-1 1,0 0-1,-1 0 1,1 0-1,0 0 1,-1 0-1,1 1 1,-1-1-1,1 0 1,-1 0-1,0 1 1,0-1-1,1 0 1,-1 1-1,-1-1 1,1 1-1,0-1 1,-2-1-1,0 2-12,1 0-1,0 0 1,-1 0-1,0 0 0,1 0 1,-1 1-1,1-1 0,-1 1 1,0-1-1,1 1 0,-1 0 1,0 0-1,0 1 0,1-1 1,-1 1-1,1-1 0,-1 1 1,0 0-1,-2 1 1,-1 1-11,-1 0 1,1 1 0,0-1-1,0 2 1,0-1 0,1 1-1,-1-1 1,1 2 0,-9 10-1,5-5 55,1 0 0,0 1 0,1 0 0,-8 15 0,15-26-35,-1 0 0,1 0 0,-1-1 0,1 1 0,0 0 0,-1 0 0,1 0 0,0-1 0,0 1 0,0 0 0,0 0 1,-1 0-1,1 0 0,0 0 0,0-1 0,0 1 0,1 0 0,-1 0 0,0 0 0,0 0 0,0 0 0,1-1 0,-1 1 0,0 0 0,1 0 0,-1-1 0,1 1 0,-1 0 0,1 0 0,-1-1 0,2 2 0,0-1 14,0 0 1,0 0-1,0-1 0,0 1 0,0 0 0,0-1 0,1 0 0,-1 1 0,0-1 0,0 0 0,0 0 0,4-1 0,7 0 69,0-2 0,0 1 0,16-7 0,13-6-40,-20 6-77,1 1 1,-1 1-1,1 1 0,1 1 1,-1 1-1,29-1 0,-50 6 10,-1-1-1,0 1 0,0-1 1,1 1-1,-1-1 0,0 1 1,0 0-1,0 0 0,0 0 1,0 0-1,0 0 0,0 0 1,0 0-1,0 0 0,0 0 1,0 0-1,-1 0 0,1 1 1,0-1-1,-1 0 0,1 0 1,-1 1-1,0-1 0,1 0 1,-1 1-1,0-1 0,0 1 1,0-1-1,0 0 0,0 4 1,0 56-27,-1-42 90,1-18-30,-1 0 0,1 0-1,0 0 1,0 1 0,0-1 0,0 0 0,0 0-1,1 0 1,-1 1 0,0-1 0,0 0 0,1 0-1,-1 0 1,1 0 0,-1 0 0,1 0 0,-1 0-1,1 0 1,0 0 0,0 0 0,-1 0 0,1 0-1,0 0 1,0 0 0,0 0 0,0-1 0,0 1-1,1 0 1,1 0 38,-1-1 1,0 0-1,1 0 0,-1-1 1,0 1-1,1 0 0,-1-1 0,0 1 1,0-1-1,0 0 0,1 0 1,-1 0-1,0 0 0,0 0 1,3-2-1,13-10 97,1 0 1,28-29-1,27-19-209,-74 61 36,1-1 0,-1 1 0,1-1 0,-1 1 0,1-1 0,-1 1 0,1-1 0,0 1 0,-1 0 0,1 0 0,0-1 0,-1 1 0,1 0 0,0 0 0,-1 0 0,1-1 0,0 1 0,-1 0 0,1 0 0,0 0 0,-1 0 0,1 0 0,0 0 0,-1 1 0,1-1 0,0 0 0,-1 0 0,1 0 0,0 1 0,0-1 0,2 22-286,-21 43 276,13-49 75,5-16-198,-4 23 66,5-18-3946,7-5-1112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7 146 10602,'-1'1'336,"0"1"0,1-1-1,-1 0 1,0 0 0,1 1 0,-1-1 0,1 1-1,-1-1 1,1 0 0,0 1 0,-1-1-1,1 1 1,0-1 0,0 1 0,0-1 0,0 1-1,0-1 1,1 1 0,-1-1 0,0 0 0,1 1-1,-1-1 1,1 1 0,-1-1 0,1 0-1,0 1 1,0-1 0,-1 0 0,1 0 0,0 0-1,0 1 1,0-1 0,0 0 0,2 1-1,-1-2-159,1 1-1,-1-1 0,1 0 1,-1 1-1,0-1 0,1 0 1,-1-1-1,1 1 0,-1 0 1,0-1-1,1 1 0,-1-1 1,0 0-1,1 0 0,-1 0 1,0 0-1,0 0 0,0 0 1,0-1-1,0 1 0,3-3 0,2-2 10,-1 0 0,1-1 0,-1 0 0,0 0-1,-1 0 1,0-1 0,0 1 0,4-10-1,-6 12-113,-1 1-1,0-1 1,0 0-1,-1 1 1,1-1-1,-1 0 1,0 0-1,-1 0 1,1 0-1,-1 0 1,0 0-1,0 0 1,0 0-1,-1 0 1,0 0-1,-2-8 1,3 12-77,0 1 1,0-1-1,-1 0 1,1 0-1,0 0 1,-1 1-1,1-1 1,-1 0-1,1 0 1,-1 1-1,1-1 1,-1 0-1,1 1 1,-1-1-1,0 0 1,1 1-1,-1-1 1,0 1-1,0-1 1,1 1-1,-1 0 0,0-1 1,0 1-1,1 0 1,-1-1-1,0 1 1,0 0-1,0 0 1,0 0-1,0 0 1,-1 0-1,0 0-24,0 1 0,0 0-1,0 0 1,0 0 0,0 0-1,1 0 1,-1 0-1,0 0 1,0 1 0,1-1-1,-1 1 1,-1 1 0,-33 48-606,32-43 617,0 0 0,0 0 0,1 0 1,0 1-1,-3 15 0,6-22 21,-1-1 1,1 1 0,0-1 0,0 0-1,0 1 1,1-1 0,-1 1 0,0-1 0,0 1-1,1-1 1,-1 0 0,1 1 0,-1-1-1,1 0 1,0 1 0,-1-1 0,1 0-1,0 0 1,0 0 0,0 0 0,0 1 0,0-1-1,0-1 1,0 1 0,0 0 0,1 0-1,-1 0 1,0 0 0,0-1 0,1 1-1,-1-1 1,1 1 0,-1-1 0,0 0 0,1 1-1,-1-1 1,1 0 0,-1 0 0,1 0-1,-1 0 1,0 0 0,3 0 0,275 0 34,-247 7-194,-30-7 171,-1 1-1,0-1 1,0 1-1,0-1 1,0 1-1,0-1 1,0 1-1,0 0 1,-1-1-1,1 1 1,0 0-1,0 0 1,0 0-1,-1 0 1,1 0-1,0 0 1,-1 0 0,1 0-1,-1 0 1,1 0-1,-1 0 1,0 0-1,1 0 1,-1 0-1,0 0 1,0 2-1,8-35 2592,-6 15-2469,-1 0-1,-1 0 0,0-1 0,-2 1 1,-3-18-1,15 35-5761,19 11 2222,-24-8 1826,23 6-4465,4 0-3779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27 14029,'0'0'6737,"-8"-5"-5247,-26-14-780,33 18-686,-1 1 1,1-1-1,-1 1 1,0 0-1,1 0 1,-1 0 0,0 0-1,0 0 1,1 0-1,-1 0 1,0 0-1,1 1 1,-1-1-1,0 1 1,1-1-1,-1 1 1,1-1-1,-1 1 1,1 0 0,-1 0-1,1 0 1,0 0-1,-1 0 1,1 0-1,0 0 1,0 1-1,0-1 1,0 0-1,0 1 1,0-1-1,0 0 1,0 1 0,-1 2-1,-1 1 33,1 0 0,-1 0 1,1 1-1,0-1 0,0 1 0,1-1 0,-2 12 1,2-15-53,1 0 0,0 0 0,0 0 1,0 1-1,0-1 0,0 0 0,1 0 1,-1 0-1,1 0 0,-1 1 0,1-1 1,0 0-1,0 0 0,0 0 0,0 0 1,0-1-1,0 1 0,0 0 0,1 0 1,-1-1-1,1 1 0,-1-1 0,1 1 1,2 1-1,-1-2 13,1 1 1,-1-1-1,1 0 0,0 0 0,0-1 1,-1 1-1,1-1 0,0 0 1,0 0-1,-1 0 0,1 0 0,0-1 1,0 1-1,3-2 0,2-2-22,0 0-1,0 0 1,0 0-1,0-2 1,-1 1-1,0-1 1,0 0-1,0 0 1,-1-1-1,0 0 1,10-14-1,6-3-480,-24 48-924,-11 13 1012,-7 31 261,18-65-70,1 1-1,-1-1 0,1 0 0,0 1 1,0-1-1,0 0 0,0 1 1,1-1-1,0 0 0,-1 1 1,1-1-1,0 0 0,1 0 0,-1 1 1,0-1-1,4 5 0,13 4-3396,7-8-892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6342,'0'0'16383,"-2"10"-15336,-19 75 1789,-24 118 429,41-174-3375,1-1 0,1 1 0,1-1-1,2 1 1,5 35 0,-5-60-107,-1 1 1,1 0-1,1-1 1,-1 1-1,1-1 1,0 1-1,0-1 1,0 0-1,3 4 1,-3-6-142,-1 0 1,1-1-1,-1 1 1,1-1-1,-1 1 1,1-1-1,0 0 1,0 1-1,0-1 1,0 0 0,0 0-1,0-1 1,3 2-1,16 1-6854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7655,'0'0'14168,"1"9"-13634,0 46 387,-9 107-1,-2 3-743,9-150-166,0-4 45,1 0-1,0 0 0,1-1 1,3 18-1,-4-27-13,0 0 0,0 0-1,1 0 1,-1 0 0,0 0 0,1 0 0,-1-1-1,1 1 1,-1 0 0,1 0 0,0 0 0,-1 0-1,1-1 1,0 1 0,-1 0 0,1 0-1,0-1 1,0 1 0,0-1 0,0 1 0,0-1-1,1 1 1,-1-1 64,1 0 1,0 0-1,-1 0 0,1 0 0,0-1 0,-1 1 1,1 0-1,0-1 0,-1 0 0,1 1 1,-1-1-1,1 0 0,-1 0 0,1 0 0,-1 0 1,1 0-1,-1 0 0,2-2 0,26-25 310,-1-1 0,-1-2 0,-2-1 0,28-45 0,10-12-377,-50 73-549,30-45 104,-41 58-458,0-1-1,0 1 1,-1-1-1,1 1 1,-1-1-1,0 1 1,0-1-1,0 0 1,0-4-1,-1 3-7260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8936,'0'0'9289,"-7"52"-7527,14-29-32,2 5-641,5 1-609,3 4-352,1-2-64,1-3-768,-1-6-1699,0-8-2433,-3-11-4165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58 9065,'1'-2'813,"1"1"-1,0-1 1,-1 0 0,1 0 0,-1 1 0,0-1 0,0 0 0,0 0 0,0 0 0,0-1 0,0 1 0,0 0 0,0 0 0,-1 0 0,1-1 0,-1-2 0,0 4-723,0 0 0,-1 0 0,1 0 0,0 0 0,-1 0 1,1 0-1,-1 0 0,0 0 0,1 0 0,-1 0 1,0 0-1,1 0 0,-1 1 0,0-1 0,0 0 0,0 0 1,1 1-1,-1-1 0,0 1 0,0-1 0,0 1 0,0-1 1,0 1-1,0-1 0,-1 1 0,1 0 0,0 0 0,0-1 1,0 1-1,0 0 0,0 0 0,0 0 0,0 0 0,-2 1 1,-6-1-59,1 1 0,-1 0 0,1 1 1,-1 0-1,1 0 0,0 1 0,0 0 1,0 0-1,0 1 0,0 0 0,1 0 0,0 1 1,0 0-1,0 0 0,0 1 0,-11 12 1,13-13-41,0 0 1,0 1 0,1 0 0,0 0-1,0 0 1,0 0 0,1 1-1,-1-1 1,2 1 0,-1 0 0,1 0-1,0 0 1,0 1 0,1-1-1,0 0 1,0 0 0,1 1 0,0-1-1,0 1 1,2 8 0,-1-14-22,0-1-1,0 1 1,0-1 0,0 1 0,0-1 0,1 0 0,-1 1-1,0-1 1,1 0 0,-1 0 0,1 0 0,-1 0 0,1 0 0,-1 0-1,1 0 1,0-1 0,-1 1 0,1 0 0,0-1 0,0 0 0,0 1-1,-1-1 1,1 0 0,0 0 0,0 0 0,0 0 0,0 0-1,-1 0 1,4-1 0,5 0-387,0-1-1,-1 1 0,1-1 1,13-5-1,-10 0-735,1 0 0,-1 0 0,0-1-1,-1-1 1,13-11 0,18-18-5452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7399,'0'0'5904,"-9"11"-3587,-8 12-1369,2 0 0,0 1 1,-14 30-1,24-44-687,0 0 0,1 0 0,1 1 0,-1-1 0,2 1 0,-1-1 0,1 1 0,1 0 0,0 0 0,1 0 0,0 0 0,3 22 0,-3-32-242,1 0 0,0 1 0,0-1 0,-1 0 0,1 0 0,0 1 0,0-1 0,0 0 0,0 0 0,0 0 0,0 0 1,1 0-1,-1 0 0,0-1 0,0 1 0,1 0 0,-1-1 0,1 1 0,-1-1 0,0 1 0,1-1 0,-1 1 0,1-1 1,-1 0-1,1 0 0,-1 0 0,1 0 0,-1 0 0,1 0 0,1-1 0,3 1 85,-1-1 1,0 0-1,0 0 0,0 0 0,0 0 0,-1-1 1,10-4-1,1-4 103,-1-1-1,-1 0 1,0-1 0,21-24 0,-7 7 40,-27 28-260,1 0-1,0 0 1,-1 1-1,1-1 1,0 0-1,-1 0 1,1 1-1,0-1 1,0 1 0,0-1-1,0 1 1,-1-1-1,1 1 1,0-1-1,0 1 1,0 0-1,0-1 1,0 1-1,0 0 1,0 0 0,0 0-1,0 0 1,0 0-1,2 0 1,-2 1 11,0-1 0,0 1 0,0 0 0,0 0-1,0 0 1,-1-1 0,1 1 0,0 0 0,-1 0 0,1 0 0,-1 0 0,1 0 0,-1 1 0,1-1 0,-1 0 0,0 0 0,0 0 0,1 2 0,2 64 351,-4-56-253,1-9-81,0 1 1,0-1 0,0 0 0,0 1-1,0-1 1,1 0 0,-1 1 0,1-1-1,-1 0 1,1 0 0,0 0 0,0 1-1,0-1 1,0 0 0,0 0 0,2 2 0,-2-4-6,0 0 0,1 1 0,-1-1 1,0 0-1,1 1 0,-1-1 1,0 0-1,0 0 0,1 0 1,-1 0-1,0 0 0,1-1 0,-1 1 1,0 0-1,0-1 0,1 1 1,-1 0-1,0-1 0,0 0 1,0 1-1,1-1 0,-1 0 0,0 1 1,0-1-1,0 0 0,0 0 1,0 0-1,-1 0 0,1 0 0,1-2 1,45-43-2576,-3-3-5109,-22 26 1866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4484,'0'0'16480,"4"-8"-16502,3-4-7,5-7 57,-14 50 486,1-30-508,1 1-1,-1 0 1,1-1 0,0 1 0,0 0-1,0-1 1,-1 1 0,2 0 0,-1-1-1,0 1 1,0 0 0,0-1 0,1 1-1,-1 0 1,1-1 0,-1 1-1,1-1 1,0 1 0,-1-1 0,1 1-1,0-1 1,2 3 0,-2-4 9,1 1 1,-1-1 0,0 1-1,1-1 1,-1 1 0,1-1-1,-1 0 1,1 1-1,-1-1 1,1 0 0,-1 0-1,1 0 1,-1 0-1,1-1 1,-1 1 0,0 0-1,1-1 1,-1 1-1,3-1 1,4-3 39,0 1 1,-1-1-1,1 0 0,-1-1 0,0 0 1,0 0-1,8-8 0,-8 5-113,-6 5-92,1 1 1,0-1-1,0 0 1,0 1-1,0 0 1,0-1-1,1 1 1,-1 0-1,1 0 1,0 0-1,-1 0 1,1 1-1,6-3 1,-10 40-1624,-21 42 2558,17-66-579,0 1 0,1-1-1,1 1 1,0 0 0,0 0 0,2 0-1,-1 0 1,2 0 0,0 1 0,0-1-1,1 0 1,4 17 0,-3-22-229,0 0 1,-1 1 0,0 0 0,0-1-1,-1 1 1,0 0 0,-2 9 0,2-16 26,0 1 0,0-1 0,-1 1-1,1-1 1,-1 1 0,0-1 0,0 1 0,0-1 0,0 0 0,0 0 0,0 1 0,0-1 0,-1 0 0,1 0 0,-1 0 0,0 0 0,1-1-1,-1 1 1,0 0 0,0-1 0,0 1 0,0-1 0,-1 0 0,1 1 0,0-1 0,0 0 0,-1-1 0,-2 2 0,4-2 13,0 0 0,0 0 1,-1 0-1,1 0 1,0 0-1,-1-1 0,1 1 1,0 0-1,0-1 0,0 1 1,-1-1-1,1 1 0,0-1 1,0 0-1,0 1 1,0-1-1,0 0 0,0 0 1,0 0-1,0 0 0,0 0 1,0 0-1,1 0 1,-1 0-1,0 0 0,1 0 1,-1 0-1,1 0 0,-1-1 1,1 1-1,-1 0 1,1 0-1,0-1 0,0 1 1,0 0-1,-1-2 0,-2-55-306,3 50 139,0 0 96,1 0 0,0 1 1,0-1-1,0 1 0,1 0 1,0-1-1,1 1 0,0 0 1,0 0-1,0 0 1,1 1-1,0-1 0,0 1 1,0 0-1,1 0 0,8-7 1,6-5 87,2 1 0,0 1 0,33-19 1,-30 20-3,-1 0 0,29-26 1,-50 39 52,0 0 1,1 0 0,-1 0-1,0-1 1,0 0 0,-1 1 0,1-1-1,0 0 1,-1 0 0,0 1 0,0-1-1,0 0 1,0 0 0,0-1-1,0 1 1,0-6 0,-2 8-32,1 1 0,0-1-1,-1 1 1,1-1 0,-1 1 0,0-1 0,1 1-1,-1-1 1,1 1 0,-1-1 0,0 1 0,1 0-1,-1-1 1,0 1 0,1 0 0,-1 0 0,0 0-1,1-1 1,-1 1 0,0 0 0,0 0 0,1 0-1,-1 0 1,0 0 0,0 0 0,1 0 0,-1 1-1,0-1 1,1 0 0,-1 0 0,-1 1 0,-27 6 28,25-4-36,0-1 0,0 1 0,0 0 0,0 1-1,1-1 1,-1 1 0,1-1 0,0 1 0,0 0 0,0 0-1,0 1 1,1-1 0,-1 0 0,1 1 0,1 0 0,-1-1 0,1 1-1,-2 8 1,2-10-129,1-1 0,0 0 0,0 1-1,0-1 1,0 1 0,0-1 0,1 1 0,-1-1-1,1 1 1,-1-1 0,1 0 0,0 1 0,0-1-1,0 0 1,0 0 0,2 3 0,-1-3-259,0 0 0,0 0 1,0 0-1,0-1 0,1 1 0,-1-1 1,0 0-1,1 1 0,-1-1 1,1 0-1,-1 0 0,1-1 1,-1 1-1,1 0 0,0-1 0,-1 0 1,1 1-1,3-1 0,28 0-9277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206 154 13261,'0'0'11210,"-8"-6"-10761,4 3-447,0 0 0,0 1 0,0-1 0,-1 1 0,1 0 1,-1 0-1,1 1 0,-1-1 0,0 1 0,1 0 1,-1 1-1,0-1 0,0 1 0,0 0 0,0 0 0,0 0 1,1 0-1,-1 1 0,0 0 0,0 0 0,1 1 0,-1-1 1,0 1-1,1 0 0,0 0 0,-7 4 0,5-2 5,0 0 1,0 0-1,0 1 0,1-1 0,-10 11 0,14-13 33,-1 0 0,0 0 0,1 1 0,-1-1 0,1 0-1,-1 1 1,1-1 0,0 1 0,0-1 0,0 1 0,1 0 0,-1-1 0,1 1 0,-1 0-1,1 0 1,0-1 0,0 1 0,0 4 0,1-6-4,0 1 1,0-1-1,0 1 0,0-1 1,0 0-1,0 0 0,1 1 1,-1-1-1,0 0 0,1 0 1,-1 0-1,1 0 0,-1-1 1,1 1-1,-1 0 0,1-1 1,-1 1-1,1-1 0,0 1 1,-1-1-1,1 0 1,0 1-1,-1-1 0,1 0 1,3-1-1,48 0 886,-51 1-867,11-2 87,-1 0 1,0-1-1,1-1 1,-1 0-1,0 0 1,-1-1-1,1-1 1,-1 0-1,13-10 1,-19 14-76,-1-1 0,0 0 0,0 0 0,0 0 1,0 0-1,0-1 0,-1 0 0,0 0 0,1 0 0,-1 0 1,-1 0-1,1 0 0,-1-1 0,0 1 0,0-1 0,0 0 0,0 0 1,-1 0-1,0 0 0,0 0 0,0 0 0,-1 0 0,1 0 1,-1 0-1,-1-8 0,-1 9-65,0 0 1,1 1-1,-1-1 0,-1 0 0,1 1 1,0 0-1,-1-1 0,0 1 1,1 0-1,-1 1 0,-1-1 1,1 0-1,0 1 0,0 0 1,-1 0-1,0 0 0,1 0 1,-1 0-1,-5-1 0,-4-2-167,0 1 0,0 1 0,0 0 0,-23-3-1,23 5-179,-1 1 0,1 0-1,0 0 1,-22 5-1,32-5 126,0 0 0,1 1 0,-1 0 0,1-1-1,-1 1 1,1 0 0,-1 0 0,1 1 0,0-1-1,-1 0 1,1 1 0,0-1 0,0 1 0,0 0-1,0 0 1,0 0 0,0 0 0,1 0 0,-1 0-1,1 0 1,-1 0 0,1 1 0,0-1-1,0 1 1,0-1 0,0 1 0,0-1 0,0 1-1,0 5 1,1-7-60,0 0-1,0 0 1,0 0-1,0 0 1,0 0-1,0 0 0,0 0 1,1 0-1,-1 0 1,0 0-1,1 0 1,-1 0-1,0 0 1,1 0-1,-1 0 1,1 0-1,0 0 0,-1 0 1,1 0-1,0-1 1,-1 1-1,1 0 1,0-1-1,0 1 1,0 0-1,-1-1 1,1 1-1,1 0 1,20 9-6650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5958,'14'-13'7375,"-7"15"-1848,-7 29-217,-1-10-5740,1-15 520,0-2-17,-1 1 1,1-1-1,1 0 0,-1 0 0,0 0 0,1 1 0,0-1 0,0 0 0,3 7 0,-3-10-39,1 0-1,-1 1 0,1-1 0,-1 0 1,1 0-1,-1 0 0,1 0 1,0 0-1,-1-1 0,1 1 0,0 0 1,0-1-1,0 1 0,0-1 1,0 0-1,-1 1 0,1-1 0,0 0 1,0 0-1,0 0 0,0-1 1,0 1-1,0 0 0,0-1 0,2 0 1,8-2 71,0 0 1,0-1 0,-1-1-1,0 0 1,0 0-1,19-13 1,-22 13-105,1-1 1,0 1-1,0 0 0,1 1 1,0 0-1,-1 1 0,1 0 1,1 0-1,13-1 0,-23 4-13,0 0-1,0 0 0,0 1 0,0-1 1,0 0-1,0 1 0,0-1 1,0 1-1,0-1 0,0 1 0,0 0 1,0-1-1,0 1 0,0 0 0,-1 0 1,1-1-1,0 1 0,0 0 0,-1 0 1,1 0-1,-1 0 0,1 0 0,-1 0 1,1 0-1,-1 0 0,0 0 0,1 0 1,-1 0-1,0 1 0,0-1 1,0 0-1,0 0 0,0 2 0,0 46 51,0-35 32,-1 4 46,1-13-106,-1-1 0,1 1-1,0-1 1,0 1 0,1-1 0,-1 1-1,3 7 1,-2-11 5,0 0 0,-1 0 0,1 0 1,0 0-1,0 1 0,0-2 0,0 1 0,0 0 0,0 0 0,0 0 0,0 0 0,1-1 0,-1 1 0,0 0 0,0-1 1,1 1-1,-1-1 0,0 1 0,1-1 0,-1 0 0,0 0 0,1 0 0,-1 1 0,0-1 0,1-1 0,-1 1 0,1 0 1,-1 0-1,0 0 0,2-1 0,3-1 44,-1 1 0,1-1 1,-1 0-1,0-1 1,0 1-1,0-1 0,0 0 1,-1 0-1,1-1 0,-1 1 1,1-1-1,4-6 0,-4 4-617,1 1 1,0 0-1,0 0 0,0 1 0,1 0 0,8-5 0,-7 8-2662,-5 1-1231,2 0-1459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18514,'0'0'2178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55 17200,'0'0'892,"5"-8"-460,-4 5-433,1 1 90,-1-1 0,0 0 0,1 1 0,0-1 0,0 1 0,-1-1-1,1 1 1,1 0 0,-1-1 0,0 1 0,1 1 0,-1-1 0,1 0 0,-1 0-1,1 1 1,0 0 0,-1-1 0,1 1 0,0 0 0,0 0 0,0 1 0,0-1-1,0 0 1,0 1 0,0 0 0,0 0 0,6 0 0,-8 1-51,1 0-1,-1 0 1,0 0-1,1 0 1,-1 0 0,0 0-1,0 0 1,0 0-1,0 0 1,0 1 0,0-1-1,0 0 1,0 1 0,0-1-1,-1 0 1,1 1-1,-1-1 1,1 1 0,-1-1-1,1 1 1,-1 0-1,0-1 1,0 1 0,0-1-1,0 1 1,0 0 0,0-1-1,-1 3 1,-2 51 1225,2-45-1115,-2-1-1,1 0 1,-1 0 0,0 0-1,-1-1 1,0 1 0,-1-1 0,0 0-1,0 0 1,0 0 0,-1-1-1,0 0 1,-1 0 0,0 0-1,0-1 1,0 0 0,-1-1-1,1 1 1,-1-1 0,-17 7-1,-1 0 146,-1-1 0,0-2 0,0 0-1,-1-2 1,-45 6 0,-276 5-62,96-10-147,130 1-19,-432 24 660,530-33-711,0 1 0,0 1 0,0 1 0,-43 12 1,58-11-32,1-1 0,-1 1 0,1 1 0,0 0 1,1 0-1,-1 0 0,1 1 0,0 1 0,0-1 1,1 1-1,0 0 0,0 1 0,1 0 0,-9 13 1,-5 9-549,1 1 0,2 1 0,1 0 0,-17 52 1,33-84 433,-3 18-1732,6-13-2576,6-4-2512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2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8232,'0'0'12460,"13"5"-11516,-2 0-792,1 0 0,-1-1-1,1-1 1,0 0 0,0-1-1,0 0 1,1-1-1,-1 0 1,0-1 0,0 0-1,1-1 1,-1 0-1,0-1 1,18-5 0,-15 1 81,0-1 1,0 0-1,0-1 0,23-17 1,-33 22-153,-1 0 1,0-1-1,0 1 0,0-1 0,-1 0 1,1 0-1,-1 0 0,0 0 1,0 0-1,0-1 0,-1 1 0,0-1 1,0 0-1,0 0 0,0 0 1,-1 0-1,1 0 0,0-10 1,-2 14-56,0 0 1,0 0 0,0 0 0,-1 0 0,1 0 0,0 0 0,0 0 0,-1 0 0,1 0 0,-1 0 0,1 0 0,-1 0 0,1 0 0,-1 0 0,1 0 0,-1 0 0,0 0 0,0 1 0,1-1 0,-1 0 0,0 0 0,0 1 0,0-1 0,0 1 0,0-1 0,-1 0 0,-1 0-8,0 0 1,-1 0 0,1 0-1,0 1 1,-1-1-1,1 1 1,-1 0 0,-6 0-1,2 1-47,0 0 1,0 1-1,0 0 0,-1 0 0,2 0 0,-16 7 1,15-3 2,-1 1 0,1-1 0,0 1 0,0 0 0,1 1 0,0 0 0,0 0 0,1 1 0,0-1 0,0 2 0,1-1 0,0 0 0,1 1 0,0 0 0,1 0 0,0 0 0,0 0 0,1 1 0,0-1 0,1 1 0,0 13 0,1-22-37,1 0 0,-1-1 0,1 1 0,0 0 0,0 0 0,0-1 0,0 1 0,0-1 0,0 1-1,0-1 1,0 1 0,0-1 0,1 1 0,-1-1 0,1 0 0,-1 0 0,1 0 0,-1 0 0,1 0 0,0 0 0,-1 0 0,1-1 0,0 1 0,0 0 0,-1-1 0,1 0 0,0 1 0,0-1 0,0 0 0,0 0 0,0 0 0,0 0 0,-1 0 0,3-1 0,6 1-368,1-1 0,-1-1 0,0 1 0,0-1 0,12-5 0,-3-1-1183,-2 0 1,1-2 0,-1 0 0,22-16 0,11-14-5184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8552,'-5'10'3086,"-1"2"-2127,0 1-1,1 0 1,0 0 0,1 1 0,1-1 0,0 1 0,-1 19 0,4-32-884,-1-1 1,1 1-1,0-1 1,0 1-1,1 0 1,-1-1-1,0 1 1,0 0 0,0-1-1,0 1 1,0 0-1,1-1 1,-1 1-1,0-1 1,1 1-1,-1-1 1,0 1-1,1 0 1,-1-1-1,1 1 1,-1-1-1,0 0 1,1 1-1,-1-1 1,1 1-1,0-1 1,-1 0-1,1 1 1,-1-1-1,1 0 1,1 1-1,23-5 1496,22-21-108,-33 12-1308,0-1-1,15-20 1,-20 24-149,-9 9-25,0 1-1,0 0 1,0 0-1,0-1 1,0 1-1,1 0 1,-1 0 0,0-1-1,0 1 1,0 0-1,0 0 1,0 0-1,0-1 1,1 1-1,-1 0 1,0 0-1,0 0 1,0-1-1,1 1 1,-1 0 0,0 0-1,0 0 1,0 0-1,1 0 1,-1 0-1,0 0 1,0-1-1,1 1 1,-1 0-1,0 0 1,0 0 0,1 0-1,-1 0 1,0 0-1,0 0 1,1 0-1,-1 0 1,0 0-1,0 0 1,1 0-1,-1 1 1,0-1-1,0 0 1,1 0 0,-1 0-1,0 0 1,0 0-1,1 0 1,-1 1-1,0-1 1,0 0-1,0 0 1,0 0-1,1 0 1,-1 1 0,0-1-1,0 0 1,0 0-1,0 1 1,0-1-1,0 0 1,1 0-1,-1 0 1,0 1-1,0-1 1,0 0-1,0 0 1,0 1 0,0-1-1,1 22-957,-1-19 1058,-1 62-30,-16 110-1,11-141 219,-1-1 0,-2 0 0,-1 0-1,-1-1 1,-17 32 0,26-60-135,0 0 0,-1 1 1,0-1-1,0 0 1,0 0-1,0 0 0,0-1 1,-1 1-1,0-1 0,-7 5 1,10-7-63,-1 0 0,1 0 0,-1-1 0,0 1 0,1-1 0,-1 1 0,0-1 1,1 0-1,-1 0 0,0 0 0,0 0 0,1 0 0,-1 0 0,0 0 0,0 0 0,1-1 0,-1 1 0,0-1 0,1 1 1,-1-1-1,1 0 0,-1 1 0,0-1 0,1 0 0,0 0 0,-1 0 0,1 0 0,0 0 0,-1-1 0,1 1 0,0 0 1,0-1-1,-1-1 0,-5-5-8,1-1 0,1 0-1,-1 0 1,1-1 0,1 1 0,0-1 0,1 0 0,-1 0 0,2 0 0,-1-1 0,0-10 0,2 15-85,1 0 0,0 0 0,-1-1 0,2 1 0,-1 0 0,1 0 0,0 0 0,0 0 0,1 0 0,-1 0 0,1 0 0,1 1 0,-1-1-1,1 0 1,0 1 0,0 0 0,1 0 0,-1 0 0,1 0 0,5-5 0,6-1-728,0 1 0,1 0-1,0 1 1,0 1-1,18-7 1,-16 7-680,39-17-4064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4004,'0'0'20195,"1"10"-19859,-1 16-63,3 42 78,-3-63-336,0-1-1,1 0 1,0 1 0,0-1 0,0 0 0,0 0 0,1 0 0,0 0 0,-1 0-1,1 0 1,1-1 0,2 6 0,-3-8 5,-1 0 1,1 0 0,0 0-1,-1 0 1,1 0-1,0 0 1,-1 0-1,1 0 1,0-1-1,0 1 1,0-1-1,0 1 1,0-1-1,-1 0 1,1 0-1,0 0 1,0 0-1,0 0 1,0 0-1,0 0 1,0-1-1,0 1 1,0-1-1,-1 1 1,1-1-1,0 0 1,0 0-1,-1 1 1,1-1-1,1-2 1,7-3 186,-1-1 1,0 0-1,15-15 0,-18 16-167,30-35 96,-30 32-115,1 0-1,0 0 0,1 1 1,0 0-1,0 1 1,1 0-1,15-10 0,-23 17-32,0-1 0,0 1 0,-1 0 0,1 0 0,0-1 0,0 1 0,0 0 0,1 0 0,-1 0 0,0 0 0,0 0 0,0 0 0,0 1 0,0-1 0,0 0 0,-1 0 0,1 1 0,0-1 0,0 0-1,0 1 1,0-1 0,0 1 0,0 0 0,0-1 0,-1 1 0,1 0 0,0-1 0,0 1 0,-1 0 0,1 0 0,-1-1 0,1 1 0,-1 0 0,1 0 0,-1 0 0,1 0 0,-1 0 0,0 0 0,1 0 0,-1 0 0,0 0-1,0 2 1,10 58-1,-7-36 85,-3-24-53,0 0-1,0 0 1,0 0 0,0 0-1,1 0 1,-1 0-1,0 1 1,1-1-1,-1 0 1,1 0 0,-1 0-1,1 0 1,-1 0-1,1 0 1,0-1-1,0 1 1,-1 0 0,1 0-1,0 0 1,0-1-1,0 1 1,0 0-1,0-1 1,0 1 0,0-1-1,0 1 1,0-1-1,0 1 1,0-1 0,0 0-1,0 1 1,0-1-1,0 0 1,0 0-1,1 0 1,-1 0 0,0 0-1,0 0 1,0 0-1,0 0 1,0-1-1,0 1 1,0 0 0,1-1-1,-1 1 1,0-1-1,0 1 1,0-1-1,0 1 1,-1-1 0,1 0-1,0 0 1,0 1-1,0-1 1,1-1-1,9-8 251,1 0 0,-2 0-1,15-18 1,-14 15-387,-9 11 91,0-1 0,0 1 0,1 0 0,-1 0 0,1 0 0,-1 0 0,1 0-1,0 1 1,-1-1 0,1 1 0,0 0 0,5-2 0,-7 3-47,0 0 0,0 1 1,0-1-1,0 0 0,0 1 0,0-1 0,0 0 0,0 1 0,0-1 0,0 1 0,-1 0 0,1-1 0,0 1 0,0 0 1,-1-1-1,1 1 0,0 0 0,-1 0 0,1 0 0,0-1 0,-1 1 0,1 0 0,-1 0 0,1 0 0,-1 0 0,0 0 1,0 0-1,1 0 0,-1 0 0,0 0 0,0 0 0,0 0 0,0 0 0,0 0 0,0 0 0,0 0 0,-1 2 0,3 31-3094,-4-13-4292,-1-13-1904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13805,'0'0'1441,"15"64"-2145,1-46-2595,4-3-4453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9545,'-5'9'5232,"-13"30"-3677,1 1 1,3 0 0,1 1 0,2 0-1,2 1 1,-5 46 0,14-86-1544,0-1 0,-1 1 0,1-1 0,0 1 0,0-1 0,0 1 0,0 0 0,0-1 0,0 1 0,0-1 0,1 1 0,-1-1 0,1 1 0,-1-1 0,1 1 0,-1-1 0,1 1 0,0-1 0,0 0 0,0 1 1,-1-1-1,1 0 0,1 0 0,-1 0 0,0 0 0,0 0 0,0 0 0,0 0 0,1 0 0,-1 0 0,1 0 0,-1-1 0,2 2 0,-1-2 25,0 0 0,0-1-1,0 1 1,0 0 0,1-1 0,-1 1 0,0-1-1,0 0 1,-1 0 0,1 0 0,0 1 0,0-2-1,0 1 1,-1 0 0,1 0 0,0-1 0,-1 1 0,1-1-1,-1 1 1,0-1 0,1 1 0,-1-1 0,0 0-1,2-3 1,-1 0-10,1 0 0,-1 0-1,0 0 1,-1 0 0,1-1-1,-1 1 1,0-1 0,0 1-1,-1-1 1,1 1 0,-1-1 0,0 0-1,-2-8 1,2 14-36,0-1 0,0 1-1,0 0 1,0-1 0,-1 1 0,1 0 0,0 0 0,0-1 0,0 1-1,0 0 1,0-1 0,-1 1 0,1 0 0,0 0 0,0-1 0,-1 1-1,1 0 1,0 0 0,0 0 0,-1-1 0,1 1 0,0 0-1,-1 0 1,1 0 0,0 0 0,-1 0 0,1 0 0,0-1 0,0 1-1,-1 0 1,1 0 0,0 0 0,-1 0 0,1 0 0,0 0 0,-1 0-1,1 0 1,0 1 0,-1-1 0,1 0 0,0 0 0,-1 0 0,1 0-1,0 0 1,-1 0 0,1 1 0,0-1 0,0 0 0,-1 0-1,1 0 1,0 1 0,0-1 0,-1 0 0,1 0 0,0 1 0,0-1-1,0 0 1,0 1 0,-1-1 0,1 0 0,0 1 0,0-1 0,0 1-1,0-1-1,-1 1-1,1-1 0,0 1 1,0 0-1,-1-1 0,1 1 1,0 0-1,0 0 0,0-1 1,0 1-1,0 0 0,0-1 1,0 1-1,0 0 0,0-1 1,1 1-1,-1 0 0,0-1 1,0 1-1,1 0 0,-1-1 1,0 1-1,1 0 0,-1-1 1,0 1-1,1-1 0,-1 1 1,1-1-1,-1 1 0,1-1 1,-1 1-1,1-1 0,0 1 1,-1-1-1,1 0 0,-1 1 1,1-1-1,0 0 1,-1 0-1,1 1 0,0-1 1,-1 0-1,1 0 0,1 0 1,8 2 29,1 0 1,0-1-1,-1 0 1,1-1-1,0 0 1,0-1 0,-1 0-1,1 0 1,0-2-1,-1 1 1,1-1-1,-1 0 1,0-1 0,0-1-1,-1 1 1,1-2-1,-1 1 1,0-1-1,0 0 1,-1-1 0,0 0-1,0-1 1,0 1-1,9-14 1,-17 21-9,1-1 1,0 0-1,-1 0 0,1 0 1,-1 0-1,1 0 1,-1 0-1,0 0 0,1 0 1,-1 0-1,0 0 1,1 0-1,-1 0 0,0 0 1,0 0-1,0-1 0,0 1 1,0-2-1,-1 3-7,1 0-1,-1-1 0,1 1 1,0 0-1,-1-1 0,1 1 1,-1 0-1,1-1 0,-1 1 1,1 0-1,0 0 0,-1 0 1,1-1-1,-1 1 0,1 0 1,-1 0-1,0 0 0,1 0 1,-1 0-1,1 0 0,-1 0 1,1 0-1,-1 0 0,1 0 1,-1 0-1,0 1 0,-3 0-3,0 0 0,0 0 0,1 0 0,-1 1 0,0-1 0,0 1 0,1 0 0,-5 4 0,-4 4 63,2 0 1,-1 0-1,-16 24 0,23-29 12,1 0-1,-1 0 1,1 1-1,0 0 1,1-1-1,0 1 1,-1 0 0,2 0-1,-1 1 1,1-1-1,-1 11 1,2-17-62,0 1 1,0 0-1,1-1 1,-1 1-1,0-1 1,0 1 0,1-1-1,-1 1 1,0-1-1,1 1 1,-1-1-1,1 0 1,-1 1 0,1-1-1,-1 1 1,0-1-1,1 0 1,-1 1-1,1-1 1,0 0 0,-1 0-1,1 0 1,-1 1-1,1-1 1,-1 0-1,1 0 1,0 0 0,-1 0-1,1 0 1,-1 0-1,2 0 1,26 0 416,-18 0-262,90-9-2238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14061,'0'0'10811,"-1"8"-10069,-31 95 996,20-67-1325,0 1 1,-9 62-1,22-97 608,3-8-386,10-24-177,14-42-351,-27 70-122,3-8-119,-2 0-1,1 0 0,-1-1 0,1-19 0,-1 32 84,0 0 0,1 0-1,-1-1 1,0 1 0,1 0-1,0-1 1,-1 0-1,1 1 1,0-1 0,-1 0-1,1 0 1,0 0 0,0-1-1,0 1 1,4-1-1,51 4-2490,-20-8-4002,-14-3-1789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5958,'0'0'18508,"9"-6"-17617,13-6-462,1 1 0,40-15 0,-41 19-317,-1-1-1,0-2 0,0 0 0,-1-1 1,0 0-1,23-20 0,-42 31-108,0 0-1,-1-1 1,1 1-1,0-1 1,0 1 0,-1-1-1,1 1 1,0-1-1,0 0 1,-1 1-1,1-1 1,-1 0-1,1 1 1,-1-1-1,1 0 1,-1 0-1,1 0 1,-1 1 0,0-1-1,0 0 1,1 0-1,-1 0 1,0 0-1,0 0 1,0 0-1,0 0 1,0 0-1,0 1 1,0-1-1,0-1 1,-2 2-7,1 0-1,0-1 1,-1 1-1,1 0 1,-1 1-1,1-1 1,0 0-1,-1 0 1,1 1-1,-1-1 1,1 1-1,0-1 1,-1 1-1,1-1 1,0 1-1,0 0 1,0 0 0,-1-1-1,-1 3 1,-14 11-36,1 0 0,0 0 0,1 2 0,1 0 1,0 0-1,1 1 0,1 1 0,0 1 0,2-1 1,-16 39-1,24-53 5,1 0 1,-1 0-1,1 0 1,0 1-1,1-1 1,-1 0-1,1 1 1,0 7-1,0-11-24,1 0 0,-1 1 0,0-1-1,1 0 1,0 0 0,-1 0 0,1 0 0,0 0 0,-1 0-1,1 0 1,0 0 0,0 0 0,0 0 0,0-1 0,0 1-1,0 0 1,0 0 0,0-1 0,0 1 0,0-1-1,1 1 1,-1-1 0,0 0 0,0 1 0,0-1 0,1 0-1,-1 0 1,0 0 0,0 0 0,1 0 0,-1 0 0,2 0-1,7-1-656,-1 0-1,1 0 1,-1-1-1,0 0 1,0 0-1,0-1 0,0-1 1,0 1-1,-1-1 1,1-1-1,-1 0 0,9-6 1,28-22-6096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14478,'0'0'7847,"-21"55"-6598,26-42-288,11-2-416,8-5-225,3-1-192,2-5 0,5 0-64,-9 0-1345,2-9-641,-4-4-736,-5 0-705,-3 0-1346,-8 4-416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7911,'0'0'6716,"-8"6"-4036,0-1-2181,-17 13 902,0 1-1,1 1 0,1 1 0,-29 33 0,52-54-1387,0 0 0,0 0 0,-1 1-1,1-1 1,0 0 0,0 0 0,0 1-1,0-1 1,-1 0 0,1 0 0,0 1-1,0-1 1,0 0 0,0 1-1,0-1 1,0 0 0,0 1 0,0-1-1,0 0 1,0 1 0,0-1 0,0 0-1,0 0 1,0 1 0,0-1 0,0 0-1,0 1 1,0-1 0,1 0-1,-1 1 1,0-1 0,0 0 0,0 0-1,0 1 1,1-1 0,-1 0 0,0 0-1,0 1 1,1-1 0,-1 0-1,0 0 1,20 5 339,34-7-124,-42 1-270,7 0-2,77 0-420,-89 1 178,0 1 1,0-1-1,0 2 0,0-1 0,0 1 1,0 0-1,-1 1 0,1 0 1,-1 0-1,12 6 0,-17-8 268,0 0 1,0 0-1,1 0 0,-1 0 1,0 0-1,0 0 0,0 1 1,0-1-1,0 0 0,0 1 0,0-1 1,-1 0-1,1 1 0,0-1 1,-1 1-1,1-1 0,-1 1 1,0-1-1,1 1 0,-1-1 1,0 1-1,0-1 0,0 1 0,0 0 1,-1 2-1,0-1 123,0 1 0,0-1 0,-1 0 1,0 0-1,1 0 0,-1 1 0,0-2 0,-1 1 0,1 0 0,-5 5 0,-5 2 383,-1 0 0,0 0 0,-27 14 0,27-16-451,0-2 1,-1 0-1,0 0 0,0-1 1,0-1-1,-1 0 0,-27 3 1,41-7-137,1 0-1,-1 0 1,0 0 0,0 1 0,1-1 0,-1 0-1,0 0 1,0 0 0,1 0 0,-1-1 0,0 1-1,0 0 1,1 0 0,-1 0 0,0 0 0,1-1-1,-1 1 1,0 0 0,1-1 0,-1 1 0,0-1 0,1 1-1,-1-1 1,1 1 0,-1-1 0,1 1 0,-1-1-1,1 1 1,-1-1 0,1 0 0,-1 1 0,1-1-1,0 0 1,-1 1 0,1-1 0,0 0 0,0 1-1,0-1 1,-1 0 0,1 0 0,0 1 0,0-1-1,0 0 1,0 0 0,0 1 0,1-2 0,0-3-675,0 1 0,0 0 0,1 0 0,-1 1 0,1-1 0,0 0 1,0 0-1,4-4 0,21-25-6433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16271,'0'0'5355,"-6"12"-4699,-5 13-306,1 1 0,2 0-1,1 1 1,1 0 0,1 0-1,1 0 1,0 38 0,4-26-604,3-1 1,1 0-1,15 65 0,-27-112-9503,-16-22 6621,-62-93 8267,69 99-3674,-17-28 339,32 50-1414,0-1-1,1 1 1,-1-1-1,1 0 1,-1 0-1,1 0 1,0 0 0,0 0-1,1 0 1,-1 0-1,1-5 1,3 7-296,1 1 0,-1 0 0,1 0 1,-1 0-1,1 0 0,-1 1 0,1-1 0,0 1 1,-1 0-1,1 0 0,0 0 0,6 2 0,-1-2-58,59 1-445,125-5-4393,-100-9-1313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 14253,'0'0'7474,"-1"12"-7244,-1 240 1104,10-222-1053,-1-23 656,1-19 1032,-4-9-2043,0 0-1,-1 1 0,-1-1 0,-1 0 1,-1-1-1,-1 1 0,0 0 0,-2 0 1,-1 1-1,-8-30 0,12 50 56,-10-24-975,10 23 910,0 1 0,0-1 0,0 1-1,0-1 1,-1 1 0,1-1-1,0 0 1,-1 1 0,1-1 0,0 1-1,-1-1 1,1 1 0,-1 0 0,1-1-1,-1 1 1,1-1 0,-1 1 0,1 0-1,-1-1 1,1 1 0,-1 0-1,1-1 1,-1 1 0,0 0 0,1 0-1,-1 0 1,1 0 0,-1 0 0,0 0-1,1-1 1,-1 1 0,0 0 0,1 1-1,-1-1 1,-1 0 0,1 2-95,0 0 0,0 0 0,0 0 0,0 0 0,1 0 0,-1 0 0,0 0 0,1 0 1,0 0-1,-1 0 0,1 0 0,0 1 0,0-1 0,0 0 0,0 0 0,0 0 0,2 4 0,7 39-1501,-5-39 1374,0-1 1,0 1-1,0-1 0,1 0 1,-1 0-1,1 0 0,0-1 1,1 0-1,-1 0 0,1 0 1,0 0-1,0-1 0,0 0 0,0-1 1,1 1-1,-1-1 0,1 0 1,-1-1-1,1 0 0,0 0 1,-1 0-1,1-1 0,0 1 1,11-3-1,-10 2 258,0 0 0,1-1-1,-1 0 1,0-1 0,1 0 0,-1 0 0,0-1 0,-1 0-1,1 0 1,0-1 0,-1 0 0,0 0 0,0-1 0,0 0-1,0 0 1,-1-1 0,0 0 0,0 0 0,8-11 0,1-20 1957,-15 12 2294,-1 25-4120,1-1 0,0 1-1,-1 0 1,1-1 0,0 1-1,-1 0 1,1 0 0,-1 0-1,1-1 1,-1 1 0,1 0 0,0 0-1,-1 0 1,1 0 0,-1 0-1,1 0 1,-1 0 0,1 0 0,-1 0-1,1 0 1,-1 0 0,1 0-1,-1 0 1,1 0 0,0 0-1,-1 0 1,1 0 0,-1 1 0,1-1-1,-1 0 1,1 0 0,0 1-1,-1-1 1,1 0 0,0 0 0,-1 1-1,-15 10 488,9-2-191,-1 0 0,1 1 0,1 0 0,0 0 0,1 0 0,-1 0 0,2 1 0,0 0 0,0 0 0,1 0 1,0 1-1,1-1 0,-2 24 0,4-34-352,0 0 1,1 0-1,-1 0 1,0 0-1,0 0 1,0 0-1,1 0 1,-1 0-1,0 0 1,1 0-1,-1 0 1,1 0 0,-1 0-1,1 0 1,0 0-1,-1 0 1,1-1-1,0 1 1,-1 0-1,1-1 1,0 1-1,0 0 1,0-1-1,0 1 1,0-1-1,0 1 1,-1-1 0,1 1-1,0-1 1,0 0-1,0 0 1,0 1-1,1-1 1,-1 0-1,0 0 1,0 0-1,0 0 1,0 0-1,0 0 1,0-1-1,0 1 1,0 0 0,0 0-1,0-1 1,0 1-1,0-1 1,1 0-1,4-1 56,0 0 0,0 0-1,0-1 1,-1 0 0,1 0-1,9-7 1,-4 1-78,-1 0-1,-1 0 1,1-1-1,-2 0 1,1-1-1,-2 0 1,1 0-1,-1-1 1,-1 0-1,0 0 1,-1 0-1,7-23 1,-16 59-755,2 0 1,1-1-1,0 1 1,5 37-1,-3-59 481,0 1-1,-1-1 1,1 1-1,0-1 1,0 0 0,0 1-1,1-1 1,-1 0-1,0 0 1,1 0-1,0 0 1,-1 0 0,1 0-1,0-1 1,0 1-1,3 2 1,13 4-4824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16624,'0'0'3144,"0"9"-2391,-1 115 1980,-2-72-1452,3 0 0,12 93 1,-11-139-1209,8 34 77,-9-38-136,1-1-1,-1 1 1,1-1 0,-1 1-1,1-1 1,0 1 0,0-1-1,0 1 1,0-1 0,0 0-1,0 1 1,0-1 0,0 0-1,0 0 1,1 0-1,-1 0 1,0 0 0,1 0-1,1 1 1,-2-2 15,0 0-1,0-1 1,0 1-1,-1 0 1,1-1-1,0 1 1,0 0 0,-1-1-1,1 1 1,0-1-1,-1 1 1,1-1-1,0 1 1,-1-1 0,1 0-1,-1 1 1,1-1-1,-1 0 1,1 1-1,-1-1 1,1 0-1,-1 0 1,0 1 0,1-1-1,-1 0 1,0 0-1,0 0 1,0 1-1,0-1 1,0-2 0,7-32 133,-7 30-137,3-15-264,-2 0-1,0 0 1,-2-1-1,0 1 1,-1 0-1,-8-33 1,11 56 175,0 0 1,0-1-1,0 1 0,1 0 1,-1-1-1,1 1 0,0-1 1,0 1-1,0-1 0,0 0 1,0 1-1,0-1 0,0-1 1,1 1-1,-1 0 0,1 0 1,0-1-1,3 2 0,2 1 43,0-1-1,0-1 0,0 0 0,0 0 1,1 0-1,-1-1 0,10 0 0,-9 0 54,1-1-1,-1 0 1,0 0-1,0-1 0,0-1 1,0 1-1,0-1 1,0-1-1,-1 0 1,1 0-1,-1-1 0,0 0 1,1 0-1,-2-1 1,11-7-1,-16 10 32,0 0 0,0-1 0,0 1-1,0 0 1,0-1 0,-1 1 0,1-1 0,-1 0 0,0 1-1,0-1 1,0 0 0,0 0 0,0 0 0,0 0 0,-1 0-1,0 0 1,1 0 0,-1 0 0,0 0 0,-1 0 0,0-4 0,1 5-59,-1 1 0,0-1 0,1 0 1,-1 1-1,0-1 0,0 1 0,0-1 1,-1 1-1,1-1 0,0 1 1,0 0-1,-1 0 0,1-1 0,-1 1 1,1 0-1,-1 0 0,1 0 0,-1 1 1,0-1-1,0 0 0,1 1 1,-1-1-1,0 1 0,0-1 0,1 1 1,-1 0-1,0 0 0,0 0 1,0 0-1,0 0 0,0 0 0,1 0 1,-1 1-1,-3 0 0,-2 1-19,1 1-1,0-1 1,0 1 0,0 0-1,1 1 1,-1-1 0,1 1-1,0 0 1,0 1 0,0-1-1,0 1 1,1 0 0,0 0-1,0 0 1,-5 9-1,2-4 73,1 1-1,0 0 0,0 0 0,1 1 0,1 0 0,0 0 0,-3 15 0,6-24-58,1 0 0,-1 1 0,1-1 0,-1 0 0,1 1 0,0-1 0,1 0 1,-1 0-1,0 1 0,1-1 0,0 0 0,0 0 0,0 1 0,0-1 0,0 0 0,1 0 0,-1 0 0,1-1 0,0 1 0,3 4 0,-1-4-253,1 0-1,-1 0 0,0 0 1,1-1-1,-1 0 1,1 0-1,0 0 0,0 0 1,0-1-1,0 0 0,0 0 1,0 0-1,6 0 1,32 1-4641,6-2-3736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 9641,'0'0'15791,"-9"-2"-15738,6 1-38,0 1 0,-1-1 0,1 1-1,0 0 1,0 0 0,-1 0 0,1 0-1,0 0 1,0 1 0,-1-1 0,1 1-1,0 0 1,0 0 0,0 0-1,0 1 1,0-1 0,0 1 0,0-1-1,1 1 1,-1 0 0,1 0 0,-1 0-1,1 0 1,-5 6 0,4-6 47,0 1-1,0 0 1,0 0 0,0 1 0,1-1-1,-1 1 1,1-1 0,0 1 0,0 0 0,0 0-1,0 0 1,1 0 0,-2 6 0,3-9-81,1-1 0,-1 1 1,1 0-1,-1 0 0,1 0 1,0 0-1,-1-1 0,1 1 1,0 0-1,0 0 0,-1-1 1,1 1-1,0-1 0,0 1 1,0-1-1,0 1 0,0-1 1,0 1-1,0-1 0,0 0 1,0 0-1,0 1 0,0-1 1,1 0-1,36 6-540,-27-4 309,13 2-299,-12-3 29,0 0 0,0 1 0,0 1 1,0 0-1,0 0 0,-1 1 0,1 1 0,-1 0 0,0 1 0,17 11 0,-27-16 484,0-1-1,0 1 1,0 0-1,0 1 0,0-1 1,0 0-1,0 0 0,0 0 1,0 0-1,0 1 1,-1-1-1,1 0 0,0 1 1,-1-1-1,1 1 0,-1-1 1,0 1-1,0-1 1,1 1-1,-1-1 0,0 1 1,0-1-1,0 1 0,-1 1 1,0 0 143,0-1 0,0 0 0,0 1 1,0-1-1,-1 0 0,1 0 0,-1 0 0,1 0 1,-1 0-1,0-1 0,0 1 0,0 0 0,-3 1 1,-7 5 691,-1-1 1,0-1 0,-26 10 0,14-8-647,0-2 0,0 0 0,-1-1 1,0-2-1,-43 1 0,69-4-233,-21-3-3173,12-6-2442,7-6-6465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162 237 9737,'0'0'11536,"-10"-4"-10041,7 2-1438,0 0-1,-1 1 0,1-1 1,-1 1-1,1 0 0,-1 0 1,1 1-1,-1-1 0,0 1 1,0-1-1,1 1 0,-1 0 1,0 0-1,1 1 0,-1-1 1,0 1-1,1 0 1,-1 0-1,1 0 0,-1 1 1,1-1-1,-1 1 0,1-1 1,0 1-1,0 0 0,-5 5 1,3-3-56,1 0 0,-1 1 0,1-1 0,0 1 0,0 0 0,1 0 1,-1 0-1,1 1 0,1-1 0,-1 1 0,1 0 0,0 0 0,0 0 0,0 0 0,1 0 1,0 0-1,0 0 0,0 12 0,2-17 6,-1-1 0,0 1 1,1 0-1,-1-1 0,0 1 0,1-1 0,-1 1 1,1 0-1,-1-1 0,1 1 0,0-1 0,-1 1 1,1-1-1,-1 0 0,1 1 0,0-1 0,-1 1 1,1-1-1,0 0 0,-1 0 0,1 1 0,0-1 1,0 0-1,-1 0 0,1 0 0,0 0 0,0 0 1,-1 0-1,1 0 0,0 0 0,0 0 0,0-1 1,27-3 629,-13-4-449,0 0-1,-1-1 1,0-1-1,0 0 1,-1-1-1,0-1 1,-1 0-1,14-18 0,-13 15-111,0 1-1,-2-1 1,0-1-1,-1 0 0,0-1 1,-1 0-1,7-19 1,-16 79-1068,0-41 997,0 0 0,1 0 0,-1 0 1,0 0-1,1 0 0,0 0 1,-1 0-1,1 0 0,0 0 1,0 0-1,0 0 0,0-1 1,0 1-1,1 0 0,-1-1 1,0 1-1,1-1 0,-1 1 0,1-1 1,0 0-1,-1 0 0,1 1 1,0-1-1,0 0 0,0-1 1,-1 1-1,1 0 0,4 0 1,0 0 42,1-1 0,-1-1 1,0 1-1,0-1 1,0 0-1,0 0 1,0-1-1,0 0 1,0 0-1,0 0 0,-1-1 1,1 0-1,-1 0 1,0 0-1,0-1 1,0 0-1,0 0 1,0 0-1,-1 0 0,0-1 1,5-6-1,-2 3 60,-2 0 0,1 0 0,-1-1-1,0 1 1,-1-1 0,0 0-1,-1 0 1,1-1 0,-2 1 0,1-1-1,-2 1 1,3-20 0,-23 74-738,4 7 638,3 0 0,1 1 0,4 0 0,1 1 0,2 78 0,5-124-5,-1 1 0,1-1 0,0 0 0,1 0 0,0 0 0,0 0 0,1 0 0,0 0 0,1-1 0,-1 1 0,1-1 0,7 10 0,1-3-330,1 0 0,0-1 0,1 0 0,19 13 0,-71-41 1443,20-1-873,2 1 0,0-2 0,1 0 0,-23-33 0,30 38-251,1 1 0,0-1 1,1-1-1,0 1 0,1-1 0,1 0 0,0 0 0,0-1 0,-1-15 1,5 27-19,0 0 0,0 0 1,0 0-1,0 0 0,1 0 1,-1 1-1,1-1 0,-1 0 1,1 0-1,0 0 0,0 0 1,0 1-1,0-1 0,0 0 1,0 1-1,0-1 0,0 1 1,1-1-1,-1 1 1,0 0-1,1 0 0,0-1 1,-1 1-1,1 0 0,0 0 1,-1 1-1,1-1 0,0 0 1,0 0-1,2 0 0,9-3-634,1 1 0,-1 0 0,22-1-1,6-2-2698,12-9-2177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32 13229,'-8'20'6843,"0"16"-3347,-27 189-650,34-154-1901,1-71-939,0 0 1,-1 0-1,1 1 0,0-1 1,0 0-1,0 0 0,0 0 0,0 0 1,0 1-1,0-1 0,0 0 0,0 0 1,0 0-1,0 1 0,0-1 1,1 0-1,-1 0 0,0 0 0,0 0 1,0 1-1,0-1 0,0 0 1,0 0-1,0 0 0,0 0 0,0 1 1,1-1-1,-1 0 0,0 0 0,0 0 1,0 0-1,0 0 0,0 0 1,1 0-1,-1 1 0,0-1 0,0 0 1,0 0-1,0 0 0,1 0 0,-1 0 1,0 0-1,0 0 0,0 0 1,1 0-1,-1 0 0,0 0 0,0 0 1,0 0-1,1 0 0,-1 0 0,10-10 251,5-16-2,-11 12-232,0 1-1,-1-1 0,-1 1 1,0-1-1,-1 0 0,0-14 0,-1 21-104,0 0-1,-1 0 0,1 1 1,-1-1-1,-1 0 0,1 1 1,-1-1-1,0 1 1,-1-1-1,1 1 0,-1 0 1,0 0-1,-1 0 0,-5-7 1,2 12-1202,5 12 795,5 15 233,-1-22 246,0 1-1,0-1 1,0 1-1,0-1 0,1 1 1,0-1-1,0 0 1,0 0-1,0-1 1,0 1-1,1 0 1,0-1-1,0 0 1,0 0-1,0 0 1,0-1-1,0 1 1,1-1-1,-1 0 1,1 0-1,0-1 1,0 1-1,-1-1 1,1 0-1,0 0 1,8 0-1,-5-1 89,0 0 1,0 0-1,0-1 0,0 0 0,0 0 1,0-1-1,0 0 0,-1 0 0,1-1 1,-1 0-1,0 0 0,0-1 0,0 0 1,0 0-1,0 0 0,6-7 0,-3 1 34,-1 0 0,0-1-1,0 0 1,-1 0 0,0-1 0,8-19-1,-12 24-101,-1-1 0,0 1-1,0-1 1,-1 0 0,0 0-1,0 0 1,-1 0 0,0 0-1,0-1 1,-1 1 0,0 0-1,-2-12 1,-13 34-661,3 8 781,1 1 0,2 1 0,0 0 0,1 0 0,1 1 0,1 0 0,2 0 0,0 0 0,2 1 0,1 35 0,1-59-111,-1 1 0,1-1 0,1 1 1,-1-1-1,0 1 0,0-1 0,1 0 0,0 1 0,-1-1 0,1 1 0,0-1 0,0 0 0,0 0 0,1 0 0,-1 1 0,0-1 0,1 0 0,-1-1 0,1 1 0,0 0 0,3 3 0,-2-4 10,0 1-1,0-1 1,0 0-1,0 0 1,1 0 0,-1-1-1,0 1 1,0-1-1,1 1 1,-1-1-1,0 0 1,0-1-1,1 1 1,4-1-1,2-2 20,0 1 0,0-1-1,0-1 1,0 0 0,-1 0-1,1-1 1,-1 0 0,0-1 0,12-9-1,-13 7-40,0-1 0,0 1 0,-1-1 0,10-16 0,-14 21 10,0-1 0,-1 0-1,0 1 1,0-1-1,0 0 1,0 0 0,-1 0-1,0 0 1,0 0-1,0 0 1,-1-1 0,1-7-1,-2 12-20,1 1 0,0-1 0,0 1 0,-1-1 0,1 1 0,0-1 0,-1 1 0,1-1-1,-1 1 1,1-1 0,-1 1 0,1 0 0,-1-1 0,1 1 0,-1 0 0,1-1 0,-1 1 0,1 0 0,-1 0 0,1 0-1,-1-1 1,0 1 0,1 0 0,-1 0 0,1 0 0,-1 0 0,0 0 0,1 0 0,-1 0 0,1 0 0,-1 0 0,0 0 0,1 1-1,-1-1 1,1 0 0,-1 0 0,0 1 0,1-1 0,-1 0 0,0 1 0,-24 12-74,19-6 121,0 0 0,0 0 1,1 0-1,0 1 1,0-1-1,1 1 1,-5 13-1,8-19-64,1 0 1,-1 0-1,0-1 0,1 1 1,0 0-1,-1 0 0,1 0 1,0 0-1,0 0 0,0 0 0,0 0 1,0 0-1,0 0 0,1 0 1,-1 0-1,1-1 0,-1 1 1,1 0-1,0 0 0,0 0 0,0-1 1,-1 1-1,2 0 0,-1-1 1,0 1-1,0-1 0,0 1 1,1-1-1,-1 0 0,1 1 0,-1-1 1,1 0-1,0 0 0,-1 0 1,1 0-1,0 0 0,0-1 1,0 1-1,3 0 0,3 1-1068,0 0 0,0-1 0,0 0 0,0 0 0,10-2 0,-16 1 747,35 0-8765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5 13805,'0'0'10244,"-8"-2"-9117,2 1-1092,-1 0 0,1 1 0,0-1 1,-1 2-1,1-1 0,-1 1 0,1 0 0,0 0 0,0 1 1,0-1-1,0 2 0,0-1 0,0 1 0,0-1 1,0 1-1,1 1 0,0-1 0,0 1 0,0 0 1,0 1-1,-5 4 0,3-3-5,0 0 0,1 0 0,0 1 0,0 0 1,0 0-1,1 1 0,0-1 0,0 1 0,1 0 0,0 1 0,0-1 1,1 1-1,0-1 0,0 1 0,1 0 0,-1 15 0,3-22-40,0 0 0,0-1 0,0 1 0,0 0 0,1-1 0,-1 1 0,1-1 0,-1 1 0,1-1 0,0 1 0,-1-1 0,1 1 0,0-1 0,0 0 0,0 1 0,0-1 0,0 0 0,0 0 0,1 0 0,-1 1 0,0-1 0,3 1 0,1 0-145,-1 0 0,1 0 0,-1 0 0,1-1 0,0 1 0,0-1 0,8 0 0,6 1-863,0-2 1,0-1-1,21-3 0,20-10-3808,2-10-4318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3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7335,'0'0'14035,"9"3"-12968,-1-2-954,0 0-1,0 0 1,0-1-1,0 0 0,0-1 1,0 0-1,0 0 1,-1-1-1,1 0 1,0 0-1,-1-1 1,1 1-1,-1-2 0,12-6 1,-9 4-65,0 1 0,0-1 0,-1-1 0,0 0 0,0 0 0,-1-1 0,0 0 0,0-1 0,-1 1 1,0-1-1,6-12 0,-12 19-10,0 0 0,0 0 0,0 0 0,0 0 0,0 0 0,0-1 0,-1 1 0,1 0 0,-1-1 0,0 1 1,1 0-1,-1-5 0,-1 7-23,1-1 1,0 1 0,0-1 0,0 1 0,-1-1-1,1 1 1,0-1 0,0 1 0,-1-1 0,1 1-1,0 0 1,-1-1 0,1 1 0,-1 0 0,1-1-1,0 1 1,-1 0 0,1-1 0,-1 1 0,1 0-1,-1 0 1,1 0 0,-1-1 0,1 1 0,-1 0-1,1 0 1,-1 0 0,1 0 0,-1 0 0,1 0-1,-1 0 1,-1 0 0,-1 1-1,0 0 0,-1 0 0,1 0 1,0 0-1,-1 0 0,1 1 0,0 0 0,0-1 1,0 1-1,1 0 0,-1 1 0,0-1 0,1 0 0,-5 6 1,-1 1 80,1 0 0,0 0 0,0 1 0,1 0 0,0 0 0,1 1 0,0 0 0,1 0 0,0 0 0,1 0 1,0 0-1,-1 13 0,4-23-88,0-1 1,0 0 0,0 1 0,0-1 0,1 1-1,-1-1 1,0 0 0,0 1 0,0-1-1,0 1 1,1-1 0,-1 0 0,0 1-1,0-1 1,1 0 0,-1 1 0,0-1-1,0 0 1,1 1 0,-1-1 0,1 0-1,-1 0 1,0 0 0,1 1 0,-1-1-1,0 0 1,1 0 0,-1 0 0,1 0-1,-1 0 1,0 1 0,2-1 0,20-1 288,21-12 216,2-9-356,-34 15-250,1 0 0,-1 1 1,2 1-1,-1 0 0,0 1 1,1 0-1,0 1 0,19-2 0,-31 5 81,0 0-1,0 0 1,0 1 0,0-1-1,0 0 1,-1 1-1,1-1 1,0 1-1,0-1 1,0 1-1,-1-1 1,1 1-1,0-1 1,-1 1-1,1 0 1,0-1-1,-1 1 1,1 0-1,-1 0 1,1 0-1,-1-1 1,0 1-1,1 0 1,-1 0-1,0 0 1,1 0-1,-1 1 1,7 36 50,-1-8 140,-4-28-122,-1 1 0,1-1 0,0 0 0,0 1 0,0-1 0,0 0 0,0 0 0,0-1-1,0 1 1,1 0 0,-1-1 0,0 1 0,1-1 0,0 0 0,-1 0 0,1 0 0,0 0 0,-1 0 0,1-1 0,0 1 0,0-1 0,0 0 0,-1 1 0,1-1-1,0-1 1,0 1 0,0 0 0,0-1 0,-1 1 0,6-3 0,7 0 18,0-2 0,0 0 0,0 0-1,16-10 1,-15 7-155,-8 3-132,-1 1-1,1 0 1,0 0-1,0 1 1,0 0 0,1 1-1,-1-1 1,15 0-1,-22 3 200,-1 0-1,0 1 0,1-1 0,-1 0 0,1 1 0,-1-1 1,0 1-1,1-1 0,-1 1 0,0-1 0,0 1 0,1-1 0,-1 1 1,0-1-1,0 1 0,0-1 0,0 1 0,0-1 0,0 1 1,0-1-1,0 1 0,0-1 0,0 1 0,0-1 0,0 1 0,0 0 1,0-1-1,0 1 0,0-1 0,0 1 0,-1-1 0,1 1 1,0-1-1,0 1 0,-1 0 0,-7 19 69,1-7-150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11499,'0'0'9609,"0"8"-9257,-5 27 708,0 0 0,-3-1 0,-1 1-1,-15 38 1,13-41-785,8-22-163,-1 0 0,2 0 0,-1 1 0,1-1 0,1 1 0,0 0 0,1 19 0,0-29-109,0 0 1,0 0-1,1 1 0,-1-1 0,0 0 0,1 0 0,-1 0 0,1 0 0,-1 0 0,1 0 0,0 0 0,-1 0 0,1 0 0,0 0 0,0 0 0,0 0 0,0 0 0,-1 0 0,1-1 1,0 1-1,1 0 0,-1-1 0,0 1 0,1 0 0,1 0 25,1 0 0,-1-1 1,0 1-1,1-1 0,-1 1 1,0-1-1,1 0 0,5-1 0,1 0 58,-1-1-1,1 0 1,-1-1-1,0 0 0,13-6 1,18-17 61,-32 20-142,0 1-1,0-1 0,0 2 0,1-1 1,0 1-1,0 0 0,11-3 0,-19 7-16,0 1 0,-1-1-1,1 0 1,0 0 0,-1 1-1,1-1 1,0 0-1,-1 1 1,1-1 0,-1 0-1,1 1 1,-1-1 0,1 1-1,-1-1 1,1 1 0,-1-1-1,1 1 1,-1-1-1,1 1 1,-1 0 0,0-1-1,1 1 1,-1 0 0,0-1-1,0 1 1,0 0 0,1-1-1,-1 1 1,0 0-1,0-1 1,0 1 0,0 0-1,0-1 1,0 1 0,0 0-1,-1 1 1,0 29-71,1-30 74,-1 8-124,-1 1 0,1-1 0,-2 0 0,1 0 0,-1 0 0,-1 0 0,1 0 1,-11 15-1,13-23 304,16-26 1169,-9 18-1316,1 1 0,-1 0 1,1 0-1,1 0 0,-1 1 1,1 0-1,0 1 1,0-1-1,1 2 0,10-5 1,8 1-163,0 0 0,29-2 0,20-5-3112,-75 14 3029,0 0-1,0 0 0,-1-1 1,1 1-1,0 0 1,0 0-1,0-1 0,0 1 1,-1 0-1,1-1 1,0 1-1,0-1 0,-1 1 1,1-1-1,0 1 1,-1-1-1,1 0 0,0 1 1,-1-1-1,1 0 0,-1 1 1,1-1-1,-1 0 1,0 0-1,1 1 0,-1-1 1,0 0-1,1 0 1,-1 0-1,0 0 0,0 1 1,0-1-1,0 0 1,0 0-1,0 0 0,0 0 1,0 0-1,0 0 0,-5-12-5602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7207,'0'0'12043,"-54"23"-10153,34-5-192,2 6 31,0-1-448,5 3-512,-1 0-449,9-1-191,3 0-97,2-5-449,0-2-1889,5-3-2851,2-6-6150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13837,'0'0'5477,"58"-22"-3715,-24 19-1442,2 3-288,4 0-384,7 0-1506,1 0-2818,4 0-4741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65 14798,'-11'3'2562,"-12"2"-891,0 2-1,-30 13 0,47-18-1461,0 0 0,0 1 1,0 0-1,1 0 0,-1 1 0,1 0 1,0 0-1,0 0 0,0 0 1,0 1-1,1-1 0,0 1 0,0 1 1,0-1-1,1 0 0,-4 8 1,7-12-203,-1-1 0,1 1 1,0 0-1,0-1 0,0 1 1,0 0-1,0 0 0,1-1 1,-1 1-1,0 0 0,0-1 1,0 1-1,1 0 0,-1-1 1,0 1-1,1-1 0,-1 1 1,0 0-1,1-1 0,-1 1 1,1-1-1,-1 1 0,1-1 1,-1 1-1,1-1 0,-1 1 1,1-1-1,-1 0 0,1 1 1,0-1-1,-1 0 0,1 0 1,0 1-1,-1-1 0,1 0 1,0 0-1,-1 0 0,1 0 1,0 0-1,-1 0 0,1 0 1,0 0-1,0 0 0,-1 0 1,1 0-1,1-1 0,35-2 561,-24-2-436,0 1 0,-1-1-1,0-1 1,0-1 0,-1 1-1,1-2 1,-1 0 0,14-12-1,-4 1 220,-1-1 0,35-44-1,-39 46-300,-28 44-662,-2 2 80,-6 35-775,17-26-1339,3-36 2239,0 0 1,0 1-1,0-1 1,1 1 0,-1-1-1,0 0 1,1 1-1,0-1 1,-1 0-1,1 0 1,-1 1 0,1-1-1,0 0 1,0 0-1,0 0 1,0 0 0,0 0-1,1 1 1,16 5-10009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16560,'0'0'3475,"-1"8"-3224,-7 43 1242,-3-1 1,-3 0-1,-24 61 1,38-110-1482,-3 5 88,1 0 1,-1 0-1,1 0 1,1 0-1,-1 0 0,1 0 1,0 1-1,1-1 0,-1 0 1,1 1-1,2 8 1,-1-14-82,0 0 0,0 0 1,0 0-1,0 0 1,1-1-1,-1 1 0,0 0 1,1-1-1,-1 1 0,1-1 1,-1 1-1,1-1 1,-1 0-1,1 0 0,-1 1 1,1-1-1,-1 0 0,1 0 1,-1 0-1,1-1 1,1 1-1,34-5 468,20-11-199,-46 12-338,1 0-1,0 1 1,0 0 0,0 1-1,0 0 1,19 0-1,-30 2 28,1 1 0,0-1-1,0 1 1,0-1-1,-1 1 1,1 0-1,0-1 1,-1 1-1,1 0 1,-1 0-1,1 0 1,-1 0 0,1 0-1,-1 1 1,0-1-1,1 0 1,-1 1-1,0-1 1,0 1-1,0-1 1,0 1 0,0-1-1,-1 1 1,1 0-1,0 0 1,-1-1-1,1 1 1,-1 0-1,0 0 1,1-1-1,-1 1 1,0 0 0,0 0-1,0 0 1,-1 2-1,1 0 25,0 1 0,0-1 1,-1 1-1,0-1 0,1 1 0,-2-1 0,1 0 0,0 1 0,-1-1 0,0 0 1,0 0-1,0 0 0,-1 0 0,-2 3 0,-5 1 195,0 0 0,-1-1 0,1-1 0,-2 0 0,1 0 0,0-1 0,-1 0 0,0-1 0,0-1 0,-1 0 0,1 0 0,-1-1 1,1-1-1,-1 0 0,0-1 0,1 0 0,-22-4 0,31 3-220,0 0 1,0 0 0,0 0-1,1 0 1,-1-1-1,1 1 1,-1-1 0,1 0-1,0 0 1,-1 0-1,1 0 1,0 0 0,0 0-1,1-1 1,-1 1 0,-2-5-1,3 6-172,0-1-1,1 1 1,-1-1-1,1 1 1,-1-1-1,1 1 1,-1-1-1,1 1 1,0-1 0,0 1-1,0-1 1,0 0-1,0-2 1,0 3-120,1 0 0,-1 0 0,0 0 0,1 0 0,-1 0 0,1 0 0,-1 0 0,1 0 0,0 1 0,-1-1 0,1 0 0,0 0 0,0 1 0,-1-1 0,1 0 0,0 1 0,0-1 0,0 1 0,0-1 0,0 1 0,0-1 0,1 0 1,17-3-5915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66 11787,'0'0'2029,"1"-9"1345,3-2-2012,0-10 154,-3-3 3800,-1 23-4045,0 42-444,-6-2-394,-2 0 1,-23 70-1,1-5 237,15-53-442,10-36-140,0 0-1,1 1 1,1 0 0,-3 30 0,6-46-82,0 0-1,0 0 1,0 0 0,0 0-1,0 1 1,0-1 0,0 0-1,0 0 1,0 0-1,0 0 1,0 0 0,0 0-1,0 0 1,0 1-1,0-1 1,0 0 0,0 0-1,0 0 1,0 0 0,0 0-1,0 0 1,0 0-1,0 0 1,0 0 0,0 1-1,1-1 1,-1 0 0,0 0-1,0 0 1,0 0-1,0 0 1,0 0 0,0 0-1,0 0 1,0 0 0,0 0-1,1 0 1,-1 0-1,0 0 1,0 0 0,0 0-1,0 0 1,0 0-1,0 0 1,0 0 0,1 0-1,-1 0 1,0 0 0,0 0-1,0 0 1,0 0-1,0 0 1,0 0 0,0 0-1,0 0 1,1 0 0,-1 0-1,0 0 1,0 0-1,0 0 1,0 0 0,0 0-1,9-9 242,7-12 44,-6 1-237,-2 0 0,0-1 0,-1 0 0,-1 0 0,-1-1 0,3-34 0,-4-3-240,-5-71-1,-4 105-20,5 24 196,0 1 0,0 0 0,-1 0 0,1 0 1,0 0-1,0 0 0,-1 0 0,1 0 0,0 0 0,0 0 0,-1-1 0,1 1 1,0 0-1,-1 0 0,1 0 0,0 1 0,0-1 0,-1 0 0,1 0 0,0 0 0,-1 0 1,1 0-1,0 0 0,0 0 0,-1 0 0,1 0 0,0 1 0,0-1 0,0 0 1,-1 0-1,1 0 0,0 0 0,0 1 0,0-1 0,-1 0 0,1 0 0,0 1 1,0-1-1,0 0 0,0 0 0,0 1 0,-20 41-510,9-9 433,-50 185 64,60-215 30,1-1-1,-1 1 1,1-1 0,-1 1 0,1 0 0,0-1-1,0 1 1,0 0 0,1-1 0,-1 1 0,2 4-1,-2-7 4,0 0 0,0 1 0,1-1 0,-1 1 0,0-1 0,1 0 0,-1 1 0,0-1 0,1 0 0,-1 1-1,0-1 1,1 0 0,-1 0 0,1 1 0,-1-1 0,1 0 0,-1 0 0,1 0 0,-1 0 0,1 0 0,-1 1 0,1-1 0,-1 0-1,1 0 1,-1 0 0,0 0 0,1 0 0,-1-1 0,1 1 0,-1 0 0,1 0 0,-1 0 0,1 0 0,-1 0 0,1-1-1,4-2 61,1 0-1,-1 0 0,-1 0 0,1-1 0,0 0 0,-1 0 0,0 0 0,5-7 0,0 0-35,-1-1 0,0 0-1,0-1 1,-1 1-1,-1-1 1,0-1-1,-1 1 1,0-1 0,5-28-1,-5 2-55,-1-1 0,-3-50 0,-25 179-954,-1-2 923,9-32 155,-13 72 1,28-122-383,-1 41 914,9-28-2541,-6-16 1527,-1-1 0,1 1-1,0 0 1,0-1 0,0 1 0,0-1-1,0 1 1,0-1 0,0 0 0,0 1-1,0-1 1,0 0 0,0 1 0,0-1-1,0 0 1,0 0 0,1 0 0,4 0-6874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12043,'-3'53'10596,"-5"17"-7953,-7 88-1655,14-157-968,1 0 0,0 0 0,0 0 0,0 1 0,0-1 1,0 0-1,0 0 0,0 0 0,0 1 0,0-1 0,1 0 0,-1 0 0,0 0 0,1 0 0,-1 0 0,1 0 0,-1 0 0,1 0 0,0 0 0,-1 0 0,1 0 0,0 0 0,0 0 0,0 0 0,0 0 1,1 0-1,1 0 10,0 0 0,-1-1 1,1 0-1,0 1 0,0-1 1,0 0-1,0 0 1,0-1-1,0 1 0,3-2 1,37-7 186,-35 6-228,1 1-1,-1 0 1,1 0-1,0 1 1,0 0 0,-1 0-1,12 2 1,-17-1-4,-1 1 0,1 0 0,-1 0-1,1 0 1,-1 0 0,0 0 0,1 1 0,-1-1 0,0 1 0,0-1 0,0 1 0,0 0 0,-1 0 0,1 0 0,0 0 0,-1 0 0,1 0 0,-1 0 0,0 0 0,0 1 0,1-1-1,-2 1 1,1-1 0,0 0 0,0 1 0,-1 0 0,1-1 0,-1 1 0,0 4 0,1-2 31,0-1 0,-1 0 0,0 1 0,1-1-1,-2 1 1,1-1 0,0 1 0,-1-1 0,0 0 0,0 1 0,0-1 0,0 0 0,-1 0-1,0 0 1,0 0 0,0 0 0,0 0 0,0 0 0,-1-1 0,0 1 0,0-1 0,-5 5-1,2-4 168,0 0-1,0 0 0,-1-1 0,1 0 0,-1 0 0,0-1 0,0 0 0,0 0 0,0-1 0,0 0 1,0 0-1,-1 0 0,-8-1 0,13 0-122,-14 0 230,0 0 1,-1-1-1,-21-5 1,36 6-310,0 0 0,0-1 0,0 0 0,0 1 0,0-1 1,1 0-1,-1-1 0,0 1 0,1 0 0,-1-1 0,1 1 0,-1-1 1,1 0-1,-1 0 0,1 0 0,0 0 0,0 0 0,0-1 0,0 1 1,1 0-1,-1-1 0,1 1 0,-1-1 0,1 0 0,0 0 0,0 1 1,-1-5-1,2 5-146,0 1-1,0-1 1,1 1 0,-1-1 0,0 1 0,1 0 0,-1-1-1,1 1 1,-1-1 0,1 1 0,0 0 0,-1 0-1,1-1 1,0 1 0,0 0 0,0 0 0,0 0 0,0 0-1,0 0 1,0 0 0,0 0 0,1 0 0,-1 0 0,0 1-1,0-1 1,1 0 0,-1 1 0,1-1 0,-1 1-1,2-1 1,53-11-5318,-38 9 2655,16-5-3823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31 17360,'0'0'1671,"-13"-2"716,12 2-2355,-17-3 576,-2 1 0,1 1-1,-33 1 1,46 1-579,0-1 0,0 1 0,0 1 0,0-1-1,0 1 1,0 0 0,0 0 0,1 0 0,-1 1-1,1 0 1,0 0 0,-1 1 0,1-1-1,1 1 1,-1 0 0,1 1 0,-1-1 0,-4 7-1,8-10-4,0 1 0,0-1-1,0 1 1,0-1 0,0 1-1,0-1 1,1 1-1,-1 0 1,0-1 0,1 1-1,-1 0 1,1 0 0,0-1-1,0 1 1,-1 2 0,2-3-6,-1-1 0,0 1 0,0-1 1,1 1-1,-1-1 0,0 1 1,1-1-1,-1 0 0,1 1 1,-1-1-1,1 1 0,-1-1 1,0 0-1,1 1 0,-1-1 1,1 0-1,0 0 0,-1 1 1,1-1-1,-1 0 0,1 0 0,-1 0 1,1 0-1,-1 0 0,1 0 1,0 0-1,-1 0 0,1 0 1,0 0-1,6-1 66,-1 0 0,1 0 0,-1-1 0,1 0 0,-1 0 0,11-5 1,58-36 39,-49 27-90,43-20 0,-69 36-37,1-1 1,0 1 0,0-1-1,-1 1 1,1-1 0,0 1-1,0 0 1,-1-1 0,1 1-1,0 0 1,0 0 0,0-1-1,0 1 1,-1 0-1,1 0 1,0 0 0,0 0-1,0 0 1,0 0 0,0 0-1,-1 1 1,1-1 0,0 0-1,0 0 1,0 1 0,-1-1-1,1 0 1,0 1 0,0-1-1,-1 1 1,1-1-1,0 1 1,-1-1 0,1 1-1,0 0 1,0 0 0,1 31-101,-3-17 111,-9 115 1007,9-130-990,1 1 1,0-1 0,0 0 0,0 1 0,0-1 0,0 0 0,0 1-1,0-1 1,1 0 0,-1 1 0,0-1 0,0 0 0,0 0 0,0 1 0,0-1-1,0 0 1,0 0 0,1 1 0,-1-1 0,0 0 0,0 0 0,0 1-1,1-1 1,-1 0 0,0 0 0,0 0 0,1 1 0,-1-1 0,0 0 0,0 0-1,1 0 1,-1 0 0,0 0 0,1 1 0,-1-1 0,0 0 0,1 0-1,-1 0 1,0 0 0,1 0 0,16-6 595,13-16 46,11-23-345,-32 34-290,0 1-1,0 0 1,1 0 0,1 1 0,-1 0 0,22-13 0,-32 22-42,1 0 0,-1 0 1,0-1-1,1 1 0,-1 0 0,1 0 1,-1 0-1,1 0 0,-1-1 0,0 1 1,1 0-1,-1 0 0,1 0 0,-1 0 1,1 0-1,-1 0 0,1 0 0,-1 0 1,1 0-1,-1 1 0,1-1 0,-1 0 1,0 0-1,1 0 0,-1 0 0,1 1 1,-1-1-1,1 0 0,-1 0 0,0 1 1,1-1-1,-1 0 0,0 1 0,1-1 1,-1 0-1,0 1 0,1-1 0,-1 1 1,0-1-1,0 0 0,1 2 0,2 27-101,-12 37 146,8-62-51,-7 23 0,9-27 15,-1 0 1,0 0-1,0-1 0,0 1 1,0 0-1,0 0 0,0 0 1,0 0-1,0 0 0,1 0 1,-1-1-1,0 1 0,0 0 1,0 0-1,0 0 0,0 0 1,1 0-1,-1 0 0,0 0 1,0 0-1,0 0 0,0 0 1,1 0-1,-1 0 0,0 0 0,0 0 1,0 0-1,0 0 0,1 0 1,-1 0-1,0 0 0,0 0 1,0 0-1,0 0 0,1 0 1,-1 0-1,0 0 0,0 0 1,0 0-1,0 0 0,0 0 1,1 0-1,-1 1 0,0-1 1,0 0-1,0 0 0,0 0 1,0 0-1,0 0 0,0 1 1,1-1-1,-1 0 0,0 0 1,0 0-1,0 0 0,0 0 0,0 1 1,0-1-1,0 0 0,0 0 1,0 0-1,0 0 0,0 1 1,0-1-1,0 0 0,0 0 1,0 1-1,10-9-545,14-25-5263,-14 14-287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9897,'0'0'11729,"6"11"-10987,-3-6-635,0 1 1,0 0-1,0 0 1,-1 0-1,0 0 1,0 0-1,-1 0 1,1 1-1,-1-1 1,-1 1-1,1-1 1,-1 1-1,0-1 1,-2 12-1,-33 115 1215,-6 30 1408,40-163-2703,1 1 0,0 0 1,-1 0-1,1 0 0,0 0 0,0 1 0,-1-1 1,1 0-1,0 0 0,0 0 0,0 0 1,0 0-1,0 0 0,0 0 0,1 0 1,-1 0-1,0 0 0,1 0 0,-1 0 0,0 0 1,1 0-1,-1 0 0,1 0 0,-1 0 1,1 0-1,0-1 0,-1 1 0,1 0 0,0 0 1,0-1-1,-1 1 0,1 0 0,0-1 1,0 1-1,0-1 0,0 1 0,0-1 1,0 1-1,0-1 0,0 0 0,0 1 0,0-1 1,0 0-1,0 0 0,0 0 0,0 0 1,0 0-1,0 0 0,0 0 0,0 0 0,2-1 1,3 0 118,-1-1 0,1 1 0,-1-1 0,1-1 0,-1 1 0,1-1 0,8-6 0,22-20-55,-2-1 1,0-2 0,-3-1-1,0-1 1,49-76-1,-78 108-720,2-8-179,-6 8-2545,-3 1-3489,-11 1-2121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6951,'0'0'8263,"0"59"-5156,6-34 160,6-1-1601,8-1-225,-5-1-1024,4-2-353,-4-5-1217,-1-4-2851,-1-4-6854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13293,'0'0'7393,"9"-5"-6619,30-15-90,-38 19-672,0 1 0,1-1 1,-1 0-1,0 1 1,1-1-1,-1 1 1,1 0-1,-1-1 0,0 1 1,1 0-1,-1 0 1,1 0-1,-1 0 1,1 0-1,-1 0 0,1 0 1,-1 1-1,0-1 1,1 0-1,-1 1 1,1-1-1,-1 1 0,0 0 1,0-1-1,1 1 1,-1 0-1,0 0 1,0 0-1,0 0 0,0 0 1,0 0-1,0 0 1,0 0-1,0 0 1,0 0-1,0 1 0,-1-1 1,1 0-1,-1 0 1,1 1-1,-1-1 1,1 1-1,-1-1 0,0 0 1,1 1-1,-1-1 1,0 1-1,0-1 1,0 3-1,1 7 4,-1 0-1,0 0 1,-1 0-1,-4 19 1,1-11 24,-2 1-1,-12 26 1,12-33 33,1 0 0,0 1 0,1-1 0,0 1 0,1 0 0,-2 28 0,5-41-56,0 0 0,0 0 0,0 0 1,0 0-1,1 0 0,-1 0 0,0 0 1,1 0-1,-1 0 0,1 0 0,-1 0 0,1 0 1,-1 0-1,1 0 0,0-1 0,0 1 0,-1 0 1,1 0-1,0-1 0,0 1 0,0 0 0,-1-1 1,1 1-1,0-1 0,0 1 0,0-1 0,0 1 1,0-1-1,0 0 0,0 1 0,1-1 0,-1 0 1,0 0-1,0 0 0,0 0 0,0 0 0,0 0 1,0 0-1,0 0 0,0 0 0,0-1 0,0 1 1,0 0-1,2-2 0,5 0 204,0 0 0,0 0 0,0-1 0,13-7 0,1-3-25,-1 0 1,-1-1-1,0-1 1,-1 0-1,0-2 1,-1 0-1,-1-2 1,-1 1-1,24-38 1,-45 69-269,0-1 0,1 1 1,0-1-1,1 1 0,1 0 1,0 1-1,1-1 1,0 0-1,1 0 0,0 1 1,4 17-1,-4-29 77,1-1 1,-1 1-1,1 0 0,0-1 0,0 1 1,0-1-1,0 1 0,0-1 0,0 1 1,0-1-1,0 0 0,1 1 1,-1-1-1,1 0 0,-1 0 0,1 0 1,-1 0-1,1 0 0,-1 0 0,1-1 1,0 1-1,-1 0 0,1-1 1,0 1-1,0-1 0,0 0 0,-1 0 1,1 1-1,0-1 0,0 0 0,0-1 1,-1 1-1,1 0 0,3-1 1,0 0 90,-1-1 1,1 1 0,-1-1-1,1 1 1,-1-1 0,0-1-1,0 1 1,0-1 0,0 1-1,-1-1 1,1 0 0,4-6-1,0-1 131,0-1 0,-1-1 0,0 1 0,-1-1 0,7-22 0,-10 27-135,-1 1 0,0-1 0,0 1 0,-1-1 0,0 0 0,0 1-1,-1-1 1,0 0 0,0 0 0,-1 1 0,1-1 0,-1 0-1,-3-8 1,3 14-95,1-1 0,-1 1 0,0-1 0,0 1 0,0 0 0,-1-1 0,1 1 0,0 0 0,0 0 0,-1 0 0,1 0 0,0 0 0,-1 0 0,1 0 0,-1 0 0,0 0 0,1 1 0,-1-1 0,0 1 0,1-1 0,-1 1 0,0 0 0,1 0 0,-1 0 0,0 0 0,0 0 0,1 0 0,-1 0 0,0 0 0,1 1 0,-1-1 0,0 0 0,1 1 0,-1 0 0,0-1 0,1 1 0,-1 0 0,1 0 0,-1 0 0,1 0 0,0 0 0,-1 0 0,1 0 0,0 1 0,0-1 0,0 0 0,0 1 0,0-1 0,0 1 0,0-1 0,0 1 0,1-1 0,-1 1 0,0 2 0,0-1-161,0 0 1,0 1 0,1-1-1,-1 0 1,1 1-1,0-1 1,0 0 0,0 1-1,1-1 1,-1 0-1,1 1 1,-1-1 0,1 0-1,0 0 1,1 0 0,-1 1-1,0-1 1,1 0-1,0-1 1,0 1 0,2 3-1,-2-4-376,1 0-1,-1 0 1,0 0-1,1 0 1,0-1-1,-1 1 1,1-1-1,0 0 1,0 0-1,0 0 1,0 0-1,0 0 1,0 0-1,6 0 1,11-1-5583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17873,'0'0'8328,"-29"50"-7015,23-31-448,6 2-577,0-3-224,0-1-32,4-4-192,3 2-961,-1-4-737,-1 0-1249,4-5-1249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4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10922,'0'0'4517,"8"12"-2243,19 28-554,-1-4-565,-1 1 1,-3 2-1,27 59 1,-44-85-1098,0 0 1,-1 0-1,-1 1 1,0-1-1,-1 1 0,0-1 1,-1 1-1,-1 0 1,0-1-1,-1 1 0,0 0 1,-1-1-1,0 1 1,-1-1-1,-1 1 0,-7 15 1,-18 34-253,-44 70 0,-8-11-5184,43-70-2277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16688,'0'0'3213,"-5"12"-2204,-5 17-480,1 1-1,1 0 1,2 0-1,1 1 1,-2 47-1,7-67-264,-1-4-118,1 1 0,0-1 0,1 1 0,0-1 0,0 0 0,0 1 0,3 6 0,-3-13-129,-1 0-1,1 0 0,-1 0 0,1 0 0,0 0 0,-1 0 0,1 0 0,0 0 0,0 0 0,-1-1 0,1 1 0,0 0 0,0 0 1,0-1-1,0 1 0,0-1 0,0 1 0,0-1 0,0 1 0,2-1 0,0 1-5,0-1-1,-1 0 1,1-1-1,-1 1 1,1 0-1,0-1 0,-1 1 1,1-1-1,-1 0 1,1 0-1,-1 0 1,0 0-1,3-2 1,5-3-159,-1-1 0,0 0 1,-1 0-1,1 0 0,-1-1 0,-1-1 0,0 1 1,0-1-1,-1-1 0,0 1 0,7-15 0,2-7-495,-1-1-1,13-46 0,-16 30 1097,-11 48-431,0 0 0,0 0 0,0 0-1,0 0 1,0 0 0,0 0 0,0 1 0,0-1 0,0 0 0,0 0 0,0 0-1,0 0 1,-1 0 0,1 0 0,0 0 0,0 0 0,0 0 0,0 0-1,0 0 1,0 0 0,0 0 0,0 0 0,0 0 0,-1 0 0,1 0 0,0 0-1,0 0 1,0 0 0,0 0 0,0 0 0,0 0 0,0 0 0,0 0 0,0 0-1,0 0 1,-1 0 0,1 0 0,0 0 0,0 0 0,0 0 0,-12 27 379,1 0-277,1 1 0,1 0 0,2 0 0,0 0 0,2 1 0,2 0 0,0 0 0,2 47 0,2-73-126,0 0 0,0 0 0,0 0 1,0 0-1,1 0 0,-1 0 0,1 0 0,-1-1 0,1 1 1,0-1-1,0 1 0,3 2 0,14 5-1576,-18-9 1344,-1-1 1,1 0-1,0 0 0,0 0 1,0 0-1,0 0 0,0-1 1,0 1-1,0 0 0,0 0 1,0 0-1,-1-1 0,1 1 1,0-1-1,0 1 0,0-1 1,-1 1-1,1-1 0,0 1 1,0-1-1,0 0 0,7-14-4890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15855,'0'0'7239,"51"24"-9577,-23-24-4613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4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206 129 10282,'0'-2'446,"1"0"1,-1-1 0,0 1-1,0 0 1,0 0 0,0 0-1,0-1 1,0 1 0,0 0 0,-1 0-1,1 0 1,-1 0 0,0-1-1,1 1 1,-1 0 0,0 0-1,0 1 1,0-1 0,-1 0-1,1 0 1,0 0 0,-1 1-1,1-1 1,-4-2 0,2 2-304,0 1 0,-1 0-1,1 0 1,0 0 0,0 1 0,-1-1 0,1 1 0,0 0 0,-1 0 0,1 0 0,0 0 0,-1 0 0,1 1 0,0 0 0,0-1 0,-7 4 0,3-1-135,-1 1 0,1 0 1,0 0-1,0 1 0,0 0 1,1 0-1,0 1 1,0 0-1,0 0 0,1 0 1,0 1-1,0-1 0,0 1 1,-6 14-1,7-14 60,0 1 0,1-1 0,0 1 0,0-1 0,0 1 0,1 0-1,0 0 1,1 1 0,0-1 0,0 0 0,1 0 0,0 1 0,0-1 0,1 0 0,2 9-1,-2-15-43,0 0 0,0 0-1,0 0 1,1 0-1,-1 0 1,1 0-1,-1 0 1,1 0-1,0-1 1,0 1 0,0-1-1,0 1 1,0-1-1,0 0 1,0 0-1,0 0 1,1 0-1,-1 0 1,0 0 0,1-1-1,-1 1 1,0-1-1,1 0 1,-1 0-1,1 1 1,-1-1-1,1-1 1,2 1 0,3-1 102,0 1 0,1-1 0,-1-1 0,0 0 0,0 0 0,0 0 1,10-5-1,-6 1 18,-1-1 1,1 0 0,-1-1 0,0 0-1,-1-1 1,16-16 0,-22 20-103,0 1 1,0-1-1,0 0 1,-1 0-1,0 0 1,0 0-1,0-1 1,-1 1-1,0-1 0,0 1 1,0-1-1,-1 0 1,1 0-1,-1 0 1,-1 0-1,1 0 1,-1-9-1,-2 12-257,1 1-1,0 0 1,-1 0-1,1-1 1,-1 1-1,0 0 1,0 0-1,0 0 1,0 1-1,0-1 0,0 0 1,0 1-1,0-1 1,-1 1-1,1 0 1,-1 0-1,1 0 1,-1 0-1,1 0 1,-1 0-1,1 1 1,-1 0-1,0-1 0,1 1 1,-5 0-1,5-1 6,0 1 0,0 0 0,0-1-1,0 1 1,-1 0 0,1 0-1,0 0 1,0 0 0,0 0 0,0 1-1,0-1 1,0 1 0,0-1 0,0 1-1,0 0 1,0 0 0,0 0-1,0 0 1,0 0 0,1 0 0,-1 0-1,0 0 1,1 1 0,-1-1-1,1 1 1,-1-1 0,1 1 0,0 0-1,0 0 1,0-1 0,0 1 0,0 0-1,-1 3 1,2-4 92,-1-1 1,1 1-1,0-1 0,0 0 0,0 1 1,0-1-1,0 1 0,0-1 1,0 1-1,0-1 0,0 0 0,0 1 1,1-1-1,-1 1 0,0-1 1,0 0-1,0 1 0,0-1 0,1 1 1,-1-1-1,0 0 0,0 1 1,1-1-1,-1 0 0,0 1 0,0-1 1,1 0-1,-1 0 0,0 1 1,1-1-1,-1 0 0,0 0 0,1 0 1,-1 1-1,1-1 0,-1 0 1,0 0-1,1 0 0,-1 0 0,1 0 1,22-5-45,20-19 2908,-27 12-2013,1 2 1,-1 0-1,2 1 0,-1 1 1,1 0-1,1 2 1,-1 0-1,1 1 1,0 0-1,0 2 0,1 0 1,36 1-1,-55 2-676,0 0 0,1 0 0,-1 1 1,1-1-1,-1 0 0,0 1 0,1-1 0,-1 1 0,0 0 0,0-1 0,0 1 0,1 0 0,-1 0 1,0 0-1,0 0 0,0 0 0,0 0 0,0 0 0,0 0 0,-1 0 0,1 0 0,1 3 0,0-1 81,-1 1 0,0 0-1,0 0 1,0 0 0,-1 0-1,1 0 1,-1-1 0,0 7 0,0 3 222,-2 0 1,0 0 0,0 0 0,-5 14-1,2-10-129,1-1 0,0 1-1,1-1 1,-1 28-1,4-43-222,0 0-1,1 0 1,-1 0 0,0 0-1,0-1 1,1 1-1,-1 0 1,1 0-1,-1 0 1,1 0-1,-1-1 1,1 1-1,-1 0 1,1 0-1,0-1 1,-1 1-1,1 0 1,0-1 0,-1 1-1,1-1 1,0 1-1,0-1 1,0 0-1,0 1 1,0-1-1,-1 0 1,1 1-1,0-1 1,0 0-1,0 0 1,0 0 0,0 0-1,0 0 1,0 0-1,0 0 1,0 0-1,0 0 1,0 0-1,0 0 1,-1-1-1,1 1 1,1-1-1,3 0 30,-1 0 0,0 0 0,0 0 0,0-1 0,0 1 0,0-1 0,0 0 0,6-5 0,-1-1 9,0-2-1,0 1 1,-1-1 0,0-1-1,-1 1 1,0-1 0,7-15-1,-11 19-22,0-1 0,0 1-1,0-1 1,-1 1 0,0-1 0,-1 0-1,0 0 1,0 0 0,0 1-1,-1-1 1,-1 0 0,1 0 0,-3-9-1,3 16-23,0 0 0,0 1 0,0-1 0,0 1 0,0-1-1,0 1 1,0-1 0,-1 1 0,1-1 0,0 1 0,0-1 0,-1 1-1,1-1 1,0 1 0,-1-1 0,1 1 0,0 0 0,-1-1 0,1 1-1,-1-1 1,1 1 0,0 0 0,-1-1 0,1 1 0,-1 0 0,1 0-1,-1 0 1,1-1 0,-1 1 0,0 0 0,1 0 0,-1 0 0,1 0-1,-1 0 1,1 0 0,-1 0 0,1 0 0,-1 0 0,1 0 0,-1 0-1,0 0 1,1 0 0,-1 1 0,0-1-7,0 1 0,0-1 0,0 1 0,0-1 0,0 1 0,0 0 0,0 0 0,1-1 0,-1 1 0,0 0 0,0 0 0,1 0 0,-1 0 0,1 0 0,-1 0 0,1 0 0,-1 0 0,1 0 0,-1 0 0,1 2-1,-1-1 10,1 1-1,0 0 1,-1-1-1,1 1 1,0 0-1,0-1 0,1 1 1,-1 0-1,0-1 1,1 1-1,0-1 0,0 1 1,0 0-1,0-1 1,0 0-1,0 1 1,0-1-1,1 0 0,-1 1 1,1-1-1,0 0 1,2 2-1,0-1 6,0 0 0,0-1 0,1 1 1,-1-1-1,1 0 0,-1 0 0,1 0 0,0-1 0,0 1 0,0-1 0,6 0 1,4 1 12,1-2 0,0 0 1,0 0-1,-1-2 1,1 0-1,29-7 0,-30 4-8,-1 0 0,-1-1 0,1 0 0,-1-1 0,15-9 0,-24 13-5,-1 0-1,1 1 0,0-1 0,-1 0 1,0-1-1,1 1 0,-1-1 0,-1 1 1,1-1-1,0 0 0,-1 0 0,0 0 1,0 0-1,0 0 0,0-1 0,-1 1 1,0-1-1,0 1 0,0-1 0,0-5 0,-1 9-7,0 0 0,0 0 0,0 0 0,-1 0 0,1 0 0,0 0 0,-1 0-1,1 1 1,-1-1 0,1 0 0,-1 0 0,0 0 0,1 1 0,-1-1 0,0 0-1,1 1 1,-1-1 0,0 0 0,0 1 0,1-1 0,-1 1 0,0-1-1,0 1 1,0 0 0,0-1 0,0 1 0,0 0 0,0-1 0,0 1 0,0 0-1,0 0 1,0 0 0,0 0 0,0 0 0,0 0 0,0 0 0,0 1 0,0-1-1,0 0 1,1 0 0,-1 1 0,0-1 0,0 1 0,-1 0 0,-4 0-22,1 1 0,0 0 1,-1 0-1,1 0 0,0 0 1,-8 7-1,-5 6 1,1 1 0,-23 27 1,35-36 48,-1 0 1,1 0-1,0 1 1,1-1 0,-1 1-1,2 1 1,-1-1-1,1 0 1,-3 15-1,6-21-23,0-1-1,0 0 1,0 0-1,0 0 1,0 0-1,0 0 1,1 0-1,-1 0 1,1 0-1,-1 0 1,0 0-1,1 0 1,0 0-1,-1 0 1,1 0-1,0 0 1,-1 0-1,1 0 1,0 0-1,0-1 1,0 1-1,0 0 1,0-1-1,0 1 1,0-1-1,0 1 1,0-1-1,0 1 1,0-1-1,0 0 1,0 1-1,0-1 1,0 0-1,0 0 1,0 0-1,0 0 1,2 0-1,55 0-61,-42-1-67,39-3-535,-40 2 401,0 1 1,0 0-1,0 1 0,30 4 0,-42-3 311,-1 0-1,1 1 0,0-1 0,0 1 0,-1-1 0,1 1 0,-1 0 0,1 0 0,-1 0 0,0 1 0,0-1 0,0 1 0,0-1 1,0 1-1,-1-1 0,1 1 0,-1 0 0,1 0 0,-1 0 0,1 5 0,-1-5 89,0-3-113,-1 1 0,0 0 0,0-1 1,0 1-1,1-1 0,-1 1 0,0-1 0,1 1 1,-1-1-1,0 1 0,1-1 0,-1 0 0,0 1 0,1-1 1,-1 1-1,1-1 0,-1 0 0,1 1 0,-1-1 0,1 0 1,-1 0-1,1 1 0,-1-1 0,1 0 0,0 0 1,-1 0-1,1 0 0,-1 0 0,1 0 0,-1 0 0,1 0 1,0 0-1,-1 0 0,1 0 0,-1 0 0,1 0 0,-1 0 1,1 0-1,-1-1 0,1 1 0,-1 0 0,1 0 0,-1-1 1,1 1-1,-1 0 0,1-1 0,-1 1 0,1-1 1,-1 1-1,1 0 0,-1-1 0,0 1 0,1-1 0,-1 1 1,0-1-1,1 0 0,17-30 505,-15 13-463,0 1 0,-1-1 0,-1 0 0,-2-20 0,2-19-429,-1 56 243,1 0 1,-1 0-1,0-1 0,1 1 1,-1 0-1,1 0 1,0 0-1,-1 0 0,1 0 1,0 0-1,0 0 0,0 0 1,0 0-1,0 0 1,0 0-1,0 0 0,0 0 1,0 1-1,0-1 1,0 0-1,0 1 0,0-1 1,1 1-1,-1 0 0,0-1 1,0 1-1,1 0 1,-1 0-1,0-1 0,0 1 1,3 0-1,53 1-5073,-35 0 2081,25-1-4273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14318,'7'69'5665,"-7"39"-2536,-2-41-2112,-8 93 2603,13-185-3464,2-47-1,-5 64-195,0-1-1,0 0 0,-1 1 0,-1-1 1,1 1-1,-1-1 0,-1 1 0,1 0 1,-6-10-1,7 16 5,0 1 1,1-1-1,-1 1 1,0-1-1,0 1 1,0 0-1,0-1 1,-1 1-1,1 0 1,0 0 0,0 0-1,-1 0 1,1 0-1,-1 0 1,1 0-1,-3-1 1,3 2 9,0 0 1,1 0-1,-1 0 1,0 0-1,0 0 1,1 1-1,-1-1 0,0 0 1,1 0-1,-1 1 1,0-1-1,1 0 1,-1 1-1,0-1 1,1 0-1,-1 1 1,0-1-1,1 1 1,-1-1-1,1 1 1,-1-1-1,1 1 1,0 0-1,-1-1 1,0 2-1,-1 2-21,0 1 1,0-1-1,0 1 0,1 0 0,-1-1 0,1 1 0,0 0 1,1 0-1,-1 8 0,1-9 60,0-1 0,0 1 1,0 0-1,0 0 0,1 0 0,0 0 1,0-1-1,0 1 0,0 0 0,0-1 1,1 1-1,0 0 0,0-1 0,0 0 1,0 1-1,0-1 0,0 0 0,1 0 1,0-1-1,0 1 0,-1 0 0,1-1 1,1 0-1,-1 1 0,0-1 0,1-1 1,-1 1-1,1 0 0,-1-1 0,1 0 1,0 1-1,-1-2 0,1 1 0,0 0 1,0-1-1,0 0 0,0 1 0,5-2 1,4 1 177,0-1 0,0-1 1,0 0-1,-1-1 0,1 0 0,-1-1 1,0 0-1,0-1 0,0 0 1,18-12-1,-8 1 36,0 0 1,30-31-1,-44 39-160,0 0-1,0-1 1,-1-1-1,0 1 1,-1-1-1,0 0 1,-1-1 0,6-14-1,-37 90-383,17-48 432,1 1 1,1 1-1,0-1 1,2 1-1,0 0 1,-2 23-1,7-41-104,0 0 0,0-1-1,0 1 1,0 0-1,0 0 1,0 0-1,0-1 1,0 1 0,1 0-1,-1 0 1,0-1-1,0 1 1,1 0 0,-1-1-1,1 1 1,-1 0-1,0-1 1,1 1-1,-1-1 1,1 1 0,0 0-1,-1-1 1,1 1-1,-1-1 1,1 0-1,0 1 1,-1-1 0,1 1-1,0-1 1,0 0-1,-1 0 1,1 1 0,0-1-1,0 0 1,-1 0-1,1 0 1,0 0-1,0 0 1,-1 0 0,1 0-1,0 0 1,0 0-1,0 0 1,-1 0 0,1-1-1,0 1 1,0-1-1,39-13 91,-16-1-54,0-1 0,30-27 0,-36 28-81,1 0-1,0 1 0,1 1 1,27-14-1,-47 27 30,1 0 1,-1 0-1,1-1 0,-1 1 1,0 0-1,1 0 0,-1 0 1,0 0-1,1 0 0,-1 0 1,1 0-1,-1-1 0,0 1 1,1 0-1,-1 1 1,1-1-1,-1 0 0,1 0 1,-1 0-1,0 0 0,1 0 1,-1 0-1,0 0 0,1 1 1,-1-1-1,1 0 0,-1 0 1,0 0-1,1 1 0,-1-1 1,0 0-1,0 0 0,1 1 1,-1-1-1,0 0 1,0 1-1,1-1 0,-1 0 1,0 2-1,2 21-16,-11 24 73,8-44-45,0 1-1,0-1 1,0 0 0,1 1 0,-1-1-1,1 0 1,-1 1 0,1-1-1,0 0 1,1 1 0,0 5-1,-1-9 2,0 1 0,0-1 0,1 0 0,-1 1 0,0-1 0,0 0-1,0 1 1,1-1 0,-1 0 0,0 0 0,0 1 0,1-1-1,-1 0 1,0 0 0,1 1 0,-1-1 0,0 0 0,1 0 0,-1 0-1,0 1 1,1-1 0,-1 0 0,1 0 0,-1 0 0,0 0-1,1 0 1,-1 0 0,0 0 0,1 0 0,-1 0 0,1 0 0,-1 0-1,1 0 1,21-15 248,-18 11-239,48-42 105,-48 43-135,0 0 0,1 0 0,0 0 0,-1 0 0,1 1 0,0 0-1,0 0 1,0 0 0,0 1 0,8-2 0,-12 3-1,0 0 0,0 1 0,0-1 0,0 0 0,-1 0 0,1 1 0,0-1 0,0 1 0,0-1 0,0 1 0,0-1 0,-1 1 0,1-1 0,0 1 0,0 0 0,-1 0 0,1-1 0,0 1 0,-1 0 0,1 0 0,-1 0 0,1-1 0,-1 1 0,1 0 0,-1 0 0,0 0 0,0 0 0,1 0 0,-1 0 0,0 2 0,5 38 20,-4-27-10,0-11 23,-1 0 1,0 1-1,1-1 1,0 0-1,0 0 1,0 0-1,0 1 1,0-1-1,1 0 1,-1-1-1,1 1 1,0 0-1,0 0 1,0-1-1,0 1 1,0-1-1,1 1 1,-1-1-1,1 0 1,4 3-1,-3-4 23,-1 1 0,1-2 0,0 1 0,-1 0 0,1-1 0,-1 1 0,1-1 0,0 0 0,-1 0 0,1-1 0,0 1 0,-1-1 0,1 0 0,-1 0 0,1 0 0,-1 0 0,1-1 0,-1 1 0,4-3 0,76-47 192,-61 36-241,1 1 0,31-15 0,-53 28-3,-1 1 1,1-1-1,0 1 0,0 0 0,-1-1 0,1 1 0,0 0 0,0-1 0,-1 1 0,1 0 1,0 0-1,0 0 0,0 0 0,0 0 0,-1 0 0,1 0 0,0 0 0,0 0 1,0 0-1,-1 1 0,1-1 0,0 0 0,0 0 0,-1 1 0,1-1 0,0 0 0,0 1 1,-1-1-1,1 1 0,1 0 0,-1 1 3,-1 0 1,1 0-1,0-1 1,-1 1-1,1 0 0,-1 0 1,0 0-1,1 0 1,-1 0-1,0-1 0,0 1 1,0 0-1,-1 2 1,-16 68 52,14-63-57,0 0 25,-1 4 10,1 0 1,0 0 0,-3 23-1,6-34-45,0-16-662,4-115-12503,-4 79 4095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14029,'0'0'14318,"54"43"-21845,-34-33-1057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18 146 11018,'0'0'14953,"9"2"-13415,-1 0-1397,0-2 0,-1 1 0,1-1 0,0 0 1,0-1-1,-1 1 0,1-2 0,-1 1 0,1-1 0,-1 0 1,1-1-1,-1 1 0,0-2 0,0 1 0,-1-1 0,1 0 1,7-6-1,37-29 350,-48 36-457,-1 1 0,1-1 0,-1 0 0,0 0 0,0 0 0,0 0 0,0 0 0,-1 0 0,1 0 0,-1 0 0,0-1 0,0 1 0,0-1 0,0 1 0,0-7 0,-1 9-32,-1 0 0,1 0 0,-1 0-1,1 0 1,-1 0 0,1 0-1,-1 0 1,0 0 0,0 0-1,1 0 1,-1 1 0,0-1-1,0 0 1,0 1 0,0-1 0,0 0-1,0 1 1,0-1 0,0 1-1,0 0 1,0-1 0,0 1-1,0 0 1,0-1 0,0 1 0,0 0-1,0 0 1,-1 0 0,1 0-1,0 0 1,0 0 0,0 1-1,-2-1 1,-42 7-97,34-2 99,0 0 0,1 0 1,0 1-1,0 1 0,0-1 0,1 2 0,0-1 0,1 1 1,-1 1-1,2-1 0,-1 2 0,1-1 0,0 1 1,1 0-1,0 0 0,1 0 0,0 1 0,1 0 0,0 0 1,1 0-1,0 1 0,-3 18 0,6-26-19,1 0-1,-1-1 0,1 1 1,-1 0-1,1-1 1,0 1-1,0-1 1,1 1-1,-1-1 0,1 1 1,0-1-1,0 0 1,0 0-1,0 0 1,0 0-1,1 0 1,-1 0-1,1-1 0,0 1 1,-1-1-1,1 0 1,1 1-1,-1-2 1,0 1-1,0 0 0,1-1 1,-1 1-1,1-1 1,6 2-1,-2-1-493,1 0-1,0 0 1,0-1-1,0 0 1,10 0-1,-10-2-1294,0 1 0,1-1 0,-1 0-1,13-5 1,22-11-14104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10666,'0'0'5130,"0"14"-3021,-19 385 6843,18-369-8522,0-18-354,0 0 0,1-1 1,1 1-1,0 0 0,0 0 0,2-1 1,-1 1-1,5 11 0,-8-71 538,-9 11-690,-2 0 0,-1 0 0,-25-49 0,33 75 22,-1 2-89,5 12-149,10 17 108,-1-14 187,-1 0 0,1-1 0,0 0-1,0 0 1,1 0 0,-1-1 0,1 0 0,0-1-1,0 0 1,0-1 0,1 1 0,-1-2 0,1 1-1,15-1 1,-1 0 8,0-1 0,1-1 0,-1-2-1,38-8 1,-41 6 13,0-1 1,-1 0-1,0-2 0,25-13 0,-40 19 44,0-1-1,0 0 1,-1 1 0,0-1-1,1-1 1,-1 1 0,0-1-1,0 1 1,-1-1-1,1 0 1,-1-1 0,0 1-1,0 0 1,0-1 0,-1 0-1,1 0 1,-1 1-1,0-1 1,-1-1 0,1 1-1,-1 0 1,1-9-1,-2 13-47,0 0-1,-1-1 0,1 1 0,0 0 0,-1 0 0,1 0 0,-1-1 0,1 1 1,-1 0-1,0 0 0,1 0 0,-1 0 0,0 0 0,0 0 0,0 0 1,0 0-1,0 1 0,0-1 0,0 0 0,0 0 0,0 1 0,0-1 0,0 0 1,0 1-1,0 0 0,-1-1 0,1 1 0,0-1 0,0 1 0,-1 0 0,1 0 1,0 0-1,0 0 0,-1 0 0,1 0 0,0 0 0,0 0 0,-1 1 0,1-1 1,0 0-1,-2 2 0,-4-1-19,1 0-1,-1 0 1,1 1 0,0 0-1,0 1 1,0 0 0,-6 3-1,0 3 104,0 0 0,1 1 0,-16 16 0,25-23-41,-1 0 0,0 0-1,1 0 1,0 0-1,-1 1 1,1-1 0,1 1-1,-1-1 1,0 1 0,1 0-1,0 0 1,0 0 0,0 0-1,0-1 1,1 1-1,-1 0 1,1 8 0,1-10-55,0-1 1,-1 1 0,1-1 0,0 0 0,0 1 0,0-1 0,0 0-1,0 0 1,0 0 0,0 0 0,0 0 0,1 0 0,-1 0-1,0 0 1,0 0 0,1 0 0,-1-1 0,1 1 0,-1 0-1,1-1 1,-1 0 0,1 1 0,-1-1 0,1 0 0,-1 0-1,3 0 1,48 2 58,-41-2-55,7 1-130,0-2 0,-1 0 0,1-1 1,-1 0-1,28-9 0,-39 9 71,0 0 0,0-1 0,0 0 0,-1 0 1,1-1-1,-1 1 0,1-1 0,-1 0 0,-1-1 0,1 1 0,0-1 0,-1 0 0,0 0 1,0-1-1,-1 1 0,1-1 0,-1 0 0,3-7 0,1-2 68,-6 12 35,1 1-1,0-1 1,-1 0-1,0 0 0,0 0 1,0 0-1,0-1 1,0 1-1,0 0 1,-1 0-1,1 0 1,-1-1-1,0 1 1,0 0-1,-1-4 1,0 6-46,0 1 1,0-1 0,0 0 0,0 1 0,0-1-1,0 1 1,0-1 0,0 1 0,0-1 0,-1 1 0,1 0-1,0-1 1,0 1 0,0 0 0,-1 0 0,1 0-1,0 0 1,0 0 0,0 0 0,-2 1 0,-26 3-51,21-1 41,0 0 0,1 0 0,-1 1 0,1 1 0,0-1 0,0 1 0,0 0 0,1 1 1,-11 10-1,14-13 12,-1 1 1,1 0 0,0 0-1,0 0 1,0 0 0,1 0 0,0 1-1,-1-1 1,1 1 0,1-1 0,-1 1-1,1 0 1,0 0 0,0-1-1,0 1 1,1 0 0,0 10 0,1-12-30,0-1 0,0 1 0,0 0 0,1 0 1,0-1-1,-1 1 0,1-1 0,0 1 0,0-1 1,0 0-1,1 0 0,-1 0 0,0 0 0,1 0 1,-1 0-1,1-1 0,0 1 0,0-1 0,-1 0 1,1 0-1,0 0 0,0 0 0,0 0 1,0-1-1,0 1 0,0-1 0,4 0 0,11 2-1440,-1 0 0,1-2 0,23-2-1,-11-4-3127,4-4-2766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151 148 17905,'0'0'6507,"-4"-8"-4734,2 4-1641,0 0 1,0 1 0,-1-1 0,1 0-1,-1 1 1,0 0 0,0 0-1,-6-5 1,7 7-111,1 0 0,-1 0 0,0 0 1,0 0-1,0 1 0,0-1 0,0 1 0,0-1 1,0 1-1,0 0 0,0-1 0,0 1 0,0 0 0,0 0 1,0 1-1,0-1 0,0 0 0,0 1 0,0-1 0,0 1 1,0 0-1,0 0 0,0 0 0,1-1 0,-1 2 0,0-1 1,-2 2-1,-2 1-24,1 1 0,0 0 1,0-1-1,0 2 0,1-1 1,0 0-1,0 1 0,-6 12 1,8-15 27,0 1 0,0 0 0,1 0 0,-1 0-1,1 0 1,0 0 0,0 1 0,0-1 0,1 0 0,0 0 0,-1 0 0,1 1 0,1-1 0,-1 0 0,2 8 0,-1-11-5,0 1-1,1-1 1,-1 0-1,0 0 1,0 0-1,1 0 1,-1 0-1,0 0 1,1 0-1,-1 0 1,1 0 0,0-1-1,-1 1 1,1-1-1,-1 1 1,1-1-1,0 0 1,-1 1-1,1-1 1,0 0-1,-1 0 1,1 0-1,0 0 1,-1-1-1,1 1 1,2-1-1,46-10 403,-34 4-382,-1-2 0,0 0 0,0-1-1,0 0 1,-1-1 0,-1-1 0,21-23 0,-13 13 225,-2-2 1,-1-1 0,24-43-1,-43 71-316,-17 30 29,-13 40 1,25-60-81,2 0 1,0 0-1,0 1 0,1-1 0,1 1 0,0 0 0,1 0 0,0 0 1,2 15-1,10-2-2639,5-16-2133,6-6-5398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14894,'0'0'4682,"0"11"-3038,0 28-546,-1-15-28,1 0 0,7 46 0,-7-68-1011,1-1-1,-1 1 1,0-1-1,1 0 1,-1 0 0,1 1-1,0-1 1,-1 0-1,1 0 1,0 1-1,0-1 1,0 0-1,0 0 1,0 0 0,0 0-1,0 0 1,0-1-1,0 1 1,0 0-1,0 0 1,1-1 0,-1 1-1,3 0 1,-1 0 58,0-1 0,0 1 1,0-1-1,0 0 0,0 0 1,0 0-1,0-1 0,0 1 1,0-1-1,4-1 1,5-2 105,0-1 0,-1 0 0,0 0 0,13-9 0,23-23-83,-36 27 57,0 1 0,1 1 1,0-1-1,14-6 0,-26 15-198,0 0-1,0 0 0,1 0 1,-1 0-1,0 0 1,0 0-1,1 0 1,-1 0-1,0 0 1,1 0-1,-1 0 0,0 0 1,1 0-1,-1 0 1,0 0-1,0 0 1,1 0-1,-1 0 0,0 0 1,0 0-1,1 1 1,-1-1-1,0 0 1,0 0-1,1 0 0,-1 0 1,0 1-1,0-1 1,1 0-1,-1 0 1,0 1-1,0-1 1,0 0-1,0 0 0,1 1 1,-1-1-1,0 0 1,0 1-1,4 17-1,-4 29 82,0-37-51,0-5-22,0 0-1,0 0 1,0 0 0,1 0-1,0 0 1,0 0 0,0 0 0,3 6-1,-3-9 16,-1-1-1,1 0 1,0 0-1,0 0 1,0 0-1,0 0 1,1 0-1,-1 0 1,0 0-1,0-1 1,1 1-1,-1 0 0,0-1 1,1 1-1,-1-1 1,0 1-1,1-1 1,-1 0-1,1 1 1,-1-1-1,1 0 1,-1 0-1,1 0 1,-1 0-1,0 0 1,1-1-1,-1 1 0,1 0 1,-1-1-1,1 1 1,-1-1-1,0 1 1,3-2-1,5-2 54,-1-1 0,1 0-1,-1 0 1,0-1-1,-1 1 1,0-2 0,1 1-1,8-12 1,-9 10-90,1 0 0,0 1 0,1-1-1,-1 2 1,1-1 0,11-5 0,-20 12-6,0 0 1,1 0-1,-1-1 0,1 1 1,-1 0-1,0 0 0,1 0 1,-1 0-1,1 0 0,-1 0 1,0 0-1,1 0 0,-1 0 0,1 0 1,-1 0-1,1 0 0,-1 0 1,0 0-1,1 0 0,-1 0 1,1 0-1,-1 0 0,0 1 1,1-1-1,-1 0 0,1 0 0,-1 0 1,0 1-1,1-1 0,-1 0 1,0 1-1,1-1 0,-1 0 1,0 1-1,0-1 0,1 0 1,-1 1-1,0-1 0,0 0 1,0 1-1,0-1 0,1 1 0,1 28-268,-12 28-419,-6-17-106,6-17-1400,8-14-2961,2-28 1600,0-7-3241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17328,'0'0'6086,"3"55"-6150,10-37-1089,5-1-1698,5-4-3266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15759,'0'0'8648,"48"-1"-8616,-15 1-32,1 0 0,-2 0-256,-6 0-353,-8 1-480,-4 7-672,-14 0-1058,0-1-3555,-9-1-4901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15278,'0'0'6876,"-7"12"-5285,-4 14-1002,1 0-1,1 1 1,1 0-1,1 0 1,2 0-1,0 1 1,0 35 0,4-39-615,1 32 255,0-53-340,0 0 0,1 1 0,-1-1 0,1 0 0,0 0 0,0 0 0,0 0 0,0 0 0,1 0 0,-1 0 0,1 0 0,-1 0 0,4 3 0,0-11-5386,-3-13 3824,-2-18 1658,-1 29 426,-1 0 0,0-1 0,0 1 0,-1 0 0,0 0 0,0 0 0,-1 1 0,1-1 0,-9-10 1,-10-18 3495,27 35-3812,-1 0 1,0 0-1,0 0 0,1 1 1,-1-1-1,0 1 1,6 2-1,46 15-1697,-27-11-2000,1-2 0,1 0 0,48-1 0,-8-7 335,-63 2 3882,-1 0-1,0-1 1,0 0-1,0-1 1,-1 1-1,10-6 1,-14 8-307,-1-1 1,1 0 0,-1 1 0,1-1-1,-1 0 1,0 0 0,1 0 0,-1 0 0,0 0-1,0 0 1,0 0 0,1 0 0,-1 0-1,0-1 1,-1 1 0,1 0 0,0-1 0,0 1-1,-1 0 1,1-1 0,0 1 0,-1-1-1,0 0 1,1 1 0,-1-1 0,0 1 0,0-1-1,0 1 1,0-1 0,0 0 0,0 1-1,0-1 1,0 1 0,-1-1 0,0-2-1,0 3-179,0 0-1,0 0 0,-1-1 1,1 1-1,0 1 0,-1-1 0,1 0 1,-1 0-1,1 0 0,-1 1 0,1-1 1,-1 1-1,1-1 0,-1 1 1,0 0-1,1 0 0,-1 0 0,0-1 1,1 1-1,-1 1 0,0-1 0,1 0 1,-3 1-1,-39 10 247,35-7-243,0 1 0,1-1 0,0 2 0,0-1 0,0 1 0,1 0 0,0 0 0,0 1 0,-8 11 0,10-13-38,1 0-1,0 0 1,1 0 0,-1 0-1,1 0 1,0 1 0,0-1 0,0 1-1,1 0 1,0-1 0,0 1-1,1 0 1,-1-1 0,1 1-1,2 10 1,-1-13-72,0 0-1,0 0 0,1 0 1,0 0-1,-1 0 0,1 0 1,0 0-1,0-1 1,1 1-1,-1-1 0,1 1 1,-1-1-1,1 0 1,0 0-1,-1 0 0,1-1 1,0 1-1,0 0 1,0-1-1,1 0 0,-1 0 1,0 0-1,0 0 1,1-1-1,-1 1 0,0-1 1,5 0-1,-2 1 10,1 0 1,-1-1-1,1 0 0,-1 0 0,1-1 0,-1 0 0,0 0 1,1 0-1,-1-1 0,0 0 0,0 0 0,0 0 1,9-6-1,-11 5-47,0-1 1,0 1-1,0-1 1,-1 0-1,1 0 1,-1-1-1,0 1 1,-1-1 0,1 1-1,-1-1 1,1 0-1,-1 0 1,-1 0-1,1 0 1,-1 0-1,0 0 1,1-7-1,-2 8-239,0 1-1,0-1 0,0 0 1,-1 0-1,1 0 0,-1 1 1,0-1-1,0 0 0,0 1 1,-3-6-1,2 6-329,0 0 1,0 0 0,0 0-1,0 0 1,0 1 0,-1-1-1,1 1 1,-1-1 0,0 1-1,0 0 1,1 0 0,-6-2-1,-10-4-7070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10954,'6'9'5881,"-4"19"-5282,-2-18 230,21 292 7018,-15-268-7018,-6-35-816,0 1 0,0 0 0,0-1 0,1 1 0,-1 0 0,0-1 0,0 1 0,1 0 0,-1-1 0,0 1 0,0 0 0,1 0 0,-1-1 0,0 1 0,1 0 0,-1 0 0,0-1 0,1 1 0,-1 0 0,0 0 0,1 0 0,-1 0 0,1 0 0,-1-1 0,0 1 0,1 0 0,-1 0 0,0 0 0,1 0 0,-1 0 0,1 0 0,-1 0 0,0 1 0,1-1 0,-1 0 0,1 0 0,-1 0 0,0 0 0,1 0 0,-1 1 0,0-1 0,1 0 0,-1 0 0,0 0 0,1 1 0,-1-1 0,0 0 0,0 1 0,1-1 0,-1 0 0,0 1 0,0-1 0,1 0 0,-1 1 0,0-1 0,0 0 0,0 1 0,0-1 0,0 0 0,0 1 0,1-1 0,-1 1 0,0-1 0,0 0 0,0 1 0,3-12 35,0-1 0,0 0-1,-1 0 1,0 0 0,-1 0 0,-1 0 0,0 0-1,0 0 1,-3-12 0,1-8 24,2 17-59,0 1 1,-2 0-1,0 0 0,-1 0 1,-8-26-1,11 89-446,2-44 441,0 1 0,0-1 0,0 0 0,1 0 0,0 0 0,0 0 0,0 0 0,0 0 0,1-1 0,0 0 0,0 1 0,0-1 0,1-1 0,-1 1 0,1-1 0,0 0 0,0 0 0,0 0 0,0-1 0,1 1 0,-1-1-1,1 0 1,-1-1 0,1 0 0,0 0 0,10 1 0,-7-1 57,0-1 0,0-1-1,0 1 1,0-1-1,0-1 1,0 1 0,0-2-1,-1 1 1,1-1-1,-1 0 1,0-1 0,0 0-1,0 0 1,0-1 0,-1 0-1,13-11 1,-11 7-30,0 0 0,-1-1 0,0 0 1,0-1-1,-1 1 0,-1-1 0,0-1 1,0 1-1,-1-1 0,0 0 0,-1 0 1,-1-1-1,0 1 0,-1-1 0,0 1 0,-1-1 1,0 0-1,-1 0 0,-1-13 0,1 25-41,0 0-1,0 0 0,0 0 1,0 0-1,0 0 1,0 0-1,-1 0 0,1 1 1,0-1-1,0 0 0,-1 0 1,1 0-1,-1 0 1,1 0-1,-1 0 0,1 1 1,-1-1-1,1 0 0,-1 0 1,0 1-1,0-1 0,1 0 1,-1 1-1,0-1 1,0 1-1,0-1 0,1 1 1,-1-1-1,0 1 0,0-1 1,0 1-1,0 0 1,0 0-1,0 0 0,0-1 1,0 1-1,0 0 0,0 0 1,0 0-1,0 0 0,0 0 1,0 1-1,0-1 1,0 0-1,0 0 0,1 1 1,-1-1-1,0 1 0,0-1 1,0 0-1,0 1 1,0 0-1,1-1 0,-1 1 1,0-1-1,0 1 0,1 0 1,-1 0-1,1-1 0,-1 1 1,0 0-1,1 0 1,-1 0-1,1 0 0,-1 1 1,-10 26 9,1 1 0,1 0 1,2 0-1,0 1 0,2 0 1,2 0-1,0 46 0,2-71 19,1 1 0,0-1 0,0 1 0,0-1-1,1 1 1,0-1 0,0 1 0,0-1 0,1 1 0,0-1-1,0 0 1,0 0 0,6 9 0,-5-11-20,0 0 0,0 0 0,0-1 0,0 1 0,1-1 0,0 0 0,-1 1 0,1-2 1,0 1-1,0 0 0,0-1 0,0 0 0,0 0 0,0 0 0,0 0 0,0-1 0,0 0 0,1 0 0,4 0 0,-1 0-276,1-1-1,-1 1 1,0-2 0,1 1-1,-1-1 1,0 0-1,0-1 1,0 0 0,0 0-1,-1-1 1,1 0-1,12-9 1,-15 9-592,-1 0 0,1 0 0,-1 0 0,0-1 0,0 1 0,-1-1 0,1 0 0,-1 0 0,0 0 0,-1 0 1,1-1-1,1-6 0,1-10-5450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91 8648,'0'0'14248,"-36"12"-11418,36-11-2820,-1-1 0,0 1 1,1 0-1,-1-1 0,1 1 1,-1 0-1,1 0 0,-1 0 1,1 0-1,0 0 0,-1-1 1,1 1-1,0 0 0,0 0 0,-1 0 1,1 0-1,0 0 0,0 0 1,0 0-1,0 0 0,0 0 1,1 0-1,-1 0 0,0 0 1,0-1-1,1 1 0,0 2 1,-1-2 81,1 1 1,-1-1 0,1 1 0,-1-1 0,1 1-1,0-1 1,-1 1 0,1-1 0,0 0 0,0 0-1,0 1 1,0-1 0,0 0 0,1 0 0,-1 0-1,0 0 1,2 1 0,2-1-19,-1 0 0,1 0 0,0 0 0,-1-1 0,1 1 0,0-1 0,-1 0 0,1-1 0,0 1 0,-1-1 0,1 0 1,-1 0-1,1 0 0,-1-1 0,0 0 0,1 0 0,-1 0 0,0 0 0,0 0 0,0-1 0,-1 0 0,1 0 0,0 0 0,-1 0 0,0 0 0,0-1 0,0 0 0,0 1 1,-1-1-1,1 0 0,-1 0 0,0-1 0,0 1 0,-1 0 0,1-1 0,-1 1 0,0-1 0,0 1 0,0-1 0,-1 1 0,1-1 0,-1 0 0,0 1 0,-1-1 0,1 0 0,-3-7 0,2 10-74,1 1-1,-1-1 1,0 1-1,0-1 0,0 1 1,0 0-1,0-1 0,-1 1 1,1 0-1,0 0 1,-1 0-1,1 0 0,0 0 1,-1 0-1,1 0 0,-1 1 1,0-1-1,1 0 1,-1 1-1,0-1 0,1 1 1,-1 0-1,0 0 0,1-1 1,-1 1-1,0 0 1,0 0-1,1 1 0,-1-1 1,0 0-1,1 0 0,-1 1 1,-2 0-1,-2 0-12,0 1 0,0-1-1,0 1 1,0 1-1,0-1 1,0 1 0,-10 6-1,0 5-14,0 0 0,1 0-1,-21 28 1,30-34 34,0 0 1,0 0 0,1 1-1,0 0 1,1 0-1,0 0 1,1 1-1,0-1 1,-4 18-1,7-25-3,0-1 1,0 1-1,0 0 0,0-1 0,0 1 0,1-1 0,-1 1 0,1 0 1,-1-1-1,1 1 0,-1-1 0,1 1 0,0-1 0,0 1 0,0-1 1,0 0-1,0 1 0,0-1 0,0 0 0,0 0 0,0 0 0,0 0 1,1 0-1,-1 0 0,0 0 0,1 0 0,-1 0 0,1-1 0,-1 1 1,1-1-1,0 1 0,-1-1 0,1 1 0,2-1 0,8 2 23,1 0-1,-1-1 1,20 0 0,-19-1-52,7 0-110,86 0-2541,-37-11-3644,-20-3-2653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7 15791,'0'0'5920,"-14"-2"-4276,4 0-1500,-1 1-1,0 0 0,0 1 1,0 0-1,0 0 0,0 1 1,0 1-1,1 0 0,-1 1 1,1-1-1,-1 2 0,-14 6 1,10-1-44,0 0 1,1 1-1,0 0 1,1 1-1,0 0 1,-13 16 0,21-22-42,0 1 0,1-1 1,0 1-1,0 0 0,0 1 1,1-1-1,0 1 0,0-1 1,0 1-1,1 0 0,0 0 1,0 0-1,1 0 1,0 1-1,0-1 0,1 0 1,0 9-1,0-14-61,1 0-1,-1-1 1,1 1-1,0 0 1,-1-1 0,1 1-1,0-1 1,0 1 0,0-1-1,0 1 1,0-1-1,0 0 1,0 1 0,1-1-1,-1 0 1,0 0 0,1 0-1,-1 0 1,1 0 0,-1 0-1,1 0 1,-1-1-1,1 1 1,0-1 0,-1 1-1,1-1 1,3 1 0,55 3-612,-47-5 338,8 0-937,1-1-1,-1-1 1,0 0-1,0-2 0,40-15 1,-6-1-5562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 12940,'0'0'1757,"-11"0"458,5-1-1940,0 2 0,0-1 0,0 0 0,1 1 0,-1 0 0,0 1 0,0-1 0,0 1 0,1 0 0,-1 0 0,1 1 0,0 0 0,-1 0 0,1 0 0,0 1 1,1-1-1,-1 1 0,1 0 0,0 0 0,0 1 0,0 0 0,0-1 0,1 1 0,-5 8 0,7-11-155,-1 0 0,1 1 1,0-1-1,0 1 0,0-1 1,0 1-1,0-1 0,0 1 1,1-1-1,-1 1 0,1 0 0,0-1 1,0 1-1,0 0 0,0-1 1,0 1-1,0 0 0,1-1 1,-1 1-1,2 2 0,0-3-103,-1-1 0,1 1 0,0-1 0,0 0 1,0 1-1,0-1 0,0 0 0,0 0 0,0-1 0,0 1 0,0 0 0,1-1 0,-1 1 0,0-1 0,1 0 0,-1 1 0,0-1 0,0 0 1,1-1-1,-1 1 0,0 0 0,1-1 0,2 0 0,6-2 17,-1 0 0,0-1 0,0 0 1,0 0-1,-1-1 0,1-1 0,-1 1 0,0-2 0,-1 1 1,1-1-1,-1 0 0,-1-1 0,1 0 0,-2 0 0,1 0 1,-1-1-1,0 0 0,0 0 0,7-20 0,-15 35 20,-11 24-291,2 1 0,1 1 0,2 0 0,-7 54 0,14-86 54,1 1 1,0-1 0,0 0 0,0 1 0,0-1 0,0 0-1,0 1 1,0-1 0,0 0 0,0 1 0,0-1-1,0 0 1,0 1 0,0-1 0,0 0 0,1 1 0,-1-1-1,0 0 1,0 1 0,0-1 0,0 0 0,1 1 0,-1-1-1,0 0 1,0 0 0,0 1 0,1-1 0,-1 0 0,0 0-1,1 0 1,-1 1 0,0-1 0,0 0 0,1 0 0,-1 0-1,0 0 1,1 1 0,-1-1 0,0 0 0,1 0-1,-1 0 1,1 0 0,-1 0 0,0 0 0,1 0 0,-1 0-1,0 0 1,1 0 0,-1 0 0,0 0 0,1-1 0,-1 1-1,0 0 1,1 0 0,-1 0 0,0 0 0,1 0 0,-1-1-1,0 1 1,0 0 0,1 0 0,-1-1 0,0 1-1,17-11-9116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 14926,'0'0'4943,"-3"9"-3533,-19 60-435,-2-1 798,3 2 0,-17 106 0,28-92-1151,-17 119-139,72-387 274,-5 26-297,-30 110-540,1 2 0,3-1 0,2 2 0,24-49 0,-36 88 37,0 0 0,1 0 0,-1 0 0,1 1 0,0-1 0,1 1 0,-1 1 0,11-8 0,-14 10-38,1 1-1,-1-1 0,0 1 1,0 0-1,1-1 0,-1 1 0,1 1 1,-1-1-1,1 0 0,-1 1 0,1-1 1,-1 1-1,1-1 0,0 1 1,-1 0-1,1 0 0,-1 1 0,1-1 1,0 0-1,-1 1 0,1 0 0,-1-1 1,1 1-1,-1 0 0,0 0 1,1 1-1,3 1 0,-5-1 61,1-1 0,-1 1 0,1-1-1,-1 1 1,0 0 0,0-1 0,1 1 0,-1 0 0,-1 0-1,1 0 1,0 0 0,0 0 0,-1 0 0,1 0 0,-1 0-1,1 0 1,-1 0 0,0 0 0,0 0 0,0 0 0,0 0 0,0 1-1,-1-1 1,1 0 0,-1 0 0,1 0 0,-1 0 0,0 0-1,0 2 1,-2 2 89,0-1 0,0 1 0,0 0 0,-1-1 0,0 0 0,0 0 0,-9 9 0,-68 52 835,74-60-977,-1-1 1,0-1-1,-1 1 0,1-1 1,-1-1-1,0 1 1,1-1-1,-19 3 1,26-6-98,1 0 0,-1 1 0,0-1 1,1 0-1,-1 0 0,0 0 0,1 0 1,-1 1-1,0-1 0,1 0 0,-1 0 1,1 0-1,-1 0 0,0 0 1,1-1-1,-1 1 0,0 0 0,1 0 1,-1 0-1,0 0 0,1-1 0,-1 1 1,1 0-1,-1-1 0,1 1 1,-1 0-1,1-1 0,-1 1 0,1-1 1,-1 1-1,1-1 0,-1 1 0,1-1 1,0 1-1,-1-1 0,1 1 0,0-1 1,-1 0-1,1 1 0,0-1 1,0 0-1,0 1 0,-1-1 0,1 1 1,0-1-1,0 0 0,0 1 0,0-1 1,0 0-1,0 1 0,1-1 0,-1 0 1,0 1-1,0-2 0,2-16-5525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13901,'0'0'14958,"-36"61"-14509,27-29 63,3-2-191,5-6-193,1-5-96,0-7-449,11-12-1408,3 0-2147,2-18-4388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11211,'0'0'10901,"-2"14"-9642,-10 70 1061,1 116-1,9 0-6376,2-193 3646,-8-49-7376,-13-1 4812,-36-39 5536,41 59-825,15 23-1523,0-1 0,0 0 0,0 0 0,0 0 0,0 0-1,1 0 1,-1 0 0,0 0 0,1 0 0,-1 0-1,1 0 1,-1 0 0,1 0 0,-1 0 0,1 0-1,0-1 1,-1 1 0,1 0 0,0 0 0,0 0-1,0-1 1,0 1 0,0-2 0,3 2-44,-1 0 0,0 0 1,0 1-1,1-1 0,-1 1 1,0-1-1,1 1 1,-1 0-1,1 0 0,-1 0 1,3 1-1,0-1-454,26 0-76,52-1-6490,-41-2 733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8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234 251 15471,'-8'0'2893,"-9"-2"-2076,1 2 0,-1 0 0,0 1 0,0 0 0,-23 6 0,34-5-764,0-1 0,1 2-1,-1-1 1,1 0-1,0 1 1,0 0-1,0 1 1,0-1-1,0 1 1,1 0-1,0 0 1,-1 0-1,1 0 1,1 1 0,-1 0-1,1 0 1,0 0-1,0 0 1,0 0-1,-2 8 1,4-12-19,0 1 1,0 0 0,0 0 0,1 0-1,-1 0 1,0 0 0,1 0 0,0 0-1,-1 0 1,1 0 0,0 0-1,0 0 1,0 1 0,0-1 0,0 0-1,1 0 1,-1 0 0,1 0 0,-1 0-1,1 0 1,0 0 0,1 3-1,0-4-14,-1 0-1,1 1 0,0-1 1,0 0-1,-1 0 0,1 0 1,0 0-1,0 0 0,0-1 1,0 1-1,0 0 0,0-1 1,0 0-1,0 1 0,1-1 1,-1 0-1,0 0 0,2-1 1,8 0 29,0 0 0,0-2 1,0 1-1,-1-1 0,1-1 0,17-8 0,-12 3 71,0 0-1,-1 0 0,0-2 0,-1 0 0,0 0 0,-1-2 0,0 0 0,-1 0 0,21-28 0,-42 55-168,1 0 1,0 1-1,1 0 1,1 0-1,0 1 1,1-1 0,1 1-1,0 0 1,1 0-1,1 0 1,1 20-1,0-34 7,0 1-1,1-1 1,-1 0-1,1 0 1,0 0-1,-1 0 1,1 0 0,0 0-1,0 0 1,0 0-1,1-1 1,-1 1-1,0 0 1,1-1 0,-1 1-1,1-1 1,-1 1-1,1-1 1,0 0-1,0 0 1,0 1 0,-1-1-1,1 0 1,0-1-1,0 1 1,0 0-1,0-1 1,1 1 0,-1-1-1,0 1 1,0-1-1,0 0 1,0 0-1,0 0 1,4-1 0,0 1-73,1 0 1,-1-1 0,0-1-1,1 1 1,-1-1 0,0 0 0,0 0-1,0 0 1,0-1 0,0 0 0,6-4-1,7-9-141,-1-1-1,0 0 1,-1-1 0,-1-1-1,0 0 1,23-42-1,-23 33 913,-1-1 0,-1-1 0,-2 0 0,15-57-1,-27 87-653,9-61 1332,-9 59-1289,0 1 0,0-1-1,0 1 1,0-1 0,0 0 0,-1 1-1,1-1 1,-1 1 0,1-1 0,-1 1-1,1-1 1,-1 1 0,0-1 0,-1-1-1,1 2-21,0 1-1,0-1 0,1 1 0,-1-1 0,0 1 0,0 0 0,0-1 0,0 1 1,0 0-1,0 0 0,0 0 0,0 0 0,0-1 0,0 1 0,0 1 0,0-1 0,1 0 1,-1 0-1,0 0 0,0 0 0,0 1 0,0-1 0,0 0 0,0 1 0,0-1 1,0 1-1,-1 0 0,-7 4-19,1 1 1,-1 0 0,1 0-1,0 1 1,0 0 0,1 1-1,-11 13 1,-43 65 195,58-82-166,-5 8 137,0 1 0,1-1 0,1 1 0,0 0 0,1 1 0,0 0 0,-3 16 0,7-26-150,1 0-1,-1 1 1,1-1 0,0 0-1,0 0 1,0 0-1,0 1 1,1-1-1,-1 0 1,1 0-1,0 0 1,1 0 0,-1 0-1,1 0 1,0 0-1,0 0 1,0-1-1,0 1 1,0-1 0,1 1-1,0-1 1,-1 0-1,1 0 1,1 0-1,-1 0 1,0-1-1,1 0 1,4 3 0,5 2-237,0 0 0,1-1 1,0-1-1,0 0 1,26 4-1,-2-4-2903,0-5-3297,-5-2-6294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9513,'-3'-1'12071,"3"1"-11848,-7 12 2327,-5 18-2665,8-15 287,1 0 0,0-1 0,1 1 0,1 0 0,0 1 0,1-1 0,1 0 0,4 25 0,-4-38-155,0-1 0,-1 1 0,1-1 0,0 1 1,0-1-1,1 1 0,-1-1 0,0 1 0,0-1 0,1 0 1,-1 0-1,1 0 0,-1 0 0,1 0 0,-1 0 0,1 0 1,0 0-1,-1-1 0,1 1 0,0 0 0,0-1 1,0 0-1,-1 1 0,1-1 0,0 0 0,0 0 0,0 0 1,-1 0-1,1 0 0,0-1 0,0 1 0,0 0 0,2-2 1,3 0 80,0 0 1,0 0-1,0-1 1,0 0-1,0 0 1,-1-1-1,6-4 1,100-99 274,-112 106-377,0 1-1,0 0 1,1 0-1,-1 0 1,0-1-1,0 1 0,1 0 1,-1 0-1,0 0 1,0 0-1,1 0 1,-1 0-1,0-1 1,1 1-1,-1 0 0,0 0 1,1 0-1,-1 0 1,0 0-1,0 0 1,1 0-1,-1 0 0,0 0 1,1 0-1,-1 0 1,0 1-1,1-1 1,-1 0-1,0 0 1,0 0-1,1 0 0,-1 0 1,0 1-1,0-1 1,1 0-1,-1 0 1,0 0-1,0 1 1,0-1-1,1 0 0,-1 0 1,0 1-1,0-1 1,6 21-54,-6 38 107,0-46-58,-1-11 17,1 0 0,0 0 0,0 1 0,0-1-1,1 0 1,-1 0 0,0 0 0,1 0 0,0 0 0,-1 0 0,1 0 0,0 0 0,0 0 0,0 0 0,0 0 0,2 2 0,-2-3 34,1-1 0,-1 1-1,0 0 1,1-1-1,-1 0 1,1 1 0,-1-1-1,1 0 1,-1 1-1,1-1 1,-1 0-1,0 0 1,1 0 0,-1 0-1,1-1 1,-1 1-1,1 0 1,-1-1 0,1 1-1,-1-1 1,0 1-1,1-1 1,-1 1-1,0-1 1,2-1 0,8-5 148,-1 0 1,0 0-1,0-1 1,-1 0 0,15-18-1,-18 18-179,1 1-1,0 0 1,1 0 0,0 0-1,0 1 1,0 0-1,1 0 1,0 1-1,14-7 1,-22 12-12,0 0-1,0 0 1,0 0 0,-1 0-1,1 0 1,0 0 0,0 0 0,0 0-1,0 0 1,0 0 0,0 1-1,0-1 1,-1 0 0,1 0 0,0 1-1,0-1 1,0 1 0,-1-1-1,1 1 1,0-1 0,-1 1 0,1-1-1,0 1 1,-1 0 0,1-1-1,-1 1 1,1 0 0,-1 0 0,1-1-1,-1 1 1,1 0 0,-1 0-1,0 0 1,1-1 0,-1 1 0,0 0-1,0 0 1,0 0 0,0 0-1,0 0 1,0 0 0,0-1 0,0 3-1,0 53-92,-1-39 79,1-7-96,0-4-341,-1 1 1,2-1-1,-1 0 0,1 1 1,0-1-1,0 0 0,2 7 1,-2-12 335,-1 0-1,0-1 1,1 1 0,-1 0-1,1 0 1,-1-1 0,1 1-1,-1 0 1,1-1 0,0 1-1,-1-1 1,1 1 0,0-1-1,-1 1 1,1-1 0,0 1-1,0-1 1,0 0 0,-1 0-1,1 1 1,0-1 0,2 0-1,-1 0-70,0 0 0,1 0-1,-1-1 1,0 1 0,1-1 0,-1 1-1,0-1 1,1 0 0,-1 0-1,0 0 1,0-1 0,3-1-1,18-14-5785,2-4-3006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13164,'0'0'7015,"56"2"-5542,-18-2-992,7 0-385,4 0-1281,-4-1-4004,-8-4-3427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159 115 4740,'0'0'17740,"-10"0"-16416,3 2-1086,-1-1-1,1 1 1,-1 0 0,1 0-1,0 1 1,0 0 0,0 0 0,0 1-1,1 0 1,0 0 0,-1 0-1,1 1 1,1 0 0,-1 0 0,1 1-1,-7 7 1,-13 26 426,20-16-522,5-22-139,0-1 0,0 1 0,0-1 0,0 0 0,0 1 0,0-1 0,0 1 0,1-1 0,-1 1 0,0-1 0,0 1 0,1-1 0,-1 0 0,0 1 0,1-1 0,-1 1 0,0-1-1,1 0 1,-1 1 0,0-1 0,1 0 0,-1 0 0,1 1 0,-1-1 0,1 0 0,-1 0 0,0 0 0,1 1 0,-1-1 0,1 0 0,-1 0 0,1 0 0,-1 0 0,1 0 0,0 0 0,6 0-7,0-1 1,0 0 0,0 0-1,0 0 1,0-1-1,0 0 1,0-1 0,-1 1-1,1-1 1,-1 0-1,0-1 1,0 0-1,0 0 1,0 0 0,-1 0-1,1-1 1,-1 0-1,0 0 1,-1-1 0,1 1-1,-1-1 1,0 0-1,-1 0 1,6-11-1,-36 52-316,20-23 375,0 0 0,1 0 0,0 0 0,2 1 0,-1 0 0,-4 23 0,9-36-47,0 1 1,0 0 0,0 0 0,0 0 0,0 0 0,0 0 0,0-1 0,0 1 0,0 0 0,0 0-1,0 0 1,1-1 0,-1 1 0,0 0 0,1 0 0,-1 0 0,0-1 0,1 1 0,-1 0 0,1-1 0,-1 1-1,1 0 1,0-1 0,-1 1 0,1-1 0,0 1 0,-1-1 0,1 1 0,1 0 0,28 2 155,-22-4-132,1 0 0,-1-1 1,1 0-1,-1 0 0,11-6 0,50-34 8,-54 31-66,1 1 0,0 1 0,1 0 0,21-8-1,-38 17 62,0 0-1,-1 0 0,1 0 0,0 0 0,0 0 0,0 0 1,-1 0-1,1 0 0,0 0 0,0 0 0,0 0 0,-1 0 1,1 0-1,0 0 0,0 0 0,0 0 0,-1 0 0,1 0 0,0 0 1,0 0-1,0 0 0,0-1 0,-1 1 0,1 0 0,0 0 1,0 0-1,0 0 0,0 0 0,0-1 0,-1 1 0,1 0 1,0 0-1,0 0 0,0 0 0,0-1 0,0 1 0,0 0 1,0 0-1,0 0 0,0-1 0,0 1 0,0 0 0,0-1 1,-4-25 479,-1-6-337,3 24-266,0 1 0,1-1 0,0-1 0,1 1 0,-1 0 0,1 0 0,1 0 0,2-12 0,-1 17-378,1 0 0,0 0 0,1 0 1,-1 0-1,0 0 0,1 1 0,0-1 0,-1 1 1,1 0-1,0 0 0,0 1 0,0-1 1,0 1-1,0 0 0,9-1 0,27-13-8982,-20 1 508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14894,'0'0'9796,"-5"12"-9081,-14 30 378,-22 70 0,35-94-747,2 0-1,0 0 0,1 0 1,0 1-1,2-1 0,0 1 1,3 32-1,-2-49-328,1 0 0,-1 0-1,0-1 1,1 1 0,-1 0-1,1 0 1,0-1 0,0 1 0,-1 0-1,1-1 1,0 1 0,0-1 0,1 1-1,-1-1 1,0 1 0,0-1-1,1 0 1,-1 0 0,1 0 0,-1 0-1,1 0 1,3 2 0,-2-2 5,0 0-1,1-1 1,-1 1 0,0-1 0,1 0 0,-1 1-1,0-1 1,1-1 0,-1 1 0,1-1 0,5-1-1,0-1 11,1 0 0,0 0 0,-1-2 0,0 1 0,0-1 0,0 0 0,10-9 0,-7 3 47,0-1-1,-1 0 0,0 0 1,14-23-1,-20 28-431,-1 0 1,0-1-1,0 1 1,0-1-1,-1 0 1,-1 0-1,1 0 1,-1-1-1,-1 1 1,2-13-1,-9 25-5831,-17 12-604,5 2 958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6054,'0'0'9641,"-34"60"-5958,29-40-832,5-3-641,0-2-608,5-4-609,10-1-609,-1-5-320,2-3-480,2-2-1250,2 0-1633,-6-10-2499,6-4-6373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15 329 16047,'0'0'6075,"-3"9"-4815,-8 32-304,11-40-929,0 0 0,0 0 0,1 0 0,-1 1 0,0-1 0,0 0 0,1 0 0,-1 0 0,1 0 0,-1 0-1,1 0 1,0 0 0,-1 0 0,1 0 0,0 0 0,0 0 0,-1-1 0,1 1 0,0 0 0,0 0 0,0-1 0,0 1 0,0-1 0,0 1 0,0-1 0,0 1 0,0-1 0,1 1 0,-1-1 0,0 0 0,0 0 0,0 0 0,2 0 0,41 3 107,-40-3-112,-1 0 53,1 0 1,0-1-1,0 1 1,-1-1-1,1 0 1,-1 0-1,1 0 1,-1-1-1,1 1 1,-1-1-1,0 0 1,1 0-1,-1 0 1,0 0-1,0-1 1,-1 1 0,1-1-1,0 1 1,-1-1-1,0 0 1,0 0-1,1 0 1,-2-1-1,1 1 1,0 0-1,-1-1 1,1 1-1,-1-1 1,0 1-1,0-1 1,-1 0-1,1 0 1,-1 1-1,0-1 1,0 0-1,0 1 1,0-1-1,-1 0 1,1 0-1,-2-4 1,2 7-75,-1 0 1,1-1-1,0 1 0,-1 0 1,1 0-1,-1 0 1,1-1-1,-1 1 0,0 0 1,1 0-1,-1 0 0,0 0 1,0 0-1,1 0 1,-1 0-1,0 1 0,0-1 1,0 0-1,0 0 0,0 1 1,0-1-1,-1 1 1,1-1-1,0 1 0,0-1 1,0 1-1,-1-1 0,1 1 1,0 0-1,0 0 0,-1 0 1,1 0-1,0 0 1,0 0-1,-1 0 0,1 0 1,0 0-1,0 1 0,-1-1 1,0 1-1,-3 0-15,1 1 0,0-1 1,0 1-1,0 0 0,0 0 0,0 0 0,0 0 0,1 1 1,-1 0-1,-4 4 0,1 0 18,1-1 0,0 1 1,1 0-1,-1 1 0,2-1 1,-1 1-1,1 0 0,0 0 0,0 0 1,1 1-1,0 0 0,1-1 0,0 1 1,-1 14-1,3-22-1,0 1 0,0-1 0,0 1 0,0-1 0,0 0 0,1 1 0,-1-1 0,1 1 0,-1-1 0,1 0 0,0 1 0,-1-1 0,1 0 1,0 0-1,0 1 0,0-1 0,0 0 0,0 0 0,0 0 0,0 0 0,0 0 0,3 1 0,-1 0-9,0-1 0,1 1 0,-1-1 0,1 0 0,-1 0 0,1 0 0,0-1 0,-1 1 0,6-1 0,-1 0-133,0 0 0,0 0-1,-1-1 1,1 0 0,0-1-1,0 0 1,-1 0-1,15-6 1,-7-2-32,-1 0 0,0-1 0,0 0 0,-1-1 1,-1 0-1,0-1 0,-1 0 0,0-1 0,-1-1 0,13-23 0,0-6 798,-2-1-1,22-70 1,-38 98-295,0 0 1,-1 0-1,2-26 0,-34 98 224,15-16-433,3 1 1,1 0-1,1 0 1,3 1-1,1 0 1,3 69-1,2-102-129,0 0-1,0 0 0,1 0 0,0 0 1,1 0-1,-1 0 0,9 15 1,-10-20-35,1 0 0,-1-1 0,1 1 0,0 0 0,0-1 0,0 1 0,1-1 0,-1 0 0,0 0 0,1 0 1,0 0-1,-1 0 0,1 0 0,0-1 0,0 1 0,0-1 0,0 0 0,0 0 0,0 0 0,0 0 0,0-1 1,0 1-1,4-1 0,-5 0 33,-1 0 1,0-1 0,0 1-1,0-1 1,1 0 0,-1 1 0,0-1-1,0 0 1,0 0 0,0 1-1,0-1 1,0 0 0,0 0-1,-1 0 1,1 0 0,0 0-1,0 0 1,-1 0 0,1-1-1,-1 1 1,1 0 0,-1 0-1,1 0 1,-1-1 0,0 1 0,0 0-1,1-1 1,-1 1 0,0 0-1,0 0 1,0-1 0,0 1-1,-1 0 1,1-3 0,-8-50-74,3 41 90,-1-1 0,0 1 0,-1 1 0,0-1 1,0 1-1,-16-18 0,-67-67 874,15 16 332,74 81-1187,1 0 0,0 0 0,0-1 0,-1 1 0,1 0-1,0-1 1,0 1 0,0 0 0,-1 0 0,1-1 0,0 1-1,0 0 1,0-1 0,0 1 0,0 0 0,-1-1 0,1 1-1,0 0 1,0-1 0,0 1 0,0 0 0,0-1 0,0 1-1,0 0 1,0-1 0,0 1 0,0 0 0,1-1 0,-1 1 0,0-1-1,0 1 1,0 0 0,0 0 0,0-1 0,1 1 0,-1-1-1,15-3 311,32 5-402,-38-1 143,152 15 39,-4-1-2346,-49-11-5138,-23-5-6214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5862,'0'0'13420,"0"11"-13131,0 12-193,0 7 96,0 7 32,7 1-96,5 2-64,5 0 0,1-1-192,1-1-1249,-6-3-3556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6534,'0'0'19987,"41"-10"-41031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 17008,'0'0'529,"-1"13"143,-6 309 3684,8-327-3661,0 0-1,1-1 1,-1 1 0,1 0-1,0 0 1,4-7-1,5-16-388,1-16-24,-1-1 0,-3 0 0,-2 0-1,2-69 1,-18 129-356,-2 19 31,7-8 82,-6 18-269,2 1 0,-6 89 0,19-131 347,5-11-41,5-11 19,-3-5 118,0-1 1,9-37-1,-31 172-211,-1 41-1760,28-175-10312,-9 3 2456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30 9993,'0'-1'258,"0"-1"0,0 1-1,0 0 1,0-1-1,0 1 1,0 0-1,-1 0 1,1-1-1,0 1 1,-1 0-1,1 0 1,-1 0 0,0 0-1,1-1 1,-1 1-1,0 0 1,1 0-1,-1 0 1,0 0-1,0 0 1,0 1 0,0-1-1,0 0 1,-2-1-1,2 2-191,0 0 0,1 0 0,-1 0 0,0 0 0,0 0 0,0 0 0,0 0 0,0 0 0,0 0 0,0 1 0,1-1 0,-1 0 0,0 1 0,0-1 0,0 0 0,0 1 0,1-1 0,-1 1 0,0-1 0,1 1 0,-1 0 0,0-1-1,1 1 1,-1 0 0,0-1 0,1 1 0,-1 0 0,1 0 0,0-1 0,-1 1 0,1 0 0,0 0 0,-1 0 0,1 0 0,0 1 0,-81 249 4893,78-241-4901,0 0-1,1 0 0,0 0 0,0 1 0,1-1 0,1 1 0,0-1 0,0 1 1,2 10-1,-2-20-40,0-1 1,1 1 0,-1-1 0,0 1-1,0 0 1,0-1 0,0 1 0,1-1-1,-1 1 1,0-1 0,0 1 0,1-1-1,-1 1 1,0-1 0,1 1 0,-1-1-1,1 0 1,-1 1 0,0-1 0,1 1-1,-1-1 1,1 0 0,-1 0 0,1 1-1,-1-1 1,1 0 0,0 0 0,-1 1-1,1-1 1,-1 0 0,1 0 0,0 0-1,16-11 1225,7-25-304,-17 23-915,54-106 73,-55 105-84,-1 1-1,0-1 0,-1 0 0,-1-1 0,0 1 0,2-29 0,-6 50-58,0 1 0,-1-1 0,0 0-1,0 0 1,0 0 0,-4 7-1,-6 18 16,-10 52 62,-19 153-1,40-236-14,1 1 0,-1-1-1,1 0 1,0 0 0,0 1 0,0-1 0,0 0-1,-1 0 1,2 1 0,-1-1 0,0 0-1,0 1 1,0-1 0,1 0 0,-1 0-1,0 0 1,1 1 0,-1-1 0,1 0-1,0 0 1,-1 0 0,2 1 0,-1-2 1,0 0 0,0-1 0,0 1 0,0-1 0,0 1 0,0-1 0,0 1 0,0-1 0,0 0 0,0 1 1,0-1-1,-1 0 0,1 0 0,0 0 0,0 1 0,-1-1 0,1 0 0,0-2 0,36-58 239,-36 59-263,12-23 37,-2 0 0,0-1 0,-2 0 0,0 0 0,-2-1 0,-1 0 0,-2-1 0,2-29 0,-6 57-38,0 1-1,0-1 1,0 0-1,-1 0 1,1 0-1,0 0 1,0 0-1,0 0 1,-1 0-1,1 0 1,0 0-1,0 0 1,0 0-1,-1 0 1,1 0-1,0 0 1,0 0-1,-1 0 1,1 0-1,0 0 1,0 0-1,0 0 1,-1 0-1,1 0 1,0 0-1,0-1 1,0 1-1,0 0 1,-1 0-1,1 0 1,0 0-1,0 0 1,0-1-1,0 1 1,0 0-1,-1 0 1,1 0-1,0-1 1,-10 23-42,-31 85-1,12-35 145,-32 121-1,56-162-71,14-37-1848,1-6 115,10-33-7166,-13 20 1004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64 8232,'0'0'8974,"1"-9"-6615,-1 3-2067,1 5-219,-1-1 0,1 1 1,-1 0-1,1-1 0,-1 1 0,0-1 1,0 1-1,0-1 0,0 1 0,0-1 0,0 1 1,0-1-1,0 1 0,0-1 0,-1 1 1,1-1-1,-1 1 0,1 0 0,-1-1 1,1 1-1,-1-1 0,0 1 0,0 0 1,0 0-1,0 0 0,0-1 0,0 1 1,0 0-1,0 0 0,0 0 0,0 0 0,-1 1 1,1-1-1,0 0 0,0 0 0,-1 1 1,1-1-1,-1 1 0,1-1 0,-1 1 1,1 0-1,-1 0 0,1-1 0,-3 1 1,-6 0 67,0 1 0,-1 0 0,1 0 0,0 1 0,0 1 0,-1-1 0,2 2 0,-1-1 0,0 1 0,-10 7 0,13-8-59,0 1 0,1 0 1,-1 1-1,1-1 0,0 1 1,1 1-1,-1-1 1,1 1-1,0 0 0,0 0 1,0 0-1,1 1 0,0-1 1,-4 11-1,8-16-75,-1 0-1,1-1 1,0 1-1,0 0 1,0 0-1,0-1 1,0 1 0,0 0-1,0 0 1,0-1-1,0 1 1,0 0-1,0 0 1,0-1-1,1 1 1,-1 0-1,0 0 1,0-1-1,1 1 1,-1 0-1,0-1 1,1 1 0,-1-1-1,1 1 1,-1 0-1,1-1 1,-1 1-1,1-1 1,0 1-1,-1-1 1,1 0-1,-1 1 1,1-1-1,0 1 1,0-1 0,-1 0-1,1 0 1,0 1-1,-1-1 1,1 0-1,0 0 1,0 0-1,-1 0 1,3 0-1,43 0 12,-32 0-31,14-1-195,-6 0 5,1 2 1,28 3-1,-46-4 173,0 1-1,0 0 0,-1 0 0,1 1 0,0-1 0,-1 1 1,1 0-1,-1 0 0,1 1 0,-1-1 0,0 1 0,0 0 1,0 0-1,-1 0 0,1 0 0,3 6 0,-5-7 32,0 0-1,-1 1 0,1-1 1,-1 1-1,0-1 0,0 1 1,0-1-1,0 1 0,0 0 1,0-1-1,-1 1 0,1 0 0,-1 0 1,0 0-1,0 0 0,0-1 1,0 1-1,-1 0 0,1 0 1,-1 0-1,-1 3 0,0-2 86,0 1 0,0-1 0,-1 0 0,0 0 0,0 0 1,0-1-1,0 1 0,0-1 0,-1 1 0,0-1 0,-6 4 0,1-1 88,-1 0 0,1-1 1,-1 0-1,0-1 0,-1 0 1,1 0-1,-1-1 1,0-1-1,0 0 0,-11 1 1,21-3-200,0 1-1,0-1 1,1 0 0,-1 0 0,0 0 0,0 0 0,0 0 0,0 0 0,0-1 0,1 1 0,-1 0-1,0 0 1,0-1 0,0 1 0,1 0 0,-1-1 0,0 1 0,0-1 0,1 1 0,-1-1 0,0 1-1,1-1 1,-1 1 0,1-1 0,-1 0 0,1 1 0,-1-1 0,1 0 0,-1 1 0,1-1 0,-1-1-1,1 0-151,0-1-1,0 1 0,0 0 1,0 0-1,1 0 0,-1 0 1,1 0-1,-1 0 0,1 0 0,0 0 1,0 0-1,1-3 0,41-54-7590,-40 55 6649,25-30-6953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10378,'0'0'5312,"-3"10"-3028,-7 30-248,2-16-538,2-1 1,1 1-1,-3 40 0,8-64-1477,0 1 0,0 0 0,0 0-1,0 0 1,0-1 0,0 1 0,0 0 0,0 0-1,0-1 1,0 1 0,1 0 0,-1-1 0,0 1-1,0 0 1,1-1 0,-1 1 0,1 0 0,-1-1-1,1 1 1,-1 0 0,1-1 0,-1 1 0,1-1-1,-1 1 1,1-1 0,-1 1 0,1-1 0,0 0-1,-1 1 1,1-1 0,1 1 0,0-1 5,1 0 0,-1 0 0,0 0 0,0 0 1,0 0-1,0-1 0,1 1 0,-1-1 0,0 1 0,0-1 1,2-1-1,48-28 190,-17-3-162,-28 25-45,1 1-1,0-1 1,0 1-1,1 1 1,-1-1 0,1 2-1,14-8 1,-22 13-8,-1 0 0,0 0 1,1 0-1,-1 0 0,0 0 1,1 0-1,-1 0 0,0 0 0,1 0 1,-1 0-1,0 0 0,1 0 0,-1 0 1,0 1-1,0-1 0,1 0 1,-1 0-1,0 0 0,1 0 0,-1 1 1,0-1-1,0 0 0,1 0 1,-1 0-1,0 1 0,0-1 0,0 0 1,1 1-1,-1-1 0,0 0 0,0 0 1,0 1-1,0-1 0,0 0 1,0 1-1,1-1 0,-1 0 0,0 1 1,0-1-1,0 1 0,1 23 122,-8 20 124,-4 0 767,11-43-987,1-1 1,-1 0-1,1 1 1,-1-1-1,1 0 1,-1 1-1,1-1 1,-1 0-1,1 0 1,-1 1-1,1-1 1,-1 0-1,1 0 1,0 0-1,-1 0 1,1 0-1,-1 0 1,1 0-1,0 0 1,-1 0-1,1 0 1,-1 0-1,1 0 0,-1 0 1,1-1-1,0 1 1,-1 0-1,1 0 1,-1 0-1,1-1 1,-1 1-1,1 0 1,-1-1-1,0 1 1,1-1-1,-1 1 1,1 0-1,0-2 1,22-12 256,11-18-190,-28 25-132,0 0 1,1 1-1,-1 0 0,2 0 1,-1 0-1,0 1 0,1 0 1,0 1-1,1-1 0,9-2 1,-18 7 29,1 1 1,0-1 0,-1 1-1,1-1 1,-1 1 0,1-1-1,-1 1 1,1 0 0,-1-1-1,1 1 1,-1 0 0,0 0-1,1-1 1,-1 1 0,0 0-1,1 0 1,-1-1 0,0 1-1,0 0 1,0 0 0,0 0-1,0 0 1,0-1 0,0 1-1,0 0 1,0 0 0,0 0-1,0-1 1,-1 1 0,1 0-1,-1 0 1,-3 29-250,-10-3-458,4-13-818,2-10-3329,7-8-1251,1-10-4489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302 239 11627,'0'0'5920,"-7"-9"-3528,2 4-2256,1 0 1,-1 1 0,1-1-1,-1 1 1,-1 0-1,1 0 1,0 1 0,-1-1-1,0 1 1,0 1-1,0-1 1,0 1 0,0 0-1,0 0 1,-1 1-1,-6-1 1,-3 0 89,1 1 0,-1 1 0,0 0 0,-24 4 0,36-3-155,1 0 0,-1-1 0,1 1 0,-1 1 0,1-1 1,-1 0-1,1 1 0,-1 0 0,1 0 0,0 0 0,0 0 0,0 0 0,0 0 0,1 1 1,-1 0-1,1-1 0,-1 1 0,1 0 0,0 0 0,0 0 0,0 1 0,0-1 1,1 0-1,-1 1 0,0 3 0,2-6-64,-1 1 0,1-1-1,0 0 1,0 0 0,0 0 0,0 0 0,0 0 0,0 0-1,0 0 1,0 0 0,0 1 0,0-1 0,1 0 0,-1 0-1,0 0 1,1 0 0,-1 0 0,1 0 0,-1 0 0,1 0-1,-1 0 1,1-1 0,0 1 0,0 0 0,-1 0 0,1 0-1,0-1 1,0 1 0,1 1 0,2-1 39,-1 1 0,1 0-1,0-1 1,0 0 0,0 0 0,0 0-1,0 0 1,6 0 0,9 0 209,-1-2 0,31-3 1,-40 2-186,0 0 0,0-1 0,0 0 0,0-1 0,0 0 1,-1 0-1,0-1 0,0 0 0,0 0 0,0-1 1,-1 0-1,0 0 0,0-1 0,10-14 0,-14 18-42,0 0 1,-1 0-1,0-1 0,1 1 0,-2-1 1,1 1-1,0-1 0,-1 0 0,1 0 1,-1 1-1,0-1 0,0 0 1,-1 0-1,1 0 0,-1 0 0,0-1 1,0 1-1,0 0 0,-1 0 0,1 0 1,-1 0-1,0 0 0,0 0 0,0 1 1,-1-1-1,1 0 0,-1 0 0,0 1 1,0-1-1,0 1 0,-1 0 0,1 0 1,-1-1-1,0 2 0,0-1 0,-4-3 1,-2-1-62,0 1 0,-1 0 1,0 0-1,-1 1 0,1 0 1,-1 1-1,0 0 0,0 1 1,0 0-1,-1 0 0,1 2 1,-1-1-1,1 1 0,-1 1 1,1 0-1,-18 3 0,25-2-73,0-1 0,1 1 0,-1 1-1,0-1 1,1 0 0,-1 1 0,1 0-1,-1 0 1,1 0 0,0 0 0,0 1-1,0-1 1,0 1 0,0-1 0,0 1 0,1 0-1,-1 0 1,1 1 0,0-1 0,-3 7-1,4-8-126,0 1-1,0-1 0,0 1 0,0 0 0,0-1 0,1 1 1,-1 0-1,1 0 0,0-1 0,0 1 0,0 0 0,0 0 0,0-1 1,1 1-1,-1 0 0,1 0 0,0-1 0,0 1 0,0 0 1,0-1-1,0 1 0,0-1 0,1 0 0,-1 1 0,1-1 1,0 0-1,0 0 0,-1 0 0,5 3 0,25 14-4976,4-6-3438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12748,'0'0'9481,"59"31"-13901,-44-19-2691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0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4484,'0'0'21914,"-10"7"-21273,-2 3-360,0 0 0,0 1 0,1 1 0,-11 13 1,16-18-216,1 0 0,0 0 1,1 1-1,0 0 0,0 0 1,0 0-1,1 0 0,1 0 1,-1 1-1,-2 15 0,5-22-104,0-1-1,0 0 0,0 0 1,0 0-1,0 0 0,1 1 1,-1-1-1,0 0 0,1 0 1,-1 0-1,0 0 1,1 0-1,-1 0 0,1 0 1,0 0-1,-1 0 0,1 0 1,0 0-1,-1 0 0,1 0 1,0 0-1,0-1 1,0 1-1,0 0 0,0-1 1,1 2-1,2-1-214,-1 1-1,1-1 1,0 0-1,0 0 1,0 0 0,0 0-1,8 0 1,4-1-2064,1 0 1,31-6-1,26-14-6192,-38 7 1900</inkml:trace>
  <inkml:trace contextRef="#ctx0" brushRef="#br0" timeOffset="1">362 101 4100,'0'0'11114,"-1"-9"-7644,-3-29-1046,4 37-2351,0 0 1,-1 0-1,1 0 1,0 1-1,-1-1 0,1 0 1,0 0-1,-1 1 1,1-1-1,-1 0 0,1 0 1,-1 1-1,0-1 1,1 1-1,-1-1 0,0 0 1,1 1-1,-1-1 0,0 1 1,0 0-1,1-1 1,-1 1-1,0-1 0,0 1 1,0 0-1,0 0 1,1 0-1,-1-1 0,0 1 1,0 0-1,0 0 1,0 0-1,0 0 0,0 0 1,1 1-1,-1-1 1,0 0-1,0 0 0,0 1 1,0-1-1,0 0 1,1 1-1,-1-1 0,-1 1 1,-1 0 70,0 1 0,0 0 1,0-1-1,1 1 0,-1 0 1,0 0-1,1 0 0,-5 5 1,5-4-46,1-1 0,0 0 0,0 0 1,-1 1-1,1-1 0,1 0 0,-1 1 0,0-1 1,1 1-1,-1-1 0,1 1 0,0-1 1,0 1-1,0-1 0,0 1 0,0 0 1,1 2-1,0-3-81,-1-1 0,1 0 0,0 1 1,0-1-1,0 0 0,0 0 0,0 0 0,0 1 0,0-1 1,1 0-1,-1 0 0,0-1 0,1 1 0,-1 0 1,1 0-1,-1-1 0,0 1 0,1-1 0,-1 1 1,1-1-1,0 0 0,-1 1 0,1-1 0,-1 0 1,1 0-1,-1 0 0,4 0 0,-1 0-2,0 0 0,-1 0 0,1-1 0,0 1 0,0-1-1,0 0 1,-1 0 0,1 0 0,0 0 0,-1-1 0,1 1 0,-1-1 0,1 0-1,-1 0 1,0 0 0,0-1 0,0 1 0,0-1 0,0 1 0,-1-1 0,1 0-1,-1 0 1,1 0 0,-1-1 0,0 1 0,-1 0 0,1-1 0,-1 1 0,1-1-1,-1 0 1,0 1 0,0-1 0,0 0 0,-1 0 0,0 0 0,1 1 0,-2-6-1,2 8-13,-1 0 0,0 0-1,0 0 1,-1 0 0,1 0-1,0 0 1,0 1 0,0-1-1,-1 0 1,1 0 0,0 0 0,-1 0-1,1 0 1,-1 0 0,1 0-1,-1 1 1,1-1 0,-1 0-1,0 0 1,1 1 0,-1-1-1,0 0 1,0 1 0,1-1-1,-1 1 1,0-1 0,0 1-1,-1-1 1,-1 0-6,1 1-1,-1-1 1,0 1 0,1 0-1,-1 0 1,0 0-1,0 0 1,1 0 0,-1 0-1,-3 2 1,-2 0-21,0 0-1,0 0 1,0 1 0,0 1 0,0-1-1,-7 6 1,9-5 47,0 1 0,0-1 0,0 1 0,0 0 0,1 1 0,0 0-1,0-1 1,0 2 0,1-1 0,0 0 0,0 1 0,1 0 0,-1 0 0,1 0 0,1 0-1,0 0 1,0 1 0,0-1 0,0 10 0,2-14 3,1-1-1,-1 1 1,1-1-1,0 1 1,0-1-1,0 1 1,0-1 0,0 0-1,0 1 1,1-1-1,-1 0 1,1 0 0,0 0-1,0 0 1,-1 0-1,1-1 1,0 1-1,0 0 1,1-1 0,-1 0-1,0 1 1,0-1-1,1 0 1,-1 0-1,1 0 1,4 1 0,10 3 10,1-1 0,32 4 1,-35-6-11,77 6-1195,-30-7-3115,-13-1-3301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15855,'0'0'2594,"-15"61"-1537,6-34-320,9 2-352,-1-2-193,1-3-160,0-2 32,0-5-32,7-3-32,0-6 32,-2-6-288,1-2-609,-3-5 32,-3-12-1057,0-7-2242,2-9-928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9417,'0'0'12524,"-16"60"-12428,21-39-32,10-6-513,5-1-2465,5-6-3717</inkml:trace>
  <inkml:trace contextRef="#ctx0" brushRef="#br0" timeOffset="1">228 376 14414,'0'0'8776,"29"13"-17168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7335,'0'0'13741,"8"4"-12406,-5-2-1236,1 0 0,0-1-1,0 1 1,0-1 0,0 0 0,0 0 0,0-1 0,1 1 0,-1-1 0,0 0 0,0 0 0,0 0 0,0-1 0,6-1 0,0 0-3,0-1 0,-1-1 0,0 0 0,0 0 0,0-1 0,11-7 0,-17 10-88,60-45 375,-60 45-336,0-1 0,0 0 0,0 0 0,0-1 0,0 1 0,-1 0 0,0-1 0,0 0 0,0 1 0,0-1 0,0 0 0,-1 0 0,1 0 1,-1 0-1,0 0 0,0-6 0,-1 9-27,-1 1 0,1-1 0,0 0 0,-1 0 1,1 1-1,-1-1 0,1 1 0,-1-1 0,1 0 0,-1 1 0,1-1 1,-1 1-1,0-1 0,1 1 0,-1 0 0,0-1 0,1 1 1,-1 0-1,0-1 0,1 1 0,-1 0 0,0 0 0,0 0 1,0-1-1,1 1 0,-1 0 0,0 0 0,0 0 0,1 0 1,-1 0-1,0 1 0,0-1 0,0 0 0,1 0 0,-2 1 0,-32 7 34,23-1-7,1-1-1,-1 2 1,1 0-1,1 0 1,-1 0-1,1 1 1,1 1-1,-1 0 1,2 0-1,0 0 1,0 1-1,0 0 1,2 0-1,-1 1 1,1 0-1,1 0 1,0 0-1,1 0 1,0 1 0,-1 19-1,4-30-37,1 0 0,-1-1 0,1 1 0,-1 0-1,1 0 1,0 0 0,-1 0 0,1-1 0,0 1 0,1 0 0,-1-1-1,0 1 1,0-1 0,1 1 0,-1-1 0,0 1 0,1-1 0,0 0 0,-1 0-1,1 0 1,0 0 0,-1 0 0,1 0 0,0 0 0,0-1 0,0 1 0,0-1-1,0 1 1,-1-1 0,1 0 0,0 0 0,0 0 0,2 0 0,11 1-69,0 0 0,0-1 0,16-2 0,-27 1 3,7 0-916,1-1-1,-1 0 0,0-1 0,22-9 1,2-5-5214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8040,'0'0'15833,"-2"11"-15091,-4 25-272,0-5-155,1 1 0,2-1 0,0 44 0,3-73-299,1 0 0,-1 0 0,0 1 0,1-1 0,-1 0 0,1 0 1,0 0-1,-1 0 0,1 0 0,0 0 0,0 0 0,1 0 0,-1 0 0,0 0 0,1-1 0,-1 1 0,1 0 0,-1-1 0,1 1 1,0-1-1,0 0 0,-1 1 0,1-1 0,0 0 0,0 0 0,0 0 0,0-1 0,1 1 0,-1 0 0,0-1 0,0 1 1,0-1-1,0 0 0,1 0 0,-1 0 0,0 0 0,0 0 0,1 0 0,-1 0 0,0-1 0,0 1 0,3-2 0,5-1 23,0 1 0,0-2 0,-1 1 0,0-1 0,0-1-1,0 0 1,0 0 0,9-7 0,12-19 17,-25 25 37,0 0-1,1 0 1,-1 1 0,1-1-1,0 1 1,1 0-1,-1 1 1,1 0 0,13-7-1,-20 11-86,0 0-1,1 0 1,-1 0 0,0 0-1,1 1 1,-1-1 0,1 0-1,-1 0 1,0 0 0,0 0-1,1 0 1,-1 0 0,0 1-1,1-1 1,-1 0-1,0 0 1,1 0 0,-1 1-1,0-1 1,0 0 0,1 0-1,-1 1 1,0-1 0,0 0-1,0 1 1,0-1 0,1 0-1,-1 1 1,0-1-1,0 0 1,0 1 0,0-1-1,0 0 1,0 1 0,0-1-1,0 0 1,0 1 0,0-1-1,0 1 1,1 23 127,-1-22-126,-1 0 0,1 0 0,0 0 0,0 0 0,0 0 0,0 0 0,0 0 0,1 0 0,-1 0 0,1 0 0,-1 0 1,1 0-1,0 0 0,1 2 0,0-3 22,0 0 1,0-1-1,1 1 1,-1-1-1,0 1 1,1-1-1,-1 0 1,0 0-1,1 0 1,-1 0-1,0-1 1,1 1-1,-1 0 1,0-1-1,0 0 1,1 1-1,-1-1 1,0 0-1,0 0 1,0 0-1,4-3 1,44-35 387,-36 27-469,-13 11 51,3-2-2,-1 0 1,1-1-1,0 1 1,0 1-1,0-1 0,1 1 1,-1-1-1,1 1 1,-1 0-1,1 1 0,0-1 1,-1 1-1,8-1 1,-11 3-7,-1-1 0,1 1 0,0-1 0,0 1 0,0 0 0,-1-1 1,1 1-1,-1 0 0,1 0 0,0 0 0,-1 0 0,1-1 0,-1 1 1,0 0-1,1 0 0,-1 0 0,0 0 0,1 0 0,-1 0 0,0 0 1,0 0-1,0 0 0,0 0 0,0 0 0,0 0 0,0 0 0,0 1 1,-1 35-11,0-35 19,0 4-68,0 1 1,0 0-1,-1-1 1,0 1 0,0-1-1,-1 0 1,0 0 0,0 0-1,-6 8 1,-18 14-3263,25-26 2637,0-1-1,0 0 1,0 1-1,-1-1 0,1 0 1,0-1-1,-1 1 0,1 0 1,-1-1-1,1 1 1,-1-1-1,-2 1 0,-10-1-7820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8648,'0'0'11211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14798,'0'0'8621,"-10"0"-8135,2 0-468,1 1 1,0-1-1,0 1 0,0 1 0,-1-1 0,1 1 0,1 0 0,-1 1 1,0 0-1,0 0 0,1 0 0,0 1 0,0 0 0,-10 8 1,9-7 59,0 1 0,0 0 0,1 0 0,-1 0 0,2 1 0,-1 0 0,1 0 0,0 0 0,0 1 0,1-1 0,0 1 0,0 0 0,1 1 0,0-1 0,0 1 0,1-1 0,1 1 0,-1 0 0,1-1 0,0 11 0,1-17-66,1-1 0,-1 1 1,0-1-1,1 1 0,-1-1 0,1 1 0,0 0 0,-1-1 0,1 0 0,0 1 0,0-1 0,0 1 0,0-1 0,0 0 0,0 0 0,0 0 0,0 1 0,1-1 0,-1 0 0,0 0 0,3 0 0,0 2 7,1-1 1,-1-1-1,1 1 0,0-1 0,0 0 1,-1 0-1,8 1 0,6-1-226,0-1-1,0-1 1,18-2-1,-23 1-441,0-1 0,0 0 0,-1-1 0,1 0 0,15-9 0,28-19-4713,-12 2-1786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10410,'0'0'6390,"-7"9"-4826,-5 15-907,0-1-1,2 2 1,1-1 0,1 1-1,1 1 1,1-1-1,-3 27 1,8-46-419,1 43 948,0-48-1159,0 0-1,0-1 1,1 1 0,-1 0 0,0 0-1,0-1 1,1 1 0,-1 0 0,0-1 0,1 1-1,-1 0 1,0-1 0,1 1 0,-1-1 0,1 1-1,-1-1 1,1 1 0,0-1 0,-1 1 0,1-1-1,-1 1 1,2-1 0,-1 1 11,0-1 1,1-1-1,-1 1 1,0 0-1,0 0 0,1 0 1,-1 0-1,0-1 1,0 1-1,0-1 0,0 1 1,0-1-1,0 1 1,1-1-1,-1 0 0,0 1 1,-1-1-1,1 0 1,1-1-1,5-4-5,-1-1 0,0 0 1,-1 0-1,0 0 0,0-1 0,0 1 0,-1-1 1,0-1-1,-1 1 0,1 0 0,1-11 0,-3 12-20,1-1-1,-2 0 0,1 0 1,-1 0-1,0 0 0,-1 0 1,0 0-1,0 0 0,-1 0 1,0 0-1,-1 0 1,1 1-1,-4-9 0,5 15-11,0 0 0,0 0 0,-1-1 0,1 1-1,-1 0 1,1 0 0,-1 0 0,1 0 0,-1 0 0,0 0 0,1 0-1,-1 0 1,0 0 0,0 0 0,0 1 0,0-1 0,1 0-1,-1 0 1,0 1 0,0-1 0,-1 0 0,1 1 0,0 0 0,0-1-1,0 1 1,0-1 0,0 1 0,0 0 0,-1 0 0,1 0 0,0 0-1,0 0 1,0 0 0,-1 0 0,1 0 0,0 0 0,0 0-1,0 1 1,-2-1 0,2 1-1,0 1 1,0-1-1,0 0 0,0 0 1,0 0-1,0 1 0,0-1 0,0 0 1,0 1-1,0-1 0,1 1 1,-1-1-1,1 1 0,-1-1 1,1 1-1,0 0 0,-1-1 0,1 1 1,0-1-1,0 1 0,0 0 1,0-1-1,1 1 0,-1-1 0,0 1 1,1 0-1,-1-1 0,1 1 1,0 1-1,1 1 2,1 0 1,-1 0 0,1-1-1,0 1 1,0-1-1,0 1 1,1-1-1,-1 0 1,1 0-1,-1 0 1,1-1-1,0 0 1,0 1-1,0-1 1,0-1-1,1 1 1,-1 0-1,1-1 1,-1 0 0,1 0-1,-1-1 1,1 1-1,4-1 1,7 2 17,-1-1 0,1-1 0,-1-1 0,1 0 0,25-6 0,-32 5-8,0-1 0,-1 0 0,1-1 0,-1 1 0,0-2 0,0 1 0,0-1 0,-1 0-1,1-1 1,-1 0 0,-1 0 0,1 0 0,-1-1 0,0 0 0,0 0 0,-1-1 0,0 1-1,-1-1 1,1 0 0,-1-1 0,5-15 0,-9 24-13,0 0 0,-1-1 0,1 1 0,0-1-1,0 1 1,0 0 0,0-1 0,0 1 0,0 0 0,0-1 0,-1 1 0,1 0-1,0-1 1,0 1 0,0 0 0,-1 0 0,1-1 0,0 1 0,0 0 0,-1 0-1,1-1 1,0 1 0,-1 0 0,1 0 0,0 0 0,-1 0 0,1-1 0,0 1-1,-1 0 1,1 0 0,0 0 0,-1 0 0,1 0 0,-1 0 0,1 0 0,0 0-1,-1 0 1,1 0 0,0 0 0,-1 0 0,1 0 0,0 0 0,-1 0 0,1 1-1,0-1 1,-1 0 0,1 0 0,0 0 0,-1 0 0,1 1 0,0-1 0,-1 0-1,1 0 1,0 1 0,0-1 0,-1 1 0,-22 12-36,14-5 87,1 1 1,-1 0-1,1 1 1,1-1-1,0 2 1,0-1-1,1 1 1,0 0-1,1 0 1,0 1-1,1 0 1,0-1 0,1 1-1,-3 23 1,6-34-49,0 0 1,0 0-1,0-1 1,0 1-1,1 0 1,-1 0 0,0 0-1,1 0 1,-1 0-1,0 0 1,1 0-1,-1-1 1,1 1-1,-1 0 1,1 0 0,0-1-1,-1 1 1,1 0-1,0-1 1,-1 1-1,1 0 1,0-1-1,0 1 1,0-1 0,-1 0-1,3 1 1,31 5-873,-25-7-636,1 1 1,-1-2-1,0 1 1,0-1 0,13-4-1,3-7-7414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56 9929,'0'0'11659,"0"-9"-10084,0-25-384,0 33-1166,0 1 1,0-1-1,0 0 1,-1 1-1,1-1 1,0 1-1,-1-1 1,1 0 0,0 1-1,-1-1 1,1 1-1,0-1 1,-1 1-1,1-1 1,-1 1-1,1 0 1,-1-1-1,1 1 1,-1-1-1,1 1 1,-1 0 0,0 0-1,1-1 1,-1 1-1,0 0 1,1 0-1,-1 0 1,1 0-1,-1-1 1,0 1-1,1 0 1,-1 0-1,0 0 1,1 1 0,-2-1-1,-19 4 59,11 1 83,-1 1 0,1 0 1,0 0-1,1 1 0,0 1 0,0-1 0,0 1 0,1 1 0,0 0 0,0 0 0,1 0 0,1 1 0,0 0 0,0 1 0,1-1 0,-6 15 0,11-24-154,0 0-1,-1 0 1,1 1-1,0-1 0,0 0 1,0 0-1,0 0 1,0 0-1,0 0 0,0 0 1,0 0-1,1 0 1,-1 1-1,0-1 1,1 0-1,-1 0 0,0 0 1,1 0-1,0 0 1,-1 0-1,1-1 0,-1 1 1,1 0-1,0 0 1,0 0-1,-1-1 0,1 1 1,0 0-1,1 0 1,1 0 0,0 0 1,0 0 0,-1 0-1,1 0 1,0-1 0,0 0-1,0 1 1,0-1-1,0 0 1,0 0 0,3-1-1,3-1-5,0 1-1,0-1 0,0-1 1,-1 1-1,1-2 0,15-7 1,-13 2-16,0 0 0,-1-1 0,0 0 0,-1 0 0,0-1 0,0-1 0,-1 1 1,10-20-1,-12 21 15,-5 8-61,-4 4 35,0 1 1,0-1-1,1 1 1,-1 0-1,1 0 0,0 0 1,0 0-1,0 0 0,0 0 1,0 1-1,1-1 0,-1 0 1,0 7-1,-3 1-3,0-2-71,0-1 1,1 1-1,1 0 0,-1 0 0,1 0 0,1 1 1,0-1-1,0 1 0,1-1 0,0 1 0,1-1 1,1 17-1,-1-25-130,1 1-1,0-1 1,-1 0 0,1 1 0,0-1 0,0 0 0,0 0 0,0 1-1,1-1 1,-1 0 0,0 0 0,0 0 0,1-1 0,-1 1-1,0 0 1,1 0 0,-1-1 0,1 1 0,-1-1 0,1 1 0,-1-1-1,1 0 1,-1 1 0,1-1 0,-1 0 0,4 0 0,45-4-6484,-13-8 1037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14542,'0'0'10281,"0"65"-10216,0-42-33,0-3 0,0 1-64,0 0-577,0-3-256,0 2-640,0-1-1602,-2-3-1986,-12-2-1153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15 11755,'0'0'8958,"-11"-2"-6807,7 1-2041,-12-3 550,-1 2-1,0 0 1,-19 0-1,33 1-606,0 1 1,-1 0-1,1 0 0,0 0 0,0 0 1,-1 1-1,1 0 0,0-1 0,0 1 1,-1 0-1,1 0 0,0 1 0,0-1 1,0 1-1,0-1 0,1 1 0,-1 0 0,0 0 1,1 0-1,-1 0 0,1 1 0,0-1 1,0 1-1,0 0 0,0-1 0,-3 6 1,5-8-62,1 1 0,-1-1 0,0 1 0,0-1 0,0 1 0,0-1 0,0 1 0,1-1 0,-1 1 1,0-1-1,0 1 0,1-1 0,-1 0 0,0 1 0,1-1 0,-1 1 0,0-1 0,1 0 0,-1 1 0,1-1 1,-1 0-1,0 1 0,1-1 0,-1 0 0,1 0 0,-1 0 0,1 1 0,-1-1 0,1 0 0,-1 0 1,2 0-1,23 7-133,-16-4 43,6 1-57,1 1-378,0 0 1,-1 1-1,23 11 1,-35-16 491,-1 1 1,1-1-1,-1 0 1,1 1-1,-1 0 1,0 0-1,0 0 1,1 0-1,-2 0 1,1 0-1,0 0 1,0 1-1,-1-1 1,1 1-1,-1-1 1,1 1-1,-1-1 1,0 1-1,0 0 1,-1 0-1,1 0 1,0-1-1,-1 1 1,0 0-1,0 0 1,0 5-1,-1-4 210,0-1 0,-1 1 0,1-1 0,-1 1 0,0-1 0,0 1 0,0-1 0,-1 0 0,1 0 0,-1 0 0,0 0 0,0 0 0,0-1 0,0 0 0,0 1 0,-6 2 0,2-1-61,1 0 0,-1-1-1,1 0 1,-1 0 0,0-1 0,0 0 0,0 0 0,-9 1 0,15-3-252,1 0-1,-1-1 1,0 1-1,0 0 1,1-1 0,-1 1-1,1-1 1,-1 1 0,0-1-1,1 1 1,-1-1-1,1 0 1,-1 1 0,1-1-1,0 0 1,-1 1 0,1-1-1,-1 0 1,1 1-1,0-1 1,0 0 0,0 0-1,-1 1 1,1-1-1,0 0 1,0 0 0,0 1-1,0-1 1,0 0 0,0 0-1,0 1 1,0-1-1,1-1 1,2-31-7524,4 5-1909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8968,'0'0'4207,"9"2"-1009,-3-1-2811,24 4 1821,-1 0-1,33-1 1,-54-3-1991,-1-1 0,0 0 0,0-1 0,1 1 0,-1-2 1,0 1-1,0-1 0,0 0 0,0 0 0,-1-1 1,1 0-1,0 0 0,-1 0 0,0-1 0,9-7 0,-14 11-190,0 0 0,-1-1 0,1 1-1,-1-1 1,1 1 0,-1-1 0,1 1-1,-1-1 1,0 1 0,1-1 0,-1 1-1,1-1 1,-1 1 0,0-1 0,0 0-1,1 1 1,-1-1 0,0 0 0,0 1-1,0-1 1,0 0 0,1 1 0,-1-1-1,0 0 1,0 1 0,0-1-1,-1 0 1,1 1 0,0-1 0,0-1-1,-20-5 339,-30 9-261,41 0-98,0 1 1,0 0 0,1 1-1,-1 0 1,1 1 0,0-1-1,0 1 1,1 1 0,-13 10-1,17-14-4,0 1 0,0-1 0,1 1 0,-1-1-1,1 1 1,-1 0 0,1 0 0,0 0 0,0 0-1,0 0 1,0 0 0,1 1 0,0-1 0,-1 1 0,1-1-1,0 1 1,1-1 0,-1 1 0,1 0 0,-1-1-1,1 1 1,0 0 0,0-1 0,1 1 0,-1 0-1,1-1 1,1 7 0,0-8-123,0 1 0,0-1 0,0 1 0,1-1 0,-1 0 0,1 0 0,-1 0 0,1 0 0,0 0 0,0 0 0,-1-1 0,1 1 0,0-1 0,0 0 0,1 0 0,-1 0 0,4 0 0,57 7-5805,-20-7-3512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126 417 7719,'0'0'9636,"5"-9"-6929,16-29-428,-21 37-2190,1 0-1,-1 0 1,1 1-1,-1-1 0,1 0 1,-1 0-1,1 0 1,-1 0-1,0 0 1,0 0-1,1 0 1,-1 0-1,0 0 1,0 0-1,0 1 1,0-1-1,0 0 1,0 0-1,0 0 0,-1 0 1,1 0-1,0 0 1,0 0-1,-1 0 1,1 0-1,-1 0 1,1 0-1,-1 1 1,1-1-1,-1 0 1,1 0-1,-1 0 1,0 1-1,1-1 0,-1 0 1,0 1-1,0-1 1,1 1-1,-1-1 1,0 1-1,0-1 1,0 1-1,0 0 1,0-1-1,0 1 1,1 0-1,-1 0 1,0-1-1,-2 1 0,-1 0-35,-1-1-1,0 1 0,0 0 1,0 0-1,0 1 0,0-1 1,-7 3-1,7-1-53,-1 1 0,1-1 0,0 1 0,-1 0 0,1 0 0,1 1 0,-1 0 0,0 0 0,1 0 0,0 0 0,0 1 0,0-1 0,0 1 0,1 0 0,0 0 1,0 0-1,0 1 0,1-1 0,0 1 0,0 0 0,-2 9 0,4-14 0,0 0 0,0-1 0,0 1 0,0 0 0,0 0 0,0-1 0,0 1 0,0 0 0,0-1 0,0 1 0,1 0 0,-1-1 0,0 1 0,0 0 0,1-1 0,-1 1 0,1-1 0,-1 1 0,0 0 0,1-1 0,-1 1 0,1-1 0,-1 1 0,1-1 0,0 0-1,-1 1 1,1-1 0,0 1 0,25 3 18,27-14 60,-34 1 4,0 0 0,-1-1 0,0-1 0,-1-1 0,0 0 0,0-1 0,-2-1 0,0 0 0,0-2 1,-1 1-1,-1-2 0,-1 0 0,0 0 0,-1-1 0,14-33 0,-16 22 3,-6 19-207,-5 31 2,0-11 116,1 1-1,1-1 1,-1 1 0,2 0 0,2 19-1,-3-28 7,1 0-1,-1-1 0,1 1 0,0-1 0,-1 1 0,1-1 0,0 1 0,0-1 1,0 1-1,0-1 0,0 1 0,0-1 0,0 0 0,0 0 0,1 0 0,-1 0 1,0 0-1,3 2 0,-1-3 4,-1 1 1,1 0 0,-1-1-1,1 0 1,-1 0-1,1 0 1,-1 0-1,1 0 1,-1 0 0,1 0-1,-1-1 1,0 0-1,1 1 1,-1-1-1,1 0 1,-1 0 0,3-2-1,-1 2-42,0-1 0,1-1 0,-1 1 0,0-1-1,0 0 1,0 0 0,0 0 0,-1 0 0,1-1 0,-1 1-1,0-1 1,0 0 0,0 0 0,-1 0 0,1 0-1,-1 0 1,0-1 0,0 1 0,2-9 0,-4 12 27,0 1 0,0 0 0,0-1 0,0 1 0,0 0 0,0-1 0,0 1 0,0 0 0,0-1 0,0 1 0,0 0 0,0-1 0,0 1 0,-1 0 0,1-1 0,0 1 0,0 0 0,0 0 0,0-1 0,-1 1 0,1 0 0,0-1 0,0 1 0,0 0 0,-1 0 0,1-1 0,0 1 0,-1 0-1,1 0 1,0 0 0,0 0 0,-1-1 0,1 1 0,0 0 0,-1 0 0,1 0 0,-1 0 0,-17 2-179,-14 13 57,31-14 141,-3 2 57,0 0 0,0 0 0,1 0 0,-1 1-1,1-1 1,-1 1 0,1 0 0,0 0 0,-4 8-1,7-12 118,2 0-163,1-1 1,0 0-1,-1 1 1,1-1-1,-1 0 1,0 0-1,1-1 1,-1 1-1,0-1 0,0 1 1,0-1-1,0 1 1,0-1-1,0 0 1,0 0-1,0 0 1,-1 0-1,1-1 1,1-2-1,25-49 38,-26 51-39,14-34-7,-1-1 0,14-55-1,-47 133-138,-7 58 272,5-28 508,3 0-1,3 1 0,-8 144 1,22 60-572,-3-253-14,-2-26 147,-4-38 36,-20-297-169,29 337-134,0 0 0,0 0 1,0 0-1,1 0 0,-1 1 0,1-1 0,0 0 0,-1 0 0,1 1 0,0-1 0,0 0 1,0 1-1,0-1 0,0 1 0,0-1 0,1 1 0,-1 0 0,0-1 0,1 1 1,-1 0-1,1 0 0,-1 0 0,1 0 0,0 0 0,-1 0 0,4 0 0,59-21-4045,-32 13-773,7-5-5078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1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8936,'9'-17'1616,"-7"11"-757,0 0-1,1 0 1,-1 0 0,2 1 0,-1 0 0,0-1 0,1 1-1,0 0 1,0 1 0,0-1 0,1 1 0,8-6 0,-13 10-771,1 0 0,-1 0 0,0 0 1,1 0-1,-1 0 0,0 0 0,1 1 1,-1-1-1,0 0 0,1 0 1,-1 1-1,0-1 0,1 0 0,-1 0 1,0 1-1,0-1 0,1 0 1,-1 1-1,0-1 0,0 0 0,0 1 1,1-1-1,-1 0 0,0 1 0,0-1 1,0 0-1,0 1 0,0-1 1,0 1-1,0-1 0,0 0 0,0 1 1,0-1-1,0 0 0,0 1 1,0-1-1,0 1 0,0 23 267,0-19-13,-3 33 205,-1 0-1,-1-1 1,-13 43-1,9-43-400,1 1 1,2 0-1,-1 45 0,7-83-134,0 1 0,0-1 0,0 1 0,0-1 0,0 1 0,0-1 0,0 1 0,0 0 0,1-1 0,-1 1-1,0-1 1,0 1 0,0-1 0,1 1 0,-1-1 0,0 1 0,1-1 0,-1 1 0,0-1 0,1 0 0,-1 1 0,0-1 0,1 0 0,-1 1 0,1-1 0,-1 0 0,1 1 0,-1-1 0,1 0 0,-1 0 0,1 1 0,-1-1 0,1 0-1,-1 0 1,1 0 0,0 0 0,-1 0 0,1 0 0,-1 0 0,1 0 0,-1 0 0,1 0 0,-1 0 0,1 0 0,0 0 0,-1-1 0,1 1 0,-1 0 0,1 0 0,-1 0 0,1-1 0,-1 1 0,0 0 0,1-1 0,-1 1-1,1 0 1,0-1 0,30-21 485,-1-7-590,-1-2 0,-1-1-1,-1-1 1,-3-1-1,0-1 1,-2-1 0,21-50-1,-42 85-448,5-15-312,-6 8-6542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14125,'0'0'6214,"26"65"-4356,-14-48-513,10-3-640,1-4-609,1-4-256,1-6-1634,6 0-1057,-8-2-1857,2-12-3780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67 9865,'0'0'2819,"-2"8"443,1-2-2935,-5 34 2181,6-39-2397,0 0 1,0 1 0,0-1-1,0 0 1,0 1-1,1-1 1,-1 0 0,0 0-1,1 1 1,-1-1 0,1 0-1,-1 0 1,1 0 0,0 0-1,-1 0 1,1 0-1,0 0 1,0 0 0,0 0-1,0 0 1,0 0 0,0 0-1,0 0 1,0-1-1,0 1 1,0 0 0,1-1-1,-1 1 1,0-1 0,0 0-1,0 1 1,1-1-1,0 0 1,5 1 106,0-1 0,0 0 0,0 0 0,0 0 1,0-1-1,0 0 0,0-1 0,-1 0 0,1 0 0,0 0 0,-1-1 0,0 1 0,1-2 1,-1 1-1,10-8 0,-11 7-154,-1 1 1,1-1-1,-1 0 0,0 0 1,0-1-1,-1 1 1,1-1-1,-1 0 0,0 0 1,0 0-1,0 0 1,-1-1-1,0 1 0,0-1 1,0 1-1,-1-1 1,0 0-1,0 1 0,0-8 1,-1 12-67,0 1 1,0-1 0,0 1-1,0-1 1,0 1 0,0-1-1,0 1 1,0-1-1,0 1 1,0-1 0,0 1-1,0-1 1,0 1-1,0-1 1,-1 1 0,1 0-1,0-1 1,0 1-1,-1-1 1,1 1 0,0 0-1,-1-1 1,1 1-1,0-1 1,-1 1 0,1 0-1,0 0 1,-1-1-1,1 1 1,-1 0 0,1 0-1,-1-1 1,1 1-1,-1 0 1,-18 6-129,-13 22-17,29-22 146,-3 1 26,1 1-1,0 0 1,0 0 0,1 0 0,0 1-1,1-1 1,0 1 0,0 0 0,1 0-1,0 0 1,0 0 0,0 14 0,2-22-10,0 1 0,1-1 0,-1 0 1,0 0-1,0 0 0,0 0 0,1 0 1,-1 0-1,1 1 0,-1-1 1,1 0-1,-1 0 0,1 0 0,0-1 1,-1 1-1,1 0 0,0 0 0,0 0 1,0 0-1,0-1 0,-1 1 1,1 0-1,0-1 0,0 1 0,0 0 1,1-1-1,0 1 0,2 0 6,-1 0 0,1-1 0,0 1 0,-1-1 1,1 0-1,0 0 0,0 0 0,7-1 0,-2-1 0,1 0 1,-1-1 0,0 0-1,0 0 1,0-1 0,13-7-1,-12 3-27,0 0-1,0 0 0,-1-1 0,0 0 1,8-12-1,-13 17-17,0-2 0,-1 1 0,1 0 0,-1-1 0,0 1 0,-1-1 0,0 0 0,1 0 0,-2 0 0,1 0 0,-1 0 0,1-9 0,-5 15-314,-5 11 253,-6 12 92,13-21 0,1 0 1,-1 0-1,0 0 1,1 0-1,-1 0 1,1 0-1,-1 0 1,1 0-1,0 0 1,0 0 0,0 0-1,0 3 1,1-4 4,-1-1 1,0 1 0,0-1-1,0 1 1,1 0 0,-1-1-1,0 1 1,1-1 0,-1 1 0,0-1-1,1 0 1,-1 1 0,1-1-1,-1 1 1,1-1 0,-1 0-1,1 1 1,-1-1 0,1 0-1,-1 1 1,1-1 0,-1 0 0,1 0-1,-1 0 1,1 1 0,0-1-1,0 0 1,1 0 12,1 0 1,-1-1-1,1 1 0,-1-1 1,0 1-1,1-1 0,-1 0 0,0 0 1,1 0-1,-1 0 0,0-1 1,0 1-1,0 0 0,0-1 1,0 1-1,0-1 0,-1 0 0,4-3 1,40-58 27,-51 103-555,-6-5 767,2-1-1,1 1 0,2 1 0,-4 52 1,7-17 403,8 91 1,-3-148-636,1 11-39,-1 1 0,-5 40 0,4-60 46,-1-1-1,1 0 0,-1 0 0,-1 0 0,1 0 0,-1 0 0,0 0 0,0 0 0,0 0 0,-1-1 0,1 1 0,-1-1 0,0 0 1,-1 1-1,1-1 0,-1-1 0,0 1 0,-8 6 0,11-9-21,0-1 0,0 1 1,0-1-1,0 1 0,0-1 1,0 1-1,0-1 0,0 0 0,0 1 1,0-1-1,0 0 0,0 0 0,0 0 1,0 0-1,-1 0 0,1 0 1,0 0-1,0 0 0,0 0 0,0-1 1,0 1-1,0 0 0,0-1 0,0 1 1,0-1-1,0 1 0,-2-2 1,2 0 9,-1 0 0,0 0 0,0 0 0,1 0 0,-1 0 1,1-1-1,0 1 0,0-1 0,0 1 0,0-1 0,-1-3 1,-2-11 41,1 0 1,-1-33 0,3 40-92,-2-33 48,0 19-195,0-1-1,2 1 0,1-1 1,1 1-1,1 0 0,10-45 1,-10 64 51,0 0 1,1 0-1,-1 0 1,1 0 0,0 1-1,0-1 1,0 1-1,1 0 1,0 0-1,0 0 1,6-4 0,53-30-5864,-33 22 32,9-7-7638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13196,'0'3'8448,"0"18"-6656,0-8-842,-1-5-620,1-1 0,0 1 0,1-1 0,0 1 0,0-1 0,0 1 0,4 9 0,-4-15-293,-1-1-1,1 1 0,0-1 0,0 0 0,0 0 1,0 1-1,0-1 0,0 0 0,0 0 0,0 0 1,0 0-1,0 0 0,1 0 0,-1-1 0,0 1 0,1 0 1,1 0-1,0 0 34,0-1 0,0 1 0,0-1 0,0 0 0,0 0 0,0 0 0,0 0 0,0 0 0,0-1 0,0 0 0,5-1 0,5-3 17,0-1 1,0-1-1,-1 0 1,0 0 0,-1-1-1,1-1 1,-1 0-1,9-11 1,-8 9-44,1 0 0,0 0 0,1 1 0,28-15 1,-41 24-46,0 1 0,-1 0 1,1-1-1,0 1 0,0 0 0,-1 0 1,1-1-1,0 1 0,0 0 1,-1 0-1,1 0 0,0 0 1,0 0-1,-1 0 0,1 0 1,0 1-1,0-1 0,-1 0 0,1 0 1,0 0-1,-1 1 0,1-1 1,0 0-1,-1 1 0,1-1 1,0 1-1,-1-1 0,1 1 0,-1-1 1,1 1-1,-1-1 0,1 1 1,-1-1-1,1 1 0,-1 0 1,1-1-1,-1 1 0,0 0 1,1-1-1,-1 1 0,0 0 0,0 0 1,0-1-1,0 1 0,1 0 1,-1 0-1,0-1 0,0 1 1,0 1-1,-1 50-8,0-34 26,-1 5 8,2-17-23,-1-1 1,0 0-1,1 0 0,0 1 0,0-1 0,1 0 0,1 10 1,-1-14 11,0-1 0,0 1 1,0-1-1,-1 1 0,1-1 1,0 1-1,0-1 1,0 1-1,0-1 0,0 0 1,0 0-1,0 1 0,0-1 1,0 0-1,0 0 0,0 0 1,0 0-1,0 0 1,0 0-1,0-1 0,0 1 1,0 0-1,0 0 0,0-1 1,0 1-1,0 0 0,-1-1 1,1 1-1,0-1 1,0 0-1,0 1 0,0-1 1,1-1-1,29-19 154,-7-1-145,-20 17-62,0 0 0,1 1 0,0-1 0,0 1 0,0 0 0,0 0 0,1 0 0,0 1 0,-1 0 0,1 0 0,0 0 0,1 1 0,8-2 0,-14 4 1,0 1-1,-1 0 1,1 0 0,-1-1-1,1 1 1,0 0 0,-1 0 0,0 0-1,1 0 1,-1 0 0,1 0-1,-1-1 1,0 1 0,0 0-1,0 0 1,1 0 0,-1 0-1,0 0 1,0 0 0,0 0-1,0 0 1,-1 0 0,1 0-1,0 0 1,0 0 0,-1 2-1,-5 31-20,-4-6-279,-5 19-1263,12-17-2215,5-28-320,9-6 1327,4-14-2503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11851,'0'0'10661,"-1"12"-9828,-5 35 354,-14 50 0,9-50-172,2 0-1,-3 60 1,12-42-801,4-61-118,4-12-130,4-11-146,-9 8 114,-1-1-1,0 1 1,0-1-1,-1 1 1,-1-1-1,0-16 1,-1 8-19,0 8-95,-3 16-144,2 22 70,3-22 252,0 0 0,1-1 0,-1 0-1,1 1 1,0-1 0,-1 0 0,2 0-1,-1 0 1,0 0 0,1 0 0,-1 0-1,1-1 1,0 1 0,0-1 0,0 0 0,0 1-1,5 1 1,-2-1 12,0 0 0,1 0 0,0-1-1,0 0 1,-1 0 0,1-1 0,0 1 0,1-2 0,8 1 0,-11-1 11,1 0 0,0 0 0,0-1 0,-1 0 0,1 0 0,-1-1 1,1 1-1,-1-1 0,0 0 0,1-1 0,6-3 0,-10 4-1,1 0-1,-1 0 0,1 0 0,-1 0 1,0 0-1,0-1 0,0 1 1,0 0-1,-1-1 0,1 0 1,-1 1-1,1-1 0,-1 0 1,0 0-1,0 0 0,0 0 1,0 0-1,-1 0 0,1 0 0,-1 0 1,0-4-1,0 6-11,0-1 0,0 1 0,0 0-1,0 0 1,0 0 0,0 0 0,0 0 0,0 0 0,-1 0-1,1 0 1,0 0 0,-1 0 0,1 0 0,-1 0 0,1 0-1,-1 1 1,0-1 0,1 0 0,-1 0 0,0 0 0,1 1 0,-1-1-1,0 0 1,0 1 0,0-1 0,0 0 0,0 1 0,0-1-1,0 1 1,1 0 0,-1-1 0,-1 1 0,1 0 0,0 0-1,0-1 1,0 1 0,0 0 0,0 0 0,0 0 0,0 0-1,0 0 1,0 1 0,-2-1 0,0 1-24,-1 0-1,1 0 1,0 0 0,-1 0 0,1 0-1,0 1 1,0-1 0,0 1 0,0 0-1,0 0 1,1 0 0,-5 4 0,-26 41 4,32-45 20,0 0 0,-1 0 0,1 0 0,0 0 0,0 0 0,0 1 0,1-1 0,-1 0 0,0 0 0,1 1 1,-1-1-1,1 1 0,0-1 0,0 0 0,0 1 0,0-1 0,0 0 0,1 1 0,-1-1 0,1 0 0,1 4 0,2-4 8,0 0 0,0-1 0,0 0 0,0 1 0,1-1 0,-1-1 1,1 1-1,-1-1 0,0 0 0,1 0 0,-1 0 0,1 0 0,5-2 0,5 1 15,7 1 82,51-1-309,-68 0 323,1 1 1,-1-1-1,0 0 1,1-1-1,-1 1 1,0-1-1,0 0 1,0 0-1,0-1 0,6-3 1,-10 4-51,1 0-1,-1 0 1,0 1 0,1-2-1,-1 1 1,0 0 0,0 0 0,0 0-1,0 0 1,-1-1 0,1 1 0,-1 0-1,1-1 1,-1 1 0,0-5-1,0-43 131,-1 32-8,1 16-195,-2-33 241,2 34-241,0 0 0,0 0 0,0 0 1,-1 0-1,1 0 0,0 0 0,0 0 0,-1 0 0,1 0 1,0 0-1,-1 0 0,1 0 0,-1 0 0,1 1 1,-1-1-1,1 0 0,-1 0 0,0 1 0,0-1 0,1 0 1,-1 1-1,0-1 0,0 0 0,0 1 0,1-1 0,-1 1 1,0-1-1,0 1 0,-1-1 0,3 26-169,1-20 34,1-1 0,0 0 0,0 0 0,0 0 0,0 0 0,0-1 0,1 1 0,0-1 0,0 0 0,0 0 0,0 0 0,0 0 1,0-1-1,1 1 0,-1-1 0,6 1 0,1 2-1176,1-1 0,0-1 0,0 0 0,0-1-1,16 2 1,3-4-4084,-5 0-2120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 9097,'0'0'9865,"-9"-2"-9764,6 1-59,0-1 54,0 1-1,0 0 1,0 1-1,0-1 1,0 0-1,0 1 1,0 0-1,0-1 1,0 1-1,0 1 1,0-1-1,0 0 0,0 1 1,0-1-1,0 1 1,1 0-1,-1 0 1,0 0-1,0 0 1,1 1-1,-1-1 1,0 1-1,1-1 1,-3 4-1,-13 6 1581,14-9-1358,1 0 0,-1 0 0,0 1 0,1 0 0,0-1 0,-1 1 0,1 0 0,-5 6 0,64 5-8310,-35-9 940,-14-3 3593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79 100 8776,'0'0'15284,"27"-7"-13480,-20 4-1630,-1 0 0,0-1 0,0 1 0,0-1 0,0-1 0,5-4 0,-9 7-168,0 0 1,0 0-1,0 0 1,0-1 0,0 1-1,-1-1 1,1 1-1,-1-1 1,1 1 0,-1-1-1,0 0 1,0 0-1,0 0 1,-1 0 0,1 1-1,0-6 1,-1 8-7,0-1 1,0 0 0,0 1 0,0-1-1,-1 0 1,1 1 0,0-1 0,0 1-1,0-1 1,-1 1 0,1-1 0,0 1-1,-1-1 1,1 1 0,0-1 0,-1 1-1,1-1 1,-1 1 0,1-1 0,-1 1-1,1 0 1,-1-1 0,1 1-1,-1 0 1,1-1 0,-1 1 0,1 0-1,-1 0 1,0 0 0,1-1 0,-2 1-1,-26 0 53,20 1-32,1 1 0,0 0 0,0 0 0,0 0 0,-10 5 1,5 1 83,1 0 1,0 1 0,-16 15 0,25-22-69,1 0-1,-1 0 1,0-1 0,0 1 0,1 0-1,-1 1 1,1-1 0,-1 0 0,1 0-1,0 1 1,0-1 0,0 0 0,0 1-1,0-1 1,1 1 0,-1-1 0,1 1-1,0 0 1,-1-1 0,1 1-1,0-1 1,1 1 0,-1 0 0,0-1-1,1 1 1,0-1 0,1 6 0,2-3-158,1 0 0,0-1 1,0 1-1,0-1 0,1 0 0,0 0 1,-1-1-1,12 5 0,26 13-4932,-9-10-4534,-16-9 1654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11659,'0'0'9737,"54"-6"-8936,-16 3-160,7-1-353,0 0-224,-8-1-96,-2-1-897,-8 0-961,-15 0-32,-12-5-1281,0-2-2210</inkml:trace>
  <inkml:trace contextRef="#ctx0" brushRef="#br0" timeOffset="1">13 9 11307,'0'0'10410,"51"-7"-8873,-17 6-800,6 0-545,-1 1-160,1 0-705,-2 0-1473,-1 0-1826,-10 2-2530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15 13293,'0'0'6988,"-11"-4"-6455,7 3-498,1-1-11,0 1 0,0 0-1,0 0 1,1 0 0,-1 0 0,0 0 0,0 1 0,0-1 0,0 1-1,-1 0 1,1 0 0,0 0 0,0 0 0,0 1 0,0-1-1,0 1 1,0 0 0,0-1 0,0 1 0,1 1 0,-1-1-1,0 0 1,1 1 0,-1-1 0,0 1 0,1 0 0,0 0 0,-4 3-1,3-2 51,0-1 0,0 1 0,0 0 0,1 0 0,-1 0 0,1 0 0,0 1 0,0-1 0,0 1 0,0-1 0,0 1 0,1-1 0,0 1 0,-1 0-1,1 0 1,1 0 0,-1 0 0,1 0 0,-1 6 0,2-9-86,0 1 0,0-1 1,0 0-1,0 1 0,0-1 0,0 0 0,0 0 1,1 0-1,-1 0 0,0 0 0,1 0 0,-1 0 1,1 0-1,-1-1 0,1 1 0,-1-1 0,1 1 0,-1-1 1,1 1-1,2-1 0,41 10-1391,-39-9 1004,9 1-489,-9-2 827,-1 0-1,1 1 1,-1 0 0,0 0 0,1 0 0,-1 1 0,0 0-1,0 0 1,6 4 0,-10-6 181,-1 1-1,0-1 1,0 1 0,1-1-1,-1 1 1,0-1 0,0 1-1,0-1 1,0 1 0,0 0-1,0-1 1,0 1 0,0-1-1,0 1 1,0-1 0,0 1-1,0-1 1,0 1 0,0 0-1,0-1 1,-1 1 0,1-1-1,0 1 1,0-1 0,-1 1-1,1-1 1,0 1 0,-1-1-1,1 0 1,-1 1 0,1-1-1,0 1 1,-1-1 0,1 0-1,-1 1 1,1-1 0,-1 0-1,1 0 1,-1 1 0,1-1-1,-1 0 1,0 0 0,1 0-1,-2 1 1,-29 11 539,27-11-393,-3 1-373,-33 11 492,38-12-552,0-1 0,0 1-1,0-1 1,0 1-1,0-1 1,0 0-1,0 0 1,-1 0 0,1 0-1,0 0 1,0-1-1,0 1 1,0 0 0,0-1-1,0 0 1,-1 0-1,2-1-331,1 1-1,0 0 1,0-1 0,0 1-1,-1-1 1,2 1-1,-1-1 1,0 1-1,0-1 1,0 1 0,1-1-1,-1 1 1,0 0-1,1-1 1,0 1-1,-1 0 1,2-3-1,14-21-7539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13677,'0'0'2883,"-2"8"-1164,-10 36-421,-34 147 2743,40-162-3481,3 1 1,0-1-1,1 1 0,5 51 1,-2-79-579,-1 0 1,1 0 0,-1 0-1,1 0 1,0 0-1,0-1 1,0 1 0,0 0-1,0 0 1,0-1 0,0 1-1,1-1 1,-1 1-1,0-1 1,3 2 0,7-2-1351,-6-18-1241,-6 7 1735,1 0 0,-1 1 0,-1-1 1,0 0-1,0 1 0,-1-1 0,-3-9 0,-35-57 554,23 45 1342,15 26-654,0 0 0,1 0 0,-1 0 0,1 0-1,0 0 1,1-1 0,-2-5 0,3 10-280,0 0 1,0 0 0,0 0-1,1 0 1,-1 0-1,0 0 1,0 0-1,1 0 1,-1 0-1,1 0 1,-1 0 0,1 0-1,-1 0 1,1 0-1,0 0 1,-1 0-1,1 1 1,0-1 0,0 0-1,-1 0 1,1 1-1,0-1 1,0 1-1,0-1 1,0 1 0,0-1-1,0 1 1,0-1-1,0 1 1,0 0-1,0 0 1,0-1 0,0 1-1,0 0 1,1 0-1,-1 0 1,0 0-1,0 0 1,0 0 0,0 1-1,2-1 1,28 1 726,55 8 0,-42-3-3556,-28-5-2063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17809,'0'0'4740,"61"-22"-4451,-50 22-289,-6 0-609,-3 5-2530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6758,'0'0'11387,"0"8"-10463,-7 74 1654,8 117 1,-2-198-2541,1 0 0,0 0 1,0-1-1,0 1 1,0 0-1,0 0 1,0-1-1,0 1 0,1 0 1,-1 0-1,0 0 1,0-1-1,1 1 1,-1 0-1,0-1 0,1 1 1,-1 0-1,1-1 1,-1 1-1,1 0 1,-1-1-1,1 1 0,10-8 717,6-28-71,-14 20-658,0-1 1,-1 1-1,0-1 1,-2 1-1,-1-28 1,0 34-22,0 0 0,-1 0 0,0 1 0,0-1 0,-1 0 0,0 1 0,0 0 0,-1 0 0,0 0 0,0 0 0,-9-10 0,13 17-10,0 1 0,-1-1 1,1 0-1,-1 1 0,1-1 1,-1 0-1,1 1 0,-1-1 1,0 1-1,1-1 0,-1 1 1,0-1-1,1 1 0,-1-1 1,0 1-1,1 0 0,-1-1 1,0 1-1,0 0 0,0 0 1,1-1-1,-1 1 0,0 0 1,0 0-1,0 0 0,0 0 1,0 1-7,0-1 0,0 1 0,1 0 0,-1-1 1,1 1-1,-1 0 0,1-1 0,-1 1 0,1 0 0,-1 0 0,1 0 1,0 0-1,-1-1 0,1 1 0,0 0 0,0 0 0,-1 0 1,1 2-1,0 3-19,-1 0 1,1 0 0,0 1 0,1-1 0,1 12 0,1-11-100,0 0 1,1 0-1,0 0 0,0-1 1,0 0-1,1 1 1,-1-1-1,2-1 1,-1 1-1,1-1 1,-1 0-1,2 0 1,-1-1-1,0 1 1,1-2-1,0 1 1,0-1-1,0 0 1,12 4-1,-6-3-694,1 0-1,-1-1 0,1 0 0,0-1 0,0-1 0,0 0 1,-1 0-1,1-2 0,0 0 0,17-3 0,6-11-3420,-5-4-854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83 209 8968,'0'0'9839,"-8"1"-8355,5 0-1401,1-1-1,-1 1 0,0 0 0,0 0 1,1 0-1,-1 0 0,1 0 1,-1 0-1,1 1 0,-1-1 1,1 1-1,0 0 0,0 0 1,0 0-1,0 0 0,0 0 0,0 0 1,-2 4-1,0 0 130,1 1-1,0 0 1,0 0-1,0 0 1,1 0-1,0 0 1,-1 11 0,1-12 69,1 1 1,0-1-1,1 1 1,0-1-1,0 1 1,1 11-1,0-16-245,-1-1 0,1 1 0,-1-1-1,1 1 1,0-1 0,0 0 0,-1 1 0,1-1-1,0 0 1,0 0 0,0 1 0,0-1-1,1 0 1,-1 0 0,0 0 0,0-1 0,1 1-1,-1 0 1,0 0 0,1-1 0,-1 1-1,1 0 1,-1-1 0,1 0 0,-1 1-1,1-1 1,-1 0 0,1 0 0,0 0 0,-1 0-1,1 0 1,-1 0 0,3 0 0,1-1-2,1 0 0,-1 0 0,1 0 0,-1-1 0,0 1 0,0-1 0,1-1 1,-1 1-1,-1-1 0,1 0 0,0 0 0,-1 0 0,1 0 0,6-8 0,5-6-338,-1 0 0,18-27 0,-1 2-2125,-32 42 2313,0-1-1,0 1 0,0 0 0,1-1 0,-1 1 1,0-1-1,1 1 0,-1 0 0,0 0 1,1-1-1,-1 1 0,0 0 0,1 0 1,-1-1-1,0 1 0,1 0 0,-1 0 1,1 0-1,-1-1 0,0 1 0,1 0 1,-1 0-1,1 0 0,-1 0 0,1 0 1,-1 0-1,1 0 0,-1 0 0,0 0 0,1 0 1,-1 0-1,1 1 0,-1-1 0,1 0 1,-1 0-1,0 0 0,1 0 0,-1 1 1,0-1-1,1 0 0,-1 0 0,1 1 1,-1-1-1,0 0 0,0 1 0,1-1 1,-1 0-1,0 1 0,0-1 0,1 0 1,-1 1-1,0-1 0,0 1 0,0-1 0,1 0 1,-1 1-1,0-1 0,0 1 0,0-1 1,0 1-1,9 39 165,-6-23-298,-2-15 264,0 1-1,-1-1 1,1 1 0,0-1-1,0 1 1,0-1 0,1 0 0,-1 1-1,1-1 1,-1 0 0,1 0-1,0 0 1,-1 0 0,1 0-1,0 0 1,0-1 0,1 1-1,-1-1 1,0 1 0,0-1 0,1 0-1,-1 0 1,1 0 0,3 1-1,-3-2 46,-1 0-1,1-1 1,-1 1-1,1 0 1,0-1-1,-1 0 1,1 0-1,-1 1 1,1-1-1,-1-1 1,0 1-1,1 0 1,-1-1-1,0 1 1,0-1-1,0 1 1,0-1-1,0 0 1,0 0-1,-1 0 1,1 0-1,0 0 1,-1-1-1,0 1 1,2-3-1,6-12 337,-1 0 0,0-1 0,-2 0 0,0 0 0,0-1 0,-2 1 0,0-1 0,-2 0 0,0 0 1,-1 0-1,-1-1 0,0 1 0,-4-19 0,4 36-398,0 1 0,-1 0 0,1 0 0,0-1 0,-1 1 1,1 0-1,-1-1 0,1 1 0,-1 0 0,0 0 0,1 0 0,-1 0 1,0 0-1,0 0 0,0 0 0,0 0 0,0 0 0,0 0 0,0 0 0,-1 0 1,1 1-6,0 0 0,0 0 1,1 0-1,-1 0 1,0 0-1,1 0 1,-1 0-1,0 0 0,1 1 1,-1-1-1,0 0 1,1 1-1,-1-1 1,1 0-1,-1 1 0,1-1 1,-1 1-1,0-1 1,1 1-1,0-1 1,-1 1-1,1-1 0,-1 1 1,1-1-1,0 1 1,-1 0-1,1-1 1,0 1-1,-1 0 0,1-1 1,0 1-1,0 0 1,0-1-1,0 1 1,0 0-1,0-1 0,0 1 1,0 0-1,0 1 1,-10 60 570,3 2 0,3-1 0,5 80 0,-1-138-511,1 0 0,0-1 0,0 1 0,0 0 0,1-1 0,-1 0-1,1 1 1,0-1 0,0 0 0,1 0 0,-1 0 0,1 0-1,0 0 1,0-1 0,0 1 0,4 2 0,-6-4-36,1-1 1,-1 0-1,1 0 0,0 0 1,-1 0-1,1 0 1,0 0-1,0-1 0,0 1 1,0 0-1,-1-1 1,1 0-1,0 1 0,0-1 1,0 0-1,0 0 1,0 0-1,0 0 0,0 0 1,0-1-1,0 1 1,0 0-1,0-1 0,-1 0 1,1 1-1,0-1 1,0 0-1,0 0 0,-1 0 1,1 0-1,-1 0 1,1 0-1,-1-1 0,1 1 1,-1-1-1,0 1 1,1 0-1,-1-1 0,2-3 1,0 0-1,-1 0-1,1-1 1,-1 0 0,0 1-1,0-1 1,0 0 0,-1 0-1,0 0 1,0 0 0,-1 0-1,1 0 1,-1 0 0,-1 0-1,0-7 1,1 9-19,-1 0 0,1 0 0,-1 0 0,0 0 0,0 0 1,0 1-1,0-1 0,-1 0 0,0 0 0,1 1 0,-1-1 0,-1 1 0,1 0 0,0-1 0,-1 1 0,0 0 0,0 0 0,0 1 1,0-1-1,0 1 0,-7-5 0,10 7-5,0 0 1,0 0-1,-1 0 1,1 0-1,0 1 0,0-1 1,-1 0-1,1 0 1,0 0-1,0 0 1,0 0-1,-1 0 0,1 1 1,0-1-1,0 0 1,0 0-1,0 0 1,0 0-1,-1 1 0,1-1 1,0 0-1,0 0 1,0 0-1,0 1 1,0-1-1,0 0 1,0 0-1,0 1 0,0-1 1,0 0-1,0 0 1,0 0-1,0 1 1,0-1-1,0 0 0,0 0 1,0 1-1,0-1 1,0 0-1,0 0 1,0 1-1,0-1 0,0 0 1,0 0-1,0 0 1,1 1-1,-1-1 1,0 0-1,0 0 1,0 0-1,7 16-17,-4-13-12,1 0 1,0 0 0,0-1 0,0 1 0,0-1-1,0 0 1,0 0 0,0-1 0,1 1-1,-1-1 1,1 0 0,-1 0 0,1 0 0,6 0-1,70-1-484,-72 0 545,8-2-83,1 0 0,-1-1 0,0 0 0,26-10 0,-36 11 61,0-1 0,0 1 0,-1-1 0,1-1 0,-1 0 0,0 1 0,0-2 0,0 1 0,-1-1 0,1 0 0,-1 0 0,0 0 0,7-11 0,-11 15 14,0-1 1,0 1-1,0-1 0,-1 1 1,1-1-1,0 1 1,-1-1-1,1 0 1,-1 1-1,1-1 0,-1 0 1,0 1-1,0-1 1,0 0-1,0 1 1,0-1-1,0 0 0,-1-2 1,1 3 2,-1 0 1,1 1-1,-1-1 1,0 0-1,1 1 0,-1-1 1,0 0-1,1 1 1,-1-1-1,0 1 1,0-1-1,0 1 0,1-1 1,-1 1-1,0 0 1,0-1-1,0 1 1,0 0-1,0 0 0,0 0 1,0-1-1,0 1 1,-1 0-1,-3 1 27,0-1-1,1 1 0,-1-1 1,0 1-1,0 1 1,1-1-1,-1 1 1,1-1-1,0 1 1,-1 0-1,-6 5 1,-5 6 113,0 0 1,1 1-1,1 1 1,-17 22-1,25-30-91,1 0-1,1 0 0,-1 0 1,1 1-1,0 0 0,1-1 1,0 1-1,0 0 0,1 1 1,0-1-1,0 0 0,1 1 1,-1 9-1,3-16-99,-1 0-1,1 1 1,-1-1 0,1 0-1,0 0 1,-1 1 0,1-1-1,1 0 1,-1 0-1,0 0 1,0 0 0,1 0-1,-1-1 1,1 1 0,-1 0-1,1-1 1,0 1 0,0-1-1,0 1 1,0-1-1,0 0 1,0 0 0,0 0-1,0 0 1,0 0 0,0 0-1,1-1 1,-1 1 0,5 0-1,7 1-829,0 0 0,1-1 0,22-1-1,-30 0 334,7 0-1093,-1-2 0,0 1 0,1-2-1,-1 0 1,0 0 0,0-1-1,-1-1 1,24-12 0,8-8-4128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6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26 8392,'0'0'15834,"-11"-6"-15087,5 2-700,5 3-23,-1-1 0,-1 0 0,1 1 0,0 0 0,0-1 0,0 1 0,-1 0 0,1 0 0,-1 0 0,1 1 0,-1-1 0,1 1 0,-1-1 0,1 1 1,-1 0-1,1 0 0,-1 0 0,0 0 0,1 0 0,-1 1 0,1-1 0,-1 1 0,1-1 0,-1 1 0,1 0 0,-1 0 0,1 0 0,0 0 0,0 1 0,0-1 0,-1 1 1,1-1-1,0 1 0,1 0 0,-1 0 0,0 0 0,-2 3 0,2-3 10,0 1 1,0-1-1,0 1 0,0-1 0,0 1 1,0 0-1,1 0 0,0 0 1,-1 0-1,1 0 0,0 0 1,0 0-1,1 0 0,-2 6 1,3-7-31,-1 0 0,1 0 1,0 0-1,-1 0 0,1 0 1,0 0-1,0 0 0,0-1 1,0 1-1,0 0 1,1-1-1,-1 1 0,1 0 1,-1-1-1,1 0 0,-1 1 1,1-1-1,0 0 0,-1 0 1,1 0-1,0 0 0,0 0 1,3 1-1,3 2 5,6 2-193,0 0 0,0 1-1,-1 0 1,0 1 0,0 1-1,-1 0 1,0 1 0,18 18 0,-30-27 195,1 0 0,0 0 0,0 0 0,-1 0 0,1 0 0,-1 0 0,1 0 1,-1 0-1,1 0 0,-1 0 0,1 0 0,-1 0 0,0 0 0,0 0 0,1 0 1,-1 0-1,0 1 0,0-1 0,0 0 0,0 0 0,-1 0 0,1 0 0,0 0 0,0 0 1,-1 0-1,1 1 0,0-1 0,-1 0 0,1 0 0,-2 1 0,0 0 32,0 0-1,0-1 1,0 1 0,0-1-1,-1 1 1,1-1-1,0 0 1,-1 0-1,1 0 1,-1 0-1,0-1 1,-3 2 0,-3-1-219,1 1 0,-1-2 1,1 1-1,-1-1 0,1 0 1,-1-1-1,-14-3 0,5-8-4196,5-4-4313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10314,'0'0'5947,"10"-10"-4196,21-21-162,2 1 1,0 2-1,46-29 1,-78 57-1560,0-1 0,-1 0 0,1 1 0,0-1 0,0 1 0,-1 0 0,1-1 0,0 1 0,0 0 0,-1-1-1,1 1 1,0 0 0,0 0 0,0 0 0,0 0 0,-1 0 0,1 0 0,0 0 0,0 0 0,0 0 0,0 0 0,-1 0 0,1 0 0,0 1 0,0-1 0,0 0 0,-1 0 0,2 1 0,-1 1-15,-1-1-1,1 0 0,-1 0 1,1 0-1,-1 1 1,0-1-1,0 0 1,1 1-1,-1-1 1,0 0-1,0 0 0,0 1 1,-1-1-1,1 0 1,0 1-1,-1 1 1,-21 61-24,19-56 120,-18 41-2,-21 61-26,39-100-83,0 1 0,1 0 0,0-1 0,1 1 0,0 0 0,1 0 0,0 0 0,3 15 0,-3-25 1,0 0 0,1 0 1,-1 0-1,1 0 0,-1 0 0,1 0 0,0 0 0,-1 0 0,1 0 1,0 0-1,0 0 0,-1-1 0,1 1 0,0 0 0,0 0 1,0-1-1,0 1 0,0-1 0,0 1 0,0-1 0,0 1 1,0-1-1,1 0 0,-1 1 0,0-1 0,0 0 0,0 0 1,0 0-1,1 0 0,-1 0 0,0 0 0,0 0 0,0 0 0,0 0 1,0 0-1,1-1 0,-1 1 0,0-1 0,2 0 0,2-1 18,1 1-1,-1-1 0,0-1 0,0 1 1,0-1-1,0 0 0,5-4 0,7-9 58,-2-2 0,1 0-1,-2-1 1,-1 0 0,0-1-1,-1-1 1,-2 0 0,0 0 0,-1-1-1,9-34 1,-19 136-263,0-71 190,-1 3 26,2-1 0,-1 1 0,2 0 0,-1-1 0,4 18-1,-4-27-19,1 0-1,-1-1 0,1 1 0,0 0 0,0 0 0,-1 0 0,1-1 1,0 1-1,0-1 0,0 1 0,1-1 0,-1 1 0,0-1 0,1 1 0,-1-1 1,1 0-1,-1 0 0,1 0 0,-1 0 0,1 0 0,0 0 0,-1 0 1,1-1-1,0 1 0,0 0 0,0-1 0,0 0 0,0 1 0,-1-1 0,1 0 1,0 0-1,0 0 0,0 0 0,0 0 0,0-1 0,0 1 0,0 0 1,-1-1-1,1 0 0,0 1 0,2-2 0,0 0 112,1-1 1,-1 1-1,0-1 0,0 0 1,0 0-1,0 0 1,0 0-1,-1-1 0,0 1 1,1-1-1,-1 0 0,-1 0 1,1 0-1,0-1 0,-1 1 1,3-8-1,0-1 219,0 0 1,-1 0-1,0-1 0,3-24 0,-6 30-139,1-9 59,0 0 0,-2-27 0,0 42-257,0 0 0,0 0 0,0 0 0,0 0 0,0 0 0,0 0 1,-1 0-1,1 0 0,-1 0 0,1 1 0,-1-1 0,0 0 0,0 0 0,1 0 0,-1 1 1,-1-1-1,1 0 0,0 1 0,0-1 0,-1 1 0,1-1 0,0 1 0,-1 0 1,0-1-1,1 1 0,-1 0 0,0 0 0,1 0 0,-1 0 0,0 1 0,0-1 0,-2 0 1,2 1-12,0 1 0,1 0 0,-1-1 0,0 1 0,0 0 0,1 0 0,-1 0 0,0 0 0,1 0 0,-1 1 0,1-1 0,-1 0 0,1 1 0,0-1 0,-1 1 0,1-1 0,0 1 0,0 0 0,0-1 0,1 1 0,-1 0 0,0 0 0,0 0 0,1-1 0,-1 1 0,1 0 0,0 0 0,0 0 0,0 3 0,-1-3-91,0 0-1,1 0 0,0 1 0,-1-1 1,1 0-1,0 0 0,0 1 0,0-1 1,1 0-1,-1 0 0,0 0 0,1 1 1,0-1-1,-1 0 0,1 0 0,0 0 1,0 0-1,0 0 0,0 0 0,1 0 1,-1-1-1,0 1 0,1 0 0,-1-1 1,1 1-1,3 2 0,35 2-3953,2-8-4357,-23-1 1199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11339,'0'0'10922,"-22"53"-9032,15-26-321,-2 1-672,0 2-224,4-5-417,5-3-192,0-5-32,7-12-1057,9-5-961,2 0-704,0-9 287,2-8-575,-2-4-33,2-2-352,-4-6-993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2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172 284 5701,'35'-65'5895,"37"-60"4877,-72 135-8120,-7 47-2224,-5-20-342,-3 10 197,1 0 0,2 0 0,3 1-1,-6 80 1,15-127-279,0 0 0,0 0 0,0 0 0,0 0 1,0 1-1,0-1 0,0 0 0,0 0 0,0 0 0,1 0 0,-1 0 0,0 1 0,1-1 0,-1 0 0,1 0 0,0 0 1,-1 0-1,1 0 0,0 0 0,-1-1 0,1 1 0,0 0 0,0 0 0,0 0 0,0-1 0,1 2 0,0-2 10,0 1 0,-1-1-1,1 0 1,0 0-1,0 0 1,-1 0-1,1 0 1,0 0 0,0-1-1,-1 1 1,1-1-1,0 1 1,-1-1 0,1 1-1,2-3 1,3-1 5,0 0-1,0 0 1,0-1 0,0 0 0,-1-1-1,8-8 1,4-12-82,-2 0-1,-1-1 0,-1 0 0,-1-1 1,-2-1-1,0 0 0,9-46 0,2-1 72,-33 166-413,2-56 350,2 0-1,2 0 1,1 0 0,1 1 0,3 45 0,6-61-1507,-1-11-1217,0-10-4609,-4-6-870</inkml:trace>
  <inkml:trace contextRef="#ctx0" brushRef="#br0" timeOffset="1">1 1 16111,'0'0'7143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7976,'0'0'15214,"1"7"-14766,2 6-204,12 46 705,-14-57-896,0 0-1,0 1 1,0-1-1,0 0 1,0-1-1,0 1 1,1 0-1,-1 0 1,0 0-1,1-1 0,0 1 1,-1-1-1,1 1 1,0-1-1,0 1 1,0-1-1,-1 0 1,1 0-1,1 0 1,-1 0-1,0-1 1,0 1-1,0 0 1,0-1-1,3 1 0,0-2-4,0 1-1,1-1 0,-1 0 0,0-1 0,0 1 0,0-1 0,0 0 0,0-1 0,0 1 0,-1-1 1,1 0-1,-1 0 0,0 0 0,0 0 0,0-1 0,0 0 0,0 0 0,-1 0 0,0 0 0,5-8 1,-1 4-28,-1 0 0,1 0 0,0 1-1,14-11 1,-21 18-20,0 0 0,1 0 0,-1 0-1,0 0 1,0-1 0,0 1 0,0 0-1,1 0 1,-1 0 0,0 0 0,0 0-1,0 0 1,1 0 0,-1 0 0,0 0-1,0 0 1,0 0 0,1 0 0,-1 0-1,0 0 1,0 0 0,0 0 0,1 0-1,-1 0 1,0 0 0,0 0 0,0 0-1,0 1 1,1-1 0,-1 0 0,0 0-1,0 0 1,0 0 0,0 0-1,1 0 1,-1 1 0,0-1 0,0 0-1,0 0 1,0 0 0,0 0 0,0 1-1,0-1 1,1 0 0,2 16-37,-3 24-40,0-33 69,1 66 13,-1-72-4,1 0 0,-1-1 0,1 1 0,-1 0 0,0 0 0,1 0 0,0-1 0,-1 1 1,1 0-1,-1-1 0,1 1 0,0 0 0,-1-1 0,1 1 0,0-1 0,0 1 0,0-1 0,-1 1 0,1-1 0,0 0 0,0 1 0,0-1 0,0 0 0,0 0 0,0 0 0,0 0 0,-1 0 0,1 0 0,0 0 0,0 0 0,0 0 0,0 0 0,0 0 0,0 0 0,0-1 0,0 1 0,-1 0 0,1-1 0,1 0 0,35-17 220,14-37 94,-43 45-240,1 0 1,0 0-1,0 1 1,0 0-1,1 0 1,14-8-1,-23 16-76,0 1 0,0-1 0,-1 1 0,1 0 0,0-1 0,0 1 0,0 0 0,0-1 0,-1 1 0,1 0 0,0 0 0,0 0 0,0 0 0,0-1 0,0 1-1,0 1 1,0-1 0,0 0 0,0 0 0,0 0 0,-1 0 0,1 1 0,0-1 0,0 0 0,0 1 0,0-1 0,-1 1 0,1-1 0,0 1 0,0-1 0,-1 1-1,1-1 1,0 1 0,-1 0 0,1-1 0,-1 1 0,1 0 0,-1 0 0,1 0 0,-1-1 0,1 1 0,-1 0 0,0 0 0,1 0 0,-1 0 0,0 0 0,0-1 0,0 1-1,0 0 1,0 0 0,0 2 0,3 57-445,-4-49 35,1-9-29,0 29-533,-2-17-1565,-2-10-4178,1-8 1181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10314,'0'0'9929,"63"-14"-6822,-27 3-1185,9 5-641,4 1-512,-1 3-609,7 2-128,-7 0 0,1 0-352,-10 2-865,-8 0-1314,-8-2-1216,-3 0-2691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5061,'0'0'12999,"4"9"-12668,-1-3-420,0 0 1,1 0-1,0-1 1,0 0-1,0 1 1,1-1-1,0 0 1,-1-1-1,2 1 1,-1-1-1,0 0 1,1-1-1,0 1 1,0-1-1,0 0 1,0-1-1,1 1 1,6 1-1,25 5-5338,73 8 1,-60-12 7106,-3-2 6308,-41 0-1867,-15 3-3726,-24 8-2606,18-8 1008,-2 3-415,1-1 1,1 2-1,0 0 1,0 1-1,-16 16 1,25-22-253,-1 0 0,1 1 1,0 0-1,1 0 0,0 0 1,0 1-1,0-1 0,0 1 0,1 0 1,0 0-1,1 0 0,0 0 1,0 1-1,-1 10 0,2-17-135,1 1 0,0 0 0,1-1 1,-1 1-1,0-1 0,0 1 0,1-1 0,-1 1 0,1-1 0,-1 1 0,1-1 0,0 1 0,-1-1 0,1 0 0,0 1 0,0-1 0,0 0 0,0 0 0,0 0 0,0 0 0,0 1 0,1-2 0,1 3 0,1-1-86,0-1 0,-1 1 0,1-1 0,0 1-1,0-1 1,0-1 0,0 1 0,0 0-1,5-1 1,4 0-805,-1 0-1,0-1 0,1-1 0,-1 0 1,19-5-1,7-10-3683,-2-4-3150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 14350,'0'0'6112,"-7"10"-4777,-2 1-940,1 0 0,0 1 0,1 0 0,1 0 0,0 1 0,0 0 0,1 0 0,1 1 0,0-1 0,1 1 0,1 0 0,-2 26 0,4-37-364,3 30 575,-3-32-582,1-1 1,-1 1 0,0 0-1,0-1 1,1 1-1,-1-1 1,0 1-1,1-1 1,-1 1 0,1-1-1,-1 0 1,0 1-1,1-1 1,-1 1-1,1-1 1,-1 0 0,1 1-1,-1-1 1,1 0-1,0 0 1,-1 0-1,1 1 1,-1-1 0,1 0-1,-1 0 1,1 0-1,0 0 1,-1 0-1,1 0 1,0 0 0,-1 0-1,1 0 1,-1 0-1,1 0 1,-1 0-1,1-1 1,0 1 0,-1 0-1,1 0 1,-1-1-1,1 1 1,-1 0-1,1-1 1,-1 1 0,1 0-1,-1-1 1,1 1-1,-1-1 1,0 1-1,1-2 1,4-2 9,-1 0-1,0 0 1,-1-1 0,1 1 0,-1-1-1,0 0 1,0 0 0,-1 0 0,1-1-1,-1 1 1,0-1 0,2-11 0,0 2 44,-2-1 1,1 0-1,-1-24 1,-2 41-78,0-1 0,-1 1 0,1-1 1,0 1-1,0-1 0,0 1 0,-1-1 1,1 1-1,0-1 0,-1 1 0,1-1 1,0 0-1,-1 1 0,1-1 0,-1 1 1,1-1-1,0 0 0,-1 1 1,1-1-1,-1 0 0,1 0 0,-1 0 1,1 1-1,-1-1 0,1 0 0,-1 0 1,1 0-1,-1 0 0,0 0 0,1 0 1,-1 0-1,1 0 0,-1 0 0,1 0 1,-1 0-1,1 0 0,-1 0 0,1 0 1,-1-1-1,1 1 0,-1 0 0,1 0 1,-1-1-1,1 1 0,-1 0 0,1 0 1,-1-1-1,1 1 0,0-1 0,-1 1 1,1 0-1,0-1 0,-1 1 0,1-1 1,0 1-1,0-1 0,-1 1 0,1-1 1,0 1-1,0-1 0,0 1 1,-1-1-1,1 1 0,0-1 0,0 1 1,0-1-1,0 0 0,0 3-2,-1-1-1,1 1 1,-1 0 0,1-1-1,0 1 1,0 0 0,0 0-1,0 0 1,0-1 0,0 1-1,1 0 1,-1 0 0,0-1-1,1 1 1,-1 0 0,1-1-1,0 1 1,0-1 0,-1 1-1,1 0 1,0-1 0,0 0-1,1 1 1,-1-1 0,0 0-1,0 1 1,1-1 0,-1 0-1,0 0 1,4 2 0,1-1 7,1-1-1,0 1 1,0-1 0,-1-1 0,1 1 0,14-1 0,-21 0-6,15-1 12,0 0-1,0 0 0,-1-2 1,1 0-1,-1 0 1,0-2-1,0 1 1,23-13-1,-30 14 2,0-1 1,0 0-1,-1 0 1,1-1-1,-1 0 0,-1 0 1,1 0-1,-1-1 1,1 1-1,-2-1 0,1-1 1,-1 1-1,0-1 1,0 1-1,0-1 1,-1 0-1,0-1 0,2-9 1,-5 16-13,0 1 0,1 0 0,-1-1 0,0 1 0,0 0-1,0-1 1,0 1 0,0 0 0,0-1 0,0 1 0,0 0 0,0-1 0,0 1 0,0 0 0,0-1 0,0 1 0,0 0 0,0-1 0,0 1 0,0 0 0,0-1 0,0 1 0,-1 0 0,1-1 0,0 1 0,0 0 0,0-1 0,0 1 0,-1 0 0,1-1 0,0 1-1,0 0 1,-1 0 0,1 0 0,0-1 0,-1 1 0,1 0 0,0 0 0,-1 0 0,1-1 0,-17 7 55,-15 19 14,14-6-42,2 1 0,-15 23 0,27-38-22,1 0 1,-1 1-1,2-1 0,-1 1 0,0 0 0,1 0 0,0 0 0,1 0 1,-1 0-1,1 1 0,0-1 0,1 0 0,0 1 0,0 8 0,1-14-51,0 1 0,0 0 0,0-1 0,1 1 0,-1-1 0,0 1 0,1-1 0,-1 0 0,1 0-1,-1 1 1,1-1 0,0 0 0,-1 0 0,1-1 0,0 1 0,0 0 0,0-1 0,0 1 0,0-1-1,-1 1 1,1-1 0,0 0 0,0 0 0,0 0 0,0 0 0,0 0 0,4-1 0,5 1-1074,0-1 0,0 0 0,19-5 0,-10-1-2449,-1 0 1,-1-1 0,26-16-1,-14 5-121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80 2242,'0'0'5274,"6"-10"-933,-1 2-3069,-2 6-899,-1-1 0,0 0 0,0 0 0,0 0-1,-1 0 1,1 0 0,-1 0 0,1 0 0,-1 0 0,0-1-1,0 1 1,-1-1 0,1 1 0,0-4 0,-1 6-273,0 1 1,-1-1 0,1 1 0,0-1 0,0 1-1,0-1 1,0 1 0,0-1 0,-1 1-1,1-1 1,0 1 0,0-1 0,-1 1-1,1-1 1,0 1 0,-1 0 0,1-1-1,0 1 1,-1 0 0,1-1 0,-1 1-1,1 0 1,0 0 0,-1-1 0,1 1-1,-1 0 1,1 0 0,-1 0 0,1-1 0,-1 1-1,1 0 1,-1 0 0,1 0 0,-1 0-1,1 0 1,-1 0 0,1 0 0,-1 0-1,1 0 1,-1 0 0,1 1 0,-1-1-1,1 0 1,-1 0 0,1 0 0,-1 1-1,1-1 1,-1 0 0,0 1 0,-24 13 653,17-7-586,1-1 0,0 1 0,1 1 0,0 0 1,0 0-1,0 0 0,1 0 0,1 1 0,-1 0 0,1 0 1,1 0-1,0 0 0,0 1 0,1-1 0,-3 18 0,6-26-145,-1 0 0,0 0 0,0 0 0,1 0 0,-1 0 0,0 0-1,1 0 1,-1 0 0,1 0 0,0 0 0,-1 0 0,1-1 0,0 1-1,-1 0 1,1 0 0,0 0 0,0-1 0,0 1 0,0-1 0,-1 1-1,1 0 1,0-1 0,0 0 0,0 1 0,0-1 0,0 0 0,0 1-1,0-1 1,1 0 0,-1 0 0,0 0 0,0 0 0,0 0 0,0 0-1,0 0 1,0 0 0,0 0 0,0-1 0,1 1 0,3-1 73,0 0 1,0 1-1,0-2 1,0 1 0,0-1-1,0 1 1,7-6-1,5-5-68,-1-2 0,-1 0 0,0-1 0,-1-1 0,-1 0 0,-1-1-1,0 0 1,10-20 0,-36 59-162,3-6 76,1 1 1,0 0 0,1 1 0,0 0-1,2 1 1,0-1 0,-5 24 0,12-41-51,0 0 0,-1 0 0,1 0 0,0 0 0,0 0 0,0-1 0,0 1 0,0 0 0,0 0 0,0 0 0,0 0 0,0 0 0,0 0 0,1 0 0,-1 0 0,0 0 0,1 0 0,-1 0 0,0-1 0,1 1 0,-1 0 0,1 0 0,0 0 0,-1-1 0,1 1 0,-1 0 0,1-1 0,0 1 0,0 0 0,-1-1 0,1 1 0,0-1 0,0 1 0,0-1 0,0 0 0,0 1 0,-1-1 0,1 0 1,0 0-1,0 1 0,0-1 0,0 0 0,0 0 0,0 0 0,0 0 0,0 0 0,0 0 0,1-1 0,4 0-946,-1 0 1,0-1-1,0 1 0,1-1 1,-1 0-1,0-1 1,6-3-1,21-15-8395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 9833,'0'0'13090,"-10"-2"-12465,6 1-557,-1 1 0,1 0 0,-1 0 1,0 0-1,1 0 0,-1 1 1,1 0-1,-1 0 0,1 0 1,-1 1-1,1 0 0,-5 2 0,6-3-45,1 1-1,-1-1 1,1 1-1,0-1 1,-1 1-1,1 0 0,0 0 1,0 0-1,1 0 1,-1 1-1,0-1 1,1 0-1,-1 1 1,1-1-1,0 1 0,-1 0 1,1-1-1,1 1 1,-1 0-1,0 0 1,1-1-1,-1 1 1,1 0-1,0 0 0,0 0 1,0 0-1,0 2 1,1-3-77,0 0 1,0-1-1,-1 1 1,1-1-1,0 1 1,0-1-1,1 1 1,-1-1-1,0 0 0,0 0 1,1 1-1,-1-1 1,0 0-1,1 0 1,-1 0-1,1-1 1,0 1-1,2 1 1,38 15-1369,-26-11 556,22 8-1031,-30-12 1676,0 1-1,0 0 1,-1 0 0,1 0 0,-1 1-1,0 0 1,11 8 0,-17-11 371,0 0 1,-1 0-1,1 0 1,0 0-1,0 1 1,-1-1-1,1 0 1,-1 0-1,1 0 1,-1 1-1,1-1 1,-1 0-1,0 0 1,0 1-1,0-1 1,1 0-1,-1 1 1,0-1-1,-1 0 1,1 1-1,0-1 1,0 0-1,-1 0 1,1 1-1,0-1 1,-1 0-1,1 0 1,-1 1-1,0-1 1,1 0-1,-1 0 1,0 0-1,0 0 1,1 0-1,-1 0 1,0 0-1,0 0 1,0 0-1,0-1 1,-1 1-1,1 0 1,0-1-1,-2 2 1,-5 3 232,0 1-1,-1-1 1,0-1 0,-11 5 0,17-7-479,-1-1 0,0 0 0,0 0 0,0 0 0,0 0 0,0-1 0,-6 1 0,-5-7-3799,8-11-4313,7-4-5549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91 15054,'0'0'3465,"8"-4"-145,-4 2-3021,49-25 3137,-50 25-3324,-1 1 1,1-1-1,0 0 1,0 0-1,-1 0 1,1 0 0,-1-1-1,1 1 1,-1-1-1,0 1 1,0-1-1,0 0 1,-1 0 0,1 0-1,-1 0 1,2-5-1,-3 8-110,0-1-1,0 1 1,0-1-1,0 1 1,0 0-1,0-1 1,0 1-1,0-1 1,0 1-1,0-1 1,0 1-1,0 0 1,0-1-1,-1 1 1,1-1-1,0 1 1,0 0-1,0-1 1,-1 1-1,1 0 1,0-1-1,-1 1 1,1 0-1,0-1 1,-1 1-1,1 0 1,0 0-1,-1-1 1,1 1-1,0 0 1,-1 0-1,1 0 1,-1 0-1,0-1 1,-19 2 44,-19 12 26,28-6-54,1 1 0,0 0 0,1 0 1,-1 1-1,-13 17 0,19-21 24,0 0 1,0 1-1,1-1 1,0 1 0,0 0-1,0 0 1,1 0-1,-1 0 1,1 0-1,1 1 1,-1-1 0,0 12-1,2-16-31,1-1-1,-1 1 1,1 0 0,-1-1-1,1 1 1,-1-1 0,1 1-1,0-1 1,0 1 0,0-1-1,0 1 1,0-1 0,0 0 0,0 1-1,0-1 1,1 0 0,-1 0-1,0 0 1,1 0 0,-1 0-1,1 0 1,-1-1 0,1 1-1,0 0 1,-1-1 0,1 1-1,-1-1 1,1 0 0,0 1-1,0-1 1,1 0 0,65 3-308,-56-3 12,54-4-3131,-23-8-4352,-3-8-8231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43 13869,'0'5'7604,"-8"37"-6053,-117 361 2015,120-383-3472,11-31 102,11-33 86,-10 5-386,-3-1 1,0-75 0,-3 118 99,-1 0 0,0 0 0,0 0 1,1 0-1,0-1 0,-1 1 0,1 0 0,0 0 0,0 0 0,1-1 0,-1 1 1,1-1-1,-1 1 0,1-1 0,0 0 0,0 1 0,0-1 0,0 0 0,0 0 1,0 0-1,1 0 0,-1-1 0,1 1 0,-1-1 0,1 1 0,-1-1 0,1 0 1,0 0-1,0 0 0,0-1 0,-1 1 0,1 0 0,0-1 0,0 0 0,6 0 0,-1 0 18,1 0 0,0 0 0,0-1 0,-1 0 0,1-1 0,0 0-1,-1 0 1,1-1 0,-1 0 0,0 0 0,12-7 0,-7 1 135,1-1 0,-2 0-1,1-1 1,-1 0 0,-1-1 0,0 0 0,-1-1 0,0 0 0,-1-1 0,0 0 0,-1 0 0,-1-1 0,0 0 0,-1 0-1,-1 0 1,0-1 0,-1 0 0,3-30 0,-7 45-144,1 0-1,-1 1 1,0-1 0,0 0-1,0 1 1,0-1 0,0 0 0,1 0-1,-1 1 1,-1-1 0,1 0-1,0 1 1,0-1 0,0 0-1,0 0 1,0 1 0,-1-1-1,1 0 1,0 1 0,-1-1-1,1 0 1,0 1 0,-1-1-1,1 1 1,-1-1 0,1 1-1,-1-1 1,1 1 0,-1-1-1,1 1 1,-1-1 0,0 1-1,1-1 1,-1 1 0,1 0 0,-1 0-1,0-1 1,0 1 0,0 0-1,-1 0-11,0 0 0,1 1 0,-1-1 0,1 1 0,-1 0-1,1-1 1,-1 1 0,1 0 0,-1 0 0,1 0 0,0 0 0,-1 0-1,1 0 1,0 0 0,0 0 0,0 1 0,-2 2 0,-10 17 72,1 1 1,1 0-1,1 1 0,1 0 1,1 1-1,1 0 1,1 0-1,1 1 0,1 0 1,1 0-1,1 28 1,2-51-41,0 1 0,0-1 1,0 0-1,0 1 0,0-1 1,1 1-1,-1-1 0,1 1 1,0-1-1,0 0 0,0 1 1,0-1-1,0 0 0,0 0 1,0 0-1,1 0 1,-1 0-1,1 0 0,0 0 1,0 0-1,-1 0 0,1-1 1,0 1-1,3 1 0,-1-2-4,0 1 0,1-1 1,-1 1-1,1-1 0,0 0 0,-1-1 0,1 1 0,0-1 0,-1 0 0,1 0 0,0-1 0,4 0 0,8-2-9,-1-1-1,0 0 1,-1-1-1,1-1 0,-1-1 1,22-12-1,31-31-12,-63 46 6,0-1-1,0 1 1,0-1-1,-1-1 0,0 1 1,0-1-1,-1 1 1,1-1-1,-1 0 1,3-7-1,-6 13-3,0 0-1,0-1 1,0 1-1,0 0 1,0-1 0,-1 1-1,1 0 1,0 0-1,0-1 1,0 1-1,0 0 1,0-1-1,0 1 1,0 0-1,-1 0 1,1-1 0,0 1-1,0 0 1,0 0-1,-1 0 1,1-1-1,0 1 1,0 0-1,0 0 1,-1 0-1,1 0 1,0-1 0,-1 1-1,1 0 1,0 0-1,0 0 1,-1 0-1,1 0 1,0 0-1,-1 0 1,1 0 0,0 0-1,0 0 1,-1 0-1,1 0 1,0 0-1,-1 0 1,1 0-1,0 0 1,0 0-1,-1 0 1,1 0 0,0 0-1,-1 1 1,1-1-1,0 0 1,0 0-1,-1 0 1,1 0-1,0 1 1,0-1 0,0 0-1,-1 1 1,-19 8-93,9-1 77,0 0 0,1 1 0,0 0 0,-14 18 0,19-22 34,0 1 0,0 0-1,1 1 1,0-1 0,0 1 0,1 0-1,0 0 1,0 0 0,-3 14 0,6-20-17,0 1 0,0-1 0,0 1 0,0-1 0,1 1 0,-1-1 0,0 1 0,1-1 0,-1 0 0,1 1 0,-1-1 0,1 0 0,0 1 0,0-1 0,-1 0 0,1 0 0,0 0 0,0 0 0,0 1 0,0-1 0,0-1 0,1 1 1,-1 0-1,0 0 0,0 0 0,1-1 0,-1 1 0,0 0 0,1-1 0,-1 1 0,1-1 0,-1 0 0,0 1 0,3-1 0,60 6-842,-51-6 306,80 0-8114,-45-3-1895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36 10922,'0'0'11809,"-10"-7"-10806,5 2-857,3 3-112,0 0 0,0 0 0,0 0 0,0 0-1,0 1 1,0-1 0,0 1 0,-1-1 0,1 1 0,-1 0 0,1 0 0,-1 0 0,1 0-1,-1 1 1,1-1 0,-1 1 0,0-1 0,1 1 0,-1 0 0,0 0 0,1 0 0,-1 0-1,0 1 1,1-1 0,-1 1 0,1 0 0,-5 1 0,-10 8 100,1 0 0,0 1-1,1 0 1,0 2 0,0-1 0,2 2 0,-14 16 0,20-21-47,0-1 1,1 2-1,-1-1 1,2 1-1,0 0 1,0 0-1,0 1 0,2-1 1,-1 1-1,1 0 1,1 0-1,0 0 1,-1 15-1,3-24-107,0 1-1,1 0 0,-1 0 0,1-1 0,0 1 1,0 0-1,0-1 0,0 1 0,0-1 1,0 1-1,1-1 0,-1 1 0,1-1 1,-1 0-1,1 0 0,0 0 0,0 0 1,0 0-1,0 0 0,0-1 0,1 1 0,-1-1 1,1 1-1,-1-1 0,1 0 0,-1 0 1,1 0-1,-1 0 0,1 0 0,0-1 1,0 1-1,-1-1 0,5 1 0,9 0-841,0 0-1,-1-1 1,1-1 0,27-4-1,19-11-4005,1-7-2921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10730,'0'0'4015,"-9"0"-1127,4 0-2728,0 0 1,1 0 0,-1 1-1,0 0 1,1 0 0,-1 0-1,1 0 1,-1 1-1,1 0 1,-1-1 0,1 2-1,0-1 1,0 0 0,0 1-1,0 0 1,1 0 0,-1 0-1,1 0 1,0 1-1,0-1 1,-5 8 0,1-3 11,-1 1-1,2 1 1,-1-1 0,2 1 0,-1 0 0,1 1 0,1-1 0,0 1 0,0 0 0,1 0 0,0 0-1,1 1 1,0-1 0,1 23 0,1-32-150,0 1 0,1-1 0,-1 1 1,1 0-1,0-1 0,0 1 0,0-1 0,0 0 0,0 1 0,0-1 0,1 0 1,-1 0-1,1 0 0,0 0 0,-1 0 0,1 0 0,0 0 0,0 0 0,0-1 0,0 1 1,1-1-1,-1 0 0,0 0 0,1 1 0,-1-1 0,1-1 0,-1 1 0,1 0 0,-1-1 1,1 1-1,-1-1 0,1 0 0,0 0 0,3 0 0,0 1-3,1-1-1,0 0 1,0 0-1,-1-1 1,1 0-1,0 0 1,-1 0-1,1-1 1,-1 0-1,1-1 0,-1 1 1,11-7-1,-9 3 51,-1-1-1,0 0 0,0 0 0,-1 0 1,0 0-1,0-1 0,-1 0 1,7-14-1,-9 17 15,-1 1-1,0-1 1,0 0 0,-1 0-1,1 0 1,-1 0 0,0-1 0,0 1-1,-1 0 1,1 0 0,-1-1-1,0 1 1,-1 0 0,1 0 0,-1-1-1,0 1 1,-3-6 0,3 8-123,0 1 1,0 0-1,0 0 1,-1 0-1,1 1 1,-1-1-1,1 0 0,-1 1 1,0-1-1,0 0 1,1 1-1,-1 0 1,0 0-1,0-1 1,-1 1-1,1 0 1,0 1-1,0-1 1,-4-1-1,-27 0-3365,33 2 3263,-1 0 0,1 0 0,-1 0 0,1 0 1,0 0-1,-1 0 0,1 0 0,0 0 0,-1 0 1,1 0-1,0 0 0,-1 0 0,1 1 0,0-1 0,0 0 1,-1 0-1,1 0 0,0 1 0,-1-1 0,1 0 1,0 0-1,0 1 0,0-1 0,-1 0 0,1 0 0,0 1 1,0-1-1,0 0 0,0 1 0,-1-1 0,1 0 0,0 1 1,0-1-1,0 0 0,0 1 0,0-1 0,0 0 1,0 1-1,0-1 0,0 1 0,0-1 0,0 0 0,0 1 1,0-1-1,0 1-325,0 11-5902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32 15086,'0'0'7559,"-7"-6"-5733,4 3-1758,-1 1 1,0-1-1,0 1 0,1-1 0,-1 1 0,0 0 1,-1 1-1,1-1 0,0 1 0,0 0 0,-1 0 1,1 0-1,-1 0 0,1 1 0,-1 0 1,1 0-1,-1 0 0,1 0 0,-1 1 0,1 0 1,0 0-1,-1 0 0,1 0 0,0 1 0,0 0 1,-7 3-1,4-1 1,0 1 0,0 0 0,1-1 0,0 2 1,-11 10-1,17-15-61,-1 0 1,0 0-1,0 0 1,1 0 0,-1 0-1,1 0 1,-1 0-1,1 0 1,-1 0 0,1 0-1,-1 0 1,1 0-1,0 1 1,0-1 0,0 0-1,0 0 1,0 0-1,0 1 1,0 0 0,0-1-6,1 0 1,0 1 0,0-1-1,-1 0 1,1 0 0,0 0-1,0 0 1,0 0 0,0 0-1,0-1 1,0 1 0,1 0-1,-1 0 1,0-1 0,0 1-1,0-1 1,1 1 0,-1-1-1,0 1 1,1-1 0,1 0-1,63 14-648,-47-11 240,0 0 1,0 1 0,-1 2-1,0-1 1,0 2-1,0 0 1,33 20-1,-50-26 427,0-1 0,0 1-1,0 0 1,0 0 0,-1 0 0,1-1-1,0 1 1,0 0 0,-1 0-1,1 0 1,0 0 0,-1 0 0,1 1-1,-1-1 1,0 0 0,1 0 0,-1 0-1,0 0 1,0 1 0,0-1-1,1 0 1,-1 0 0,0 0 0,-1 0-1,1 1 1,0-1 0,0 0 0,0 0-1,-1 0 1,1 0 0,-1 1-1,1-1 1,-1 0 0,1 0 0,-1 0-1,1 0 1,-1 0 0,0 0-1,0 0 1,1-1 0,-1 1 0,0 0-1,0 0 1,0 0 0,0-1 0,-2 2-1,-6 5 449,-1-1 0,1 0-1,-19 8 1,23-12-444,-9 5 52,-1 1-197,0-1 0,0 0 1,-1-1-1,0 0 0,0-2 1,-26 5-1,41-9 29,0 0 0,1 0 0,-1 1 0,1-1 0,-1 0-1,0 0 1,1 0 0,-1 0 0,1 0 0,-1 0 0,1-1 0,-1 1 0,0 0 0,1 0 0,-1 0 0,1 0 0,-1-1 0,1 1 0,-1 0-1,1 0 1,-1-1 0,1 1 0,-1-1 0,1 1 0,-1 0 0,1-1 0,0 1 0,-1-1 0,1 1 0,0-1 0,-1 1 0,1-1 0,0 1-1,0-1 1,-1 1 0,1-1 0,0 1 0,0-1 0,0 0 0,0 1 0,0-1 0,0 1 0,0-1 0,0 1 0,0-1 0,0 0 0,0 1-1,0-1 1,0 1 0,0-1 0,0 0 0,1 1 0,-1-1 0,0 1 0,0-1 0,1 1 0,-1-1 0,1 0 0,21-33-4157,6-1-435,4-4-1254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9705,'5'-11'4100,"2"-3"-2560,16-34 4244,-27 74-2399,2-3-2910,-5 10 142,-4 6-299,3 0 1,1 1-1,2 0 0,1 0 1,2 0-1,4 41 0,1-68-337,0 0 0,1-1-1,1 0 1,0 0-1,0 0 1,12 18 0,2 4-2803,-36-50-6857,5 6 7832,-19-26-448,-27-35 1487,7-3 5529,50 72-4374,0 1 1,-1-1-1,2 0 1,-1 0-1,0 0 1,0 0-1,0 0 1,1 0-1,-1 0 0,1 0 1,0 0-1,0 0 1,-1 0-1,1 0 1,1 0-1,-1-3 1,1 4-226,-1-1 1,1 1 0,-1 0-1,1 0 1,0 0 0,0 0-1,-1 0 1,1 0 0,0 0-1,0 0 1,0 0 0,0 0 0,0 1-1,0-1 1,1 0 0,-1 1-1,0-1 1,0 0 0,3 0-1,6-1-776,1 0 0,0 0 0,0 1 0,0 1 0,14 0 0,6-1-4247,13-3-3902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196 143 12844,'0'0'8590,"-4"-8"-6925,2 5-1628,0 0 0,0 0 0,-1 0 1,1 0-1,-1 0 0,1 1 0,-1-1 0,0 1 0,0 0 0,0 0 0,0 0 0,0 0 0,-1 0 0,1 0 0,0 1 0,-1 0 1,0 0-1,1 0 0,-1 0 0,1 0 0,-1 1 0,0 0 0,0-1 0,1 1 0,-1 1 0,0-1 0,1 0 0,-1 1 1,0 0-1,1 0 0,-1 0 0,1 0 0,-1 1 0,1-1 0,-1 1 0,-3 3 0,2-2-44,0 0 1,0 0-1,1 1 0,-1 0 1,1 0-1,0 0 0,0 0 0,1 0 1,-1 1-1,1 0 0,0 0 0,0 0 1,0 0-1,1 0 0,0 0 0,0 1 1,0-1-1,1 1 0,0 0 1,0-1-1,0 1 0,0 11 0,2-15 24,0-1 0,-1 0 0,1 1-1,0-1 1,0 0 0,0 1 0,0-1-1,0 0 1,0 0 0,0 0 0,0 0 0,1 0-1,-1 0 1,0 0 0,1 0 0,-1 0-1,0 0 1,1-1 0,-1 1 0,1-1-1,-1 1 1,1-1 0,0 0 0,-1 1 0,1-1-1,-1 0 1,1 0 0,0 0 0,-1 0-1,1-1 1,-1 1 0,1 0 0,2-1-1,4 0 184,0 0-1,0-1 1,0 0-1,0 0 1,12-5-1,-4-1 65,-1-1 0,0-1 0,0-1 0,-1 0-1,18-17 1,-26 22-123,0 0 0,0-1 0,-1 1 0,1-1 0,-2 0 0,1 0-1,-1-1 1,0 1 0,0-1 0,-1 0 0,0 0 0,-1 0 0,3-12 0,-5 18-140,-1 0 0,1 1 0,0-1 0,0 0 0,-1 1 0,1-1 0,-1 1 0,1-1 1,-1 1-1,0-1 0,1 1 0,-1-1 0,0 1 0,0 0 0,0-1 0,0 1 0,-1 0 0,1 0 1,0 0-1,0 0 0,-1 0 0,1 0 0,0 0 0,-1 0 0,1 0 0,-1 1 0,1-1 0,-1 0 1,0 1-1,1 0 0,-1-1 0,1 1 0,-4 0 0,-7-2-215,-1 0-1,0 1 1,-16 1-1,19 0-5,2 0-47,-1 1 1,1 0 0,-1 0-1,1 1 1,0 0 0,-12 4-1,17-5-1,1 0-1,-1 0 0,1 0 1,0 0-1,0 0 0,0 1 1,0-1-1,0 1 0,0-1 1,0 1-1,0 0 0,0 0 1,1-1-1,-1 1 1,1 1-1,0-1 0,-1 0 1,1 0-1,0 0 0,0 1 1,0-1-1,0 0 0,1 1 1,-1-1-1,1 1 0,-1 2 1,1-4 61,0 0-1,0 0 1,0-1 0,0 1 0,0 0 0,0 0-1,1-1 1,-1 1 0,0 0 0,0 0-1,1-1 1,-1 1 0,0 0 0,1 0 0,-1-1-1,0 1 1,1 0 0,-1-1 0,1 1 0,0-1-1,-1 1 1,1-1 0,-1 1 0,1-1 0,0 1-1,0 0 1,13 4-3460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16015,'0'0'5888,"-9"0"-4670,4 0-1066,-7 0 228,1 0 0,-1 1 0,-22 5 1,32-6-366,0 0-1,0 1 1,-1-1 0,1 1 0,0 0 0,0 0 0,0-1 0,0 2 0,0-1 0,0 0 0,0 0 0,0 0-1,1 1 1,-1-1 0,0 1 0,1 0 0,-1-1 0,1 1 0,-1 0 0,1 0 0,0 0 0,0 0 0,0 0 0,0 0-1,0 0 1,1 0 0,-1 1 0,0-1 0,1 0 0,-1 3 0,2-4-45,-1 0 0,1 1 0,-1-1 0,1 0 0,-1 0 1,1 0-1,-1 0 0,1 0 0,0 0 0,0 0 0,0 0 0,0 0 0,-1 0 0,1-1 0,0 1 1,0 0-1,1 0 0,-1-1 0,0 1 0,0-1 0,0 1 0,0-1 0,3 1 0,37 11-1109,-27-9 519,-6-1 193,17 5-1885,44 19 0,-64-25 2348,-1 2 1,1-1-1,0 0 1,-1 1-1,0 0 1,0 0-1,1 0 1,-2 0-1,1 1 1,0 0-1,-1 0 1,0 0-1,0 0 1,0 0-1,0 1 1,2 5-1,-4-8 161,-1 0 0,0-1 1,0 1-1,0 0 0,0 0 0,-1-1 0,1 1 1,0 0-1,-1 0 0,1-1 0,-1 1 0,0 0 0,1-1 1,-1 1-1,0 0 0,0-1 0,0 0 0,0 1 1,0-1-1,0 1 0,-1-1 0,1 0 0,0 0 0,-1 0 1,1 0-1,-1 0 0,1 0 0,-1 0 0,0 0 1,1-1-1,-1 1 0,0 0 0,1-1 0,-3 1 0,-10 4 256,0-1-1,-28 5 0,36-8-195,-12 2-90,-1-1 1,1 0 0,-1-2-1,-26-2 1,27-4-3018,12-5-3370,5-5-8343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11531,'0'0'8846,"14"1"-7234,201-5 2460,129-29-2437,-151 12-1278,665-92-544,-834 109 233,-2 0-877,-37 3-1250,-8 1-1614,3 0-2396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61 12460,'2'-9'1713,"-1"-2"-909,0 7-417,-1-1 0,1 1 1,0 0-1,0-1 1,0 1-1,1 0 0,2-6 1,-2 57 1608,-1 48-696,-12 278 4959,3-237-5543,9-169-307,0 12-355,-1 0-1,-1 0 1,-1 1 0,0-1-1,-11-38 1,2 28-46,-1 0 0,-1 1 0,-29-47 0,35 70-107,5 11-88,11 16 62,-2-15-41,0 0-1,0 0 1,0-1 0,0 0-1,1 0 1,-1-1 0,1 1-1,0-2 1,0 1-1,0-1 1,0-1 0,0 1-1,1-1 1,-1-1 0,11 0-1,57-6-4393,-9-9-3811,-26 2-1564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87 11915,'0'0'10325,"-10"-5"-8879,9 5-1436,-7-4 232,0 1-1,0 0 1,0 1 0,0 0-1,-16-3 1,21 5-189,-1 0 1,1 0 0,-1 1-1,1-1 1,-1 0-1,1 1 1,-1 0-1,1 0 1,0 0-1,-1 1 1,1-1-1,0 1 1,0-1-1,0 1 1,0 0 0,0 0-1,0 0 1,1 1-1,-1-1 1,-3 5-1,5-5-19,-4 2 59,1 1-1,0 0 0,0-1 1,1 1-1,0 1 0,0-1 1,0 0-1,0 1 1,1-1-1,0 1 0,-3 9 1,5-14-83,0-1 1,0 1-1,1-1 1,-1 0-1,0 1 1,0-1-1,0 0 1,0 1 0,0-1-1,1 1 1,-1-1-1,0 0 1,0 1-1,0-1 1,1 0-1,-1 0 1,0 1-1,1-1 1,-1 0 0,0 0-1,0 1 1,1-1-1,-1 0 1,1 0-1,-1 0 1,0 1-1,1-1 1,-1 0-1,0 0 1,1 0 0,-1 0-1,1 0 1,-1 0-1,0 0 1,1 0-1,24-1 225,20-8-6,-13-2-179,-13 4-49,0 0-1,0 2 1,1 0-1,0 1 1,0 1-1,22 0 0,-39 3-7,-1 0-1,1 1 0,0-1 0,-1 1 1,1-1-1,-1 1 0,1 0 1,-1 0-1,1 0 0,-1 0 0,0 0 1,0 1-1,1-1 0,-1 1 0,0-1 1,0 1-1,-1 0 0,1 0 0,0 0 1,0 0-1,-1 0 0,1 0 0,-1 1 1,0-1-1,0 0 0,0 1 0,0-1 1,0 1-1,1 3 0,-1 2 394,1-1 0,-1 1 0,0-1 0,-1 1-1,0 0 1,0 0 0,0-1 0,-3 10 0,9-49-143,-2-1 1,-2-1-1,0 1 1,-5-35-1,-7 35-571,9 28-92,15 11-77,-11-4 439,3 0-505,0 1 0,0-1-1,0-1 1,0 1 0,1-1-1,-1 0 1,0 0 0,1-1 0,10-1-1,34-9-7923,-7-9-6006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90 12043,'5'-24'2454,"-2"10"4196,-2 36-4383,-1 23-1900,0 63 1414,-14 111 0,11-197-1350,4-49 28,0-7-415,0-3-3,1 24-35,-1-1 0,-1 1 0,0-1 0,-1 1 0,-1-1 0,0 1 1,-1-1-1,0 1 0,-9-23 0,12 36-10,0 0-1,0 0 1,0 0 0,0 0-1,0-1 1,0 1 0,0 0-1,0 0 1,0 0 0,0 0-1,0 0 1,0-1 0,0 1-1,0 0 1,0 0 0,-1 0-1,1 0 1,0 0 0,0 0 0,0 0-1,0-1 1,0 1 0,0 0-1,0 0 1,0 0 0,-1 0-1,1 0 1,0 0 0,0 0-1,0 0 1,0 0 0,0 0-1,0 0 1,-1 0 0,1 0-1,0 0 1,0 0 0,0 0 0,0 0-1,0 0 1,-1 0 0,1 0-1,0 0 1,0 0 0,0 0-1,0 0 1,0 0 0,0 0-1,-1 0 1,1 0 0,0 0-1,0 0 1,0 0 0,0 0-1,0 0 1,0 0 0,0 1-1,-1-1 1,1 0 0,-2 13-121,2 17 60,2-23 59,0 0 1,0 0-1,1 0 0,0 0 0,0 0 0,0-1 0,1 1 0,0-1 0,0 0 0,0 0 0,1 0 0,0-1 0,0 1 0,1-1 0,10 7 0,-12-9 27,0-1 0,0 1 0,0-1 0,0 0 0,1 0 0,-1-1 0,1 1-1,-1-1 1,1 0 0,0 0 0,0-1 0,-1 1 0,1-1 0,0 0 0,0 0 0,-1-1 0,1 1 0,0-1-1,-1 0 1,1 0 0,0-1 0,-1 0 0,1 1 0,-1-1 0,6-4 0,6-7 81,-1 1 1,0-2 0,-1 0-1,-1-1 1,0 0-1,-1-1 1,-1 0-1,-1-1 1,0 0 0,-1-1-1,0 0 1,-2 0-1,6-21 1,-10 27-89,0-1 1,0 1-1,-1-1 1,-1 0-1,-1 0 1,0-14-1,0 26-16,0 0 0,1 1-1,-1-1 1,0 1 0,0-1-1,0 1 1,0-1 0,0 1 0,0-1-1,0 0 1,0 1 0,0-1-1,0 1 1,0-1 0,0 1-1,0-1 1,0 1 0,-1-1 0,1 0-1,0 1 1,0-1 0,-1 1-1,1-1 1,0 1 0,-1 0-1,1-1 1,0 1 0,-1-1-1,1 1 1,-1 0 0,1-1 0,-1 1-1,1 0 1,-1-1 0,1 1-1,-1 0 1,1 0 0,-1-1-1,1 1 1,-1 0 0,1 0 0,-1 0-1,1 0 1,-1 0 0,0 0-1,1 0 1,-1 0 0,1 0-1,-1 0 1,1 0 0,-1 0-1,1 0 1,-1 0 0,0 1 0,1-1-1,-1 0 1,1 0 0,-1 1-1,1-1 1,-1 1 0,-2 1-16,0 0-1,0 1 1,0-1 0,1 1 0,0-1 0,-1 1-1,1 0 1,-3 6 0,-12 27-54,-22 70 0,33-87 148,2 0-1,0 0 1,1 0-1,0 0 1,2 37 0,1-55-68,0 0 0,0 0 0,0 1 0,0-1 0,0 0 0,1 0 0,-1 0 0,0 1 0,1-1 0,-1 0 0,1 0-1,-1 0 1,1 0 0,0 0 0,-1 0 0,1 0 0,0 0 0,0 0 0,0 0 0,0 0 0,0 0 0,0-1 0,0 1 0,0 0 0,0-1 0,0 1 0,2 0 0,0 0 6,1-1 1,-1 1-1,0-1 0,0 0 0,0 0 0,0-1 0,1 1 1,-1-1-1,0 1 0,5-3 0,7-2 5,-1-1-1,-1 0 1,20-12-1,5-9-203,-32 21 134,1 0 0,1 1 0,-1 0 0,1 1 1,-1 0-1,1 0 0,16-5 0,-23 8 54,-1 1 1,1 0 0,0-1-1,0 1 1,-1-1-1,1 1 1,-1-1 0,1 0-1,-1 1 1,1-1-1,-1 1 1,1-1-1,-1 0 1,1 0 0,-1 1-1,0-1 1,1 0-1,-1 0 1,0 1 0,0-1-1,1 0 1,-1 0-1,0 0 1,0 1 0,0-1-1,0 0 1,0 0-1,0 0 1,0 1-1,-1-1 1,1 0 0,0 0-1,0 0 1,-1-1-1,1 1 0,-1-1 0,1 0 0,-1 0 0,1 1 0,-1-1 0,0 0-1,0 1 1,0-1 0,0 1 0,0-1 0,0 1 0,0-1-1,-3-2 1,2 3-7,0 0 0,0 0 0,0 1 0,0-1 0,0 0 0,0 1 0,0-1 0,-1 1 0,1 0 0,0 0 0,0-1 0,0 1 0,-1 1 0,1-1 0,0 0 0,0 1 0,0-1-1,0 1 1,-1-1 0,1 1 0,0 0 0,-3 2 0,3-1 2,-1 0-1,1 0 1,0 1-1,-1-1 1,1 1 0,0 0-1,0-1 1,1 1-1,-1 0 1,1 0-1,-1 0 1,1 0-1,-1 5 1,-1 0 17,2 0 0,-1 0 0,1 0 0,0 0 0,1 0 0,0 1 0,0-1 0,1 0 0,0 0 1,0 0-1,5 14 0,-4-19-31,0 0-1,0 0 1,0-1 0,0 1 0,0-1 0,1 1 0,-1-1 0,1 0 0,0 0-1,-1 0 1,1 0 0,0-1 0,0 1 0,0-1 0,0 1 0,1-1-1,-1 0 1,0-1 0,0 1 0,1 0 0,-1-1 0,0 0 0,1 0 0,4 0-1,40-5-2708,-8-10-3798,-1-11-5339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17040,'0'0'2055,"0"10"460,-13 166 3988,7-127-5751,6-47-734,-1 0 1,1-1 0,0 1 0,-1 0 0,1 0-1,0-1 1,0 1 0,0 0 0,0 0 0,1-1 0,-1 1-1,0 0 1,1-1 0,-1 1 0,1 0 0,-1-1-1,1 1 1,0 0 0,0-1 0,0 1 0,0-1-1,0 0 1,0 1 0,0-1 0,0 0 0,3 3-1,-1-4-12,0 0-1,-1 1 0,1-1 1,0 0-1,-1 0 0,1-1 1,0 1-1,-1-1 0,1 1 0,-1-1 1,1 0-1,0 0 0,-1 0 1,0 0-1,1 0 0,-1 0 1,3-3-1,5-1-92,-1 0 1,1 1-1,1 0 1,-1 1-1,0 0 0,1 0 1,13-1-1,-21 4 72,-1-1-1,1 1 0,-1 0 1,0 0-1,1 0 1,-1 0-1,0 0 0,1 1 1,-1-1-1,0 1 0,1 0 1,-1-1-1,0 1 0,0 0 1,0 0-1,0 1 0,0-1 1,0 0-1,0 1 1,0-1-1,0 1 0,0-1 1,-1 1-1,1 0 0,-1 0 1,1 0-1,-1 0 0,0 0 1,0 0-1,0 0 0,0 0 1,0 0-1,0 1 1,-1-1-1,1 0 0,-1 1 1,1-1-1,-1 5 0,0-4 19,1 1 0,-1-1 0,0 1 0,-1-1 0,1 0 0,-1 1 0,1-1 0,-1 0 0,0 0 0,0 1 0,-1-1 0,1 0 0,-1 0 0,1 0 0,-1-1 0,0 1 0,-4 4 0,2-3 7,0 0 1,-1 0 0,1-1-1,-1 0 1,0 0 0,0 0-1,0 0 1,-1-1 0,-9 3-1,1-1 16,-1-1-1,0 0 0,-1-1 1,1-1-1,0 0 1,0-2-1,-19-1 0,31 2-109,1-1 0,-1 1 0,0-1-1,1 1 1,-1-1 0,1 0 0,-1 0 0,1 0-1,0-1 1,0 1 0,-1 0 0,1-1 0,0 1-1,0-1 1,0 0 0,0 0 0,1 0 0,-1 0-1,0 0 1,1 0 0,-1 0 0,1-1-1,0 1 1,0 0 0,0-1 0,0 1 0,-1-4-1,2 4-164,0 0 0,0-1 1,0 1-1,0 0 0,0 0 0,0 0 0,1-1 0,-1 1 0,1 0 0,-1 0 0,1 0 0,0 0 0,0 0 0,0 0 0,0 0 0,0 0 0,0 0 0,1 1 0,-1-1 0,1 0 0,-1 1 0,1-1 0,-1 1 1,1 0-1,0-1 0,0 1 0,0 0 0,0 0 0,0 0 0,0 0 0,4-1 0,5-1-1403,1 0 1,-1 1-1,1 0 0,19 0 0,13 1-3585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115 125 13837,'0'0'7874,"-1"-9"-5877,-4-26-994,5 34-985,-1 0 0,1 0-1,0 1 1,0-1 0,-1 0-1,1 1 1,0-1 0,-1 0-1,1 1 1,-1-1 0,1 0-1,-1 1 1,1-1 0,-1 1 0,1-1-1,-1 1 1,0-1 0,1 1-1,-1-1 1,0 1 0,1 0-1,-1-1 1,0 1 0,1 0-1,-1 0 1,0-1 0,0 1-1,1 0 1,-1 0 0,0 0-1,0 0 1,0 0 0,1 0-1,-1 0 1,0 0 0,0 0-1,1 1 1,-1-1 0,0 0-1,0 0 1,1 1 0,-1-1-1,0 0 1,1 1 0,-1-1-1,-1 2 1,-25 20-32,21-16 106,1 0-1,0 1 1,0-1-1,1 1 1,0 0-1,0 1 1,0-1-1,1 1 1,0 0-1,1-1 1,0 1-1,0 0 1,-1 9-1,3-16-73,1 0 1,-1-1-1,0 1 0,1-1 0,-1 1 0,1-1 0,-1 1 0,1-1 0,-1 1 0,1-1 0,-1 1 0,1-1 1,0 1-1,-1-1 0,1 0 0,0 1 0,-1-1 0,1 0 0,0 0 0,-1 1 0,1-1 0,0 0 1,-1 0-1,1 0 0,0 0 0,-1 0 0,1 0 0,0 0 0,0 0 0,1-1 0,23-2 142,-13-1-131,-1 0 0,0-1 1,-1-1-1,1 0 0,-1 0 0,12-11 0,-15 11-27,0 1 1,0-1-1,0 2 0,1-1 0,-1 1 0,1 0 1,0 0-1,0 1 0,1 0 0,-1 1 0,0 0 1,1 0-1,14-1 0,-21 3-5,-1 1 1,0 0-1,1-1 1,-1 1-1,0 0 1,0 0-1,0-1 1,1 1-1,-1 0 1,0 0-1,0 0 1,0 0-1,-1 1 0,1-1 1,0 0-1,0 0 1,-1 1-1,1-1 1,0 0-1,-1 0 1,1 3-1,13 38 72,-9-22 46,-4-18-36,0 1-1,0-1 1,0 1-1,0-1 1,0 0 0,1 1-1,-1-1 1,1 0 0,-1 0-1,1 0 1,0 0-1,0 0 1,0 0 0,0-1-1,0 1 1,0-1-1,0 1 1,1-1 0,-1 0-1,1 0 1,-1 0-1,5 1 1,-3-2-29,0 1 1,0-1-1,1-1 0,-1 1 1,0-1-1,1 1 0,-1-1 1,0 0-1,0-1 0,0 1 1,0-1-1,6-3 0,10-8-547,0 0 0,-2-1-1,1 0 1,15-18 0,-31 28 243,10-8-1814,-1-1 0,-1 0 0,0-1 0,16-27 0,-7 0-5470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17008,'0'0'4564,"-6"11"-2898,-7 13-920,1 0-1,2 1 1,1 1-1,0-1 1,-5 35 0,8-30-333,-4 16 172,2 1-1,-3 73 1,11-119-580,0-1 1,0 1-1,0 0 1,0-1-1,0 1 0,0 0 1,0-1-1,0 1 1,0-1-1,1 1 0,-1 0 1,0-1-1,0 1 1,1 0-1,-1-1 1,0 1-1,0-1 0,1 1 1,-1-1-1,1 1 1,-1-1-1,1 1 0,-1-1 1,1 1-1,-1-1 1,1 1-1,-1-1 1,1 0-1,-1 1 0,1-1 1,0 0-1,-1 0 1,1 1-1,25-7 174,21-26-51,-8-5-81,-2-1 0,-1-3 0,-3 0 0,47-75 0,-73 95-1768,-7 21 1476,-1 0 0,1-1 0,0 1 0,-1 0 0,1 0 0,-1-1-1,1 1 1,-1 0 0,1 0 0,-1 0 0,1 0 0,-1-1 0,0 1 0,1 0 0,-1 0 0,1 0 0,-1 0 0,1 0 0,-1 0 0,1 1 0,-1-1 0,1 0 0,-1 0 0,1 0 0,-1 0 0,1 1 0,-1-1 0,1 0 0,-1 0-1,1 1 1,-1-1 0,1 0 0,0 1 0,-2 0 0,-16 10-8531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17360,'0'0'9636,"7"3"-8819,-3-1-805,-1-1-1,0 0 1,0 0-1,1 0 1,-1 0 0,1-1-1,-1 1 1,0-1-1,1 0 1,-1 0-1,1 0 1,-1-1 0,1 1-1,-1-1 1,6-1-1,-1-2-288,1 0 0,0 0-1,-1 0 1,0-1 0,13-11-1,-18 15 153,6-5-327,-1 0-1,1-1 1,-1 0-1,-1 0 1,1-1 0,-1 0-1,0 0 1,-1 0-1,9-16 1,-14 23 574,-1 32 658,0 76 1061,1-106-1792,-1 0-1,0 0 0,1 0 0,-1 0 1,1 0-1,-1 0 0,1 0 0,0-1 0,-1 1 1,1 0-1,0 0 0,-1-1 0,1 1 0,0 0 1,0-1-1,0 1 0,0-1 0,0 1 1,-1-1-1,1 0 0,0 1 0,0-1 0,0 0 1,0 0-1,0 1 0,0-1 0,0 0 1,0 0-1,0 0 0,0 0 0,0 0 0,0 0 1,0-1-1,0 1 0,0 0 0,0-1 0,0 1 1,0 0-1,0-1 0,0 1 0,1-1 1,42-19 616,-37 15-616,87-46 304,-84 47-348,-1 0 1,1 0-1,0 1 0,0 1 0,0-1 0,0 2 0,0-1 0,13 1 0,-22 1-3,0 0-1,0 0 1,0 1-1,0-1 1,0 0-1,0 1 1,-1-1-1,1 0 0,0 1 1,0-1-1,0 1 1,-1-1-1,1 1 1,0-1-1,-1 1 1,1 0-1,0-1 0,-1 1 1,1 0-1,-1 0 1,1-1-1,-1 1 1,1 0-1,-1 0 1,0 0-1,1 0 0,-1 0 1,0-1-1,0 1 1,1 0-1,-1 0 1,0 2-1,-1 41 427,2-7 340,-1-36-759,1-1-1,-1 1 1,0-1-1,1 0 1,-1 0-1,1 1 1,-1-1-1,1 0 1,-1 0-1,1 1 1,-1-1-1,1 0 1,-1 0-1,1 0 1,-1 0-1,1 0 1,-1 0-1,1 0 1,0 0-1,-1 0 1,1 0-1,-1 0 1,1 0-1,-1 0 0,1 0 1,-1 0-1,1 0 1,-1-1-1,1 1 1,-1 0-1,1 0 1,-1-1-1,1 1 1,-1 0-1,1-1 1,16-11 192,-15 10-214,28-28-2318,-24 25 1320,-1-1 0,1 0-1,-2-1 1,1 1 0,-1-1-1,0 0 1,0 0 0,0 0-1,-1-1 1,3-10 0,-2-3-6351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16688,'0'0'6134,"-8"7"-5190,3-3-823,-42 41 1220,44-41-1217,0-1-1,0 1 1,0-1-1,0 1 1,0 0 0,1 0-1,0 0 1,0 0 0,0 1-1,1-1 1,-1 0 0,1 1-1,-1 4 1,3-8-105,-1 0 1,1 0 0,-1 0-1,1 0 1,0 0-1,0 0 1,-1 0-1,1-1 1,0 1 0,0 0-1,0 0 1,0-1-1,0 1 1,0-1 0,0 1-1,0-1 1,0 1-1,0-1 1,1 0-1,-1 1 1,0-1 0,0 0-1,0 0 1,0 0-1,0 0 1,1 0 0,1 0-1,45 1 274,-38-2-291,-8 1-53,65-4-2268,-36-8-1643,-6-10-3991,-17 7-343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12075,'0'0'12140,"60"25"-18963,-33-21-1761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15246,'0'0'8643,"-5"8"-7297,-1 3-1038,-1 0 0,2 0 0,-1 1 0,2 0 0,-1 0 1,2 0-1,0 0 0,0 0 0,1 1 0,-1 23 0,5 16-251,11 61-1,-6-66-45,1 86-1,-8-128 12,0-1 0,0 1 0,-1 0 1,0 0-1,0-1 0,0 1 0,-1 0 0,0-1 1,0 1-1,0-1 0,0 0 0,-1 0 0,1 0 1,-1 0-1,0 0 0,0-1 0,0 1 0,-1-1 1,1 0-1,-1 1 0,0-2 0,0 1 0,0 0 1,0-1-1,-1 0 0,1 0 0,-1 0 0,1-1 1,-1 1-1,1-1 0,-1 0 0,0 0 0,0-1 1,1 0-1,-1 1 0,0-2 0,-7 0 0,9 1 66,1 0 0,0 0 1,0-1-1,-1 1 0,1-1 0,0 0 0,0 0 0,-1 0 0,1 0 0,0 0 0,0 0 0,0 0 0,0-1 0,1 1 0,-1-1 0,0 1 0,1-1 0,-1 0 0,-1-2 0,0 0-20,0-1 0,1 0 0,0 1 0,-1-1 0,2 0-1,-1-1 1,1 1 0,-2-6 0,1-4-50,1 1 1,0-1-1,1 0 1,0 0-1,4-20 1,-2 27-17,0 0 0,0 0 0,0 1 0,1-1 0,0 1 0,1 0 0,0 0 1,0 0-1,0 0 0,1 1 0,0 0 0,0-1 0,0 2 0,1-1 0,0 1 1,0 0-1,10-6 0,9-4-78,0 2 0,1 1 0,45-14 1,0-1-4218,-8-5-4666,-18-1-8135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46 11563,'0'0'11824,"1"-8"-10799,-1 7-1002,0-1 0,0 1 0,0 0-1,0-1 1,0 1 0,0-1 0,0 1-1,0 0 1,0-1 0,-1 1 0,1 0-1,-1-1 1,1 1 0,-1 0 0,1 0-1,-1-1 1,0 1 0,0 0 0,0 0-1,1 0 1,-1 0 0,0 0-1,0 0 1,0 0 0,-1 0 0,1 0-1,0 1 1,0-1 0,0 0 0,-1 1-1,0-1 1,-2 0-12,1 1-1,-1 0 1,1 0-1,-1 0 1,0 1 0,1-1-1,-1 1 1,1 0-1,0 0 1,-1 0-1,1 0 1,0 1 0,-1-1-1,1 1 1,-3 2-1,-5 2-2,1 1 1,0 0-1,0 1 0,-9 8 0,15-12-11,1 0 0,-1 0 0,1 0-1,0 0 1,0 0 0,1 0 0,-1 1 0,1-1 0,0 1 0,0 0 0,1 0-1,-2 6 1,3-10-19,0 1 0,0-1 0,0 0 0,1 1 0,-1-1 0,1 0 0,-1 1 0,1-1 0,-1 0 0,1 0 0,0 1-1,0-1 1,-1 0 0,1 0 0,0 0 0,0 0 0,0 0 0,0 0 0,0 0 0,1-1 0,-1 1 0,0 0 0,0 0 0,0-1 0,1 1-1,-1-1 1,0 1 0,1-1 0,-1 0 0,3 1 0,54 10-859,-40-8 711,2 1-7,0 1-1,0 1 1,-1 0-1,29 15 1,-44-19 190,1 0 1,-1 0 0,0 1 0,0-1-1,0 1 1,0 0 0,0 0-1,-1 1 1,1-1 0,-1 1 0,0 0-1,0 0 1,-1 0 0,1 0 0,-1 0-1,0 0 1,0 1 0,0-1-1,0 1 1,-1 0 0,0-1 0,0 1-1,0 0 1,0 9 0,-2-10 167,0 0 1,0 0-1,0 0 0,-1 0 1,1 0-1,-1 0 1,0 0-1,0-1 1,-1 1-1,1-1 0,-1 1 1,0-1-1,1 0 1,-2 0-1,1 0 1,0-1-1,0 1 0,-1-1 1,1 0-1,-1 1 1,0-2-1,0 1 1,0 0-1,0-1 0,-6 2 1,-4 1 61,1 0 1,-1-1 0,0 0-1,0-1 1,-1-1-1,-19 0 1,32-1-328,-1-1 0,0 1-1,0-1 1,1 1 0,-1-1 0,0 0 0,1 0-1,-1 0 1,1 0 0,-1-1 0,1 1 0,-1-1 0,1 1-1,0-1 1,0 0 0,0 0 0,0 0 0,0 0 0,0 0-1,1-1 1,-1 1 0,1 0 0,-1-1 0,1 1-1,0-1 1,0 0 0,-1-4 0,-3-36-4782,13 0-3681,8 13-971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9641,'9'0'3924,"4"0"-2471,1-1 0,-1 0 1,1-1-1,-1 0 0,0-2 1,23-7-1,15-18 519,-48 27-1908,36-32 216,-37 32-265,-1 1 0,1-1 1,-1 1-1,0-1 1,1 0-1,-1 1 1,0-1-1,0 0 0,0 0 1,0 0-1,-1 0 1,1 0-1,0 0 1,-1 0-1,1 0 0,-1 0 1,0 0-1,0 0 1,0 0-1,0 0 1,0-3-1,-1 4 35,0 0 0,1 0 1,-1 1-1,0-1 0,0 0 0,0 1 1,0-1-1,0 1 0,0-1 0,0 1 0,0-1 1,0 1-1,0 0 0,0-1 0,0 1 1,0 0-1,0 0 0,0 0 0,0 0 0,0 0 1,0 0-1,0 0 0,-1 1 0,-28 2 357,23-1-394,-1 1 0,1 0 0,0 0 0,0 1 0,0 0 0,0 0 0,1 0 0,0 1 0,-1 0 0,2 0 1,-1 1-1,1 0 0,0 0 0,0 0 0,0 0 0,-3 8 0,1-2-5,1-1 1,0 1 0,1 0-1,0 1 1,1-1-1,0 1 1,1 0 0,-3 23-1,6-34-53,0 0 0,0 1 0,0-1 0,0 0 0,0 0 0,1 0 0,-1 0 0,0 0 0,1 0 0,0 0 0,-1 0 0,1 0 0,0 0 0,0 0 0,0-1 0,0 1 0,1 0 0,-1-1 0,0 1 0,1 0 0,2 2 0,-1-2-162,1 0 0,-1-1 0,1 1 0,-1-1 0,1 1 1,0-1-1,-1 0 0,1 0 0,0-1 0,0 1 0,4-1 0,6 1-876,0-2 0,0 0 0,-1-1 0,1 0-1,26-9 1,3-5-5873,2-5 353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16528,'-8'0'2808,"-5"0"-2054,0 1 0,0 1 0,0 0 0,1 1 0,-1 0 1,-18 8-1,20-7-546,0 1-1,0 1 1,0 0 0,1 0 0,0 1 0,0 0 0,1 1-1,0 0 1,0 0 0,1 1 0,0 0 0,-11 17 0,18-24-185,-1 0 0,1 0 0,0 0 0,-1 0 0,1 0 0,1 0 0,-1 0 0,0 1 0,0-1 0,1 0 0,-1 0 0,1 1 0,0-1 0,-1 0 0,1 1 0,0-1 0,1 0 1,-1 1-1,0-1 0,1 0 0,-1 1 0,1-1 0,0 0 0,1 5 0,1-5-9,-1 0-1,0 0 1,1 0 0,-1 0 0,1 0 0,-1-1-1,1 1 1,0-1 0,0 0 0,-1 0-1,1 1 1,0-2 0,0 1 0,0 0 0,1-1-1,-1 1 1,0-1 0,4 0 0,7 0-288,1 1 1,-1-2-1,1 0 1,-1-1 0,0-1-1,0 0 1,27-9-1,-30 7-1005,0 0 0,-1 0 0,1-1 0,-1-1 0,-1 0 0,12-10-1,9-12-6700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13132,'0'0'7752,"-3"8"-5702,-15 37 118,-19 79 1,18-37-1177,-9 102-1,27-170-788,0 0 0,2 35 0,-1-54-193,0 1 0,0-1 0,0 1 0,0-1 0,0 1 0,0-1 0,1 1 0,-1-1-1,0 1 1,0-1 0,0 0 0,0 1 0,1-1 0,-1 1 0,0-1 0,0 1 0,1-1 0,-1 0 0,0 1 0,0-1 0,1 0 0,-1 1 0,1-1 0,-1 0 0,0 1 0,1-1 0,-1 0 0,1 0-1,-1 1 1,1-1 0,-1 0 0,0 0 0,1 0 0,-1 0 0,1 0 0,-1 0 0,1 0 0,-1 0 0,1 0 0,-1 0 0,1 0 0,-1 0 0,1 0 0,-1 0 0,1 0 0,-1 0 0,1 0 0,-1-1 0,0 1-1,1 0 1,0-1 0,19-16 236,-14 2-254,0 1 0,-1-1 0,0 0-1,-2 0 1,0-1 0,0 1 0,-1-1 0,-1 1-1,-1-1 1,0 1 0,-1-1 0,-5-24 0,6 38-5,0 0 1,-1 0 0,1 0 0,-1-1 0,1 1-1,-1 0 1,0 0 0,0 0 0,0 0 0,0 0-1,0 0 1,0 1 0,-1-1 0,1 0 0,-1 0-1,1 1 1,-1-1 0,0 1 0,1 0-1,-4-2 1,9 25-1013,-2-19 809,-1 0 0,1-1-1,0 1 1,1-1 0,-1 1-1,0-1 1,1 0 0,-1 0-1,1 0 1,-1 0 0,1 0-1,0-1 1,0 1 0,0-1-1,6 2 1,50 8-7133,-25-9 1381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11115,'0'0'9667,"-9"1"-9410,4-1-106,0 1 1,0 0 0,0 1 0,-1-1 0,1 1-1,1 0 1,-1 0 0,0 0 0,0 1 0,1 0-1,-1 0 1,1 0 0,0 0 0,0 1 0,-5 5 0,2-2 354,-20 24 1827,27-30-2316,-1 0 0,1-1 0,-1 1 0,1-1 1,0 1-1,0 0 0,-1-1 0,1 1 0,0 0 0,0 0 0,0-1 0,0 1 0,0 0 0,0-1 0,0 1 0,0 0 0,0-1 0,0 1 1,0 0-1,0-1 0,1 1 0,-1 0 0,0-1 0,0 1 0,1 0 0,-1-1 0,1 1 0,-1 0 0,0-1 0,1 1 0,-1-1 0,1 1 0,-1-1 1,1 1-1,-1-1 0,1 0 0,0 1 0,-1-1 0,1 0 0,-1 1 0,1-1 0,0 0 0,-1 0 0,1 1 0,0-1 0,-1 0 0,1 0 0,0 0 1,0 0-1,0 0 0,21 4-667,0-1 0,41 1-1,-8-1 157,-53-3 583,1 1 0,0 0 1,-1 0-1,1 0 0,0 0 1,-1 0-1,0 0 1,1 1-1,-1-1 0,0 1 1,1-1-1,-1 1 0,3 3 1,5 1 2653,-7-27-1394,-4 5-1079,-1-1-1,0 0 1,-6-18-1,4 19-256,1 0-1,1-1 0,-1-17 0,3 33-16,0 0 0,1 0 0,-1 0 1,0 1-1,1-1 0,-1 0 0,1 0 0,-1 1 1,1-1-1,0 0 0,-1 1 0,1-1 0,0 0 1,-1 1-1,1-1 0,0 1 0,0-1 0,-1 1 1,1 0-1,0-1 0,0 1 0,0 0 0,0 0 1,-1-1-1,1 1 0,0 0 0,0 0 0,0 0 1,0 0-1,0 0 0,1 0 0,39 1-332,-29-1-34,39 1-1644,5 1-2736,-18-4-2819,-3-3-8441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9513,'0'0'15994,"0"9"-15343,-4 49-35,1-28-467,1 54-1,2-83-137,1 1 0,-1-1 0,0 0 0,1 0 0,-1 0-1,0 0 1,1 1 0,0-1 0,-1 0 0,1 0 0,-1 0 0,1 0 0,0 0 0,0 0 0,0 0 0,0-1-1,0 1 1,0 0 0,0 0 0,0-1 0,0 1 0,0 0 0,0-1 0,0 1 0,0-1 0,0 0 0,1 1 0,-1-1-1,0 0 1,0 0 0,1 0 0,-1 1 0,0-1 0,0 0 0,1-1 0,-1 1 0,0 0 0,0 0 0,0-1-1,1 1 1,-1 0 0,2-2 0,3 1 81,1-1-1,-1-1 1,1 1 0,-1-1-1,0 0 1,9-6-1,48-44 163,-40 33-117,35-25 1,-57 44-121,0 0 1,1 0-1,-1 1 1,0-1-1,0 0 1,0 1-1,0-1 1,1 1-1,-1 0 1,0-1-1,0 1 1,1 0-1,-1 0 1,0-1-1,0 1 1,1 0-1,-1 0 1,0 0-1,3 1 1,-4-1-9,1 1 0,0 0 0,0-1 0,0 1 0,-1 0 0,1-1 0,0 1 0,-1 0 0,1 0 0,-1-1 0,1 1 0,-1 0 1,1 0-1,-1 0 0,1 0 0,-1 0 0,0 0 0,0 0 0,1 0 0,-1 1 0,1 10 19,0 0 1,-1 0-1,-3 22 1,1 10 38,3-44-61,-1 1 1,1 0 0,-1-1-1,1 1 1,0 0 0,-1-1 0,1 1-1,0-1 1,-1 1 0,1-1 0,0 1-1,-1-1 1,1 1 0,0-1 0,0 0-1,0 0 1,0 1 0,-1-1 0,1 0-1,0 0 1,0 0 0,0 0-1,0 0 1,-1 0 0,1 0 0,0 0-1,2-1 1,25-4 328,-11-4-271,-1 0 0,1-2 0,-2 1 0,1-2 0,18-19 0,-18 17-63,0 0 0,1 1 0,0 1 0,29-16 0,-44 27-28,0 0-1,0 0 0,0 1 1,0-1-1,0 0 0,0 1 1,0-1-1,1 1 0,-1-1 1,0 1-1,0 0 0,0 0 1,0 0-1,1 0 0,-1 1 1,0-1-1,3 2 0,-3-2 22,-1 1 0,1 0 0,-1 0 0,0 0 0,0 0-1,0 0 1,0 1 0,0-1 0,0 0 0,0 0 0,0 1 0,0-1 0,0 1-1,-1-1 1,1 1 0,0-1 0,-1 1 0,1 2 0,1 8-99,-1-1-1,0 2 1,-1-1 0,-1 0 0,-1 14-1,0-12-281,0 2 26,0-6-2691,2-5-4820,0-17 697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88 13549,'0'0'4036,"-7"-65"192,3 49-1634,4 9-1313,11 7-16143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127 178 12204,'6'-8'3331,"-2"3"-2604,-1 1-181,0 0 0,1 0 1,-1 0-1,-1 0 1,1 0-1,-1 0 0,0-1 1,0 1-1,0-1 0,0 0 1,-1 1-1,0-1 0,2-9 1,-4 13-481,1 1-1,0-1 1,-1 0 0,1 1 0,-1-1 0,1 1 0,0-1 0,-1 1 0,1-1-1,-1 1 1,0-1 0,1 1 0,-1-1 0,1 1 0,-1 0 0,0-1 0,1 1-1,-1 0 1,0 0 0,1-1 0,-1 1 0,0 0 0,0 0 0,1 0 0,-1 0 0,0 0-1,1 0 1,-1 0 0,0 0 0,0 0 0,1 0 0,-2 1 0,-24 5 343,16-2-386,1 1-1,-1 1 0,2-1 0,-1 2 1,1-1-1,0 1 0,-9 10 1,13-13-42,-1 0 0,2 0 0,-1 1 0,0 0 0,1 0 0,0 0 0,0 0 0,1 0 0,-1 1 0,1-1 0,0 1 0,1-1 0,-1 1 0,0 8 0,2-13-5,0 0 0,0-1 1,0 1-1,0 0 0,0 0 1,0-1-1,1 1 1,-1 0-1,0-1 0,0 1 1,1 0-1,-1-1 0,0 1 1,1-1-1,-1 1 1,1-1-1,-1 1 0,1 0 1,-1-1-1,1 1 0,-1-1 1,1 0-1,-1 1 1,1-1-1,-1 1 0,1-1 1,0 0-1,-1 0 0,2 1 1,25 0-345,25-16 147,-32 3 182,29-13 10,-48 25 19,0-1 1,1 1-1,-1-1 1,0 1-1,0 0 1,0 0-1,1-1 1,-1 1-1,0 0 1,0 0-1,1 0 1,-1 1-1,0-1 1,0 0-1,0 0 1,1 1-1,-1-1 1,0 0-1,0 1 0,0-1 1,0 1-1,0 0 1,0-1-1,0 1 1,0 0-1,0 0 1,0 0-1,0-1 1,0 1-1,0 0 1,-1 0-1,1 0 1,0 0-1,-1 1 1,2 0-1,4 16-21,0 1 0,-1-1 0,-1 1-1,-1 0 1,2 34 0,-4-8 87,-6 61 1,2-87 193,0-1 0,-1 0 1,-1 0-1,0 0 0,-16 32 1,16-39-90,0 0 1,-1-1-1,-1 0 1,0 0-1,0-1 0,-1 1 1,0-2-1,-1 1 1,0-1-1,-11 8 0,20-15-155,-1-1 0,0 1-1,0 0 1,0-1 0,0 1 0,0 0-1,0-1 1,0 1 0,0-1-1,0 0 1,0 1 0,0-1-1,0 0 1,0 1 0,0-1-1,0 0 1,0 0 0,0 0 0,-1 0-1,1 0 1,0 0 0,0-1-1,0 1 1,0 0 0,0 0-1,0-1 1,0 1 0,-2-1 0,2-1-22,0 1 0,0-1 0,0 1 0,0-1 0,1 0 0,-1 1 0,0-1 0,1 0 1,-1 0-1,1 1 0,-1-1 0,1 0 0,0 0 0,0 0 0,0-2 0,0-7-149,1 0-1,0 0 0,1 1 0,5-21 0,4 4-71,1 0 0,1 1-1,1 1 1,25-35 0,82-90 64,-80 103 199,-3-1 0,46-75 0,-73 105-23,-6 10 0,1 0-1,-2 0 0,1 0 1,-1 0-1,-1-1 1,1 1-1,-1-1 0,-1 0 1,0 0-1,0 0 1,1-11-1,-22 32-221,5 5 303,1 1 1,0 0-1,2 0 1,0 1-1,1 1 0,1 0 1,0 0-1,2 1 0,-7 31 1,13-50-53,1-1 1,0 1 0,-1 0-1,1 0 1,0-1 0,0 1-1,0 0 1,0 0-1,1 0 1,-1-1 0,0 1-1,1 0 1,-1 0 0,1-1-1,0 1 1,-1 0 0,1-1-1,0 1 1,0-1 0,0 1-1,0-1 1,0 0 0,2 2-1,-1-1 3,0-1 0,1 0 0,-1 0 0,0 0 1,1 0-1,-1 0 0,1-1 0,-1 1 0,1-1 0,-1 0 0,1 1 0,-1-1 0,1 0 0,3-1 0,6-1 53,0 0 0,0 0 0,0-2-1,0 1 1,18-10 0,10-9 67,0-2 0,45-35-1,-85 58-134,1 0 0,-1 1-1,1-1 1,0 1-1,0-1 1,-1 1-1,1-1 1,0 1-1,0-1 1,0 1-1,0 0 1,-1 0-1,1-1 1,0 1 0,0 0-1,0 0 1,0 0-1,0 0 1,0 0-1,1 0 1,5 14 443,-13 40 215,2-28-719,4-25 47,0-1 0,0 1 0,1-1 0,-1 1 1,0-1-1,1 0 0,-1 1 0,0-1 0,1 1 0,-1-1 0,0 0 0,1 1 0,-1-1 0,1 0 0,-1 1 0,0-1 0,1 0 0,-1 0 0,1 0 1,-1 1-1,1-1 0,-1 0 0,1 0 0,-1 0 0,1 0 0,-1 0 0,1 0 0,-1 0 0,1 0 0,-1 0 0,1 0 0,-1 0 0,1 0 1,-1 0-1,1-1 0,-1 1 0,1 0 0,-1 0 0,1 0 0,-1-1 0,0 1 0,1 0 0,-1-1 0,1 0 0,24-11 111,21-27-95,-38 30-89,1 1-1,-1 1 0,1-1 0,1 2 1,-1-1-1,1 1 0,1 1 0,15-7 1,-25 12 46,0 0 1,0 0-1,-1 1 1,1-1-1,0 1 1,-1-1-1,1 1 1,0-1-1,-1 1 1,1 0-1,0-1 1,-1 1-1,1 0 1,-1-1-1,1 1 1,-1 0-1,0 0 1,1-1-1,-1 1 1,0 0-1,1 0 1,-1 0-1,0-1 1,0 1-1,0 0 1,0 0-1,1 0 1,-1 0-1,-1 0 1,1-1-1,0 1 1,0 0-1,0 0 1,0 0-1,-1 1 1,-2 37-225,-9-3-883,9-28 187,0-1 0,1 1 0,0-1 0,0 1 0,0 12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59 10602,'0'0'2691,"-54"-33"1248,36 21-768,6 4-832,3 3-225,9 4-1218,5 1-1728,15 4-1314,0 1-1538,3 1-3715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7 102 12332,'0'0'5680,"0"9"-4335,-1 33-272,1-41-1009,1 0 1,-1 0-1,0 0 0,0 1 1,1-1-1,-1 0 0,0 0 0,1 0 1,-1 0-1,1 0 0,0 0 1,-1 0-1,1 0 0,0 0 1,0-1-1,-1 1 0,1 0 1,0 0-1,0-1 0,0 1 0,0 0 1,0-1-1,0 1 0,0-1 1,0 1-1,0-1 0,0 0 1,0 1-1,0-1 0,1 0 1,-1 0-1,0 0 0,0 1 0,0-1 1,0-1-1,0 1 0,3 0 1,0 0-10,1-1-1,-1 1 1,0-1 0,1 0 0,-1 0 0,0 0 0,8-4 0,-9 3 72,0 0-1,-1 0 1,0 0 0,1 0 0,-1-1 0,0 1 0,0-1 0,0 0 0,-1 1 0,1-1-1,0 0 1,-1 0 0,0 0 0,0 0 0,0 0 0,0-1 0,0 1 0,-1 0-1,1-5 1,-1 6-71,0 1 0,0-1 0,0 1-1,0-1 1,0 1 0,-1-1 0,1 1-1,0-1 1,-1 1 0,1 0 0,-1-1 0,0 1-1,1 0 1,-1-1 0,0 1 0,0 0-1,0 0 1,0-1 0,0 1 0,0 0-1,0 0 1,0 0 0,0 0 0,-1 1 0,1-1-1,0 0 1,0 0 0,-1 1 0,1-1-1,-1 1 1,1-1 0,-1 1 0,1 0-1,0-1 1,-1 1 0,1 0 0,-1 0 0,1 0-1,-1 0 1,1 0 0,-1 1 0,1-1-1,-3 1 1,1 0-56,0 0-1,0 1 1,0-1-1,0 1 1,0 0 0,0-1-1,0 2 1,0-1-1,1 0 1,-1 0-1,1 1 1,0-1 0,0 1-1,0 0 1,0 0-1,0 0 1,1 0 0,-3 4-1,1-1-2,0 1 0,0 0 0,1 0 0,-1 0 0,2 0 0,-1 0 0,-1 13 0,4-19 4,-1 0 0,1 0 0,-1 0 0,1 0 0,-1 0-1,1-1 1,0 1 0,-1 0 0,1 0 0,0 0 0,0-1 0,0 1 0,-1 0 0,1-1-1,0 1 1,0-1 0,0 1 0,0-1 0,0 1 0,0-1 0,0 0 0,0 1 0,1-1 0,-1 0-1,0 0 1,0 0 0,0 0 0,0 0 0,0 0 0,2 0 0,46-1-13,-34 1-41,67 5-820,-57-3 807,1 0 0,-1-1 0,33-4 0,-57 2 185,0 0 0,0 1 1,0-1-1,0 0 0,0 0 0,0 1 1,-1-1-1,1 0 0,0 0 1,0 0-1,-1 0 0,1 0 1,-1 0-1,1 0 0,-1 0 0,1 0 1,-1 0-1,1-1 0,-1 1 1,0 0-1,0 0 0,0 0 1,1 0-1,-1-1 0,0 1 0,-1 0 1,1 0-1,0 0 0,0 0 1,-1-2-1,-6-37 1275,-19-10-990,21 44-547,1 0 0,1 0 0,-1 0 0,1-1 0,0 1 0,1-1 0,-1 0 0,1 0 0,1 0 0,-2-10 0,3 17 66,1 0 0,-1-1 0,1 1 0,-1 0 0,1 0 0,-1-1-1,0 1 1,1 0 0,-1 0 0,1 0 0,-1 0 0,1-1 0,-1 1-1,1 0 1,-1 0 0,1 0 0,-1 0 0,1 0 0,-1 0 0,1 0 0,-1 0-1,1 1 1,-1-1 0,1 0 0,-1 0 0,1 0 0,-1 0 0,1 1-1,-1-1 1,1 0 0,-1 1 0,1-1 0,-1 0 0,1 1 0,18 9-1014,42 27-4949,-16-23-1645,-14-10-856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11787,'0'0'9081,"-9"7"-7683,-1 1-886,0 0 0,1 1-1,0 0 1,0 0 0,-8 14-1,12-17-283,1 1-1,0 0 0,1-1 0,-1 1 1,1 0-1,1 1 0,-1-1 1,1 1-1,1-1 0,-1 1 1,0 13-1,2-20-221,0 0 0,0 0 1,0 0-1,0 0 0,0 0 1,0 0-1,1 0 0,-1 0 0,0 0 1,1 0-1,-1 0 0,1 0 0,-1 0 1,1 0-1,-1-1 0,1 1 0,-1 0 1,1 0-1,0 0 0,-1-1 1,1 1-1,0 0 0,0-1 0,0 1 1,0-1-1,1 1 0,0 0-6,1 0 1,-1 0-1,1-1 0,-1 0 0,1 1 0,-1-1 0,1 0 1,-1 0-1,1 0 0,3-1 0,0 0-6,0-1-1,0 1 1,-1-1-1,1 0 1,0 0-1,-1 0 1,0-1 0,0 0-1,5-4 1,1-4 10,0-1 0,-1 0 1,-1-1-1,0 0 1,0-1-1,-2 0 0,1 0 1,-2-1-1,0 1 0,6-26 1,-32 93-65,15-42 41,0 0 1,1 0-1,0 0 1,1 1-1,-3 19 1,5-24-122,0 1 1,1-1-1,0 0 1,0 0-1,1 0 1,2 11-1,-2-16 93,-1-1 1,1 1-1,0 0 0,-1-1 1,1 0-1,0 1 1,0-1-1,0 0 0,0 1 1,1-1-1,-1 0 0,0 0 1,1 0-1,-1 0 0,0 0 1,1 0-1,-1 0 1,1 0-1,-1-1 0,1 1 1,0-1-1,-1 1 0,1-1 1,-1 1-1,1-1 1,0 0-1,0 0 0,-1 0 1,1 0-1,0 0 0,-1 0 1,1-1-1,2 0 0,2-1-582,-1 0 0,1-1 0,-1 1-1,1-1 1,-1-1 0,0 1-1,0-1 1,0 0 0,-1 0-1,0 0 1,1-1 0,-1 1 0,-1-1-1,1 0 1,-1 0 0,5-11-1,11-21-5253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39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10826,'0'0'12300,"-5"60"-10859,-8-13-160,-3 5-95,3 4-33,1 3-353,3-3-287,3-4-129,6-8-256,0-6-96,4-10-416,8-5-1185,1-9-1346,1-6-2626,-1-3-6791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1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503 76 4420,'0'0'9721,"4"-8"-7281,14-27-326,-17 34-2032,-1 1-1,1-1 1,-1 0 0,0 0 0,0 1-1,1-1 1,-1 0 0,0 0-1,0 1 1,0-1 0,0 0 0,0 0-1,0 0 1,0 1 0,0-1-1,0 0 1,0 0 0,0 0-1,0 1 1,-1-1 0,1 0 0,0 0-1,-1 1 1,1-1 0,0 0-1,-1 1 1,1-1 0,-1 0 0,1 1-1,-1-1 1,0 0 0,1 1-1,-1-1 1,1 1 0,-1-1 0,0 1-1,1 0 1,-1-1 0,0 1-1,0 0 1,1-1 0,-1 1-1,0 0 1,-1 0 0,-37-4 955,33 4-888,-14 1-31,0 1 0,0 0-1,1 2 1,-1 0 0,1 1 0,-1 1-1,1 1 1,-23 11 0,8 0-25,0 2-1,0 0 1,-39 34 0,60-43-40,-1 0 0,2 1 0,-13 14 0,22-22-40,0 0 0,0 1 1,0-1-1,0 1 0,1-1 1,0 1-1,0 0 0,0 0 0,1-1 1,0 1-1,0 1 0,0-1 0,0 0 1,1 8-1,0-11-10,0 1 0,1-1 0,0 0 0,-1 0 0,1 0 1,0 0-1,0 0 0,0 0 0,0 0 0,1 0 0,-1 0 0,0 0 0,1-1 0,-1 1 0,1-1 0,0 1 1,-1-1-1,1 1 0,0-1 0,0 0 0,0 0 0,0 0 0,0 0 0,0 0 0,0-1 0,0 1 0,1 0 1,-1-1-1,3 1 0,10 1-131,0 1 1,0-2-1,18 0 1,-30-1 58,33 0-1466,-1-2 0,38-7 0,70-25-9031,-74 12 4378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4004,'0'0'10201,"-1"-8"-6891,1 6-3179,0 0 0,0 1 0,0-1 0,-1 0 0,1 0 0,-1 1 0,1-1 0,-1 0 0,0 1 1,1-1-1,-1 0 0,0 1 0,0-1 0,0 1 0,-1 0 0,1-1 0,0 1 0,0 0 0,-1 0 0,1-1 0,-1 1 0,1 0 0,-1 0 0,-2-1 0,1 2-53,0-1-1,0 1 1,0 0 0,0 0-1,0 0 1,0 0 0,0 1-1,0-1 1,0 1-1,0 0 1,0 0 0,1 0-1,-1 0 1,0 0 0,0 0-1,1 1 1,-1-1 0,-3 4-1,-4 2 74,1-1 0,1 1 0,-1 0 0,1 1 0,1-1 0,-10 14 0,13-16-79,1 0 0,0 0 1,0 0-1,1 1 0,0-1 0,0 1 0,0-1 0,1 1 0,-1 0 0,1 0 0,1 0 0,-1-1 0,1 10 0,1-12-61,-1-1-1,1 0 0,0 0 1,0 0-1,0 0 0,0 0 1,0 0-1,0 0 0,0-1 0,1 1 1,-1 0-1,0-1 0,1 1 1,0-1-1,-1 1 0,1-1 1,0 0-1,0 0 0,0 1 1,0-1-1,0-1 0,0 1 0,0 0 1,0 0-1,0-1 0,0 1 1,0-1-1,0 0 0,1 0 1,-1 1-1,4-2 0,1 2 10,0-1 0,0 0 0,1 0 0,-1-1 0,0 0-1,0 0 1,0-1 0,0 0 0,7-2 0,-6-1 0,0 0 1,0 0 0,-1 0-1,0-1 1,0 0 0,0 0-1,-1-1 1,8-10-1,40-64 221,-31 43 86,-25 84-258,0-40-61,1-1 0,0 1 1,1 0-1,-1-1 0,1 1 0,0-1 1,0 1-1,2 9 0,-1-13-1,0-1-1,-1 1 1,1 0-1,0-1 1,0 1-1,0-1 1,0 1-1,0-1 1,1 1-1,-1-1 1,0 0-1,1 1 1,-1-1-1,0 0 1,1 0-1,0 0 1,-1 0-1,1 0 1,0-1-1,-1 1 1,1 0-1,0-1 1,0 1-1,-1-1 1,1 0-1,0 1 1,3-1-1,14 0-94,-1-1-1,0 0 0,1-2 1,-1 0-1,0-1 0,0 0 1,-1-2-1,1 0 0,-1-1 1,24-14-1,58-19-537,-99 40 624,0 0 1,0 0-1,0-1 1,0 1-1,0 0 1,1 0-1,-1 0 1,0 0-1,0 0 1,0 0-1,0 0 1,0 0-1,0 0 1,0 0-1,1 0 1,-1 0-1,0 0 1,0 0-1,0 0 1,0 0-1,0 0 1,0 0-1,1 0 1,-1 0-1,0 0 1,0 0-1,0 1 1,0-1-1,0 0 1,0 0-1,0 0 1,1 0-1,-1 0 1,0 0-1,0 0 1,0 0-1,0 0 1,0 0-1,0 1 1,0-1-1,0 0 1,0 0-1,0 0 1,0 0-1,0 0 1,0 0-1,0 0 1,0 1-1,0-1 1,0 0-1,0 0 1,0 0-1,0 0 1,0 0-1,0 0 1,0 1-1,0-1 1,0 0-1,0 0 1,0 0-1,0 0 1,0 0-1,-6 14 198,-10 10 509,7-14-425,4-4-66,-1 0-1,1 0 0,0 0 0,1 1 0,0 0 1,0 0-1,0 0 0,-3 9 0,7-16-205,0 1 0,0-1 0,1 1 0,-1 0 0,0-1 0,0 1 0,0-1 0,0 1 0,1-1 0,-1 0 0,0 1 0,1-1-1,-1 1 1,0-1 0,1 1 0,-1-1 0,0 0 0,1 1 0,-1-1 0,1 0 0,-1 1 0,1-1 0,-1 0 0,1 0 0,-1 1 0,1-1 0,-1 0 0,1 0 0,-1 0-1,1 0 1,-1 0 0,1 0 0,-1 0 0,1 0 0,-1 0 0,1 0 0,-1 0 0,1 0 0,0 0 0,25-1 66,-25 1-65,10-2-104,0 0 0,0-1 1,0 0-1,0-1 1,-1 0-1,0-1 0,0 0 1,18-12-1,73-61-1859,-80 60 1439,2-3-117,-16 14 264,0 0 0,1 1 0,0 0 0,16-10 0,-50 53 502,-3 10 352,27-45-633,1 0 0,0 1 0,0-1 0,0 0 0,0 1 0,1 0 0,-1-1 0,1 1 0,-1-1 0,1 1 0,0-1 0,0 1 0,0 0 0,0-1 1,1 1-1,-1-1 0,1 1 0,1 4 0,8 0-4636,9-6-796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11435,'0'0'9225,"-9"6"-6796,1 1-2116,0 1 1,0 0 0,0 0 0,1 0 0,0 1 0,1 0 0,0 1 0,0-1 0,1 1-1,0 0 1,1 0 0,0 1 0,0-1 0,-1 14 0,-1 15-441,3 0-1,1 1 1,5 48 0,-1-8-1067,-2-63 971,0 11-72,0 0 0,-1 0 0,-2-1 0,-11 50 0,8-65 1101,2-21 395,3-20-175,1-35-980,3-1 0,3 1 0,3 0 0,2 1 0,3 0 0,3 0 0,31-72 0,-44 125-63,0 1-1,1 1 1,0-1-1,1 1 1,0 0-1,0 0 1,1 0-1,13-11 1,-18 17 6,1 0 1,-1 0 0,1 0-1,0 0 1,0 0-1,0 1 1,0 0-1,0-1 1,0 1 0,0 0-1,0 1 1,0-1-1,0 0 1,1 1-1,-1 0 1,0 0 0,0 0-1,1 0 1,-1 0-1,0 0 1,0 1-1,1 0 1,-1 0 0,0 0-1,0 0 1,0 0-1,0 0 1,0 1-1,0 0 1,3 2 0,-4-3 12,0 0-1,0 0 1,0 0 0,0 1 0,0-1 0,0 1 0,0-1 0,-1 1 0,1 0 0,-1 0 0,1 0 0,-1 0 0,1 0 0,-1 0 0,0 0 0,0 0 0,0 0 0,0 0 0,-1 1 0,1-1 0,0 0 0,-1 1 0,0-1 0,1 1 0,-1-1 0,0 0 0,0 1 0,-1-1 0,1 1 0,0-1 0,-1 0 0,1 1 0,-1-1 0,0 0 0,0 1 0,0-1 0,0 0 0,0 0 0,-1 0 0,1 0 0,0 0 0,-1 0 0,0 0 0,1-1 0,-1 1 0,-2 1 0,-7 6 80,1 0 0,-2-1 0,1-1 0,-1 0 0,0-1 0,-21 9 0,-39 5-723,80-20-5954,27-5 389,-1-8-1898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43 11883,'0'0'12092,"-11"5"-10678,3-1-1288,1-1-1,-1 1 1,1 0-1,1 0 1,-1 1-1,0 0 1,1 0-1,0 0 0,0 1 1,1 0-1,-1 0 1,1 1-1,1-1 1,-1 1-1,1 0 1,0 0-1,1 1 1,0-1-1,0 1 0,0 0 1,-2 13-1,5-19-142,0 0 0,0 0 0,0 0 0,0 0 0,1 0-1,-1 0 1,0 0 0,1 0 0,0 0 0,-1 0 0,1 0 0,0 0-1,0 0 1,0 0 0,0 0 0,0-1 0,1 1 0,-1 0 0,0-1-1,1 1 1,-1-1 0,1 0 0,0 1 0,-1-1 0,1 0 0,0 0-1,0 0 1,0 0 0,0 0 0,0-1 0,0 1 0,0 0 0,0-1-1,0 0 1,4 1 0,9 1-375,0-1 1,0 0-1,30-2 0,-29 0 233,8-1 247,0 0 1,0-2 0,0 0-1,28-10 1,-48 8 2281,-13-4-1121,-24-14-584,13 11-251,-10-19-379,28 30-102,1 0 0,-1 1 0,1-1 1,0 0-1,0 0 0,0 0 0,0 0 1,0 0-1,0-1 0,0 1 0,0 0 1,1 0-1,0-1 0,-1 1 0,1 0 1,0-4-1,4 6 47,0-1 0,-1 1 0,1 0 0,0 1 0,0-1 1,0 1-1,0-1 0,-1 1 0,1 0 0,6 3 0,22 7 6,0 0 1,1-3-1,0 0 0,1-3 1,0 0-1,0-2 1,0-2-1,45-4 0,-73 2 33,0 0 0,0 0 0,0-1 0,0 0 0,-1 0 0,1-1 0,-1 0 0,1 0 0,-1 0-1,0 0 1,8-8 0,-11 9 31,1 0 0,-1-1 1,1 1-1,-1-1 0,0 0 0,0 0 0,0 0 0,-1 0 0,1 0 0,-1 0 0,1 0 0,-1-1 1,0 1-1,0 0 0,-1-1 0,1 1 0,-1-1 0,0 1 0,0-1 0,0 1 0,-1-6 1,0 6-43,0 1 1,0-1-1,0 1 1,-1-1 0,1 1-1,-1 0 1,0-1 0,1 1-1,-1 0 1,0 0-1,-1 0 1,1 1 0,0-1-1,0 0 1,-1 1 0,1 0-1,-1-1 1,1 1-1,-1 0 1,1 0 0,-1 1-1,0-1 1,0 0 0,1 1-1,-1 0 1,0-1-1,0 1 1,-3 1 0,-1-2-30,1 1 1,-1 0 0,0 0-1,1 1 1,-1 0 0,0 0-1,1 1 1,-1-1 0,1 1 0,-12 6-1,15-6 21,-1 0 0,1 0 0,0 1 0,1-1 0,-1 1 0,0 0 0,1 0 0,-1 0 0,1 0 0,0 0 0,0 0 0,0 0 0,1 1 0,-1-1 0,1 1 0,0-1 0,0 1 0,0 0 0,0-1 0,0 1 0,1 0 0,0 0 0,0 0 0,0-1 0,0 1 0,1 0 0,0 5 0,1-4-63,-1 0 1,1 0 0,0 0-1,1 1 1,-1-2 0,1 1-1,0 0 1,0-1-1,0 1 1,1-1 0,0 0-1,0 0 1,0 0 0,0-1-1,0 1 1,1-1 0,-1 0-1,7 3 1,-2-2-918,0-1 0,1 0 0,-1 0 0,1-1 0,0 0 0,17 1 0,24-2-8095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77 117 4452,'-33'-2'9905,"4"-6"-4352,28 7-5386,0 1 0,0-1 0,0 0 0,0 1 0,0-1 1,1 0-1,-1 0 0,0 0 0,0 1 0,0-1 0,1 0 1,-1 0-1,1 0 0,-1 0 0,1 0 0,-1 0 1,1 0-1,-1 0 0,1-3 0,-1 2 5,2-1-1,-1 1 1,0 0 0,0-1-1,1 1 1,-1 0 0,1-1-1,0 1 1,0 0 0,0-1-1,0 1 1,0 0 0,2-2-1,0-1-86,0 1-1,0 0 0,1 0 1,-1 1-1,1-1 0,0 1 1,0 0-1,0 0 0,1 0 1,-1 1-1,1-1 0,-1 1 1,1 0-1,0 0 0,0 1 1,0-1-1,0 1 0,0 0 1,9 0-1,-12 1-85,0 1-1,0-1 1,-1 1-1,1-1 0,0 1 1,-1 0-1,1 0 1,0 0-1,-1 0 1,1 0-1,-1 0 1,1 0-1,-1 0 0,0 1 1,0-1-1,1 0 1,-1 1-1,0-1 1,0 1-1,0-1 1,-1 1-1,1 0 0,0-1 1,0 1-1,-1 0 1,1 0-1,-1-1 1,0 1-1,1 0 1,-1 0-1,0 2 0,3 70-59,-3-60 60,-2 47 67,0-41 42,1 1 0,0 0 1,2 0-1,1 0 0,5 28 0,-6-47-59,0 1-1,0-1 1,1 1-1,-1-1 0,0 1 1,1-1-1,-1 0 0,1 0 1,0 0-1,0 0 1,0 0-1,0 0 0,0 0 1,0-1-1,0 1 0,1-1 1,-1 1-1,1-1 1,-1 0-1,1 0 0,-1 0 1,1 0-1,0-1 0,-1 1 1,1-1-1,0 1 0,-1-1 1,1 0-1,0 0 1,0 0-1,-1-1 0,5 0 1,1 0 118,0 0 0,0-1 0,0 0 0,0-1 0,0 0 0,0 0 0,-1-1 0,1 0 0,9-7 1,-4 1-66,-1 0 1,0-2 0,-1 1 0,0-1-1,-1-1 1,-1 0 0,0-1 0,13-24-1,-17 28-57,-1 0 0,0 0 0,-1-1 0,1 1 0,-2-1 0,0 0 0,0 0 0,-1 0 0,0 0-1,-1 0 1,0 0 0,-1 0 0,-4-18 0,5 27-45,0 0 0,-1 0 0,1 1 0,-1-1 0,1 0 0,-1 0 0,0 1 0,1-1 0,-1 0 0,0 1 0,0-1 0,-1 1 0,1-1 0,0 1 0,0-1 0,-1 1 0,1 0 0,0 0 0,-1 0 0,0 0 0,1 0 0,-1 0 0,0 0 0,1 0 0,-1 0 0,0 1 0,0-1 0,1 1 0,-1 0 0,0-1 0,0 1 0,0 0 0,0 0 0,0 0 0,1 0 0,-1 0 0,-4 1 0,3 0 0,1 0 0,-1 0 0,0 0 0,1 1 0,-1-1 0,1 1 0,-1-1 0,1 1 0,-1 0 0,1 0 0,0 0 0,0 0 0,0 0 0,0 0 0,1 1 0,-1-1 0,0 0 0,1 1 0,0 0 0,-1-1 0,1 1 0,0 0 0,0 3 0,0-5-31,1 1 1,0-1-1,0 0 0,0 1 1,0-1-1,0 0 0,0 1 1,0-1-1,0 0 0,0 1 0,1-1 1,-1 0-1,1 0 0,-1 1 1,1-1-1,-1 0 0,1 0 1,0 0-1,-1 0 0,1 0 1,0 1-1,0-1 0,0-1 1,0 1-1,0 0 0,0 0 1,0 0-1,1 0 0,2 1-186,0 0 0,0 0 0,0-1 1,0 0-1,1 0 0,-1 0 0,0 0 0,1-1 0,4 1 0,5-1-817,1-1-1,0 0 0,0-1 1,23-6-1,2-8-4458,-5-1-2595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 12620,'0'0'8114,"-5"10"-7014,1 0-858,0 1 0,1-1 0,0 0 0,0 1 1,1-1-1,1 1 0,0 0 0,0 0 0,1 0 0,1-1 0,0 1 0,0 0 0,1 0 1,0-1-1,1 1 0,4 10 0,-5-16-177,0-1 1,0 0-1,0 1 1,1-1 0,0 0-1,0 0 1,0 0-1,0 0 1,0-1-1,1 0 1,0 1-1,0-1 1,0 0-1,0-1 1,0 1-1,0-1 1,1 0-1,-1 0 1,1 0 0,7 2-1,-8-4 0,0 0 0,0 1 0,0-2 1,0 1-1,0 0 0,0-1 0,0 0 0,0 0 0,0 0 0,0 0 1,-1-1-1,1 1 0,0-1 0,-1 0 0,1 0 0,-1 0 0,0-1 0,0 1 1,0-1-1,0 0 0,0 0 0,-1 0 0,1 0 0,-1 0 0,4-7 0,2-3 73,0 0 0,-1-1 0,-1 1 0,0-2 0,-1 1 0,0-1 0,-1 0 0,-1 0 0,0 0 0,-2 0-1,1-27 1,-2 40-137,0 1 0,0-1-1,0 1 1,0-1-1,0 1 1,-1-1-1,1 1 1,0 0 0,-1-1-1,0 1 1,1 0-1,-1-1 1,0 1-1,1 0 1,-1-1 0,0 1-1,0 0 1,0 0-1,0 0 1,0 0 0,0 0-1,-1 0 1,1 0-1,0 0 1,0 1-1,-1-1 1,1 0 0,0 1-1,-1-1 1,1 1-1,-1 0 1,1-1-1,-1 1 1,1 0 0,-3 0-1,2-1-2,-1 1-1,1 1 1,-1-1-1,1 0 1,0 0-1,-1 1 1,1-1-1,-1 1 1,1 0-1,0 0 1,0 0-1,-1 0 0,1 0 1,0 0-1,0 1 1,0-1-1,0 1 1,0 0-1,1-1 1,-4 5-1,3-4 15,0 0-1,0 1 0,1-1 1,-1 1-1,1-1 0,0 1 1,0 0-1,0 0 0,0-1 1,0 1-1,0 0 0,1 0 1,-1 0-1,1 0 0,0 0 1,0 0-1,0 0 0,0 0 1,1 0-1,-1 0 0,1-1 1,1 6-1,0-5 4,0-1 0,0 0-1,0 1 1,0-1 0,0 0 0,1 0 0,-1-1 0,1 1-1,-1 0 1,1-1 0,0 1 0,-1-1 0,1 0 0,0 0 0,0 0-1,0-1 1,0 1 0,0 0 0,0-1 0,0 0 0,5 0 0,-1 0-181,75 1 285,-29-11-6350,-45 5 1148,-3-2-2454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11531,'0'0'12364,"-1"5"-12290,-10 30 11,3 0-1,1 1 0,1 0 1,0 56-1,12-53-1794,-5-37 1356,-1-1-1,1 0 1,0 1 0,0-1-1,0 1 1,0-1 0,0 0-1,0 0 1,0 0 0,1 1-1,-1-1 1,0 0 0,0-1-1,1 1 1,-1 0 0,1 0-1,-1 0 1,1-1-1,-1 1 1,1-1 0,0 1-1,2-1 1,21 2-8187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231 197 12876,'0'0'8125,"-2"-8"-5183,2 6-2827,-1-1-1,0 1 1,0-1 0,0 1 0,0 0 0,0 0 0,0-1-1,0 1 1,-1 0 0,1 0 0,-1 0 0,1 1 0,-1-1 0,0 0-1,0 0 1,0 1 0,-3-3 0,1 3-60,1-1-1,0 1 1,-1 0-1,1 1 1,-1-1 0,1 0-1,-1 1 1,0 0 0,1 0-1,-1 0 1,1 0 0,-1 1-1,1-1 1,-1 1-1,-4 2 1,-2 0-27,0 1 0,0 0 0,1 1 0,0 0-1,0 0 1,0 1 0,1 1 0,-9 6 0,13-9-11,0 0-1,-1 0 1,1 0 0,1 0-1,-1 1 1,1-1 0,0 1-1,0 0 1,0 0-1,0 0 1,1 0 0,0 1-1,0-1 1,1 1 0,-1-1-1,0 8 1,3-12 6,0 0 0,0 0 0,-1 0 0,1-1 0,0 1 0,0 0 0,0 0 0,0 0 0,0-1 1,0 1-1,0-1 0,1 1 0,-1-1 0,0 1 0,0-1 0,0 1 0,0-1 0,1 0 0,-1 0 0,0 0 0,0 0 0,1 0 0,-1 0 0,0 0 0,0 0 1,1 0-1,-1 0 0,0-1 0,0 1 0,2-1 0,45-10 1034,-32 4-979,-1-1-1,1-1 1,-2 0 0,1-1-1,-1-1 1,-1 0 0,0-1-1,18-21 1,-16 15-21,-1 0 0,0-1 0,-1-1 0,-1 0 0,17-42 0,-25 42-3,-14 23-206,-18 26-171,16-12 276,2 0 0,0 0 1,1 0-1,1 2 1,1-1-1,0 1 0,1 0 1,1 0-1,1 0 1,-3 37-1,7-55-47,0 1 1,0-1-1,0 0 0,0 0 0,0 1 0,1-1 1,-1 0-1,0 0 0,0 0 0,1 0 1,-1 1-1,1-1 0,-1 0 0,1 0 1,0 0-1,-1 0 0,1 0 0,0 0 0,0 0 1,-1 0-1,1 0 0,0-1 0,0 1 1,2 1-1,28 3-7582,-13-5-839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9961,'0'0'10458,"-4"3"-9886,2-1-499,0 0 0,0 1 1,0 0-1,0-1 0,0 1 1,1 0-1,-1 0 0,1 0 1,0 0-1,0 0 0,0 1 1,0-1-1,1 0 1,-1 0-1,1 1 0,0 4 1,0 70 1450,2-42-628,-3 64-245,-1 4 377,15 128 0,-13-231-1025,0-1 1,0 1-1,0 0 1,0-1 0,0 1-1,0 0 1,0-1-1,0 1 1,0 0 0,0-1-1,1 1 1,-1-1-1,0 1 1,0 0 0,1-1-1,-1 1 1,0-1 0,1 1-1,-1-1 1,0 1-1,1-1 1,-1 1 0,1-1-1,-1 1 1,1-1-1,-1 0 1,1 1 0,-1-1-1,2 1 1,11-14 259,11-37 358,-22 45-540,37-86 392,0-3-383,4 1-1,78-122 1,-156 224-309,14 7 215,1 0-1,1 1 1,0 1 0,1 0 0,1 2 0,1 0 0,0 1 0,-20 36-1,35-54 8,-1 0-1,1 0 1,0 0-1,0-1 1,0 1-1,0 0 1,0 0-1,1 0 1,-1 1 0,1-1-1,0 0 1,0 0-1,0 0 1,0 0-1,1 0 1,-1 0-1,1 0 1,2 6-1,-2-7 3,1 1-1,0-1 1,-1 0-1,1 0 1,0 0-1,1 0 1,-1 0 0,0-1-1,0 1 1,1-1-1,-1 1 1,1-1-1,-1 0 1,1 0-1,0 0 1,4 1 0,12 1-193,0 0 0,1-2 0,-1 0 0,37-4 0,-33 2-428,-21 0 604,1 1 0,0 0 1,-1-1-1,1 1 0,-1 0 1,1 1-1,0-1 1,-1 0-1,1 1 0,-1-1 1,1 1-1,-1 0 0,1 0 1,-1 0-1,1 0 0,-1 0 1,0 0-1,0 1 1,3 1-1,-4 1 43,1-1 0,-1 1 0,1 0 0,-1 0 0,0 0 0,-1 0 0,1 0 0,-1 0 0,0 0 0,0 0 0,0 7-1,4 28 283,1 0-2926,-12-43-1901,-1-1 2590,-8-13-4189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25 7207,'0'0'6182,"-49"-15"-3107,38 8-257,6 6 129,16 1-2883,7 0-448,3 0-2627,3-1-6214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6470,'6'-8'5221,"-1"1"-4156,-2 0-252,0 1-1,1 0 1,0 0 0,0 0 0,0 1 0,1 0-1,0 0 1,0 0 0,6-5 0,-10 10-747,0 0 1,-1 0 0,1 0 0,-1-1-1,1 1 1,0 0 0,-1 0 0,1 0-1,-1 0 1,1 0 0,0 0-1,-1 0 1,1 0 0,-1 1 0,1-1-1,-1 0 1,1 0 0,0 0-1,-1 1 1,1-1 0,-1 0 0,1 1-1,-1-1 1,1 0 0,-1 1-1,1-1 1,-1 1 0,0-1 0,1 0-1,-1 1 1,0-1 0,1 1-1,-1-1 1,0 1 0,1 0 0,-1-1-1,0 1 1,0-1 0,0 1 0,1 0-1,4 30 487,-4-25-366,7 94 1222,-6 137-1,-3-122-248,4-108-826,5-13-91,7-15 130,-8 5-345,0 0 0,-1 0-1,-1-1 1,0 0 0,-1 0-1,-1 0 1,0-1-1,-2 1 1,0 0 0,-1-1-1,0 1 1,-2-1 0,0 1-1,-1 0 1,0 0 0,-11-31-1,4 35-216,6 21-83,5 24 18,1-26 245,-1 0 0,1-1 0,0 1 0,1-1 0,-1 0 0,1 1 0,0-1 0,1-1 0,-1 1 0,1 0 0,0-1 0,0 0 0,0 0 0,0 0 0,10 6 0,-7-6 1,0 0 0,1-1-1,-1 0 1,1 0 0,0-1 0,0 0 0,0 0 0,0-1-1,0 0 1,12 0 0,-4-2 13,1 0 1,-1-1-1,0-1 0,1 0 0,-1-1 1,0-1-1,-1 0 0,1-1 0,-1-1 0,23-14 1,-24 12 23,0-1 1,-1-1 0,0 0-1,-1 0 1,-1-1-1,0-1 1,0 0 0,-1 0-1,-1-1 1,0 0 0,-1-1-1,0 0 1,-2 0-1,1-1 1,-2 0 0,0 0-1,-1 0 1,-1 0 0,2-24-1,-5 39-27,1 0-1,-1 0 1,0 1 0,0-1-1,0 0 1,0 0-1,0 1 1,0-1-1,0 0 1,0 0 0,0 1-1,0-1 1,0 0-1,-1 0 1,1 1-1,0-1 1,0 0 0,-1 0-1,1 1 1,-1-1-1,1 0 1,0 1-1,-1-1 1,1 1 0,-2-2-1,-13 9-88,-13 27-43,-69 139 331,89-155-88,0-1 0,2 2 0,0-1 0,1 1 0,0 0-1,2 0 1,0 0 0,0 23 0,3-40-104,1 1 0,-1 0-1,0-1 1,1 1 0,-1-1-1,1 1 1,0-1 0,0 1-1,0-1 1,0 1 0,0-1-1,0 0 1,1 1 0,-1-1-1,1 0 1,0 0 0,0 0 0,-1 0-1,1 0 1,4 2 0,-1-1 1,0-1 1,0 1-1,0-1 1,0 0-1,0-1 0,0 1 1,0-1-1,1 0 1,9 0-1,-2 0 7,0-1 0,0-1 0,0 0-1,0-1 1,0 0 0,0-1-1,-1 0 1,15-7 0,-13 3-4,0 0 0,-1-1 0,1 0 0,-2-1 0,1-1 0,12-13 0,-20 18 14,1 0 1,-2-1-1,1 0 0,0 0 1,-1 0-1,0-1 1,-1 1-1,1-1 0,-1 0 1,-1 0-1,1 0 1,-1 0-1,0-1 0,1-13 1,-3 19-5,0 1 0,0 0 0,0 0 0,0 0 1,0-1-1,0 1 0,0 0 0,0 0 0,-1 0 0,1-1 1,0 1-1,-1 0 0,1 0 0,-1 0 0,1 0 0,-1 0 1,0 0-1,1 0 0,-1 0 0,0 0 0,0 0 0,0 0 1,0 1-1,1-1 0,-1 0 0,-2 0 0,1 0-9,0 0-1,0 1 0,-1-1 1,1 1-1,0-1 1,-1 1-1,1 0 0,-1 0 1,1 0-1,0 0 0,-1 1 1,-3 0-1,-2 1-19,1 0 1,0 1-1,-1 0 0,1 0 0,0 0 0,1 1 0,-13 9 0,14-9-1,0 1 0,0 1 0,0-1-1,1 1 1,0-1 0,0 1-1,1 0 1,-1 1 0,1-1-1,-2 9 1,4-13-15,0 1 0,1-1 0,-1 0 0,1 0 0,-1 1 0,1-1-1,0 0 1,0 0 0,0 1 0,1-1 0,-1 0 0,0 1 0,1-1 0,-1 0 0,1 0 0,0 0 0,0 1 0,0-1-1,0 0 1,0 0 0,0 0 0,1 0 0,-1-1 0,0 1 0,1 0 0,0-1 0,-1 1 0,1-1 0,0 1-1,0-1 1,0 0 0,0 0 0,0 1 0,0-1 0,3 0 0,7 4-610,1-1-1,1-1 1,-1 0-1,0-1 1,1 0-1,26-1 1,42-5-7059,-15-8-5548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46 11627,'0'0'7773,"-10"-5"-6380,-35-16-528,42 20-830,1 1 0,0-1 0,-1 1-1,1-1 1,-1 1 0,1 0 0,-1 0 0,1 0 0,0 0 0,-1 0 0,1 0 0,-1 1 0,1-1-1,0 1 1,-1 0 0,1 0 0,0 0 0,0 0 0,-1 0 0,1 0 0,0 1 0,0-1 0,0 0-1,1 1 1,-1 0 0,0-1 0,0 1 0,1 0 0,-1 0 0,1 0 0,-1 2 0,-3 4 22,0 1 0,1-1 0,0 0 0,1 1 0,0 0 0,-3 9 0,5-13-4,0 0 0,0 0 0,0 0-1,1 0 1,-1 1 0,1-1 0,0 0 0,1 0 0,-1 0 0,1 0 0,0 0 0,3 8 0,-4-12-34,1 0 1,0 0 0,0 1 0,-1-1 0,1 0 0,0 0-1,0 0 1,0 0 0,0 0 0,0 0 0,0-1 0,0 1 0,1 0-1,-1 0 1,0-1 0,0 1 0,1-1 0,-1 1 0,2 0-1,0-1 19,0 0-1,0 0 0,0 0 1,1 0-1,-1 0 0,0-1 1,0 1-1,0-1 0,0 0 1,0 0-1,0 0 0,2-2 0,7-3 26,-1-1-1,0-1 0,-1 0 0,0 0 0,0-1 0,-1 0 0,0-1 0,0 0 1,8-13-1,11-12 101,-27 35-166,-1 0-1,0-1 0,0 1 1,0 0-1,0 0 0,1 0 1,-1-1-1,0 1 0,0 0 1,0 0-1,1 0 0,-1 0 1,0-1-1,0 1 1,0 0-1,1 0 0,-1 0 1,0 0-1,0 0 0,1 0 1,-1 0-1,0 0 0,1 0 1,-1 0-1,0 0 0,0 0 1,1 0-1,-1 0 1,0 0-1,0 0 0,1 0 1,-1 0-1,0 0 0,0 0 1,1 0-1,-1 0 0,0 1 1,0-1-1,1 0 0,-1 0 1,0 0-1,0 1 1,8 14-78,-1 27 158,-6-36-8,4 28 160,-3-16-21,0 0-1,1 0 1,1 0-1,1 0 0,10 23 1,-15-39-154,1-1 0,-1 0 0,0 0 1,1 0-1,-1 0 0,1 0 0,0 0 0,-1 0 0,1 0 1,0 0-1,-1 0 0,1 0 0,0-1 0,0 1 1,0 0-1,0 0 0,0-1 0,0 1 0,0-1 1,0 1-1,0-1 0,0 1 0,0-1 0,0 0 0,1 1 1,-1-1-1,0 0 0,2 0 0,-1 0 15,0-1 0,0 0-1,-1 0 1,1 0 0,-1 0 0,1-1-1,-1 1 1,1 0 0,-1-1-1,0 1 1,0-1 0,1 1 0,-1-1-1,0 0 1,1-2 0,3-7 87,0 0 1,0-1 0,-1 0-1,4-15 1,-5 12-77,-1-1 0,0 1 0,-1-1 0,-1 1 0,0-1 0,-2 1 0,1-1 0,-2 1 0,0 0 0,0 0 1,-10-24-1,4 30-156,6 20-114,4 19-308,0-27 313,0 1-1,1-1 1,0 1 0,0-1-1,0 0 1,0 1-1,0-1 1,1 0 0,-1 0-1,1-1 1,0 1 0,0 0-1,0-1 1,0 0-1,0 0 1,1 0 0,-1 0-1,0 0 1,1-1-1,0 1 1,-1-1 0,1 0-1,0 0 1,5 0-1,46 7-4666,-5-7-3460,-46-1 7368,30 0-9978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9257,'0'0'12454,"-4"1"-12432,1-1 28,-8 3-275,19 4-60,-5-1 261,-1-1-1,0 0 0,0 1 0,0-1 0,-1 1 0,0 0 0,0 0 1,0-1-1,-1 9 0,0-8 17,8 92 2354,-9 184 1,0-273-2339,-1 1 1,0-1-1,0 1 1,-7 14-1,8-22 10,1 0 1,-1 0-1,0-1 0,0 1 0,0-1 0,0 1 0,0 0 1,-1-1-1,1 0 0,0 1 0,-1-1 0,1 0 1,-4 2-1,4-2 18,0-1 0,0 0 0,0 0-1,0 0 1,0 0 0,0 0 0,0 0 0,-1 0 0,1 0 0,0 0 0,0 0 0,0-1 0,0 1 0,0 0-1,0-1 1,0 1 0,0-1 0,0 1 0,1-1 0,-1 1 0,0-1 0,0 0 0,0 1 0,1-1 0,-1 0-1,0 0 1,-1-1 0,-2-5 114,-1 1 1,1-1-1,0 0 0,0 0 0,1 0 0,0-1 0,0 1 0,1-1 1,0 0-1,0 0 0,0-12 0,0 2-160,1 0 0,1 0 0,0-1-1,4-19 1,-2 29-8,0 0 0,1 0-1,0 0 1,0 1 0,1-1-1,0 1 1,1 0 0,9-13 0,55-60-676,-5 7-215,-46 39 553,-9 18 69,-13 41 76,1-10 245,0 1 0,0-1 0,1 0 0,1 1 0,1 0 0,0-1 0,4 29 0,-3-41-22,0 1 0,0-1 0,0 0 0,0 0 0,0 0 0,1 0 0,-1-1-1,1 1 1,-1 0 0,1-1 0,0 1 0,0-1 0,0 1 0,-1-1 0,1 0-1,1 0 1,-1 0 0,0 0 0,0 0 0,0 0 0,0 0 0,1-1 0,-1 1 0,0-1-1,1 0 1,-1 0 0,0 0 0,1 0 0,-1 0 0,0 0 0,1 0 0,2-2-1,2 1 51,1 0 0,-1-1 0,1 0 1,-1 0-1,0-1 0,0 0 0,0 0 0,11-8 0,-4 1-38,-1-2 1,0 0-1,-1 0 1,0-1-1,-1 0 1,-1-1-1,0 0 1,-1-1 0,11-22-1,-25 79 980,1 52-1,4-93-981,0 1 0,1-1-1,-1 0 1,0 0-1,1 0 1,-1 0 0,1 0-1,-1 0 1,1 0-1,0 0 1,-1 0-1,1 0 1,0 0 0,0 0-1,0 0 1,0 0-1,-1-1 1,1 1 0,0 0-1,0-1 1,1 1-1,-1-1 1,0 1 0,0-1-1,0 1 1,0-1-1,0 0 1,1 1 0,-1-1-1,0 0 1,0 0-1,0 0 1,1 0 0,-1 0-1,0 0 1,0 0-1,0-1 1,0 1-1,1 0 1,-1-1 0,0 1-1,0-1 1,2 0-1,5-2 1,1 0-1,-1 0 1,1-1-1,10-7 0,23-17-144,-29 18 21,0 1 1,1 0-1,-1 0 0,2 2 0,-1 0 0,1 0 0,0 2 0,0 0 0,28-6 0,-42 11 89,1 0 1,-1 0-1,0 0 0,1 0 1,-1 0-1,1 0 0,-1 0 1,1 1-1,-1-1 1,0 0-1,1 1 0,-1 0 1,1-1-1,-1 1 0,0 0 1,0-1-1,1 1 0,-1 0 1,0 0-1,0 0 1,0 0-1,0 0 0,0 0 1,0 0-1,0 0 0,-1 1 1,1-1-1,0 0 0,0 1 1,-1-1-1,1 0 1,-1 1-1,0-1 0,1 0 1,-1 1-1,0 1 0,1 7 91,0 1 0,-1-1 0,0 0 0,-3 15 0,0 3 721,4-28-784,-1 1 1,0-1-1,0 0 1,0 0-1,0 1 1,0-1-1,1 0 1,-1 0 0,0 0-1,0 1 1,1-1-1,-1 0 1,0 0-1,0 0 1,0 0-1,1 0 1,-1 0-1,0 1 1,0-1 0,1 0-1,-1 0 1,0 0-1,1 0 1,-1 0-1,0 0 1,0 0-1,1 0 1,-1 0-1,0 0 1,0 0 0,1 0-1,-1-1 1,0 1-1,1 0 1,-1 0-1,0 0 1,0 0-1,0 0 1,1 0-1,-1-1 1,0 1 0,0 0-1,1 0 1,-1 0-1,0 0 1,0-1-1,15-8 146,44-40 3,20-15-261,-73 60 6,0 0 0,1 1 0,0-1 0,0 1 0,0 0 0,0 1 0,0 0 0,0 0 0,1 0 0,12 0 0,-19 2 81,0 0 1,-1 0-1,1 0 0,0 0 1,0 0-1,0 1 1,-1-1-1,1 0 0,0 1 1,0-1-1,0 0 0,-1 1 1,1-1-1,0 1 1,-1-1-1,1 1 0,0-1 1,-1 1-1,1-1 0,-1 1 1,1 0-1,-1-1 1,1 1-1,-1 0 0,1-1 1,-1 1-1,1 1 1,4 30-36,-13 32 375,4-18 647,4-46-983,1 1 1,-1-1-1,0 0 1,0 0-1,0 0 0,1 1 1,-1-1-1,0 0 1,0 0-1,1 0 0,-1 0 1,0 1-1,1-1 1,-1 0-1,0 0 1,0 0-1,1 0 0,-1 0 1,0 0-1,1 0 1,-1 0-1,0 0 1,1 0-1,-1 0 0,0 0 1,0 0-1,1 0 1,-1 0-1,0-1 0,1 1 1,-1 0-1,0 0 1,0 0-1,1 0 1,-1 0-1,0-1 0,0 1 1,1 0-1,-1 0 1,0 0-1,0-1 0,0 1 1,1 0-1,-1 0 1,0-1-1,0 1 1,0 0-1,0-1 0,14-11-1204,15-24-6088,-12 16-101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16464,'0'0'11023,"9"0"-10548,-4 1-424,9-1-49,-1 0-1,1-1 1,0 0-1,23-6 1,-33 6-2,-1 0 0,0 1 0,0-1 0,0-1 0,0 1 0,0 0 0,-1-1 0,1 1 0,0-1 0,-1 0 0,1 0 0,-1 0 0,0 0 0,1-1 0,-1 1 0,0 0 0,0-1 0,-1 0 0,1 1 0,0-1 0,-1 0 0,0 0 0,1 0 0,-1 0 0,-1 0 0,1 0 0,0 0 0,-1 0 0,1 0 0,-1-4 0,0 5 3,0 0 0,0 0 0,0 0 0,0 0 0,0 0 0,-1 1 0,1-1 0,-1 0 0,1 0 0,-1 0 0,0 0 0,0 1 0,1-1 0,-1 0 0,-1 1 0,1-1 0,0 1 0,0-1 0,0 1 0,-1 0 0,1-1 0,-1 1 0,1 0 0,-1 0 0,1 0-1,-1 0 1,0 0 0,0 0 0,1 0 0,-5 0 0,4 0-10,-1 1-1,0 0 0,1 0 1,-1 0-1,0 0 1,1 1-1,-1-1 0,0 1 1,1-1-1,-1 1 1,1 0-1,-1 0 0,1 0 1,0 0-1,-1 1 0,1-1 1,0 1-1,0-1 1,0 1-1,0 0 0,0-1 1,0 1-1,-1 3 0,-3 2 82,0 1 0,1-1 1,0 2-1,1-1 0,0 0 0,0 1 0,1 0 0,0 0 0,0 0 0,1 0 0,0 0 0,1 1 0,0-1 0,0 10 0,1-17-59,0-1 1,1 0-1,-1 1 1,0-1-1,0 0 1,1 0 0,-1 1-1,1-1 1,-1 0-1,1 0 1,0 0-1,-1 1 1,1-1-1,0 0 1,0 0-1,-1 0 1,1 0-1,0-1 1,0 1-1,0 0 1,0 0 0,0 0-1,1-1 1,0 2-1,1-2-2,0 1 0,-1 0 0,1 0 0,0-1 0,0 0-1,0 0 1,0 1 0,0-2 0,0 1 0,4-1 0,3-1-16,0 0 0,0-1 0,-1 0 0,1-1 0,14-8 0,15-15-315,-29 20 261,1-1 0,-1 1-1,1 1 1,1 0 0,20-8-1,-31 14 59,-1 0 0,1 0-1,0 0 1,0 1-1,-1-1 1,1 0 0,0 0-1,0 1 1,-1-1-1,1 1 1,0-1 0,-1 0-1,1 1 1,-1-1 0,1 1-1,0 0 1,-1-1-1,1 1 1,-1-1 0,0 1-1,1 0 1,-1-1-1,1 1 1,-1 0 0,0-1-1,0 1 1,1 0 0,-1 0-1,0-1 1,0 1-1,0 0 1,0 0 0,0 0-1,0-1 1,0 1-1,0 0 1,0 0 0,-1 1-1,0 40 158,1-36-126,0-3-35,-1 7 53,0 0 0,1-1 0,1 1 0,2 15 0,-3-24-54,0 0-1,0 0 1,0 0-1,1 0 1,-1-1-1,0 1 1,1 0-1,-1 0 1,1 0-1,-1 0 1,1 0 0,-1-1-1,1 1 1,0 0-1,-1-1 1,1 1-1,0 0 1,0-1-1,-1 1 1,1-1-1,0 1 1,1 0-1,0-1-27,0 0-1,-1 0 1,1 0-1,0-1 0,-1 1 1,1 0-1,0-1 1,-1 1-1,1-1 0,-1 0 1,1 0-1,-1 1 0,1-1 1,-1 0-1,0 0 1,1 0-1,-1 0 0,2-3 1,8-8-1455,0-1 0,0 0 1,-2 0-1,0-1 0,0-1 0,-1 0 1,11-31-1,3-13-6857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16976,'-7'11'2904,"-2"4"-1990,1 1-1,0 0 1,1 0-1,1 1 0,0 0 1,2 0-1,0 0 1,-3 26-1,7-30-1035,1-1 0,0 1 0,1 0 0,0-1 0,1 0 0,1 1 0,0-1 0,9 20 0,9 26-3221,-17-12-862,-5-39 2249,-3-9-2654,-8-10 4288,-15-28 2595,-45-81 5554,71 121-7755,0 0-1,0-1 1,-1 1 0,1 0-1,0 0 1,0-1 0,0 1 0,0 0-1,0 0 1,0-1 0,0 1 0,0 0-1,0 0 1,0-1 0,1 1 0,-1 0-1,0 0 1,0-1 0,0 1-1,0 0 1,0 0 0,0 0 0,0-1-1,1 1 1,-1 0 0,0 0 0,0 0-1,0-1 1,0 1 0,1 0 0,-1 0-1,0 0 1,0 0 0,1-1 0,-1 1-1,0 0 1,0 0 0,1 0-1,-1 0 1,0 0 0,0 0 0,1 0-1,-1 0 1,0 0 0,0 0 0,1 0-1,-1 0 1,0 0 0,1 0 0,24 0 517,25 9-1701,29 4-3905,-50-10 812,0-1-1,31-2 1,-34-7 6263,-25 6-1601,1 0 0,0 0 0,0 0 0,-1 0 0,1 0 0,-1-1 0,1 1 0,-1 0-1,1-1 1,-1 1 0,0-1 0,0 0 0,1 1 0,-1-1 0,0 0 0,-1 0 0,1 1 0,0-1 0,0 0-1,-1 0 1,0 0 0,1 0 0,-1 0 0,0 0 0,0 0 0,0 0 0,0-3 0,0 5-388,0-1 1,-1 1 0,1 0-1,0-1 1,-1 1 0,1-1-1,0 1 1,-1 0 0,1-1-1,0 1 1,-1 0 0,1 0-1,-1-1 1,1 1 0,-1 0-1,1 0 1,0 0 0,-1-1-1,1 1 1,-1 0-1,1 0 1,-1 0 0,1 0-1,-1 0 1,1 0 0,-1 0-1,1 0 1,-1 0 0,1 0-1,-1 0 1,1 1 0,-1-1-1,1 0 1,-1 0 0,-17 6 348,14-2-299,-1-1 1,1 1 0,0 1-1,0-1 1,0 0 0,0 1-1,1 0 1,0 0 0,0 0-1,0 0 1,1 1 0,0-1-1,-3 12 1,2-8 24,1 1-1,0 0 1,0 0-1,1 0 1,1 0 0,0 0-1,1 13 1,-1-21-143,0 0 0,0 0 1,1 0-1,-1 0 0,0 0 0,1 0 1,0-1-1,-1 1 0,1 0 1,0 0-1,0-1 0,0 1 0,0 0 1,0-1-1,0 1 0,0-1 1,1 1-1,-1-1 0,0 0 0,1 0 1,0 1-1,-1-1 0,1 0 1,-1 0-1,1-1 0,0 1 0,0 0 1,-1 0-1,1-1 0,0 1 1,0-1-1,0 0 0,0 0 1,0 1-1,0-1 0,0 0 0,0 0 1,-1-1-1,1 1 0,0 0 1,0-1-1,0 1 0,2-2 0,2 0-22,0 0-1,0 0 1,0-1-1,0 0 0,0 0 1,0-1-1,-1 0 0,0 0 1,0 0-1,0 0 1,7-9-1,10-18-189,19-37 0,-15 23-189,-26 46 388,0-1 0,0 0 1,0 0-1,0 0 0,-1 0 0,1 0 1,0 1-1,0-1 0,0 0 1,0 0-1,0 0 0,0 0 0,0 1 1,0-1-1,0 0 0,0 0 1,0 0-1,0 1 0,0-1 0,0 0 1,0 0-1,1 0 0,-1 0 0,0 1 1,0-1-1,0 0 0,0 0 1,0 0-1,0 0 0,0 0 0,0 0 1,1 1-1,-1-1 0,0 0 1,0 0-1,0 0 0,0 0 0,0 0 1,1 0-1,-1 0 0,0 0 0,0 0 1,0 1-1,0-1 0,1 0 1,-1 0-1,0 0 0,0 0 0,0 0 1,0 0-1,1 0 0,-1 0 1,0 0-1,0 0 0,0 0 0,0-1 1,1 1-1,-1 0 0,0 0 0,0 0 1,0 0-1,0 0 0,1 0 1,-1 0-1,0 0 0,0-1 0,3 31-84,-1 37 255,-2-67-162,-1 2-38,1-1 0,0 1 1,0 0-1,0 0 0,0 0 0,0 0 1,1 0-1,-1 0 0,0-1 0,1 1 1,-1 0-1,1 0 0,0-1 0,0 1 1,0 0-1,-1-1 0,1 1 0,1-1 1,-1 1-1,0-1 0,0 1 1,1-1-1,-1 0 0,0 0 0,1 1 1,-1-1-1,1 0 0,0 0 0,-1-1 1,1 1-1,0 0 0,0-1 0,-1 1 1,1-1-1,2 1 0,-1-1-251,0 0 0,0 0 0,0-1 0,0 1 0,0-1 0,0 0 0,0 0 0,0 0 0,-1 0 0,1-1 0,0 1 0,-1-1 0,1 1 0,-1-1 0,1 0 1,-1 0-1,0 0 0,0 0 0,0-1 0,0 1 0,2-3 0,13-24-3990,-3-7-1168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44 7271,'0'-9'3075,"-4"-24"395,1 32 1073,-1 11-3072,-2 15-652,-2 16 426,3 1 0,0 51 0,4-78-1397,2 0 0,0 0 0,1 1 0,0-1 0,1 0 0,1-1 0,1 1 0,0-1 0,10 21 0,-15-34 69,0 0 1,1 0-1,-1 0 0,0 0 0,1 0 0,-1 0 0,1-1 1,-1 1-1,1 0 0,0 0 0,-1 0 0,1-1 0,0 1 0,0 0 1,-1-1-1,1 1 0,0-1 0,0 1 0,0-1 0,0 1 1,0-1-1,-1 1 0,1-1 0,2 1 0,-2-2 53,-1 0 0,1 0-1,0 1 1,-1-1 0,1 0 0,0 0-1,-1 1 1,1-1 0,-1 0-1,1 0 1,-1 0 0,0 0 0,1 0-1,-1 0 1,0 0 0,0 0 0,0 0-1,0 0 1,1-1 0,1-62 315,-2 58-376,0-6 398,0-29-258,0 39 221,-1 0 0,1 0-1,0 0 1,0 1 0,-1-1-1,1 0 1,-1 0 0,0 0-1,0 1 1,1-1 0,-1 0-1,0 1 1,0-1 0,-1 1-1,1-1 1,0 1 0,-2-2-1,3 5-83,0-1-1,-1 1 1,1 0 0,0-1-1,0 1 1,0 0-1,1-1 1,-1 1-1,0 0 1,1-1 0,-1 1-1,1 0 1,-1-1-1,1 1 1,0-1 0,1 3-1,1 0-155,1-1 0,0 1 1,0 0-1,0-1 0,1 0 0,-1 0 0,1 0 0,0-1 0,0 1 0,0-1 1,0 0-1,0-1 0,0 1 0,1-1 0,-1 0 0,0-1 0,1 1 0,8-1 1,-8 0-47,1 0 0,-1-1 0,1 0 1,-1 0-1,0 0 0,0-1 0,1 0 0,-1 0 1,-1-1-1,1 1 0,0-1 0,0-1 1,-1 1-1,0-1 0,7-5 1,-5 1-23,0 0 0,0 0 0,-1-1 0,0 0 0,-1 0 0,0 0 0,0-1 0,4-14 0,-16 42 167,1 0 0,0 1 1,1 0-1,1 0 0,1 0 1,1 0-1,1 0 0,1 35 1,1-52-163,-1 0 0,1 0 0,-1 0 0,1 0 1,0 0-1,0 0 0,0 0 0,0 0 0,0 0 1,0 0-1,1-1 0,-1 1 0,1 0 1,-1-1-1,1 1 0,0-1 0,-1 0 0,1 0 1,0 1-1,0-1 0,0 0 0,0-1 0,0 1 1,0 0-1,0 0 0,0-1 0,0 1 0,0-1 1,0 0-1,0 0 0,1 0 0,-1 0 0,0 0 1,0 0-1,0 0 0,0-1 0,0 1 0,1-1 1,-1 1-1,0-1 0,0 0 0,0 0 0,-1 0 1,1 0-1,0 0 0,0-1 0,0 1 1,-1 0-1,1-1 0,-1 1 0,1-1 0,-1 0 1,0 1-1,1-1 0,0-2 0,2-3-1205,-1 0-1,1 0 1,-1-1-1,0 1 1,-1-1-1,3-12 1,-2-24-8121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5221,'0'0'18385,"-11"58"-16431,14-40-1089,10-3-737,0-2-480,3-5-2563,0-3-4836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10954,'0'0'16069,"-11"2"-14638,-1 1-1181,0 1 0,0 0 0,0 1 1,0 1-1,1 0 0,-19 13 1,23-15-151,1 0 1,0 1-1,0 0 1,0 0 0,1 0-1,0 1 1,0 0 0,0 0-1,1 0 1,0 1 0,0-1-1,0 1 1,1 0 0,-4 13-1,6-19-100,1 0-1,0 0 1,0-1 0,-1 1-1,1 0 1,0 0-1,0 0 1,0 0-1,0-1 1,0 1 0,0 0-1,0 0 1,0 0-1,0 0 1,0-1-1,1 1 1,-1 0 0,0 0-1,1 0 1,-1-1-1,0 1 1,1 0 0,-1 0-1,1-1 1,-1 1-1,1 0 1,-1-1-1,1 1 1,0-1 0,-1 1-1,1-1 1,0 1-1,-1-1 1,1 1-1,1 0 1,1-1-18,0 1 0,0-1 0,0 0 0,0 0 1,0 0-1,-1-1 0,1 1 0,0-1 0,0 1 0,5-3 0,6-2-182,0-1-1,0-1 1,14-8-1,12-16-469,-32 23 647,0 2 1,1-1-1,-1 1 0,1 0 1,18-8-1,-27 14 30,0 0 0,1 0 0,-1 0-1,0 0 1,0 0 0,0 0 0,1 0 0,-1 0 0,0 0 0,0 0 0,1 0-1,-1 0 1,0 0 0,0 0 0,1 0 0,-1 0 0,0 0 0,0 1-1,1-1 1,-1 0 0,0 0 0,0 0 0,0 0 0,1 0 0,-1 0 0,0 1-1,0-1 1,0 0 0,0 0 0,0 0 0,1 1 0,-1-1 0,0 0-1,0 0 1,0 0 0,0 1 0,0-1 0,0 0 0,0 0 0,0 1 0,0-1-1,1 17 219,-6 15 57,3-26-213,1 0-1,0 0 0,0 0 0,0 0 1,1 0-1,0 0 0,1 10 0,-1-15-58,0 0 1,1 0-1,-1 0 0,0 0 1,1 0-1,-1 0 0,1-1 1,-1 1-1,1 0 0,-1 0 0,1 0 1,0-1-1,-1 1 0,1 0 1,0-1-1,0 1 0,0 0 0,-1-1 1,1 1-1,1 0 0,1-1-3,-1 1 0,0-1-1,1 0 1,-1 1 0,1-1-1,-1 0 1,0 0 0,1 0-1,-1-1 1,1 1 0,-1-1-1,3 0 1,4-2-90,-1-1 1,1 0-1,-1-1 0,1 0 1,-1 0-1,-1 0 0,1-1 0,11-11 1,-10 8 27,1 1 0,0 0 0,1 0 0,14-7 0,-24 15 59,0-1 0,-1 1 1,1-1-1,0 1 1,0 0-1,-1-1 1,1 1-1,0 0 0,0 0 1,0-1-1,-1 1 1,1 0-1,0 0 1,0 0-1,0 0 0,0 0 1,-1 0-1,1 1 1,0-1-1,0 0 1,0 0-1,0 1 1,-1-1-1,1 0 0,0 1 1,0-1-1,-1 0 1,1 1-1,0-1 1,-1 1-1,1 0 0,-1-1 1,1 1-1,0-1 1,-1 1-1,1 0 1,-1-1-1,0 1 0,1 0 1,-1 0-1,0-1 1,1 1-1,-1 0 1,0 0-1,0 0 0,1-1 1,-1 1-1,0 0 1,0 1-1,0 53-104,-1-37-561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105 166 15567,'0'0'11851,"-38"45"-11499,19-15 129,1 0-97,5-2-224,4-4-160,4-2-64,3-6-352,2-4-353,0-2-480,2-6-737,7-4-929,1 0-832,1-9-5254</inkml:trace>
  <inkml:trace contextRef="#ctx0" brushRef="#br0" timeOffset="1">67 0 17392,'0'0'12236,"8"13"-14862,-1-9-2371,2-4-6790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11723,'0'0'6652,"5"-10"-3508,-2 4-2883,0 0 0,1 0 1,-1 0-1,1 0 0,0 1 0,1 0 0,-1 0 0,1 0 1,0 0-1,1 1 0,-1-1 0,1 2 0,-1-1 0,1 0 1,0 1-1,1 0 0,-1 1 0,0 0 0,1-1 0,0 2 1,-1-1-1,1 1 0,0 0 0,0 1 0,6-1 0,-12 1-265,0 0-1,0 0 0,0 1 0,0-1 0,0 0 0,0 0 0,0 0 0,0 1 0,0-1 1,0 0-1,0 1 0,0-1 0,-1 1 0,1-1 0,0 1 0,0 0 0,-1-1 0,1 1 1,0 0-1,-1-1 0,1 1 0,0 0 0,-1 0 0,1 0 0,-1 0 0,0-1 0,1 3 1,0 0-4,-1-1 0,1 1 0,-1 0 0,0 0 1,0-1-1,0 1 0,0 0 0,-1 0 0,-1 4 1,-1 5 4,-1-1 1,-1 1 0,-8 15-1,10-21 3,-2 2 4,0 1 0,1 0 0,0 0-1,0 0 1,1 1 0,-2 10 0,5-20-6,-1 1 1,1 0-1,0-1 1,0 1-1,0 0 0,0-1 1,0 1-1,0-1 1,0 1-1,1 0 0,-1-1 1,0 1-1,0-1 1,0 1-1,1 0 1,-1-1-1,0 1 0,1-1 1,-1 1-1,0-1 1,1 1-1,-1-1 0,0 1 1,1-1-1,-1 0 1,1 1-1,-1-1 0,1 1 1,-1-1-1,2 1 1,22 1 17,26-12 92,-31 2-60,0 0 0,0-1 0,27-18 0,-37 21 13,0 0 0,0-1 0,-1 0 0,0-1 0,0 1 0,-1-2 1,0 1-1,9-14 0,-12 13 10,-1 5-49,-3 7-46,0 15-40,2-10 67,-1 1 1,1-1-1,1 0 0,-1 1 0,2-1 1,-1 0-1,1-1 0,0 1 1,0 0-1,1-1 0,0 0 0,1 0 1,-1-1-1,1 0 0,0 0 0,10 7 1,-11-9 89,1 0 1,0 0-1,0-1 1,0 0 0,0 0-1,0 0 1,0-1-1,1 0 1,-1 0-1,1-1 1,0 0-1,-1 0 1,1 0 0,0-1-1,0 0 1,0-1-1,-1 1 1,1-1-1,0 0 1,-1-1-1,11-3 1,-13 3-38,1 0 0,0-1 1,-1 0-1,1 0 0,-1 0 0,0 0 0,0-1 1,0 1-1,-1-1 0,1 0 0,-1 0 0,0-1 1,0 1-1,0-1 0,-1 1 0,1-1 0,-1 0 1,2-6-1,-2 2 9,1 0 0,-1 0 0,0 0 0,-1 0 0,0-1 0,-1 1 1,0 0-1,0 0 0,-3-14 0,2 20-65,0 0 0,0 0 0,0 0 0,0 0 0,-1 0 0,1 1 0,-1-1 0,0 1 0,0-1 0,0 1 0,0-1 0,0 1 0,-5-4 0,7 6 0,-1-1 0,0 1 0,1 0 0,-1-1 0,0 1 0,0-1 0,1 1 0,-1 0 0,0 0 0,0-1 0,0 1 0,1 0 0,-1 0 0,0 0 0,0 0 0,0 0 0,1 0 0,-1 0 0,0 0 0,0 0 0,0 1 0,0-1 0,1 0 0,-1 0 0,0 1 0,0-1 0,1 0 0,-1 1 0,0-1 0,1 1 0,-1-1 0,0 1 0,1-1 0,-1 1 0,1 0 0,-1-1 0,1 1 0,-1 0 0,1-1 0,-1 1 0,1 0 0,0 0 0,-1-1 0,1 1 0,0 0 0,0 0 0,-1-1 0,1 1 0,0 0 0,0 0 0,0 0 0,0 0 0,0-1 0,0 2 0,-1 2-11,0 0 0,0 0-1,1 0 1,-1 1 0,1-1 0,0 0-1,0 0 1,0 0 0,0 1 0,1-1-1,0 0 1,0 0 0,0 0 0,0 0-1,1 0 1,-1 0 0,1 0 0,4 6-1,-3-7-33,1 0-1,-1-1 0,0 1 0,1-1 0,-1 0 0,1 0 0,0 0 0,-1 0 0,1-1 0,0 0 0,0 0 1,0 0-1,1 0 0,-1 0 0,0-1 0,0 0 0,0 0 0,0 0 0,6-1 0,20-8-3616,-7-13-3336,-8 0-1037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14221,'0'0'11627,"-7"60"-10217,-2-34-545,2 4-225,0-4-127,1 2-257,3-5-192,3-2-64,0-3-512,0-5-1026,5-4-1441,6-3-1857,1-6-3268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57 11787,'0'-11'6038,"0"-30"-1225,0 37-3012,0 6-279,0 29-353,-11 248 1224,1 0-1781,12-271-1046,5-18 254,3-17 90,-5 3 93,-2 0 0,1-40 0,-4 44 6,1 1 0,1-1 0,1 1 0,0 0 0,8-22 1,-10 39-8,-1 0 0,1 1 0,1-1 1,-1 1-1,0-1 0,0 1 0,1-1 1,-1 1-1,0 0 0,1-1 0,0 1 1,-1 0-1,1 0 0,0 0 0,-1 0 1,1 1-1,0-1 0,0 0 0,0 1 0,0-1 1,-1 1-1,1 0 0,0-1 0,0 1 1,2 0-1,61 5 63,-30-1-28,-22-5-13,-1-1 0,1 0 0,-1-1 0,0 0 0,1 0-1,-1-1 1,-1-1 0,1 0 0,-1-1 0,0 0 0,15-12 0,-20 15 35,-1-1-1,0 0 0,0 0 0,0 0 1,0-1-1,-1 0 0,1 0 1,-1 0-1,-1 0 0,1-1 1,-1 1-1,0-1 0,0 0 1,0 0-1,-1 0 0,0 0 0,0-1 1,-1 1-1,0-1 0,0 1 1,0-1-1,-1 1 0,-1-14 1,1 19-61,0-1 1,-1 0 0,0 0-1,1 1 1,-1-1-1,0 0 1,0 1 0,0-1-1,0 1 1,0 0 0,-1-1-1,1 1 1,0 0 0,-1-1-1,1 1 1,0 0-1,-1 0 1,0 0 0,1 0-1,-1 1 1,0-1 0,1 0-1,-1 1 1,0-1 0,1 1-1,-1-1 1,0 1-1,0 0 1,0 0 0,0 0-1,1 0 1,-1 0 0,-2 0-1,-1 1-14,0-1 0,0 1 0,0 0 0,0 0-1,1 0 1,-1 1 0,0-1 0,1 1 0,-1 1 0,1-1 0,-6 4-1,-4 6-8,1 1-1,1 0 1,0 1-1,1 0 1,0 1-1,-16 28 0,21-31 45,0-1 0,1 1 0,0 0-1,1 1 1,1-1 0,-1 1-1,2-1 1,0 1 0,0 0-1,1 17 1,2-27-13,-1 0-1,1-1 1,0 1-1,-1-1 0,1 0 1,0 1-1,1-1 1,-1 0-1,0 1 1,1-1-1,-1 0 1,1 0-1,0 0 1,0 0-1,0-1 1,0 1-1,0 0 1,0-1-1,0 1 1,0-1-1,0 0 1,1 0-1,-1 0 1,1 0-1,2 1 0,11 3-92,0-1 0,33 5-1,-11-2-411,13 12-886,-50-18 1298,1 0 1,0 0-1,0 0 1,-1 0-1,1 1 1,-1-1-1,1 1 1,-1-1 0,1 1-1,-1 0 1,0-1-1,0 1 1,0 0-1,0 0 1,0 0-1,0 0 1,0 0-1,-1 0 1,1 0-1,-1 0 1,0 0-1,1 3 1,-1-4-88,0 0 1,-1-1-1,1 1 1,0 0-1,0-1 0,-1 1 1,1 0-1,0-1 0,-1 1 1,1-1-1,-1 1 1,1-1-1,-1 1 0,1 0 1,-1-1-1,1 0 0,-1 1 1,1-1-1,-1 1 1,0-1-1,1 0 0,-1 1 1,1-1-1,-1 0 0,0 0 1,0 1-1,1-1 1,-1 0-1,0 0 0,1 0 1,-1 0-1,0 0 0,0 0 1,1 0-1,-1 0 1,0 0-1,1-1 0,-1 1 1,0 0-1,1 0 0,-2-1 1,-14-2-6409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15439,'0'0'11659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6822,'0'0'15781,"5"7"-13833,-2 0-1625,1 0 0,-1 0 0,-1 1-1,0-1 1,0 1 0,0-1 0,1 16-1,0 65 1169,-3-67-1266,1 1-1,2 0 0,0-1 0,7 25 0,-10-46-218,0 1-1,0-1 0,0 1 0,0-1 0,0 1 0,0-1 1,0 1-1,0-1 0,0 0 0,1 1 0,-1-1 0,0 1 0,0-1 1,0 1-1,1-1 0,-1 0 0,0 1 0,1-1 0,-1 0 0,0 1 1,1-1-1,-1 0 0,0 1 0,1-1 0,-1 0 0,0 0 0,1 0 1,-1 1-1,1-1 0,0 0 0,6-11 209,1-24-107,-8 21-133,-1 0 0,0 0 0,-1 1 0,0-1 0,-1 0 0,0 1 0,-1 0 0,-1 0 1,0 0-1,-1 0 0,0 1 0,-1 0 0,-11-15 0,14 24-428,6 11 272,6 12 76,-3-12 109,1-1 0,-1 1 1,1-1-1,1 0 0,-1-1 0,1 1 1,1-1-1,-1-1 0,1 1 1,0-1-1,0-1 0,0 1 0,1-2 1,-1 1-1,1-1 0,0 0 0,0-1 1,0 0-1,1 0 0,-1-1 0,0 0 1,1-1-1,-1 0 0,0 0 0,1-1 1,-1 0-1,0-1 0,0 0 1,0-1-1,0 1 0,0-2 0,0 1 1,-1-1-1,0-1 0,9-5 0,-4 2 3,0-1 0,-1 0 0,0-1 0,0 0 0,-1-1-1,-1 0 1,12-16 0,-16 19-4,-1 0 0,0-1-1,0 1 1,-1-1 0,-1 0 0,1-1-1,-1 1 1,-1 0 0,0-1-1,0 0 1,-1 1 0,1-14 0,-2 22-6,0 0 1,0 0-1,0 0 0,0 0 1,0 0-1,0 0 1,0 0-1,0 0 1,-1 1-1,1-1 0,0 0 1,-1 0-1,1 0 1,0 0-1,-1 0 1,1 1-1,-1-1 0,1 0 1,-1 0-1,0 1 1,1-1-1,-1 0 1,0 1-1,1-1 0,-1 1 1,0-1-1,-1 0 1,1 1-3,0 0 0,0 0 0,0 0 1,0 0-1,0 1 0,0-1 0,0 0 1,0 0-1,1 1 0,-1-1 1,0 1-1,0-1 0,0 1 0,0-1 1,1 1-1,-1-1 0,0 1 0,0 0 1,1-1-1,-1 1 0,1 0 0,-1 0 1,1-1-1,-1 1 0,1 0 0,-1 0 1,1 0-1,-1 0 0,1 1 0,-6 13-19,0 0-1,1 1 1,1 0-1,0 0 0,1 0 1,0 21-1,0 4 276,5 55 0,-2-93-221,0 1 0,1 0 0,-1 0 0,1 0 0,0-1 0,0 1 0,0 0 1,0-1-1,1 1 0,-1-1 0,1 1 0,0-1 0,0 0 0,0 0 0,1 0 0,-1 0 0,1 0 1,-1 0-1,1-1 0,0 1 0,0-1 0,0 0 0,1 0 0,5 4 0,-2-4-11,-1 0-1,1-1 1,0 0-1,0 0 0,-1 0 1,1 0-1,0-1 1,0-1-1,0 1 1,0-1-1,0 0 0,-1 0 1,10-4-1,-2 0-16,0 0 1,-1-1-1,0-1 0,0 0 0,-1-1 0,0 0 0,18-16 0,-26 21-5,0 0 0,0-1 0,0 1-1,-1-1 1,1 0 0,-1 0 0,0 0 0,0-1-1,0 1 1,-1-1 0,1 0 0,-1 1 0,0-1-1,-1 0 1,1 0 0,-1 0 0,0-1 0,0 1-1,-1 0 1,1 0 0,-1 0 0,0-1 0,-1 1-1,-1-8 1,1 11 22,1 1 1,-1-1-1,0 1 0,0-1 0,0 1 0,0 0 0,0-1 1,-1 1-1,1 0 0,0 0 0,-1 0 0,1 0 0,0 0 1,-1 0-1,1 0 0,-1 1 0,1-1 0,-1 1 0,0-1 1,1 1-1,-1-1 0,0 1 0,1 0 0,-1 0 0,0 0 1,1 0-1,-1 0 0,-3 0 0,2 0 0,0 1 1,-1-1-1,1 1 0,0-1 0,0 1 1,0 0-1,0 0 0,0 1 0,0-1 1,0 0-1,0 1 0,0 0 1,1 0-1,-4 3 0,2 0-6,0 0 0,1 0-1,0 0 1,0 0 0,0 1 0,1-1-1,0 1 1,0 0 0,0 0 0,1 0 0,-1 0-1,1 7 1,0-10-59,1-1 0,0 1-1,0 0 1,0 0 0,0 0 0,1-1-1,-1 1 1,1 0 0,0 0 0,0-1-1,0 1 1,0 0 0,0-1 0,0 1-1,1-1 1,-1 0 0,1 1 0,-1-1-1,1 0 1,0 0 0,0 0 0,0 0-1,0 0 1,1 0 0,-1-1 0,0 1-1,1-1 1,3 2 0,39 6-3299,-11-7-1796,14-2-5775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11915,'0'0'7239,"-3"60"-4933,3-27-256,3-1-929,17-4-384,5-6-545,1-7-128,8-9 0,-2-6-448,4-1-1762,-1-17-1057,-1-6-1474,-7-6-1088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8232,'0'0'4164,"-4"59"-128,-7-19-1666,4 4-865,-4 7-736,-1 1-449,-3-2 289,1-2 640,-1-4-416,5-6-449,1-12-256,5-11-96,4-14-672,5-25-7048,3-4-1344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17457,'0'0'9448,"2"77"-9383,-8-35-33,4-1-32,-3 0 32,0-4-32,-1-8 32,1-7 0,5-7-545,0-13-992,3-2-1634,8-6-1442,2-15-4067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8072,'0'0'13068,"9"7"-11990,-4-2-1008,1-1 0,-1 0 0,1 0-1,0-1 1,0 0 0,1 0 0,-1-1-1,1 1 1,-1-1 0,1 0 0,0-1-1,-1 0 1,1 0 0,10 0 0,-9-1-47,0-1 0,-1 1 0,1-1 0,0-1 0,-1 0 0,1 0 1,-1 0-1,0-1 0,0 0 0,9-5 0,-13 6 141,1 0 0,-1 0-1,0 0 1,-1-1 0,1 1-1,0-1 1,-1 0 0,1 0 0,-1 0-1,0 0 1,0 0 0,0 0-1,0-1 1,-1 1 0,1-1-1,-1 1 1,0-1 0,0 1 0,0-1-1,-1 0 1,1 0 0,-1-5-1,0 8-151,0 0-1,1 0 1,-1 0-1,0 0 1,0 0-1,0 0 0,-1 1 1,1-1-1,0 0 1,0 0-1,0 0 1,-1 0-1,1 0 0,0 0 1,-1 0-1,1 1 1,-1-1-1,1 0 0,-1 0 1,1 0-1,-1 1 1,0-1-1,1 0 1,-1 1-1,0-1 0,0 1 1,1-1-1,-1 1 1,0-1-1,0 1 0,0-1 1,0 1-1,0 0 1,0-1-1,1 1 1,-1 0-1,0 0 0,0 0 1,0 0-1,0 0 1,0 0-1,0 0 0,0 0 1,0 0-1,0 0 1,0 1-1,0-1 1,0 0-1,1 0 0,-1 1 1,0-1-1,0 1 1,-1 0-1,-2 1 23,0 0 0,0 0 0,-1 0 0,2 1 0,-1-1-1,0 1 1,0 0 0,1 0 0,-6 7 0,-1 7 191,0 0 1,0 0-1,-7 22 1,14-32-157,1 1 0,-1 0 0,1 0 0,0 0 0,1 0 0,0 1-1,0-1 1,1 0 0,0 1 0,1 9 0,0-16-68,0 1-1,0-1 1,1 0 0,-1 1-1,0-1 1,1 0-1,0 0 1,-1 0-1,1 0 1,0 0-1,0 0 1,0 0 0,0-1-1,0 1 1,1-1-1,-1 0 1,0 1-1,1-1 1,-1 0-1,1 0 1,-1-1-1,1 1 1,0 0 0,-1-1-1,1 0 1,0 1-1,-1-1 1,1 0-1,0 0 1,2-1-1,5 1-48,-1-1-1,1 1 0,0-2 0,-1 1 0,1-1 0,-1-1 0,11-4 1,-9 2 28,-1-1 0,0 0 1,0-1-1,-1 0 0,0-1 0,0 0 1,-1 0-1,1-1 0,-2 1 1,0-2-1,0 1 0,0-1 1,-1 0-1,-1-1 0,0 0 1,0 1-1,6-24 0,-4 4-288,-1 0-1,-1 0 1,-2-1 0,-1 0-1,-2-50 1,0 80 236,0 1 1,0-1-1,0 0 0,0 0 1,0 1-1,0-1 0,-1 0 1,1 0-1,0 1 0,0-1 1,0 0-1,-1 1 0,1-1 1,0 0-1,-1 1 0,1-1 1,0 0-1,-1 1 0,1-1 0,-1 1 1,1-1-1,-1 0 0,0 1 1,1 0-1,-1-1 0,1 1 1,-1-1-1,0 1 0,1 0 1,-1-1-1,0 1 0,1 0 1,-1 0-1,0 0 0,-1-1 1,0 1-416,0 0 1,1 1-1,-1-1 1,0 0-1,0 1 1,0-1-1,0 1 1,0 0-1,0 0 1,0 0-1,1 0 1,-3 1-1,-14 11-7168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15310,'0'0'11852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4676,'0'0'9700,"-6"7"-9032,-16 23-279,21-27-318,0 0-1,1 0 0,-1 0 0,1 0 1,0 0-1,0 0 0,0 0 0,0 1 1,1-1-1,-1 0 0,1 0 1,0 0-1,0 0 0,0 0 0,0 0 1,0-1-1,1 1 0,2 3 0,-4-4 21,4 3 98,0 1 1,1 0 0,-1-1 0,1 0 0,0 0 0,1-1 0,-1 1 0,1-1-1,0 0 1,-1-1 0,2 1 0,-1-1 0,0-1 0,1 1 0,-1-1 0,1 0-1,10 2 1,14 2 193,0-2-1,44 2 0,13-2-7,236 23 120,-210-11-419,110 21-29,-157-27 150,1-3 0,0-2-1,106-8 1,-47 1-215,537 14 1144,-170 5-806,135-47-121,-480 19-168,-75 8 35,-50 3 103,0 0 0,0-2 1,0 0-1,0-1 0,-1-2 0,0-1 1,30-10-1,-51 15-139,-1 0 0,0 0 0,1 0 0,-1 0 0,0 0 0,0 0-1,0-1 1,0 1 0,0 0 0,0-1 0,0 1 0,0-1 0,0 1 0,-1-1 0,1 1 0,-1-1 0,1 1 0,-1-1 0,0 1 0,1-1 0,-1 0 0,0 1 0,0-1-1,0 0 1,0 1 0,0-1 0,-1 0 0,1 1 0,0-1 0,-1 1 0,1-1 0,-1 1 0,0-1 0,1 1 0,-1-1 0,0 1 0,0-1 0,-2-1 0,-2-7 192,-1 1 0,-1 0 1,0 1-1,-10-12 0,11 15-199,3 2 5,-1 1 0,1-1 0,1 0 0,-1 0-1,0 0 1,1 0 0,-1-1 0,1 1 0,0-1-1,0 1 1,1-1 0,-3-5 0,2 8-2039,-5 13-8427,7-6 4864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13036,'0'0'13966,"-5"11"-13192,-2 6-593,2 0 0,0 0 0,1 0 0,1 0 0,0 0 0,2 1 0,0-1 0,1 1 0,0-1 0,4 19 0,47 264 577,-48-277-968,8 41-270,4-28-4473,-11-33-289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147 287 16111,'0'0'7901,"-4"-9"-5670,-18-29-928,21 37-1272,1 0 0,-1 0 0,0 0-1,0 0 1,0 0 0,1 0 0,-1 0 0,0 0 0,0 1 0,-1-1-1,1 0 1,0 1 0,0-1 0,0 0 0,0 1 0,-1-1 0,1 1-1,0 0 1,0 0 0,-1-1 0,1 1 0,0 0 0,0 0 0,-1 0-1,1 0 1,0 0 0,-1 0 0,1 1 0,0-1 0,0 0 0,-1 1-1,1-1 1,-2 2 0,0-1-40,0 1-1,1 0 1,-1 0-1,1 0 1,-1 0-1,1 0 1,0 1-1,-1-1 1,1 1-1,-2 3 1,-4 9 27,1 0 1,0 0-1,1 1 1,1 0-1,0 0 0,1 0 1,1 0-1,-2 27 0,5-42-6,-1 0-1,1 0 1,0 0-1,0-1 0,-1 1 1,1 0-1,0 0 1,0 0-1,0 0 0,0 0 1,0 0-1,0-1 0,0 1 1,0 0-1,1 0 1,-1 0-1,0 0 0,0 0 1,1-1-1,-1 1 1,1 0-1,-1 0 0,0 0 1,1-1-1,-1 1 0,1 0 1,0-1-1,-1 1 1,1 0-1,0-1 0,-1 1 1,1-1-1,0 1 1,0-1-1,-1 1 0,1-1 1,0 0-1,0 1 0,0-1 1,-1 0-1,1 0 1,0 0-1,0 1 0,0-1 1,0 0-1,0 0 1,0 0-1,0 0 0,-1-1 1,1 1-1,0 0 0,0 0 1,0 0-1,0-1 1,0 1-1,-1 0 0,1-1 1,0 1-1,0-1 1,-1 1-1,2-1 0,4-3 74,0 1-1,-1-1 1,1 0-1,-1 0 1,0 0-1,9-11 1,3-8 92,-1-1 0,-1-1-1,-2-1 1,-1 0 0,0-1 0,-2 0 0,-1 0 0,-2-1 0,0 0 0,-2-1 0,-1 1 0,-1-1 0,-2-34 0,-13 94-124,6 15-12,1 1 1,3-1-1,6 88 1,-3-123 11,1 1 0,0-1 0,1 0 1,0 0-1,1 0 0,0-1 1,11 21-1,-12-26-165,0 0 0,1 0-1,-1-1 1,1 0 0,0 1 0,1-1 0,6 5 0,-7-7-289,-1 0 1,1 1 0,0-1 0,0-1-1,0 1 1,1-1 0,-1 1-1,0-1 1,1-1 0,7 2 0,11-5-6845,-1-13-6944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 4933,'0'0'19250,"-4"50"-17168,24-39-641,9 0-384,5-4-384,6-4-385,8-3-256,1-1-608,5-15-930,0-4-1697,-3-3-2883,-6-4-5701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17809,'0'0'3310,"-11"0"-348,-1-1-2643,-1 1 0,0 1 0,1 0 0,-1 0 0,1 1 0,0 1 0,-1 0 0,1 1 0,0 0 0,1 1 0,-12 6 0,14-5-282,0 0 0,0 1 0,1 0 0,0 1-1,0 0 1,1 0 0,0 0 0,0 1 0,1 0 0,0 0 0,1 1-1,0 0 1,0 0 0,1 0 0,0 0 0,1 0 0,0 1 0,1 0-1,0 0 1,0 18 0,2-27-37,0 1-1,0-1 0,0 1 1,0-1-1,1 1 0,-1-1 1,1 1-1,0-1 1,0 1-1,-1-1 0,2 0 1,-1 1-1,0-1 1,0 0-1,1 0 0,-1 0 1,1 0-1,0 0 1,-1 0-1,1 0 0,0-1 1,0 1-1,3 1 1,-1-1-166,1 0 1,0 0-1,0 0 1,0-1-1,0 0 1,0 0-1,0 0 1,0 0-1,1-1 1,9-1-1,-1 0-809,-1 0 1,1-1-1,-1-1 0,0-1 1,0 0-1,0 0 0,-1-1 0,17-10 1,9-13-4498,-6-5-662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38 219 4516,'0'0'3358,"0"-10"-844,0-20-924,0 9 1454,-5 27 1723,-5 9-3896,-10 72 3607,19-80-4238,0 0 1,0 1-1,1-1 0,0 1 0,1-1 1,-1 1-1,1-1 0,1 0 0,3 13 1,-4-18-233,0 0 1,-1-1-1,1 1 1,0 0-1,0-1 0,0 1 1,0-1-1,0 1 1,1-1-1,-1 0 1,0 0-1,1 1 1,-1-1-1,0 0 1,1 0-1,0 0 0,-1 0 1,1-1-1,-1 1 1,1 0-1,0-1 1,0 1-1,-1-1 1,1 0-1,0 1 1,0-1-1,0 0 1,0 0-1,-1 0 0,1 0 1,0-1-1,0 1 1,0 0-1,-1-1 1,1 1-1,0-1 1,-1 1-1,4-2 1,0-1 9,1 0 0,-1 0 0,1-1 1,-1 1-1,0-1 0,0 0 0,0 0 1,-1-1-1,7-8 0,-3 0 24,0 1 0,-1-1 0,-1 0-1,0 0 1,-1-1 0,-1 1 0,0-1 0,0 0 0,-2-1-1,0 1 1,1-26 0,-4 52 18,-1-1 0,0 1 0,0-1 1,-1 0-1,-7 17 0,6-19 59,1 0 0,0 0 0,0 0 0,1 1 0,0-1 0,1 1 1,0-1-1,0 1 0,1-1 0,1 12 0,-1-20-118,1 0 0,-1 0 0,1 0 0,-1 0 0,1-1-1,0 1 1,-1 0 0,1-1 0,0 1 0,-1 0 0,1-1 0,0 1 0,0-1 0,0 1 0,-1-1 0,1 1 0,0-1 0,0 1 0,0-1-1,0 0 1,0 0 0,0 0 0,0 1 0,0-1 0,0 0 0,0 0 0,0 0 0,0 0 0,0 0 0,0-1 0,0 1 0,0 0-1,-1 0 1,1-1 0,2 0 0,34-14-178,-3-14-402,28-19-167,-58 46 751,0 0 0,-1 0 0,1 0 0,0 0 0,0 0 0,0 1 0,0 0 0,0 0 1,1 0-1,-1 1 0,0-1 0,0 1 0,0 0 0,8 1 0,-10-1-6,0 1 1,0 0-1,0 0 1,0 1-1,0-1 1,0 0-1,-1 1 1,1-1-1,0 1 1,-1-1-1,1 1 1,-1 0-1,0 0 1,1-1-1,-1 1 1,0 0-1,0 0 0,0 0 1,-1 0-1,1 1 1,1 2-1,10 52-3,-11-47 4,2 13 0,-3-16 3,1-1 0,0 1 0,0-1 0,0 0 0,1 1 0,4 8 0,-6-14 16,0-1 0,0 0 0,0 0 0,1 1 0,-1-1 0,0 0 0,0 0 0,0 1-1,1-1 1,-1 0 0,0 0 0,1 0 0,-1 1 0,0-1 0,0 0 0,1 0 0,-1 0 0,0 0 0,1 0 0,-1 0 0,0 0 0,1 0 0,-1 0 0,0 0 0,1 0 0,-1 0-1,0 0 1,1 0 0,-1 0 0,0 0 0,1 0 0,-1 0 0,0 0 0,0 0 0,1 0 0,-1 0 0,0-1 0,1 1 0,-1 0 0,0 0 0,0 0 0,1-1 0,-1 1 0,0 0-1,0 0 1,0-1 0,1 1 0,-1 0 0,0 0 0,0-1 0,0 1 0,0 0 0,1-1 0,8-14 613,-4-5-405,0 0 1,-1 0-1,-1 0 1,-1-1-1,-1 1 0,-1-1 1,-1 1-1,0-1 1,-7-27-1,1 21-227,8 28 0,0 0 0,0 0 0,0 0 0,0-1 0,0 1 0,1-1 0,-1 1 0,0-1 0,0 1 0,1-1 0,-1 1 0,0-1 0,1 0 0,-1 0 0,0 0 0,1 0 0,-1 0 0,2 0 0,39 0 0,-30-1 0,146 2-630,-156-1 625,1 0 0,-1 1 0,0-1 0,0 0 0,0 1 0,1 0 0,-1-1 0,0 1 0,0 0 0,0 0 0,0 0 0,-1 1 0,1-1 0,0 0 0,0 1 0,-1-1 0,1 1 0,-1-1 0,1 1 0,-1 0 0,0 0-1,1 0 1,-1-1 0,0 1 0,0 0 0,0 0 0,-1 1 0,1-1 0,0 0 0,-1 0 0,0 0 0,1 0 0,-1 1 0,0-1 0,0 0 0,0 0 0,-1 3 0,0 12 53,-1 0 0,0-1 0,-1 1 0,-6 16 1,2-7-104,7-24 54,-1 0 0,1 0 0,-1 0 0,1 0 0,0 0 0,0 0 1,-1 0-1,1 0 0,1 0 0,-1 0 0,0 0 0,0 0 0,1 0 1,-1 0-1,1 0 0,2 4 0,-3-6 1,1 1 0,-1-1 0,1 1 0,0-1 0,0 0-1,-1 1 1,1-1 0,0 0 0,0 0 0,0 1 0,-1-1 0,1 0 0,0 0 0,0 0 0,0 0 0,-1 0 0,1 0 0,0 0 0,0 0 0,0 0 0,-1-1-1,1 1 1,0 0 0,0 0 0,-1-1 0,1 1 0,1-1 0,4-2 10,0-1-1,-1 1 1,1-1-1,-1 0 1,0-1-1,0 1 1,-1-1 0,8-9-1,-4 1 38,-1-1 0,0 1 1,-1-1-1,-1 0 0,0 0 0,0-1 0,-2 1 0,0-1 1,-1 0-1,0 0 0,-1-30 0,25 69-47,-21-19 0,-1-1 0,1 0 0,0 0 0,0 0 0,0 0 0,0-1 0,1 0 0,-1 0 0,1 0 0,0-1 0,0 0 0,0 0 0,0-1 0,0 1 0,1-1 0,-1-1 0,0 1 0,0-1 0,13-1 0,-11 0 0,0-1 0,0 0 0,-1 0 0,1-1 0,0 0 0,-1 0 0,0-1 0,0 0 0,0 0 0,0-1 0,0 0 0,-1 0 0,0 0 0,11-13 0,-10 11 0,0 0 0,0-1 0,-1 0 0,0-1 0,0 1 0,-1-1 0,0 0 0,-1-1 0,0 1 0,0-1 0,-1 0 0,3-12 0,-6 22 0,0-1 0,0 0 0,0 1 0,0-1 0,0 1 0,0-1 0,0 1 0,0-1 0,0 1 0,0-1 0,0 1 0,0-1 0,-1 1 0,1-1 0,0 1 0,0-1 0,0 1 0,-1-1 0,1 1 0,0-1 0,-1 1 0,1-1 0,0 1 0,-1 0 0,1-1 0,0 1 0,-1 0 0,1-1 0,-1 1 0,1 0 0,-1-1 0,1 1 0,-1 0 0,1 0 0,-1 0 0,1-1 0,-1 1 0,1 0 0,-1 0 0,1 0 0,-1 0 0,1 0 0,-1 0 0,1 0 0,-1 0 0,1 0 0,-1 0 0,1 0 0,-1 1 0,0-1 0,0 0 0,-27 17 0,19-6 0,-1 0 0,2 0 0,0 1 0,0 1 0,1-1 0,0 1 0,-7 24 0,10-28 0,1 1 0,0 0 0,1 0 0,0 0 0,0 0 0,1 0 0,1 1 0,0-1 0,0 0 0,1 1 0,3 18 0,-2-25-125,1 1-1,-1-1 1,1 1-1,0-1 1,0 0-1,0 0 1,0-1-1,1 1 1,0-1-1,0 1 1,0-1 0,0 0-1,0-1 1,0 1-1,1-1 1,-1 1-1,1-2 1,0 1-1,0 0 1,-1-1 0,9 2-1,9 1-1365,0 0 1,0-2-1,32 1 0,-5-3-6218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16784,'0'-3'4356,"0"10"-1121,-2 23-833,2 12-512,0 9-416,0 4-738,0 1-383,0-4-225,0 0-128,2-2-160,7-2-897,2-4-1890,-2-1-2659,2 0-4291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18706,'0'0'9705,"-5"48"-8168,5-43-960,11-5-449,5 0-897,-3-17-3010,3-6-7816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0:5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1432 6022,'0'0'4916,"4"-9"-4056,12-26-476,-14 33-381,0 0 0,0 0-1,0 0 1,0 1 0,1-1 0,-1 1-1,0-1 1,1 1 0,-1 0 0,1 0-1,0 0 1,-1 1 0,1-1 0,0 0-1,-1 1 1,1 0 0,0 0 0,0 0-1,-1 0 1,1 0 0,0 0 0,0 1-1,2 0 1,7 0-10,37 2 10,0 2 0,-1 2 1,1 2-1,71 24 0,18 3 184,264 31-1,149-26 1744,-468-36-1649,1228 65 1763,-351-65-1778,-5-63 34,-937 57-290,-14 2 4,0-1 1,0 0-1,0 0 0,0 0 0,0-1 0,0 0 0,0 1 0,0-1 0,0-1 1,5-1-1,-9 2 19,0 1 0,0-1 1,0 0-1,0 1 0,0-1 1,0 1-1,-1-1 1,1 0-1,0 1 0,0-1 1,0 1-1,-1-1 0,1 1 1,0-1-1,-1 1 0,1-1 1,0 1-1,-1-1 0,1 1 1,-1-1-1,1 1 1,-1-1-1,1 1 0,-1 0 1,1-1-1,-1 1 0,1 0 1,-1 0-1,0-1 0,1 1 1,-1 0-1,1 0 0,-1 0 1,0 0-1,1 0 0,-1 0 1,0 0-1,-27-11-106,27 10 117,-194-48-355,-1-1 227,187 47 136,-28-11-283,32 3-420,21-3-579,14-2 1214,-1 0 0,0-2 0,-2-1 0,30-27 0,-44 33 330,-1 0-1,0 0 0,-1-1 0,0 0 1,-1-1-1,-1-1 0,-1 1 1,0-1-1,10-29 0,-8 13-234,0-1-1,-3 0 0,0 0 1,1-36-1,-7 50-50,-1 0 0,0 0-1,-2-1 1,0 1-1,-2 0 1,0 0 0,0 1-1,-13-30 1,4 16-31,-1 1 0,-1 0 0,-2 1 0,-2 1 0,0 1 1,-2 0-1,-1 1 0,-1 2 0,-1 0 0,-1 2 0,-1 0 1,-1 2-1,-1 1 0,-46-25 0,-22-1-176,-2 4 0,-204-58 0,154 66-267,-228-25 0,-159 30-437,2 31 375,488-2 493,-78 6 4,0 5 0,0 5 0,-141 38 0,-346 138-639,526-161 655,2 3-1,1 4 0,-146 95 1,192-109 20,2 2 1,0 2 0,2 1-1,1 1 1,1 1-1,2 2 1,1 1-1,2 1 1,1 1 0,-25 53-1,28-43-37,1 1 1,2 1-1,3 1 0,2 0 0,1 0 0,3 2 1,-2 58-1,10-85 17,1 0 0,1 0 0,1 0-1,1 0 1,2 0 0,0-1 0,13 32 0,-12-39 28,1 0 0,1 0 1,1 0-1,0-1 0,1-1 0,0 0 0,1 0 0,1-1 1,0-1-1,27 20 0,1-5 38,1-3 0,1-1 0,1-2 0,72 23 0,193 42-325,-150-51-1209,1-7 0,1-7 0,201 1 0,2-38 2249,455-54 2620,-673 51-3310,-2-6 0,-1-6 0,-1-7 0,-2-6 1,255-118-1,-332 132 336,116-76 1,-158 91-252,-1-1 0,0 0 0,-1-2-1,-1 0 1,-1-2 0,-1 0 0,0 0 0,21-39 0,-14 17-93,-3 0 0,-1-2 0,-3 0 0,-1-1 0,16-87 0,-28 109-55,0-1 0,-2 1 1,-1-1-1,-1 0 0,0 1 0,-2-1 0,-1 1 1,-1 0-1,-1 0 0,-1 0 0,-1 1 0,-1 0 0,-19-34 1,15 33-320,-2 2 1,0 0 0,-1 1-1,-1 0 1,-1 2 0,-1 0-1,-1 1 1,-29-20 0,9 12-998,-2 1 1,0 3-1,-77-28 1,31 17-4890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1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170 282 5061,'0'0'4329,"8"-3"-3635,24-4-410,1 1 1,-1 1-1,1 2 0,42 1 0,37-4-231,47-10-10,417-28 47,521 5 850,-867 29-197,99-9-344,-323 18-363,0 0 1,0 0-1,0 0 1,0-1-1,11-4 1,-17 6-24,0 0 0,1 0 0,-1-1 0,1 1 0,-1 0 0,1 0 0,-1-1 0,0 1 0,1 0 0,-1-1 0,0 1 0,1 0 0,-1-1 0,0 1 0,0 0 0,1-1 0,-1 1 0,0-1 0,0 1 0,0-1 0,1 1 0,-1 0 0,0-1 0,0 1 0,0-1 0,0 1 0,0-1 0,0 1 0,0-2 0,-1 1 4,0 0 0,1 0 0,-1 0 0,0-1 0,0 1 0,0 0 0,-1 0 0,1 0 0,0 0 0,0 1 0,0-1 0,-1 0 0,1 0 0,0 1 0,-2-1 0,-28-12-143,1 2 0,-1 1-1,-1 1 1,-62-8 0,-137-2 323,204 18-169,-655-2 112,-1 37-130,72-2 38,471-28-48,-183 11 96,317-13-373,10-1 97,24 2 33,44 1 142,2174-56 261,-765 33-98,-1478 19-161,-1540 57-527,5 91-2554,1303-123 863,14-9-2637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0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72 193 9993,'-10'-3'1095,"-32"-8"-273,41 11-741,1 0 0,-1 0 0,0 0 0,0 0 0,0-1 1,0 1-1,0 0 0,1 0 0,-1-1 0,0 1 0,0 0 0,0-1 0,1 1 0,-1-1 1,0 1-1,1-1 0,-1 1 0,0-1 0,1 0 0,-1 1 0,1-1 0,-1 0 0,0 1 1,1-1-1,0 0 0,-1-1 0,18-8 527,39-3-714,-55 13 147,40-6-12,0 3-1,1 0 1,-1 3-1,1 1 1,-1 3-1,0 1 0,0 2 1,74 22-1,-37-5 23,541 141-11,-362-128-159,293 5 0,268-36 165,-491-8-25,1185-19 2182,-6-80-1747,440-165 1498,-1911 260-1965,-22 5-40,-1-1 1,1 0 0,0-1 0,-1 0-1,0-1 1,18-8 0,-69-2-6266,6 0 866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22 208 9225,'-1'0'82,"0"0"1,0-1-1,1 1 1,-1-1-1,0 1 1,0-1-1,0 1 1,1-1 0,-1 0-1,0 1 1,0-1-1,1 0 1,-1 1-1,1-1 1,-1 0-1,1 0 1,-1 0-1,1 0 1,-1 1-1,1-1 1,0 0-1,-1 0 1,1 0-1,0 0 1,0 0 0,0 0-1,0 0 1,0 0-1,0 0 1,0 0-1,0 0 1,0 0-1,0 0 1,0 0-1,1 0 1,-1 0-1,0 0 1,1 1-1,-1-1 1,1 0 0,-1 0-1,1 0 1,0-1-1,6-20 5421,-18 16-3403,4 3 2179,14-3-2389,10-3-1718,-1-1 1,0-1 0,-1-1-1,0 0 1,-1 0 0,-1-2-1,0 0 1,20-26-1,-33 40-174,1 0 0,-1 0 0,0 0 0,1 0 0,-1 0 0,1 0 0,-1 0-1,1 0 1,-1 0 0,0 0 0,1 1 0,-1-1 0,1 0 0,-1 0 0,0 0 0,1 1-1,-1-1 1,0 0 0,1 0 0,-1 1 0,0-1 0,0 0 0,1 1 0,-1-1 0,0 0-1,0 1 1,1-1 0,-1 0 0,0 1 0,0-1 0,0 1 0,0-1 0,1 0-1,-1 1 1,0-1 0,0 1 0,0-1 0,0 1 0,0-1 0,0 0 0,0 2 0,9 28-199,-6-23 175,2 14-529,-4-16 55,0-1 0,1 0-1,-1 1 1,1-1 0,-1 0 0,1 0 0,1 0 0,-1 0-1,4 5 1,4 2-4897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743 379 8168,'-52'-13'-673,"-2"-5"1698,1-6-673,3 0 65,1-4-161,-5 1-224,2-4-32,-4-2-64,2-1-545,-3-1-512,-8-4-320,-6 1-641,-4 4-1089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2:2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1953 1 1345,'-80'8'1227,"1"3"-1,-94 27 1,-150 59 1314,205-59-1934,-27 7-112,2 5-1,-159 81 0,253-103-456,1 1-1,1 2 0,-65 57 0,82-61-52,1 2 0,2 1 1,1 1-1,1 2 0,-35 61 0,37-49 4,2 1 0,3 0-1,1 2 1,2 0 0,3 1 0,1 0 0,3 1 0,2 0 0,2 0 0,3 0 0,4 58-1,-1-92 5,0 0-1,1 0 0,1 0 0,0-1 0,1 1 0,1-1 1,1-1-1,0 1 0,0-1 0,1 0 0,13 15 0,-6-10-2,1-1 0,1-1-1,1 0 1,0-1-1,2-1 1,36 21-1,-2-7 60,1-3-1,2-2 0,1-3 1,0-3-1,66 13 0,39 0 34,305 18 0,175-38 98,-447-11-150,72-1-18,-1-11 1,339-60-1,900-319-369,-1173 274 152,-263 88 159,-1-3 1,103-65-1,-157 88 136,0-2-1,-1 0 1,-1 0 0,0-1 0,0-1-1,19-24 1,-28 30 55,0 1 0,0-1-1,-1 0 1,0 0 0,0 0 0,0 0 0,-1 0-1,0-1 1,-1 1 0,1-1 0,-1 1 0,-1-1-1,0 0 1,0 1 0,0-1 0,-1 0 0,0 1-1,-2-10 1,-3 2 62,1-1 0,-2 1 0,0 0 0,0 1 1,-2 0-1,0 0 0,0 0 0,-21-20 0,-3-1 313,-68-54 0,30 35-317,-3 3-1,-2 4 1,-2 3 0,-2 4-1,-98-36 1,58 34-332,-3 5 0,-1 5 0,-130-15 0,136 32-1033,0 5 1,-1 6 0,1 4 0,-1 6 0,-117 21 0,49 7-3499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43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12812,'0'0'144,"11"2"-224,118 5 105,238-18 1,-149-1-2,1124 11 1134,-976 6-819,412-49 0,-276-14-281,324-33-47,5 49 59,-684 43 608,1 7 0,195 35 0,-175-11 587,-175-32-644,0 0-1,0 0 1,0 0-1,0 1 1,-11 2-1,-18 3-1734,0-10-5717,12-7-1887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1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2272 261 3331,'-200'-29'4914,"143"18"-4342,0 2 0,-75-1 0,-198 22 877,120-1-864,145-9-446,0 3-1,1 3 0,0 2 1,0 4-1,1 2 0,1 3 1,0 2-1,2 4 1,0 1-1,2 4 0,-62 42 1,73-40-89,1 3 1,1 2 0,2 1 0,2 3 0,-66 83 0,88-98 25,2 1-1,0 0 1,2 2-1,1-1 1,1 2-1,2 0 1,0 0-1,3 1 1,0 0-1,2 1 1,-4 63-1,9-72-85,2 0-1,0 0 0,1 1 1,2-1-1,0 0 0,1-1 1,2 1-1,0-1 0,1 0 1,1-1-1,2 0 0,0 0 1,0-1-1,2-1 0,1 0 1,0-1-1,1 0 0,19 17 1,-2-9 67,1 0 0,1-2 0,1-1 0,1-2 0,1-2 0,1-1 0,0-2 0,1-2 0,63 15 0,4-6 38,1-5-1,158 7 1,-164-20-91,-1-4 0,0-4 0,0-5 1,176-36-1,-120 0 106,-2-6 1,-3-7-1,-2-6 0,-3-7 1,-3-6-1,-4-6 0,-4-6 1,164-139-1,-269 202-78,0-1 0,-2-1 0,0-2 0,-2 0 0,37-57 0,-57 76 43,0-1 0,0 0 0,-1 0 0,-1-1 0,0 1 0,0-1 0,-1 0 0,-1 0 0,0 0 0,0-1 0,-1 1 0,-1 0 0,0-1 0,-1 1 0,0 0 0,-1 0 0,0-1 0,-1 1 0,-1 1 0,0-1 0,-10-22 0,-3 2 80,-1 1 0,-1 1 0,-1 1 1,-2 0-1,-1 2 0,-1 0 0,-2 2 0,-38-30 1,24 25 79,-1 3 1,-2 1 0,0 2 0,-2 2-1,-65-23 1,11 15-555,-2 4 0,0 5 0,-1 4 0,-1 5 0,-120 0 0,112 9-2009,25-5-1772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8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44 3203,'0'0'8654,"10"1"-8665,113 6 1551,150 14 2744,-135-5-4067,1-6 0,277-16 0,-344 0-113,0 2 1,0 4-1,0 3 0,-1 3 0,115 24 0,-11 19 252,-90-22-186,2-4 0,1-4 0,148 13 0,-158-31-82,0-3 1,0-3-1,0-4 1,89-22 0,-40-2-210,-68 16-26,1 3 1,110-13-1,-482 22-2005,78-3 1582,156 8 471,-1208 6-566,454 75 842,400-26 954,411-52-995,-50 0 443,71-3-585,-1 0-1,1 0 0,0 0 1,-1-1-1,1 1 0,-1 0 0,1 0 1,0-1-1,-1 1 0,1 0 1,0-1-1,-1 1 0,1 0 1,0-1-1,0 1 0,-1-1 0,1 1 1,0-1-1,0 1 0,0 0 1,0-1-1,-1 1 0,1-1 0,0 1 1,0-1-1,0 1 0,0-1 1,0 1-1,0-1 0,0 1 1,0-1-1,0 1 0,1-1 0,-1 1 1,0 0-1,0-1 0,0 1 1,0-1-1,1 1 0,-1-1 1,0 1-1,1-1 0,9-19-532,-2 10 391,0 1 1,0 1-1,1 0 1,0 0-1,1 1 0,0 0 1,0 0-1,1 1 1,-1 1-1,1 0 1,1 0-1,-1 1 0,0 0 1,1 1-1,17-2 1,20-2-97,-1 3 1,73 2-1,-92 2 245,306 2 282,489-11 101,-179-31-304,465-21-3203,-816 51-208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9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6822,'192'-2'3056,"331"12"161,572 3-837,-990-16-2016,665 7 677,-256 2-529,15-10-388,745 17 356,-1154-7-469,1073 78 74,-604-49-26,5-36 119,-240-1-31,612-41-8,-879 35-130,1342-97 35,-436 92 1,-706 12-52,1067 2 188,-1353-1-181,-27-1-91,-94-14 135,-122-10-419,-578 21-4170,435 7 4612,-792-3 323,672 0-3530,131-11-1622,190-2 1970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9:0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3711 369 11563,'-28'-19'513,"-1"2"1,-1 1 0,-1 1-1,0 2 1,-1 1-1,0 2 1,-38-8-1,-240-26-1557,207 33 1220,-352-35-517,-715 20-1,1036 33 460,0 7-1,-186 42 1,242-36-67,1 3 1,1 3-1,1 3 1,1 4-1,-94 58 1,146-78-36,2 1 0,-1 1 0,2 1 0,0 1 0,1 1 0,1 1 0,1 0 0,0 1 0,-21 37 0,29-43-18,1 1-1,0 1 1,2-1 0,0 1-1,0 0 1,2 0 0,0 1-1,0-1 1,2 0 0,0 1-1,1 0 1,1-1 0,0 1-1,1-1 1,8 30 0,-2-20 13,2-1 1,0 0-1,2-1 1,0 0-1,2-1 1,0-1-1,2 0 1,1-1 0,0 0-1,1-2 1,1 0-1,38 29 1,-13-17 12,0-1 0,2-2 0,1-2-1,2-3 1,74 27 0,-25-20 45,1-3 0,1-6 0,181 17 0,310-22 333,-317-26-221,-1-12-1,-1-12 0,289-75 0,-409 72-100,214-81 0,-303 92-45,-1-2-1,-1-3 1,-1-2 0,-3-3 0,101-82-1,-137 99-12,-1 0-1,-1-1 0,-1-1 0,0-1 0,-2 0 0,0-1 1,-2-1-1,-1-1 0,12-29 0,-21 43-6,0 0 0,-1 0 0,0 0 0,-1 0 0,0-1 0,-1 1 0,-1-1 0,1 0 0,-2 1 0,0-1 0,0 1 0,-1-1 0,0 1 0,-1 0 0,0 0 0,-1 0 0,-1 0 0,1 1 0,-2-1 1,1 1-1,-1 0 0,-1 1 0,0-1 0,-10-10 0,-9-6 28,-1 2 0,-1 1 1,-1 1-1,0 1 0,-2 2 1,-1 1-1,-59-25 1,10 12 39,-2 4 1,-94-19 0,-287-30-2752,342 60 969,-66-12-3981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2146,'-2'5'609,"-2"0"-129,4-1-160,0-1-256,0 0-352,0-2-352,0 0-97,4-1 32,-2 0-512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 3812,'0'0'17552,"-5"12"-17520,-4 14 40,1 1-1,1-1 0,1 1 1,2 1-1,0-1 1,2 1-1,3 50 0,-1-77-53,0 0 0,0 1 0,0-1 0,1 1 0,-1-1 0,1 1 0,-1-1 0,1 1 0,-1-1 0,1 0-1,0 0 1,-1 1 0,1-1 0,0 0 0,0 0 0,0 0 0,0 1 0,0-1 0,0 0 0,0-1 0,0 1-1,1 0 1,-1 0 0,0 0 0,1-1 0,-1 1 0,0-1 0,1 1 0,-1-1 0,1 1 0,-1-1-1,0 0 1,1 0 0,-1 0 0,1 0 0,-1 0 0,1 0 0,-1 0 0,1 0 0,-1 0 0,3-1 0,2-1 126,1 0 1,-1-1 0,0 1 0,1-1 0,-2 0 0,1 0 0,10-8 0,5-9-49,-1-1 0,-1 0 1,-1-1-1,-1-1 0,0-1 1,-2-1-1,15-31 0,-9 16 20,-17 41-80,-3 11-29,0 14 8,-6 27 82,2-37 3,1 0-1,1 0 0,1 1 0,2 25 0,-2-41-79,0 0 0,1 0 0,-1 0 0,1 0-1,-1 0 1,0 0 0,1-1 0,0 1 0,-1 0 0,1 0 0,-1 0 0,1-1 0,0 1 0,0 0-1,0-1 1,-1 1 0,1-1 0,0 1 0,0-1 0,0 1 0,0-1 0,0 1 0,0-1-1,0 0 1,0 0 0,0 1 0,0-1 0,0 0 0,0 0 0,0 0 0,0 0 0,0 0-1,0 0 1,0 0 0,0-1 0,0 1 0,0 0 0,0-1 0,0 1 0,-1 0 0,1-1-1,0 1 1,1-2 0,3 0 179,0 0 0,0 0 0,0-1 1,0 1-1,0-1 0,7-7 0,-3 1-59,-1 0 1,0 0-1,0-1 1,-1-1-1,0 1 1,-1-1-1,0 0 1,-1 0-1,0-1 1,-1 1-1,0-1 0,-1 0 1,0 0-1,-1-1 1,1-14-1,-3 26-143,0 1 0,0 0-1,0-1 1,0 1 0,0 0-1,-1-1 1,1 1 0,0 0-1,0-1 1,-1 1 0,1 0-1,0 0 1,-1-1 0,1 1-1,0 0 1,0 0 0,-1-1-1,1 1 1,-1 0 0,1 0 0,0 0-1,-1 0 1,1-1 0,0 1-1,-1 0 1,1 0 0,-1 0-1,1 0 1,0 0 0,-1 0-1,1 0 1,-1 0 0,1 0-1,0 0 1,-1 0 0,1 1-1,0-1 1,-1 0 0,1 0-1,-1 0 1,1 0 0,0 1-1,-1-1 1,1 0 0,0 0-1,0 1 1,-1-1 0,1 0-1,0 0 1,-1 1 0,1-1-1,0 1 1,-20 12-162,20-13 159,9-7 49,-5 2 2,1 0 1,-1 0-1,0 0 1,0-1-1,6-10 1,3-6-132,-32 90-613,19-66 570,-1-1 1,1 0 0,-1 1 0,1-1 0,0 1 0,0-1 0,0 1 0,-1-1-1,1 0 1,1 1 0,-1-1 0,0 1 0,0-1 0,0 1 0,1-1 0,-1 0-1,1 1 1,-1-1 0,1 0 0,-1 1 0,1-1 0,0 0 0,0 0 0,0 1 0,0-1-1,0 0 1,1 1 0,0-1-303,1 1 0,0-1 0,-1 0-1,1 0 1,0 0 0,0-1 0,0 1 0,0-1 0,0 1-1,0-1 1,-1 0 0,7-1 0,1-1-5030,-6-8-3011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7687,'0'0'15375,"2"11"-14340,5 191-768,-7-173-2365,1-33-2348,1-2 2035,1 0-165,7-19-7246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1602 76 3235,'0'-53'8522,"0"30"2110,0 54-8763,2-22-1662,1-1 1,-1 0-1,2 1 1,-1-1 0,1 0-1,0-1 1,1 1-1,8 10 1,-7-9-147,0 1 0,0-1 0,0 1-1,7 20 1,4 12 11,-14-36-45,0 0 0,0 0 0,0 0 0,-1 0 0,0 1 0,-1-1 0,1 1 0,0 9 0,-37-9 427,-265 39 14,-183 16-370,329-58 115,80-4-29,-79 10 1,67-3-89,0-4-1,-89-7 1,7-1 7,167 5 873,-1-20-9832,2 12 2413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91 17168,'0'0'753,"-3"10"112,-7 35-14,2 0 1,2 0-1,0 49 1,4 128-1348,3-175-322,-2-52 827,1 1-1,0 0 0,0 0 0,0 0 1,0 0-1,1 0 0,-1-1 1,1 1-1,0 0 0,0 0 0,1 0 1,-1 1-1,1-1 0,0 0 0,0 0 1,0 1-1,1-1 0,-1 1 0,1 0 1,0 0-1,0 0 0,0 0 1,0 0-1,0 1 0,1-1 0,-1 1 1,1 0-1,-1 0 0,1 0 0,5-1 1,6-3 107,-1-1 1,0 0-1,-1-1 0,1-1 1,-1 0-1,-1 0 1,0-1-1,0-1 0,-1 0 1,-1-1-1,0 0 1,0 0-1,-1-1 1,8-15-1,-9 11 71,0 0 0,-1-1-1,0 0 1,-2 0 0,0 0 0,-1 0 0,-1-1-1,-1 0 1,0 0 0,-2 0 0,-2-26-1,2 40-171,-1 0 0,0-1 0,0 1 0,0 0 0,-1 0 0,0 1 0,0-1 0,0 0 0,0 0-1,-1 1 1,0 0 0,-4-6 0,6 9-25,-1-1-1,1 1 1,-1 0 0,1 0-1,-1-1 1,0 1-1,1 0 1,-1 0-1,0 1 1,0-1 0,0 0-1,0 1 1,0-1-1,0 1 1,0-1-1,0 1 1,0 0 0,1 0-1,-1 0 1,0 0-1,0 0 1,0 0-1,0 1 1,0-1 0,0 1-1,0-1 1,0 1-1,0 0 1,0 0-1,1 0 1,-1 0 0,0 0-1,0 0 1,1 0-1,-3 3 1,-4 3 22,1 0-1,0 0 1,1 1 0,0 0 0,0 0-1,1 1 1,-8 16 0,-26 68 540,35-79-432,-1 0-1,1 0 1,1 0-1,1 1 1,-2 21 0,4-33-116,0 1 1,0-1-1,0 0 1,0 1-1,1-1 1,-1 1-1,1-1 1,0 0-1,0 1 1,0-1-1,0 0 1,1 0-1,-1 0 1,1 0-1,0 0 1,0 0-1,0 0 0,0 0 1,0-1-1,1 1 1,-1-1-1,1 0 1,0 0-1,-1 0 1,1 0-1,0 0 1,6 2-1,1-1-8,0-1-1,0 0 1,0-1-1,0-1 0,1 1 1,10-2-1,-13 0-45,-1 0-1,0 1 1,0 0-1,1 1 1,-1-1-1,0 1 1,0 1-1,0-1 1,0 1-1,0 1 1,0-1-1,8 5 1,-13-5 43,0 0 0,0 1 0,0-1-1,0 1 1,0-1 0,-1 1 0,1-1 0,-1 1 0,0 0 0,0 0 0,0 0 0,0 0 0,0 0 0,0 0 0,-1 0 0,0 0 0,1 4 0,-4 53-37,2-58-21,1-1 1,0 0 0,0 0-1,-1 0 1,1 0-1,0 0 1,-1 1 0,1-1-1,-1 0 1,1 0-1,-1 0 1,0 0 0,1 0-1,-1 0 1,0-1-1,0 1 1,0 0-1,0 0 1,0-1 0,-1 2-1,-17 2-3686,2-4-1566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18674,'0'0'832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70 8136,'0'0'7836,"-1"8"-6165,-1 1-1312,1-3-8,0 0 0,0 0 0,0 0 0,1 0 0,0 12 0,0-16-308,1-1 0,-1 0 0,0 0 0,0 0 0,1 0 0,-1 0 0,1 0 0,-1 0 0,1 0 0,-1 0 0,1 0 0,0 0 0,0 0 0,-1-1 0,1 1 0,0 0 0,0 0 0,0-1 0,0 1 0,0 0 0,0-1 0,0 1 0,0-1 0,0 1 0,0-1 0,0 0 0,0 1 0,0-1 0,0 0 0,0 0 0,0 0 0,0 0 0,1 0 0,-1 0 0,0 0 0,0 0 0,0 0 0,0 0 0,0-1 0,0 1 0,0 0 0,2-2 0,7-2 259,0-1 1,0 0 0,0 0-1,-1-1 1,0 0 0,0-1-1,0 0 1,12-14 0,15-10 267,-22 20-413,34-24 69,-46 33-231,1 1-1,0-1 0,0 1 1,-1 0-1,1 0 0,0 0 1,0 0-1,0 1 1,0-1-1,0 1 0,0-1 1,0 1-1,0 0 0,1 0 1,3 1-1,-5 0 14,-1 0 0,1 0 0,0 0 0,-1 0-1,1 0 1,-1 0 0,0 1 0,1-1 0,-1 0 0,0 1 0,0-1-1,0 1 1,0-1 0,0 1 0,0 0 0,0-1 0,-1 1 0,1 0-1,0 0 1,-1-1 0,1 4 0,6 43 387,-7-41-328,1 3 30,-1-4-84,1-1-1,-1 1 1,1-1 0,0 1 0,0-1 0,3 7-1,-3-11-6,-1-1 0,0 1 0,0-1 0,1 1 1,-1-1-1,0 1 0,1-1 0,-1 1 0,1-1 0,-1 1 0,1-1 0,-1 0 0,1 1 0,-1-1 0,1 0 0,-1 1 0,1-1 0,-1 0 0,1 0 0,-1 0 0,1 0 0,0 1 0,-1-1 0,1 0 0,0 0 0,1-1 26,0 1 0,-1 0 0,1-1 0,0 0 0,-1 1 0,1-1 0,-1 0 0,1 0 0,-1 0 0,1 0 0,-1 0 0,0 0 0,2-3 0,31-35 937,12-14-701,-43 50-283,0 0 0,0 0 1,0 1-1,0 0 0,0 0 0,1 0 0,-1 0 1,1 0-1,-1 0 0,1 1 0,0 0 0,-1 0 1,7-1-1,-8 2 0,1 0 0,-1 0 0,0 1 1,0-1-1,-1 1 0,1-1 0,0 1 0,0 0 0,0 0 1,0 0-1,0 0 0,-1 0 0,1 0 0,0 0 0,-1 1 1,1-1-1,-1 1 0,0-1 0,1 1 0,-1-1 1,0 1-1,0 0 0,0-1 0,0 1 0,0 0 0,0 0 1,-1 0-1,1 0 0,0 3 0,3 9 27,-1 0-1,-1 1 1,2 15-1,-3-14-98,1-7 149,-1-3-1603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19058,'0'0'3651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16496,'0'-2'197,"1"-1"1,0 0-1,0 0 1,0 1 0,0-1-1,1 1 1,-1-1 0,0 1-1,1 0 1,0 0-1,-1-1 1,1 1 0,0 0-1,0 0 1,1 1 0,-1-1-1,0 0 1,0 1-1,1-1 1,-1 1 0,1 0-1,3-1 1,59-23 1492,-48 20-1538,0 1 0,0 0 0,0 1 0,1 1 1,-1 1-1,1 0 0,23 3 0,-39-2-155,-1 0 1,1 0-1,-1 0 1,1 0-1,-1 1 1,0-1-1,1 1 1,-1-1-1,1 1 1,-1 0-1,0-1 1,0 1-1,1 0 1,-1 0-1,0 0 1,0 0-1,0 0 1,0 0-1,0 0 1,0 1-1,0-1 1,0 0-1,0 0 0,0 3 1,0-1 8,0-1-1,-1 1 1,0 0-1,0 0 1,0 0-1,0-1 1,0 1-1,0 0 1,-1 0 0,1-1-1,-1 1 1,-1 3-1,-3 6 50,0 0 0,-1 0-1,0-1 1,-13 18 0,-38 37 85,43-51-63,0 0 1,1 1 0,0 1-1,2 0 1,0 1 0,-9 19-1,18-35-69,1 0-1,0 0 0,0 0 1,0 0-1,1 0 1,-1 0-1,0 0 0,1 1 1,0-1-1,-1 0 1,1 0-1,0 1 0,0-1 1,0 0-1,0 0 0,1 1 1,-1-1-1,1 0 1,-1 0-1,1 0 0,0 1 1,0-1-1,0 0 1,0 0-1,0 0 0,0 0 1,0-1-1,1 1 0,-1 0 1,1 0-1,-1-1 1,1 1-1,0-1 0,0 1 1,0-1-1,-1 0 1,1 0-1,0 0 0,0 0 1,1 0-1,-1 0 1,0-1-1,4 2 0,5 0-226,1-1-1,-1 1 1,1-2-1,0 0 1,0 0-1,-1-1 1,17-3 0,-12 0-1463,1-1 0,-1-1 1,-1 0-1,27-14 1,8-10-6893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53 14318,'0'0'5269,"-10"-2"-2841,3 0-2248,0 1-1,0 0 0,0 0 1,0 0-1,0 1 0,0 0 1,0 1-1,0-1 0,0 1 1,0 0-1,0 1 0,0 0 0,1 0 1,-1 0-1,1 1 0,-7 4 1,3 0-140,0 0-1,1 1 1,0 1 0,1-1 0,0 1 0,0 1 0,0 0 0,-9 17 0,14-21-51,0-1 0,0 0 0,0 1 0,1 0 0,0 0 0,0-1 0,0 1 0,1 0 0,0 1 0,0-1 0,1 0 0,0 0 0,0 0 0,0 0 0,0 0 0,1 1 0,0-1 0,1 0 0,2 7 0,-3-11 22,1 1 1,-1-1-1,1 0 1,0 0 0,0 1-1,0-1 1,0 0 0,0-1-1,0 1 1,1 0-1,-1-1 1,1 1 0,-1-1-1,1 1 1,0-1 0,-1 0-1,1 0 1,0-1 0,0 1-1,0-1 1,-1 1-1,1-1 1,0 0 0,0 0-1,0 0 1,0 0 0,0 0-1,0-1 1,-1 1 0,1-1-1,0 0 1,4-2-1,3 0 143,1-1 0,-1 0-1,0 0 1,0-1-1,0-1 1,-1 0-1,10-7 1,-10 6-44,-1-1 0,0 0 1,-1 0-1,1-1 0,-1 0 1,-1 0-1,0 0 0,0-1 1,-1 0-1,0 0 0,-1-1 1,0 1-1,-1-1 0,0 0 1,0 0-1,-1 0 0,-1 0 1,0 0-1,0 0 0,-2-14 1,1 23-163,0 0 1,0 0-1,0 0 0,0 0 1,-1 0-1,1 0 1,0 0-1,-1 0 1,0 0-1,1 1 1,-1-1-1,0 0 1,0 0-1,0 0 1,0 1-1,-1-1 1,1 0-1,0 1 0,-1-1 1,1 1-1,-1 0 1,1-1-1,-1 1 1,0 0-1,1 0 1,-1 0-1,0 0 1,0 0-1,0 1 1,0-1-1,0 0 1,0 1-1,0 0 1,-3-1-1,4 1-170,0 0 1,-1 0-1,1 1 1,-1-1-1,1 0 1,-1 1-1,1-1 1,0 1-1,-1-1 0,1 1 1,0-1-1,0 1 1,-1 0-1,1 0 1,0 0-1,0 0 0,0 0 1,0 0-1,-1 1 1,0 0-250,1 0 1,0 1 0,0-1-1,0 0 1,1 0-1,-1 0 1,0 1-1,1-1 1,-1 0-1,1 0 1,0 1 0,0-1-1,0 0 1,0 1-1,0-1 1,1 3-1,3 13-5203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2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71 15150,'0'0'4138,"3"-8"-850,8-26-806,-11 33-2433,0 0-1,1 0 1,-1 0-1,0 0 1,0 0-1,0 0 1,0 0-1,0 0 1,0 0-1,0 0 1,-1 0-1,1 0 1,0 0-1,0 1 1,-1-1-1,1 0 1,-1 0-1,1 0 1,0 0-1,-1 1 0,0-1 1,1 0-1,-1 0 1,1 1-1,-1-1 1,0 0-1,0 1 1,1-1-1,-1 1 1,0-1-1,0 1 1,0-1-1,1 1 1,-1 0-1,0-1 1,0 1-1,0 0 1,0 0-1,0-1 1,0 1-1,0 0 1,0 0-1,0 0 1,0 0-1,-1 1 0,-3-2-82,0 2-1,0-1 1,0 0-1,0 1 1,1 0-1,-1 0 1,-6 2-1,-4 6 11,0 1 1,0 1-1,1 0 0,0 1 0,1 0 1,1 1-1,0 1 0,0 0 0,1 0 0,-12 23 1,18-30 14,1 2 0,0-1 0,1 0 0,-1 1 1,1-1-1,1 1 0,-2 13 0,3-20 8,1 0 1,0 0-1,-1 1 0,1-1 0,0 0 1,1 0-1,-1 1 0,0-1 0,1 0 1,-1 0-1,1 1 0,0-1 0,-1 0 1,1 0-1,0 0 0,0 0 0,1 0 1,-1 0-1,0 0 0,1-1 0,-1 1 1,1 0-1,-1-1 0,1 1 0,0-1 1,0 1-1,0-1 0,0 0 0,0 0 1,0 0-1,0 0 0,0 0 0,4 0 1,5 2 23,-1-1 1,1-1 0,1 0 0,-1-1 0,0 0 0,0-1 0,0 0-1,0 0 1,0-1 0,-1-1 0,1 0 0,0 0 0,-1-1 0,0-1-1,0 1 1,0-2 0,-1 1 0,11-9 0,-11 8 121,-1 0-1,0-1 1,0 1 0,-1-2-1,0 1 1,0-1 0,-1 0-1,0-1 1,0 1 0,-1-1 0,0 0-1,-1-1 1,0 1 0,0-1-1,-1 0 1,0 0 0,-1 0-1,0 0 1,1-16 0,-3 24-125,0 0 1,0 0-1,-1 0 1,1 0-1,0 0 1,-1 0 0,1 0-1,-1 0 1,0 0-1,0 0 1,1 0-1,-1 1 1,0-1-1,-1 0 1,1 0 0,0 1-1,0-1 1,-1 1-1,1-1 1,-1 1-1,1 0 1,-1 0-1,-2-2 1,0 1-52,0 0 1,0 1-1,0-1 1,0 1-1,0 0 1,-1 0-1,1 1 0,0-1 1,-1 1-1,-7 0 1,5 1-195,0-1 0,0 1 0,-1 0 1,1 1-1,0 0 0,0 0 0,0 0 1,0 1-1,1 0 0,-1 0 0,1 1 1,0 0-1,-9 7 0,11-8-350,1 1 0,0 0-1,1 0 1,-1 0 0,1 1 0,0-1-1,0 1 1,0-1 0,-2 10 0,3 24-10168,5-25 290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53 16976,'0'0'4346,"-2"-8"-2681,2 5-1570,0 1-46,-1 0 0,1 0 0,0 1 0,0-1 0,-1 0 0,1 0 0,-1 1 0,0-1-1,0 0 1,1 0 0,-1 1 0,0-1 0,0 1 0,0-1 0,-1 1 0,1 0 0,0-1 0,0 1 0,-1 0 0,1 0-1,-1-1 1,1 1 0,-1 1 0,1-1 0,-1 0 0,0 0 0,0 0 0,1 1 0,-1-1 0,0 1 0,0 0-1,0-1 1,1 1 0,-1 0 0,0 0 0,0 0 0,-3 1 0,-2 0-38,0 0-1,0 1 1,0 0 0,0 1-1,0-1 1,1 1 0,-1 1-1,1-1 1,-1 1 0,1 0-1,0 1 1,1-1 0,-1 1-1,1 0 1,0 1 0,0-1-1,1 1 1,0 0 0,0 0-1,0 1 1,0-1 0,1 1 0,0-1-1,1 1 1,-1 0 0,1 0-1,-1 14 1,3-21 2,0 1 1,1 0-1,-1 0 0,1 0 1,-1-1-1,1 1 0,-1 0 1,1-1-1,-1 1 0,1 0 1,0-1-1,-1 1 0,1-1 1,0 1-1,0-1 0,-1 1 1,1-1-1,0 1 1,0-1-1,0 0 0,0 0 1,-1 1-1,1-1 0,0 0 1,0 0-1,0 0 0,0 0 1,0 0-1,0 0 0,0 0 1,0 0-1,-1 0 0,1-1 1,0 1-1,0 0 1,0 0-1,0-1 0,-1 1 1,2-1-1,40-13 574,-26 4-576,0 0-1,-1-1 1,0 0 0,-1-1-1,0-1 1,-1 0 0,-1 0-1,22-31 1,-38 83-892,-5 7 1557,-3 74-1,11-102-466,2 0 0,0 0-1,1 0 1,1 0 0,0 0 0,2 0 0,7 21 0,-11-39-183,-1 1 0,1 0 0,-1 0 0,1-1 0,-1 1 1,0 0-1,1 0 0,-1-1 0,0 1 0,0 0 0,0 0 0,0 0 0,1 0 1,-1-1-1,0 1 0,0 0 0,-1 0 0,1 0 0,0 0 0,0-1 0,0 1 1,0 0-1,-1 0 0,1 0 0,0-1 0,-1 1 0,1 0 0,-1 0 1,0 0-1,-23 2 1387,12-4-1384,-27 2 263,10 0-229,-1-2-1,-40-5 1,56 0-783,15-3-2197,23-9-6105,-16 12 4993,12-12-10587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20788,'0'0'6438,"63"-3"-5061,-29-5-1025,8-1-320,-3 2-160,-3 4-993,-5 1-1601,-2-2-2499,-11-1-4228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2755,'0'0'-2755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67 230 4036,'-17'7'1031,"-9"-4"7820,25-3-8344,0 0-1,0 0 1,0 0 0,0-1-1,0 1 1,0 0-1,0-1 1,0 1 0,0-1-1,0 1 1,0-1 0,0 1-1,0-1 1,0 0-1,1 1 1,-1-1 0,0 0-1,0 0 1,0 0 0,-3-17 2801,4 10-3171,1 0 0,1 0 0,0 0 0,0 0 0,0 0 0,1 1 0,0-1 0,1 1 0,6-11 0,-6 11-30,0 0-1,0-1 1,-1 1-1,1-1 0,-2 0 1,1 0-1,-1 0 1,-1 0-1,2-14 1,-3 21-174,0-1 0,0 1 0,0 0 1,0-1-1,0 1 0,0 0 1,0-1-1,1 1 0,-1 0 0,0 0 1,1-1-1,-1 1 0,1 0 1,-1 0-1,1 0 0,0 0 0,-1 0 1,1 0-1,0 0 0,2-2 1,6-1-3502,3 3-4521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10922,'0'0'11755,"7"-8"-11343,0 1-353,1 1 1,0-1-1,0 1 1,1 1-1,-1 0 1,1 0 0,0 1-1,1 0 1,-1 0-1,1 1 1,-1 1-1,1-1 1,17-1 0,17-1 289,85 0 0,-127 5-353,1 0 1,-1 0-1,0 0 0,1 0 1,-1 0-1,0 1 1,0-1-1,1 1 1,-1-1-1,0 1 1,0 0-1,0 0 1,1 0-1,-1 0 0,0 0 1,-1 0-1,1 1 1,0-1-1,0 1 1,0-1-1,-1 1 1,1 0-1,-1 0 1,0-1-1,2 4 1,-2-2 1,0 1 1,0-1 0,-1 0 0,0 0 0,0 1 0,0-1 0,0 0 0,0 1 0,0-1 0,-1 0 0,0 0 0,0 1 0,0-1 0,0 0 0,0 0 0,0 0 0,-1 0 0,-2 3 0,-10 15 36,-1-1 0,-1-1 0,0 0 0,-2-1 0,0-1 0,-1-1 1,-40 27-1,32-24 28,1 1 0,1 1 0,-40 44 0,45-31 218,20-33-281,0-1-1,0 1 1,0 0-1,0-1 1,0 1-1,0 0 1,0-1-1,0 1 1,0 0-1,0-1 1,0 1-1,1 0 1,-1 0-1,0-1 0,0 1 1,1-1-1,-1 1 1,0 0-1,1-1 1,-1 1-1,1-1 1,-1 1-1,1-1 1,-1 1-1,1-1 1,-1 1-1,1-1 1,-1 1-1,1-1 1,-1 0-1,1 1 1,0-1-1,-1 0 0,1 0 1,0 1-1,-1-1 1,1 0-1,0 0 1,-1 0-1,1 0 1,0 0-1,0 0 1,-1 0-1,1 0 1,0 0-1,0 0 1,38-1-310,1-1 1,-1-2-1,0-1 1,61-18 0,-43 11-3152,1-2-2416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 8872,'0'0'8857,"-9"0"-8259,1-1-473,6 0-94,0 1-1,-1 0 0,1 0 0,-1 0 0,1 0 0,-1 0 0,1 0 0,-1 0 1,1 1-1,-1-1 0,1 1 0,0 0 0,-1 0 0,1 0 0,0 0 0,0 0 1,-1 0-1,1 1 0,0-1 0,0 1 0,1-1 0,-1 1 0,-3 3 0,-16 21 350,-5 4 744,-34 55 0,54-76-944,0 1-1,1 0 1,0 1-1,1-1 0,0 1 1,1 0-1,0 0 1,1 0-1,0 0 1,0 16-1,2-25-170,0 0 0,0 0 0,0-1 0,1 1 0,-1 0 0,1 0 0,-1-1 0,1 1 0,-1 0 0,1-1 0,0 1 0,0-1-1,0 1 1,0-1 0,0 1 0,0-1 0,0 0 0,1 1 0,-1-1 0,0 0 0,1 0 0,1 1 0,2 1 59,-1-1-1,1 0 1,0 0 0,-1-1 0,1 1-1,0-1 1,0 0 0,5 0 0,7 0 232,0 0 0,0-2 1,0 0-1,19-3 0,-21 1-182,0-1 0,0-1 0,-1 0 0,1-1 0,-1 0 0,-1-1 0,1-1 0,-1 0 0,16-14 0,-21 16 20,-1 0 0,0 0 0,0-1 0,-1 0 1,0 0-1,0-1 0,-1 0 0,0 0 0,0 0 0,-1 0 1,0-1-1,0 0 0,-1 0 0,0 0 0,-1 0 1,2-13-1,-4 18-142,0 1 0,0 0 1,0-1-1,0 1 1,-1-1-1,1 1 0,-1 0 1,0 0-1,0-1 1,0 1-1,-1 0 0,1 0 1,-1 0-1,0 0 1,0 0-1,1 1 0,-6-5 1,3 2 9,-1 1 0,0 0 0,-1 0 1,1 0-1,-1 1 0,0-1 0,0 2 0,-11-5 0,5 3-772,0 1-1,0 0 0,0 1 0,-16-1 0,19 3-1188,-1 0-1,1 0 0,0 1 1,0 0-1,-12 3 0,11 0-9495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90 8040,'0'0'8776,"1"-8"-6283,-1 5-2376,0 0-1,0 1 1,1-1 0,-1 0 0,1 0 0,0 0-1,0 1 1,0-1 0,0 0 0,0 1-1,0-1 1,1 1 0,0 0 0,-1-1 0,1 1-1,0 0 1,0 0 0,0 0 0,0 0-1,0 0 1,1 0 0,-1 1 0,0-1 0,1 1-1,-1 0 1,1 0 0,0 0 0,-1 0-1,1 0 1,0 0 0,4 0 0,6-3 171,1 0 0,-1 1 0,1 1 1,-1 0-1,1 1 0,17 1 0,-28 0-283,-1 0-1,1 0 1,-1 1 0,1-1 0,-1 0-1,1 1 1,-1 0 0,0 0-1,1 0 1,-1 0 0,0 0-1,1 0 1,-1 0 0,0 1 0,0-1-1,0 1 1,0 0 0,0-1-1,-1 1 1,1 0 0,0 0 0,-1 0-1,0 0 1,1 1 0,-1-1-1,0 0 1,0 0 0,0 1-1,0-1 1,-1 1 0,1-1 0,0 1-1,-1-1 1,0 1 0,0-1-1,0 1 1,0-1 0,0 1-1,0-1 1,-1 4 0,-1 4 34,-1 1-1,0 0 1,-1-1 0,0 1-1,0-1 1,-1 0 0,0 0-1,-1-1 1,0 1 0,-1-1-1,-14 15 1,-9 8 59,-54 42 0,83-72-96,-29 19 43,24-18-37,0 1 0,0 1 1,0-1-1,0 1 1,1 0-1,0 0 1,-8 10-1,13-15-15,1 1 0,-1-1 1,0 1-1,1-1 0,-1 1 0,1-1 1,-1 1-1,1-1 0,-1 0 0,1 1 0,-1-1 1,1 0-1,-1 0 0,1 1 0,-1-1 1,1 0-1,-1 0 0,1 0 0,-1 0 0,1 1 1,0-1-1,-1 0 0,1 0 0,-1 0 0,1 0 1,0 0-1,-1-1 0,1 1 0,0 0 1,28 0 174,-26 0-138,53 2 103,32-2-1206,-32-5-4917,-31-1-901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5765,'0'0'20954,"14"-7"-20031,29-16-696,-1-1 1,45-36-1,-68 45-191,-1 0-1,0-1 1,-1-1-1,-1 0 1,-1-1-1,0-1 1,16-27-1,-24 29 36,-11 16-266,-15 26-172,5-3 359,2 2 0,0-1 0,2 1-1,1 1 1,0 0 0,2 0 0,1 1-1,1 0 1,1 0 0,0 41 0,4-65 2,0-1 1,0 1 0,0-1 0,1 0-1,-1 1 1,0-1 0,1 0 0,-1 1-1,1-1 1,-1 0 0,1 1 0,0-1-1,0 0 1,-1 0 0,1 0 0,0 0 0,0 0-1,0 0 1,0 0 0,0 0 0,0 0-1,1 0 1,-1 0 0,0-1 0,0 1-1,1 0 1,1 0 0,0 0-332,0 0 0,0-1 0,0 1 0,0-1 0,0 1 0,0-1 0,0 0 0,0 0 0,0-1 0,1 1 0,-1 0 1,3-2-1,16-9-6379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74 7143,'0'0'11056,"-6"11"-10325,-2 8-696,1 0-1,0 1 1,1 0 0,1 0-1,1 0 1,1 1 0,1-1 0,0 1-1,3 33 1,0-52-8,-1 0-1,1 0 1,-1 0 0,1 1 0,0-1 0,0 0-1,0 0 1,0 0 0,0 0 0,0 0 0,1-1-1,-1 1 1,0 0 0,1-1 0,0 1-1,-1 0 1,1-1 0,0 0 0,0 1 0,0-1-1,0 0 1,0 0 0,0 0 0,0-1-1,0 1 1,0 0 0,0-1 0,1 1 0,-1-1-1,0 0 1,0 1 0,1-1 0,-1 0 0,0-1-1,0 1 1,4-1 0,2 0 144,-1 0 1,1-1 0,0 0-1,0-1 1,-1 1-1,0-1 1,1-1-1,-1 0 1,7-4-1,1-3 19,-1-1 0,0 0 0,-1-1 0,0-1 0,21-28 0,-28 33 27,0 0 0,-1 0 1,0-1-1,-1 1 0,0-1 1,0 0-1,-1-1 1,0 1-1,-1 0 0,0-1 1,1-17-1,-17 56-537,10-15 296,1 0 1,0 1-1,1-1 0,0 1 1,1 0-1,0-1 0,3 25 1,-2-35 41,1 1 1,-1-1 0,1 0-1,0 0 1,0 0-1,0 0 1,1 0 0,-1 0-1,1 0 1,-1 0-1,1-1 1,0 1 0,0 0-1,0-1 1,1 0-1,-1 1 1,0-1 0,1 0-1,0 0 1,-1-1-1,1 1 1,0 0 0,0-1-1,0 0 1,0 1-1,0-1 1,0 0 0,0-1-1,0 1 1,1-1-1,-1 1 1,0-1 0,0 0-1,1 0 1,-1 0-1,0-1 1,5 0 0,-2 0 50,-1 0 1,0 0 0,1 0-1,-1-1 1,0 1 0,0-1-1,0 0 1,0-1 0,-1 1-1,1-1 1,0 0 0,-1 0-1,0-1 1,0 1 0,0-1-1,0 0 1,-1 0 0,1 0-1,-1-1 1,0 1 0,0-1-1,-1 1 1,3-7 0,0-2 114,0 0 0,-2-1 0,1 1 0,-1-1 0,-1 0 0,-1 0 0,0-23 0,-3 35-271,-3 10-100,5-7 181,0-1 0,-1 1-1,1-1 1,0 1 0,0 0-1,0-1 1,0 1 0,0 0-1,0-1 1,0 1 0,0 0-1,0-1 1,0 1 0,0 0 0,0-1-1,0 1 1,1 0 0,-1-1-1,0 1 1,0-1 0,1 1-1,-1-1 1,0 1 0,1 0-1,-1-1 1,1 1 0,-1-1-1,1 1 1,-1-1 0,1 0 0,-1 1-1,1-1 1,-1 0 0,1 1-1,-1-1 1,2 1 0,5 0 66,-1 0 0,1 0 0,-1-1 0,1 1 0,-1-1 0,1-1 0,0 1 0,-1-1 0,1-1 0,-1 1 0,0-1 0,1 0 0,-1 0 1,0-1-1,0 0 0,0 0 0,6-5 0,-2 2-10,0-1 1,-1 0 0,0-1 0,0 0-1,-1 0 1,0-1 0,0 0-1,12-19 1,-20 29-47,-1-1-1,1 0 1,-1 0-1,0 0 1,1 1-1,-1-1 1,1 0-1,-1 0 1,1 0 0,-1 0-1,1 0 1,-1 0-1,0 0 1,1 0-1,-1 0 1,1 0-1,-1 0 1,1 0-1,-1-1 1,0 1-1,1 0 1,-1 0 0,1 0-1,-1-1 1,1 1-1,0 0 1,-1-1-1,1 1 1,-1-1-1,1 1 1,-1 0-1,1-1 1,0 1-1,-1-1 1,1 1 0,0-1-1,0 1 1,-1-1-1,1 1 1,0-1-1,0 1 1,0-1-1,-1 1 1,1-1-1,0 0 1,0 1-1,0-1 1,0 1 0,0-1-1,0 1 1,0-1-1,0 0 1,1 1-1,-1-1 1,0 1-1,0-1 1,0 1-1,1-1 1,-1 1-1,0-1 1,0 1 0,1-1-1,-1 1 1,0-1-1,1 1 1,0-1-1,-45 19-352,31-8 364,1 0 0,0 1 0,1 0 1,1 0-1,-11 15 0,17-21 21,1-1 0,0 0 1,0 1-1,1-1 0,-1 1 1,1 0-1,0 0 0,1-1 1,-1 2-1,1-1 0,0 0 0,0 0 1,0 0-1,1 0 0,0 1 1,0-1-1,0 0 0,1 0 1,1 7-1,-1-9-32,0-1 0,1 1 0,-1-1 0,1 0 0,0 1 0,-1-1 1,1 0-1,0 0 0,0 0 0,0-1 0,1 1 0,-1 0 0,0-1 0,1 1 0,-1-1 0,1 0 1,-1 0-1,1 0 0,0 0 0,-1 0 0,1-1 0,4 1 0,8 2 6,0-2-1,29 0 1,-34-1-32,4 0-447,0-1 1,1 0-1,-1-1 0,26-8 0,21-16-6609,-13-5-7234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17008,'0'0'3321,"0"9"-2574,-2 206 2391,-2-55-1786,4-155-1339,0-1 1,0 1-1,1-1 1,-1 0-1,1 1 1,0-1-1,0 0 1,0 0-1,1 0 1,1 5-1,-2-7-8,1-1 0,-1 0 0,0 0-1,0 1 1,0-1 0,1 0 0,-1 0 0,1-1 0,-1 1-1,0 0 1,1 0 0,0-1 0,-1 1 0,1-1 0,-1 1-1,1-1 1,0 1 0,-1-1 0,1 0 0,0 0 0,-1 0-1,1 0 1,0 0 0,-1-1 0,1 1 0,-1 0 0,1-1-1,0 1 1,2-2 0,9-3 46,1-1 0,-1-1-1,0 0 1,-1-1 0,1 0 0,-1-1 0,-1 0-1,14-14 1,-9 8 14,1 1 0,35-22-1,-51 35-60,1 0-1,-1 0 1,1 0-1,0 1 1,0-1-1,-1 0 0,1 1 1,0-1-1,0 1 1,0-1-1,0 1 1,0 0-1,-1 0 0,1 0 1,0 0-1,0 0 1,3 1-1,-3 0 4,-1-1 1,0 1-1,0 0 0,0 0 1,0 0-1,0 0 0,0-1 1,0 1-1,0 1 0,0-1 0,0 0 1,-1 0-1,1 0 0,0 0 1,-1 0-1,1 1 0,-1-1 1,1 0-1,0 2 0,1 8 46,-1 0-1,0 0 1,0 0-1,-1 0 1,-2 12-1,2-1-3,-8 82-893,17-114-4254,1-3 2776,6-10-3812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7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12684,'0'0'5194,"-13"8"-2861,-10 6-1175,1 2-1,-33 30 1,48-40-949,0 1 0,0 0 0,1 0 1,0 0-1,0 1 0,1 0 0,0 0 1,0 1-1,1-1 0,0 1 0,0 0 0,-4 18 1,8-26-207,0 1 0,1-1-1,-1 0 1,0 0 0,0 1 0,1-1 0,-1 0 0,0 0 0,1 0 0,-1 0 0,1 1 0,0-1 0,-1 0 0,1 0 0,0 0 0,0 0-1,-1 0 1,1-1 0,0 1 0,0 0 0,0 0 0,0 0 0,0-1 0,0 1 0,1-1 0,-1 1 0,0-1 0,0 1 0,0-1 0,0 0-1,1 1 1,-1-1 0,0 0 0,0 0 0,1 0 0,-1 0 0,0 0 0,0 0 0,1 0 0,0-1 0,5 1 25,1 0 1,-1-1 0,0 0-1,0 0 1,0 0-1,7-3 1,-1-3 22,-1-1 0,0 0 0,0 0 0,-1-1 0,0-1 1,0 0-1,-1 0 0,0-1 0,-1 0 0,-1-1 0,0 0 0,0 0 0,7-17 0,-19 38-144,-28 69 26,28-68 14,1 0 0,1 1 1,-1-1-1,2 1 0,-1 0 1,1 0-1,1 13 0,1-22-97,-1-1 0,1 1 0,-1 0-1,1 0 1,0 0 0,-1-1 0,1 1-1,0 0 1,0-1 0,0 1 0,1 0-1,-1-1 1,0 0 0,1 1-1,-1-1 1,0 0 0,1 1 0,0-1-1,-1 0 1,1 0 0,0 0 0,-1-1-1,1 1 1,0 0 0,0-1 0,0 1-1,0-1 1,0 1 0,-1-1 0,1 0-1,3 0 1,2 0-501,-1 0-1,1 0 1,-1 0-1,1-1 1,-1 0-1,1 0 1,-1-1-1,8-2 1,16-14-4420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66 324 5349,'0'0'18129,"26"-15"-14258,-25 14-4014,16-25 1084,-9 18-1614,-4 16-2896,-11-9 6203,-19 11-2054,18-5-521,1 0 0,1 1 0,-1 0 0,1 1 0,0-1 0,1 1 0,-1 0 0,1 0 0,1 1 0,-1 0 0,1-1 0,1 1 0,0 1-1,0-1 1,0 0 0,1 1 0,0 0 0,1-1 0,0 1 0,0 0 0,1 16 0,0-23-58,0-1-1,1 1 0,-1 0 1,0 0-1,1-1 1,-1 1-1,1 0 1,-1-1-1,1 1 0,0-1 1,0 1-1,0 0 1,0-1-1,0 0 0,0 1 1,0-1-1,0 0 1,1 1-1,-1-1 1,0 0-1,1 0 0,-1 0 1,1 0-1,-1-1 1,1 1-1,0 0 0,-1 0 1,1-1-1,0 1 1,-1-1-1,1 0 1,0 0-1,0 1 0,-1-1 1,1 0-1,0 0 1,0 0-1,0-1 0,-1 1 1,1 0-1,2-2 1,3 1 35,-1 0 0,1-1 0,-1 1 1,0-2-1,0 1 0,0-1 1,0 0-1,0 0 0,-1 0 0,7-6 1,-1-2 7,-1-1 1,-1 0-1,0 0 1,-1-1 0,0 0-1,-1-1 1,0 1 0,-2-1-1,1-1 1,-2 1-1,0-1 1,0 0 0,1-15-1,2-29 127,-2-117-1,-5 137-105,-22 86-364,10-7 293,2 0 0,2 0-1,1 1 1,2 0 0,1 67 0,4-104-18,0 1 1,1 0-1,-1-1 1,1 1-1,0 0 1,0-1-1,1 1 1,-1-1-1,1 1 1,0-1-1,0 0 1,1 0-1,5 8 1,20 7-2123,11-13-4049,-10-6-3740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96 12043,'13'-35'1942,"3"-18"5592,-15 53-7453,-1 0 0,0 0 0,0 0 0,0-1 0,0 1 0,0 0 0,0 0 0,0 0 0,0-1 0,1 1 0,-1 0 0,0 0 1,0-1-1,0 1 0,0 0 0,0 0 0,0-1 0,0 1 0,0 0 0,-1 0 0,1 0 0,0-1 0,0 1 0,0 0 0,0 0 0,0-1 0,0 1 0,0 0 0,0 0 0,-1 0 0,1-1 0,0 1 0,0 0 0,0 0 0,0 0 0,-1 0 0,1 0 1,0-1-1,0 1 0,-1 0 0,-10 3 764,-12 14-1052,8 1 220,1 2 0,0-1 0,2 2-1,0-1 1,2 2 0,0-1 0,1 2 0,1-1-1,-8 40 1,16-61-15,0 0 0,-1 0 0,1 0-1,0 0 1,0 0 0,0 0 0,0 0-1,0 1 1,0-1 0,0 0 0,0 0-1,0 0 1,0 0 0,0 0 0,1 0 0,-1 0-1,0 0 1,1 0 0,-1 0 0,1 0-1,-1 0 1,1-1 0,0 1 0,-1 0 0,1 0-1,0 0 1,0-1 0,-1 1 0,1 0-1,0-1 1,1 2 0,0-2 11,1 1 1,-1-1-1,1 0 0,-1 0 1,1 0-1,-1 0 0,1 0 0,-1 0 1,0-1-1,1 1 0,-1-1 1,5-1-1,5-3 53,0 0-1,0-1 1,0 0-1,11-8 1,-8 2-21,-1 1 1,0-2-1,-1 0 1,0 0-1,18-27 1,-25 31-6,0 1 1,-1-1 0,0-1-1,-1 1 1,0-1 0,-1 0-1,1 0 1,-2 0 0,0 0-1,0 0 1,1-18 0,-5 45-329,0 1 0,-2-1 0,0 0 0,-7 22 1,-4 15-856,4 13-1541,9-22-1932,2-26-1039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9929,'0'0'11659,"-5"11"-11338,-6 14 36,2 1 0,1-1 0,1 2 0,-7 48 0,9-25 205,1 99 0,4-143-551,1-1 0,-1 1 0,1 0 0,0 0 0,0 0 0,1-1 0,0 1 0,0 0 0,0-1 0,1 0 0,-1 0 0,1 1 0,0-1 0,1-1 0,4 7 0,-4-9 12,-1 1 0,1 0-1,-1-1 1,1 0 0,0 0 0,0 0 0,0 0 0,0 0-1,0-1 1,1 0 0,-1 0 0,0 0 0,1 0 0,-1-1-1,0 0 1,1 0 0,-1 0 0,1 0 0,-1-1-1,0 1 1,7-3 0,-4 1 3,0-1 0,0 0-1,0 0 1,-1 0 0,1-1 0,-1 0 0,0-1-1,0 1 1,0-1 0,-1 0 0,8-9 0,-3 2 12,0 0 1,-1-1-1,0 0 0,11-23 1,-21 38-32,0-1 1,0 1-1,1-1 0,-1 1 1,1-1-1,-1 1 0,1 0 1,0-1-1,0 1 0,0 0 1,0-1-1,0 1 0,0-1 1,0 1-1,0 0 0,1-1 1,-1 1-1,1 0 0,-1-1 1,1 1-1,-1-1 0,1 1 1,0-1-1,0 0 0,0 1 1,0-1-1,0 0 0,0 1 1,0-1-1,0 0 0,0 0 1,1 0-1,-1 0 0,0 0 1,1 0-1,-1-1 0,1 1 1,-1 0-1,1-1 1,-1 1-1,1-1 0,0 1 1,-1-1-1,1 0 0,0 0 1,-1 0-1,3 0 0,8-2 36,-1-2-1,0 1 0,0-1 1,0-1-1,0 0 0,-1-1 1,0 0-1,0 0 0,-1-1 1,13-11-1,7-4-54,-26 52-116,-10 54 1585,7-83-1438,0-1-1,1 0 1,-1 1 0,0-1-1,0 1 1,1-1-1,-1 0 1,0 1 0,1-1-1,-1 0 1,1 1-1,-1-1 1,1 0-1,-1 0 1,0 1 0,1-1-1,-1 0 1,1 0-1,-1 0 1,1 0 0,-1 0-1,1 0 1,-1 0-1,1 0 1,-1 0-1,1 0 1,-1 0 0,1 0-1,-1 0 1,1 0-1,-1 0 1,1 0 0,-1 0-1,1-1 1,-1 1-1,1 0 1,-1 0-1,0 0 1,1-1 0,-1 1-1,1 0 1,0-1-1,21-11 667,-1-6-554,-18 15-190,0-1-1,0 1 1,1 0 0,-1 0 0,1 0-1,0 1 1,0-1 0,0 1 0,0 0 0,1 0-1,-1 1 1,0-1 0,1 1 0,5-1-1,-10 2 29,1 0 0,-1 1 0,1-1 0,0 1 0,-1-1 0,1 1 0,-1 0 0,1-1 0,-1 1 0,0-1 0,1 1 0,-1 0 0,1-1 0,-1 1 0,0 0 0,0 0 0,1-1 0,-1 1 0,0 0 0,0-1 0,0 1 0,0 1 0,0 0 35,0-1-1,0 0 1,1 1 0,-1-1 0,0 1 0,1-1 0,-1 0 0,0 1 0,1-1 0,0 0 0,-1 0 0,1 1-1,0-1 1,0 0 0,0 0 0,-1 0 0,1 0 0,0 0 0,0 0 0,1 0 0,-1 0 0,0-1-1,0 1 1,0 0 0,1-1 0,-1 1 0,0 0 0,0-1 0,1 0 0,1 1 0,-1-1-76,11-1-1957,1-3-3515,5-6-2714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0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8776,'0'0'16330,"5"-9"-16004,3-3-282,1 0 1,0 0-1,1 1 0,1 0 0,17-14 0,7-7-15,-22 19 29,-1-1 0,-1 0 0,0 0 0,-1-1 0,0-1 0,-2 1 0,10-22 0,-25 93 134,4-47-295,2 1-1,-1 0 1,1 0-1,1 0 1,0-1-1,0 1 1,1 0-1,0 0 1,0 0-1,6 16 1,-5-20-90,1-1 1,-1 1-1,1-1 0,0 0 1,1 0-1,-1 0 0,1 0 1,0-1-1,0 1 0,1-1 0,-1 0 1,1 0-1,0-1 0,0 1 1,0-1-1,0 0 0,1-1 1,9 4-1,29 7-6080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25 15278,'0'0'4575,"-8"-4"-2370,5 3-2064,-3-2 54,1 0 0,-1 0 0,0 1 1,0 0-1,0 0 0,-9-2 0,12 4-200,1 0-1,-1 0 1,1 0 0,-1 1-1,1-1 1,-1 0-1,1 1 1,-1 0 0,1-1-1,-1 1 1,1 0-1,0 0 1,-1 0 0,1 1-1,0-1 1,0 0-1,0 1 1,0 0-1,0-1 1,0 1 0,1 0-1,-4 4 1,0 0 62,1 0 1,-1 0 0,1 1-1,0 0 1,1-1 0,-1 1-1,1 1 1,1-1 0,-1 0-1,1 1 1,1-1 0,-1 1-1,1 0 1,0 13 0,2-19-29,0-1 0,-1 0-1,1 1 1,0-1 0,0 0 0,0 0 0,0 1 0,0-1 0,0 0 0,0 0 0,0 0 0,1 0 0,-1-1 0,0 1 0,0 0-1,1 0 1,-1-1 0,1 1 0,-1-1 0,0 1 0,1-1 0,-1 0 0,1 1 0,-1-1 0,1 0 0,-1 0 0,1 0 0,-1 0 0,1 0-1,-1-1 1,3 0 0,2 1 115,0-1-1,-1 0 0,1 0 0,0 0 0,-1-1 1,1 0-1,6-3 0,-5 0-106,-1 1 0,-1-1 0,1 0-1,-1-1 1,0 1 0,0-1 0,0 0 0,-1-1 0,0 1 0,0-1-1,-1 1 1,1-1 0,-2 0 0,1-1 0,-1 1 0,0 0 0,0-1-1,-1 1 1,0-1 0,0-11 0,-2 19-51,1-1 1,0 1-1,0 0 0,0-1 1,-1 1-1,1-1 0,0 1 1,-1 0-1,1-1 0,0 1 1,-1 0-1,1 0 0,-1-1 1,1 1-1,0 0 0,-1 0 1,1 0-1,-1-1 0,1 1 1,-1 0-1,1 0 1,0 0-1,-1 0 0,1 0 1,-1 0-1,1 0 0,-1 0 1,1 0-1,-1 0 0,1 0 1,-1 0-1,1 0 0,0 0 1,-1 1-1,1-1 0,-1 0 1,1 0-1,-1 0 0,1 1 1,0-1-1,-1 0 0,1 1 1,0-1-1,-1 0 0,1 1 1,0-1-1,-1 0 0,1 1 1,-22 15-535,21-14 359,0-1 0,0 1 0,0 0 0,0 0 1,0 0-1,1 0 0,-1 0 0,1 0 0,-1 0 0,1 0 0,-1 0 1,1 0-1,0 0 0,0 0 0,0 2 0,1-2-220,-1-1 0,0 0-1,1 1 1,0-1 0,-1 0 0,1 1 0,-1-1-1,1 0 1,0 0 0,0 0 0,0 1 0,0-1-1,0 0 1,0 0 0,0 0 0,0-1-1,0 1 1,0 0 0,1 0 0,-1-1 0,0 1-1,1 0 1,-1-1 0,0 0 0,1 1 0,-1-1-1,1 0 1,-1 1 0,0-1 0,1 0-1,1 0 1,12 0-3739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48 3940,'0'0'13896,"-10"3"-12904,4-1-884,3-2-25,1 0 1,-1 0-1,1 1 0,-1-1 0,1 1 0,-1 0 1,1 0-1,0 0 0,-1 0 0,1 0 1,0 0-1,0 0 0,0 1 0,0-1 0,0 1 1,0 0-1,0-1 0,1 1 0,-1 0 0,1 0 1,-1 0-1,1 0 0,0 0 0,-1 1 1,1-1-1,0 0 0,1 1 0,-1-1 0,0 0 1,1 1-1,-1 2 0,1-3-77,1-1-1,-1 0 1,1 0-1,0 0 1,0 0 0,-1 0-1,1 0 1,0 0-1,0 0 1,0 0 0,0-1-1,0 1 1,0 0-1,0 0 1,0-1 0,0 1-1,0-1 1,1 1-1,-1-1 1,0 0 0,0 1-1,0-1 1,1 0-1,-1 0 1,3 0 0,40 6-210,-39-6 54,66 0-386,-51-1 558,0 1 0,0 1 0,36 5-1,-56-6-3,1 0-1,-1 0 0,1 0 0,-1 0 1,1 0-1,-1 0 0,1 0 0,-1 1 1,1-1-1,-1 0 0,1 0 0,-1 0 1,1 0-1,-1 1 0,1-1 0,-1 0 1,0 0-1,1 1 0,-1-1 0,1 0 0,-1 1 1,0-1-1,1 0 0,-1 1 0,0-1 1,1 1-1,-1-1 0,0 1 0,0-1 1,0 1-1,1-1 0,-1 1 0,0-1 1,0 1-1,0-1 0,0 1 0,0-1 1,0 2-1,-16 14 1201,-34 8 490,25-13-1124,-1-2 0,0 0 0,0-2 0,-44 6 0,70-13-652,-1 0 0,1 0 0,0 0 1,-1 0-1,1 0 0,0 0 0,-1 0 1,1 0-1,0 0 0,-1 0 0,1 0 1,-1-1-1,1 1 0,0 0 0,-1 0 1,1 0-1,0 0 0,0-1 0,-1 1 1,1 0-1,0 0 0,-1-1 0,1 1 1,0 0-1,0 0 0,0-1 0,-1 1 1,1 0-1,0-1 0,0 1 0,0 0 1,0-1-1,-1 1 0,1 0 0,0-1 1,0 1-1,0 0 0,0-1 0,0 1 0,0-1 1,0 1-1,0 0 0,0-1 0,0 1 1,0 0-1,0-1 0,1 1 0,-1 0 1,0-1-1,0 1 0,0 0 0,0-1 1,1 1-1,-1 0 0,0-1 0,0 1 1,0 0-1,1 0 0,-1-1 0,0 1 1,1 0-1,-1-1 0,16-20-2235,14-14-2843,51-75 0,-49 56 1532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4164,'0'0'16736,"-5"14"-16282,0 4-274,0 1 0,1 0 0,1 0 0,1 0 0,1 0 0,0 0 0,1 0 0,2 1 0,0-1 0,7 31 0,67 147-1055,-87-224 756,-1 1 1,0 0 0,-2 0 0,-1 1-1,-34-42 1,-8-15 1004,55 80-748,0 0 0,1-1-1,-1 1 1,1 0 0,0-1 0,0 0 0,0 1 0,0-1 0,0 1 0,1-1 0,-1 0 0,0-4-1,2 6-98,-1 0 0,1 0-1,0 0 1,-1 0-1,1 0 1,0 1-1,-1-1 1,1 0 0,0 0-1,0 1 1,0-1-1,0 0 1,0 1-1,-1-1 1,1 1 0,0-1-1,1 1 1,-1-1-1,0 1 1,0 0-1,0-1 1,0 1 0,0 0-1,0 0 1,0 0-1,0 0 1,0 0-1,1 0 1,-1 0-1,0 0 1,1 1 0,65 0-352,14 0-1822,0-5-4023,-19-8-3275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91 15599,'0'0'1404,"-3"-8"133,0 2-1246,0 1-1,0 0 1,0 0-1,-1 0 1,0 0-1,0 0 1,0 1-1,0 0 1,-6-4-1,9 7-236,-1 0 0,1-1 1,-1 1-1,1 1 0,-1-1 0,0 0 0,1 0 0,-1 1 1,0-1-1,0 1 0,0-1 0,1 1 0,-1 0 0,0-1 1,0 1-1,0 0 0,0 1 0,0-1 0,0 0 0,1 0 1,-1 1-1,0-1 0,0 1 0,0-1 0,1 1 0,-1 0 1,0 0-1,1 0 0,-1 0 0,1 0 0,-1 0 0,1 0 1,-1 1-1,1-1 0,0 0 0,0 1 0,-1-1 0,1 1 1,-1 2-1,-5 6 106,1 0 1,1 0-1,0 1 1,0 0-1,1 0 1,1 0 0,-1 0-1,2 0 1,0 1-1,0-1 1,1 1-1,0 15 1,1-25-155,0-1 0,0 0 1,0 0-1,0 1 0,1-1 0,-1 0 0,0 0 1,1 1-1,-1-1 0,1 0 0,-1 0 0,1 0 1,0 0-1,-1 0 0,1 0 0,0 0 0,0 0 0,-1 0 1,1 0-1,0 0 0,0 0 0,0 0 0,0-1 1,1 1-1,-1 0 0,1 0 0,1 0 15,0-1 0,1 1-1,-1 0 1,0-1 0,0 0-1,1 1 1,-1-1 0,0-1 0,1 1-1,3-1 1,2-1 29,1 0 1,-1-1-1,1 0 0,-1 0 1,0-1-1,11-7 0,-4 0-7,0-1-1,-2 0 1,1-1-1,21-27 0,-29 32-16,-1 1-1,-1-2 1,1 1-1,-1 0 1,-1-1-1,1 0 1,-2 0-1,1 0 1,-1-1-1,0 1 1,1-13-1,-22 50-447,15-21 380,1 0 0,0 0 0,0 0-1,0 0 1,1 0 0,0 1-1,1-1 1,-1 0 0,1 1-1,1-1 1,1 9 0,-2-13-184,1 1 1,0-1 0,0 0-1,1 1 1,-1-1 0,1 0-1,-1 0 1,1 0 0,0 0 0,5 5-1,-5-6-252,1 0 0,-1 0 0,1 0 0,0 0 0,-1 0 0,1 0 0,0-1 0,0 0 0,0 1 0,1-1 0,-1 0 0,0-1 0,4 2 0,19-1-6585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17136,'0'0'5830,"0"52"-4805,0-24-321,0 6-223,0 3-385,9 2 0,0-1-961,7-3-1281,-5-2-544,-4-4-353,-3-5-1345,-4-7-769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56 169 9001,'-7'-7'4254,"5"5"-4085,-4-4 635,0-1 1,1 1-1,-1-1 1,1-1 0,1 1-1,-6-10 1,9 15-699,1 0 0,-1-1 0,0 1 0,1 0 0,-1 0 0,1-1 0,-1 1 0,1 0 0,0 0 0,0-1 0,0 1 1,1 0-1,-1-1 0,0 1 0,1 0 0,0 0 0,-1-1 0,1 1 0,0 0 0,0 0 0,0 0 0,0 0 0,0 0 0,1 0 0,-1 0 1,1 1-1,-1-1 0,1 0 0,0 1 0,-1-1 0,1 1 0,0 0 0,0 0 0,2-2 0,6-2-22,0 1 1,0 0-1,0 0 0,1 1 0,-1 0 0,1 0 0,0 2 0,0-1 1,18 1-1,-10 1-64,0 0 1,0 2 0,0 0-1,30 8 1,-40-8 59,0 1-1,-1 0 1,0 1-1,0 0 0,0 0 1,0 0-1,-1 1 1,1 0-1,-1 1 1,-1 0-1,1 0 1,-1 0-1,0 1 1,0 0-1,-1 0 1,0 0-1,0 1 1,-1 0-1,0-1 0,0 2 1,-1-1-1,0 0 1,0 1-1,-1 0 1,0-1-1,0 1 1,-1 0-1,-1 0 1,1 0-1,-1 0 1,-1 0-1,0 0 0,0-1 1,-5 18-1,3-16 115,-1-1 0,0 1 1,0-1-1,-1 0 0,-1-1 0,1 1 0,-1-1 0,0 0 0,-1 0 0,0-1 0,0 0 0,-1 0 0,0-1 0,-11 7 0,8-5-164,1-2 0,-1 0 0,-1 0 1,1-1-1,-1-1 0,0 1 0,0-2 0,0 0 0,-1 0 1,1-1-1,-15 0 0,26-2-166,0 0 1,0 0 0,0 0-1,0 0 1,0 0-1,0 0 1,0 0-1,1 0 1,-1-1 0,0 1-1,0 0 1,0-1-1,0 1 1,0-1 0,0 1-1,0-1 1,1 1-1,-1-1 1,0 1-1,-1-2 1,-2-20-6262,4-5-3495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12684,'0'0'4730,"8"-1"-3839,37-5-278,412-53 2587,240-1-2843,-5 40-42,-406 19-7650,-308 1 3091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20 196 11339,'0'0'6956,"10"3"-5472,-6-2-1358,1 0 0,-1 0-1,1-1 1,-1 1 0,1-1 0,-1 0 0,1 0 0,-1-1 0,1 1 0,-1-1 0,1 0-1,-1 0 1,1-1 0,-1 1 0,0-1 0,0 0 0,0 0 0,0 0 0,0-1 0,0 0 0,-1 1-1,1-1 1,5-6 0,7-6 96,-1 0 0,16-21 0,-27 31-152,0 1 1,-1-1-1,0 0 0,0 1 0,0-2 1,-1 1-1,0 0 0,0 0 0,0-1 1,-1 1-1,1-1 0,-1 1 1,0-10-1,-1 14-67,0 0 0,0 0 1,0 0-1,-1 1 0,1-1 1,0 0-1,-1 0 1,1 0-1,-1 1 0,1-1 1,-1 0-1,1 1 0,-1-1 1,1 0-1,-1 1 0,1-1 1,-1 1-1,0-1 0,1 1 1,-1-1-1,0 1 0,0 0 1,1-1-1,-1 1 0,0 0 1,-1-1-1,-32-2-184,25 3 114,1 1 0,-1 0 1,0 1-1,1 0 0,-12 4 1,11-1 61,1 1 0,-1 0 1,1 1-1,0-1 0,1 1 1,0 1-1,0 0 0,0 0 1,1 0-1,-8 14 0,10-15 25,0 0-1,0 0 1,1 0-1,0 0 1,1 1-1,-1-1 0,1 1 1,1-1-1,-1 1 1,1 0-1,1 0 1,-1 0-1,1 0 0,2 10 1,-1-16-19,-1 0 1,1 0-1,-1-1 0,1 1 1,0 0-1,0-1 1,0 1-1,0 0 0,0-1 1,1 0-1,-1 1 0,0-1 1,1 0-1,-1 1 0,1-1 1,-1 0-1,1 0 1,-1 0-1,5 1 0,-1 0 17,1 0-1,0 0 1,1-1-1,-1 1 1,0-1-1,7 0 1,8-1-175,0 0 0,35-6 1,-34 1-1615,0 0 0,0-1 0,26-12 0,3-5-6216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67 12908,'0'0'6929,"0"-9"-5087,-2-30-577,2 38-1226,0 0-1,-1 0 1,1 1-1,0-1 0,-1 0 1,1 0-1,0 0 1,-1 0-1,0 0 0,1 0 1,-1 1-1,1-1 1,-1 0-1,0 0 0,1 1 1,-1-1-1,0 0 1,0 1-1,0-1 0,0 1 1,1-1-1,-1 1 1,0 0-1,0-1 0,0 1 1,0 0-1,0 0 1,0-1-1,0 1 0,0 0 1,0 0-1,0 0 1,0 0-1,0 0 0,0 0 1,0 1-1,-2-1 1,-33 13-68,22-4 61,0 2-1,1 0 1,0 1-1,0 0 1,2 0 0,-1 2-1,2-1 1,0 1-1,0 1 1,1 0 0,-12 30-1,20-44-33,0 0 0,0 1-1,1-1 1,-1 1 0,1-1-1,-1 1 1,1 0 0,-1-1-1,1 1 1,0-1 0,0 1 0,0 0-1,0-1 1,0 1 0,0 0-1,0-1 1,0 1 0,1-1 0,-1 1-1,1 0 1,-1-1 0,1 1-1,-1-1 1,1 1 0,0-1 0,0 0-1,0 1 1,0-1 0,0 0-1,0 1 1,0-1 0,0 0-1,1 0 1,-1 0 0,0 0 0,1 0-1,-1 0 1,1-1 0,-1 1-1,1 0 1,-1-1 0,1 1 0,-1-1-1,1 1 1,-1-1 0,4 0-1,6 1-210,0 0 0,1-2-1,-1 1 1,0-1-1,19-5 1,64-23-5388,-91 27 5223,43-15-6215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20 12139,'0'0'7394,"-9"-2"-6406,5 1-940,0 1 1,-1-1-1,1 0 0,0 1 1,0 0-1,0 0 1,0 0-1,0 1 1,-1-1-1,1 1 0,0 0 1,0 0-1,0 1 1,0-1-1,1 1 1,-1-1-1,0 1 0,1 1 1,-1-1-1,1 0 1,0 1-1,-1 0 1,1-1-1,1 1 0,-1 1 1,0-1-1,-3 6 1,-25 47 793,29-53-796,1 0 0,0 0 0,0 1 1,0-1-1,0 0 0,0 0 0,0 1 1,1-1-1,0 0 0,0 1 0,0-1 1,0 0-1,0 1 0,1-1 0,-1 0 1,2 6-1,-1-8-39,1 0 1,-1 0 0,0 0-1,0 0 1,1-1-1,-1 1 1,0 0 0,1 0-1,-1-1 1,0 1-1,1-1 1,-1 0-1,1 1 1,-1-1 0,1 0-1,-1 0 1,1 0-1,0 0 1,-1 0 0,3 0-1,30-4 357,-25 1-307,0-1-1,0 0 1,-1 0 0,0-1-1,0 0 1,0 0-1,0 0 1,-1-1 0,0-1-1,0 1 1,10-15-1,-1 2 88,-2-1 0,0-1 0,13-28 0,-34 63-118,1 1 1,0 0 0,2 0-1,-1 0 1,2 0 0,0 1-1,1 0 1,0-1 0,2 1 0,1 20-1,-1-35-179,0 0 0,1 1-1,-1-1 1,1 0 0,0 0 0,-1 0-1,1 0 1,0 0 0,0 0-1,-1 0 1,1 0 0,0 0 0,0-1-1,0 1 1,0 0 0,0 0 0,0-1-1,1 1 1,-1-1 0,0 1 0,0-1-1,0 0 1,0 1 0,1-1-1,-1 0 1,0 0 0,0 0 0,1 1-1,-1-1 1,0-1 0,0 1 0,1 0-1,-1 0 1,0 0 0,0-1-1,1 1 1,-1-1 0,0 1 0,0-1-1,0 1 1,0-1 0,0 1 0,0-1-1,2-2 1,13-12-5426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69 316 7175,'-11'1'688,"7"-1"-864,-41 4 2135,37-2-295,31-4-194,282-31 3666,-136 25-4846,683-50 28,-416 12-44,980-97 894,-341 111-168,-938 32-191,-99 2-828,-1 2-1,57 13 1,15 3-227,-40-13-1286,-68-9-849,-2-7-3102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155 174 17008,'0'0'2893,"-10"0"-42,-5-1-2177,5 1-380,0-1 1,0 2-1,0 0 0,-15 2 1,22-2-300,-1 0-1,1 0 1,0 0 0,0 1-1,0-1 1,0 1 0,0 0-1,1 0 1,-1 0 0,0 0-1,1 0 1,0 0 0,-1 1-1,1-1 1,0 1 0,0-1-1,0 1 1,0 0 0,-1 4-1,1-4-2,1 0 0,-1 1 0,1-1 0,0 0 0,0 1 0,0-1 0,0 1 0,0-1 0,1 1 0,0-1 0,0 1-1,0-1 1,0 1 0,0-1 0,1 1 0,1 5 0,-1-7 15,1 0 0,-1 0 0,0 0 1,1-1-1,0 1 0,-1 0 0,1-1 0,0 1 0,0-1 0,0 0 0,0 0 1,0 1-1,0-1 0,0-1 0,0 1 0,1 0 0,-1 0 0,0-1 1,1 1-1,-1-1 0,0 0 0,1 0 0,-1 0 0,0 0 0,4-1 1,4 1 33,0-2 1,-1 0 0,1 0 0,0 0 0,-1-2 0,1 1 0,-1-1-1,0 0 1,0-1 0,-1 0 0,1 0 0,-1-1 0,0 0 0,-1-1-1,1 1 1,-1-2 0,0 1 0,5-9 0,5-5 40,-1-2 0,-1 0-1,-1-1 1,-2 0 0,14-35 0,-24 56-29,-1 0 1,0 0-1,0 1 1,-1-1-1,1 0 1,-1 0-1,1 0 0,-1 0 1,0 0-1,0 0 1,0-4-1,0 7-40,0 0-1,0 0 0,-1 0 1,1 0-1,0 0 1,0-1-1,0 1 0,0 0 1,0 0-1,0 0 0,0 0 1,-1 0-1,1 0 1,0-1-1,0 1 0,0 0 1,0 0-1,0 0 1,-1 0-1,1 0 0,0 0 1,0 0-1,0 0 0,-1 0 1,1 0-1,0 0 1,0 0-1,0 0 0,0 0 1,-1 0-1,1 0 1,0 0-1,0 0 0,0 0 1,0 0-1,-1 0 0,1 0 1,0 0-1,0 0 1,0 0-1,0 1 0,0-1 1,-1 0-1,1 0 1,0 0-1,0 0 0,0 0 1,0 1-1,-15 18 144,5-2-180,0 2 0,1-1-1,1 1 1,1 1 0,1 0 0,0 0-1,2 0 1,0 0 0,1 0 0,1 1 0,1 0-1,2 27 1,0-46-79,-1 0 1,0 1-1,1-1 1,0 1-1,0-1 0,0 0 1,0 1-1,0-1 0,0 0 1,0 0-1,1 0 1,-1 0-1,1 0 0,-1 0 1,1 0-1,4 2 0,-5-3-158,0 0-1,0-1 0,0 1 0,0-1 1,1 1-1,-1-1 0,0 1 0,0-1 1,1 0-1,-1 0 0,0 1 0,0-1 1,1 0-1,-1 0 0,0 0 0,0-1 1,1 1-1,-1 0 0,0 0 0,0-1 1,1 1-1,-1-1 0,0 1 0,0-1 0,0 1 1,0-1-1,0 0 0,0 1 0,0-1 1,0 0-1,0 0 0,0 0 0,0 0 1,0 0-1,0-1 0,15-22-8386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 16111,'0'0'1506,"0"8"522,-1-6-1943,1 0 41,-1 0 0,1-1-1,-1 1 1,1 0 0,0 0 0,0 0-1,0 0 1,0-1 0,0 1 0,0 0 0,0 0-1,1 0 1,-1-1 0,1 1 0,-1 0-1,1 0 1,0-1 0,-1 1 0,1 0 0,0-1-1,0 1 1,0-1 0,0 1 0,1-1-1,-1 1 1,0-1 0,0 0 0,1 0 0,-1 0-1,1 0 1,-1 0 0,1 0 0,0 0-1,-1 0 1,1 0 0,0-1 0,0 1 0,-1-1-1,1 1 1,0-1 0,0 0 0,3 0-1,4 0 250,1 0 0,0 0 0,-1-1 0,1-1-1,9-2 1,-17 4-354,-1-1 0,1 1 0,-1 0-1,1-1 1,-1 1 0,1-1 0,-1 0-1,1 0 1,-1 1 0,1-1 0,-1 0-1,0 0 1,0 0 0,1 0 0,-1-1 0,0 1-1,0 0 1,0 0 0,0-1 0,0 1-1,-1-1 1,1 1 0,0-1 0,-1 1 0,1-1-1,-1 1 1,1-1 0,-1 1 0,0-1-1,1 0 1,-1 1 0,0-1 0,0 1-1,0-1 1,0 0 0,-1 1 0,1-1 0,-1-2-1,0 3-19,0 0-1,0 0 1,0 0-1,0 0 1,0 0-1,0 0 1,0 0-1,0 1 0,0-1 1,-1 0-1,1 1 1,0-1-1,-1 0 1,1 1-1,0 0 1,-1-1-1,1 1 1,0 0-1,-1 0 0,1-1 1,-1 1-1,1 0 1,-1 1-1,1-1 1,0 0-1,-1 0 1,1 1-1,-1-1 1,-1 1-1,-3 0-26,0 1 1,1-1-1,0 1 1,-1 0-1,1 0 0,-8 5 1,7-2 39,-1 1 1,1 1 0,-1-1-1,2 1 1,-1 0-1,1 1 1,-6 9-1,9-14 2,0 1-1,0-1 0,1 1 0,-1 0 0,1 0 1,0-1-1,0 1 0,0 0 0,0 0 1,1 0-1,-1 0 0,1 0 0,0 0 0,0 0 1,1 0-1,-1 0 0,1 0 0,2 6 1,-2-7-26,1-1 0,0 1 0,0-1 1,1 0-1,-1 0 0,0 0 1,1 0-1,-1-1 0,1 1 0,0 0 1,0-1-1,-1 0 0,1 0 1,0 0-1,0 0 0,0 0 1,0 0-1,0-1 0,0 0 0,6 1 1,64-1-1645,-18-10-2345,4-10-3143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173 257 7559,'0'0'13303,"-9"-8"-11765,-31-23-727,38 31-786,0-1 0,0 0 0,0 0 0,0 1 1,0-1-1,0 1 0,0 0 0,0-1 0,0 1 0,0 0 0,0 0 0,0 0 0,0 1 0,0-1 0,0 0 0,0 1 0,0-1 0,0 1 0,0 0 0,0 0 0,0 0 0,0 0 0,1 0 0,-1 0 0,0 0 0,1 0 0,-1 1 0,1-1 1,-1 1-1,-1 2 0,-4 3-11,1 1 1,0 0-1,0 0 1,-5 13-1,5-10 39,1 1-1,0-1 1,-4 20 0,7 4 169,2-34-216,0 0 0,0 0 1,1 0-1,-1 0 0,1 0 1,-1 0-1,1 0 1,-1 0-1,1 0 0,-1 0 1,1 0-1,0-1 0,-1 1 1,1 0-1,0 0 0,0-1 1,0 1-1,0 0 0,-1-1 1,1 1-1,0-1 1,0 1-1,0-1 0,0 0 1,2 1-1,3 0 56,-1 0 0,1 0-1,0-1 1,0 0 0,0 0 0,0 0 0,-1-1 0,1 0-1,0 0 1,-1 0 0,1-1 0,0 0 0,4-2-1,1-1 13,-1-1 0,-1 0 0,1 0-1,-1 0 1,0-2 0,10-10 0,-4 2 76,0 0 0,-2-1 1,0-1-1,-1 0 1,-1-1-1,14-31 0,-17 26-6,-1 5-546,-8 34-7,0-7 386,0 31-64,1-38 90,0 0 0,1 0 0,-1 0-1,1 0 1,0 0 0,-1 0 0,1 0-1,0 0 1,-1-1 0,1 1 0,0 0-1,0 0 1,0 0 0,0-1 0,-1 1-1,1-1 1,0 1 0,0-1 0,0 1 0,1-1-1,-1 1 1,0-1 0,0 0 0,0 0-1,0 1 1,0-1 0,0 0 0,0 0-1,1 0 1,-1 0 0,1-1 0,6 0 53,-1 0 0,1-1 0,-1 0 0,0 0 0,0 0 0,0-1 0,0-1 0,0 1 0,-1-1 1,1 0-1,-1 0 0,0-1 0,0 0 0,-1 0 0,1 0 0,6-10 0,-3 5 60,0-1 0,-1 0 0,-1 0 0,0-1 0,-1 0 0,0 0-1,0 0 1,6-23 0,-10 8-20,-2 27-102,0 0-1,0-1 0,0 1 0,0 0 1,0 0-1,-1 0 0,1 0 0,0 0 1,0-1-1,0 1 0,0 0 0,-1 0 1,1 0-1,0 0 0,0 0 0,0 0 1,-1 0-1,1 0 0,0 0 0,0 0 1,0 0-1,-1 0 0,1 0 1,0 0-1,0 0 0,0 0 0,-1 0 1,1 0-1,0 0 0,0 0 0,0 0 1,-1 0-1,1 0 0,0 0 0,0 0 1,0 0-1,0 1 0,-1-1 0,1 0 1,0 0-1,0 0 0,0 0 0,0 0 1,-1 1-1,1-1 0,0 0 0,0 0 1,0 0-1,0 0 0,0 1 0,0-1 1,-28 41-396,14-15 449,1 1 0,2 0 1,0 0-1,2 1 1,1 1-1,2-1 1,0 1-1,2 0 1,1 1-1,1-1 1,2 0-1,1 1 0,1-1 1,2 0-1,1 0 1,1 0-1,10 28 1,7-1-13,-15-40-20,-1 0 1,0 0 0,-2 0-1,1 1 1,-2 0-1,4 31 1,-8-48-5,0 0 1,0 0 0,0 0-1,0 1 1,0-1-1,0 0 1,0 0-1,0 0 1,0 0-1,0 1 1,0-1 0,0 0-1,0 0 1,0 0-1,0 1 1,0-1-1,0 0 1,0 0 0,0 0-1,0 0 1,0 1-1,-1-1 1,1 0-1,0 0 1,0 0-1,0 0 1,0 0 0,0 1-1,0-1 1,-1 0-1,1 0 1,0 0-1,0 0 1,0 0 0,0 0-1,-1 0 1,1 0-1,0 0 1,0 0-1,0 0 1,0 0-1,-1 1 1,1-1 0,0 0-1,0 0 1,0 0-1,-1-1 1,1 1-1,0 0 1,-12-7 404,-8-15-17,-26-49-431,-41-86 0,86 155 11,0 0-1,-1 0 1,1 0-1,0 0 1,0 0 0,0-1-1,0 1 1,1 0-1,-1 0 1,1 0 0,-1-1-1,1 1 1,0 0-1,0-1 1,0 1-1,0 0 1,0-1 0,0 1-1,1 0 1,-1-1-1,1 1 1,0 0 0,-1 0-1,1-1 1,0 1-1,2-3 1,2 1-149,0 0 0,-1 0 1,1 1-1,0 0 0,1 0 0,-1 0 1,1 1-1,8-4 0,1 0-244,79-36-5832,-45 11-1702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6983,'-15'0'-3812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4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13965,'0'0'3134,"0"-10"-1170,0 6-1863,0 0 0,1 0 0,-1-1-1,1 1 1,0 0 0,0 0 0,0 0-1,1 0 1,-1 1 0,1-1-1,0 0 1,3-4 0,1 0 104,1 1 0,-1 0 1,1 0-1,1 1 0,13-10 0,-3 2 202,1 2-1,39-20 0,-51 29-395,1 0 0,-1 1 0,0-1 0,1 1 0,-1 1 0,1-1 0,-1 1 0,1 1 0,0-1 0,0 1 0,-1 0 0,12 3 0,-16-2-15,0 0 1,0 0-1,0 0 1,0 0 0,0 1-1,0-1 1,0 1-1,-1 0 1,1 0 0,-1 0-1,1 0 1,-1 1-1,0-1 1,0 1 0,0-1-1,0 1 1,0 0-1,-1-1 1,3 6-1,2 6 77,-1 1-1,-1-1 0,3 19 0,-5-24 62,-1 1-1,2-1 0,-1 0 0,1-1 1,0 1-1,1 0 0,6 9 0,-9-16-45,1-1-1,0 0 1,-1 1-1,1-1 0,0 0 1,0 0-1,0 0 1,-1 0-1,1-1 0,0 1 1,0 0-1,0-1 1,1 1-1,-1-1 1,0 0-1,0 0 0,0 0 1,0 0-1,0 0 1,0 0-1,0 0 1,0-1-1,0 1 0,0-1 1,0 1-1,0-1 1,3-1-1,3-1 347,1-1 0,-1 0 0,0-1 0,12-8 0,-2-1-107,-2-2 1,0 0-1,0-1 1,-2 0-1,23-35 1,-31 44-1144,-5 6-304,1 0 1,-1 0 0,0 0-1,0 0 1,0 0-1,0-1 1,0 1 0,0 0-1,0-1 1,-1 1 0,1-5-1,4-14-10245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14446,'0'0'7217,"3"-9"-5904,-1 4-1231,0 1 0,0 0 0,1-1 0,0 1 0,-1 0 0,1 1 0,1-1 0,-1 0 0,0 1 0,1 0 0,0 0 0,0 0 0,0 0 0,0 0 0,0 1 0,1 0 0,-1 0 0,1 0 0,-1 0 0,1 1 0,0 0 0,-1 0 0,1 0 0,5 0 0,12-3 155,1 0 0,-1 2-1,28 0 1,-43 2-218,0 1 0,0-1 0,0 1 1,0 0-1,0 0 0,0 1 0,-1 0 0,1 1 0,-1-1 0,1 1 0,-1 0 0,0 1 0,0-1 0,7 6 1,-10-5-18,0-1 1,-1 0 0,1 1-1,-1 0 1,0-1 0,0 1-1,0 0 1,0 0 0,0 0-1,-1 1 1,0-1 0,0 0-1,0 0 1,-1 1 0,1-1-1,-1 1 1,0-1 0,0 0-1,0 1 1,-1-1 0,0 0-1,0 1 1,0-1 0,0 0-1,-1 0 1,1 0 0,-1 0-1,0 0 1,-3 4 0,-4 8 44,0-1 0,-2 0 0,0-1 0,0 0 0,-22 20 1,18-21-2,-19 17 37,32-28-85,1-1-1,0 0 1,-1 1 0,1-1 0,0 1-1,0-1 1,0 1 0,0-1-1,0 1 1,0 0 0,1 0 0,-1-1-1,0 1 1,1 0 0,0 0 0,-1 3-1,3-4 12,1 0 0,-1 0 0,0 0 0,1 0 0,-1-1 0,0 1 0,1-1 0,-1 1 0,1-1 0,-1 0 0,1 0 0,-1 0 0,1 0 0,4-2 0,0 2 43,15 0-21,0-1-1,0-1 1,0-1-1,30-8 1,2-12-4727,-44 11-285,-8-1-1633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11275,'0'0'9513,"81"0"-7592,-30-12-447,8-1-545,3-2-641,-1 0-224,-4 2-448,-6 1-2115,-13 2-2593,-11-2-5607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14894,'0'0'7025,"12"-6"-5482,-9 4-1354,25-13 466,0-1 1,29-23-1,-51 35-625,0 0 0,0 0 0,-1-1 0,1 0 0,-1 0 0,0-1 0,-1 1 0,1-1 1,-1 0-1,0 0 0,-1-1 0,0 1 0,0-1 0,0 1 0,-1-1 0,1 0 0,1-14 0,-4 21-28,0-1 0,0 0 0,0 0 1,0 0-1,0 0 0,0 0 0,-1 0 0,1 1 0,0-1 0,0 0 0,-1 0 1,1 0-1,-1 1 0,1-1 0,-1 0 0,1 0 0,-1 1 0,1-1 0,-1 0 1,1 1-1,-1-1 0,0 1 0,0-1 0,1 1 0,-1-1 0,0 1 0,0-1 0,-1 0 1,0 1-24,-1-1 1,0 1 0,1 0 0,-1-1 0,0 1 0,0 0 0,1 0 0,-1 1 0,-4 0 0,-1 1-27,1 0 1,0 0-1,0 0 1,0 1 0,0 0-1,-10 7 1,10-4 43,0-1 1,0 2 0,1-1-1,0 1 1,0 0-1,0 0 1,1 0 0,0 1-1,1 0 1,0 0 0,0 0-1,0 0 1,1 1-1,1-1 1,-1 1 0,1 0-1,-1 10 1,3-18 9,0 0 0,0 0 1,0 0-1,0 1 0,0-1 0,0 0 0,1 0 1,-1 0-1,0 0 0,1 0 0,-1 1 0,1-1 1,-1 0-1,1 0 0,-1 0 0,1 0 0,-1 0 1,1 0-1,0-1 0,0 1 0,0 0 1,-1 0-1,1 0 0,2 0 0,0 1 38,-1-1 0,1 0 0,0 0 0,0 0 0,0 0 0,0 0 0,0-1 1,0 1-1,4-1 0,7 0 125,0-1 1,0 0 0,16-4-1,38-13-34,-55 13-174,-1 1 0,1 1 0,0 0 0,0 0-1,0 1 1,0 1 0,1 0 0,-1 1 0,18 2 0,-28-1 37,-1 0 0,1 1 0,-1-1 0,1 1 0,-1-1 0,0 1 0,1 0 0,-1 0 1,0 0-1,0 0 0,0 0 0,0 0 0,-1 0 0,1 1 0,-1-1 0,1 1 0,-1-1 1,0 1-1,0 0 0,0-1 0,0 1 0,0 0 0,-1 0 0,1-1 0,-1 1 0,0 0 1,0 0-1,0 0 0,-1 5 0,1-7 935,0-9 2117,0-24-2546,-3-5-840,-2 1 0,-2 0 0,-17-56 0,25 92 173,-1 0 1,1 0 0,-1-1-1,1 1 1,0 0 0,-1 0-1,1-1 1,-1 1 0,1 0 0,0 0-1,-1 0 1,1 0 0,-1 0-1,1 0 1,0 0 0,-1 0-1,1 0 1,-1 0 0,1 1-1,0-1 1,-1 0 0,1 0 0,-1 1-1,1-1 1,-1 0 0,1 0-1,-1 1 1,2 0 0,20 7-1936,30 14-5553,-22-10 2643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8040,'0'0'17712,"-9"8"-17423,5-4-257,0-2 6,1 1-1,-1 0 0,1 0 1,0 0-1,0 0 0,1 0 1,-1 0-1,0 1 0,1 0 1,0-1-1,0 1 0,0 0 1,0 0-1,1 0 0,0 0 1,-1 0-1,2 0 0,-1 1 1,0-1-1,1 0 0,0 0 1,0 7-1,0-9-19,1-1 0,-1 0 0,1 1 0,-1-1 0,1 0 0,0 0 0,0 0 0,-1 0 0,1 0 0,0 0 0,0 0 0,0 0 0,0 0 0,0 0 0,0 0 0,0-1 0,1 1 0,-1 0 0,0-1 0,0 1 0,0-1 0,1 1 0,-1-1 0,0 0 0,1 1 0,-1-1 0,0 0 0,1 0 0,-1 0 0,0 0 0,1 0 0,-1 0 0,0-1 0,1 1 0,-1 0 0,2-1 0,1 0 60,0 0-1,-1 0 1,1 0 0,-1 0 0,1-1-1,-1 1 1,0-1 0,0 0-1,1 0 1,-1 0 0,-1-1 0,5-3-1,-4 3-20,-1 0 0,1 0 0,-1-1 0,0 1-1,0-1 1,-1 1 0,1-1 0,-1 0 0,1 1-1,-1-1 1,0 0 0,-1 0 0,1 0-1,-1 0 1,1 0 0,-2-8 0,1 10-61,-1-1 0,0 1 0,0 0 0,0 0 0,-1 0-1,1 0 1,0 0 0,-1 0 0,1 0 0,-1 1 0,0-1 0,1 0 0,-1 1 0,0-1 0,0 1 0,0 0 0,0 0 0,0-1 0,-1 1 0,1 1-1,0-1 1,0 0 0,-1 1 0,1-1 0,0 1 0,-1-1 0,1 1 0,0 0 0,-4 0 0,-1 0-225,0-1-217,-1 0 0,1 1 0,0-1-1,-1 2 1,1-1 0,0 1 0,0 0 0,-10 3 0,17-4 320,-1 0 1,1 0-1,0 0 1,0 0-1,0 0 1,-1 0-1,1 0 1,0 0-1,0 0 1,0 0-1,0 0 1,0 1-1,-1-1 1,1 0-1,0 0 1,0 0-1,0 0 1,0 0-1,0 0 1,-1 0-1,1 0 1,0 1-1,0-1 1,0 0-1,0 0 1,0 0-1,0 0 1,0 0 0,0 1-1,0-1 1,-1 0-1,1 0 1,0 0-1,0 0 1,0 1-1,0-1 1,0 0-1,0 0 1,0 0-1,0 0 1,0 1-1,0-1 1,0 0-1,0 0 1,1 0-1,-1 0 1,0 1-1,0-1 1,0 0-1,0 0 1,0 0-1,0 0 1,0 1-1,0-1 1,0 0-1,1 0 1,-1 0-1,0 0 1,0 0-1,0 0 1,0 0-1,1 1 1,14-1-7536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18001,'0'0'3689,"-1"9"-3251,0 12-203,-2 11 340,1 1 0,2-1 0,8 65 0,-8-96-559,0 1 1,1-1-1,-1 1 0,1-1 0,-1 1 0,1-1 0,-1 0 0,1 1 0,0-1 1,0 0-1,0 0 0,0 0 0,0 1 0,0-1 0,0 0 0,0 0 0,0 0 1,1-1-1,-1 1 0,0 0 0,0 0 0,1-1 0,-1 1 0,1-1 0,-1 1 1,0-1-1,1 1 0,-1-1 0,1 0 0,-1 0 0,1 0 0,-1 0 1,1 0-1,-1 0 0,1 0 0,-1 0 0,1-1 0,-1 1 0,1 0 0,-1-1 1,1 0-1,-1 1 0,0-1 0,3-1 0,4-2 175,-1 0 1,0 0-1,0-1 1,0 0-1,-1 0 1,10-10-1,26-34-7,-24 26 143,39-36 0,-56 59-336,-1 0-1,0 0 0,0 0 1,1-1-1,-1 1 0,0 0 1,1 0-1,-1 0 0,0 0 0,0 0 1,1 0-1,-1 0 0,0 0 1,1 0-1,-1 0 0,0 1 1,1-1-1,-1 0 0,0 0 1,0 0-1,1 0 0,-1 0 0,0 0 1,0 1-1,1-1 0,-1 0 1,0 0-1,0 0 0,1 1 1,-1-1-1,0 0 0,0 0 1,0 1-1,0-1 0,1 0 0,-1 0 1,0 1-1,0-1 0,0 0 1,0 0-1,0 1 0,0-1 1,0 0-1,0 1 0,0-1 1,0 0-1,0 1 0,0-1 0,0 0 1,0 0-1,0 1 0,0-1 1,0 0-1,0 1 0,0-1 1,0 0-1,-1 1 0,2 25 91,-1-21-80,-2 23 11,1-19-211,1 0 1,-1 0-1,2 0 0,-1 0 1,3 10-1,-2-19-250,1 1 0,0-1 0,-1 0 0,1 0 0,0 0 0,-1-1 0,1 1 0,-1 0 0,1-1 0,-1 1 0,1-1 0,0 1 0,-1-1 0,0 1 0,1-1 0,-1 0 0,1 0 0,1-2 0,16-12-5604,1-5-3060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 1730,'0'0'475,"-11"0"-27,-3 1-270,-42 1 1089,19-7 3064,25 4 152,17 11-3321,21 10-796,-9-16 25,-1 0 0,1-2 0,0 1 0,0-2 0,24-1 0,90-11 412,-88 7-786,626-14 894,-282 17-407,110-2-77,-524 5-235,-43 7 0,-2 1 38,-458 17-980,160-11 160,-184 0 696,749-27-23,-24 1-5,255 11 465,285-15-312,-692 13-212,-14 1-14,1 0 0,0-1 0,-1 1 0,1-1 0,-1 0 0,1 0 0,-1-1 0,1 1 0,-1-1 0,9-5 0,-14 7-2,0 0 0,0 0 0,0 0 0,0 0-1,0 0 1,1 0 0,-1-1 0,0 1-1,0 0 1,0 0 0,0 0 0,0 0 0,0 0-1,0 0 1,0-1 0,1 1 0,-1 0 0,0 0-1,0 0 1,0 0 0,0-1 0,0 1-1,0 0 1,0 0 0,0 0 0,0 0 0,0-1-1,0 1 1,0 0 0,0 0 0,0 0 0,0 0-1,0-1 1,0 1 0,0 0 0,-1 0-1,1 0 1,0 0 0,0 0 0,0-1 0,0 1-1,0 0 1,0 0 0,0 0 0,0 0 0,-1 0-1,1 0 1,0 0 0,0-1 0,0 1-1,0 0 1,0 0 0,-1 0 0,1 0 0,-12-4 57,-27-1-89,0 2-1,-72 3 1,47 1 48,-77 5-607,0 6 1,-204 46 0,311-53-4111,18-4-3539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64 14574,'0'0'4377,"-11"4"-3314,6-2-1023,-69 37 2454,70-37-2379,0 0-1,1 0 1,-1 0 0,1 1-1,0-1 1,0 1-1,0 0 1,0 0-1,0 0 1,1 0-1,-1 1 1,1-1 0,0 1-1,0 0 1,0-1-1,0 1 1,1 0-1,0 0 1,-2 5 0,4-8-95,0 0 0,0 0 1,0 0-1,0 0 1,0 0-1,0 0 0,0 0 1,0-1-1,0 1 1,0 0-1,0-1 0,1 1 1,-1-1-1,0 1 1,0-1-1,1 1 0,-1-1 1,0 0-1,1 0 1,-1 0-1,0 0 0,1 0 1,-1 0-1,0 0 1,1 0-1,1-1 0,41-2 470,-31 0-454,-2-2 0,1 1-1,0-1 1,-1-1-1,0 0 1,10-8-1,-10 7-37,0 0 0,0 1 0,0 1 0,0-1 0,1 2 0,13-4 0,-24 9-14,0 0 0,-1 0-1,1 0 1,-1 0 0,1 1-1,-1-1 1,1 0 0,-1 0-1,0 1 1,0-1 0,0 0-1,1 1 1,-1-1 0,0 0-1,-1 1 1,1-1 0,0 0-1,0 0 1,-1 3 0,0-2 45,1-1 0,0 1 0,0 0 0,0 0 0,0 0 0,0 0 0,0-1 0,0 1 0,0 0 0,1 0 0,-1 0 0,1 0 0,1 2 0,1-3 24,-1-1 0,1 0 0,-1 1 0,1-1-1,0-1 1,-1 1 0,1 0 0,0-1 0,-1 1-1,1-1 1,0 0 0,-1 0 0,0 0 0,1 0-1,2-2 1,41-27 143,-12 7-206,-23 17-3,-9 4-8,1 0 1,-1 1 0,1-1-1,0 1 1,0-1 0,0 1-1,0 0 1,0 0 0,0 0-1,0 0 1,0 1-1,7-1 1,-10 1 20,0 1-1,1-1 1,-1 1-1,1-1 1,-1 1-1,0-1 1,1 1-1,-1-1 1,0 1-1,0 0 1,0-1 0,1 1-1,-1-1 1,0 1-1,0 0 1,0-1-1,0 1 1,0-1-1,0 1 1,0 0-1,0-1 1,0 1-1,0 0 1,0-1-1,-1 1 1,1-1-1,0 1 1,0-1 0,-1 1-1,1 0 1,-1 0-1,1-1 14,0 1 0,-1-1 0,1 1 0,0-1 0,-1 1 0,1-1 0,0 1 1,0-1-1,-1 1 0,1-1 0,0 1 0,0-1 0,0 1 0,0-1 0,0 1 0,0-1 0,0 1 0,0-1 0,0 1 0,0 0 0,0-1 0,0 1 0,0-1 0,0 1 0,1-1 0,-1 1 1,0-1-1,0 1 0,0-1 0,1 1 0,-1-1 0,0 1 0,1-1 0,-1 0 0,1 1 0,-1-1 0,0 0 0,1 1 0,-1-1 0,1 0 0,-1 1 0,1-1 0,-1 0 0,1 0 0,-1 1 1,1-1-1,-1 0 0,1 0 0,-1 0 0,1 0 0,-1 0 0,1 0 0,-1 0 0,1 0 0,0 0 0,-1 0 0,1 0 0,6-1 137,0 0 0,0-1 0,0 0 0,0 0-1,-1 0 1,1-1 0,-1 0 0,0 0 0,1-1 0,8-6 0,-9 6-241,-1 0 0,1 0 1,0 0-1,1 1 0,-1 0 1,0 1-1,1 0 0,0 0 1,-1 0-1,12-1 0,-12 55 86,-6-51 22,0 0 0,1 0-1,0 0 1,-1 0 0,1 0-1,0 0 1,0 0 0,-1 0-1,1 0 1,0 0 0,0 0 0,0 0-1,0 0 1,0-1 0,0 1-1,0 0 1,0-1 0,1 1-1,-1-1 1,0 1 0,0-1 0,0 0-1,1 0 1,-1 1 0,0-1-1,0 0 1,1 0 0,-1 0 0,0 0-1,0 0 1,1 0 0,-1-1-1,0 1 1,0 0 0,1-1-1,-1 1 1,0-1 0,0 1 0,0-1-1,2-1 1,5-1 19,0-1 0,-1 0 0,1 0 0,10-9 0,44-41-463,-61 54 304,-19 36-277,8-6 659,10-29-248,0-1 0,0 1 0,0-1 0,0 1 0,1 0 0,-1-1 0,0 1 0,0-1 0,0 1 0,1-1 0,-1 1 0,0-1 0,0 1 0,1-1 0,-1 1 0,0-1 0,1 1 0,-1-1 1,1 1-1,-1-1 0,1 0 0,-1 1 0,1-1 0,-1 0 0,1 1 0,-1-1 0,1 1 0,2-1 12,0 0-1,0 0 1,0 0 0,-1-1-1,1 1 1,0 0 0,0-1 0,-1 0-1,1 0 1,0 0 0,-1 0-1,1 0 1,-1 0 0,1-1 0,-1 1-1,0-1 1,3-2 0,102-86-461,-117 128 64,9-36 387,0-1 0,1 0 0,-1 1-1,1-1 1,-1 1 0,1-1 0,-1 1 0,1-1-1,0 1 1,0-1 0,0 1 0,0-1-1,0 1 1,0-1 0,0 1 0,0-1 0,1 1-1,-1-1 1,0 1 0,1-1 0,0 0 0,-1 1-1,2 0 1,-1-1 4,0 0 0,0 0 0,1 0 0,-1 0 0,1-1 0,-1 1-1,1-1 1,-1 1 0,1-1 0,-1 1 0,1-1 0,-1 0 0,1 0 0,-1 0 0,1 0 0,-1 0-1,1 0 1,2-1 0,12-2-67,0-1 0,-1 0 0,24-11 0,-22 9-447,-16 5 456,0 0 1,0 1-1,0-1 0,0 1 1,0 0-1,0-1 1,0 1-1,0 0 0,0-1 1,0 1-1,0 0 1,0 0-1,1 0 0,-1 0 1,0 0-1,0 0 1,0 0-1,0 0 0,0 1 1,0-1-1,0 0 1,0 1-1,0-1 0,0 0 1,0 1-1,0 0 1,0-1-1,0 1 0,1 1 1,-2-1-6,0 1 1,0-1-1,0 1 1,0-1 0,0 0-1,-1 1 1,1-1-1,0 1 1,-1-1-1,1 0 1,-1 1-1,0-1 1,1 0-1,-1 0 1,0 1 0,0-1-1,0 0 1,1 0-1,-1 0 1,-1 0-1,1 0 1,-1 1-1,0-1-1584,1-16-19588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12011,'0'0'9609,"50"-42"-9673,-32 50-736,9 4-1090,-1 3-1666,1 2-63,-4 3-1282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130 347 7239,'0'0'15460,"-11"4"-14302,0 0-797,-1 1 0,1 0 0,0 1 0,-15 10 0,22-14-246,1 1-1,-1-1 1,1 1 0,0 0 0,0 0-1,0 0 1,0 1 0,0-1 0,1 1-1,0-1 1,-1 1 0,1 0 0,1 0 0,-1 0-1,0 0 1,1 0 0,0 0 0,0 0-1,-1 8 1,3-11-107,-1 0-1,1 1 1,-1-1 0,1 0-1,0 0 1,-1 1-1,1-1 1,0 0 0,0 0-1,0 0 1,0 0 0,0 0-1,0 0 1,0 0-1,0 0 1,0-1 0,0 1-1,0 0 1,1 0 0,-1-1-1,0 1 1,1-1-1,-1 0 1,0 1 0,1-1-1,-1 0 1,1 1-1,-1-1 1,0 0 0,1 0-1,-1 0 1,1-1 0,1 1-1,5 0 80,1 0 0,-1-1 0,0 0 0,14-4 0,-13 2-54,0-1 0,0 0-1,0-1 1,-1 0 0,0-1 0,0 1 0,0-1-1,-1-1 1,1 0 0,-2 0 0,7-8-1,-5 5-69,0 0 0,-1-1 0,0 0 0,-1 0 0,0-1 0,-1 1-1,7-25 1,-14 31-407,-7 11 256,-7 11 35,11-9 169,1 0-1,0 0 1,0 1-1,1 0 0,0 0 1,0 0-1,-1 10 1,4-18-8,-1 1 1,1 0-1,0 0 1,-1 0 0,1 0-1,0-1 1,0 1-1,0 0 1,0 0 0,1 0-1,-1 0 1,1 0-1,-1-1 1,1 1-1,-1 0 1,1 0 0,0-1-1,0 1 1,0-1-1,0 1 1,0 0 0,0-1-1,0 0 1,0 1-1,1-1 1,-1 0-1,0 0 1,1 1 0,-1-1-1,1 0 1,0 0-1,-1-1 1,1 1-1,0 0 1,0-1 0,-1 1-1,1-1 1,0 1-1,0-1 1,2 1 0,5-2 65,0 1 1,0-1 0,0 0 0,0-1 0,-1 0 0,1 0 0,0-1-1,-1 0 1,0-1 0,0 0 0,0 0 0,0 0 0,0-1 0,-1 0-1,0-1 1,0 0 0,-1 0 0,7-8 0,9-9-58,-2-1-1,-1-1 1,30-51 0,-40 61-88,0 0 0,-1-1 0,-1 0 1,-1 0-1,0-1 0,-1 1 0,-1-1 0,0 0 0,-2 0 0,2-19 1,-4 35 65,0 0 0,0 0 0,0 0 0,0 0 0,1 0 0,-1 0 0,0 0 0,-1 1 0,1-1 0,0 0 0,0 0 0,0 0 0,0 0 0,-1 0 0,1 0 0,0 0 0,-1 1 0,1-1 0,-1 0 0,1 0 0,-1 0 0,1 1 0,-1-1 0,0 0 0,1 1 0,-1-1 0,0 1 0,1-1 0,-1 0 0,0 1 0,0 0 0,0-1 0,1 1 0,-1-1 0,0 1 0,0 0 0,0 0 0,0-1 0,0 1 0,0 0 0,0 0 0,0 0 0,1 0 0,-1 0 0,0 0 0,0 0 0,0 1 0,0-1 0,0 0 0,0 0 0,-1 1 0,-3 1-44,0 1 1,0-1 0,0 1 0,1 0-1,-1 0 1,1 0 0,-8 7 0,-2 5 98,1 0 1,0 1-1,1 0 1,1 1-1,1 0 1,0 1 0,1 0-1,1 1 1,0-1-1,2 1 1,0 1-1,2-1 1,0 1-1,1 0 1,0 0 0,2 30-1,1-46-61,0 0-1,1 0 1,0 0-1,0 0 1,0 0 0,0 0-1,0 0 1,1-1-1,0 1 1,0-1 0,0 1-1,0-1 1,0 1-1,1-1 1,0 0 0,-1 0-1,1-1 1,0 1-1,0 0 1,5 2 0,-2-2-558,1 1 0,0-1 1,0 0-1,0-1 1,0 1-1,1-1 0,-1-1 1,1 0-1,14 1 1,15-1-7429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12043,'0'0'8862,"-1"8"-8029,-1 1-626,0 0 0,1 0 0,0 1 0,1-1-1,0 0 1,0 1 0,1-1 0,0 0 0,1 1 0,4 13 0,-5-19-161,1 1-1,0 0 1,1-1 0,-1 1 0,1-1-1,0 0 1,0 0 0,0 0 0,0 0-1,1-1 1,0 1 0,-1-1 0,1 0-1,1 0 1,-1 0 0,0-1 0,1 1-1,-1-1 1,1 0 0,-1 0 0,1-1-1,0 0 1,6 2 0,-2-2 29,-1 1 1,1-2-1,0 1 0,0-1 1,0 0-1,0-1 1,0 0-1,0 0 0,0-1 1,0 0-1,-1-1 1,1 0-1,-1 0 0,0-1 1,0 0-1,0 0 1,0-1-1,-1 0 0,1-1 1,-2 1-1,1-1 1,0 0-1,7-11 0,42 20 716,-42-10-779,0 0 0,-1-1 0,0-1 0,-1 0 0,0 0 0,0-2 0,19-21 0,-31 32-33,0 1 0,0 0 0,0-1 0,0 1 0,0-1 0,0 1 0,0 0 0,0-1 0,0 1 0,0-1 0,0 1 0,0-1 0,1 1 0,-1 0 0,0-1 0,0 1 0,1-1 0,-1 1 0,0-1 0,1 1 0,-1-1 0,0 1 0,1-1 0,-1 0 0,1 1 0,-1-1 0,0 1 0,1-1 0,-1 0 0,1 0 0,-1 1 0,1-1 0,0 0 0,-1 0 0,1 1 0,-1-1 0,1 0 0,-1 0 0,1 0 0,0 0 0,-1 0 0,1 0 0,-1 0 0,1 0 0,0 0 0,-1 0 0,1 0 0,-1 0 0,1-1 0,-1 1 0,1 0 0,-1 0 0,1-1 0,-1 1 0,1 0 0,-1-1 0,1 1 0,-1 0 0,1-1 0,-1 1 0,1-1 0,-1 1 0,0-1 0,1 1 0,-1-1 0,0 1 0,1-1 0,-1 1 0,0-2 0,0 60-791,-1-44 184,1-9-283,1 22-1421,2-15-1458,3-7-3969,4-5 472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5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8296,'2'-11'4201,"1"-3"-2404,2-13 299,-4 3 5200,-1 82-7176,13 322 193,-12-376-282,-1 0 1,1 0 0,0-1-1,0 1 1,0 0-1,1-1 1,-1 1 0,1-1-1,0 0 1,0 1-1,3 4 1,-4-8-13,-1 1 0,1-1 0,-1 0-1,1 1 1,-1-1 0,1 1 0,0-1 0,-1 0 0,1 1 0,-1-1 0,1 0-1,0 0 1,-1 1 0,1-1 0,0 0 0,-1 0 0,1 0 0,0 0 0,-1 0-1,1 0 1,0 0 0,-1 0 0,1 0 0,0 0 0,0 0 0,1-1 7,-1 0 0,1 0 1,-1 0-1,1 0 0,-1-1 1,0 1-1,0 0 1,1-1-1,-1 1 0,0 0 1,0-1-1,0 1 0,0-1 1,0-2-1,5-10-16,-1 0-1,-1-1 1,-1 1-1,0-1 1,-1 0-1,0 0 1,-1 0-1,-1 0 1,-2-18 0,2 4-528,0 28 246,0 2 253,0-1 1,0 1-1,0 0 0,1 0 0,-1 0 1,0 0-1,0-1 0,1 1 1,-1 0-1,0 0 0,1 0 0,-1-1 1,1 1-1,-1 0 0,1 0 1,-1-1-1,1 1 0,-1-1 0,1 1 1,0 0-1,-1-1 0,1 1 1,0-1-1,0 0 0,-1 1 0,1-1 1,1 1-1,23 11 180,-18-9-85,1-1 0,-1 0 0,1 0 0,0-1-1,-1 0 1,1 0 0,0-1 0,0 0 0,0 0 0,0-1 0,-1 0 0,1 0-1,7-3 1,-14 4-62,0-1-1,0 1 0,0-1 1,0 1-1,-1 0 0,1-1 1,0 0-1,0 1 0,-1-1 1,1 1-1,0-1 0,-1 0 1,1 1-1,-1-1 0,1 0 1,-1 0-1,1 0 0,-1 1 1,0-1-1,1 0 0,-1 0 1,0 0-1,0 0 0,1 0 1,-1 0-1,0 0 0,0 1 1,0-1-1,0 0 0,0 0 1,0 0-1,0 0 0,-1 0 1,1 0-1,0 0 0,0 0 1,-1 1-1,1-1 0,-1 0 1,1 0-1,-1 0 0,1 1 1,-1-1-1,1 0 0,-1 1 1,1-1-1,-1 0 0,0 1 1,0-1-1,1 1 0,-2-2 1,-2 0-30,1-1 0,-1 1 0,1 0 0,-1 0 0,1 0 0,-1 1 0,0-1 0,0 1 0,0 0 0,-7-1 0,8 2-34,0 0 0,0 0 0,0 0 0,0 1 0,0 0 0,1-1 0,-1 1-1,0 0 1,1 0 0,-1 0 0,0 1 0,1-1 0,-4 3 0,6-4 42,-1 1 0,0 0 0,0 0 0,0-1-1,1 1 1,-1 0 0,1 0 0,-1 0 0,0 0 0,1 0 0,0 0 0,-1 0 0,1 0 0,-1 0 0,1 0-1,0 0 1,0 0 0,0 0 0,0 0 0,-1 0 0,1 0 0,1 0 0,-1 0 0,0 0 0,0 0 0,0 0 0,0 0-1,1 0 1,-1 0 0,1 0 0,-1 0 0,0 0 0,1 0 0,0 0 0,-1 0 0,1-1 0,-1 1 0,1 0-1,0 0 1,0-1 0,1 2 0,1 1-42,0-1 0,1 1-1,-1-1 1,1 1 0,0-1 0,0 0 0,0-1-1,0 1 1,0-1 0,0 0 0,8 2-1,56 4-237,-40-5 298,15 4 9,-25-3 593,1 0 0,0-2 0,24-1 0,-41 0-526,-1-1 1,0 1 0,0-1-1,0 0 1,0 1-1,0-1 1,0 0 0,-1 0-1,1 0 1,0 0-1,0 0 1,0 0 0,-1 0-1,1 0 1,-1 0-1,1 0 1,-1 0 0,1-1-1,-1 1 1,1 0-1,-1 0 1,0 0 0,0-1-1,0 1 1,0 0 0,0 0-1,0-1 1,0 1-1,0 0 1,0 0 0,-1-3-1,1-1 49,-1 0 0,0 1-1,1-1 1,-2 0 0,1 0-1,0 1 1,-4-6 0,-43-52-429,48 61 54,9 20-812,-4-15 908,0 0 0,1 0 0,-1 0 0,0-1 0,1 0 0,0 0 0,0-1 0,0 1 0,0-1 0,0 0 0,0-1 0,1 0 0,-1 0 0,13 0 0,-10 0-687,0-2 0,0 1 0,0-1 0,-1-1 0,1 1 0,0-1 0,-1-1 0,1 0 0,-1 0 0,10-6 0,15-11-5372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17 11339,'0'0'8648,"-7"-2"-5856,-6 0-2362,-4-2 200,0 0 0,0 2 1,-22-1-1,35 3-565,0 0-1,0 0 1,0 0-1,0 1 1,0 0 0,0-1-1,1 1 1,-1 1 0,0-1-1,0 0 1,1 1-1,-1 0 1,0 0 0,1 0-1,0 0 1,0 1-1,-1-1 1,1 1 0,1 0-1,-5 5 1,6-8-66,0 1 1,1 0 0,-1 0-1,0 0 1,1-1-1,-1 1 1,1 0-1,0 0 1,-1 0-1,1 0 1,0 0-1,-1 0 1,1 0-1,0 0 1,0 0-1,0 0 1,0 0-1,0 0 1,0 0-1,0 0 1,0 0 0,0 0-1,1 0 1,-1 0-1,0 0 1,1 0-1,-1 0 1,1-1-1,-1 1 1,1 0-1,-1 0 1,1 0-1,-1 0 1,1-1-1,0 1 1,-1 0-1,1-1 1,0 1-1,0 0 1,0-1 0,0 1-1,-1-1 1,1 1-1,0-1 1,0 0-1,0 1 1,0-1-1,0 0 1,2 1-1,6 1-13,1 0 0,-1 0-1,1-1 1,10 0 0,-14 0-3,47-3-329,16 1-64,-64 1 278,0 1 0,0-1-1,-1 1 1,1 0 0,0 0 0,-1 1 0,1-1-1,0 1 1,-1 0 0,6 4 0,-8-5 147,0 0 1,-1 1-1,1-1 0,-1 1 1,1 0-1,-1-1 0,0 1 1,1 0-1,-1 0 0,0 0 1,0 0-1,0 0 1,-1 0-1,1 0 0,0 0 1,-1 0-1,1 0 0,-1 0 1,0 0-1,0 0 1,0 1-1,0-1 0,0 0 1,0 0-1,-1 0 0,1 0 1,0 0-1,-1 0 1,0 1-1,-1 2 0,0 0 264,-1 0-1,1-1 0,-1 1 1,0-1-1,0 1 1,-1-1-1,1 0 0,-1 0 1,0 0-1,0-1 0,-5 4 1,1-2-245,1-1-1,-1 0 1,1 0 0,-1-1 0,0 0 0,0 0-1,-1-1 1,1 0 0,-1 0 0,1-1 0,-1 0-1,1-1 1,-1 0 0,-8-1 0,16 1-215,0-1 0,0 1 0,0 0 0,0-1 0,1 1-1,-1-1 1,0 0 0,0 1 0,1-1 0,-1 1 0,0-1 0,0 0 0,1 0 0,-1 1 0,1-1 0,-1 0 0,1 0 0,-1 0 0,1 0 0,-1 0 0,1 1 0,0-1-1,0 0 1,-1 0 0,1 0 0,0 0 0,0 0 0,0 0 0,0 0 0,0 0 0,0 0 0,0 0 0,1 0 0,-1 0 0,0 0 0,0 0 0,1 0 0,-1 0 0,1-1-1,16-39-8478,0 13 2136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7655,'0'0'14841,"-6"11"-14537,0 5 11,1 0 0,0 1 0,1-1 0,1 1 0,1 0 0,0 0 0,1 1 0,3 32 0,1-17-115,2-1 1,1 0 0,2 0-1,1 0 1,1-1-1,24 49 1,-33-79-222,-1 0-1,0 0 1,0 0 0,1 0 0,-1 0 0,1 0-1,-1 0 1,1 0 0,-1 0 0,1 0-1,0-1 1,-1 1 0,1 0 0,0 0-1,-1-1 1,1 1 0,0 0 0,0-1 0,0 1-1,0-1 1,0 1 0,1 0 0,2-20-687,-11-37-189,-3 28 794,-27-49 0,-6-15 165,43 91-33,0 0 1,0 0-1,-1 0 0,1 1 1,0-1-1,0 0 1,0 0-1,0 0 0,0 0 1,1 0-1,-1 1 0,0-1 1,0 0-1,0 0 0,1 0 1,-1 0-1,1 1 0,-1-1 1,0 0-1,1 0 0,-1 1 1,1-1-1,-1 0 0,1 1 1,0-1-1,-1 1 0,1-1 1,0 1-1,-1-1 0,1 1 1,0-1-1,0 1 0,0-1 1,-1 1-1,1 0 0,0 0 1,0-1-1,0 1 0,0 0 1,-1 0-1,1 0 0,0 0 1,0 0-1,0 0 0,1 0 1,57 1-2886,-38 0-2434,-15-1-1217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11979,'0'0'13795,"11"1"-12802,-5 0-956,0 0 0,0-1 0,0 0 0,0 0 0,0 0 0,0-1 0,0 0 0,0 0 0,-1-1 1,1 1-1,0-1 0,-1-1 0,1 1 0,-1-1 0,1 0 0,-1 0 0,0 0 0,8-8 0,34-41-683,-46 51 508,-19 32-386,13-23 530,1 0 0,0 0 0,1 1 0,0-1 0,0 1 0,-2 14 0,3 11-2386,5-27-1533,7-4-2034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30 18321,'0'0'5408,"-3"14"-5173,-5 29-94,2 0 1,2 1-1,4 85 1,0-130-117,0 0 1,0 0-1,1 0 1,-1 1 0,0-1-1,1 0 1,-1 0-1,1 0 1,-1 0-1,1 1 1,-1-1-1,1 0 1,-1 0-1,1 1 1,0-1-1,-1 1 1,1-1-1,0 0 1,-1 1-1,1-1 1,0 1 0,0 0-1,0-1 1,0 1-1,-1 0 1,1-1-1,0 1 1,0 0-1,0 0 1,0 0-1,0 0 1,0 0-1,0 0 1,0 0-1,0 0 1,-1 0 0,1 0-1,0 0 1,0 1-1,0-1 1,0 0-1,0 1 1,0-1-1,-1 0 1,1 1-1,0-1 1,0 1-1,-1 0 1,1-1-1,0 1 1,-1-1-1,1 1 1,0 0 0,-1 0-1,1-1 1,-1 1-1,1 0 1,-1 0-1,0 0 1,1-1-1,-1 1 1,0 0-1,0 0 1,1 0-1,-1 0 1,0 0-1,0 0 1,0 1 0,4-15 59,-1-1 1,0 1-1,-1-1 1,-1 1 0,0-1-1,-1 1 1,-1-16-1,-18-97-190,9 69-549,18 68-671,0 1 0,1-1 1,1-1-1,0 0 0,0 0 1,17 11-1,10 1-4248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114 383 11435,'0'0'7014,"-10"-3"-5519,6 1-1406,2 1-74,0 0 0,0-1 0,0 1 0,0 1-1,0-1 1,0 0 0,-1 0 0,1 1 0,0-1 0,0 1-1,-1 0 1,1 0 0,0 0 0,-1 0 0,1 0 0,0 0-1,0 0 1,-1 1 0,1-1 0,0 1 0,0 0-1,0 0 1,0 0 0,-1 0 0,1 0 0,1 0 0,-1 0-1,0 1 1,0-1 0,0 1 0,1-1 0,-1 1 0,0 0-1,1-1 1,0 1 0,-1 0 0,1 0 0,-1 2 0,-2 5 211,1-1 0,0 1 0,0-1 0,1 1 0,0 0 0,0 0 1,1 0-1,0 0 0,1 0 0,0 11 0,1-19-197,-1 0 1,0 1-1,1-1 0,-1 0 0,1 0 1,-1 0-1,1 0 0,0 1 0,0-1 1,-1 0-1,1 0 0,0 0 0,0-1 1,0 1-1,0 0 0,0 0 0,0 0 1,0-1-1,0 1 0,0-1 0,0 1 1,1-1-1,-1 1 0,0-1 0,0 1 1,1-1-1,-1 0 0,0 0 0,0 0 1,1 0-1,-1 0 0,0 0 0,1 0 1,-1 0-1,0 0 0,0-1 0,1 1 1,-1 0-1,1-1 0,4-1 157,-1 1 0,1-1 0,-1 0 0,0 0 0,0 0 1,0-1-1,8-5 0,-3-2-169,0 0-1,-1 0 1,0-1 0,-1 0 0,0-1 0,-1 0 0,0 0 0,-1-1 0,-1 0 0,7-21-1,0 5-799,-13 31 747,0 0 0,0 0-1,1-1 1,-1 1 0,1 0 0,-1 0 0,1 0 0,0-1 0,0 1 0,0 0 0,0 0-1,0 0 1,0 0 0,0 0 0,1-1 0,-1 1 0,1 0 0,-1 0 0,1 0 0,0-1-1,-1 1 1,1 0 0,0-1 0,0 1 0,0-1 0,1 1 0,-1-1 0,0 0-1,0 1 1,1-1 0,-1 0 0,1 0 0,-1 0 0,1 0 0,0 0 0,-1 0 0,1 0-1,3 1 1,-2-1 57,1 0-1,-1 0 0,1-1 1,-1 1-1,1-1 0,-1 1 0,1-1 1,-1 0-1,1 0 0,-1-1 1,1 1-1,0-1 0,-1 0 0,0 0 1,1 0-1,-1 0 0,0 0 1,1-1-1,-1 0 0,3-1 1,4-7 38,0 1 0,-1-1 0,0 0 1,0-1-1,-1 0 0,-1-1 1,0 1-1,0-2 0,-1 1 1,-1 0-1,7-24 0,-7 19-51,-1-1 0,0 0 1,-2 0-1,0 0 0,0 0 0,-2-1 0,-1 1 0,-3-24 0,4 39-23,-1 0 0,0 0-1,0 0 1,0 1 0,0-1-1,0 0 1,-1 0 0,1 1 0,-1-1-1,-2-2 1,3 4 17,1 1 1,-1-1 0,1 1-1,-1-1 1,0 1-1,1 0 1,-1-1-1,1 1 1,-1 0-1,0-1 1,0 1-1,1 0 1,-1 0-1,0 0 1,1 0-1,-1 0 1,0 0-1,1 0 1,-1 0-1,0 0 1,0 0-1,1 0 1,-1 0-1,0 0 1,1 0-1,-1 1 1,0-1-1,1 0 1,-1 1-1,0-1 1,1 0-1,-1 1 1,1-1-1,-1 1 1,0-1-1,1 1 1,-1-1-1,1 1 1,0-1-1,-1 1 1,1-1-1,-1 1 1,1 0-1,0-1 1,-1 1 0,1 0-1,0-1 1,0 1-1,-1 1 1,-7 15 90,0 0 1,1 1-1,0 0 1,2 0-1,0 0 1,-4 36-1,3 0 645,3 63 0,2-106-704,2 0 0,0 0 0,0 0 0,1 0 1,6 20-1,-7-28-19,-1-1 1,2 1 0,-1-1-1,0 1 1,0-1-1,1 1 1,-1-1-1,1 1 1,0-1 0,0 0-1,0 0 1,0 0-1,0 0 1,0 0-1,0-1 1,1 1-1,-1-1 1,1 1 0,-1-1-1,1 0 1,-1 0-1,1 0 1,0 0-1,0-1 1,-1 1 0,1-1-1,0 1 1,3-1-1,-4-1 8,0 1-1,0-1 0,0 1 1,0-1-1,0 0 1,-1 0-1,1 0 0,0 0 1,0 0-1,-1 0 1,1 0-1,-1-1 0,1 1 1,-1-1-1,1 1 1,-1-1-1,0 0 0,0 1 1,0-1-1,0 0 1,0 0-1,0 1 0,0-1 1,-1 0-1,1 0 1,0 0-1,-1 0 0,0 0 1,0 0-1,1 0 1,-2-4-1,3-13 138,-1 0 0,-1-29 0,-1 28 37,1 13-164,0 0 0,0 1 0,-1-1 0,0 0 1,0 1-1,-1-1 0,1 1 0,-6-12 0,8 27-472,-1-7 431,0 0 1,1 0-1,-1 0 1,0 0 0,1 0-1,-1 0 1,1 0-1,-1 0 1,1 0 0,0 0-1,0 0 1,0 0-1,0 0 1,0 0-1,0-1 1,3 3 0,2 0 17,0 0-1,0 0 1,1 0 0,-1-1 0,1 0 0,0 0 0,0-1 0,0 0 0,1 0 0,-1-1 0,0 1 0,1-2-1,-1 1 1,1-1 0,-1 0 0,8-1 0,1-1-37,0 0 0,0-1 0,0 0 0,-1-2-1,0 0 1,21-9 0,-31 11 24,0 1 1,0-1-1,0-1 0,0 1 0,-1-1 1,0 0-1,0 0 0,0 0 0,4-5 1,-7 8 7,-1 0 0,1 1 0,-1-1 1,0 0-1,1 1 0,-1-1 1,0 0-1,1 0 0,-1 0 0,0 1 1,0-1-1,0 0 0,0 0 0,0 0 1,0 1-1,0-1 0,0 0 1,0 0-1,0 0 0,0 1 0,0-1 1,0 0-1,-1 0 0,1 0 1,-1-1-1,0 1-2,-1 0-1,0-1 1,1 1 0,-1 0-1,0 0 1,1 0-1,-1 1 1,0-1 0,0 0-1,0 1 1,0-1 0,1 1-1,-1-1 1,0 1 0,0 0-1,-3 0 1,-1-1 0,0 1 1,-1 0-1,1 0 0,0 1 0,0-1 1,0 1-1,-1 1 0,1-1 0,0 1 1,1 0-1,-1 1 0,0-1 0,0 1 1,1 0-1,0 0 0,0 1 0,0 0 1,0 0-1,0 0 0,1 0 0,-1 1 1,1 0-1,1-1 0,-1 2 0,1-1 1,-1 0-1,1 1 0,1-1 1,-1 1-1,1 0 0,0 0 0,1 0 1,-1 0-1,1 0 0,0 0 0,1 0 1,-1 1-1,1-1 0,0 0 0,2 10 1,-1-14-41,-1 0 1,1 1-1,-1-1 1,1 0 0,0 0-1,0 0 1,0 0-1,0 0 1,0 0 0,1 0-1,-1-1 1,1 1-1,-1 0 1,1-1 0,-1 1-1,1-1 1,0 1-1,0-1 1,2 2 0,2-1-207,-1 1 1,0-1 0,1 0 0,0-1 0,-1 1 0,1-1 0,9 1 0,-1-1-538,1-1 1,0 0 0,-1-1 0,1-1 0,22-5-1,14-12-3869,-6-6-2500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3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2834 677 5317,'0'0'-11,"1"-5"-2914,0 4 3026,-1 0 1,0 1-1,0-1 0,0 0 0,1 0 1,-1 0-1,0 0 0,0 1 1,0-1-1,0 0 0,-1 0 1,1 0-1,0 0 0,0 0 1,0 1-1,-1-1 0,1 0 1,0 0-1,-1 1 0,1-1 1,-1 0-1,1 0 0,-1 1 0,1-1 1,-2-1-1,-21-3 3006,-13-2-696,30 3-1724,-1 0 0,1 0 0,0 0 0,0-1 0,0 0 0,0 0 0,-7-9 0,-22-19 410,14 19-765,0 1 0,-1 0 0,0 2 0,-32-12 0,-102-26-188,4 1 96,-123-75 1024,168 71-1114,-149-49 0,169 73-150,-1 4 0,-1 4 0,-1 4 0,0 4 0,-1 4 0,-109 4 0,163 8-10,0 1 0,1 2 0,-1 1-1,1 2 1,1 2 0,-53 24 0,0 8 67,-101 68 0,148-86-49,1 2 0,-39 36-1,67-54-14,1 1 0,1 0 0,0 0 0,0 1 0,1 1 1,1-1-1,0 1 0,1 1 0,0-1 0,-9 29 0,14-36-1,1 0 0,-1 0 1,1 0-1,1 0 0,-1 0 1,1 1-1,0-1 0,0 0 1,1 0-1,0 0 0,0 0 1,0 0-1,1 0 0,0 0 1,0 0-1,5 8 0,-4-9 18,1 0-1,0 0 0,0-1 0,1 1 1,0-1-1,-1 0 0,1-1 0,0 1 1,1-1-1,-1 0 0,1 0 0,-1-1 0,1 1 1,0-1-1,0-1 0,10 3 0,25 2 174,0-2 1,-1-2-1,60-3 0,-25 0 51,594-38 326,26 0-517,-486 58 52,-141-10 31,78 1 0,-109-10 75,0-1 0,1-2 0,-1-2 0,-1-1 0,1-2 0,-1-2 0,-1-1 0,49-22 0,-78 30-99,0 0 0,0 0 0,-1-1-1,0 0 1,1 0 0,-1 0-1,-1 0 1,1-1 0,-1 0-1,1 0 1,-1 0 0,-1-1-1,5-6 1,-7 9-68,0 0-1,0 1 1,-1-1 0,1 0-1,-1 1 1,1-1 0,-1 0-1,0 1 1,0-1 0,0 0-1,0 0 1,0 0-1,-1 1 1,1-1 0,-1 0-1,0 1 1,0-1 0,0 1-1,0-1 1,0 1 0,-1-1-1,1 1 1,-1 0 0,1-1-1,-1 1 1,0 0 0,0 0-1,0 0 1,0 1 0,0-1-1,-1 0 1,1 1 0,-5-3-1,-6-4-7,-2 0 1,1 1-1,-1 0 0,0 1 0,0 1 0,-24-5 1,-95-8-1182,30 6-5166,72 4-1067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 18578,'0'0'2856,"-11"-4"-411,-1 1-1925,-1 0 0,1 1 0,-1 0 0,0 1 1,-23 1-1,33-1-471,0 1 1,0 0 0,0 1-1,0-1 1,0 0 0,0 1-1,0 0 1,1-1 0,-1 1 0,0 0-1,0 1 1,0-1 0,1 0-1,-1 1 1,1-1 0,-1 1-1,1 0 1,0 0 0,-1 0-1,1 0 1,0 0 0,0 1-1,1-1 1,-1 1 0,0-1-1,1 1 1,0 0 0,-1-1 0,1 1-1,0 0 1,0 0 0,1 0-1,-1 0 1,1 0 0,-1 0-1,1 3 1,0-4-70,1 0 1,0 0-1,-1 0 1,1 0-1,0-1 1,0 1-1,0 0 1,0-1-1,0 1 1,1 0-1,-1-1 1,0 0-1,1 1 1,-1-1 0,1 0-1,-1 0 1,1 1-1,0-1 1,-1 0-1,1-1 1,0 1-1,0 0 1,0 0-1,0-1 1,0 1-1,3-1 1,63 13-171,-54-11 137,23 2-189,-25-3 105,1 0-1,-1 1 0,0 0 0,0 1 0,0 1 1,12 4-1,-23-7 133,0-1 1,-1 0-1,1 1 0,0-1 1,0 1-1,0-1 1,0 1-1,-1-1 1,1 1-1,0 0 1,0-1-1,-1 1 0,1 0 1,-1 0-1,1-1 1,-1 1-1,1 0 1,-1 0-1,1 0 0,-1 0 1,0 0-1,1 0 1,-1 0-1,0 0 1,0 0-1,0-1 1,0 1-1,1 0 0,-2 2 1,1-1 45,-1 0-1,0 0 1,0 0 0,0 0-1,0 0 1,0 0 0,-1 0-1,1-1 1,-1 1 0,1 0 0,-1-1-1,-2 3 1,-52 32 1013,55-36-1054,-1 1-19,-17 10 269,0-2-1,-35 12 1,13-15-3094,33-7-2206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19442,'0'0'2659,"0"52"-2339,0-18 801,0 6 64,0 3-288,0-1-576,9-3-193,5-2 0,9-5-128,3-1-1217,-1-4-2018,-2-4-4036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7:5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12172,'0'0'15662,"15"-25"-20754,4-4-5318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9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2428 223 10890,'-12'-10'192,"-44"-32"109,-86-50-1,120 79-243,-1 2 0,0 1 1,0 0-1,-1 2 0,0 1 0,-1 1 1,0 1-1,-30-3 0,-4 7-248,0 2-1,0 3 0,-92 18 1,-173 57-493,183-41 639,-9-1 316,-5 0 130,-184 69 1,295-89-415,0 3 1,1 1-1,1 2 1,1 1-1,2 3 1,0 1-1,2 2 1,-54 55-1,78-70 2,1 0 0,1 1 0,0 0-1,1 1 1,0 0 0,2 1 0,0 0-1,1 0 1,1 1 0,0-1 0,2 1-1,0 1 1,-1 24 0,4-20-59,1 0 0,1 0 0,1 0-1,1 0 1,2 0 0,0-1 0,1 1 0,2-1 0,0 0 0,16 29-1,0-4 28,3-1 0,2-1 0,2-1 0,46 51 0,-52-70 49,0-1-1,1-2 1,2 0-1,0-2 1,2-1 0,0-1-1,53 24 1,-16-17 32,1-2-1,1-3 1,1-4 0,117 15 0,-61-20-226,231-8 0,-245-13 198,0-5 0,123-31 0,216-79 275,-288 72-220,-3-7 1,249-129-1,-312 134-42,-2-5 1,-2-3-1,-4-5 0,-3-3 1,84-88-1,-155 143 67,0-1-1,-2 0 0,0 0 1,-1-2-1,0 0 1,11-25-1,-20 37-64,-1 1 1,0-1-1,0 0 0,-1 0 0,0 0 1,0 0-1,0 0 0,-1 0 0,1 0 1,-2 0-1,1 0 0,-1 0 0,0 0 1,0 0-1,0 0 0,-1 0 0,0 1 1,0-1-1,0 0 0,-1 1 0,0 0 1,0-1-1,-1 1 0,1 0 0,-1 1 1,-6-7-1,-10-8-60,-2 0 0,0 1 0,-1 1 0,-1 1 0,-1 1 0,0 2 0,-51-21 0,-6 5 31,-109-24 0,35 19-60,-1 7 1,-297-13 0,-65 59-3217,308 6-334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9:4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9641,'426'-30'3041,"-124"5"-2142,1038-20 206,-788 83-778,-74-2-222,910-2 627,-305-35 1289,-391-2-1891,-687 3-152,0 0 0,0 0-1,0 1 1,0-1 0,-1 1 0,1 0-1,0 0 1,0 1 0,-1-1 0,1 1 0,-1 0-1,8 4 1,23 28-7867,-28-27-365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39:5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2210,'-5'0'612,"0"0"1,0 0-1,0 0 0,0-1 0,1 0 1,-1 0-1,0 0 0,1-1 1,-1 1-1,1-1 0,-1 0 0,-6-5 1,17 8-381,-1 0 1,1-1 0,0 1 0,-1-2 0,1 1 0,7-1 0,7-1-118,1178 25 2608,-829-5-2373,831 29 1008,823-37-227,-1562-12-735,1255-18-53,-1650 19-334,204-2 17,181-4 23,-446 7-17,-4 1-16,1-1-1,-1 0 1,0 0 0,1 0-1,-1 0 1,0 0-1,1 0 1,-1 0-1,1 0 1,-1 0-1,0-1 1,0 1 0,1 0-1,-1-1 1,0 1-1,0-1 1,1 0-1,-1 1 1,0-1-1,0 0 1,0 0 0,0 0-1,2-2 1,-25-9-4554,10-3 395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0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78 5926,'0'0'3341,"-11"-4"-2572,-4 0-275,1 1 0,-1 0 0,0 1 0,-18 0 1,25 2-354,1 0 0,-1 0 1,1 1-1,-1 1 0,1-1 1,-1 1-1,1 0 0,0 1 1,0-1-1,0 1 1,0 1-1,-9 6 0,2 1-120,0 2 0,1-1 0,0 2 0,2 0-1,-1 0 1,2 1 0,0 1 0,-15 29 0,0 10-32,-23 75 0,29-72 28,2 0 1,3 1-1,3 0 1,2 1-1,2 0 1,3 88 0,5-134-23,0 1 0,2-1 1,-1 0-1,2 0 1,0 0-1,0 0 0,2 0 1,-1-1-1,2 0 1,0 0-1,0-1 0,1 0 1,12 14-1,-14-20 10,-1 0-1,1-1 0,0 0 0,1 0 1,-1 0-1,1-1 0,0 1 1,0-2-1,0 1 0,0-1 1,1 0-1,0-1 0,-1 0 1,1 0-1,0 0 0,0-1 1,0 0-1,0-1 0,0 0 1,0 0-1,0-1 0,0 0 1,0 0-1,0-1 0,10-3 1,-3-1 23,-1-1 0,0 0 1,-1 0-1,1-2 1,-1 0-1,-1 0 0,0-1 1,-1-1-1,1 0 1,-2 0-1,0-1 0,9-13 1,16-26 256,46-90 0,-47 75 256,-3-1-1,29-91 1,-48 119-356,-2 0 0,-2 0 1,-1-1-1,-3 1 0,0-79 0,-5 106-170,0 0-1,-1 0 0,-1 0 1,0 0-1,0 0 1,-1 0-1,-1 1 0,0 0 1,0-1-1,-1 2 0,-1-1 1,0 1-1,0 0 0,-1 1 1,-15-15-1,16 17-146,-1 0-1,0 1 1,0 1-1,0-1 1,-1 1 0,0 1-1,0 0 1,0 0-1,-1 1 1,1 0 0,-1 0-1,1 1 1,-1 0-1,0 1 1,0 0 0,0 1-1,0 0 1,0 0-1,-19 4 1,17 0-360,0 0-1,1 1 1,-1 0 0,1 1-1,1 0 1,-1 1 0,1 0 0,-12 11-1,-9 8-2363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0:5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5061,'50'-4'3505,"29"-9"-2574,-20 3-867,69-7 1652,189 0 1,-14 24-949,183-4-90,1267-63 2595,-1163 58-2876,879 9 199,-1206 3-528,206 0 339,-449-10-419,1-1 1,-1-1-1,1-1 1,-1 0 0,0-2-1,20-7 1,-38 12-190,-1-1 0,1 1 0,-1-1 0,0 0 0,1 1 0,-1-1 0,0 0 0,0 0 0,1 0 0,-1 0 0,0 0 0,0 0 1,0 0-1,0 0 0,0-1 0,0 1 0,-1 0 0,1-1 0,0 1 0,-1 0 0,1-1 0,-1 1 0,1-1 0,0-1 0,-1-18-7182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3940,'0'0'7628,"2"-8"-4441,3-32-765,4 14 3441,-8 27-5783,-1-1-1,1 0 1,-1 1-1,0-1 0,1 0 1,-1 1-1,1-1 0,-1 1 1,0-1-1,1 0 1,-1 1-1,0-1 0,1 1 1,-1 0-1,0-1 1,0 1-1,1-1 0,-1 1 1,0-1-1,0 1 0,0-1 1,0 1-1,0 0 1,0-1-1,0 1 0,0-1 1,0 1-1,0 0 0,0-1 1,-1 2-1,3 22 562,-5 93 652,6 133-1182,9-191-476,-4-35-2863,-7-33-8372,-3-8 4436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0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99 13453,'0'0'6075,"-3"8"-5349,-1 5-447,0 1 0,1-1 0,1 1 0,1 0 0,0 0 0,0 0 0,1-1 0,1 1 0,0 0 1,4 16-1,0-7 199,1 1 1,1 0 0,1-1-1,1 0 1,16 28-1,-24-48-422,1-1-1,-1 1 1,1-1-1,-1 1 0,1-1 1,0 1-1,0-1 1,0 0-1,0 0 0,0 0 1,1 0-1,-1 0 1,0-1-1,1 1 0,0-1 1,-1 0-1,1 1 0,0-1 1,0 0-1,-1-1 1,1 1-1,0 0 0,0-1 1,6 1-1,-5-2 38,0 0 0,0 0 0,0 0 0,0 0 0,-1-1 0,1 1 0,0-1 0,0 0 0,-1 0 0,0-1 0,1 1 0,-1-1 0,0 0 0,0 1 0,0-1 0,0 0 0,3-5 0,26-40 297,-2-1 0,41-93-1,-45 88-1264,19-50-7122,-30 58-197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4068,'0'0'9887,"9"-8"-9135,8-4-437,0 1-1,1 1 0,0 0 0,1 2 1,0 0-1,0 1 0,39-9 1,112-17-74,2 6 1,1 9-1,318 5 1,-418 18-264,0 2-1,-1 3 1,0 4 0,0 3 0,75 28-1,-247-44 605,-273 0-1529,-2 30 706,27-2 815,197-20-200,361-14 288,892-26-539,-1018 34-257,-73-1-42,-53-1 155,-114-1-400,0 8 1,0 6 0,-266 60-1,362-60-3460,17-6-1046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0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60 3203,'0'0'10036,"7"-7"-7618,2 1-1588,-6 4-524,0 0 0,0 0 0,0-1 0,-1 1-1,1-1 1,0 1 0,-1-1 0,0 0 0,0 0 0,0 0 0,3-6 0,-4 9-189,-1 0 0,0-1 0,0 1 0,0 0 1,0 0-1,0 0 0,1-1 0,-1 1 0,0 0 0,0 0 1,0-1-1,0 1 0,0 0 0,0-1 0,0 1 0,0 0 1,0 0-1,0-1 0,0 1 0,0 0 0,0 0 0,0-1 0,-1 1 1,1 0-1,0 0 0,0-1 0,0 1 0,0 0 0,0 0 1,0 0-1,-1-1 0,1 1 0,0 0 0,0 0 0,0 0 1,-1-1-1,1 1 0,0 0 0,0 0 0,-1 0 0,-13 0 999,-17 9-1350,10 3 226,1 0 0,-37 30 0,48-35 7,1 0 1,1 0 0,-1 1 0,1 0 0,1 0-1,0 0 1,0 1 0,0 0 0,-5 13-1,10-20-20,0 0-1,0 0 1,1 0-1,-1 1 1,0-1-1,1 0 0,0 0 1,-1 1-1,1-1 1,0 0-1,0 1 1,0-1-1,1 0 0,-1 1 1,1-1-1,-1 0 1,1 0-1,0 0 1,-1 1-1,1-1 0,0 0 1,1 0-1,-1 0 1,0 0-1,0-1 1,1 1-1,-1 0 0,1 0 1,0-1-1,-1 1 1,1-1-1,0 1 1,0-1-1,0 0 0,0 0 1,0 0-1,3 1 1,8 3-54,1-1 0,-1 0 1,1-1-1,0 0 0,15 0 1,-1 0 1,23 11-112,-50-14 185,0 0 0,0 1 0,0-1 0,0 1 0,-1-1 0,1 1-1,0-1 1,0 1 0,0-1 0,0 1 0,-1 0 0,1 0 0,0-1 0,-1 1 0,1 0 0,0 0 0,-1 0 0,1 1-1,-1-1 21,0 0-1,0 0 1,-1-1-1,1 1 1,-1 0 0,1 0-1,0 0 1,-1-1-1,1 1 1,-1 0-1,0 0 1,1-1-1,-1 1 1,0 0-1,1-1 1,-1 1-1,0-1 1,1 1-1,-1-1 1,0 1-1,0-1 1,0 0-1,0 1 1,1-1-1,-3 1 1,-20 7 667,0-1 1,-1 0 0,0-2 0,-47 5-1,-11 2-41,81-12-908,41-1-6123,-11-4 1405,4-4-4138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92 5637,'0'0'5285,"2"-10"-1943,1-2-2258,8-29 1749,-7 12 4696,-10 66-6878,-1-7-586,1-1 0,1 1 0,2 0 0,1 55 1,2-84-62,0 1 1,0-1 0,0 1 0,1 0-1,-1-1 1,0 1 0,1-1 0,-1 1-1,1-1 1,-1 1 0,1-1 0,0 1 0,0-1-1,-1 1 1,1-1 0,0 0 0,0 0-1,0 1 1,1-1 0,-1 0 0,0 0-1,0 0 1,1 0 0,1 1 0,-1-2 29,1 1 0,-1-1 0,1 1 1,-1-1-1,1 0 0,-1 0 0,1 0 1,-1 0-1,1 0 0,-1 0 0,1-1 1,-1 1-1,5-2 0,3-2 86,0 0-1,0-1 1,-1 0 0,0 0-1,0-1 1,9-8 0,-4 2-44,0-1 1,-1 0-1,-1-1 1,0 0-1,-1-1 1,-1-1-1,0 1 1,12-29-1,-29 72-81,2 1 0,-3 44-1,8-71-95,0 0-1,0 0 1,0 0 0,0-1-1,0 1 1,1 0-1,-1 0 1,0 0-1,1-1 1,0 1 0,-1 0-1,1-1 1,0 1-1,0 0 1,0-1-1,0 1 1,0-1 0,0 1-1,0-1 1,1 0-1,-1 1 1,0-1-1,1 0 1,1 1 0,0-1-268,0 0 0,0 0 0,1 0 1,-1 0-1,0-1 0,0 1 0,0-1 1,1 0-1,-1 0 0,0 0 0,0-1 1,0 1-1,7-3 0,9-4-5930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 17457,'0'0'1153,"-5"12"544,-3 9-992,1 1 0,1 0-1,0 0 1,2 0 0,-3 43-1,7 160-535,0-150 2444,29-390-1008,-28 308-1604,-1 6-1,2-17-116,1-1 0,0 1 0,2 1 0,8-24-1,-12 37 85,1 1 1,0-1-1,0 0 0,0 1 0,0-1 0,0 1 0,1-1 0,0 1 1,-1 0-1,1 0 0,0 1 0,1-1 0,-1 0 0,0 1 0,1 0 1,-1 0-1,1 0 0,0 0 0,0 1 0,0-1 0,0 1 0,0 0 1,0 0-1,0 0 0,5 1 0,-6-1-79,0 1 0,1 0 1,-1 0-1,0 1 0,1-1 0,-1 1 0,0-1 0,0 1 1,0 0-1,1 0 0,-1 1 0,0-1 0,0 1 0,-1-1 1,1 1-1,0 0 0,4 4 0,-6-4 85,1 0-1,-1 0 1,0 0 0,0 0-1,0 0 1,0 0 0,0 0-1,-1 0 1,1 1-1,-1-1 1,1 0 0,-1 1-1,0-1 1,0 0 0,0 1-1,0-1 1,0 0-1,0 1 1,-1-1 0,1 0-1,-1 0 1,1 1 0,-1-1-1,0 0 1,0 0 0,0 0-1,-2 2 1,-5 7 201,-1 0 0,0-1 0,-1-1 0,0 1 0,0-2 0,-1 1 0,0-1 0,-1-1 0,1 0 0,-2-1 0,1 0 0,-1-1 0,-15 5 0,59-43-9202,-12 16 2130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 17649,'-4'8'1462,"-8"17"336,2-1-1,1 2 0,-6 25 0,6-9-1387,1 0 0,-2 85 0,-1-38 28,11-129-353,2 0-1,2 0 1,2 1 0,1-1 0,2 1-1,2 1 1,28-67 0,-37 101-124,1 0 0,-1-1 0,1 1 0,0 0 0,0 0 0,1 1 0,-1-1 0,1 1 0,0-1 1,0 1-1,0 0 0,0 1 0,0-1 0,1 1 0,-1 0 0,1 0 0,0 0 0,-1 0 0,1 1 0,0 0 0,0 0 1,0 0-1,0 1 0,0 0 0,0 0 0,0 0 0,0 0 0,0 1 0,0 0 0,8 2 0,-11-3 15,0 1-1,-1 0 1,1-1-1,0 1 1,-1 0-1,1 0 0,0 0 1,-1 0-1,1 0 1,-1 0-1,0 0 1,1 1-1,-1-1 1,0 1-1,0-1 0,0 1 1,0-1-1,0 1 1,0-1-1,0 1 1,0 0-1,-1 0 1,1-1-1,-1 1 0,1 0 1,-1 0-1,0 0 1,1 0-1,-1 0 1,0-1-1,0 1 1,0 0-1,-1 0 0,1 0 1,0 0-1,-1-1 1,0 1-1,1 0 1,-2 2-1,0 3 87,-1-1 1,1 1-1,-1 0 0,-1-1 0,1 0 1,-1 0-1,0 0 0,-10 10 1,8-10 165,-1-1 0,0 0 1,-1 0-1,0 0 0,1-1 1,-17 6-1,19-8-422,0 0 0,1-1 1,-1 1-1,0-1 0,0-1 0,0 1 0,-1-1 0,1 1 0,0-1 0,0-1 0,0 1 1,0-1-1,-8-2 0,12 3-42,1 0 1,-1-1-1,0 1 1,1-1 0,-1 1-1,1-1 1,-1 1-1,0-1 1,1 1-1,-1-1 1,1 1-1,-1-1 1,1 0-1,0 1 1,-1-1 0,1 0-1,0 1 1,-1-1-1,1 0 1,0 0-1,-1 0 1,0-12-7531,1 1-2564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6374,'0'0'21124,"0"10"-20473,-2 32 96,-3 0 0,-11 47 0,7-43-510,2 1 0,-2 58 0,10-105-363,0 0 0,0 0 0,0-1 0,0 1 0,0 0 0,0-1 0,0 1 0,0 0 0,0-1 0,0 0-1,0 1 1,0-1 0,0 1 0,0-1 0,-1 0 0,1 0 0,0 0 0,0 1 0,-1-1 0,2-1 0,4-13-4182,-4 5-1394,0-6-7457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11147,'0'0'13073,"0"12"-12389,0-8-624,0 6 131,0 0-1,0 0 1,2-1-1,3 19 1,-4-25-165,-1-1 0,1 1 0,0-1 0,0 1 1,0-1-1,1 1 0,-1-1 0,1 0 0,-1 0 0,1 1 0,0-1 0,0 0 1,0-1-1,0 1 0,0 0 0,0 0 0,0-1 0,0 1 0,1-1 1,-1 0-1,1 0 0,-1 0 0,1 0 0,-1 0 0,1 0 0,3 0 1,3-1-10,-1 0 1,0-1 0,1 0-1,-1 0 1,0 0 0,1-1-1,-1 0 1,0-1 0,0 0-1,-1 0 1,1-1 0,-1 0 0,9-6-1,-4 3-271,-1-2 1,0 1-1,0-1 0,-1-1 0,0 0 0,-1-1 0,10-13 1,-38 63 100,-27 75 1,18-42 1514,14-39-790,-14 37 738,20-24-4591,5-39-7791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80 171 3459,'0'0'12914,"5"-9"-11158,-1 1-1272,17-31 1327,-14 7 2850,-7 31-4602,0 1 0,0-1 0,-1 1 0,1-1 0,-1 1-1,1 0 1,0-1 0,-1 1 0,1 0 0,-1-1 0,1 1 0,-1 0 0,1-1 0,-1 1 0,1 0-1,-1 0 1,1-1 0,-1 1 0,1 0 0,-1 0 0,1 0 0,-1 0 0,1 0 0,-1 0 0,1 0-1,-1 0 1,0 0 0,1 0 0,-1 0 0,1 0 0,-1 0 0,1 0 0,-1 1 0,1-1 0,-1 0-1,1 0 1,-1 1 0,-26 9-140,21-5 53,0 0 0,1 0 0,-1 1 0,1 0 0,0 0 0,0 0 0,1 0 0,0 1 0,0-1 0,0 1-1,1 0 1,0 1 0,0-1 0,1 0 0,0 1 0,1-1 0,-1 1 0,1 0 0,0 8 0,1-15 34,0 0-1,0 1 0,1-1 1,-1 0-1,0 0 0,0 1 1,1-1-1,-1 0 1,1 0-1,-1 0 0,1 1 1,-1-1-1,1 0 0,0 0 1,0 0-1,0 0 1,-1 0-1,1 0 0,0 0 1,0-1-1,0 1 0,0 0 1,0 0-1,0-1 1,1 1-1,-1-1 0,0 1 1,0-1-1,0 1 0,1-1 1,-1 0-1,0 1 1,0-1-1,1 0 0,-1 0 1,0 0-1,0 0 0,1 0 1,-1 0-1,0-1 1,1 1-1,-1 0 0,0-1 1,0 1-1,3-2 0,2 1 43,0-1 0,0 0 0,0 0 0,0-1 0,0 0 0,-1 0-1,1 0 1,5-6 0,-4 4 6,-1 0 0,0-1 0,-1 0 0,1-1 0,-1 1 1,-1-1-1,1 0 0,-1 0 0,0 0 0,-1-1 0,0 1 0,0-1 0,0 0 0,-1 0 0,1-10 0,-3 17-118,-1 21-407,1-18 455,-1 0 1,1 0 0,0 0 0,0 0 0,0 0-1,0 0 1,0-1 0,0 1 0,1 0-1,-1 0 1,1 0 0,0 2 0,0-3 25,0 0-1,0 0 1,0-1 0,1 1 0,-1 0 0,0-1 0,0 1-1,1 0 1,-1-1 0,0 0 0,1 1 0,-1-1 0,0 0-1,1 1 1,-1-1 0,1 0 0,-1 0 0,0 0 0,1 0-1,-1-1 1,0 1 0,2-1 0,5 0 59,0-1 1,0-1 0,0 1-1,0-1 1,-1 0-1,0-1 1,1 0-1,-1 0 1,-1-1-1,1 0 1,-1 0-1,1 0 1,6-9-1,2-1 59,-1-1 0,0-1-1,20-35 1,-122 308 48,84-240-150,1 0-1,1 1 1,0-1-1,1 1 0,1 0 1,1-1-1,0 1 1,1-1-1,1 0 1,0 1-1,1-1 1,12 29-1,-9-29-43,-2-7-5,-1 0-1,0 0 0,-1 1 0,0-1 0,0 1 1,-1-1-1,2 21 0,-4-30 31,0 1-1,-1-1 1,1 1-1,0-1 1,-1 0 0,1 1-1,-1-1 1,1 1 0,-1-1-1,1 0 1,0 1-1,-1-1 1,0 0 0,1 1-1,-1-1 1,1 0 0,-1 0-1,1 0 1,-1 0 0,1 1-1,-1-1 1,0 0-1,1 0 1,-1 0 0,1 0-1,-1 0 1,0 0 0,1 0-1,-1-1 1,1 1-1,-1 0 1,1 0 0,-1 0-1,0-1 1,1 1 0,-1-1-1,-25-8 219,16 0-221,0 0 0,0-1 0,1 0 0,1 0 0,0-1 0,0 0 0,1 0 0,1-1 0,0 0 1,0 0-1,1 0 0,1-1 0,0 0 0,0 0 0,2 0 0,-2-15 0,4 24-13,1 1 1,0-1-1,0 1 1,0-1-1,1 1 0,-1 0 1,1-1-1,0 1 0,-1 0 1,2 0-1,-1 0 0,0 1 1,1-1-1,-1 0 1,1 1-1,0-1 0,-1 1 1,1 0-1,0 0 0,1 0 1,5-2-1,11-6-45,1 0-1,28-8 1,-34 13 12,63-27-2089,-28 8-2213,-7 2-2618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5381,'0'0'4303,"3"-9"-1522,1-1-2031,14-38 3878,0 14 3052,-16 90-6362,-9 30-835,4-62-219,1 0 1,1 47-1,1-71-258,1 1-1,-1-1 1,0 0 0,0 1-1,0-1 1,0 0-1,0 0 1,0 1 0,0-1-1,0 0 1,0 1-1,1-1 1,-1 0 0,0 0-1,0 1 1,0-1-1,1 0 1,-1 0 0,0 0-1,0 1 1,1-1-1,-1 0 1,0 0-1,0 0 1,1 0 0,-1 1-1,0-1 1,1 0-1,-1 0 1,0 0 0,0 0-1,1 0 1,-1 0-1,0 0 1,1 0 0,-1 0-1,0 0 1,1 0-1,-1 0 1,18-7 373,10-11 321,90-116-54,-118 134-647,0 0 0,0 0 0,0-1 0,1 1 0,-1 0 0,0 0 0,0-1 0,0 1 1,1 0-1,-1 0 0,0 0 0,0 0 0,0-1 0,1 1 0,-1 0 0,0 0 0,1 0 0,-1 0 0,0 0 0,0 0 1,1 0-1,-1 0 0,0 0 0,1 0 0,-1 0 0,0 0 0,0 0 0,1 0 0,-1 0 0,0 0 0,0 0 1,1 0-1,-1 0 0,0 0 0,1 0 0,-1 0 0,0 0 0,0 1 0,1-1 0,-1 0 0,0 0 0,1 1 1,4 15-88,-5 31-47,0-39 146,0 68 597,1-76-568,1 0 1,-1 0-1,0 1 0,0-1 0,0 0 0,1 0 0,-1 0 0,0 0 0,0-1 0,0 1 0,0 0 0,1 0 0,-1-1 0,0 1 0,0-1 0,0 1 0,0-1 0,0 1 0,1-2 0,5-2 55,-1-1-1,1-1 0,-1 1 0,-1-1 1,1 0-1,6-9 0,-6 7-79,0 1-1,0 0 0,1 0 0,11-8 1,-18 14-28,0 1 1,1 0-1,-1-1 1,1 1 0,-1 0-1,1-1 1,-1 1 0,1 0-1,-1 0 1,1-1-1,-1 1 1,1 0 0,-1 0-1,1 0 1,-1 0 0,1 0-1,-1 0 1,1 0 0,0 0-1,-1 0 1,1 0-1,-1 0 1,1 0 0,-1 0-1,1 0 1,-1 0 0,1 1-1,-1-1 1,1 0-1,-1 0 1,1 1 0,0-1-1,7 20-120,-8 37 14,0-46-53,0-3 1002,2 19-6710,4-27 568,6-13 1442,2-7-2643,0-4-3417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13068,'0'0'7218,"-9"3"-6743,3-1-361,0 1 0,0 0 0,1 0 0,-1 0 0,1 0 0,0 1 0,0 0 1,0 0-1,1 0 0,-1 1 0,1 0 0,0 0 0,0 0 0,1 0 0,-1 0 0,1 1 0,0 0 0,-2 6 0,-14 39 1232,18-48-1290,0 0 0,1 0 0,-1 0 0,0 0 0,1 0 0,0 0 0,-1 0 0,1 0 0,1 0 0,-1 0 0,0 0 0,1 0 0,-1 0 0,1 0 0,1 3 0,-1-5 11,0 0-1,0 0 0,0 0 0,0-1 1,0 1-1,0 0 0,0-1 0,0 1 1,0-1-1,0 1 0,0-1 0,1 1 0,-1-1 1,0 0-1,0 0 0,0 0 0,1 1 1,-1-1-1,0 0 0,0-1 0,0 1 0,1 0 1,-1 0-1,0 0 0,0-1 0,0 1 1,1 0-1,-1-1 0,2-1 0,0 1 104,0 0 1,1-1-1,-1 0 0,0 0 0,0 0 0,0 0 0,0 0 0,4-5 0,-1-1-27,-1-1-1,0-1 1,0 1-1,-1 0 1,0-1-1,0 0 1,-1 0-1,-1 0 1,0 0-1,0-1 1,-1 1-1,0-20 1,-22 68-202,20-38 58,1 1 0,0-1 0,0 0 0,-1 1 0,1-1 0,0 1 0,0-1 0,0 1-1,-1-1 1,1 0 0,0 1 0,0-1 0,0 1 0,0-1 0,0 1 0,0-1 0,0 1 0,0-1 0,0 1 0,0-1 0,0 0-1,1 1 1,-1-1 0,0 1 0,0-1 0,0 1 0,0-1 0,1 0 0,-1 1 0,0-1 0,0 1 0,1-1 0,-1 0 0,0 1-1,1-1 1,-1 0 0,1 0 0,-1 1 0,1-1 0,23-1 59,37-22-12,-51 18-134,-4 3 90,1-1-43,1 0 0,-1 0 0,1 1 0,0 0 0,9-1-1,-16 3 37,0 0 0,0 0 1,0 0-1,0 0 0,1 0 0,-1 0 0,0 0 0,0 1 0,0-1 0,0 0 0,0 1 0,0-1 0,0 1 0,0-1 0,0 1 0,0-1 0,0 1 0,0 0 0,0-1 0,0 1 0,0 0 0,0 0 0,-1 0 0,1 0 0,0 0 0,-1 0 0,1 0 0,-1 0 0,1 0 0,-1 0 0,1 0 0,-1 0 0,0 0 0,1 0 0,-1 0 0,0 1 0,0-1 0,0 0 0,0 0 0,0 0 0,0 0 0,-1 2 0,1 47 753,3-51-706,-1 1 1,1-1 0,-1 1 0,0-1-1,1 0 1,-1 0 0,0 0-1,0-1 1,0 1 0,3-3 0,6-5-23,-6 4-85,0 1 0,1-1 0,0 1 0,0 0 1,0 0-1,0 0 0,0 1 0,1 0 0,-1 0 0,1 1 0,9-3 0,-15 6 45,0 1 0,-1-1-1,1 0 1,0 0-1,-1 0 1,1 1-1,-1-1 1,1 0 0,-1 1-1,0-1 1,1 0-1,-1 1 1,0-1-1,0 1 1,0-1 0,0 0-1,0 1 1,-1 1-1,0 31 95,-13 25-688,23-69-14916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1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24 111 10922,'0'0'18813,"8"8"-18135,-6-6-645,-1 0-8,0-1 0,1 1 0,-1 0 0,0-1-1,1 1 1,-1-1 0,1 0 0,0 1 0,-1-1-1,1 0 1,0 0 0,0 0 0,0 0 0,0 0-1,0 0 1,0-1 0,0 1 0,0-1-1,0 1 1,0-1 0,0 0 0,0 0 0,0 0-1,0 0 1,0 0 0,0 0 0,0-1 0,0 1-1,0 0 1,0-1 0,0 0 0,0 0 0,0 1-1,0-1 1,0 0 0,0 0 0,-1-1 0,1 1-1,0 0 1,-1-1 0,1 1 0,1-3-1,2 0-8,-1 0 0,-1 0-1,1 0 1,0 0-1,-1-1 1,0 1-1,0-1 1,0 0-1,-1 1 1,0-1-1,0-1 1,0 1-1,0 0 1,-1 0-1,0-1 1,0 1-1,0-1 1,-1 1 0,0-1-1,0 1 1,-1-8-1,1 12-24,0 0 0,-1 1 0,1-1 0,-1 0 0,1 1 0,-1-1 0,1 1 0,-1-1 0,1 0 0,-1 1 0,1 0 0,-1-1 0,0 1 0,1-1-1,-1 1 1,0 0 0,0-1 0,1 1 0,-1 0 0,0 0 0,1-1 0,-1 1 0,0 0 0,0 0 0,0 0 0,1 0 0,-1 0 0,0 0 0,0 0 0,1 0 0,-1 1 0,0-1 0,0 0 0,1 0 0,-1 0 0,0 1-1,1-1 1,-1 1 0,0-1 0,1 0 0,-1 1 0,0 0 0,-30 21-248,16-5 225,0 1-1,2 1 1,-14 24 0,23-36 51,0 0 0,1 0 1,-1 1-1,1 0 1,1-1-1,0 1 0,0 0 1,0 0-1,1 0 1,0 1-1,1-1 1,0 13-1,1-20-16,-1 0 0,0 1 0,1-1 0,-1 0 0,0 0 0,1 0 0,-1 0 0,1 0 0,0 0 0,-1 0 0,1 0 0,0-1 0,-1 1 0,1 0 0,0 0 0,0 0 0,0-1 0,0 1 0,0 0 0,0-1 0,0 1 0,0-1 0,0 1 0,1-1 0,34 3 18,-29-4-197,-1 0 1,1-1-1,-1 0 1,1 0-1,-1 0 1,0 0-1,0-1 0,8-5 1,-3-2-1055,0 0 1,-1-1 0,-1 0-1,11-16 1,25-52-13310,-48 84 15589,-15 44 5188,17-48-6169,1 0 0,0 0 0,-1 0 0,1 0 0,0 0 0,0 0-1,0 0 1,0 1 0,0-1 0,0 0 0,0 0 0,0 0 0,0 0 0,0 0-1,0 0 1,1 0 0,-1 0 0,1 0 0,-1 0 0,0 0 0,1 0 0,-1 0-1,1-1 1,0 1 0,-1 0 0,1 0 0,0 0 0,0-1 0,-1 1 0,1 0-1,0-1 1,0 1 0,0-1 0,0 1 0,0-1 0,0 1 0,0-1-1,0 0 1,0 1 0,0-1 0,0 0 0,0 0 0,2 0 0,0 1 31,1-1 1,-1 0 0,1 0-1,0 0 1,-1-1 0,1 1-1,-1-1 1,1 0 0,-1 0-1,1 0 1,-1-1 0,0 1-1,1-1 1,-1 0 0,0 0-1,0 0 1,4-4 0,0-1 334,0-1 0,-1 0 0,0-1 0,9-17 0,-14 24-386,0 0-29,7-11 462,-8 20 96,-1 14-308,6-49 2634,-5 26-2877,0-6-74,0 11 1129,0 5-3085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4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888 115 7944,'-13'-3'2754,"-41"-10"-2293,15 2-87,-55-7 0,83 17-259,0 0 0,0 0 1,0 1-1,0 0 0,-1 1 1,1 1-1,0-1 0,0 2 1,1 0-1,-14 4 0,-7 9-19,1 1 0,0 2 0,1 1 0,1 0 0,-49 49 0,28-18 40,-80 110 1,108-132-101,2 1 0,1 0 1,2 2-1,1 0 0,1 0 0,-11 43 0,18-48-45,2 0 0,0 0 0,2 0 0,1 1 0,1 0-1,2-1 1,0 1 0,9 41 0,21 68 19,95 254 1,-92-308 30,4-1 0,4-3 0,3-1 0,3-2 0,3-2 0,4-3 0,3-2 0,69 65-1,391 325 288,-179-166-212,83 73 1177,30-39 312,439 149-1524,35-69-87,-524-243 270,822 214 1,-435-213-241,10-65 16,-673-93 43,0-6 0,0-5 0,192-31 0,-250 22-71,-1-2 0,0-4 1,-1-2-1,-1-3 0,-1-3 1,-2-3-1,-1-3 0,59-41 1,-88 50-76,-1-1 0,-2-2-1,0-1 1,-2-1 0,-1-2 0,-2 0 0,-1-1 0,-1-2 0,-2 0 0,21-48 0,-22 35 60,-1-1 0,-3-1 1,-2-1-1,-2 0 0,-2 0 1,-2-1-1,0-81 0,-6 73 10,-3 0 0,-3-1-1,-18-88 1,-114-279-581,9 37-518,73 167 1335,-67-230 532,97 379-732,-4 1 0,-3 1 0,-3 2 0,-44-67 1,12 43-2,-5 3 0,-3 3 0,-4 3 0,-3 4 0,-106-80 0,17 33 19,-350-199-1,362 245-80,-2 7-1,-241-76 1,-361-41-885,-631-66 1027,-14 68 114,678 166 9,564 33-229,1 7 0,-228 51 0,116 10-412,-274 116 0,305-101-621,128-53-1156,22-13-1633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2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1057,'0'0'641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2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7976,'0'0'15945,"-3"13"-15715,-10 48 321,3 1 1,-2 68 0,13-129-524,-1-1 1,1 1 0,-1-1-1,1 1 1,-1 0 0,1-1-1,0 0 1,-1 1 0,1-1-1,0 1 1,0-1-1,-1 0 1,1 1 0,0-1-1,0 0 1,0 0 0,-1 0-1,1 1 1,0-1 0,0 0-1,0 0 1,-1 0 0,1 0-1,0-1 1,0 1-1,0 0 1,-1 0 0,1 0-1,0-1 1,0 1 0,-1 0-1,1-1 1,0 1 0,1-1-1,31-12 411,-15-1-1156,0 0-1,26-27 1,-24 20-2238,-1-1 1,-2-1 0,0 0 0,17-33 0,-4-10-526,-35 76 13211,-6 7-5831,-29 55-2621,-13 52 566,5 2 1,-37 159-1,81-272-1603,4-19-847,7-22-4216,1 6-2476,2-4-7512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3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5189,'34'2'1815,"109"-4"-781,85 2-1191,-74 8-3218,-109-4 1891,4-1-225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4 320,'0'0'1890,"51"2"-160,-28-2-321,1 0-416,-1 0-224,4 1-481,2-1-96,7 0-64,4 0-64,5 0-64,3-1-1185,-4-5-2690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3491,'10'1'1623,"37"2"-639,-1 3 0,80 19 0,-77-11-1381,0-2-1,0-3 0,1-1 1,83 1-1,-47-10-407,163-24 0,86-17 4706,1 14-8731,-273 25 2380</inkml:trace>
  <inkml:trace contextRef="#ctx0" brushRef="#br0" timeOffset="1">2223 0 2146,'54'7'801,"-1"0"-321,4-2-288,1 0-128,3-3 1,0-2-65,-3 0-225,-6 0 161,-5 0 64,-2 0 192,-7 0 417,-2 0-193,-2 2-319,0 6-65,4 0 0,0-2-32,2 1-1089,3-4-2659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3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3972,'0'0'3811,"48"26"-3458,-33-19-193,4-2-64,-4-4-288,6-1-2050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3079 471 5958,'-10'-9'1329,"-24"-18"-1023,-2 2-1,-1 1 1,-58-28-1,-20 2-103,-2 4-1,-1 6 1,-162-33-1,92 40-62,-1 7 0,-1 9 0,-253 9 0,373 13-144,2 2 1,-1 4-1,2 3 1,-1 3 0,2 3-1,1 3 1,0 2 0,2 3-1,1 3 1,2 3-1,1 2 1,1 3 0,3 3-1,1 1 1,2 3-1,-54 63 1,92-92 9,1 1 0,0 1-1,2 0 1,0 0 0,1 1 0,1 1 0,1 0 0,1 0-1,1 0 1,1 1 0,0 0 0,2 0 0,0 0 0,2 1-1,1-1 1,0 0 0,2 1 0,0-1 0,1 0 0,8 23-1,-1-13 129,1 0 1,2-1-1,2 0 0,0-1 0,2-1 0,1-1 0,2 0 0,0-1 0,2-2 0,1 0 0,31 27 0,4-3-46,2-2-1,3-2 1,123 66 0,-95-67-27,0-5 0,3-3 0,1-4 0,2-5 0,118 19 0,-34-21 152,356 4 0,-401-32-151,-1-7 0,245-49 0,-201 16-11,270-103 0,-337 101-10,-2-4 0,117-73 0,-174 89 30,-1-2 0,-1-3 0,-3-2 0,-1-2 0,78-90-1,-109 113 35,-2-2-1,0 1 0,-1-1 0,-2-1 0,0-1 0,-1 1 1,-1-1-1,-2-1 0,9-37 0,-14 44-47,0 1 1,-1-1-1,0 0 0,-1 1 1,-1-1-1,-1 0 0,0 1 0,-2-1 1,1 1-1,-2 0 0,0 0 1,-1 1-1,-1-1 0,0 1 1,-10-14-1,-3 0-67,-2 0 1,-1 2 0,-1 0-1,-1 2 1,-2 1-1,0 1 1,-40-25-1,9 11-530,-2 2-1,-118-48 1,72 44-471,-1 5 1,-148-28 0,-229-5-2057,260 49 975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0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1133 487 5894,'0'0'101,"0"-8"-811,1-8 638,-4-35 806,3 49-655,0 1 1,-1-1 0,1 1-1,-1-1 1,1 0-1,-1 1 1,0-1-1,0 1 1,0 0-1,0-1 1,0 1-1,0 0 1,0-1-1,0 1 1,0 0-1,-1 0 1,1 0-1,0 0 1,-1 0-1,1 0 1,-1 1-1,1-1 1,-1 0 0,1 1-1,-1-1 1,1 1-1,-1 0 1,-2-1-1,-2 0 87,0 0-1,1-1 0,-1 0 1,1 0-1,-1 0 1,1-1-1,-10-5 1,12 5-22,0 1 1,0 0 0,-1 0-1,1 0 1,-1 1-1,1-1 1,-1 1 0,0 0-1,0 0 1,1 0 0,-1 0-1,0 1 1,0-1 0,0 1-1,0 0 1,0 0 0,0 1-1,0-1 1,0 1-1,0 0 1,-4 1 0,-8 6-2,0 1 0,1 0 1,0 1-1,1 0 0,0 2 0,-15 14 1,12-10 27,-1-1 0,-39 25 0,33-28-293,-1-1 0,0-2 0,-49 12 0,48-14 46,0 0 1,0 2-1,-47 22 1,31-3 188,1 1 0,1 2 1,2 2-1,1 1 0,2 2 1,1 1-1,2 2 0,-47 74 0,75-104-118,-1 0-1,2 0 1,-1 1-1,1-1 0,1 1 1,0-1-1,0 1 1,1 0-1,0 0 0,0 0 1,1 0-1,1-1 1,0 1-1,0 0 1,1 0-1,0 0 0,5 13 1,0-2-17,1 1 1,1-1-1,1-1 1,0 1-1,2-2 1,21 29-1,-10-21 6,1-1-1,2-1 0,45 35 0,98 57 70,-50-38-1,-1 5 246,179 95 0,-246-154-265,1-1 0,2-3 0,0-2 0,1-3 0,0-2 0,91 11 0,-45-18 4,1-4-1,0-5 0,0-4 1,0-5-1,105-25 1,-38-4-5,-2-9 0,182-78 0,319-123-22,-627 236-9,268-111-5,-269 105-12,0-2 0,-1-1-1,-1-2 1,-2-2 0,43-40 0,-72 60 34,-1 1 0,0-1 0,0-1 0,0 1 1,-1-1-1,0 0 0,-1 0 0,0 0 1,0 0-1,-1-1 0,0 0 0,0 0 1,-1 0-1,0 0 0,-1 0 0,0 0 1,0-18-1,-3 11 4,0-1 1,-1 1 0,-1 0 0,-1 0-1,0 0 1,-1 0 0,0 1-1,-2 0 1,-8-15 0,-7-6 14,-1 1 1,-2 2-1,-1 0 1,-2 1-1,-1 2 1,-41-32-1,-217-142-238,223 162 108,-12-4 91,-2 3 0,-2 3 0,-2 4 0,-1 4 0,-1 3 0,-92-17 0,-540-67 5,614 101-2,0 5 0,-1 4-1,1 5 1,-1 5 0,1 3 0,-167 41-1,143-16-45,2 5 1,1 5-1,3 6 0,-198 115 0,284-142-34,1 1 0,1 1-1,2 2 1,0 2 0,2 0-1,1 2 1,-33 49 0,27-27 63,2 1-1,2 2 1,2 1 0,-23 74 0,43-111-1,2 0 1,1 1 0,0-1-1,2 1 1,0 0 0,2 0-1,0 0 1,4 33 0,-1-39-22,1-1 1,1 1-1,0-1 1,1 0-1,1 0 0,1 0 1,0-1-1,0 0 1,1-1-1,1 1 1,0-2-1,18 19 1,3-1-182,1-2 1,2-2-1,0-1 1,2-1-1,1-2 1,47 22-1,241 86-136,-176-84 158,208 37-1,162-2-28,-407-66 137,133 13 41,1-11 0,0-10 0,1-11 0,-1-11 0,361-68 0,-492 60 26,168-57 0,-234 63 131,0-3 1,-1-1 0,-2-3-1,0-2 1,78-59 0,-110 74-52,-1 0 1,-1 0 0,0-1-1,0-1 1,-2 0-1,1 0 1,-2-1 0,0 0-1,0-1 1,-1 0 0,-1 0-1,-1 0 1,0-1-1,-1 0 1,4-25 0,-6 18-19,-1 1 1,-1-1-1,-1 1 0,-1-1 1,-1 1-1,-1 0 1,-1 0-1,-1 0 0,-1 1 1,-17-39-1,-2 10-211,-1 1-1,-2 2 0,-3 0 0,-1 2 1,-3 2-1,-1 1 0,-73-63 1,62 66-1229,-2 2 0,-1 1 1,-103-51-1,9 21-5027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1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2438 156 7111,'-10'-5'523,"-30"-18"-283,-1 2 0,-1 2 1,-1 1-1,-1 2 0,0 3 0,-1 1 0,0 2 1,-86-7-1,-323 15 520,234 4-426,173-1-335,1 3 1,0 2-1,1 2 0,0 1 0,0 3 0,1 2 0,0 1 0,-41 22 0,28-8-3,1 2 0,2 3 0,1 2 0,1 2 0,-57 56 0,65-50 10,2 2-1,2 2 0,3 1 1,1 2-1,3 2 0,2 1 1,3 1-1,-40 109 0,46-97 1,3 1 0,3 2 0,3-1 0,3 2 0,3-1 0,3 1 0,8 105 0,2-121 3,3-1 0,2 1 0,35 103 1,-12-71-26,69 128 1,-78-171 38,1-1 0,3-1 0,1-2 0,2 0 0,1-3 1,3 0-1,1-3 0,1-1 0,1-1 0,2-3 0,2-1 0,0-2 0,2-2 1,90 34-1,-48-29 78,2-3 1,0-5-1,101 11 1,-58-19 357,205-5 0,-290-10-462,1-3 1,-1-1 0,-1-3 0,1-2-1,-2-1 1,1-3 0,50-24-1,-43 13 23,-2-2-1,0-2 1,-2-3-1,-2-1 1,59-56-1,-49 33 137,-2-3 0,-3-2 0,-2-2-1,-3-2 1,-4-2 0,-2-2-1,-3-2 1,50-136 0,-68 145-48,-2-1 1,-3-1 0,-3 0-1,-3 0 1,-3-1 0,-3 0-1,-2-1 1,-3 1 0,-4 0-1,-2 0 1,-3 1 0,-3 0-1,-2 1 1,-4 1-1,-2 1 1,-58-114 0,57 132-79,-2 1 0,-1 1-1,-3 2 1,-1 0 0,-2 2 0,-2 2 0,-39-34 0,45 48-197,-1 0-1,-1 1 1,-1 2 0,0 2-1,-2 0 1,0 2 0,0 2-1,-2 1 1,1 1 0,-48-7-1,16 9-1423,-114 0 1,62 9-925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3702 461 4869,'-24'-22'369,"-1"2"0,-1 1 0,0 0 0,-2 2 0,0 2 0,-56-24 0,-5 6 451,-97-21-1,98 31-858,-467-112 362,423 111-190,-1 5 0,-168-2 1,130 21-43,-199 25 1,272-11 175,1 4-1,1 5 0,-136 49 1,149-40-181,2 4 1,2 4-1,1 2 1,-106 79-1,148-95 61,2 2-1,1 2 1,1 1-1,2 1 1,1 2-1,1 1 1,2 1 0,2 1-1,1 2 1,-32 76-1,42-78-133,1 1 1,2 1-1,2 0 0,2 1 0,1-1 0,3 1 0,0 0 0,3 0 1,6 39-1,-3-44-7,2 0 0,2-1 0,1 0 0,2-1 0,1 0 0,1-1 0,2 0 0,2-1 0,0-1 0,32 41 0,-24-42 37,1-2 0,2 0-1,1-2 1,0-2 0,2 0 0,1-2 0,0-1 0,2-2-1,45 18 1,-2-6 146,1-4 1,1-3-1,101 16 0,27-8 214,240 5 1,212-37-69,-521-7-295,-1-5 0,0-7 1,-2-5-1,0-6 0,-2-6 0,-2-6 0,198-94 0,-266 105-35,-2-3-1,-2-3 1,-2-2 0,57-51 0,-81 61 157,-2-1 1,-1-1-1,-1-1 1,-3-2-1,0 0 1,-2-2-1,32-67 1,-47 83-31,-1-1 1,-1 0 0,-1-1 0,0 1 0,-2-1 0,-1 0-1,-1 0 1,0-1 0,-2 1 0,-1 0 0,-1-1-1,0 1 1,-2 0 0,-1 0 0,-1 1 0,-1 0 0,-1 0-1,0 0 1,-2 1 0,0 0 0,-2 1 0,0 0-1,-1 1 1,-17-19 0,-13-12-248,-2 2-1,-2 2 1,-3 2-1,-1 2 1,-1 3-1,-3 2 1,-80-41-1,45 34-1325,-2 4 0,-2 3-1,-1 5 1,-114-22 0,43 20-3011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847 140 6342,'0'-7'2968,"-1"2"-2814,1 0 0,-1 0 1,0 1-1,0-1 0,0 0 0,-1 1 0,1-1 0,-1 1 0,0 0 1,-1 0-1,1-1 0,-1 2 0,0-1 0,0 0 0,0 0 0,0 1 1,0 0-1,-1-1 0,0 1 0,0 0 0,0 1 0,0-1 0,-7-2 1,-2-2 32,-1 2 0,0-1 0,0 2 0,0 0 0,-1 1 0,1 0 0,-1 1 0,0 1 0,0 0 0,0 1 0,0 0 0,-25 5 0,21-1-108,-1 0 0,2 1 1,-1 1-1,1 0 0,0 2 1,0 0-1,1 1 0,0 1 1,-22 16-1,8 0 46,1 2 0,1 1 1,2 1-1,1 1 0,1 2 0,1 0 0,3 2 1,-24 47-1,26-41-76,2 1 1,1 0-1,3 1 0,1 0 1,2 1-1,2 0 0,-2 61 0,9-86-50,1 1 0,1 0 0,0-1-1,2 1 1,0-1 0,2 1 0,0-1-1,1-1 1,0 1 0,2-1 0,11 21-1,-12-28 14,0-1 0,0 0-1,1-1 1,0 0 0,1 0 0,0-1-1,0 0 1,1 0 0,-1-1-1,2 0 1,-1-1 0,1 0-1,0-1 1,0 0 0,1-1 0,0 0-1,-1 0 1,1-2 0,14 3-1,-3-4 96,0 0 0,1-1 0,0-1-1,-1-1 1,0-1 0,0-1 0,0-1-1,0-2 1,0 0 0,-1-1 0,-1-1-1,1-1 1,-2-1 0,27-18 0,-17 8-5,-1 0 0,-1-2 0,-1-2 0,-1 0 0,-1-2 0,-1 0 0,-2-2 0,31-51 0,-40 57-55,-2-1 0,-1 0 0,0 0 0,-2-1 0,-1-1 1,8-51-1,-13 65-68,-1-1 0,0 0 1,-1 0-1,0 0 0,-1 1 1,0-1-1,-1 0 0,-1 1 1,0-1-1,-1 1 1,0 0-1,-1 0 0,0 0 1,0 1-1,-2 0 0,-7-12 1,10 19-94,0-1 1,-1 1-1,1 0 1,-1 0-1,0 0 0,0 1 1,0-1-1,-1 1 1,1 0-1,-1 1 1,1 0-1,-1 0 1,0 0-1,-11-2 0,7 3-1312,-1 0 0,1 0-1,0 1 1,-18 2 0,-7 5-8290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3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34 1217,'0'0'11723,"-4"-5"-11274,2 3-375,1 1-36,-1-1 1,0 1 0,1-1-1,-1 0 1,1 1 0,0-1-1,0 0 1,0 0 0,-1 0-1,2 0 1,-1 0 0,-1-4-1,45 9 1489,6 12-958,0-3 0,86 12-1,108-5 570,-146-12-1307,440-1 1268,-425-8-816,436-39 1,41 0 687,-115 61-886,88-2-277,-599-12-13010,25-6 5835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3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6726,'0'0'6460,"2"8"-5542,-1-4-794,0 0-1,1 0 1,-1 0 0,1 0-1,0 0 1,0 0 0,1 0-1,-1-1 1,1 1 0,0-1-1,0 0 1,0 0 0,0 0-1,0 0 1,1 0 0,-1-1-1,1 1 1,0-1 0,0 0-1,0 0 1,0-1 0,0 1-1,5 0 1,49 19 467,70 13 1,-81-23-568,-1 2 1,0 2 0,53 25-1,-95-38 18,1 1-1,-1-1 1,1 1-1,-1 0 1,0 1-1,0-1 1,0 1-1,0-1 0,-1 1 1,5 6-1,-7-8-19,0 0-1,0 0 1,0 0-1,-1 0 1,1 0-1,-1 0 1,1 1-1,-1-1 1,0 0-1,1 0 0,-1 0 1,0 0-1,0 1 1,-1-1-1,1 0 1,0 0-1,-1 0 1,0 0-1,1 0 1,-1 1-1,0-1 0,0-1 1,0 1-1,0 0 1,0 0-1,-1 0 1,1 0-1,-3 1 1,-17 19 125,-2-2 1,0 0-1,-1-2 1,-1-1-1,-40 21 1,29-17-99,-26 17-228,-111 69 315,65-30-4588,79-53-1009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4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5816 686 5285,'-11'-1'342,"-11"-1"9,0-2 1,0 0 0,0-1 0,1-1-1,0-1 1,0-1 0,0-1 0,-35-21-1,33 13-208,-1 2-1,0 0 0,-1 1 1,-1 1-1,0 2 0,-1 1 1,0 1-1,-37-8 1,-177-16-157,-87-17 230,-380-65-243,213 42-4,109-3 67,-286-42 40,450 99-191,-306 14 0,347 18 64,0 7-1,-221 55 0,301-52 255,0 5 0,-176 73 0,229-80-197,2 3 0,0 2 0,2 2 0,1 2 0,1 1 0,2 3 0,-57 59 0,88-83-19,1 0-1,0 0 1,1 0-1,0 1 1,0 1-1,1-1 1,1 1 0,0 0-1,1 0 1,0 0-1,0 1 1,2-1-1,-1 1 1,2 0 0,0 0-1,0 0 1,1 0-1,1 0 1,0 0-1,0-1 1,2 1 0,0 0-1,0-1 1,1 1-1,0-1 1,1 0-1,1 0 1,0-1-1,0 0 1,14 18 0,6 2 15,2 0-1,1-2 1,2-2 0,0 0 0,2-2 0,1-1 0,1-2 0,55 26 0,-14-14-16,1-3 1,1-3-1,102 22 0,481 61 253,9-55-254,1462-15-635,-2120-41 628,1263-62 22,-1093 41 14,185-44 1,-291 46-4,-1-3 0,-1-3 0,-1-4 1,-1-2-1,70-44 0,-121 62 51,0 0-1,-2-2 1,1 0 0,-2-2 0,24-25-1,-35 33 26,0 0-1,0 0 0,-1-1 0,0 0 0,0 0 0,-1 0 0,-1-1 0,0 0 0,0 0 0,-1 0 0,-1 0 0,1 0 0,0-18 0,-3 13 20,0-1 0,-1 0 1,-1 1-1,-1-1 0,0 1 1,-1 0-1,-1 0 0,0 0 1,-8-14-1,2 8-10,-1 1 0,-1 1 0,-1 0 0,0 1 0,-30-29 0,7 13-139,-2 2 0,-2 1 0,-1 2 0,-1 2 1,-1 2-1,-1 2 0,-1 2 0,-2 2 0,0 2 0,0 2 1,-60-11-1,6 8-448,0 4 0,-1 4 0,0 5 0,-163 12 1,-24 31-1989,239-29 1813,-115 16-2099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4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914 123 7399,'-7'16'950,"-13"28"-923,1 1 0,3 0-1,-11 51 1,-62 594-1909,46-288 230,-230 1078 333,231-1317 1884,-217 949 2454,213-852-2336,11 1 0,-2 349-1,39-497-510,5-1 0,32 171 0,-21-202-164,3 0 0,4-1 0,3-2 0,42 83 0,-52-127-75,1 0 0,1-2-1,2 0 1,1-1 0,1-2 0,2 0 0,31 27 0,-44-46 16,1 1-1,0-2 1,1 1-1,0-2 0,0 0 1,1-1-1,31 10 1,-35-14 27,0-1 0,1 0 1,-1-1-1,1 0 0,-1-1 1,1 0-1,-1-1 0,1 0 1,-1-1-1,0-1 0,23-7 0,-15 2 19,-1-2-1,-1 0 0,0 0 0,0-2 0,-1 0 0,0-2 0,-1 1 0,-1-2 0,0 0 0,-1-1 0,21-31 1,6-14 34,-3-2-1,30-70 1,19-64 76,-9-4 0,76-299 0,13-329 548,-74-13-227,-68 484-477,-26-446 0,-11 683-292,-4 0 0,-61-220-1,-116-218-1962,-18-60 1900,191 548 651,-19-68 908,-91-217 1,122 338-1073,-1 1 1,-1 0-1,0 0 1,-1 1-1,0 0 1,-24-23-1,30 34-176,0 0-1,-1 1 0,0 0 1,0 0-1,0 0 1,0 1-1,-1 0 1,1 0-1,-1 0 1,0 1-1,1 0 0,-1 0 1,0 1-1,0 0 1,0 0-1,-1 1 1,1 0-1,0 0 0,0 1 1,0-1-1,-11 4 1,-70 27-4005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0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 96,'-6'-7'32,"-3"1"-32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0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1518 351 352,'0'0'993,"-10"-10"-523,-102-106 59,108 113-441,-1 0 1,1 1 0,-1-1 0,0 1 0,1 0 0,-1 0 0,0 0 0,0 0 0,0 1 0,0 0 0,-1 0 0,-5 0 0,-70 2 463,39 0-664,-63-9 244,79 4-69,1 2 1,-1 0-1,0 2 0,-35 3 0,48 0-28,1 1 1,0 0-1,0 1 0,0 0 0,-16 10 1,18-9-13,-1 0 1,-1-1-1,1 0 1,-1-1-1,-24 6 0,10-8 252,0-1-1,0-1 0,-48-7 1,42 3 252,-59 1 0,81 5-517,1-1 0,0 1 1,0 1-1,1-1 0,-1 2 1,0-1-1,1 1 0,0 0 1,0 1-1,0 0 0,1 0 1,-1 1-1,1 0 0,-8 8 1,-12 15 38,2 1 0,-25 36 0,5-6-31,6-14 76,13-16 162,1 0-1,1 2 1,1 1 0,-34 70-1,55-100-250,1 1-1,0-1 1,1 1-1,-1 0 1,1-1-1,-1 1 1,1-1-1,0 1 1,1 0-1,-1-1 1,0 1-1,1-1 1,0 1 0,0-1-1,0 1 1,0-1-1,1 1 1,-1-1-1,1 0 1,0 0-1,0 0 1,0 0-1,0 0 1,1 0-1,4 4 1,6 5 13,1 1 0,1-2 0,28 18 0,-28-19-16,301 172 7,-205-121-23,135 51-19,-9-5 242,-150-59-111,221 110 176,-249-132-188,2-3 0,0-2 0,87 17-1,-51-22-47,136 4 0,101-16 1,-222-4-15,-60-2-30,0-3 0,0-1 0,-1-3 0,0-2 0,69-25 0,242-113 139,-109 40-75,-169 76-50,110-61 1,-159 74-5,-1-2 0,-1-2 1,-2 0-1,0-2 0,44-49 1,-51 48 18,-2 0 0,0-2 0,22-41 0,-36 55-14,-1 0 0,-1 0 0,0-1 0,-1 1 0,0-1 0,-2-1 0,0 1 0,-1 0-1,1-26 1,-3 26 3,-1 0-1,0 0 1,-2 0-1,1 0 0,-2 0 1,0 1-1,-1-1 1,-1 1-1,0 0 1,-1 1-1,0 0 1,-1 0-1,-13-17 0,0 4-4,0 0-1,-2 1 1,-1 1-1,-1 2 1,-1 0-1,-47-31 1,32 29 11,-2 1 0,-1 2 1,0 2-1,-49-14 1,-40-3 32,-2 7 0,-184-19 0,241 39-48,-282-35 331,-511 0-1,732 53-222,0 7 0,2 6 0,-230 64-1,356-82-103,-51 13 25,2 2-1,0 3 1,-81 41 0,111-41-1516,19-10-1223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11851,'0'0'12812,"-3"3"-12561,-22 37 52,1 1-1,-21 54 1,16-35-293,22-44 8,-2 0-6,0 0 1,2 0-1,0 1 1,1 0-1,1 0 1,0 1-1,-3 35 1,8-52-3,0 0-1,0 0 1,0 0-1,0 0 1,1 0 0,-1 0-1,0 0 1,1 0 0,-1 0-1,1 0 1,-1-1-1,1 1 1,-1 0 0,1 0-1,0 0 1,-1 0 0,1-1-1,0 1 1,0 0 0,-1-1-1,1 1 1,0-1-1,0 1 1,0-1 0,0 1-1,0-1 1,0 0 0,0 1-1,0-1 1,0 0-1,0 0 1,0 1 0,0-1-1,1 0 1,43-2 597,-37 1-494,24-4-41,0-1 1,-1-2-1,56-21 1,30-20-5862,-76 28 291,-8-2-2408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5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76 18514,'0'0'790,"-7"9"-187,-6 10-215,1 1 1,1 0 0,0 1-1,-13 38 1,-25 104 1036,29-91-53,15-40-344,18-50 127,22-51-7,-20 36-1120,-2 0-1,-1-1 1,-2-1-1,-1 1 0,-2-2 1,-1 1-1,1-57 0,-23 116-886,11-14 882,1 0-1,1 1 1,0 0 0,0 0-1,1 0 1,0 0 0,0 16-1,2-26-13,0 0-1,0-1 1,0 1-1,1 0 1,-1 0-1,0 0 1,0 0-1,1 0 0,-1 0 1,0 0-1,1-1 1,-1 1-1,1 0 1,-1 0-1,1 0 1,-1-1-1,1 1 1,0 0-1,-1-1 1,1 1-1,0-1 0,-1 1 1,1-1-1,0 1 1,0-1-1,0 1 1,-1-1-1,3 1 1,33 1 548,-26-3-361,0-1 0,0 0 0,0-1 0,19-8 0,-12 1-100,-1-2 0,1 0 0,-2-1-1,0 0 1,0-1 0,-2-1 0,1-1 0,19-30-1,5-4-1,-35 52-270,-3 11-215,-3 15-233,-36 114 830,27-107-14,1 1 0,2 0-1,2 1 1,1-1 0,-2 61-1,8-93-266,0 1 0,1-1 0,0 0 0,-1 1 0,1-1 0,1 0 0,-1 0 0,1 0 0,-1 0-1,1 0 1,3 5 0,-3-8-357,-1 1 0,1 0 0,-1 0 0,1-1 0,0 1 0,0-1-1,-1 1 1,1-1 0,0 0 0,0 0 0,1 0 0,-1 0 0,0 0 0,2 1-1,7-1-6656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6822,'0'0'17009,"70"6"-15920,-32-7-481,7-6-352,9 1-192,-5 0-32,-1 3-384,-6 1-2018,-10 1-2210,-12 0-4037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1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10410,'0'0'16640,"-11"-2"-16758,4 2 116,1 0 0,-1 0 0,1 1 0,-1-1 0,0 1 0,1 1 0,-1-1 0,1 1-1,0 0 1,0 1 0,0-1 0,0 1 0,0 1 0,0-1 0,1 1 0,-1 0 0,-7 7 0,2-1-5,0 1 0,0 1 0,1-1 0,1 2 0,0-1 0,-12 24 0,17-29 13,1 1 0,-1-1-1,2 1 1,-1 0 0,1 0 0,0 0-1,0 0 1,1 0 0,0 1 0,1-1-1,0 0 1,0 0 0,1 1-1,1 8 1,0-14-84,-1 1 0,1-1 0,0 1 0,0-1 0,0 0 0,0 0 0,1 0 0,-1 0 0,1 0-1,0 0 1,0-1 0,0 0 0,0 1 0,0-1 0,0 0 0,0 0 0,1-1 0,-1 1 0,1-1 0,0 1 0,-1-1 0,1 0 0,0-1-1,0 1 1,6 0 0,3 0-1225,0 0 0,0-1 0,0 0 0,1-1 0,-1 0-1,17-5 1,12-9-5893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169 121 4965,'-50'35'206,"-21"13"499,23-17 3263,91-60-1483,54-50 0,-58 46-2480,68-46 1,-105 78 61,0 1 0,0 0 0,0-1 1,0 1-1,0 0 0,0 0 0,0 0 1,0 0-1,0 0 0,0 1 0,0-1 0,0 1 1,-1-1-1,1 1 0,0 0 0,0-1 1,0 1-1,-1 0 0,1 0 0,0 0 1,-1 1-1,1-1 0,-1 0 0,1 0 1,-1 1-1,2 2 0,16 10 280,8 0-318,1-1 0,0-2 0,1-1 0,0-1 0,1-2 0,0 0 0,0-2 0,0-2 1,1 0-1,-1-2 0,33-4 0,29-6-1,1-5-1,116-32 1,-167 36-119,57-6 1,-86 14 62,0 1 0,0 1 0,1 0 0,-1 1 0,0 0 0,0 1 0,0 1 1,21 6-1,-32-4-1023,-12 1 787,-12 0 228,-90 6 88,-1-4-1,-116-9 1,191-2 90,0-2 1,1-1-1,-63-20 0,54 13 278,-69-10-1,98 21-372,1 1 0,-1 0 0,1 1 0,-1 1 0,1 1 0,-1 0 0,1 1 0,-18 6 0,2 3 2,1 1 0,0 1 1,1 1-1,0 2 0,1 1 0,1 2 1,1 0-1,-45 46 0,69-64-62,1 1 0,-1-1 0,1 1 0,0 0 0,0-1 0,0 1 0,0 0 0,1 0 0,-1 0 0,1 0 0,0 0 0,0 1 0,-1 3 0,2-5-11,0-1 1,1 0-1,-1 0 1,1 1 0,-1-1-1,1 0 1,-1 0-1,1 1 1,0-1-1,-1 0 1,1 0 0,0 0-1,0 0 1,0 0-1,0 0 1,0 0-1,0 0 1,0-1 0,0 1-1,0 0 1,1 0-1,-1-1 1,0 1-1,0-1 1,1 1 0,-1-1-1,0 0 1,1 0-1,-1 1 1,0-1-1,1 0 1,1 0 0,28 3-11,0-2 1,-1 0 0,1-3 0,0 0 0,-1-2 0,1-1 0,41-13 0,54-7 89,293-23 257,1 0-3049,-329 33-1140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2:0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24 6758,'0'0'13373,"-8"1"-11900,2-1-1264,1 1-1,0 0 1,0 0-1,0 1 1,0-1-1,0 1 1,0 0-1,1 0 1,-1 1-1,0 0 1,1 0-1,0 0 0,0 0 1,0 0-1,0 1 1,0 0-1,1 0 1,-1 0-1,-2 5 1,-4 6 80,0 2 1,1-1-1,-11 27 0,17-36-274,1-1 0,0 1-1,0-1 1,0 1-1,1 0 1,0-1-1,0 1 1,1 0-1,0 0 1,0 0-1,1-1 1,0 1-1,1 8 1,0-13-2,-1 0 0,0 0 0,1 0 0,-1 0 0,1 0 0,0 0 0,0 0 1,0 0-1,0-1 0,0 1 0,0-1 0,0 1 0,0-1 0,1 0 0,-1 0 0,0 0 0,1 0 0,-1 0 0,1-1 0,-1 1 0,1-1 0,-1 0 1,1 1-1,0-1 0,-1 0 0,1-1 0,-1 1 0,1 0 0,-1-1 0,4 0 0,3-1 39,0 1 0,0-2 0,0 1 1,0-1-1,0 0 0,-1-1 0,13-7 0,-3-4 96,0 0-1,-1-2 1,-1 0 0,0 0-1,-1-2 1,-1 0-1,-1-1 1,16-32 0,4-1 1475,-45 70-1681,2 2-1,0 0 0,1 0 0,1 0 1,1 1-1,0 0 0,2 1 0,0 0 1,2 0-1,-3 37 0,6-48 57,1-1 0,0 1 0,1-1 0,0 0-1,5 16 1,-7-24 19,0 0-1,1 0 1,-1 0-1,1 0 1,0 1 0,-1-1-1,1 0 1,0 0-1,-1 0 1,1 0-1,0 0 1,0-1 0,0 1-1,0 0 1,0 0-1,0 0 1,0-1-1,0 1 1,0-1-1,3 2 1,-3-2 32,1-1-1,-1 1 1,1 0-1,-1-1 1,1 1 0,-1-1-1,1 0 1,-1 1-1,1-1 1,-1 0 0,0 0-1,1 0 1,-1 0-1,0 0 1,0 0 0,0 0-1,0 0 1,0-1-1,0 1 1,0 0 0,1-3-1,8-12 83,0 1 0,-2-2 0,0 1 0,7-23 0,-9 23-129,0-1-1,2 1 0,0 0 1,16-24-1,-19 35-46,1-1 0,-1 1 0,0 1 0,1-1 0,0 1 0,0 0 0,1 0-1,-1 1 1,1 0 0,0 0 0,9-2 0,-3 1-98,1 0 1,0 1-1,0 1 0,27-1 1,-40 3 111,0 0 1,0 0-1,0 0 1,0 1 0,0-1-1,0 0 1,-1 0-1,1 1 1,0-1-1,0 0 1,0 1-1,0-1 1,0 1-1,0-1 1,-1 1 0,1 0-1,0-1 1,-1 1-1,1 0 1,0-1-1,-1 1 1,1 0-1,-1 0 1,1 0 0,-1 0-1,1-1 1,0 2-1,3 34-240,-5-25 197,-1 1 0,0-1-1,-1 1 1,-4 11 0,-24 45-638,-5 14 757,46-124 26,-2-1 1,-2 0-1,-2-1 1,-1-54-1,-3 97-268,13 19-1682,2-15 1873,1 0 0,-1-1 0,1-1 0,0 0 0,-1-2 0,1 1 0,20-5 0,-8 2-16,-26 3 0,1-1 0,-1 1 1,0 0-1,0 0 0,0 0 0,0 0 0,0 0 0,1 0 0,-1 0 0,0 1 0,0-1 0,0 1 0,0-1 0,0 1 0,0 0 0,0 0 1,0 0-1,0 0 0,0 0 0,-1 1 0,4 1 0,-5 0 17,1-1 1,0 1-1,-1-1 0,1 1 1,-1 0-1,0-1 0,0 1 1,0-1-1,0 1 0,0 0 1,0-1-1,-1 1 0,1 0 0,-1-1 1,0 1-1,0-1 0,0 0 1,-1 3-1,-30 57 79,27-54-86,-1 1 1,2-1-1,-1 1 1,1 0-1,0 0 0,1 0 1,0 1-1,1-1 1,0 1-1,-1 13 1,3-22 15,1-1 0,-1 1 0,1 0 0,-1 0 1,1 0-1,-1-1 0,1 1 0,0 0 0,-1-1 1,1 1-1,0 0 0,-1-1 0,1 1 0,0-1 0,0 1 1,0-1-1,0 0 0,-1 1 0,1-1 0,0 0 0,0 0 1,0 1-1,0-1 0,0 0 0,0 0 0,0 0 0,0 0 1,0 0-1,0 0 0,0 0 0,-1-1 0,1 1 1,0 0-1,0 0 0,2-2 0,37-9 209,-26 2-166,0 0 0,0-1 0,-1 0 0,0-2 0,-1 1 0,14-17 0,-20 21 74,0 0 1,-1-1-1,0 1 0,0-1 1,0 0-1,-1 0 1,0 0-1,-1-1 0,0 1 1,0-1-1,-1 0 1,0 0-1,1-11 0,-3 19-133,-1 0 0,1 0 0,0 0 0,-1 0 0,0 0 0,1 0 0,-1 0-1,0 0 1,1 0 0,-1 1 0,0-1 0,0 0 0,0 0 0,0 1 0,0-1 0,0 0 0,0 1-1,0-1 1,0 1 0,0-1 0,0 1 0,0 0 0,0-1 0,0 1 0,0 0 0,0 0-1,0 0 1,-1 0 0,1 0 0,0 0 0,0 0 0,0 0 0,0 0 0,0 1 0,0-1-1,0 0 1,0 1 0,-1-1 0,1 1 0,0-1 0,0 1 0,1 0 0,-1-1 0,0 1 0,0 0-1,0-1 1,0 1 0,1 0 0,-1 0 0,0 0 0,1 0 0,-1 0 0,0 0 0,1 0-1,-1 2 1,0-2 9,1 1-1,0-1 0,0 1 0,0-1 1,0 1-1,0-1 0,1 1 0,-1-1 1,0 1-1,1-1 0,-1 0 0,1 1 0,-1-1 1,1 1-1,0-1 0,-1 0 0,1 0 1,0 1-1,0-1 0,0 0 0,0 0 1,0 0-1,0 0 0,0 0 0,0 0 1,1 0-1,-1 0 0,0-1 0,1 1 1,-1 0-1,0-1 0,1 1 0,-1-1 1,1 1-1,-1-1 0,1 0 0,-1 0 0,1 0 1,1 0-1,11 3 68,0-2 0,0 0 0,18-2 0,-20 1-68,2-1 31,0 0 0,0-2-1,0 0 1,0 0 0,-1-1 0,1-1 0,-1 0 0,18-10 0,-10 3 12,1-1 1,-2-1 0,37-31-1,-37 20 207,-20 25-241,1-1-1,-1 1 1,0-1 0,0 1-1,0-1 1,0 1-1,0-1 1,0 1 0,-1-1-1,1 1 1,0-1-1,0 1 1,0-1 0,0 1-1,-1-1 1,1 1 0,0-1-1,0 1 1,-1-1-1,1 1 1,0 0 0,-1-1-1,1 1 1,-1 0-1,1-1 1,0 1 0,-1 0-1,1-1 1,-1 1 0,1 0-1,-1 0 1,1-1-1,-1 1 1,1 0 0,-1 0-1,1 0 1,-1 0-1,1 0 1,-1 0 0,1 0-1,-1 0 1,1 0-1,-1 0 1,1 0 0,-1 0-1,1 0 1,-1 0 0,1 0-1,-1 1 1,1-1-1,-1 0 1,-10 1-25,0 1 0,1 0 0,0 0-1,-1 1 1,1 1 0,0-1 0,1 2 0,-1-1 0,1 1 0,0 1 0,0 0-1,0 0 1,1 0 0,0 1 0,-12 13 0,14-14 58,1-1 1,0 1-1,0 0 0,1 0 1,-1 1-1,1-1 1,0 1-1,1 0 0,0 0 1,0 0-1,1 1 0,-1-1 1,2 1-1,-1-1 1,1 1-1,0 0 0,0 0 1,1-1-1,0 1 0,1 0 1,0 0-1,2 10 0,0-12-21,0 0 0,1 0-1,-1 0 1,1-1-1,0 1 1,1-1 0,-1 0-1,1 0 1,0 0-1,0-1 1,1 0-1,0 0 1,-1 0 0,1-1-1,0 0 1,7 3-1,4 2-381,1-1 0,0-1 1,0-1-1,29 5 0,-22-7-2125,0-1 1,45-2-1,-13-6-6217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666 955 4484,'0'0'481,"-7"8"218,-2 3-576,0 0 1,1 1-1,1 0 1,0 0-1,1 1 1,0-1-1,-6 20 1,-84 338-66,33-120 97,-29 191 782,51-223-838,-111 623 206,60 7 191,69-498-413,-12 611 1147,36-931-1212,1 1-1,2-1 1,1 0 0,1-1 0,2 1-1,20 51 1,-24-71-18,0-1-1,1 1 0,0-1 1,1 0-1,0 0 1,0-1-1,1 1 1,0-2-1,1 1 1,0-1-1,0 0 1,0 0-1,1-1 1,0 0-1,0-1 1,0 0-1,1 0 1,0-1-1,0-1 0,0 1 1,0-1-1,16 2 1,-10-4-24,0-1-1,0-1 1,-1 0 0,1-1 0,0-1-1,-1 0 1,0-1 0,1-1-1,-2 0 1,1-1 0,0 0 0,-1-2-1,-1 1 1,1-2 0,23-19-1,8-10 21,-2-3 0,72-86 1,-37 28-25,121-201 0,30-129 41,-150 265-82,-9-4 0,-6-2 0,-8-3 1,-8-2-1,-7-2 0,-8-2 0,-8-1 0,3-215 1,-27 134 348,-43-353 0,-25 145-77,-174-634 0,230 1066-546,-2-18-586,-4 1 0,-1 1 1,-3 1-1,-34-61 1,16 54-3028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9513,'0'0'12454,"0"10"-12213,-1 24 127,-8 51 0,4-53-117,1 0 0,2 0 0,3 47 0,-1-77-231,0 1 0,1-1 0,-1 0 0,1 1 0,-1-1 0,1 0 0,0 0 0,0 1 1,0-1-1,0 0 0,1 0 0,-1 0 0,1 0 0,-1-1 0,1 1 0,-1 0 0,1-1 0,0 1 0,0-1 0,0 1 0,0-1 0,0 0 0,0 0 0,0 0 0,0 0 1,1 0-1,-1 0 0,0-1 0,1 1 0,-1-1 0,0 1 0,1-1 0,-1 0 0,0 0 0,1 0 0,-1 0 0,5-1 0,1 0 134,0-1 0,0 0 0,0 0 0,0 0 0,0-1-1,-1 0 1,1 0 0,-1-1 0,13-9 0,-8 4-89,-1-1 1,0-1-1,-1 1 0,0-2 1,-1 1-1,0-2 0,12-21 1,-17 25-32,1 1 0,-1-1 0,-1 0 0,0 0 0,0-1 0,-1 1 1,0-1-1,-1 1 0,0-1 0,0 0 0,-1 1 0,-2-20 0,2 29-39,0-1 1,0 1-1,0 0 0,0-1 0,0 1 0,0 0 1,0 0-1,-1-1 0,1 1 0,0 0 0,0-1 1,0 1-1,0 0 0,-1 0 0,1-1 1,0 1-1,0 0 0,0 0 0,-1 0 0,1-1 1,0 1-1,0 0 0,-1 0 0,1 0 1,0 0-1,0 0 0,-1-1 0,1 1 0,0 0 1,-1 0-1,1 0 0,0 0 0,-1 0 0,1 0 1,0 0-1,0 0 0,-1 0 0,1 0 1,0 0-1,-1 0 0,1 0 0,0 0 0,-1 1 1,1-1-1,0 0 0,0 0 0,-1 0 1,1 0-1,0 0 0,0 1 0,-1-1 0,1 0 1,0 0-1,0 0 0,0 1 0,-1-1 0,-12 13-256,10-7 241,0 0-1,0-1 0,1 1 0,0 0 1,0 0-1,0 0 0,1 1 0,0-1 1,0 0-1,0 7 0,1-11 24,0 0-1,0 1 1,0-1-1,0 0 1,0 0-1,0 0 1,1 1 0,-1-1-1,1 0 1,-1 0-1,1 0 1,0 0-1,0 0 1,0 0-1,0 0 1,0 0-1,1 0 1,-1 0-1,1-1 1,-1 1-1,1 0 1,-1-1 0,1 0-1,0 1 1,0-1-1,0 0 1,-1 0-1,1 0 1,0 0-1,4 1 1,5 1 17,-1-1-1,1-1 1,0 0 0,-1-1 0,1 0-1,0 0 1,-1-1 0,1 0 0,-1-1-1,1-1 1,-1 1 0,0-2 0,0 1-1,0-1 1,0-1 0,-1 0 0,0 0-1,0-1 1,0 0 0,0 0 0,-1-1-1,0 0 1,-1-1 0,0 0 0,0 0-1,0 0 1,-1-1 0,0 0 0,8-18-1,-8-11-160,-6 38 130,0-1 0,0 0-1,-1 1 1,1-1-1,0 1 1,0-1-1,0 0 1,0 1 0,0-1-1,-1 1 1,1-1-1,0 1 1,-1-1 0,1 1-1,0-1 1,-1 1-1,1-1 1,0 1-1,-1-1 1,1 1 0,-1-1-1,1 1 1,-1 0-1,1-1 1,-1 1 0,0 0-1,1-1 1,-1 1-1,1 0 1,-1 0 0,1 0-1,-1-1 1,0 1-1,1 0 1,-1 0-1,0 0 1,1 0 0,-1 0-1,1 0 1,-1 0-1,0 1 1,1-1 0,-1 0-1,1 0 1,-1 0-1,0 0 1,1 1-1,-1-1 1,1 0 0,-1 1-1,1-1 1,-1 0-1,1 1 1,-1 0 0,-15 10 15,2 0 0,0 0 0,0 2 1,1-1-1,0 2 0,2 0 0,-1 0 1,2 1-1,-12 21 0,22-36-1,-1 1-1,1-1 1,0 1-1,-1-1 1,1 1-1,0-1 1,0 1-1,0 0 1,-1-1-1,1 1 0,0-1 1,0 1-1,0-1 1,0 1-1,0 0 1,0-1-1,0 1 1,0-1-1,0 1 1,0-1-1,1 1 1,-1-1-1,0 1 1,0 0-1,0-1 1,1 1-1,-1-1 0,0 1 1,1-1-1,-1 0 1,0 1-1,1-1 1,0 1-1,22 6 134,35-10 95,-54 2-223,72-16-178,-63 13 64,-1 0 0,1 1 0,0 0 0,0 1 1,0 0-1,0 1 0,1 1 0,-1 0 0,0 1 1,14 2-1,-26-3 95,0 1 1,1 0-1,-1-1 1,0 1-1,0 0 1,0-1-1,0 1 1,0 0-1,0 0 1,0 0-1,0 0 0,0 0 1,0 0-1,0 0 1,-1 0-1,1 0 1,0 1-1,-1-1 1,1 0-1,-1 0 1,1 1-1,-1-1 1,0 0-1,0 1 1,1 1-1,-2 45 287,0-43-220,1 0 1,-1 0-1,1 0 1,0 0-1,1 1 1,-1-1-1,2 6 1,-1-10-24,-1 0 0,1 0 0,-1 0 0,1 0 1,0 0-1,0-1 0,-1 1 0,1 0 1,0 0-1,0-1 0,0 1 0,0-1 0,0 1 1,0-1-1,0 1 0,0-1 0,0 1 1,0-1-1,0 0 0,0 0 0,0 1 0,0-1 1,0 0-1,0 0 0,0 0 0,0 0 0,0 0 1,0-1-1,0 1 0,1 0 0,-1 0 1,0-1-1,0 1 0,0-1 0,1 0 0,0 0 55,1 0-1,-1 0 1,1 0-1,-1 0 1,1-1-1,-1 1 1,0-1-1,1 0 1,-1 0-1,0 0 1,0 0-1,2-4 0,1-3-37,-1-1-1,-1 1 0,1-1 0,-2 0 0,1 0 0,-1 0 0,-1-1 0,0 1 0,-1-19 1,0 28-243,2 25-426,1-23 610,-1 1 0,0 0 0,1 0 0,-1-1 0,1 0 0,-1 1 0,1-1 0,0 0 0,0 0 0,-1 0 0,1-1 0,0 1 0,0-1 0,0 1 0,0-1 0,4 0 0,51-2-16,-53 2 11,5-2-64,0-1 0,-1 0 0,1 0 0,-1 0 1,0-2-1,0 1 0,0-1 0,0 0 0,-1-1 0,0 0 0,0 0 0,-1-1 1,1 1-1,-2-2 0,1 1 0,7-11 0,-15 19-257,-4 5 227,1 0 0,1 0 1,-1 0-1,1 0 0,-4 10 0,7-15 118,-1 1 0,1-1-1,0 0 1,-1 0 0,1 1 0,0-1 0,0 0 0,0 0 0,0 1 0,0-1 0,0 0 0,0 0-1,0 1 1,0-1 0,1 0 0,-1 0 0,0 0 0,1 1 0,-1-1 0,1 0 0,0 0 0,-1 0-1,1 0 1,0 0 0,0 0 0,-1 0 0,1 0 0,0 0 0,0 0 0,0-1 0,0 1 0,0 0-1,0 0 1,1-1 0,-1 1 0,0-1 0,0 1 0,0-1 0,0 0 0,1 1 0,-1-1 0,0 0-1,0 0 1,1 0 0,-1 0 0,0 0 0,3 0 0,7 0-111,1 1 0,0-2 0,-1 0 0,1 0 0,-1-1 0,0-1 0,1 1 0,-1-2 0,-1 0 0,20-9 1,-29 12 58,-1 1 0,0 0 1,1 0-1,-1-1 0,1 1 1,-1 0-1,1 0 1,-1-1-1,0 1 0,1 0 1,-1 0-1,1 0 0,-1 0 1,1 0-1,-1 0 1,1-1-1,-1 1 0,1 0 1,-1 0-1,1 1 0,-1-1 1,1 0-1,-1 0 0,0 0 1,1 0-1,-1 0 1,1 0-1,-1 1 0,1-1 1,-1 0-1,0 0 0,1 1 1,-1-1-1,1 0 1,-1 1-1,0-1 0,1 0 1,-1 1-1,1 0 1,-3 23-471,-24 43 1150,20-54-423,-4 14 341,1 1 1,2 0-1,0 0 1,-3 39 0,2 116 430,6-87-978,2-95 20,1 1 0,-1-1-1,0 0 1,0 0 0,0 0 0,0 0-1,0 0 1,0 0 0,0 0-1,0 1 1,-1-1 0,1 0 0,0 0-1,0 0 1,-1 0 0,1 0-1,-1 0 1,1 0 0,-1 0 0,0 0-1,1 0 1,-1 0 0,0-1-1,0 1 1,1 0 0,-1 0 0,0-1-1,0 1 1,0 0 0,0-1 0,0 1-1,0-1 1,0 1 0,0-1-1,0 0 1,0 1 0,-2-1 0,2 0 26,-1-1 1,0 0-1,0 0 0,1 0 1,-1 0-1,0 0 1,1 0-1,-1 0 1,1 0-1,-1-1 1,1 1-1,0-1 1,-1 1-1,1-1 0,0 1 1,0-1-1,0 0 1,0 1-1,0-1 1,1 0-1,-2-2 1,-13-33-89,2 0 0,1-1 1,2-1-1,1 0 0,2 0 1,2-1-1,0-61 0,5 97-18,1 0-1,-1 0 1,1 0 0,0 0-1,0 0 1,1 1 0,-1-1-1,1 0 1,0 1 0,0-1-1,0 1 1,0 0 0,0-1-1,1 1 1,0 0 0,-1 0-1,1 1 1,0-1 0,0 1-1,1-1 1,-1 1 0,0 0-1,1 0 1,0 0 0,5-1-1,9-4-775,1 2 0,-1 0-1,1 1 1,21-1 0,-6 0-834,28-7-2588,1-1-3449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4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17168,'-14'0'1602,"0"15"256,-1 5-801,1 9 192,3 5-96,2 5-545,2 5-415,3 2-129,4-2-64,0-2-449,5-4-512,10-8-640,5-8-962,9-8 193,1-9-1634,4-5-2178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4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92 8616,'0'0'5643,"-3"-8"-807,3 5-4657,-1 0-1,0 0 0,0 0 0,-1 0 1,1 1-1,0-1 0,-1 1 1,0-1-1,0 1 0,1-1 0,-1 1 1,-1 0-1,1 0 0,0 0 1,0 0-1,-1 1 0,1-1 0,-1 0 1,1 1-1,-1 0 0,0 0 0,0-1 1,0 2-1,1-1 0,-1 0 1,0 0-1,0 1 0,0 0 0,0 0 1,0 0-1,0 0 0,0 0 0,0 0 1,0 1-1,0-1 0,0 1 1,-5 2-1,5-2-134,-1 0 0,1 0 0,0 0 0,0 1 1,0-1-1,0 1 0,0 0 0,0 0 0,1 0 0,-1 0 1,0 0-1,1 1 0,0-1 0,-1 1 0,1 0 0,0-1 0,1 1 1,-1 0-1,0 0 0,1 0 0,0 0 0,-1 1 0,1-1 1,0 0-1,1 1 0,-1-1 0,1 0 0,-1 1 0,1-1 0,0 1 1,0-1-1,1 0 0,-1 1 0,1-1 0,-1 0 0,1 1 1,0-1-1,0 0 0,1 0 0,-1 0 0,1 0 0,-1 0 0,1 0 1,0 0-1,0 0 0,1-1 0,-1 1 0,0-1 0,1 1 1,-1-1-1,1 0 0,0 0 0,0 0 0,0-1 0,0 1 0,0-1 1,0 1-1,4 0 0,-3-1-28,0 0 1,0 0-1,0-1 0,1 1 1,-1-1-1,0 0 0,0 0 1,1 0-1,-1-1 0,0 0 1,0 0-1,0 0 0,0 0 1,0 0-1,0-1 0,0 0 1,0 0-1,0 0 0,-1 0 1,1-1-1,-1 1 0,1-1 1,-1 0-1,0 0 0,0 0 1,-1 0-1,1-1 0,-1 1 1,1-1-1,-1 1 0,0-1 1,0 0-1,-1 0 0,1 0 1,-1 0-1,0 0 0,0 0 1,0 0-1,0-1 0,-1 1 1,0 0-1,0 0 0,0-1 1,0 1-1,-1 0 0,0 0 1,1-1-1,-2 1 0,-1-4 1,2 5 21,0 1 0,-1 0 0,0 0 0,0 0 1,0 0-1,0 0 0,0 0 0,0 0 0,0 1 0,0-1 0,-1 1 1,1-1-1,0 1 0,-1 0 0,0 0 0,1 0 0,-1 0 1,1 1-1,-1-1 0,0 1 0,0 0 0,1-1 0,-1 1 1,0 0-1,1 1 0,-5 0 0,71 5-481,-38-8-254,0 0 0,39-9 0,-40 5 32,1 2 1,38-2 0,-64 7 659,1-1 0,0 0 1,-1 1-1,1-1 0,0 0 0,-1 1 0,1-1 1,0 1-1,-1-1 0,1 1 0,0-1 0,-1 1 1,1-1-1,-1 1 0,1-1 0,-1 1 0,0 0 1,1-1-1,-1 1 0,0 0 0,1 0 0,-1-1 1,0 1-1,0 0 0,0 0 0,1-1 0,-1 1 1,0 0-1,0 0 0,0-1 0,0 1 0,0 0 1,-1 0-1,1 0 0,0-1 0,0 1 0,0 0 1,-1 0-1,1-1 0,0 1 0,-1 0 0,1-1 1,-1 2-1,-14 33 456,5-21-218,-15 24 560,24-36-768,1 0-1,-1 0 1,0-1-1,0 1 0,1 0 1,-1 0-1,1 0 0,-1 0 1,1 0-1,0 0 1,0 0-1,0 0 0,0 0 1,0 0-1,0 0 1,1 0-1,-1 0 0,1 2 1,1-3-23,-1 0 0,0 0 0,0 0 0,1 0 0,-1 0 0,0-1 0,1 1 0,-1 0 0,1-1 0,-1 1 0,1-1 0,-1 1 0,1-1 0,-1 0 0,1 1 0,0-1 0,-1 0 0,1 0 0,1-1 0,36 0-73,-34 0 27,7-1-73,-1-1 0,1 0 0,0-1 0,-1 0 0,0-1 0,0 0 0,0-1 0,0 0 1,11-9-1,21-11 138,-43 26-9,0 0-1,0 0 1,1 0 0,-1 0-1,0 0 1,0 0-1,0 0 1,1 0 0,-1 0-1,0 0 1,0 0-1,1 0 1,-1 0 0,0 0-1,0 0 1,0 0-1,1 0 1,-1 0 0,0 0-1,0 1 1,0-1-1,0 0 1,1 0 0,-1 0-1,0 0 1,0 0-1,0 1 1,0-1 0,0 0-1,1 0 1,-1 0 0,0 1-1,0-1 1,0 0-1,0 0 1,0 0 0,0 1-1,0-1 1,0 0-1,0 0 1,0 0 0,0 1-1,0-1 1,3 19 241,-3 27-91,0-38-106,1-5-49,-1 1-1,1-1 0,-1 0 0,1 1 0,0-1 0,0 0 0,0 0 0,1 0 0,-1 0 0,1 0 0,-1 0 0,1 0 0,0-1 0,0 1 0,1-1 1,-1 1-1,0-1 0,1 0 0,0 0 0,-1 0 0,1 0 0,0 0 0,0 0 0,6 1 0,-6-1 40,1-1 1,0 1-1,-1-1 0,1 0 0,0 0 1,0-1-1,0 1 0,0-1 0,-1 0 1,1 0-1,0 0 0,0-1 0,0 1 1,0-1-1,0 0 0,-1 0 0,1 0 1,0-1-1,-1 1 0,1-1 0,4-3 1,-1 0 128,0-1 1,-1 0 0,0 0 0,0 0-1,-1-1 1,0 0 0,0 0 0,0-1-1,-1 1 1,0-1 0,-1 0 0,4-10 0,-2 1-16,-1 1 0,-1-1 0,-1 0 0,0 0 0,0-22 0,-3 39-169,1 0 0,0 0 0,0 1 0,0-1 0,0 0 0,0 0 0,-1 0 0,1 0 0,0 1 0,0-1 0,0 0 0,-1 0 0,1 0 0,0 0 0,0 0 0,0 0 0,-1 0 0,1 1 0,0-1 0,0 0 0,0 0 0,-1 0 0,1 0 0,0 0 0,0 0 0,-1 0 0,1 0 0,0 0 0,0 0 0,-1 0 0,1-1 0,0 1 0,0 0 0,0 0 0,-1 0 0,1 0 0,0 0 0,0 0 0,0 0 0,-1-1 0,1 1 0,0 0 0,0 0 0,0 0 0,0 0 0,-1-1 0,1 1 0,0 0 0,0 0 0,0 0 0,0-1 0,0 1 0,0 0 0,0 0 0,0 0 0,0-1 0,0 1 0,-1 0 0,1 0 0,0-1 0,0 1 0,0 0 0,0 0 0,1-1 0,-1 1 0,-8 8-2391,4-2-4129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68 130 7527,'0'0'12540,"-8"-4"-11344,1 1-1068,-19-5 396,25 9-512,0-1 0,0 1 0,0-1 0,0 1 0,0-1 0,0 1 0,0 0 0,0 0 0,0-1 0,0 1 0,0 0 0,1 0 0,-1 0 0,0 0 0,1 0 0,-1 0 0,0 0 0,1 0 0,-1 0 0,1 0 0,0 0 0,-1 0 0,1 1-1,0-1 1,0 0 0,-1 0 0,1 2 0,-2 7 107,0 0 0,1 1 0,-1 20 0,2-30-107,0 1 0,0 0-1,0-1 1,0 1-1,0 0 1,0-1-1,1 1 1,-1-1 0,0 1-1,1-1 1,0 1-1,-1-1 1,1 1 0,0-1-1,0 1 1,0-1-1,0 0 1,0 1 0,0-1-1,0 0 1,0 0-1,0 0 1,0 0 0,1 0-1,-1 0 1,1 0-1,-1 0 1,0-1 0,1 1-1,-1 0 1,1-1-1,0 1 1,2-1 0,5 0 69,1 0 1,-1-1 0,1 0 0,-1-1 0,0 0 0,0 0 0,0-1 0,0 0 0,0-1 0,0 0 0,15-10 0,-15 9-85,0 0 1,0 0 0,0 1 0,1 0-1,-1 1 1,1 0 0,0 1 0,0 0 0,14-1-1,-23 3 0,1 0-1,-1 0 0,0 0 0,0 1 0,1-1 0,-1 1 0,0-1 0,0 1 0,1-1 0,-1 1 0,0 0 0,0-1 1,0 1-1,0 0 0,0 0 0,0 0 0,0 0 0,0 0 0,-1 0 0,1 0 0,0 0 0,0 0 0,-1 0 0,2 3 0,11 38 442,-12-36-352,0-1 1,1 1 0,0 0-1,0-1 1,5 11 0,-6-15-60,0 0-1,0-1 1,0 1 0,0 0 0,0 0-1,0-1 1,0 1 0,0-1 0,0 1-1,0-1 1,0 1 0,0-1 0,1 1-1,-1-1 1,0 0 0,0 0-1,0 0 1,1 0 0,-1 0 0,0 0-1,0 0 1,0 0 0,1 0 0,-1 0-1,0-1 1,0 1 0,0 0 0,0-1-1,1 1 1,-1-1 0,0 0 0,0 1-1,0-1 1,0 0 0,1-1 0,33-29 985,-12 0-857,-20 25-146,1-1 0,1 1 0,-1 0 0,1 1 0,0-1-1,0 1 1,1 0 0,9-6 0,-15 10-25,0 1-1,1 0 1,-1 0 0,1 0-1,-1 0 1,0 0 0,1 0-1,-1 1 1,1-1 0,-1 0-1,0 0 1,1 0 0,-1 0-1,0 0 1,1 0 0,-1 1-1,0-1 1,1 0 0,-1 0-1,0 1 1,1-1 0,-1 0-1,0 0 1,0 1 0,1-1-1,-1 0 1,0 1 0,0-1-1,0 0 1,1 1 0,-1-1-1,0 0 1,0 1 0,0-1-1,0 1 1,0-1 0,0 0-1,0 1 1,0-1 0,0 0-1,0 1 1,0-1 0,0 1-1,3 29-36,-1-11 115,-2-18-148,0 1 1,1-1-1,-1 0 0,0 1 0,1-1 1,0 1-1,-1-1 0,1 0 0,0 1 0,-1-1 1,1 0-1,0 0 0,0 0 0,0 1 1,0-1-1,0 0 0,0 0 0,0 0 1,1-1-1,-1 1 0,0 0 0,0 0 1,2 0-1,-2-1-58,1 0 0,-1 0 1,1-1-1,-1 1 0,1 0 0,-1-1 1,0 1-1,1 0 0,-1-1 0,0 0 1,0 1-1,1-1 0,-1 0 0,0 0 1,0 0-1,0 0 0,0 0 0,2-2 0,6-7-1418,0-1 0,-2 0 0,13-21 0,-19 29 1122,58-122-8939,-40 82 5012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3876,'6'-9'316,"12"-16"8584,-13 27-4364,-7 18-3213,-3 15 39,-11 108 1687,15-127-2913,1 0-1,1 0 1,0 0-1,2-1 1,-1 1-1,10 29 1,-12-44-112,1 0 0,-1 0 0,0 0 1,1 0-1,-1 0 0,0 0 0,1 0 0,-1 0 0,1 0 1,0 0-1,-1 0 0,1 0 0,0 0 0,0 0 0,0 0 0,-1-1 1,1 1-1,0 0 0,0 0 0,0-1 0,0 1 0,2 0 1,-2-1 18,-1-1 1,1 1 0,0 0 0,0 0-1,0-1 1,-1 1 0,1-1 0,0 1-1,0-1 1,-1 1 0,1-1 0,0 1-1,-1-1 1,1 0 0,-1 1 0,1-1-1,0 0 1,-1 0 0,0 1 0,1-1 0,0-1-1,2-6 126,1 0-1,-1 0 0,-1 0 0,3-14 1,-1-62-139,-4 63-434,3 24 343,0 1 0,0-1 0,0 0 0,0 0 0,0-1 0,0 1 0,1 0 0,0-1 0,-1 0 0,1 0 0,8 3 1,-5-2 76,-1-1 0,1 1 0,1-1 0,-1 0 0,0-1 0,15 1 0,-21-2-3,1 1 0,-1-1 0,1 0 0,-1 0 1,1 0-1,-1-1 0,1 1 0,-1 0 0,0 0 1,1-1-1,-1 1 0,1-1 0,-1 1 1,0-1-1,1 0 0,-1 0 0,0 1 0,0-1 1,1 0-1,-1 0 0,0 0 0,0 0 0,0 0 1,0 0-1,-1-1 0,1 1 0,0 0 1,0 0-1,-1-1 0,1 1 0,0 0 0,-1-1 1,0 1-1,1-1 0,-1 1 0,0-1 0,1 1 1,-1-1-1,0-1 0,0 2-10,0 0 1,0 0-1,0 0 0,0 0 1,0 0-1,0 0 0,-1 0 0,1 0 1,0 0-1,0 0 0,-1 0 0,1 0 1,-1 0-1,1 1 0,-1-1 1,1 0-1,-1 0 0,1 0 0,-1 0 1,0 1-1,1-1 0,-1 0 1,0 1-1,0-1 0,0 0 0,1 1 1,-1-1-1,0 1 0,0 0 1,0-1-1,0 1 0,0 0 0,0-1 1,0 1-1,0 0 0,0 0 0,0 0 1,0 0-1,0 0 0,0 0 1,0 0-1,0 0 0,0 0 0,0 0 1,0 1-1,0-1 0,0 0 1,0 1-1,0-1 0,-1 1 0,-2 1-5,0-1-1,0 1 0,1 0 0,-1 0 0,0 0 0,1 1 1,-1-1-1,1 1 0,0 0 0,0 0 0,-5 6 1,6-7 19,1 1 1,-1-1-1,1 0 1,0 1-1,0-1 0,-1 1 1,2 0-1,-1-1 1,0 1-1,0 0 1,1 0-1,0 0 1,-1 5-1,2-7-9,-1 0-1,1 0 0,0 1 0,-1-1 1,1 0-1,0 0 0,0 0 0,0 0 1,0 0-1,0 0 0,0 0 0,0 0 1,0 0-1,0-1 0,0 1 0,0 0 1,0-1-1,1 1 0,-1 0 1,0-1-1,0 0 0,1 1 0,-1-1 1,0 0-1,1 0 0,-1 0 0,0 1 1,1-1-1,-1-1 0,2 1 0,84-1 266,-59-1-282,-1 2 0,44 5 0,-68-5 26,-1 1 1,1 0-1,-1 0 1,1 1-1,-1-1 1,0 0-1,1 1 1,-1-1 0,0 1-1,0 0 1,0 0-1,0 0 1,0 0-1,-1 0 1,1 0-1,-1 1 1,1-1-1,-1 0 1,0 1-1,0-1 1,0 1-1,0-1 1,0 1-1,0 5 1,7-21 3542,-1-9-3522,-3 5-42,-1 4-32,0 1-1,-1-1 1,2-20-1,-4 32-144,2 17-663,2-12 834,0-1 0,0 0-1,0 0 1,1 0-1,0 0 1,-1 0 0,1-1-1,0 0 1,0 0 0,0-1-1,0 1 1,0-1-1,1 0 1,-1 0 0,0-1-1,1 1 1,-1-1 0,0 0-1,6-2 1,-6 2 29,-1-1 0,1 1 0,-1-1 1,1 0-1,-1-1 0,1 1 0,-1-1 0,0 0 1,0 0-1,5-4 0,-7 5 3,0 0 0,0-1 0,0 0 0,-1 1 0,1-1 0,-1 0 0,1 0 0,-1 0-1,0 0 1,0 0 0,0 0 0,0 0 0,0-1 0,0 1 0,0 0 0,-1 0 0,1-1 0,-1 1 0,0 0 0,0-4 0,0 5-23,0 0 0,-1 1 0,1-1 0,-1 0 0,1 1 0,-1-1 0,1 1-1,-1-1 1,1 0 0,-1 1 0,0-1 0,1 1 0,-1 0 0,0-1 0,0 1 0,1-1 0,-1 1 0,0 0 0,0 0 0,0-1 0,1 1 0,-1 0 0,0 0 0,0 0 0,0 0 0,1 0 0,-1 0 0,0 0 0,0 0 0,0 0 0,0 1 0,1-1 0,-1 0 0,0 0 0,0 1 0,1-1 0,-1 0-1,-1 1 1,-33 14-316,30-10 291,1 0 0,0 0 0,0 0 0,0 0 0,0 1 0,1 0 0,0 0 1,0 0-1,-2 8 0,4-12-104,0 0 0,1 0 0,-1 0 0,1 0 0,0 0 0,0 1 1,0-1-1,0 0 0,0 0 0,0 0 0,0 0 0,1 0 0,-1 0 0,2 2 1,-1-2-119,-1-1 1,1 0 0,0 1 0,0-1 0,0 0 0,0 0 0,1 0-1,-1 0 1,0 0 0,0 0 0,1 0 0,-1 0 0,0 0 0,1-1-1,-1 1 1,1 0 0,-1-1 0,1 1 0,-1-1 0,1 0 0,2 1 0,24 1-3837,4-2-1527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14286,'0'0'4137,"-11"1"-1281,8-1-2725,-5 1 355,0-1-1,0 1 1,0 0 0,-13 4-1,20-4-432,-1-1-1,0 1 1,1-1 0,-1 1-1,1-1 1,-1 1-1,1 0 1,-1 0-1,1 0 1,0 0-1,-1 0 1,1 0-1,0 0 1,0 0 0,0 1-1,0-1 1,0 0-1,0 1 1,0-1-1,0 0 1,1 1-1,-1-1 1,0 1 0,1 0-1,-1-1 1,1 1-1,0-1 1,-1 1-1,1 0 1,0-1-1,0 1 1,0 0 0,0-1-1,1 4 1,0-3-106,0-1 0,0 1 1,0 0-1,0-1 0,0 1 1,1 0-1,-1-1 1,1 0-1,-1 1 0,1-1 1,-1 0-1,1 0 0,0 0 1,-1 0-1,1 0 0,0 0 1,0 0-1,3 0 0,42 13-915,-38-12 743,21 4-645,-21-5 556,0 1 0,0-1 0,-1 2 0,1-1 0,-1 1 0,1 0 0,-1 1 0,0 0 0,8 6 0,-15-10 333,0 1-1,0 0 1,-1 0-1,1-1 1,0 1-1,0 0 0,-1 0 1,1 0-1,-1 0 1,1-1-1,-1 1 0,1 0 1,-1 0-1,1 0 1,-1 0-1,0 1 1,0-1-1,1 0 0,-1 0 1,0 0-1,0 0 1,0 0-1,0 0 0,0 0 1,0 0-1,-1 0 1,1 0-1,0 0 1,-1 2-1,-1-1 142,1 1 1,-1-1-1,0 0 0,0 0 1,0 0-1,0 0 1,0 0-1,0-1 0,-1 1 1,1-1-1,-4 2 0,-3 2 274,-1-1-1,1 0 0,-1-1 1,0 0-1,-16 2 0,24-5-486,1 1-1,-1-1 0,0 0 0,0 0 1,0 0-1,1 0 0,-1 0 1,0 0-1,0 0 0,1 0 1,-1-1-1,0 1 0,0-1 1,1 1-1,-1-1 0,0 0 0,1 0 1,-1 0-1,1 1 0,-1-1 1,1-1-1,0 1 0,-1 0 1,-1-3-1,1 0-684,1 0 0,0 0 0,0 0 0,0 0-1,1-1 1,-1 1 0,1 0 0,0 0 0,1-5 0,-1 2-388,0-26-5985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8136,'0'0'11109,"-6"9"-10655,0 1-292,1-1 1,-1 1 0,2 0 0,-1 0 0,2 0 0,-1 1-1,1 0 1,1-1 0,-2 18 0,2 11 198,1 1 0,6 43 0,-3-65-328,0-1 0,2 1-1,0-1 1,1 0 0,1 0 0,1 0-1,8 15 1,-14-30-61,-1-1 0,1 0 0,0 1 0,-1-1 0,1 1 0,0-1 0,0 0 0,0 0 0,0 1 0,0-1 0,0 0 0,0 0 0,1 0 0,-1 0 0,0 0 0,0-1 0,1 1 0,2 1 0,-4-2 10,1-1 1,0 1-1,-1-1 1,1 1-1,-1 0 1,1-1-1,0 1 1,-1-1-1,1 1 1,-1-1-1,0 0 1,1 1-1,-1-1 1,1 0-1,-1 1 1,0-1-1,1 0 1,-1 1-1,0-1 1,0 0-1,0 1 1,0-1-1,1 0 1,-1 0-1,0-1 1,1-6 7,-1-1 0,1 1 0,-1-1 1,-1 1-1,-2-13 0,-2 6 161,-1-1-1,-1 1 1,-1 1 0,0 0 0,0 0 0,-2 0-1,0 1 1,0 0 0,-1 1 0,-1 0 0,-16-13 0,22 20 214,-6-6 1032,19 13-583,23 11-951,-12-8-265,0 0-1,1-1 0,-1-1 1,23 1-1,38-5-7348,-36-6-1922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9737,'0'0'12391,"-1"9"-11964,-5 48 194,-9 134 1411,15-190-2023,0-1 1,0 0-1,0 0 0,0 0 1,0 0-1,0 0 1,1 0-1,-1 1 1,0-1-1,0 0 0,0 0 1,0 0-1,0 0 1,0 0-1,1 0 0,-1 0 1,0 0-1,0 0 1,0 0-1,0 0 0,0 0 1,0 0-1,1 0 1,-1 0-1,0 0 0,0 0 1,0 0-1,0 0 1,1 0-1,-1 0 0,0 0 1,0 0-1,0 0 1,0 0-1,0 0 0,0 0 1,1 0-1,-1 0 1,0 0-1,0 0 1,0 0-1,0 0 0,0 0 1,0-1-1,1 1 1,-1 0-1,0 0 0,0 0 1,0 0-1,0 0 1,0 0-1,0-1 0,0 1 1,0 0-1,0 0 1,0 0-1,0 0 0,0 0 1,0-1-1,0 1 1,0 0-1,0 0 0,8-10 477,-4-8-340,0-1-1,-2 0 0,0 1 1,-1-1-1,0 0 0,-2 0 1,-3-25-1,3 31-133,-4-16-156,4 28-166,6 14-881,-3-8 965,0-1-1,0 0 0,1-1 1,0 1-1,-1 0 1,1-1-1,1 1 0,-1-1 1,0 0-1,1 0 0,0 0 1,0-1-1,0 1 0,0-1 1,0 0-1,0 0 1,0 0-1,1-1 0,-1 0 1,5 1-1,10 2-1888,-1-2-1,1 0 1,29-1 0,-40-1 1103,36 0-4422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3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3651,'0'0'5654,"11"-9"-5585,8-7-7,1 1 0,1 1-1,1 1 1,-1 1 0,2 1-1,0 1 1,0 0 0,45-10-1,-49 17-39,1 1 0,-1 1 0,0 0 0,0 2 0,0 0 0,22 5 0,6 4 214,59 23-1,-30-10 0,2-4 0,-1-3-1,147 10 1,244-18 1058,-58-5 126,-119 10-1256,323-26 0,-155-18-54,0 34-2439,-391 4 318,-13-1-1432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169 210 10570,'0'0'4596,"-8"0"-1291,1 0-3081,0 0 0,0 0 0,0 1 0,1 0 0,-1 0 0,0 1 0,1 0 0,-1 0 0,1 0 0,0 1 0,-1 0 0,1 0 0,1 1 0,-1-1 0,0 1 0,1 1 0,0-1 0,0 1 0,0 0 0,1 0 0,-1 0 0,1 1 0,-4 6 0,6-8-85,-1 0 0,1 0 1,0 1-1,1-1 0,-1 1 0,1-1 1,0 1-1,0-1 0,0 1 1,0 0-1,1 8 0,0-12-124,1 1-1,-1-1 0,1 1 0,-1 0 0,1-1 0,0 1 0,0-1 1,-1 0-1,1 1 0,0-1 0,0 0 0,1 1 0,-1-1 1,0 0-1,0 0 0,0 0 0,1 0 0,-1 0 0,1 0 1,-1 0-1,1 0 0,-1-1 0,1 1 0,-1-1 0,1 1 1,-1-1-1,1 1 0,0-1 0,-1 0 0,1 0 0,0 0 0,-1 0 1,1 0-1,3-1 0,0 1 23,1 0-1,-1-1 1,1 0 0,-1 0-1,1 0 1,-1-1 0,0 0-1,1 0 1,-1 0 0,0 0-1,-1-1 1,1 0 0,0 0-1,-1-1 1,1 1 0,5-7-1,-1 0-344,0-1-1,0-1 1,-1 1-1,-1-2 1,9-16-1,-21 77-1898,5-35 1953,0-11 200,0 0 0,0 0 0,0 0 1,0 0-1,0 0 0,0 0 0,1 0 0,-1 0 0,1 0 0,-1 0 0,1 0 1,0 0-1,0 0 0,0 0 0,0 0 0,0-1 0,0 1 0,0 0 0,1-1 1,-1 1-1,1-1 0,-1 1 0,1-1 0,-1 0 0,1 0 0,3 2 0,-2-1-43,1-2-1,-1 1 0,1 0 0,-1-1 0,1 1 1,-1-1-1,0 0 0,1 0 0,-1 0 0,1-1 0,-1 1 1,1-1-1,-1 0 0,0 0 0,1 0 0,4-3 1,3-2-7,-1 0 1,0 0 0,0-1-1,-1-1 1,1 0 0,-2 0-1,1-1 1,-1 1 0,-1-2 0,1 1-1,-2-1 1,1-1 0,5-12-1,1-3 116,-2-1 0,0 0-1,-2-1 1,8-37 0,-11 10 286,-9 52 959,-3 11-828,-6 13-118,-7 20 1196,-25 77 0,39-101-1212,1 0-1,1 0 1,0 1-1,2-1 1,0 1-1,1-1 1,3 32-1,-3-48-281,0 1 0,0-1-1,1 1 1,-1-1-1,0 1 1,1-1-1,-1 1 1,1-1-1,-1 1 1,1-1 0,0 1-1,0-1 1,-1 0-1,1 0 1,0 1-1,0-1 1,0 0-1,1 0 1,-1 0 0,0 0-1,0 0 1,0 0-1,1 0 1,-1-1-1,1 1 1,-1 0-1,0-1 1,1 1 0,1 0-1,-2-2 10,1 1-1,-1 0 1,0 0-1,1-1 1,-1 1 0,0-1-1,1 1 1,-1-1-1,0 1 1,0-1 0,1 0-1,-1 0 1,0 0-1,0 1 1,0-1 0,0 0-1,0 0 1,0-1-1,0 1 1,-1 0 0,1 0-1,0 0 1,0 0-1,-1-1 1,1 1 0,-1 0-1,1-1 1,-1 1-1,0 0 1,0-1-1,1-2 1,2-12 36,-1 0 0,0-1 1,-1 1-1,-1-1 0,-1 1 0,0-1 0,-1 1 0,-6-25 0,5 36-136,3 11-97,9 16-95,0-14 275,0-1-1,1 0 1,-1 0-1,2-1 1,-1-1 0,1 1-1,-1-2 1,2 1-1,-1-1 1,0-1 0,1 0-1,20 2 1,-23-4-7,1 0 0,-1-1 0,0 0 0,0-1 0,1 0 1,-1 0-1,15-5 0,-19 5 3,-1-1 1,1 0-1,-1 0 1,1 0 0,-1 0-1,0-1 1,0 0-1,0 0 1,-1 0-1,1 0 1,-1-1-1,1 1 1,-1-1-1,0 0 1,2-4 0,-4 7 19,0 0 1,-1 0-1,1 0 1,0 0-1,-1 0 1,1 0 0,-1 0-1,0 0 1,1 0-1,-1 0 1,0 0 0,1-1-1,-1 1 1,0 0-1,0 0 1,0 0 0,0 0-1,0 0 1,0-1-1,-1 1 1,1 0-1,-1-2 1,1 2 2,-1 1 1,0-1-1,0 0 0,1 1 1,-1-1-1,0 1 0,0-1 1,0 1-1,0-1 0,0 1 0,0 0 1,0-1-1,0 1 0,0 0 1,0 0-1,0 0 0,0 0 1,0 0-1,0 0 0,-1 0 0,-3 0 8,0 1 0,0-1 0,1 1-1,-1 0 1,0 1 0,0-1-1,1 1 1,-1 0 0,-4 2-1,-2 4 120,0 0-1,1 1 0,0 0 0,1 1 0,-13 15 0,19-22-131,1 1-1,-1-1 1,1 0 0,0 0 0,0 1-1,0-1 1,1 1 0,-1 0 0,1-1-1,0 1 1,0 0 0,0 0 0,1 0-1,-1 0 1,1 0 0,0 0 0,0 0-1,1 0 1,-1-1 0,1 1 0,-1 0 0,1 0-1,3 7 1,-2-9-133,1 1-1,-1 0 1,1-1 0,-1 0-1,1 0 1,0 0 0,0 0-1,0 0 1,0 0 0,0-1-1,1 1 1,-1-1 0,0 0-1,1 0 1,-1 0 0,1-1-1,-1 1 1,1-1 0,-1 0-1,1 0 1,-1 0 0,1 0-1,3-1 1,5 0-1085,-1 0 0,1-1 1,-1 0-1,0-1 0,0 0 0,11-5 0,24-18-8154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15278,'-9'0'4020,"1"1"-3395,0 0 0,0 0 0,0 1 0,0 0 0,0 0-1,1 1 1,-1 0 0,1 0 0,-1 1 0,-11 7 0,15-8-532,0 0 1,0 0 0,0 1-1,1-1 1,-1 1 0,1 0-1,0 0 1,0 0 0,0 0-1,1 1 1,-1-1 0,1 1-1,0-1 1,0 1 0,1 0-1,-1 0 1,1 0 0,0 0-1,0 0 1,1 8 0,0-11-127,1 1 1,-1-1 0,1 0 0,0 0 0,0 1 0,0-1 0,0 0 0,1 0-1,-1 0 1,0 0 0,1 0 0,0 0 0,-1-1 0,1 1 0,0 0 0,0-1-1,0 1 1,0-1 0,0 0 0,0 0 0,0 0 0,0 0 0,0 0 0,1 0-1,2 0 1,71 18-729,-61-16 404,-5-1 158,-1 0 1,1 1-1,0 0 1,-1 1-1,14 7 0,-22-11 207,0 1 0,0 0 0,0-1-1,0 1 1,0 0 0,0 0-1,0 0 1,0-1 0,0 1 0,-1 0-1,1 0 1,0 0 0,-1 1 0,1-1-1,0 0 1,-1 0 0,0 0-1,1 0 1,-1 1 0,1-1 0,-1 2-1,0-1 47,-1 0-1,0-1 0,1 1 0,-1 0 0,0 0 1,0-1-1,0 1 0,0 0 0,0-1 0,0 1 1,0-1-1,-1 1 0,1-1 0,-1 0 0,1 1 1,-1-1-1,1 0 0,-1 0 0,-2 1 0,-23 16 205,-1-2-1,-1 0 0,-47 17 0,3-14-8364,41-15-6269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10218,'8'1'601,"0"-1"0,0 0 0,0 0 0,13-2 0,77-24 1965,-68 16-2306,45-9 0,20 9 226,0 4 1,121 7-1,-124 2-74,0-4 1,149-21-1,-73-11-9,-73 11 23,1 5 0,178-8 0,-201 24-644,32 0 473,-37 5-8150,-74-4 3363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11915,'0'0'5109,"7"-3"-4863,26-3 49,0 1 0,0 2 0,1 1 0,66 5 0,-50-2-270,-38-1-8,0 0 0,0 1 0,0 0 0,-1 1 0,23 6 0,-31-7 9,0 1 1,-1-1-1,1 1 1,0-1-1,-1 1 1,1 0-1,-1 0 1,0 0-1,0 0 1,1 0-1,-1 1 1,-1-1-1,1 1 1,0-1-1,-1 1 1,1 0-1,-1-1 0,0 1 1,0 0-1,0 0 1,0 0-1,0 0 1,-1 0-1,1 0 1,-1 0-1,0 0 1,0 5-1,-1 11 218,0 0 0,-1 0 0,-1 0 0,-1 0 0,0-1-1,-2 1 1,-11 26 0,-69 123-55,57-118-298,-29 72 0,54-112-353,-2 5-93,2-2-3959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11 129 13357,'-2'5'239,"0"-1"0,1 0 0,0 1 1,-1-1-1,2 1 0,-1-1 0,0 1 1,1 0-1,0-1 0,0 1 1,0 0-1,1-1 0,1 8 0,-1-6-49,2 12-71,1 0 0,1-1 0,1 1 0,1-1-1,0 0 1,1-1 0,1 0 0,0 0 0,1-1 0,18 21 0,-27-35-89,0 1 0,-1-1-1,1 0 1,0 0 0,0 0 0,0 0 0,1 0 0,-1 0 0,0-1 0,0 1-1,0 0 1,1 0 0,-1-1 0,0 1 0,1-1 0,-1 1 0,0-1-1,3 1 1,-3-1 20,0-1-1,0 1 1,0 0-1,0-1 1,0 1-1,0 0 1,0-1-1,0 1 1,0-1-1,0 0 1,0 1 0,-1-1-1,1 0 1,0 1-1,0-1 1,-1 0-1,1 0 1,0 1-1,0-3 1,3-5 268,0-1-1,0 1 1,-1-1 0,3-15 0,-3 12-299,44-187 1470,-45 198-1406,2 12-1,5 29 70,8 25 17,-17-65-170,0 1 1,0 0 0,0 0-1,0 0 1,0-1 0,1 1-1,-1 0 1,0 0 0,0-1-1,1 1 1,-1 0 0,1 0-1,-1-1 1,0 1 0,1 0-1,0-1 1,-1 1 0,1-1-1,-1 1 1,1-1 0,0 1-1,-1-1 1,1 1-1,0-1 1,-1 0 0,1 1-1,0-1 1,0 0 0,-1 1-1,1-1 1,0 0 0,0 0-1,0 0 1,-1 0 0,1 0-1,0 0 1,0 0 0,0 0-1,-1 0 1,1 0 0,0 0-1,0-1 1,0 1 0,-1 0-1,1-1 1,0 1 0,0 0-1,-1-1 1,1 1-1,0-1 1,-1 1 0,1-1-1,-1 1 1,1-1 0,-1 1-1,1-1 1,-1 0 0,1 1-1,0-3 1,26-43 416,-15 14-199,13-52 0,7-17 550,-28 98-720,1 12-84,1 20-17,-5-22 130,5 18 15,12 51 27,-16-70-112,0-1-1,0 1 0,1 0 0,0 0 0,0-1 1,0 0-1,1 1 0,0-1 0,6 6 1,-9-10-16,-1-1 0,0 1 0,1-1 0,-1 0 1,0 1-1,1-1 0,-1 1 0,1-1 1,-1 0-1,0 0 0,1 1 0,-1-1 0,1 0 1,-1 0-1,1 1 0,-1-1 0,1 0 1,-1 0-1,1 0 0,-1 0 0,1 0 0,-1 0 1,1 0-1,-1 0 0,1 0 0,0 0 1,-1 0-1,1 0 0,-1 0 0,1-1 0,-1 1 1,1 0-1,-1 0 0,0 0 0,1-1 0,-1 1 1,1 0-1,-1-1 0,1 1 0,-1 0 1,0-1-1,1 1 0,-1 0 0,0-1 0,1 1 1,-1-1-1,0 1 0,0-1 0,1 1 1,-1-1-1,0 1 0,0-1 0,0 1 0,0-1 1,1 1-1,-1-1 0,0 1 0,0-1 1,0 1-1,0-1 0,0 1 0,-1-1 0,3-37-2567,-2 36 2279,-4-28-3796,-10-4-1768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16111,'0'0'5638,"46"-2"-13134,-23 2 1219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9961,'0'0'9118,"-9"11"-8279,-69 91 327,70-90-987,-1 2 0,2-1 0,0 1 1,1 0-1,0 1 0,1-1 0,-5 23 0,9-31-145,0 0-1,1 0 0,-1 1 0,1-1 1,0 0-1,1 0 0,0 0 0,2 10 1,-2-14-37,-1-1 1,1 1 0,0-1 0,0 0 0,0 1 0,0-1-1,0 0 1,0 0 0,1 0 0,-1 1 0,0-1 0,1 0-1,-1-1 1,0 1 0,1 0 0,-1 0 0,1-1-1,-1 1 1,1-1 0,0 1 0,-1-1 0,1 1 0,-1-1-1,1 0 1,0 0 0,-1 0 0,1 0 0,0 0 0,-1 0-1,1-1 1,0 1 0,-1 0 0,1-1 0,-1 1 0,1-1-1,1-1 1,4 0-72,1-1 0,-1-1 0,0 1 0,-1-1 0,1 0 0,-1-1 0,1 1 0,-2-1 0,1-1 0,0 1 0,8-11 0,-2-1-1546,0 0 0,0-1 1,10-23-1,-2 1-3371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13 150 14798,'0'0'4826,"-3"10"-3742,2-8-1059,-1 3 34,1 0 1,-1 0-1,1 0 1,0 1-1,0-1 1,1 0-1,0 1 1,0-1-1,0 0 1,0 1-1,1-1 1,0 0-1,0 1 1,0-1-1,4 9 1,27 38 203,-22-37-153,-1-1 0,-1 1 1,11 25-1,-16-96 2479,-3 42-2558,-1 1 1,0 0-1,-2 0 0,1 1 0,-1-1 0,-1 0 0,0 1 0,-1 0 1,0 0-1,-1 0 0,-14-21 0,20 33-37,0 1 0,0-1 0,0 0 0,0 0-1,0 1 1,0-1 0,0 0 0,-1 1 0,1-1 0,0 0 0,0 0 0,0 1 0,0-1 0,0 0 0,0 0-1,0 1 1,-1-1 0,1 0 0,0 0 0,0 0 0,0 1 0,-1-1 0,1 0 0,0 0 0,0 0-1,0 1 1,-1-1 0,1 0 0,0 0 0,-1 0 0,1 0 0,0 0 0,0 0 0,-1 0 0,1 0-1,0 0 1,0 1 0,-1-1 0,1 0 0,0 0 0,-1-1 0,1 1 0,0 0 0,0 0 0,-1 0-1,1 0 1,0 0 0,-1 0 0,1 0 0,0 0 0,0 0 0,-1-1 0,1 1 0,0 0 0,0 0 0,0 0-1,-1-1 1,1 1 0,6 26-200,-4-24 201,-1 1 0,1-1 0,0 0 0,0 0 0,0 0 0,0 0 0,0 0 0,1 0 0,-1-1 0,1 1 1,-1-1-1,1 1 0,-1-1 0,1 0 0,0 0 0,0 0 0,0-1 0,-1 1 0,1-1 0,0 1 0,0-1 0,0 0 0,0 0 0,0 0 0,0 0 0,0-1 0,-1 1 0,1-1 0,0 0 0,0 0 0,0 0 0,-1 0 0,5-2 0,1-2 26,-1 1 0,1-1-1,-1 0 1,0 0-1,0-1 1,0 0 0,-1 0-1,0 0 1,10-14-1,-9 10 10,-1 0-1,0 0 1,0-1-1,-1 0 0,0 0 1,-1 0-1,0 0 0,-1-1 1,0 1-1,-1-1 0,2-16 1,-24 80-393,15-23 408,0 0 1,2 1-1,2 45 0,0-74-47,1 0 0,0 0 0,0 1 0,0-1-1,0 0 1,0 0 0,0 0 0,1 0 0,-1 0-1,0 0 1,0 0 0,1 0 0,-1 1 0,1-1-1,-1 0 1,1 0 0,-1-1 0,1 1 0,0 0-1,-1 0 1,1 0 0,0 0 0,0 0 0,0-1-1,0 1 1,0 0 0,0-1 0,-1 1 0,3 0-1,-1-1 16,0 0-1,1 1 1,-1-1-1,0 0 1,1-1-1,-1 1 0,0 0 1,1-1-1,-1 1 1,0-1-1,0 0 1,1 1-1,2-3 1,3-1-425,1 0 1,-1-1 0,0-1-1,0 1 1,0-1 0,8-9 0,25-41-8088,-21 24 1180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 11371,'0'0'3747,"-5"8"-1414,-2 3-2006,1 0 0,0 0 0,0 1 0,2 0 0,-5 13 0,8-22-290,1 0-1,-1 0 1,1 0-1,-1 0 1,1 0-1,0 0 1,0 0-1,0 0 1,1 0-1,-1 0 1,1 0-1,-1 0 1,3 4-1,-2-5-28,0 0 0,1-1 0,-1 1 0,0-1 0,1 1 0,-1-1 0,1 0 0,-1 0 0,1 1 0,0-1 0,-1 0 0,1 0 0,0-1 0,0 1 0,0 0-1,0-1 1,0 1 0,0-1 0,-1 1 0,1-1 0,0 0 0,0 0 0,4 0 0,-4 0 22,0 0-1,0-1 1,0 1 0,0 0-1,0-1 1,0 1 0,0-1-1,0 0 1,0 1 0,0-1-1,0 0 1,0 0 0,0 0-1,-1-1 1,1 1 0,0 0-1,-1-1 1,1 1 0,1-3-1,1-1 47,-1 1-1,0-1 0,-1 0 0,1 0 0,-1-1 1,0 1-1,2-7 0,0-4 97,-1-1 1,0 0-1,0-33 0,-6 21 315,-3 47-22,-4 47-178,8-47-284,1-5-3,0 1 1,0 0-1,1-1 1,1 1-1,4 24 0,-5-37-12,0 0 0,1 0 0,-1 0 0,1-1 0,-1 1 0,1 0 0,-1 0 0,1-1-1,0 1 1,-1 0 0,1-1 0,0 1 0,0-1 0,-1 1 0,1-1 0,0 1 0,0-1 0,0 0-1,0 1 1,-1-1 0,1 0 0,0 1 0,0-1 0,0 0 0,0 0 0,0 0 0,0 0 0,0 0-1,0 0 1,0 0 0,0 0 0,-1 0 0,1-1 0,0 1 0,0 0 0,0-1 0,0 1 0,0 0-1,-1-1 1,1 1 0,0-1 0,0 1 0,-1-1 0,1 0 0,1 0 0,32-30-1300,-23 15-1343,0-1 0,13-30 0,-2-3-5022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11723,'-6'12'756,"-6"9"402,1 1 1,1 0 0,1 1 0,1 0 0,1 0-1,-7 42 1,14-64-1148,0-1-1,0 1 1,-1-1 0,1 1-1,0-1 1,0 1 0,0 0-1,0-1 1,0 1 0,0-1-1,0 1 1,0-1-1,0 1 1,0 0 0,0-1-1,0 1 1,1-1 0,-1 1-1,0-1 1,0 1 0,1-1-1,-1 1 1,0-1-1,1 1 1,-1-1 0,0 1-1,1-1 1,-1 0 0,1 1-1,-1-1 1,0 1 0,1-1-1,-1 0 1,1 0-1,-1 1 1,1-1 0,-1 0-1,1 0 1,0 1 0,-1-1-1,1 0 1,-1 0 0,1 0-1,-1 0 1,1 0-1,0 0 1,-1 0 0,1 0-1,-1 0 1,1 0 0,-1 0-1,1-1 1,1 1 0,1-1 45,-1 0 0,1-1 0,0 1 1,0-1-1,0 0 0,-1 1 0,1-1 1,-1 0-1,3-3 0,46-62 355,-39 48-411,1 1 0,22-22 0,-35 39-8,1 0-1,0 0 1,-1 0-1,1 0 1,0 1-1,-1-1 1,1 0-1,0 1 1,0-1-1,0 1 1,0-1-1,-1 0 1,1 1-1,0 0 1,0-1-1,0 1 1,0 0-1,0-1 1,0 1-1,0 0 1,0 0-1,0 0 1,1 0-1,-1 0 1,0 0-1,0 0 1,1 1-1,-1 0 8,0 0 0,0 0-1,0 0 1,0 0-1,0 0 1,0 0-1,0 1 1,-1-1 0,1 0-1,0 1 1,-1-1-1,1 0 1,-1 1 0,0-1-1,1 1 1,-1 2-1,1 61 697,-12-3 1790,10-59-2393,0 0 1,0 0 0,0 1 0,0-1 0,0 0-1,-1 0 1,0-1 0,1 1 0,-1 0 0,0 0-1,0-1 1,-1 1 0,1-1 0,0 0 0,-1 0-1,-3 3 1,5-4-210,0-1 0,0 0 0,0 1 0,0-1 0,0 0 0,0 1 0,0-1 0,0 0 0,0 0 0,-1 0 0,1 0 0,0 0 0,0 0 0,0-1 0,0 1 0,0 0 0,0 0 0,0-1 0,0 1 0,0 0 0,0-1 0,0 1 0,1-1-1,-1 0 1,0 1 0,0-1 0,0 0 0,0 1 0,1-1 0,-1 0 0,0 0 0,1 0 0,-1 1 0,1-1 0,-1 0 0,1 0 0,-1-2 0,-10-39-8590,9 19 1314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2262 3331,'0'0'9198,"9"-13"-8274,174-229 962,148-213-1861,-185 226 50,144-211-41,-208 327 61,172-181 0,217-164 1997,-455 440-3172,-41 35-2878,6-3 1763,-6 1-2241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 15887,'0'0'3497,"0"10"-3294,0-9-205,-2 16 376,2-1 0,0 1 0,1 0 0,5 28 0,-5-45-357,-1 1-1,0 0 1,0-1 0,0 1-1,0 0 1,1-1 0,-1 1-1,0-1 1,1 1 0,-1 0-1,0-1 1,1 1-1,-1-1 1,1 1 0,-1-1-1,1 0 1,-1 1 0,1-1-1,-1 1 1,1-1 0,-1 0-1,1 1 1,0-1 0,-1 0-1,1 0 1,0 0 0,-1 1-1,1-1 1,0 0 0,-1 0-1,1 0 1,0 0 0,-1 0-1,1 0 1,-1 0 0,1 0-1,0 0 1,-1-1-1,1 1 1,0 0 0,-1 0-1,1 0 1,0-1 0,-1 1-1,1 0 1,-1-1 0,1 1-1,-1-1 1,1 1 0,2-2 48,0 0 0,-1 0 0,1 0 1,-1 0-1,0-1 0,0 1 0,1 0 1,2-6-1,-2 2 56,0 0 0,-1 0 0,0 0 0,0 0-1,0 0 1,-1 0 0,0-1 0,0 1 0,0-10 0,-1 14-51,0 0 0,-1 1 0,1-1-1,0 0 1,-1 0 0,1 1 0,-1-1 0,1 0 0,-1 1 0,0-1 0,0 1 0,1-1-1,-1 1 1,0-1 0,-1 1 0,1-1 0,0 1 0,0 0 0,-1 0 0,1 0 0,0 0 0,-1 0-1,1 0 1,-1 0 0,1 0 0,-1 0 0,0 1 0,1-1 0,-1 0 0,0 1 0,1 0 0,-1-1-1,0 1 1,0 0 0,0 0 0,1 0 0,-4 0 0,4 1-70,-1-1 1,0 0 0,0 1-1,0-1 1,1 1-1,-1 0 1,0 0-1,1-1 1,-1 1-1,0 0 1,1 1-1,-1-1 1,1 0-1,0 0 1,-1 0 0,1 1-1,0-1 1,0 1-1,0-1 1,0 1-1,0-1 1,0 1-1,0 0 1,1-1-1,-1 1 1,0 0-1,1 0 1,0 0 0,-1-1-1,1 1 1,0 3-1,-2 8-28,1-1-1,1 0 1,1 18 0,-1-29 26,0 0 1,0 0-1,1 0 1,-1-1-1,0 1 1,1 0-1,-1 0 1,0 0-1,1 0 1,-1 0-1,1 0 1,0 0-1,-1-1 1,1 1-1,0 0 1,-1-1-1,1 1 1,0 0-1,0-1 1,-1 1-1,1-1 1,0 1-1,0-1 1,0 1-1,0-1 1,0 0-1,0 1 1,0-1-1,0 0 1,0 0-1,0 0 1,0 1-1,0-1 1,0 0-1,0-1 1,0 1-1,0 0 1,0 0-1,0 0 1,-1 0-1,3-1 1,1 0 20,1 0 1,-1-1 0,0 1 0,0-1 0,1 0 0,-1 0 0,7-4 0,-2-2-168,-1 1 0,0-1-1,0 0 1,11-15 0,-16 18-573,0 0 0,0 0 1,-1 0-1,0-1 0,0 1 0,3-9 0,-1-15-5434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103 395 11082,'0'0'4869,"-8"-2"-2675,4 1-1986,-1 0 0,1 0 0,-1 1 0,1 0 0,-1-1 0,0 1 1,1 1-1,-8 0 0,9 0-167,1 0 1,0 0 0,0 0 0,0 0 0,0 0 0,0 0 0,0 1-1,0-1 1,0 1 0,0-1 0,0 1 0,1 0 0,-1-1-1,1 1 1,-1 0 0,1 0 0,0 0 0,0 0 0,0 1-1,0-1 1,0 0 0,-1 5 0,0 4 44,0 1 0,0-1 1,1 1-1,1 11 0,-1-18-45,1 0 0,0-1 1,1 1-1,-1 0 0,1-1 0,0 1 0,0 0 0,0-1 1,1 1-1,0-1 0,-1 0 0,5 6 0,-6-9-24,1 0 1,0-1-1,-1 1 0,1 0 1,0 0-1,0-1 0,-1 1 1,1-1-1,0 1 0,0-1 1,0 1-1,0-1 0,0 1 1,0-1-1,0 0 0,0 1 1,0-1-1,0 0 0,0 0 1,0 0-1,0 0 0,0 0 1,0 0-1,0 0 0,0 0 1,1-1-1,0 0 43,0 0 0,0 0 0,-1 0 0,1 0 0,-1 0 1,1 0-1,-1-1 0,1 1 0,-1-1 0,1 1 0,-1-1 0,1-2 0,4-7 344,0 0 1,-1 0-1,5-18 1,-9 26-298,5-15 123,0-1 0,-2 0 0,0 0 0,-2 0 0,0 0 0,0-1 1,-2 1-1,-3-30 0,3 48-224,0 0 1,0 0-1,0 0 0,0 0 1,-1 0-1,1 0 1,0 0-1,0 1 0,-1-1 1,1 0-1,-1 0 0,1 0 1,-1 0-1,1 1 1,-1-1-1,1 0 0,-1 1 1,0-1-1,1 0 1,-1 1-1,0-1 0,1 1 1,-1-1-1,0 1 0,-1-1 1,2 1-18,-1 0-1,0 0 1,1 1 0,-1-1-1,1 0 1,-1 1-1,0-1 1,1 1 0,-1-1-1,1 1 1,-1-1 0,1 1-1,-1-1 1,1 1 0,0-1-1,-1 1 1,1 0 0,0-1-1,-1 1 1,1 0 0,0-1-1,0 1 1,-1 0 0,1-1-1,0 1 1,0 0 0,0-1-1,0 1 1,0 0 0,0-1-1,0 1 1,0 1 0,-1 11-49,-1 57-99,2-65 155,0-1 1,0 1-1,1-1 1,-1 1-1,1-1 0,0 1 1,1-1-1,-1 1 1,1-1-1,0 0 1,4 8-1,-6-12 7,1 1 0,-1 0 0,1-1 0,0 1-1,-1 0 1,1-1 0,0 1 0,-1-1 0,1 1 0,0-1 0,0 1 0,-1-1-1,1 1 1,0-1 0,0 0 0,0 1 0,0-1 0,0 0 0,0 0-1,-1 0 1,1 0 0,0 0 0,0 0 0,0 0 0,0 0 0,0 0 0,0 0-1,0 0 1,0-1 0,-1 1 0,1 0 0,0-1 0,0 1 0,0 0 0,-1-1-1,1 1 1,0-1 0,0 1 0,-1-1 0,1 0 0,0 1 0,-1-1-1,1 0 1,-1 1 0,1-1 0,0-1 0,22-40 348,-9-3-213,-1-1 0,-2 0 0,-2-1 0,-2 0 0,-3-1 0,-1-63 0,-3 149-337,4 163-42,-1-163 259,2 0 0,1 0 0,14 46 0,-17-75-17,0 0-1,1 0 1,0-1 0,0 1 0,1-1 0,0 0 0,1 0 0,12 13-1,-2-5 19,1-2-1,26 18 1,-9-7 41,-30-22-57,-1-2-3,-1 0 1,1 1-1,-1-1 0,0 1 1,0 0-1,0 0 1,0 0-1,0 0 0,0 0 1,-1 0-1,1 0 0,-1 1 1,1-1-1,-1 1 1,0-1-1,0 1 0,0-1 1,1 5-1,-3-6 10,0-1 0,0 1 0,0 0 0,0-1 0,0 1 0,0-1 0,0 0 0,0 1-1,0-1 1,0 0 0,0 1 0,0-1 0,0 0 0,0 0 0,0 0 0,0 0 0,0 0 0,0 0 0,0 0 0,-1 0-1,1-1 1,0 1 0,0 0 0,0-1 0,0 1 0,0-1 0,-1 0 0,-7-4 0,1 0 0,0-1 0,0 0 1,0 0-1,1 0 0,0-1 0,0-1 0,-6-8 1,-47-68 9,54 74-25,-18-32 58,24 40-61,-1 0 0,1 0 1,-1 0-1,1 0 1,-1 0-1,1 0 0,0 0 1,0 1-1,0-1 0,0 0 1,0 0-1,1 0 0,-1 0 1,0 0-1,1 0 0,0 0 1,-1 0-1,1 1 0,0-1 1,0 0-1,0 1 0,1-3 1,42-48-1549,17-22-5366,-31 30-364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19 222 4452,'0'0'8141,"-1"-9"-6251,1 2-1517,-2-32 2175,2 36-2086,0 1-1,-1 0 0,1-1 0,-1 1 0,1 0 0,-1-1 1,0 1-1,0 0 0,0 0 0,0 0 0,0 0 0,-1 0 0,1 0 1,-3-3-1,4 57 1092,9-10-1502,2 0 1,1-1-1,2-1 0,26 54 0,-29-78 48,-9-32 493,-10-30 223,-3 5-636,4 12-149,-1 1 0,-2 0 1,-1 0-1,-21-38 1,32 65-34,0 1 1,0 0-1,0 0 1,-1-1-1,1 1 1,0 0-1,0 0 1,-1 0-1,1-1 1,0 1-1,0 0 1,-1 0-1,1 0 1,0 0-1,-1 0 1,1 0-1,0 0 0,-1-1 1,1 1-1,0 0 1,0 0-1,-1 0 1,1 0-1,0 0 1,-1 0-1,1 1 1,0-1-1,-1 0 1,1 0-1,0 0 1,-1 0-1,1 0 1,0 0-1,0 0 1,-1 1-1,1-1 1,0 0-1,0 0 1,-1 0-1,1 1 1,0-1-1,0 0 1,-1 0-1,1 1 1,0-1-1,0 0 0,0 0 1,0 1-1,0-1 1,-1 0-1,1 1 1,0-1-1,0 0 1,0 1-1,0-1 1,0 0-1,0 1 1,0-1-1,0 0 1,0 0-1,0 1 1,0-1-1,0 0 1,1 1-1,-2 9 84,8-11 258,-1-5-351,11-11 0,37-28 0,-51 42 10,1 0 0,0 1 1,-1-1-1,1 1 0,0 0 0,0 0 0,1 0 0,-1 1 0,0-1 1,0 1-1,1 0 0,-1 0 0,1 1 0,-1-1 0,1 1 0,-1 0 0,8 1 1,-9 0-2,-1 1 1,1-1 0,0 1 0,-1 0 0,1 0-1,-1 0 1,0 0 0,0 0 0,0 1 0,0-1 0,0 1-1,0-1 1,0 1 0,-1 0 0,0-1 0,1 1-1,-1 0 1,0 0 0,0 0 0,-1 0 0,1 0-1,0 5 1,2 9 26,-1-1 0,-1 29 0,-1 37 147,4-122-136,1 0 0,2 1 0,23-74 0,-19 77 6,2-6-121,-13 42 78,0-1-1,0 1 1,0 0-1,0-1 1,1 1-1,-1 0 1,0 0-1,0-1 1,0 1-1,0 0 1,0-1-1,0 1 1,1 0-1,-1 0 1,0-1-1,0 1 1,0 0-1,0 0 1,1 0-1,-1-1 1,0 1-1,0 0 1,1 0-1,-1 0 1,0 0 0,0-1-1,1 1 1,-1 0-1,0 0 1,1 0-1,-1 0 1,0 0-1,0 0 1,1 0-1,-1 0 1,0 0-1,1 0 1,-1 0-1,0 0 1,1 0-1,-1 0 1,0 0-1,0 0 1,1 0-1,-1 0 1,0 1-1,1-1 1,-1 0-1,0 0 1,0 0-1,1 0 1,-1 1-1,0-1 1,0 0-1,0 0 1,1 0-1,-1 1 1,0-1-1,0 0 1,0 0-1,0 1 1,1-1-1,-1 0 1,0 1-1,0-1 1,0 0-1,0 0 1,0 1-1,0 0 1,7 15-43,-4-5 44,0 0 0,-1 0 0,2 22 0,-4-24 6,1 0-1,0 1 0,1-1 1,0 0-1,0 0 1,6 14-1,-7-22-4,0 0 1,0 0-1,0 0 0,0 0 0,0 0 1,0 0-1,0-1 0,0 1 0,0 0 1,0-1-1,0 1 0,0-1 0,0 1 1,1-1-1,-1 0 0,0 1 1,0-1-1,1 0 0,-1 0 0,0 0 1,0 0-1,1 0 0,-1 0 0,0 0 1,0 0-1,1 0 0,-1-1 0,0 1 1,0-1-1,1 1 0,-1-1 0,0 1 1,0-1-1,0 1 0,0-1 0,1-1 1,9-2 5,-11 4-284,-1-14-9758,-3 3 2744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37 192 8552,'4'-36'5763,"-4"36"-5665,0-1 1,0 0-1,1 1 1,-1-1-1,0 1 1,0-1-1,0 1 1,0-1-1,0 1 1,0-1-1,0 1 0,0-1 1,-1 1-1,1-1 1,0 1-1,0-1 1,0 1-1,0-1 1,-1 1-1,1-1 0,0 1 1,-1-1-1,1 1 1,0-1-1,-1 1 1,1 0-1,0-1 1,-1 1-1,1-1 0,-1 1 1,1 0-1,-1 0 1,1-1-1,-1 1 1,1 0-1,-1 0 1,1 0-1,-1-1 0,1 1 1,-1 0-1,1 0 1,-1 0-1,1 0 1,-1 0-1,1 0 1,-1 0-1,1 0 0,-1 0 1,0 0-1,1 1 1,-1-1-1,1 0 1,-1 0-1,1 0 1,-1 1-1,1-1 0,-1 0 1,1 0-1,-1 1 1,0 1 2,-1 0 1,1-1 0,-1 1-1,1 0 1,0 0 0,0 0-1,0 0 1,0 0 0,0 1-1,0-1 1,0 0-1,1 0 1,-1 1 0,1-1-1,0 5 1,-2 40 526,2-37-411,-1 18 213,0-21-350,0 0 0,1 1 0,0-1-1,0 1 1,0-1 0,1 1 0,0-1 0,1 1-1,4 12 1,-6-20-78,0 1 0,0 0 0,1-1 0,-1 1 0,0-1 0,1 1-1,-1-1 1,0 1 0,1-1 0,-1 1 0,1-1 0,-1 1 0,1-1 0,-1 0-1,1 1 1,-1-1 0,1 0 0,0 0 0,-1 1 0,1-1 0,-1 0 0,1 0-1,0 0 1,-1 1 0,1-1 0,-1 0 0,1 0 0,0 0 0,-1 0 0,1 0-1,0 0 1,-1-1 0,1 1 0,-1 0 0,2 0 0,16-21 274,5-32 485,23-137-214,-42 168-538,-4 22-10,0 0 0,0 0 0,0 0 1,0 0-1,0 1 0,0-1 1,0 0-1,1 0 0,-1 0 1,0 0-1,0 0 0,0 0 1,0 0-1,0 0 0,0 0 0,0 0 1,0 0-1,0 0 0,0 1 1,1-1-1,-1 0 0,0 0 1,0 0-1,0 0 0,0 0 0,0 0 1,0 0-1,0 0 0,0 0 1,1 0-1,-1 0 0,0 0 1,0 0-1,0 0 0,0 0 1,0 0-1,0 0 0,0 0 0,1 0 1,-1 0-1,0-1 0,0 1 1,0 0-1,0 0 0,0 0 1,0 0-1,0 0 0,0 0 1,6 22-75,3 29-25,-8-35 120,-2-11-13,1 0 1,0 0 0,1 0-1,-1 0 1,1 0 0,0 0-1,1-1 1,-1 1 0,3 5-1,5-21 308,22-65-30,-27 63-246,0 1 1,1-1-1,0 1 1,1 0 0,0 1-1,1-1 1,0 1-1,17-20 1,-24 31-41,1 0 1,-1-1-1,0 1 1,1-1-1,-1 1 1,0 0-1,1 0 1,-1-1-1,1 1 1,-1 0-1,0-1 1,1 1-1,-1 0 1,1 0-1,-1 0 1,1 0-1,-1-1 1,1 1-1,-1 0 1,1 0-1,-1 0 1,1 0-1,-1 0 1,1 0-1,-1 0 1,1 0-1,-1 0 1,1 1-1,-1-1 1,1 0-1,-1 0 1,1 0-1,-1 0 1,0 1-1,1-1 1,-1 0-1,1 1 1,-1-1-1,10 24-42,-3 38-24,-7-56 69,2 90 393,-2-96-389,0 0 0,0 0 0,0 0 0,0 0 0,0 0 0,1 0 0,-1 0-1,0-1 1,0 1 0,0 0 0,0 0 0,0 0 0,0 0 0,0 0 0,0 0 0,0 0 0,0 0 0,0 0 0,0 0 0,0 0 0,0 0 0,1 0 0,-1 0 0,0-1 0,0 1-1,0 0 1,0 0 0,0 0 0,0 0 0,0 0 0,0 0 0,0 0 0,1 0 0,-1 0 0,0 0 0,0 0 0,0 0 0,0 0 0,0 0 0,0 0 0,0 1 0,0-1 0,1 0 0,6-19-100,7-25-1382,4-51-7642,-12 64 3006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7431,'0'0'8050,"3"3"-6950,-2-2-1027,0-1-1,-1 1 1,1-1 0,0 1-1,0 0 1,-1-1 0,1 1-1,0-1 1,0 0 0,0 1-1,-1-1 1,1 0 0,0 1-1,0-1 1,0 0 0,0 0-1,0 0 1,0 0 0,0 0-1,0 0 1,-1 0-1,1 0 1,0 0 0,0 0-1,0-1 1,0 1 0,0 0-1,0 0 1,-1-1 0,1 1-1,0-1 1,0 1 0,1-1-1,19-35 1721,-19 32-1849,5-11 340,-1 1 1,0-1-1,-1 0 1,-1 0-1,0-1 0,3-31 1,-7 47-265,0 0 1,0-1-1,0 1 1,0 0-1,0 0 1,0-1-1,0 1 1,0 0-1,0-1 0,0 1 1,0 0-1,0 0 1,0-1-1,0 1 1,0 0-1,0 0 1,0-1-1,0 1 1,-1 0-1,1 0 0,0-1 1,0 1-1,0 0 1,0 0-1,-1 0 1,1-1-1,0 1 1,0 0-1,-1 0 1,1 0-1,0 0 0,0-1 1,0 1-1,-1 0 1,1 0-1,0 0 1,-1 0-1,1 0 1,0 0-1,0 0 1,-1 0-1,1 0 0,0 0 1,0 0-1,-1 0 1,1 0-1,0 0 1,-1 0-1,1 0 1,0 0-1,0 0 1,-1 0-1,1 0 0,0 1 1,0-1-1,-1 0 1,1 0-1,0 0 1,0 0-1,-1 1 1,-13 14 7,7 5 34,1-1 0,1 1 0,1 0 0,1 0 0,0 1 0,2-1 0,1 29 0,0-47-58,0 0-1,0-1 0,0 1 0,0 0 1,0-1-1,0 1 0,1 0 1,-1-1-1,1 1 0,-1 0 1,1-1-1,0 1 0,-1-1 0,1 1 1,0-1-1,0 1 0,2 1 1,-3-3 3,1 1 1,0-1-1,0 1 1,0-1-1,0 1 0,0-1 1,0 0-1,0 1 1,0-1-1,0 0 1,0 0-1,0 0 1,0 0-1,0 0 1,0 0-1,0 0 1,0 0-1,0 0 1,0 0-1,0 0 1,1-1-1,2-1 50,0 0 1,0 0-1,0 0 1,0 0-1,0-1 1,-1 1-1,1-1 0,-1 0 1,0 0-1,1-1 1,3-4-1,5-15-97,-1 0 0,-1-1-1,-1 0 1,-1 0 0,9-46 0,-17 68-93,-5 33 229,1 0 1,-1 54-1,5-85-94,0 0-1,0-1 1,0 1 0,0 0 0,1 0 0,-1 0 0,0 0 0,0-1-1,0 1 1,0 0 0,0 0 0,0 0 0,0 0 0,0 0 0,1-1-1,-1 1 1,0 0 0,0 0 0,0 0 0,0 0 0,0 0 0,1 0-1,-1 0 1,0 0 0,0-1 0,0 1 0,0 0 0,1 0 0,-1 0-1,0 0 1,0 0 0,0 0 0,0 0 0,1 0 0,-1 0 0,0 0-1,0 0 1,0 0 0,1 0 0,-1 0 0,0 1 0,0-1 0,0 0-1,0 0 1,1 0 0,-1 0 0,0 0 0,0 0 0,0 0 0,0 0 0,0 0-1,0 1 1,1-1 0,-1 0 0,0 0 0,0 0 0,0 0 0,0 1-1,0-1 1,0 0 0,0 0 0,0 0 0,0 0 0,0 1 0,0-1-1,11-14 186,3-16-8,-2-1 0,-1-1 0,9-36 0,-10 30-147,-1 132-726,-6-64 738,2 0 1,2-1 0,0 0-1,13 31 1,54 109 402,-54-124-439,-17-40 28,0 1 0,-1-1 0,0 1 0,0 0 0,0 0 0,-1 0 0,0 0 0,0 0 0,0 0 0,-1 1 0,-1 8 0,1-14-8,0-1 0,0 1 0,0-1 0,0 1 0,0-1 0,0 0 1,0 1-1,0-1 0,-1 0 0,1 1 0,0-1 0,0 1 0,0-1 0,-1 0 0,1 1 0,0-1 0,-1 0 0,1 0 0,0 1 0,0-1 0,-1 0 0,1 0 0,0 1 1,-1-1-1,1 0 0,-1 0 0,1 0 0,0 0 0,-1 1 0,1-1 0,-1 0 0,1 0 0,0 0 0,-2 0 0,-14-7 596,-12-18-207,15 6-365,0 0 0,2-1 0,0 0 0,-16-43 0,23 50-133,0 1 0,1-1 0,0 0 0,1 0 1,0 0-1,1 0 0,1 0 0,0 0 0,1 0 0,3-18 0,0 19-976,0 0-1,1 1 0,0 0 0,0 0 0,15-20 0,2-6-6581,-6 2-4026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9417,'0'0'13986,"-7"8"-13494,3-4-436,0 0 1,0 1-1,1-1 1,-1 1-1,1 0 1,1-1-1,-1 1 1,1 1-1,0-1 1,0 0-1,0 0 1,0 1-1,1-1 1,0 1-1,1 0 1,-1 5 0,1-1 154,2 17 26,-2-26-233,0-1 0,1 1-1,-1-1 1,0 0 0,1 1 0,-1-1 0,1 1 0,-1-1 0,1 0-1,-1 1 1,1-1 0,-1 0 0,1 0 0,-1 1 0,1-1-1,0 0 1,-1 0 0,1 0 0,-1 0 0,1 0 0,0 1 0,-1-1-1,1-1 1,-1 1 0,1 0 0,0 0 0,-1 0 0,1 0 0,-1 0-1,1 0 1,0-1 0,-1 1 0,1 0 0,-1 0 0,1-1-1,-1 1 1,1 0 0,-1-1 0,1 1 0,-1-1 0,0 1 0,1-1-1,19-11 163,-14 7-182,1 0 0,1 1 0,-1 0 0,0 0 0,1 1 0,0 0 0,0 0 0,0 1 0,0 0 0,12-2 0,-19 5 10,0 0 0,0 0 0,0 0 0,0 1 0,-1-1-1,1 0 1,0 0 0,0 1 0,-1-1 0,1 0 0,-1 1 0,1-1 0,-1 0 0,0 1 0,0-1 0,1 1 0,-1-1 0,0 0 0,0 1 0,0-1 0,-1 1 0,1 2 0,-3 36 177,1-34-150,0 0 1,-1 0 0,1-1-1,-1 0 1,0 1-1,0-1 1,-8 9 0,9-11-112,0-1 0,0 0 1,0 0-1,0 0 0,0 0 1,-1 0-1,1 0 0,-1 0 1,1-1-1,-1 0 0,0 1 0,1-1 1,-1 0-1,0 0 0,0 0 1,0 0-1,-5 0 0,7-1-26,0 0-1,1-1 0,-1 1 0,0 0 0,1 0 0,-1 0 1,1-1-1,-1 1 0,0 0 0,1-1 0,-1 1 1,1-1-1,-1 1 0,1 0 0,-1-1 0,1 1 0,0-1 1,-1 1-1,1-1 0,-1 0 0,1 1 0,0-1 1,0 1-1,-1-1 0,1 0 0,0 1 0,0-1 0,0 1 1,0-1-1,-1 0 0,0-24-3732,1 19 2682,0-23-4059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13741,'0'0'5787,"-1"11"-4960,1-2-783,-2-2 64,1 1 1,0 0-1,1 0 1,0 0-1,0 0 1,1 0-1,0 0 1,0 0-1,1 0 1,0 0-1,1-1 1,-1 1-1,1-1 1,5 9-1,-7-15-95,-1 0-1,1 0 1,-1-1-1,1 1 1,0 0-1,-1-1 0,1 1 1,0-1-1,-1 1 1,1 0-1,0-1 1,0 1-1,-1-1 1,1 0-1,0 1 1,0-1-1,0 0 1,0 1-1,0-1 1,-1 0-1,1 0 0,0 0 1,0 0-1,0 0 1,0 0-1,0 0 1,1 0-1,0-1 49,-1 0 0,1 0 0,-1 0 0,1 0-1,-1 0 1,1 0 0,-1 0 0,0 0 0,1-1-1,-1 1 1,0 0 0,2-4 0,20-46 870,-12 12-810,3-8-139,-12 46 5,-1 6 7,-2 31 29,0-12 61,-1 8 112,3 60-1,-1-91-191,0-1-1,0 1 1,-1-1-1,1 1 1,0 0-1,0-1 0,0 1 1,0-1-1,0 1 1,0 0-1,1-1 1,-1 1-1,0-1 0,0 1 1,0-1-1,0 1 1,1-1-1,-1 1 1,0-1-1,1 1 1,-1-1-1,0 1 0,1-1 1,-1 1-1,0-1 1,1 1-1,-1-1 1,1 0-1,-1 1 0,1-1 1,-1 0-1,1 0 1,-1 1-1,2-1 1,11-16-341,8-32-2100,-16 24-1664,0 0-1,2-43 0,-5 27-4178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48 12364,'0'8'2733,"0"26"-1588,1-1 1,1 1-1,1 0 1,3-1-1,0 0 1,13 35-1,-2-24-1043,-10-29-4,-1 0 0,0 1 1,-1 0-1,-1-1 1,0 1-1,2 32 0,-7-55 26,0 0 0,0 1 0,-1 0 0,0-1 0,-5-10 0,-3-9-72,-10-41 112,5 25-315,2-1 1,3-1 0,1 0 0,-6-76-1,15 117 133,0 0-1,1-1 0,-1 1 1,1 0-1,0 0 0,0 0 1,0 0-1,0 0 0,1 0 1,-1 0-1,1 0 0,0 0 1,-1 0-1,1 1 0,1-1 1,-1 1-1,0 0 0,0-1 0,1 1 1,0 0-1,-1 0 0,1 1 1,0-1-1,0 0 0,0 1 1,0 0-1,0 0 0,0 0 1,0 0-1,0 0 0,0 1 1,1-1-1,-1 1 0,0 0 1,0 0-1,1 0 0,-1 0 0,0 0 1,0 1-1,1 0 0,-1 0 1,0 0-1,0 0 0,0 0 1,5 3-1,-5-3 18,-1 1 0,1-1 0,-1 1 0,0-1 0,1 1 0,-1 0 0,0 0 0,0 0 0,0 0 1,0 1-1,-1-1 0,1 0 0,-1 1 0,1-1 0,-1 1 0,0 0 0,0-1 0,1 5 0,0-1 75,-2-1 0,1 1 0,-1 0 0,0-1-1,0 1 1,0 0 0,-1-1 0,-2 12 0,-2-1 157,-1 0 0,0 0 0,-1 0 1,-1-1-1,-11 18 0,11-20-191,6-9-98,0 0-1,0 0 1,0 0-1,-1 0 1,1-1-1,-1 1 1,0-1-1,0 0 1,0 1-1,-4 1 1,5-40-6738,6 5 2675,6-6-999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10218,'0'0'6107,"1"9"-5456,37 392 5280,-30-373-5558,-8-28-354,0 0 1,1 0-1,-1 0 0,0 0 0,1 0 0,-1 0 1,0 0-1,1 0 0,-1 0 0,0 0 1,1 0-1,-1 0 0,0 0 0,0-1 0,1 1 1,-1 0-1,0 0 0,1 0 0,-1 0 0,0-1 1,0 1-1,1 0 0,-1 0 0,0 0 1,0-1-1,0 1 0,1 0 0,-1-1 0,0 1 1,0 0-1,0 0 0,0-1 0,0 1 0,1 0 1,-1-1-1,0 1 0,0 0 0,0-1 1,0 1-1,0-1 0,12-52 1281,-12-190-856,-3 106-658,3 137 201,0-1 0,0 1 1,0-1-1,0 1 1,-1-1-1,1 1 1,0-1-1,0 1 1,1-1-1,-1 1 1,0-1-1,0 1 0,0 0 1,0-1-1,0 1 1,0-1-1,1 1 1,-1-1-1,0 1 1,0-1-1,1 1 1,-1 0-1,0-1 0,1 1 1,-1 0-1,0-1 1,1 1-1,-1 0 1,0-1-1,1 1 1,-1 0-1,1 0 1,-1-1-1,1 1 0,-1 0 1,1 0-1,-1 0 1,1 0-1,-1 0 1,0 0-1,2-1 1,22 13-242,17 27-12,-37-33 362,-1-1 0,1 1 0,-1 0 0,-1 0 0,1 0 0,-1 0-1,0 0 1,-1 0 0,1 1 0,-1-1 0,0 0 0,-1 1 0,0-1 0,0 1 0,0-1 0,-1 1-1,-2 11 1,2-14-86,0 0 0,0 0 0,0-1-1,-1 1 1,1-1 0,-1 1 0,0-1-1,0 0 1,0 1 0,0-1 0,-1 0-1,1-1 1,-1 1 0,0 0 0,0-1-1,0 1 1,0-1 0,0 0 0,-1 0-1,1 0 1,0-1 0,-1 1 0,0-1-1,1 1 1,-1-1 0,0-1 0,0 1 0,1 0-1,-1-1 1,-4 0 0,6 0-188,1 0 0,-1 0 0,1 0 0,-1 0 0,1 0 0,0-1 0,-1 1 0,1-1 0,-1 1 0,1-1 0,0 1 0,0-1 0,-1 0 0,1 0 0,0 0 0,0 1 0,0-1 0,0 0 0,0 0 0,0-1 1,0 1-1,0 0 0,0 0 0,-1-3 0,0 0-595,1 0-1,0 0 1,-1 0 0,1 0 0,1 0 0,-1 0 0,1-8 0,-1-18-4539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16944,'0'0'1826,"-1"10"-470,-2 31-636,1 0 1,3 0 0,1 0-1,2 0 1,1 0 0,15 53-1,-20-93-720,0 1-1,1 0 1,-1-1-1,0 1 1,1-1 0,-1 1-1,1-1 1,0 1-1,0-1 1,-1 0-1,1 1 1,0-1-1,0 0 1,0 0-1,0 1 1,0-1-1,0 0 1,1 0-1,-1 0 1,0 0-1,0 0 1,1-1-1,-1 1 1,3 1-1,-2-3-34,-1 1-1,1 0 1,-1-1-1,1 0 1,-1 1 0,1-1-1,-1 0 1,1 1-1,-1-1 1,0 0 0,1 0-1,-1 0 1,0 0-1,0-1 1,0 1 0,0 0-1,0 0 1,0-1-1,1-1 1,8-13-964,0 0 0,13-36 0,-20 45 483,6-16-528,-6 14 492,0 1 0,1-1 0,0 1 0,0 0 0,6-8 0,-10 61 2741,-2-14-1390,0-17-534,0 1 0,2 0 0,0-1 0,4 29 0,-4-43-241,0 1 1,0-1-1,0 1 0,1-1 0,-1 1 0,0-1 0,0 1 0,0-1 0,1 1 0,-1-1 0,0 1 0,1-1 0,-1 0 0,0 1 0,1-1 0,-1 1 0,1-1 0,-1 0 0,0 1 0,1-1 0,-1 0 0,1 0 0,-1 1 0,1-1 0,-1 0 1,1 0-1,-1 0 0,1 0 0,-1 0 0,1 0 0,0 0 0,-1 0 0,1 0 0,-1 0 0,1 0 0,-1 0 0,1 0 0,-1 0 0,1 0 0,-1 0 0,1 0 0,-1-1 0,1 1 0,-1 0 0,1 0 0,-1-1 0,1 1 0,-1 0 1,0-1-1,1 1 0,-1-1 0,1 1 0,-1 0 0,0-1 0,0 1 0,1-1 0,21-24 1477,27-85-270,-10 18-1287,-36 134-595,-6 7 656,1-20 183,2-1 0,0 1 1,6 40-1,-4-59-145,0-1 0,1 0 0,0 0 0,0 0 0,1 0 0,0 0 0,1-1 0,0 0 0,0 0 0,1 0 0,-1-1 1,2 1-1,-1-1 0,12 9 0,-8-8 10,-3-3-21,0 1 1,0 0 0,0 0 0,-1 1 0,8 10 0,-13-15 0,0-1 0,0 0 0,0 0 0,-1 1 0,1-1 0,-1 1 0,1-1 0,-1 0 0,0 1 0,1-1 0,-1 1 0,0-1-1,0 1 1,0-1 0,0 1 0,0-1 0,0 1 0,0-1 0,-1 1 0,1-1 0,-1 1 0,1-1 0,-1 0 0,1 1 0,-1-1 0,0 0 0,1 1 0,-1-1 0,0 0 0,0 0 0,0 0 0,0 0 0,0 0-1,0 0 1,-1 0 0,1 0 0,0 0 0,0 0 0,-1-1 0,-2 2 0,2 0 29,-1 0-1,-1 0 1,1 0-1,0-1 1,0 0-1,-1 1 1,1-1-1,-1 0 1,1 0-1,-1-1 0,1 1 1,-1-1-1,0 0 1,1 0-1,-1 0 1,1 0-1,-1 0 1,1-1-1,-1 0 1,0 0-1,1 0 1,0 0-1,-1 0 1,1-1-1,0 1 1,0-1-1,0 0 1,0 0-1,0 0 1,0 0-1,0-1 1,1 1-1,-1-1 1,1 0-1,0 0 1,-3-3-1,2 0-72,-1 1 0,2-1 0,-1 0 0,0 0 0,1 0 0,0 0 0,1 0 0,-1 0 0,1-1 0,1 1 0,-1 0 0,1-1 0,0 1 0,0-1 0,1 1 0,0 0 0,0-1 0,0 1 0,5-12 0,5-2-258,1 0 0,0 1 0,2 1-1,0 0 1,33-31 0,8-12-4831,-16 12-2289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3491,'0'0'10293,"11"-9"-9535,23-11-286,1 2 1,1 1-1,0 1 1,1 3-1,40-11 0,-44 14-422,0 1 0,1 2-1,0 1 1,0 2-1,1 1 1,59 3-1,-91 0-46,-1 1-1,0-1 1,0 0-1,0 1 0,0 0 1,0-1-1,0 1 0,0 0 1,0 0-1,-1 0 1,1 0-1,0 1 0,0-1 1,-1 0-1,1 1 0,-1-1 1,1 1-1,-1 0 0,0-1 1,0 1-1,1 0 1,0 2-1,0 1 23,-1 0-1,0-1 1,1 1-1,-2 0 1,1 0-1,0 0 1,-1 0 0,0-1-1,-1 9 1,-2 5 57,0 1 0,-1-1 0,-1 0 0,-8 20-1,6-20-169,-56 136 402,13-56-2920,26-59-1820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6374,'0'0'9716,"11"1"-8648,47-3-247,0-3 0,97-20 1,-22 3-735,40-3-71,73-11 24,327-6 0,0 17 172,-53 1 41,-302 19-81,-1-10 1,367-72 0,-580 87-359,28-10-1700,-11-2-3511,-9 2-1420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2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2530,'0'0'12247,"12"-3"-10699,-4 0-1283,-2 1-85,0 0-1,0 1 1,0 0-1,0 0 1,1 0 0,-1 0-1,0 1 1,1 0-1,-1 1 1,1-1-1,-1 1 1,7 2 0,259 64 2697,-270-67-2824,0 1 1,1-1-1,-1 1 0,0 0 0,1 0 1,-1 0-1,0 0 0,0 0 1,0 1-1,0-1 0,0 1 1,0-1-1,0 1 0,0 0 0,-1-1 1,1 1-1,-1 0 0,1 0 1,-1 0-1,0 1 0,0-1 1,0 0-1,1 3 0,-1-2 42,-1 1-1,0 0 1,0-1-1,0 1 1,0 0-1,-1-1 1,1 1-1,-1 0 1,0-1-1,0 1 1,0-1-1,-1 0 1,-2 6-1,-5 7 122,-1-1 0,0 0 0,-1-1-1,-1 0 1,-14 13 0,-111 92-250,114-102-2412,-1-1 0,-30 15 0,14-13-6304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1057,'-1'1'255,"1"-1"-1,-1 0 1,1 0-1,-1 0 1,1 1 0,-1-1-1,0 0 1,1 1-1,-1-1 1,1 1 0,0-1-1,-1 0 1,1 1-1,-1-1 1,1 1 0,0-1-1,-1 1 1,1-1-1,0 1 1,-1 0-1,1-1 1,0 1 0,0-1-1,0 1 1,0 0-1,0-1 1,-1 1 0,1-1-1,0 1 1,0 1-1,14 15 2344,32 12-2339,-39-25 475,11 7-471,0-1 0,1-1 0,0 0 0,1-1 0,0-1 0,0-1 0,0-1 0,1-1 0,0-1 0,40 2 0,-19-8-44,1-1 0,-1-3 0,79-22 0,-68 15 408,87-12 0,-139 26-588,0 0-1,0-1 1,0 1-1,0 0 0,0-1 1,0 1-1,0 0 1,0 0-1,0 0 1,0 0-1,1 0 0,-1 0 1,0 0-1,0 0 1,0 0-1,0 1 0,0-1 1,0 0-1,0 1 1,0-1-1,0 1 1,-1-1-1,1 1 0,0-1 1,0 1-1,0 0 1,0-1-1,-1 1 1,1 0-1,0 0 0,-1-1 1,1 1-1,0 0 1,-1 0-1,1 0 1,-1 0-1,1 1 0,8 14-147,-1-11-485,0-6-3366,-3-3-439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0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5381,'0'0'3016,"-8"4"-2194,-24 10-218,31-14-550,1 0 0,-1 0 0,1 0 0,-1 0 1,0 0-1,1 1 0,-1-1 0,1 0 1,-1 0-1,1 1 0,-1-1 0,1 0 0,-1 1 1,1-1-1,-1 1 0,1-1 0,-1 0 0,1 1 1,0-1-1,-1 1 0,1-1 0,0 1 0,-1 0 1,1-1-1,0 1 0,0-1 0,0 1 0,-1-1 1,1 1-1,0 0 0,0-1 0,0 1 1,0-1-1,0 1 0,0 0 0,0-1 0,0 1 1,0-1-1,1 1 0,-1 0 0,0-1 0,0 1 1,0-1-1,1 1 0,-1-1 0,0 1 0,1-1 1,-1 1-1,0-1 0,1 1 0,-1-1 0,1 1 1,-1-1-1,1 1 0,-1-1 0,1 0 0,0 1 1,26 14 1189,-12-11-1010,1 0 0,0-2 0,1 0 0,-1-1 1,18-1-1,-15 0-181,-1 0 1,0 1-1,0 1 1,0 1 0,22 6-1,-35-7-34,0 0 0,-1 0 0,0 0-1,1 1 1,-1-1 0,0 1 0,0 0 0,0 0-1,0 0 1,-1 1 0,0 0 0,1-1 0,-1 1 0,0 0-1,-1 0 1,1 1 0,-1-1 0,0 0 0,0 1 0,0 0-1,0-1 1,-1 1 0,2 10 0,-2-3 111,0 1 0,0-1 0,-2 1 0,1-1 0,-1 1 1,-1 0-1,0-1 0,-1 0 0,-1 0 0,1 0 0,-11 22 0,-7 6 131,-50 74-1,47-78-121,16-22-81,-2 0 1,1-1 0,-2 0-1,0-1 1,0 0 0,-16 12 0,27-24-155,0-1 1,-1 1 0,1 0 0,0 0 0,-1 0-1,1-1 1,0 1 0,0 0 0,-1-1-1,1 1 1,0 0 0,0-1 0,0 1-1,-1 0 1,1-1 0,0 1 0,0 0 0,0-1-1,0 1 1,0 0 0,0-1 0,0 1-1,0 0 1,0-1 0,0 1 0,0-1-1,0 1 1,0 0 0,0-1 0,0 1 0,0 0-1,0-1 1,0 1 0,0-1 0,1 1-1,-1 0 1,0-1 0,0 1 0,0 0-1,1 0 1,-1-1 0,5-20-3352,4 0-984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3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5477,'3'-21'16335,"-4"37"-15576,1-16-743,0 1 1,0 0-1,-1 0 1,1 0-1,0-1 1,0 1-1,0 0 1,0 0 0,0 0-1,0-1 1,1 1-1,-1 0 1,0 0-1,0 0 1,0-1-1,1 1 1,-1 0-1,1 0 1,-1-1 0,0 1-1,1 0 1,-1-1-1,1 1 1,-1 0-1,1-1 1,0 1-1,-1-1 1,1 1-1,0-1 1,-1 1 0,1-1-1,0 1 1,-1-1-1,1 0 1,0 0-1,0 1 1,1-1-1,-1 0 47,1-1 0,-1 1 0,0-1-1,0 1 1,1-1 0,-1 0-1,0 0 1,0 0 0,0 1 0,0-1-1,0 0 1,0 0 0,0 0-1,0-1 1,0 1 0,-1 0 0,1 0-1,0 0 1,-1-1 0,1 1 0,-1 0-1,1-3 1,0 3-14,0-1 0,-1 1-1,1-1 1,-1 1 0,0-1 0,1 1 0,-1-1-1,0 1 1,0-1 0,0 1 0,0-1 0,0 1-1,0-1 1,0 1 0,-1-1 0,0-1-1,1 2-32,0 1 0,-1-1-1,1 1 1,-1 0-1,1-1 1,-1 1-1,1 0 1,-1 0 0,1-1-1,-1 1 1,1 0-1,-1 0 1,1-1-1,-1 1 1,1 0-1,-1 0 1,1 0 0,-1 0-1,1 0 1,-1 0-1,1 0 1,-1 0-1,0 0 1,1 0-1,-1 0 1,1 1 0,-1-1-1,0 0 1,-2 2-7,-1-1 0,1 1 0,0-1 0,0 1 0,1 0 0,-1 0 0,0 0 0,1 1 0,-1-1 0,1 1 0,-1-1 1,-2 6-1,3-6-9,1 0 1,1 0 0,-1 0 0,0 0 0,0 0-1,1 0 1,-1 0 0,1 1 0,0-1-1,-1 0 1,1 0 0,0 3 0,7 2 77,8-14 229,-8 2-233,-1 0-1,1 0 1,-1-1 0,0 0 0,6-9 0,-12 15-32,-1 7-62,-1 0 0,0 0-1,0 0 1,-1-1 0,0 1-1,0 0 1,-7 9 0,-3 10 81,6-15 1552,4-18-800,6-32-507,-2 18-219,-15 33-616,12-9 508,1 0 0,0 0 0,0 0 1,0 1-1,0-1 0,0 0 0,1 0 0,-1 1 0,1-1 0,0 0 0,0 5 0,23-8-2411,-8-3-2476,1-6-4247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3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5830,'0'0'1601,"52"-3"-576,-21 3-929,3 0-64,0 0-32,4 0-128,2 6-352,-4 0-97,1 0-160,-6 0 193,3-2 544,-7 1 384,0-2 257,-1-1-289,-3 3-288,4-2-224,0 1-1057,-2-3-1794</inkml:trace>
  <inkml:trace contextRef="#ctx0" brushRef="#br0" timeOffset="1">633 49 2787,'0'0'6342,"52"-36"-4837,-35 30-384,-10 2-544,5 2-193,3 2-32,-6 0 129,5 0-353,-1 0-64,-1 2-64,3 3 32,-3-1-32,1-4-448,-2 0-2499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4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 76 1794,'0'0'3224,"-11"-9"134,2 1-2990,-1 1 1,1 0-1,-1 1 0,-1 0 1,1 1-1,-1 0 0,0 0 1,-1 1-1,1 1 0,-17-4 1,9 5-95,0 1 0,1 1 1,-1 0-1,0 1 0,0 1 0,1 1 1,-1 1-1,1 0 0,0 1 1,-29 13-1,21-5-242,1 1 0,0 1 0,1 1-1,1 2 1,1 0 0,-28 28 0,16-10 10,2 0 0,2 2-1,1 2 1,2 0 0,2 2-1,-36 81 1,45-85-160,2 0 0,2 2 1,2-1-1,1 1 0,2 1 0,2 0 0,1 0 0,4 60 0,0-91 229,1 1 0,1-1-1,0 1 1,0-1-1,1 0 1,1 0-1,-1 0 1,2-1-1,-1 1 1,1-1 0,1 0-1,0 0 1,0-1-1,0 1 1,1-1-1,1-1 1,-1 0-1,1 0 1,0 0 0,1-1-1,-1 0 1,1 0-1,1-1 1,-1-1-1,1 1 1,0-2-1,-1 1 1,2-1 0,-1-1-1,13 2 1,8-2 231,1-1 1,-1-1-1,1-2 1,-1-2-1,0 0 1,0-3-1,0 0 1,50-20-1,-28 6 37,-1-3-1,-2-2 1,92-64-1,-112 68-220,-2-1 1,0-1-1,-2-1 0,0-1 0,-2-2 1,40-59-1,-52 67-128,0 0 1,-2-1-1,0 0 1,-1-1-1,-2 0 1,0 0-1,-1-1 1,-1 0-1,-1 0 0,-2 0 1,1-44-1,-3 60-27,-1 0 0,0 1-1,0-1 1,-1 0-1,0 0 1,0 0-1,0 1 1,-1-1-1,0 1 1,0 0-1,-1 0 1,0 0 0,0 0-1,0 1 1,-8-9-1,-4 1-962,0-1-1,-1 2 1,-33-19 0,-12-8-7678,36 20-2904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3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25 6566,'14'-3'1079,"-2"0"-710,11-3 1264,-1 1 0,34-2 1,-64 14 2821,-51 26-2729,-55 19-733,55-27-115,-110 65 1,165-88-880,-1 1 1,1 0-1,1 1 1,-1-1 0,0 1-1,-4 5 1,8-8-10,-1 0 1,1-1-1,-1 1 1,1 0-1,0-1 0,-1 1 1,1 0-1,0 0 1,0-1-1,-1 1 0,1 0 1,0 0-1,0-1 1,0 1-1,0 0 0,0 0 1,0 0-1,0-1 1,0 1-1,0 0 0,1 0 1,-1 0-1,0-1 1,0 1-1,1 0 0,-1-1 1,1 1-1,-1 0 1,0 0-1,1-1 0,-1 1 1,1-1-1,-1 1 1,1-1-1,0 1 0,-1 0 1,1-1-1,0 0 1,-1 1-1,1-1 0,0 1 1,-1-1-1,1 0 1,0 0-1,0 1 1,1-1-1,11 4-96,0 0 0,0-1 1,19 2-1,-23-5 22,-1 0 1,1 2 0,-1-1-1,0 1 1,1 0-1,-1 0 1,0 1 0,0 0-1,-1 1 1,1 0-1,-1 0 1,0 0-1,11 9 1,-17-11 86,1 1-1,0-1 1,-1 0 0,0 1-1,0 0 1,0-1-1,0 1 1,0 0 0,0-1-1,-1 1 1,1 0 0,-1 0-1,0-1 1,1 1 0,-2 0-1,1 0 1,0 0-1,0-1 1,-1 1 0,0 0-1,1 0 1,-1-1 0,0 1-1,0 0 1,0-1-1,-1 1 1,1-1 0,-4 5-1,-4 6 163,-1 1-1,-1-1 1,-19 18 0,24-25-121,-17 16 99,13-13-77,0 0 0,0 1 0,1 0 0,1 1 0,-13 19 1,21-30-86,0 1 0,0 0 0,0-1 1,0 1-1,1-1 0,-1 1 1,0-1-1,0 1 0,0-1 0,1 1 1,-1 0-1,0-1 0,0 0 1,1 1-1,-1-1 0,1 1 0,-1-1 1,0 1-1,1-1 0,-1 0 0,1 1 1,-1-1-1,1 0 0,-1 1 1,1-1-1,-1 0 0,1 0 0,-1 1 1,1-1-1,-1 0 0,1 0 0,-1 0 1,1 0-1,0 0 0,-1 0 1,1 0-1,-1 0 0,1 0 0,-1 0 1,1 0-1,0 0 0,-1 0 1,1-1-1,42 2-1464,-28-1 912,-14 0 548,0 0 0,0 1 0,0-1-1,-1 0 1,1 0 0,0 1 0,0-1 0,-1 1-1,1-1 1,0 0 0,-1 1 0,1 0 0,0-1-1,-1 1 1,1-1 0,-1 1 0,1 0-1,-1-1 1,1 1 0,-1 0 0,0-1 0,1 1-1,-1 0 1,0 0 0,1-1 0,-1 1 0,0 0-1,0 0 1,0 0 0,0-1 0,0 1 0,0 0-1,0 0 1,0 0 0,0 0 0,0-1-1,0 1 1,-1 0 0,1 0 0,0 0 0,0-1-1,-1 2 1,-15 35 263,-113 113 4325,128-149-4530,0 0 1,0 0 0,0 0-1,0 1 1,0-1 0,0 0-1,1 0 1,-1 1 0,0-1-1,1 0 1,-1 1 0,1-1-1,-1 0 1,1 1 0,0-1-1,0 1 1,-1-1 0,1 1-1,0-1 1,0 1 0,0-1-1,1 1 1,-1-1 0,0 0-1,1 1 1,-1-1 0,0 1-1,1-1 1,0 0 0,-1 1-1,1-1 1,0 0 0,0 0-1,-1 1 1,1-1 0,0 0-1,0 0 1,0 0 0,0 0 0,1 0-1,-1 0 1,0-1 0,0 1-1,1 0 1,-1 0 0,0-1-1,3 1 1,8 4-24,1-1 1,-1-1-1,1 0 0,19 1 1,-14-1-47,85 11-3209,-34-8-2856,-12-3-2870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6182,'0'0'9353,"54"3"-8873,-31-3-192,4 0-191,4 0 159,3 0 32,4 0-160,-2 0-32,5 0-128,4 0-1345,6 0-1698,1-6-160,4-5-1089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3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7111,'0'0'9833,"65"0"-9705,-31 0-480,9 0-1314,6 0-576,0 2-545,3-1-1248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98 3299,'0'0'8856,"4"-9"-7387,0-1-1025,16-35 1610,-14 12 2270,-29 46-2205,-26 38-2081,1 2-1,-51 76 0,83-108 65,2 0 0,-15 30 0,26-45-76,0 0 1,0 0-1,1 1 0,0-1 0,0 1 1,0-1-1,1 1 0,0 0 0,1-1 1,-1 1-1,1 0 0,1 0 0,-1-1 1,2 9-1,0-12-13,-1 0 1,1 0-1,-1 0 0,1 0 1,0 0-1,0-1 0,0 1 1,1-1-1,-1 1 0,1-1 1,-1 0-1,1 0 0,0 0 1,-1 0-1,1-1 1,0 1-1,0-1 0,0 0 1,0 1-1,1-1 0,-1-1 1,0 1-1,0 0 0,1-1 1,5 0-1,9 2 27,1-2 0,-1 0 0,23-4 0,-24 2-255,0-1-1,0-1 1,0-1-1,16-7 1,30-18-4036,-16 2-3511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8936,'0'0'1773,"8"2"-140,55 9-949,0-3 0,110 0-1,-48-4-1949,42-2 229,253-30 0,-145 5 848,-229 19-783,5 0-2770</inkml:trace>
  <inkml:trace contextRef="#ctx0" brushRef="#br0" timeOffset="1">2122 0 7175,'0'0'1505,"54"0"97,-25 0-257,5 0-736,0 0-97,6 0-192,3 0-256,7 3-160,-1-2-1761,7 0-2820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4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24 141 5477,'-21'-97'6204,"18"54"1344,27 76-6278,5 18-586,25 62-1,11 20-331,41 44-136,22 40 27,-125-212-931,5 11 1721,-6-12-4019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4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 5926,'0'0'10831,"-5"10"-9982,-17 31-80,22-38-686,-1-1 0,1 1 0,0 0 0,0-1 0,0 1 0,0 0 0,0-1 0,1 1 0,-1 0 1,1-1-1,-1 1 0,1 0 0,0-1 0,0 1 0,0-1 0,1 1 0,-1-1 0,1 0 0,-1 0 0,1 1 0,0-1 1,2 3-1,43 36 1155,-40-36-1123,0-1 0,1 1 0,-1-2 0,1 1 0,0-1 0,10 3 0,-15-5 44,-1 0 0,0 0 0,0-1 0,0 0 0,1 1 0,-1-1 0,0 0 0,0 0 0,1 0 0,-1 0 1,0 0-1,0-1 0,1 1 0,-1-1 0,0 1 0,0-1 0,0 0 0,0 0 0,0 0 0,0 0 0,0 0 0,0 0 0,0-1 0,0 1 0,0-1 1,-1 1-1,3-3 0,4-10-105,0-1 1,-1 1 0,8-27 0,10-21-8816,-10 36 1218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 3716,'-12'1'12935,"24"1"-10241,2-1-3344,-19-4 3554,4 3-2862,0-1 0,1 1 0,-1 0 0,0 0-1,1 0 1,-1-1 0,0 1 0,1 0 0,-1 0 0,0 0 0,0 0 0,1 0-1,-1 0 1,0 0 0,1 1 0,-1-1 0,0 0 0,1 0 0,-1 0 0,0 1-1,1-1 1,-1 0 0,0 1 0,1-1 0,-1 1 0,1-1 0,-1 0 0,1 1-1,-1-1 1,1 1 0,-1 0 0,1-1 0,-1 1 0,1-1 0,0 1 0,-1 0-1,1-1 1,0 1 0,0 0 0,-1-1 0,1 1 0,0 0 0,0 1 0,3 2-330,3-20 484,-1-6 103,-6 38 119,-1 9-137,1-19-272,0-8-130,1-29 864,0 29-428,0 20-294,6 16 53,-6-44-80,-1-33-44,1 41 50,0 0-1,0 0 0,0 0 0,-1 0 0,1 0 1,0 0-1,-1 0 0,0 0 0,0 0 0,1 1 1,-1-1-1,0 0 0,0 0 0,0 1 1,-1-1-1,-1-1 0,2 38 118,16 51-90,-15-85 5,-4-32 315,-5 11 200,2 3-1734,5 8-6736,2 15 92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3940,'0'0'6491,"-6"9"-4729,74-30-855,-50 20-2675,0 1-1,29 3 0,-6 0-1872,-21-2 1602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6054,'0'0'2146,"45"14"-2114,-29-18 128,2-5 256,4-1-256,0 2-95,3 4-33,0 4-385,-5 0-640,3 7-800,-3 4-3396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5221,'0'0'4804,"58"-4"-4643,-45 0-97,6-1-32,-4-3-64,1-3-289,2-1-832,-2 1-865,2 2-2850</inkml:trace>
  <inkml:trace contextRef="#ctx0" brushRef="#br0" timeOffset="1">469 53 2210,'0'0'3652,"54"3"-2499,-35 0-257,3-1-447,0 0 288,-2-2-33,1 0-191,6-4 31,-9-9 417,6 1-480,-3-3-417,-1 5-32,5 6-449,-10 4-672,4 0-1505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9001,'0'0'832,"58"4"-800,-47-3-32,3-1 32,-7 0-32,0 0 32,4 0 0,0 0 0,0 0-512,1 0-1314,-1 0-1409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6470,'0'0'5200,"8"-2"-4698,41-18-103,-33 13-1728,0 0 0,0 2 0,32-9 0,50 6-266,50 10 3481,-46 0-3021,-77-2-3322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1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3011,'0'0'2722,"66"3"-2369,-48-2-257,6-1 64,5 0-160,-4 0 32,4-2-224,-1-6 128,1 0 64,0 3-577,-2 3-2722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4068,'0'0'17286,"2"8"-17137,5 23-132,-3 0 0,0 0-1,-2 1 1,-1-1 0,-5 40 0,3 62 64,1-129-112,1 1 1,-1-1-1,0 0 1,1 0 0,0 0-1,0 0 1,0 0-1,1 0 1,-1 0 0,1-1-1,0 1 1,0 0-1,0-1 1,1 1 0,-1-1-1,1 0 1,-1 0 0,1 0-1,0 0 1,1 0-1,3 2 1,-4-3-233,0-1 0,0 0 0,0 0 1,0 0-1,0 0 0,0-1 0,0 1 0,0-1 0,0 1 0,0-1 1,6-1-1,-4 1-497,0-1 0,0 0 0,0-1 1,0 1-1,0-1 0,0 0 0,0 0 1,5-4-1,29-23-7862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2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5317,'0'0'1217,"50"13"-320,-28-13-352,1 0-385,1-10-1409,-1-2-1794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2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9897,'0'0'3556,"7"2"-2029,25 5-1817,1-1 1,-1-2 0,1-1 0,0-1 0,46-5 0,-15-16-3794,-52 14 2466,1 0-1,0 1 1,22-3-1,-31 6 1655,0 1 1,0 0-1,0 0 0,0 0 0,0 0 1,0 1-1,0 0 0,0-1 1,-1 2-1,1-1 0,0 0 0,0 1 1,-1-1-1,1 1 0,-1 0 1,0 0-1,4 3 0,7 8 1614,-10-9-1108,1 0 0,-1-1 0,0 1 0,1-1 0,0 0 0,0 0-1,5 2 1,-8-5-426,-1 1 0,1-1 0,-1 0 0,0 0 0,1 0-1,-1 0 1,1 0 0,-1 0 0,0-1 0,1 1 0,-1 0-1,1-1 1,-1 1 0,0-1 0,0 1 0,1-1 0,-1 0-1,0 1 1,0-1 0,0 0 0,1 0 0,-1 0 0,0 0 0,0 0-1,-1 0 1,1 0 0,0 0 0,0-1 0,0 1 0,-1 0-1,1 0 1,-1-1 0,2-1 0,1-4-98,0 1-1,1 0 1,0 0 0,0 0 0,1 0-1,0 1 1,9-9 0,-13 13-142,0 0 1,1 0-1,-1 1 0,0-1 1,1 0-1,-1 1 0,1-1 1,-1 1-1,1-1 0,-1 1 1,1 0-1,-1-1 0,1 1 1,-1 0-1,1 0 0,-1 0 1,1 0-1,0 1 0,-1-1 1,1 0-1,-1 1 0,1-1 1,-1 1-1,0-1 0,1 1 1,-1 0-1,1-1 0,-1 1 0,0 0 1,0 0-1,1 0 0,-1 0 1,0 0-1,0 0 0,0 0 1,0 1-1,0-1 0,0 0 1,-1 0-1,1 1 0,0-1 1,0 3-1,1-1 319,0-1 1,0 1-1,0-1 0,0 0 0,0 0 1,1 0-1,-1 0 0,1 0 0,-1 0 1,1-1-1,0 1 0,0-1 0,-1 0 1,1 0-1,0 0 0,0 0 0,0 0 1,0-1-1,0 1 0,0-1 1,1 0-1,-1 0 0,0 0 0,0 0 1,0-1-1,3 0 0,9 1-802,5-2 15,-18 2 542,0-1 1,0 1-1,0-1 1,0 1-1,0 0 1,0 0-1,0 0 0,0 0 1,0 0-1,0 1 1,0-1-1,0 1 1,0-1-1,0 1 0,0 0 1,0-1-1,0 1 1,0 0-1,-1 0 1,1 0-1,0 1 0,-1-1 1,3 2-1,0 1-107,-1 0 0,1-1-1,0 1 1,0-1 0,0 0 0,1 0-1,-1-1 1,1 1 0,-1-1 0,7 2-1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6598,'0'0'6647,"0"9"-6236,2 3-106,0 0 0,1 1 0,1-1 1,0 0-1,0-1 0,1 1 0,1-1 1,0 0-1,0 0 0,10 12 0,41 50 339,2-2-1,3-3 0,76 63 1,-104-99-319,-4-1 68,-2 1 0,26 38-1,-31-39-176,1 0 0,54 52 0,-19-28 174,88 106-1,-105-118-284,-28-30-14,-1 0 1,16 22-1,-24-28-167,0 0-1,1 0 0,0 0 1,0-1-1,0 0 0,1 0 1,0 0-1,1-1 0,-1 0 1,11 5-1,-27-18-10271,0 0 7142,0 1-1610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2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8808,'0'0'7052,"4"8"-6528,3 4-166,2 0 0,-1-1 0,2-1 0,0 1 1,0-1-1,0-1 0,1 0 0,1-1 0,23 14 1,-18-12-4,-1-1-1,30 10 1,-42-17-306,1 0-1,-1-1 1,1 0-1,-1 0 1,1 0 0,-1 0-1,1-1 1,0 0-1,-1 0 1,1 0-1,-1 0 1,1-1-1,0 0 1,-1 0-1,1 0 1,7-3-1,-10 2 7,0 0 0,0 1 0,0-1 0,0 0 0,0 0 0,0 0 0,0-1 0,-1 1 0,0 0 0,1-1 0,-1 1 0,0-1-1,0 1 1,0-1 0,0 0 0,-1 1 0,1-1 0,-1 0 0,1 0 0,-1 1 0,0-1 0,0 0 0,0 0 0,-1-3 0,-1-11 282,-1 1 0,-9-31 0,6 28-367,-15-57-761,5 26-6063,10 33 1339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5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12043,'0'0'11558,"-1"3"-11110,-3 7-84,0 0 0,0-1-1,-1 1 1,-1-1 0,1 0 0,-1-1-1,-10 11 1,10-12-276,0-1 0,1 1 0,0 0 0,0 0 0,0 1 0,1-1 0,0 1 1,1 0-1,0 0 0,0 1 0,0-1 0,1 1 0,-1 16 0,3-24-84,0 0-1,0 0 1,0 0-1,0 0 1,1 0-1,-1 0 1,0 0 0,1 0-1,-1-1 1,1 1-1,-1 0 1,1 0-1,-1 0 1,1-1 0,0 1-1,-1 0 1,1-1-1,0 1 1,-1-1-1,1 1 1,0 0 0,0-1-1,0 0 1,-1 1-1,1-1 1,1 1-1,35 5 144,-28-5-902,0-1 0,0-1 0,0 0 0,0 0 0,16-6 0,-6-2-3724,-4-3-2904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4:5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52 8232,'0'0'15983,"-4"10"-15946,1-1-11,-1-2 12,1 1 1,1-1-1,-1 1 0,1 0 0,1-1 0,0 1 0,-1 11 0,2-18 4,1 0 0,-1-1 0,1 1 0,-1 0 0,1 0-1,0 0 1,-1 0 0,1-1 0,0 1 0,-1 0 0,1-1 0,0 1 0,0 0-1,0-1 1,0 1 0,0-1 0,0 1 0,0-1 0,0 0 0,0 1 0,0-1-1,0 0 1,0 0 0,0 0 0,0 1 0,0-1 0,0 0 0,0 0 0,0-1-1,0 1 1,0 0 0,0 0 0,0 0 0,2-1 0,38-10 1268,-37 9-1227,0 0 0,-1-1-1,1 1 1,-1-1-1,1 0 1,-1 0 0,0 0-1,0 0 1,0 0 0,-1-1-1,1 1 1,-1-1 0,0 0-1,0 1 1,0-1 0,0 0-1,-1-1 1,1 1 0,-1 0-1,0 0 1,0 0 0,-1-1-1,0 1 1,1 0 0,-1-1-1,-1 1 1,1 0-1,-1-6 1,0 8-54,0 0 0,0 0 0,0 0 0,-1 0 0,1 1-1,0-1 1,-1 0 0,1 1 0,-1-1 0,1 1 0,-1-1 0,0 1 0,1 0 0,-1 0-1,0 0 1,0 0 0,0 0 0,0 0 0,0 0 0,0 1 0,0-1 0,-1 1 0,1-1-1,-2 1 1,-35-4-1649,15 5-3773,10-1-1400,8 0-3409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3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45 121 5701,'0'0'-170,"-2"-10"3949,-15-100 5216,14 109-5108,-1 12-2886,-2 15-972,3 5-11,-2 2 129,2 0 1,2 1-1,0 0 0,3-1 1,9 60-1,-10-88-127,1 0-1,0 1 1,0-1 0,0-1-1,0 1 1,1 0 0,0-1-1,0 1 1,0-1 0,1 0-1,-1 0 1,7 6 0,-8-9-15,0 1 1,0-1 0,0 0 0,0 0 0,1 0 0,-1 0 0,0-1 0,0 1-1,0 0 1,1-1 0,-1 0 0,0 1 0,1-1 0,-1 0 0,0 0 0,1 0 0,-1-1-1,0 1 1,1-1 0,-1 1 0,0-1 0,1 0 0,-1 1 0,0-1 0,0-1-1,0 1 1,0 0 0,0 0 0,0-1 0,2-1 0,5-5-54,0 0 1,-1-1-1,0 0 1,-1 0-1,0 0 1,0-1-1,7-15 1,15-41-7565,-23 47 203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3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7431,'0'0'12983,"4"-7"-12310,4-7-479,0-1 0,-2 1 0,0-1 1,0-1-1,-2 1 0,0-1 0,0 0 1,-2 0-1,0 0 0,0-16 0,11-62 280,-13 94-458,0 0 0,0 0-1,0 0 1,0 0 0,0 1 0,0-1 0,0 0-1,0 0 1,0 0 0,0 0 0,0 0-1,0 0 1,0 0 0,1 0 0,-1 0 0,0 0-1,0 0 1,0 0 0,0 0 0,0 0-1,0 0 1,0 0 0,0 0 0,0 0 0,0 1-1,0-1 1,1 0 0,-1 0 0,0 0 0,0 0-1,0 0 1,0 0 0,0 0 0,0-1-1,0 1 1,0 0 0,0 0 0,0 0 0,1 0-1,-1 0 1,0 0 0,0 0 0,0 0-1,0 0 1,0 0 0,0 0 0,0 0 0,0 0-1,5 17 377,2 24-228,-1 11-172,-5-33-163,1 0 0,1 0 0,0-1 0,2 1-1,0-1 1,11 26 0,-11-38-1018,-4-17-10295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3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 7527,'0'0'14819,"3"-4"-13986,8-9 586,-19 26 1302,-26 31-1213,-68 87-1449,137-129-668,150 7 647,-130 12-497,-55-25-4346,-3-6-341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4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5445,'0'0'18108,"7"4"-17467,4 1-559,0-1 0,1 0 0,0 0 0,0-1 0,0-1 0,0 0 0,14 1 0,99-1-5,-80-3 124,-23-1-199,-21 1-1272,-16 1-2155,2 1-904,2-1-2200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66 11787,'0'0'6033,"-11"13"-4032,10-11-1991,-8 8 245,0 1 0,0 1 0,1 0 0,0 0 0,1 0 0,1 1 0,0 0 0,1 0 0,0 1 0,1-1 0,-3 16 0,7-28-258,0 1-1,0-1 1,0 0 0,0 0-1,0 0 1,0 0-1,1 1 1,-1-1 0,0 0-1,1 0 1,-1 0 0,1 0-1,-1 0 1,1 0 0,0 0-1,-1 0 1,1 0-1,0 0 1,-1 0 0,1 0-1,0-1 1,0 1 0,0 0-1,0 0 1,0-1 0,0 1-1,0-1 1,0 1 0,0-1-1,0 1 1,0-1-1,1 0 1,-1 1 0,0-1-1,0 0 1,0 0 0,0 0-1,1 0 1,-1 0 0,0 0-1,0 0 1,0 0-1,0-1 1,3 0 0,3 0-53,0 0-1,0-1 1,0 0 0,-1 0 0,1-1 0,11-6-1,5-7 5,-1-1 0,0-2 0,-2 0-1,0-1 1,-1-1 0,-1 0-1,-1-2 1,-1 0 0,17-34-1,-23 40 380,-13 22 501,-15 30-146,-9 34 378,3 1 1,-27 135-1,48-184-1638,1-1 1,1 0-1,0 1 0,3 21 0,0 11-7455,-2-43 1851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5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 5637,'0'0'7949,"8"-1"-6273,4 0-1301,-6 0 54,0 0 0,1 1 0,-1-1 0,0 1 0,1 1 1,-1-1-1,0 1 0,0 0 0,1 0 0,-1 1 1,0 0-1,0 0 0,0 1 0,8 4 0,-6 0-69,0 0 1,0 0-1,-1 1 0,-1-1 0,8 12 0,-13-18-298,0 1 0,0-1 1,0 1-1,0 0 0,0-1 0,0 1 0,0 0 0,-1 0 1,1 0-1,-1 0 0,1-1 0,-1 1 0,0 0 0,1 0 1,-1 0-1,0 0 0,0 0 0,-1 0 0,1 0 0,0 0 1,-1 0-1,1 0 0,-1 0 0,1-1 0,-1 1 0,0 0 1,0 0-1,0-1 0,0 1 0,0 0 0,0-1 0,-1 1 1,1-1-1,0 1 0,-3 1 0,-18 11 330,0 0 1,-1-1-1,-33 12 0,-13 8-221,60-26-1197,13-6-2618,16-6-3339,0-6-4004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10570,'0'0'11034,"15"1"-10542,129 13-67,50 5-626,-68-6-3141,-83-10-2680,-35-3 657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9961,'0'0'9417,"77"40"-8936,-17-36-321,12-2-96,2 1-192,-4-2-1249,-7-1-801,-7 0-801,-13 0-513,-9 0-3106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9737,'0'0'3940,"68"18"-1698,-39-7-833,0 5-384,-7 2-224,-10 3-384,-12 5-129,-3 4 448,-28 5 225,-10 3 0,-12 4-192,-8 0-256,3-2-289,6-5-160,14-4-32,19-13-1666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50 10378,'0'0'8781,"-1"-8"-7088,1 6-1585,0 0 1,0 0-1,0 0 1,-1 0-1,1 0 1,-1 0 0,1 0-1,-1 0 1,0 0-1,0 1 1,0-1-1,0 0 1,0 0-1,0 1 1,0-1-1,0 1 1,-1-1-1,1 1 1,-3-3 0,2 3-39,-1 1 0,1-1 1,0 1-1,0-1 0,-1 1 1,1 0-1,0 0 0,0 0 1,-1 0-1,1 0 1,0 1-1,0-1 0,-1 0 1,1 1-1,0 0 0,0 0 1,0-1-1,0 1 1,0 1-1,0-1 0,0 0 1,0 0-1,-2 2 0,-3 2 45,-49 35 401,53-38-509,0 0-1,1 0 1,-1 1 0,1-1 0,0 1 0,0-1 0,0 1 0,0 0 0,0 0 0,1 0-1,-1 0 1,1 0 0,0 1 0,0-1 0,0 0 0,-1 7 0,3-9-8,-1 0 0,1 0 0,-1 0 1,1 0-1,-1-1 0,1 1 0,0 0 1,-1 0-1,1 0 0,0-1 0,0 1 1,0 0-1,-1-1 0,1 1 0,0-1 1,0 1-1,0-1 0,0 1 0,0-1 1,0 0-1,0 1 0,0-1 0,0 0 1,1 0-1,-1 0 0,1 0 0,41 5-152,-29-3-68,-3-1 49,0 1 1,0 1-1,0 0 0,-1 0 1,10 5-1,-18-7 166,0 0-1,0-1 0,-1 1 1,1 0-1,0 0 1,-1 0-1,1 0 0,-1 1 1,1-1-1,-1 0 1,0 0-1,0 1 1,1-1-1,-1 1 0,0-1 1,0 1-1,-1 0 1,1-1-1,0 1 0,0 0 1,-1 0-1,1 0 1,-1-1-1,1 1 0,-1 0 1,0 0-1,0 0 1,0 0-1,0 0 1,0 0-1,0-1 0,-1 1 1,1 0-1,-1 0 1,1 0-1,-1 0 0,1-1 1,-3 4-1,0 0 109,-1 1-1,-1-1 0,1 0 1,-1 0-1,0 0 1,0-1-1,0 0 1,0 0-1,-1 0 1,0 0-1,-9 3 0,-69 29 1271,57-25-606,2-3-925,49-24-1457,81-48-4494,-36 18-1510,-24 15 1438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10250,'0'0'11990,"-2"11"-10100,-24 91 1451,25-101-3324,1 0 0,-1 0-1,1-1 1,0 1 0,-1 0 0,1 0-1,0 0 1,0 0 0,-1 0-1,1 0 1,0 0 0,0 0-1,0 0 1,0 0 0,0 0 0,1 0-1,-1 0 1,0 0 0,0 0-1,0 0 1,1 0 0,-1 0-1,1 0 1,-1 0 0,1 0 0,-1-1-1,1 1 1,-1 0 0,1 0-1,0 0 1,-1-1 0,1 1 0,0 0-1,0-1 1,0 1 0,-1-1-1,1 1 1,0-1 0,0 1-1,0-1 1,0 0 0,0 1 0,0-1-1,0 0 1,0 0 0,0 0-1,0 0 1,0 0 0,0 0-1,0 0 1,0 0 0,0 0 0,0 0-1,0 0 1,0-1 0,0 1-1,0 0 1,0-1 0,1 0-1,10-2 53,-1-1-1,1 0 1,16-10-1,24-16-102,-42 22-53,1 1 1,0 1-1,0-1 0,1 2 1,0-1-1,0 2 0,0 0 1,1 0-1,-1 1 0,14-2 1,-25 5 85,-1 0 1,0 0-1,1 0 1,-1 1-1,1-1 1,-1 0-1,0 0 1,1 0-1,-1 0 1,1 0-1,-1 0 1,0 1 0,1-1-1,-1 0 1,0 0-1,1 0 1,-1 1-1,0-1 1,1 0-1,-1 1 1,0-1-1,0 0 1,1 0-1,-1 1 1,0-1-1,0 1 1,1-1 0,-1 0-1,0 1 1,0-1-1,0 0 1,0 1-1,0-1 1,0 1-1,0 20 508,0 9 457,0-29-945,1 0-1,-1 0 0,1 0 0,-1 0 0,1-1 0,0 1 0,-1 0 0,1-1 0,0 1 0,-1 0 0,1-1 1,0 1-1,0-1 0,0 1 0,-1-1 0,1 1 0,0-1 0,0 0 0,0 1 0,0-1 0,0 0 1,0 0-1,0 0 0,0 0 0,0 0 0,0 0 0,-1 0 0,1 0 0,0 0 0,0 0 0,2-1 1,6-1 35,1 0 0,-1-1 0,1 0 0,-1 0 0,0-1 0,0 0 0,11-8 0,-12 7-268,1 0 1,0 0-1,1 1 1,-1 0-1,1 1 1,18-4-1,-28 6 187,1 1 1,-1 0-1,1 0 0,0 0 0,-1 0 0,1 0 0,-1 0 1,1 0-1,-1 0 0,1 0 0,-1 0 0,1 0 1,0 0-1,-1 0 0,1 1 0,-1-1 0,1 0 1,-1 0-1,1 1 0,-1-1 0,1 0 0,-1 1 0,0-1 1,1 0-1,-1 1 0,1-1 0,-1 1 0,0-1 1,1 0-1,-1 1 0,0-1 0,1 1 0,-1-1 1,0 1-1,1 0 0,-5 24-172,-20 22 360,14-39-3496,9-21-5491,0 5 6765,0-14-6224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4100,'0'0'16880,"50"-3"-29852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15278,'0'0'7816,"-10"4"-6028,3-1-1545,-14 5 474,1 1 0,1 0 1,-27 18-1,42-25-671,0 0 0,0 1 0,0 0 0,0 0 0,1 0 0,-1 0 0,1 0 0,0 1 0,0-1-1,0 1 1,1 0 0,-1 0 0,1 0 0,0 1 0,0-1 0,0 0 0,1 1 0,-1-1 0,1 1 0,0-1 0,1 1-1,-1 0 1,1-1 0,0 9 0,1-10-78,0 0 1,1 0-1,-1 0 0,1-1 0,-1 1 0,1 0 1,0-1-1,0 1 0,0-1 0,1 0 0,-1 0 1,0 0-1,1 0 0,0 0 0,-1 0 0,1 0 1,0-1-1,0 0 0,0 1 0,0-1 0,0 0 1,0-1-1,0 1 0,0 0 0,0-1 0,6 1 0,44 2-2889,-9-6-3532,-7-5-1630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22 137 6534,'0'0'15353,"8"3"-13612,-1-1-1594,0 0 0,0-1 0,0 0 1,0-1-1,0 1 0,0-1 0,1-1 0,-1 1 1,0-1-1,0 0 0,0-1 0,-1 0 1,1 0-1,0 0 0,-1-1 0,1 0 1,-1 0-1,8-6 0,40-30 621,-50 36-679,-1-1 0,0 1 1,0 0-1,0-1 0,0 1 0,-1-1 0,1 0 0,-1 0 1,0 0-1,0 0 0,-1 0 0,3-6 0,-4 9-72,0 0-1,0 1 1,0-1-1,0 0 0,0 0 1,0 1-1,0-1 1,0 0-1,0 1 1,0-1-1,0 0 1,-1 1-1,1-1 1,0 0-1,0 1 1,-1-1-1,1 0 0,0 1 1,-1-1-1,1 1 1,-1-1-1,1 0 1,-1 1-1,1-1 1,-1 1-1,1 0 1,-1-1-1,1 1 1,-2-1-1,-26-5 55,-28 13-193,44-3 108,1 0 1,0 1-1,0 1 0,0 0 0,1 0 0,0 1 0,0 0 0,-16 16 0,21-18 43,0-1 0,1 1 1,0 0-1,0 0 0,0 0 0,1 1 0,-1-1 0,1 1 0,1 0 0,-1 0 0,1 0 0,0 0 0,0 0 0,1 0 0,0 1 0,0-1 0,0 0 0,1 10 0,1-13-21,0 0 0,0 0-1,1 0 1,-1 0 0,1-1-1,0 1 1,-1-1 0,1 1-1,0-1 1,1 0 0,-1 1-1,0-1 1,1 0 0,-1-1-1,1 1 1,-1 0 0,1-1 0,0 1-1,0-1 1,0 0 0,0 0-1,0 0 1,0 0 0,0-1-1,5 1 1,12 3-325,1-1 0,29 1 1,-50-4 308,6 0-165,15 2-2239,0-2 0,36-4 0,-3-11-7977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4740,'0'0'11419,"1"-9"-9241,1 0-1902,0 1-1,1-1 1,0 1-1,0 0 0,1 0 1,0 0-1,1 1 1,-1 0-1,1-1 0,1 2 1,-1-1-1,1 1 1,1-1-1,-1 2 0,1-1 1,12-7-1,-14 9-86,0 0-46,0 0 0,0 0-1,0 1 1,0 0 0,0 0 0,1 0-1,0 0 1,-1 1 0,1 0 0,0 0-1,0 1 1,7-1 0,-12 2-142,-1 0 1,1 1-1,-1-1 1,1 1-1,-1-1 1,1 1-1,-1 0 1,0-1-1,1 1 1,-1-1-1,0 1 1,1 0-1,-1-1 1,0 1-1,0 0 1,0-1-1,0 1 1,0 0-1,0 0 1,0-1-1,0 1 1,0 0-1,0-1 1,0 1 0,0 0-1,0-1 1,0 1-1,-1 0 1,1-1-1,0 1 1,0 0-1,-1-1 1,0 2-1,-9 24 129,-8 9-56,-23 51-24,39-79-46,-1-1 0,2 0 0,-1 1 0,0-1 0,1 1 0,1 0-1,-1-1 1,1 1 0,0 0 0,0-1 0,2 9 0,-1-13 11,0-1 1,0 1-1,0 0 1,0-1-1,0 1 1,0-1-1,0 0 0,0 1 1,1-1-1,-1 0 1,1 0-1,-1 0 1,1 0-1,-1 0 0,1 0 1,-1 0-1,1-1 1,0 1-1,0 0 1,-1-1-1,1 0 0,0 1 1,0-1-1,0 0 1,-1 0-1,1 0 1,0 0-1,3 0 0,3-1 115,1 1 1,-1-1-1,0 0 0,0-1 0,10-3 0,-3-1-74,-1 0 0,1-1 0,-1-1 0,-1 0 0,0-1 0,21-18 0,-27 21-33,0 0 0,-1-1 0,1 0 0,-1 0 0,-1 0 0,0-1 1,0 1-1,0-1 0,-1 0 0,0-1 0,0 1 0,-1-1 0,2-10 0,-6 2 109,-9 23-122,-12 24 19,19-23 40,0 0-1,0 1 1,1-1 0,0 1 0,0 0-1,1-1 1,-1 14 0,2-19-41,0 0 0,0 0 0,0 1 0,0-1 0,0 0 0,0 0 0,1 0 0,-1 0 0,1 0 0,0 0 0,-1 0 0,1 0 0,0 0 0,0-1 0,0 1 0,0 0 0,1 0 0,-1-1 0,0 1-1,1-1 1,-1 1 0,1-1 0,-1 0 0,1 1 0,0-1 0,0 0 0,-1 0 0,1 0 0,0 0 0,0 0 0,0-1 0,4 2 0,1-1 30,0 0-1,0 0 1,1-1-1,-1 0 1,0 0-1,0-1 1,1 1-1,-1-2 0,0 1 1,0-1-1,0 0 1,0 0-1,-1-1 1,1 0-1,-1 0 1,1-1-1,-1 0 1,0 0-1,0 0 0,-1-1 1,9-7-1,-9 5 2,0 1-1,0-1 1,0 0-1,-1 0 1,0-1-1,0 1 1,-1-1-1,1 0 1,-2 0-1,1 0 1,-2 0-1,1-1 1,-1 1-1,0 0 1,0-1-1,-1 1 1,0-1 0,-2-11-1,2 19-61,0 1 0,0 0-1,0-1 1,0 1 0,0-1 0,0 1-1,0-1 1,0 1 0,0-1 0,-1 1 0,1 0-1,0-1 1,0 1 0,0-1 0,0 1-1,-1 0 1,1-1 0,0 1 0,0 0 0,-1-1-1,1 1 1,0 0 0,-1-1 0,1 1-1,0 0 1,-1-1 0,1 1 0,0 0 0,-1 0-1,1 0 1,-1-1 0,1 1 0,0 0-1,-1 0 1,1 0 0,-1 0 0,1 0 0,-1 0-1,1 0 1,0 0 0,-1 0 0,1 0-1,-1 0 1,1 0 0,-1 0 0,1 0 0,-1 0-1,1 0 1,0 1 0,-1-1 0,1 0-1,-1 1 1,0-1-6,0 1 0,0 0 0,0 0 0,0-1 0,0 1 0,0 0 0,0 0 0,0 0 0,1 0 0,-1 0 0,0 0 0,1 1 0,-1-1 0,1 0 0,-1 0 0,1 0 0,-1 0 0,1 2 0,0-1 12,0-1-1,0 0 1,0 1-1,0-1 1,0 0-1,0 1 1,1-1-1,-1 0 0,1 0 1,-1 1-1,1-1 1,-1 0-1,1 0 1,0 0-1,-1 0 1,1 1-1,0-1 1,0 0-1,0 0 0,0-1 1,0 1-1,0 0 1,0 0-1,2 1 1,1 0 12,0 0 0,0-1 1,0 1-1,0-1 0,0 0 0,1 0 1,-1-1-1,5 1 0,5 0 30,0-2-1,0 1 1,0-2 0,19-3-1,-25 3-28,1-1 0,-1 0 0,0-1 0,0 0 0,0 0 0,0-1 0,11-9 0,-15 12-4,0-1 1,-1 0-1,0-1 1,1 1 0,-1 0-1,0-1 1,0 0-1,-1 0 1,1 0 0,-1 0-1,0 0 1,0 0-1,0-1 1,-1 1 0,1-1-1,0-4 1,-2 8-14,0 1 1,0 0 0,0 0 0,0-1-1,0 1 1,0 0 0,0 0-1,0-1 1,0 1 0,0 0 0,0-1-1,0 1 1,0 0 0,0 0-1,0-1 1,0 1 0,0 0-1,0 0 1,0-1 0,0 1 0,-1 0-1,1 0 1,0-1 0,0 1-1,0 0 1,0 0 0,-1 0-1,1-1 1,0 1 0,0 0 0,0 0-1,-1 0 1,1 0 0,0-1-1,0 1 1,-1 0 0,1 0-1,0 0 1,0 0 0,-1 0 0,1 0-1,0 0 1,-1 0 0,1 0-1,0 0 1,0 0 0,-1 0 0,1 0-1,-1 0 1,-18 10-81,-15 19 11,24-19 131,1 1-1,0 1 0,-13 21 1,20-29-35,-1 1 1,1-1-1,0 1 1,0 0 0,0 0-1,1-1 1,0 1 0,0 0-1,0 0 1,0 1-1,1-1 1,0 0 0,1 9-1,-1-12-26,1 0 1,0 0-1,0 0 0,0-1 1,0 1-1,0 0 0,0-1 0,0 1 1,1-1-1,-1 1 0,1-1 0,-1 0 1,1 1-1,-1-1 0,1 0 0,0 0 1,-1 0-1,1 0 0,0 0 1,0-1-1,0 1 0,0-1 0,-1 1 1,1-1-1,4 1 0,55 2-695,-48-3 283,41-4-2566,-19-5-1886,8-10-6432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3972,'0'0'6683,"0"12"-3880,0 12-1733,1 1 0,0 0 0,2-1 0,1 1 0,1-1 0,10 31 0,-2-30-410,0 0 1,23 30-1,-23-35-243,0-1 0,-1 2-1,13 31 1,-22-44-361,-1 0 1,0 1-1,0-1 0,0 1 1,-1-1-1,-1 1 0,1-1 0,-1 1 1,-1-1-1,0 1 0,0-1 0,0 1 1,-5 12-1,-1-1-42,-2-1-1,0 0 1,-1-1 0,-1 0-1,-1 0 1,-21 24 0,14-20-1662,0-2 0,-26 22 1,12-19-4476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75 12075,'0'0'10389,"-12"-7"-9183,-41-22-496,50 27-671,-1 1 0,1 0-1,0 1 1,-1-1-1,0 1 1,1-1 0,-1 1-1,1 0 1,-1 0-1,1 0 1,-1 1 0,1-1-1,-1 1 1,1 0-1,-1 0 1,1 0 0,-1 1-1,1-1 1,-5 4-1,-2 1 101,-1 1 0,2 1 1,-17 15-1,22-20-85,-45 48 550,46-48-558,0 1 0,0-1 0,0 1 0,1 0 0,-1 0 0,1 0 0,0 1 0,0-1-1,1 0 1,-1 1 0,1-1 0,-1 6 0,2-9-37,0-1 0,0 1 0,0-1-1,1 0 1,-1 1 0,0-1 0,0 0 0,1 0 0,-1 1-1,0-1 1,1 0 0,-1 1 0,0-1 0,1 0 0,-1 0-1,0 0 1,1 1 0,-1-1 0,0 0 0,1 0 0,-1 0-1,1 0 1,-1 0 0,0 0 0,1 0 0,-1 0-1,1 0 1,-1 0 0,0 0 0,1 0 0,-1 0 0,1 0-1,-1 0 1,0 0 0,1 0 0,-1-1 0,0 1 0,1 0-1,-1 0 1,1-1 0,18-6 216,-6-1-162,0 0 0,0 0 0,-1-1-1,15-16 1,32-21 120,-59 47-197,1 0 0,-1 0 1,1 0-1,-1 0 0,1 0 1,-1 0-1,1 0 0,-1 0 0,0 0 1,0 1-1,0-1 0,1 0 0,-1 0 1,0 0-1,-1 0 0,1 1 0,0-1 1,0 0-1,0 0 0,-1 2 1,-12 53-7,8-40 53,1 0 0,1 0-1,0 1 1,0 17 0,3-33-21,0 1 1,0-1-1,0 0 1,0 0-1,0 0 1,0 0 0,0 0-1,1 1 1,-1-1-1,0 0 1,1 0-1,-1 0 1,1 0-1,-1 0 1,1 0-1,0 0 1,-1 0 0,1 0-1,0 0 1,0-1-1,0 1 1,-1 0-1,1 0 1,0-1-1,0 1 1,0 0-1,0-1 1,2 1 0,0 0 26,0 0 0,0-1 0,0 0 0,0 1 0,0-1 0,0 0 0,0-1 0,1 1 0,-1 0 0,5-2 0,3-2 50,0 1 0,0-1 0,0-1 0,20-12 0,19-22 22,-47 36-94,-1 1 0,1-1 0,-1 0 0,0 0 1,0 0-1,0 0 0,0 0 0,0 0 0,-1 0 0,1-1 0,-1 1 0,0 0 0,0-1 0,0 1 1,0-6-1,-1 8-14,-1 1 0,1 0 0,0-1 1,-1 1-1,1 0 0,-1-1 0,1 1 1,0 0-1,-1 0 0,1-1 1,-1 1-1,1 0 0,-1 0 0,1 0 1,0 0-1,-1 0 0,1 0 0,-1 0 1,1 0-1,-1 0 0,1 0 0,-1 0 1,1 0-1,-1 0 0,1 0 1,-1 0-1,1 0 0,-1 1 0,-7-1 127,8-41 1140,0 40-1282,0 0-1,0 0 0,0 0 0,1 0 1,-1 0-1,0 0 0,1 0 1,-1 0-1,1 0 0,-1 0 0,1 0 1,0 0-1,-1 0 0,1 0 0,0 1 1,0-1-1,-1 0 0,1 0 1,0 1-1,0-1 0,0 1 0,0-1 1,0 0-1,0 1 0,0 0 0,0-1 1,0 1-1,0 0 0,0 0 1,0-1-1,0 1 0,1 0 0,-1 0 1,0 0-1,0 0 0,0 0 0,0 1 1,0-1-1,0 0 0,0 0 1,2 1-1,47 16-776,-44-14 767,2 0 27,0 0-1,0-1 0,0-1 1,0 1-1,0-1 1,1 0-1,-1-1 1,0 0-1,0-1 1,1 1-1,-1-1 1,0-1-1,0 0 0,0 0 1,0 0-1,9-5 1,-12 4 2,0 1 0,0-1 0,0 1 0,-1-1 0,1-1-1,-1 1 1,1-1 0,-1 1 0,0-1 0,-1 0 0,1-1 0,-1 1 0,0-1 0,0 1 0,0-1 0,-1 0 0,1 0 0,-1 0 0,0-1 0,-1 1 0,1 0 0,-1-1 0,0 1-1,-1-1 1,1-5 0,-1 10-6,0 0 0,-1 1 0,1-1 0,-1 1 0,1-1 0,0 1 0,-1-1 0,1 1 0,-1-1-1,1 1 1,-1-1 0,0 1 0,1-1 0,-1 1 0,1 0 0,-1-1 0,0 1 0,1 0 0,-1 0 0,0-1-1,1 1 1,-1 0 0,0 0 0,1 0 0,-1 0 0,0 0 0,0 0 0,1 0 0,-1 0 0,0 0 0,1 0 0,-1 1-1,-1-1 1,-28 9-53,24-5 91,0 1 0,0 0 1,0 0-1,1 0 0,-1 1 0,1 0 1,1 0-1,-1 0 0,1 1 0,0-1 1,1 1-1,-1 0 0,1 0 0,1 1 1,0-1-1,0 0 0,0 1 0,0 0 0,0 15 1,3-21-36,-1 0 1,1 1 0,0-1-1,-1 1 1,1-1 0,0 0-1,0 0 1,1 1-1,-1-1 1,0 0 0,1 0-1,-1 0 1,1 0 0,0-1-1,-1 1 1,1 0 0,0-1-1,0 1 1,0-1 0,0 0-1,1 1 1,-1-1-1,0 0 1,0 0 0,1-1-1,-1 1 1,1 0 0,-1-1-1,5 1 1,11 2-346,0 0-1,35 0 1,-46-3 137,22 1-1930,0-2 1,36-5-1,3-9-5185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115 144 4068,'6'-5'1144,"0"0"-1,0-1 1,-1 0 0,0 0-1,0-1 1,-1 1 0,1-1-1,-1 0 1,-1 0 0,0 0-1,0-1 1,0 1 0,-1-1-1,0 0 1,0 0 0,1-12-1,-4 19-1075,1 0 0,0 0 1,0 0-1,-1 1 0,1-1 0,0 0 0,-1 0 0,1 1 0,-1-1 0,1 0 0,-1 1 0,1-1 1,-1 1-1,0-1 0,1 0 0,-1 1 0,0-1 0,1 1 0,-1 0 0,0-1 0,0 1 1,1 0-1,-1-1 0,0 1 0,0 0 0,0 0 0,1 0 0,-1-1 0,0 1 0,0 0 0,0 0 1,0 0-1,1 0 0,-1 1 0,0-1 0,0 0 0,0 0 0,0 0 0,1 1 0,-1-1 0,0 0 1,0 1-1,-37 16 51,27-9-55,2 1 0,-1 0 0,1 1-1,1 0 1,-1 0 0,2 1 0,-1-1-1,2 2 1,-1-1 0,2 1-1,-1 0 1,2 0 0,0 1 0,0 0-1,-3 25 1,6-37-47,1 0 0,0 0 0,0 0-1,0 0 1,0 0 0,0 0 0,0 0 0,1 0 0,-1 0-1,0 0 1,0 0 0,1 0 0,-1-1 0,0 1 0,1 0-1,-1 0 1,1 0 0,-1 0 0,1 0 0,0-1 0,-1 1-1,1 0 1,0-1 0,-1 1 0,1 0 0,0-1 0,0 1-1,0-1 1,0 1 0,0 0 0,2-1 21,0 1 0,0 0-1,0-1 1,0 0 0,0 0 0,0 0 0,0 0-1,0 0 1,0 0 0,4-2 0,2 0 32,1-1 1,0 0 0,-1 0-1,1-1 1,11-7-1,-14 7-33,0-1 0,-1 1 0,1-1 0,-1 0 0,0-1 0,0 1-1,-1-1 1,1 0 0,-1-1 0,-1 1 0,1-1 0,-1 0 0,0 0-1,-1-1 1,0 1 0,0-1 0,-1 0 0,1 1 0,-2-1 0,2-9-1,-3 16-34,0 1-1,0 0 1,0 0-1,0 0 0,0-1 1,0 1-1,0 0 1,0 0-1,0 0 0,0 0 1,0-1-1,0 1 0,0 0 1,0 0-1,0 0 1,0-1-1,0 1 0,0 0 1,0 0-1,0 0 1,0-1-1,0 1 0,0 0 1,-1 0-1,1 0 1,0 0-1,0 0 0,0-1 1,0 1-1,0 0 0,-1 0 1,1 0-1,0 0 1,0 0-1,0 0 0,0 0 1,-1 0-1,1 0 1,0-1-1,0 1 0,0 0 1,-1 0-1,1 0 1,0 0-1,0 0 0,-11 7-98,-6 14-51,13-12 138,1 0 0,0 0 0,0 0-1,1 0 1,0 0 0,-1 18 0,3-24-127,0-1 1,0 1 0,1 0-1,-1-1 1,1 1-1,-1 0 1,1-1-1,0 1 1,0 0-1,0-1 1,0 1-1,2 2 1,-2-4-158,1 1 0,-1-1 0,0 1 0,1-1 0,0 0 0,-1 0 0,1 0 0,0 1 0,-1-1 0,1-1 0,0 1 0,0 0 0,0 0 0,0-1 0,0 1 0,0-1 0,0 0 0,3 1 0,19 0-5819,3-1-4142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16528,'0'0'8141,"1"9"-7800,-1 47 780,-2 1 0,-18 102 0,10-88-611,-4 98 0,15-164-506,-1-1 1,1 0-1,0 1 0,0-1 0,0 0 1,0 0-1,1 0 0,0 0 0,0 0 1,0 0-1,0 0 0,1-1 0,2 5 0,-3-7-127,-1 1-1,1 0 0,0-1 0,-1 1 0,1-1 0,0 0 1,0 0-1,0 1 0,0-1 0,0 0 0,4 1 1,-4-2-144,0 0 1,0 1 0,-1-1 0,1 0-1,0 0 1,0 0 0,-1-1-1,1 1 1,0 0 0,0-1 0,-1 1-1,1-1 1,0 1 0,-1-1 0,1 0-1,-1 0 1,3-1 0,6-12-4277,-2-6-2973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52 9321,'0'0'11958,"-3"13"-11366,-5 47 887,-1 101 0,9-160-1458,0-1 0,0 0 1,0 1-1,0-1 0,0 0 1,0 1-1,0-1 0,0 1 1,0-1-1,0 1 0,0-1 0,0 0 1,0 1-1,0-1 0,0 0 1,0 1-1,0-1 0,0 1 1,1-1-1,-1 0 0,0 1 0,0-1 1,1 0-1,-1 1 0,0-1 1,0 0-1,1 1 0,-1-1 1,0 0-1,1 0 0,-1 1 0,0-1 1,1 0-1,-1 0 0,0 0 1,1 0-1,-1 1 0,0-1 1,1 0-1,15-10 857,11-24-56,-22 20-744,0 0 0,-1 0 1,0 0-1,-1-1 1,-1 1-1,-1-1 1,0 0-1,-2-27 1,1 29-17,0 16-67,-1 0 0,1 0 0,0 0 0,0 0-1,1 0 1,-1 0 0,0 1 0,1-1 0,0 0-1,0 0 1,0 0 0,0 0 0,0-1 0,1 1-1,-1 0 1,1 0 0,-1-1 0,1 1 0,0-1 0,0 0-1,1 1 1,-1-1 0,0 0 0,1 0 0,-1 0-1,1-1 1,-1 1 0,1-1 0,0 1 0,0-1-1,0 0 1,0 0 0,0 0 0,0 0 0,5 0-1,1-1 48,0 0 0,0 0 0,0-1 0,0 0-1,0-1 1,-1 0 0,1 0 0,0-1 0,-1 0-1,0-1 1,0 0 0,14-8 0,-18 9-24,0 0 0,0 0 1,0 0-1,0 0 0,0-1 0,0 0 1,-1 1-1,0-1 0,0-1 1,0 1-1,0 0 0,-1-1 0,0 1 1,1-1-1,-2 0 0,1 0 1,0 0-1,-1 0 0,0 0 1,0 0-1,-1 0 0,0 0 0,0-9 1,0 13-24,0 0 1,0 0-1,0 0 1,0 0-1,0 0 1,0 1-1,-1-1 1,1 0-1,0 0 1,-1 0-1,1 0 1,-1 0 0,1 0-1,-1 1 1,1-1-1,-1 0 1,1 0-1,-1 1 1,0-1-1,1 0 1,-1 1-1,0-1 1,0 1-1,1-1 1,-1 1-1,0-1 1,0 1-1,0-1 1,0 1-1,0 0 1,1 0-1,-1-1 1,0 1 0,0 0-1,0 0 1,0 0-1,0 0 1,0 0-1,0 0 1,0 0-1,0 0 1,0 1-1,0-1 1,0 0-1,0 1 1,1-1-1,-2 1 1,-2 0-21,1 1 0,-1-1-1,1 1 1,0 0 0,-1 0 0,1 1 0,0-1 0,1 0 0,-1 1 0,-4 5 0,-3 5 30,0 1 0,1 1 1,1 0-1,1 0 0,0 1 1,0 0-1,2 0 0,0 0 1,1 1-1,-4 29 0,8-44-3,1-1-1,-1 1 0,0 0 1,0-1-1,1 1 0,-1-1 1,0 1-1,1-1 0,0 1 1,-1-1-1,1 0 0,0 1 0,0-1 1,0 0-1,-1 1 0,2-1 1,-1 0-1,0 0 0,0 0 1,0 0-1,0 0 0,1 0 1,-1 0-1,2 1 0,1 0-103,1 0-1,0-1 1,0 1-1,0-1 1,-1 0-1,1 0 1,10 0-1,3-1-1382,0-1 1,1 0-1,24-6 0,1-6-5263,-4-4-4446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39 16912,'0'0'2739,"-12"-1"53,8 0-2615,-10 0 341,1 0-1,-1 0 1,1 1-1,-24 3 1,35-3-477,-1 1 1,0-1-1,0 1 1,1-1-1,-1 1 1,0 0-1,1 0 1,-1 0-1,1 0 0,-1 1 1,1-1-1,-1 1 1,1-1-1,0 1 1,0 0-1,0 0 1,0 0-1,0 0 0,0 0 1,1 1-1,-1-1 1,1 0-1,-1 1 1,1-1-1,0 1 1,0-1-1,0 1 0,0 0 1,1 0-1,-1-1 1,1 1-1,-1 0 1,1 3-1,1-5-37,-1 0-1,1-1 1,0 1 0,0 0-1,-1 0 1,1-1-1,0 1 1,0 0 0,0-1-1,0 1 1,0 0-1,0-1 1,0 0 0,0 1-1,0-1 1,0 0 0,0 1-1,0-1 1,0 0-1,0 0 1,0 0 0,0 0-1,0 0 1,0 0-1,1 0 1,0-1 0,35-1 117,-29 0-120,0-1 0,0 0 0,0-1 1,0 0-1,0 0 0,-1-1 0,0 0 0,0 0 0,0 0 0,0-1 0,-1 0 1,0-1-1,-1 1 0,1-1 0,-1 0 0,0 0 0,-1-1 0,4-8 0,-24 55 104,12-33-85,1 0 1,0 0 0,0 0 0,1 1 0,0-1-1,0 1 1,0 0 0,1 0 0,0 0-1,0-1 1,1 1 0,0 0 0,1 10-1,0-16-88,0 1-1,0-1 0,0 1 0,0-1 1,0 1-1,1-1 0,-1 0 0,0 0 0,1 0 1,-1 1-1,1-2 0,-1 1 0,1 0 0,0 0 1,-1 0-1,1-1 0,0 1 0,0-1 1,-1 1-1,1-1 0,0 0 0,0 0 0,0 0 1,0 0-1,-1 0 0,1 0 0,0 0 1,3-1-1,3 0-1339,1 0 0,-1 0 0,0-1 0,1 0 0,8-3 1,11-10-6307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290 243 6983,'0'0'10981,"-9"-4"-9390,2 0-1289,0 1 1,0 0 0,0 1 0,0 0 0,-1 0 0,1 0 0,-1 1 0,1 0 0,-1 1 0,0-1 0,1 2 0,-1-1 0,0 1 0,1 0 0,-1 0 0,1 1 0,0 0 0,-1 1 0,-8 4 0,0 2 295,1 1 1,-27 22 0,37-28-473,0 1 0,1 0 1,-1-1-1,1 2 0,0-1 0,0 0 0,0 1 0,1 0 0,0 0 0,0 0 0,-2 7 0,5-12-118,-1 0 0,1 0 0,0 1 0,0-1 0,0 0 0,-1 0 0,1 0 0,0 0 0,1 0 0,-1 0 0,0 0 0,0 0 0,0 0 0,1 0 0,-1 0 0,0 0 0,1 0 0,-1 0 0,1 0 0,-1 0-1,1 0 1,-1 0 0,1 0 0,0-1 0,0 1 0,1 1 0,0-1 0,0 0 1,0 1-1,0-2 0,0 1 0,1 0 1,-1 0-1,1-1 0,-1 1 0,0-1 1,1 1-1,2-1 0,6 0 16,-1-1 0,0 0-1,0 0 1,17-5 0,-12 1-35,0-1-1,0-1 1,-1 0 0,0-1 0,0-1-1,-1 0 1,0-1 0,-1 0 0,0 0-1,-1-2 1,0 1 0,0-2 0,13-20-1,6-14 8,-3-1 0,32-77 0,-52 109 24,-55 98-133,36-65 236,1 0 1,1 0 0,0 1-1,1 1 1,1-1-1,1 1 1,-6 24 0,13-41-122,-1-1 0,1 1 0,0-1 0,-1 1 0,1-1 0,0 1 0,0-1 0,0 1 0,0-1 0,0 1 0,1-1 0,-1 1 0,0-1 0,1 1 0,-1-1 1,1 1-1,-1-1 0,1 1 0,0-1 0,0 0 0,0 1 0,0-1 0,-1 0 0,2 0 0,-1 0 0,0 0 0,0 0 0,0 0 0,0 0 0,1 0 0,-1 0 0,0-1 0,1 1 0,-1 0 0,1-1 0,-1 1 0,1-1 0,-1 1 1,1-1-1,-1 0 0,1 0 0,-1 0 0,1 0 0,-1 0 0,1 0 0,-1 0 0,1 0 0,1-1 0,4 0-86,-1 0 0,0 0 0,1-1 1,-1 0-1,0 0 0,0 0 0,0-1 0,0 0 0,0 0 1,8-7-1,28-33-607,-39 40 676,-1 0 0,1 0 0,-1-1 0,1 0 0,-1 1 0,-1-1 0,1 0 0,0 0 0,-1 0 0,0 0 0,0 0 0,1-5 0,-3 13 16,-1 0 0,1-1 0,-1 1 1,1-1-1,-1 1 0,0-1 1,0 0-1,-1 0 0,-3 5 0,-4 5 72,8-9-8,-1-1 1,1 1-1,0 1 1,0-1-1,1 0 0,-1 0 1,1 1-1,0-1 0,0 1 1,0-1-1,1 1 1,-1-1-1,1 1 0,0-1 1,1 6-1,0-9-55,0 0 0,0 0-1,0 0 1,1 0 0,-1 0 0,0 0-1,0-1 1,0 1 0,1 0 0,-1-1-1,0 1 1,1-1 0,-1 1 0,0-1-1,1 0 1,-1 0 0,1 0 0,-1 1-1,1-1 1,-1-1 0,0 1 0,2 0-1,34-3 141,-23-3-231,0 0 0,0-1 1,-1-1-1,0 0 0,0-1 0,-1 0 1,20-19-1,-32 28 65,0-1 1,0 1-1,0 0 0,0 0 1,0 0-1,0-1 1,0 1-1,0 0 0,0 0 1,1 0-1,-1-1 0,0 1 1,0 0-1,0 0 1,0 0-1,0 0 0,0 0 1,1-1-1,-1 1 0,0 0 1,0 0-1,0 0 0,1 0 1,-1 0-1,0 0 1,0 0-1,0 0 0,0 0 1,1 0-1,-1 0 0,0 0 1,0 0-1,0 0 1,1 0-1,-1 0 0,0 0 1,0 0-1,0 0 0,1 0 1,-1 0-1,0 0 1,0 0-1,0 0 0,1 0 1,-1 0-1,0 0 0,0 0 1,0 1-1,0-1 0,1 0 1,-1 0-1,0 0 1,0 0-1,0 0 0,0 1 1,0-1-1,0 0 0,1 0 1,-1 0-1,0 1 1,-3 17-165,-11 22 256,3-4 116,1 0-1,1 0 1,3 1 0,0 0 0,3 1-1,1 39 1,-6 54 174,7-125-284,0 1 0,-1 0 0,1 0 0,-2-1-1,1 1 1,0-1 0,-1 1 0,-1-1 0,-6 11-1,8-15-48,1 0-1,-1 0 0,0 0 1,1 0-1,-1 0 0,0-1 1,0 1-1,0-1 0,0 1 1,0-1-1,0 0 0,-1 0 1,1 0-1,0 0 0,-1 0 1,1-1-1,0 1 0,-1 0 1,1-1-1,-1 0 0,1 0 1,-1 0-1,1 0 0,-1 0 1,1 0-1,-1-1 0,1 1 1,0-1-1,-1 0 0,-4-1 1,3-1-2,0 0 0,0 0 0,1 0 0,-1-1 0,1 1 0,0-1 0,-1 0 0,2 0 0,-1 0 1,0 0-1,1 0 0,0-1 0,0 1 0,0-1 0,0 1 0,1-1 0,-2-9 0,-1-3-53,1-1-1,1-1 1,-1-25-1,3 33-25,0 0 0,1-1 0,0 1-1,1 0 1,0 0 0,1 0 0,0 0-1,6-14 1,-5 18 16,0 0-1,1 0 1,-1 0 0,1 1 0,1 0-1,-1 0 1,1 0 0,1 1-1,-1 0 1,0 0 0,1 0 0,9-4-1,18-8-1469,67-25-1,-19 10-3836,-24 4-1782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15471,'0'0'5520,"-2"11"-4709,-1 0-654,1-2 103,-1 1 0,2-1 0,0 1 0,0-1 0,1 15 0,0-22-216,0 0 0,0 0-1,0 0 1,1 0-1,-1 0 1,1 0 0,-1-1-1,1 1 1,0 0 0,0 0-1,0-1 1,0 1-1,0 0 1,0-1 0,0 1-1,0-1 1,1 1-1,-1-1 1,1 0 0,-1 0-1,1 1 1,-1-1 0,1 0-1,0 0 1,0-1-1,-1 1 1,1 0 0,0-1-1,0 1 1,0-1-1,0 1 1,0-1 0,0 0-1,-1 0 1,1 0 0,3 0-1,5-1 90,1-1-1,-1 0 1,0-1-1,0 0 1,0-1-1,0 0 1,0 0 0,-1-1-1,0 0 1,0-1-1,16-13 1,-12 10-124,0 0 1,0 1 0,1 0-1,25-9 1,-38 16-14,0 1 1,1-1-1,-1 1 1,0 0-1,0 0 0,0-1 1,0 1-1,0 0 1,0 0-1,0 0 0,0 0 1,0 0-1,0 1 1,1-1-1,-1 0 0,0 0 1,0 1-1,0-1 1,0 0-1,0 1 0,0-1 1,0 1-1,0 0 1,-1-1-1,1 1 1,0 0-1,0-1 0,0 1 1,-1 0-1,1 0 1,0 0-1,-1 0 0,1 0 1,-1 0-1,1 0 1,-1 0-1,1 0 0,-1 0 1,0 0-1,1 0 1,-1 0-1,0 0 0,0 2 1,2 7 34,-2 0 1,1 0-1,-1-1 0,-2 13 1,1-2 150,0-1 10,1-14-119,-1 1 0,1-1 0,0 1 0,1 0 0,-1-1 0,1 1 0,2 6 0,-2-11-52,-1 0 0,1 0 0,0 0-1,0 0 1,-1 0 0,1 0-1,0 0 1,0 0 0,0 0 0,0 0-1,0 0 1,0-1 0,1 1-1,-1 0 1,0-1 0,0 1 0,0-1-1,1 1 1,-1-1 0,0 0-1,1 1 1,-1-1 0,0 0-1,1 0 1,-1 0 0,0 0 0,1 0-1,-1 0 1,0-1 0,1 1-1,-1 0 1,0-1 0,0 1 0,1-1-1,1 0 1,7-4 26,0 0 0,0 0-1,-1-1 1,0 0 0,0 0 0,-1-1 0,1-1 0,-2 1-1,1-1 1,-1 0 0,0-1 0,8-13 0,40-41-800,-55 62 736,1 1 0,-1 0 0,0-1 0,0 1 1,1 0-1,-1-1 0,1 1 0,-1 0 0,0 0 1,1-1-1,-1 1 0,0 0 0,1 0 0,-1 0 0,1-1 1,-1 1-1,1 0 0,-1 0 0,1 0 0,-1 0 0,0 0 1,1 0-1,-1 0 0,1 0 0,-1 0 0,1 0 0,-1 0 1,1 0-1,-1 0 0,1 1 0,-1-1 0,0 0 0,1 0 1,-1 0-1,1 1 0,-1-1 0,1 1 0,7 20-181,-4 29 201,-4-49-17,0 58-829,3-74-10106,-3-6 1985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13485,'0'0'9289,"61"-5"-29020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67 11018,'0'0'2830,"0"-8"634,0 3-2622,-1 3-569,1-1 0,-1 1 0,1-1-1,0 1 1,0-1 0,0 1-1,0-1 1,1 1 0,-1-1 0,1 1-1,-1 0 1,1-1 0,0 1-1,2-4 1,-1 30 1836,-7 261 1094,15-397-3337,-5 120-400,0 2 512,0-1-1,1 0 0,0-1 1,0 1-1,1-1 0,0 0 1,8 6-1,-10-11 36,1 0 0,-1-1 0,1 0 0,-1 0 0,1-1 0,0 0 0,-1 0 0,1 0 0,0 0 0,0-1 0,0 0 0,0 0 0,-1-1 0,1 1 0,9-4 0,-6 2 17,0-1 1,-1-1-1,1 0 0,-1 0 1,0-1-1,0 0 0,-1 0 0,0-1 1,9-8-1,-4 3 12,-2-1 1,0 0-1,0 0 1,-2-1-1,1 0 0,-1 0 1,-1-1-1,-1 0 0,0 0 1,0-1-1,4-23 1,-4-28 288,-6 66-334,0 0 1,0 0 0,0-1 0,0 1 0,0 0-1,0 0 1,0-1 0,0 1 0,0 0 0,0 0-1,0 0 1,0-1 0,-1 1 0,1 0 0,0 0-1,0-1 1,0 1 0,0 0 0,0 0 0,0 0-1,-1 0 1,1-1 0,0 1 0,0 0 0,0 0-1,0 0 1,-1 0 0,1-1 0,0 1 0,0 0-1,0 0 1,-1 0 0,1 0 0,0 0 0,0 0 0,-1 0-1,1 0 1,0 0 0,0 0 0,-1 0 0,1 0-1,0 0 1,0 0 0,-1 0 0,1 0 0,0 0-1,0 0 1,0 0 0,-1 0 0,1 0 0,0 0-1,0 1 1,-1-1 0,1 0 0,0 0 0,0 0-1,0 0 1,0 0 0,-1 1 0,1-1 0,0 0-1,0 0 1,0 0 0,0 1 0,0-1 0,0 0-1,-1 0 1,1 0 0,0 1 0,-13 14-165,-5 12 141,1 2 1,-16 38-1,27-53 102,0 1 1,1 0-1,1 0 0,0 0 1,1 0-1,1 1 1,0 15-1,2-29-70,0 1 1,0-1-1,0 0 0,0 0 1,1 0-1,-1 1 0,1-1 1,0 0-1,0 0 0,0 0 1,0 0-1,0 0 0,0 0 1,0-1-1,0 1 0,1 0 1,-1 0-1,1-1 0,-1 1 1,4 1-1,-1 0 10,0-1 0,0 0-1,0 0 1,1 0 0,-1-1 0,0 1-1,1-1 1,0 0 0,6 1 0,0-1-9,-1-1 1,1 0-1,-1 0 0,1-1 1,0 0-1,-1-1 1,0 0-1,16-6 1,-16 3-39,0 0 1,0-1-1,0 0 1,0 0-1,-1-1 1,15-15 0,-19 18 48,-1 0 0,-1 0 1,1 0-1,-1-1 0,1 0 1,-1 0-1,-1 1 0,1-2 1,-1 1-1,1 0 0,-2 0 1,1-1-1,-1 1 0,1-1 0,0-8 1,-3 13-16,1 0-1,-1 1 1,1-1 0,-1 0-1,1 1 1,-1-1 0,1 0 0,-1 1-1,1-1 1,-1 1 0,0-1-1,1 1 1,-1-1 0,0 1-1,0-1 1,1 1 0,-1 0 0,0-1-1,0 1 1,0 0 0,1 0-1,-1 0 1,0-1 0,0 1 0,0 0-1,0 0 1,1 0 0,-1 0-1,0 1 1,-1-1 0,-30 4-87,25-1 126,0 1 1,0 0-1,0 0 1,1 0-1,0 1 0,0 0 1,0 0-1,0 0 1,1 1-1,0 0 1,0 0-1,0 1 1,1-1-1,0 1 0,0 0 1,1 0-1,0 0 1,0 0-1,-3 13 1,6-18-38,0-1 0,0 0 0,0 1 1,0-1-1,0 1 0,0-1 0,0 0 1,1 1-1,-1-1 0,0 0 0,1 1 1,-1-1-1,1 0 0,0 0 0,-1 1 1,1-1-1,0 0 0,0 0 0,-1 0 1,1 0-1,0 0 0,2 1 0,0 0 4,0 0 0,0 0 0,0 0-1,0-1 1,1 1 0,-1-1 0,0 0 0,7 2-1,7-1-76,0 0 0,32 0 1,-39-2-52,91-2-2423,-35-12-3239,-10-8-3801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56 161 4228,'-1'0'384,"1"0"-1,-1 0 1,1 1-1,-1-1 1,1 0-1,-1 0 1,1 1-1,-1-1 1,1 0-1,-1 0 1,1 1-1,-1-1 1,1 1-1,0-1 1,-1 0-1,1 1 1,0-1-1,-1 1 1,1-1-1,0 1 1,-1-1-1,1 1 1,0-1-1,0 1 1,0-1-1,0 1 1,0-1-1,-1 1 1,1-1-1,0 1 1,0 0-1,0-1 1,0 1-1,0-1 1,1 2 0,19 5 3682,30-5-3185,-35-4-797,0-2 0,0 0 1,0 0-1,-1-1 0,0-1 1,0-1-1,0 0 1,-1 0-1,0-1 0,-1-1 1,0 0-1,0-1 0,-1-1 1,17-18-1,-27 27-70,1 1 0,-1 0 0,0-1 0,0 1 0,0-1 0,0 0 0,0 1 0,0-1 0,0 0 0,-1 1 0,1-1 0,0 0 0,-1 0 0,0 0 0,1 0 0,-1 1 0,0-1 0,0 0 0,0 0 0,0 0 0,0 0 0,-1 0 0,1 1 0,-1-1 0,0-2 0,0 2-1,-1 1 1,0-1-1,1 1 0,-1 0 1,0-1-1,0 1 0,0 0 1,0 0-1,0 0 0,0 1 1,0-1-1,0 0 0,0 1 1,0-1-1,0 1 0,0 0 1,-5 0-1,-4-1-1,-1 2 0,0-1 0,1 2 0,-1-1 0,1 2-1,-1-1 1,-10 5 0,2 2 53,1 1 0,0 0 0,1 1 0,-33 26 0,45-31 40,-1 0 0,1 0 1,0 0-1,0 1 0,1 0 0,-1 0 0,2 0 0,-1 1 0,1 0 0,0 0 0,1 0 0,-1 0 0,2 0 0,-4 16 0,6-22-95,0 1 0,0 0 0,0-1 0,0 1 0,0 0 0,0 0 0,1-1 1,0 1-1,-1 0 0,1-1 0,0 1 0,0-1 0,0 1 0,1-1 0,-1 0 0,1 1 1,-1-1-1,1 0 0,0 0 0,0 0 0,0 0 0,0 0 0,0-1 0,0 1 0,0 0 1,0-1-1,1 0 0,-1 1 0,1-1 0,-1 0 0,1 0 0,0-1 0,-1 1 0,1-1 0,3 1 1,12 2-37,0 0 1,1-1-1,0-2 1,19 0 0,-19-1-105,3 1-677,-1-2 1,33-5 0,8-12-5151,-21 2-2211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13613,'0'0'7207,"51"-16"-6214,-14-1 128,17-3-64,6-3-257,3 2-447,2 3-257,-11 1-64,0 5-256,-16 2-673,-4 7-865,-14 3-1505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15022,'0'0'7912,"-22"66"-5990,15-29-577,-2 4-512,2-2-257,1 0-256,5-5-256,1-1-31,0-6-33,1 1-225,8-6-1024,4-4-897,0-4-1217,5-5-1378,-2-6-1344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34 11915,'0'0'8841,"-8"-7"-6274,4 3-2259,3 2-259,-1 1 0,0-1-1,1 0 1,-1 0 0,0 1-1,0-1 1,0 1 0,0 0-1,0-1 1,0 1-1,0 0 1,0 0 0,0 0-1,-1 1 1,1-1 0,0 1-1,-1-1 1,1 1 0,0 0-1,-1-1 1,1 1 0,-1 0-1,1 1 1,0-1 0,-1 0-1,1 1 1,0-1 0,-3 2-1,-4 4-19,-1 0 0,1 0-1,1 1 1,-1 0 0,1 1-1,1 0 1,-1 0 0,1 0-1,1 1 1,0 0 0,0 1-1,1-1 1,0 1 0,0 0-1,1 1 1,0-1 0,1 1-1,-3 20 1,6-30-22,0 1 0,0-1 0,1 1 0,-1-1 0,1 1 0,-1-1 0,1 1 0,-1-1 1,1 0-1,0 1 0,0-1 0,0 0 0,0 1 0,0-1 0,0 0 0,0 0 0,0 0 0,0 0 0,0 0 0,1 0 1,-1 0-1,0 0 0,1-1 0,-1 1 0,1-1 0,-1 1 0,0-1 0,1 1 0,-1-1 0,1 0 0,0 1 0,-1-1 0,1 0 1,-1 0-1,1 0 0,-1 0 0,3-1 0,4 1 25,0 0 1,-1-1-1,1 0 1,0 0-1,-1-1 1,14-4-1,-9-1-28,-1 1-1,1-2 1,-1 1-1,0-2 1,-1 1-1,0-2 0,0 1 1,-1-1-1,-1 0 1,1-1-1,-2 0 1,1-1-1,7-17 0,-22 49 3,1 1-1,0 1 0,1-1 1,2 1-1,-2 25 0,5-46-101,0 0-1,0 1 1,0-1-1,0 1 0,0-1 1,0 1-1,1-1 1,-1 1-1,1-1 1,-1 0-1,1 1 0,-1-1 1,1 0-1,0 0 1,-1 1-1,1-1 0,0 0 1,0 0-1,0 0 1,0 0-1,0 0 1,0 0-1,1 0 0,-1 0 1,0 0-1,2 0 1,0 0-924,0 0 1,1 0 0,-1 0-1,1 0 1,0-1-1,-1 0 1,1 0 0,-1 0-1,7 0 1,16-4-11606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15919,'-9'0'2675,"-3"1"-2031,0 1 1,0 0 0,0 0 0,1 2 0,-1-1-1,1 2 1,0-1 0,0 1 0,1 1 0,-1 0-1,1 1 1,1 0 0,-14 11 0,23-17-643,-1-1 0,0 1 0,1-1 0,-1 0 0,1 1 0,-1-1 0,1 1 0,-1-1 0,1 1 0,-1 0 0,1-1 0,0 1 0,-1-1 0,1 1 0,0 0 0,-1-1 0,1 1 0,0 0 0,0-1 0,0 1 0,0 0 0,-1 0 0,1-1 0,0 1 0,0 0 0,0-1 0,1 1 0,-1 1 0,18 8 2,42-5-249,-48-5 59,11 1-32,-11-1 7,-1 1-1,0-1 1,0 2-1,0-1 1,0 2-1,0-1 1,0 2 0,-1-1-1,21 11 1,-30-14 207,0 1 0,0 0 1,0-1-1,-1 1 0,1 0 1,0 0-1,0-1 0,0 1 1,-1 0-1,1 0 0,0 0 1,-1 0-1,1 0 0,-1 0 0,1 0 1,-1 0-1,1 0 0,-1 1 1,0-1-1,0 0 0,1 0 1,-1 0-1,0 0 0,0 0 1,0 1-1,0-1 0,-1 1 1,0 1 61,0-1 1,0 1 0,0-1 0,0 1-1,-1-1 1,1 0 0,-1 0-1,0 0 1,0 0 0,1 0-1,-4 3 1,-4 2 253,-1 0 0,1 0 0,-1-1 1,-16 7-1,15-8-196,0-1 0,-1 0 1,1 0-1,-1-1 1,0 0-1,0-1 0,-1-1 1,1 0-1,-20-1 0,31 0-205,1 0-1,-1 0 0,0 0 1,1-1-1,-1 1 0,0 0 1,1 0-1,-1-1 0,0 1 1,1 0-1,-1-1 0,1 1 1,-1 0-1,1-1 0,-1 1 1,1-1-1,-1 1 0,1-1 1,-1 1-1,1-1 1,-1 0-1,1 1 0,0-1 1,-1 1-1,1-1 0,0 0 1,0 1-1,0-1 0,-1 0 1,1 1-1,0-1 0,0 0 1,0 1-1,0-1 0,0 0 1,0 0-1,0 1 0,0-1 1,0 0-1,1 1 0,-1-1 1,0 0-1,0 1 0,1-1 1,-1 0-1,0 1 0,1-1 1,-1 1-1,1-1 0,-1 1 1,1-1-1,23-31-8684,-5 18 2229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14125,'0'0'5312,"-3"11"-4239,-10 32-64,3 0 0,1 1 0,2 1 0,2 0 0,3-1 0,2 50 0,0-86-1026,1 0 1,1 0 0,0 0-1,0 0 1,0-1 0,1 1-1,0 0 1,0-1 0,1 0-1,0 0 1,0 0 0,1 0-1,-1-1 1,2 0 0,10 11-1,-15-17-5,-1 0 1,0 0-1,1 0 0,-1 0 1,0-1-1,1 1 0,-1 0 0,0 0 1,1 0-1,-1-1 0,0 1 1,1 0-1,-1 0 0,0-1 0,0 1 1,1 0-1,-1-1 0,0 1 1,0 0-1,0-1 0,0 1 0,1 0 1,-1-1-1,0 1 0,0 0 1,0-1-1,0 1 0,0 0 0,0-1 1,0 1-1,0-1 0,0 1 0,0 0 1,0-1-1,0 1 0,0 0 1,0-1-1,0 1 0,-1-1 0,1-22-162,0 22 116,-1-9-68,-1-1 0,1 1 0,-2-1 0,0 1 0,0 0 0,-10-19 0,11 23 111,-1 0-1,0 0 1,-1 1 0,1-1-1,-1 1 1,0 0 0,0 0-1,-1 1 1,0-1 0,0 1 0,0 0-1,-9-6 1,13 10 27,1-1 1,-1 0-1,0 1 1,1-1-1,-1 1 1,1 0-1,-1-1 1,0 1-1,0 0 1,1-1-1,-1 1 0,0 0 1,0 0-1,1-1 1,-1 1-1,0 0 1,0 0-1,1 0 1,-1 0-1,0 0 1,0 0-1,1 0 1,-1 0-1,0 1 1,0-1-1,1 0 0,-1 0 1,0 1-1,0-1 1,1 0-1,-1 1 1,0-1-1,1 1 1,-1-1-1,1 1 1,-1-1-1,0 1 1,1-1-1,-1 1 1,1 0-1,-1-1 0,1 1 1,0 0-1,-1-1 1,1 1-1,0 0 1,-1-1-1,1 1 1,0 0-1,0 0 1,0-1-1,0 1 1,0 0-1,0 0 0,0 0 1,0-1-1,0 1 1,0 0-1,0 0 1,0-1-1,1 2 1,-1 2 8,1 0 0,0-1 0,0 1 1,0-1-1,0 1 0,1-1 0,-1 0 1,1 0-1,0 1 0,0-1 0,0 0 1,4 4-1,1-2-3,1 1-1,0-2 1,0 1 0,0-1 0,1 0-1,-1-1 1,1 0 0,0-1-1,0 1 1,0-2 0,0 1 0,0-1-1,0-1 1,18 0 0,-21 0 7,1-1 0,0 0 0,-1 0 0,0-1 0,1 0 0,-1 0 1,0 0-1,0-1 0,0 1 0,0-1 0,-1-1 0,1 1 0,-1-1 0,0 0 0,0-1 1,0 1-1,0-1 0,-1 0 0,0 0 0,0 0 0,4-8 0,-2 2 121,-3 6 44,0 1-1,0-1 1,-1-1 0,1 1-1,-2 0 1,1 0 0,0-1-1,-1 1 1,1-8 0,-20 44-89,14-22-18,1 0 0,0 1 1,0-1-1,1 1 0,0 0 1,1 0-1,0-1 0,1 1 1,0 0-1,0 0 0,2 11 1,-1-17-147,0-1 0,-1 0 0,1 0 0,0 0 0,0 1 0,1-1 0,-1 0 0,1 0 0,-1 0 0,1-1 0,0 1 0,0 0 0,0-1 0,0 1 0,1-1 0,-1 0 0,1 0 0,-1 0 0,1 0 0,0 0 0,0 0 0,0-1 0,0 1 0,0-1 0,0 0 0,0 0 0,0 0 0,1 0 0,-1-1 0,0 1 0,1-1 0,-1 0 0,0 0 0,1 0 0,-1-1 0,5 0 0,-7 1-321,0 0 0,1 0 0,-1-1 0,1 1-1,-1-1 1,1 1 0,-1-1 0,0 0 0,1 1 0,-1-1-1,0 0 1,0 0 0,0 0 0,0 0 0,0 0 0,0 0 0,0 0-1,0 0 1,0 0 0,0-1 0,0 1 0,-1 0 0,2-2 0,7-20-9280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14830,'0'0'9481,"12"50"-10602,1-28-1217,7 0-1282,-8-3-2369,5 0-2211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10922,'0'0'14868,"-2"2"-14687,-19 13 88,0 2-1,2 0 1,0 1-1,1 1 0,1 0 1,-22 33-1,38-51-233,0 1-1,0-1 0,0 1 1,0 0-1,1-1 0,-1 1 0,0 0 1,1 0-1,-1-1 0,1 1 1,0 0-1,0 0 0,0 0 0,0 0 1,0 0-1,0-1 0,0 1 1,1 2-1,-1-3-14,1 1 0,0-1 0,0 0 0,-1 0 0,1 0 0,0 0 0,0 0 0,0 0 0,0 0 0,0 0 0,1 0 0,-1 0 0,0-1 0,0 1 0,0 0 0,1-1 0,-1 1 0,3 0 0,6 1 2,1 0 0,0-1-1,0 0 1,0-1-1,11-1 1,-6 1-95,25-1-1403,53-8-1,-5-8-7111,-35 1-4326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2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67 8616,'3'-35'3891,"-3"33"-3425,0 0-1,0 0 1,0 0-1,1 0 1,-1 1-1,1-1 1,-1 0-1,1 0 1,0 0-1,0 1 1,-1-1-1,1 0 0,0 1 1,1-1-1,1-2 1,-1 11 95,-1 0-1,0 0 1,0 0 0,0 0-1,-2 13 1,1-19-412,-23 275 2879,1-57-1983,20-201-887,-1-20 419,-1-29 225,5-19-805,2 0-1,14-78 1,-11 101-187,1 0 0,1 0 0,1 1 0,1 0 0,2 1 0,18-31 0,-26 51 172,0-1-1,0 1 1,1-1-1,0 1 1,0 1-1,1-1 1,-1 1-1,1 0 1,0 0-1,0 0 1,0 1-1,0 0 1,8-2-1,-11 3-10,0 1-1,1 0 1,-1 0 0,0 1-1,1-1 1,-1 1-1,1 0 1,0 0-1,-1 0 1,1 0-1,-1 0 1,1 1-1,-1 0 1,0-1 0,1 1-1,-1 1 1,1-1-1,-1 0 1,0 1-1,0 0 1,0-1-1,0 1 1,0 1-1,0-1 1,-1 0-1,1 1 1,1 2 0,-2-4-51,-1 1 0,1-1 0,-1 1 0,0 0 0,0-1 0,0 1 0,0 0 1,0 0-1,0 0 0,0 0 0,-1 0 0,1 0 0,-1 0 0,1 0 0,-1 0 0,0 0 1,0 0-1,0 0 0,0 0 0,0 0 0,0 0 0,-1 0 0,0 3 0,0-2 45,-1 0-1,0 0 1,0-1-1,0 1 1,0 0-1,0-1 1,0 1-1,-1-1 1,1 0-1,-1 0 0,0 0 1,-5 3-1,-7 3 314,0-1-1,-1-1 0,0 0 0,-20 4 1,21-6-12,0-2 0,0 0 0,0 0 0,0-2 0,-20-1 0,35 1-339,0 0 1,0 0-1,-1 0 1,1 1 0,0-1-1,-1 0 1,1 0-1,0 0 1,-1 0-1,1 0 1,0 0-1,-1-1 1,1 1 0,0 0-1,-1 0 1,1 0-1,0 0 1,-1 0-1,1 0 1,0-1-1,0 1 1,-1 0 0,1 0-1,0 0 1,0-1-1,-1 1 1,1 0-1,0 0 1,0-1-1,0 1 1,-1 0-1,1 0 1,0-1 0,0 1-1,0 0 1,0-1-1,0 1 1,0-1-1,11-5-8280,4 6 1787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106 340 9449,'0'0'4367,"8"-10"-1025,-3 4-2576,29-38 1184,-32 41-1459,0 1 1,-1-1-1,0 0 0,1 0 0,-1 0 0,0 1 1,0-1-1,-1-1 0,2-4 0,-3 7-381,-1 1-1,1-1 1,0 1-1,0 0 1,-1-1 0,1 1-1,0 0 1,0 0-1,-1 0 1,1 0 0,0 0-1,-1 0 1,1 0-1,0 1 1,0-1 0,-3 1-1,-11 5 206,0 1 0,1 0 0,0 1 0,0 1 0,1 0 0,0 1 0,1 0 0,-13 13 0,25-22-308,-1-1 0,1 0 0,-1 1 1,1-1-1,0 0 0,-1 1 0,1-1 0,-1 1 1,1-1-1,0 1 0,-1-1 0,1 1 0,0-1 0,0 1 1,-1-1-1,1 1 0,0-1 0,0 1 0,0-1 0,0 1 1,0-1-1,0 1 0,0-1 0,0 1 0,0 0 1,0-1-1,0 1 0,0-1 0,0 1 0,0-1 0,0 1 1,0-1-1,1 1 0,-1-1 0,0 1 0,0-1 1,1 1-1,-1-1 0,1 2 0,26 2 234,34-14-11,-38 1-232,-9 4-171,0-1 0,0 2 0,0 0 1,1 0-1,-1 2 0,20-2 0,-33 5 155,0-1 1,0 1-1,-1 0 0,1 0 0,0-1 1,0 1-1,-1 0 0,1 0 0,0 0 1,-1 0-1,1 0 0,-1 0 0,1 0 1,-1 0-1,0 0 0,1 0 0,-1 0 1,0 0-1,0 1 0,0-1 0,0 0 1,0 0-1,0 0 0,0 0 0,0 0 1,0 0-1,0 0 0,-1 1 0,1 0 1,-1 4 15,17-18 381,-9 2-369,0-1-1,-2 0 1,1 0-1,5-16 1,-8 17-201,1 0 1,0 0 0,1 1 0,0 0-1,11-15 1,-12 22-34,0 0-1,-1 1 1,1 0 0,0 0 0,0 0-1,0 0 1,0 0 0,0 1-1,0-1 1,0 1 0,0 0 0,0 1-1,0-1 1,5 2 0,6-1-1067,-6-1 523,0-1 1,0 1-1,0-1 1,0-1-1,0 0 1,-1 0-1,1-1 0,-1 1 1,1-2-1,-1 0 1,0 0-1,0 0 1,7-6-1,-10 6 643,0 0 0,-1 0 0,0-1 1,0 1-1,0-1 0,-1 0 0,0 0 0,5-8 0,-5 6 619,-1 1 0,0 0 0,0-1-1,0 0 1,-1 1 0,0-1 0,0 0-1,0-9 1,-6-9 1744,5 25-2199,0 0 1,0-1 0,0 1 0,-1 0-1,1-1 1,0 1 0,0 0 0,-1-1-1,1 1 1,0 0 0,0 0-1,-1 0 1,1-1 0,0 1 0,-1 0-1,1 0 1,0 0 0,-1 0 0,1-1-1,-1 1 1,1 0 0,0 0 0,-1 0-1,1 0 1,0 0 0,-1 0 0,1 0-1,0 0 1,-1 0 0,1 0 0,-1 0-1,1 1 1,-2 0-8,0 0-1,0 1 0,0-1 1,0 1-1,1-1 1,-1 1-1,1 0 1,-1-1-1,1 1 1,0 0-1,0 0 1,-1 0-1,1 0 1,1 1-1,-1-1 1,-1 2-1,-4 18 32,0-1 0,2 1 0,0 0 0,1 0 0,1 0 0,2 1 0,0-1 0,1 0 0,5 28 0,-2-26-2040,2-1 0,10 32 0,-15-53-660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68 169 7623,'0'0'3588,"-34"-61"95,22 33-800,-1 3-769,4 5-385,9 5-95,0 4-321,5 6-384,12 2-673,6 3-224,9 0-64,4 0-288,10 7-1794,2-3-705,1-4-4932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11851,'0'0'8680,"-8"-3"-7783,4 2-873,1 0 0,-1 1 0,0-1 0,1 1 0,-1 0 0,1 0 0,-1 0 0,0 0 0,1 0 0,-1 1 0,0 0 0,1 0 0,-1 0 0,-4 2 0,2 0-26,-1 1 1,1 0-1,0 0 0,0 1 1,0 0-1,1-1 1,-9 12-1,11-13 3,0-1 0,1 1-1,-1 0 1,1 0 0,0 0 0,0 1-1,0-1 1,1 0 0,-1 1-1,1-1 1,-1 1 0,1 0 0,0-1-1,0 7 1,1-9 16,1 0 0,0 0 0,-1 0 0,1 0 0,0-1-1,0 1 1,-1 0 0,1-1 0,0 1 0,0 0 0,0-1 0,0 1 0,0-1 0,0 1 0,0-1 0,0 0 0,0 1-1,0-1 1,0 0 0,0 0 0,0 0 0,0 0 0,0 0 0,0 0 0,0 0 0,0 0 0,0 0 0,0 0 0,0-1-1,1 1 1,-1 0 0,0-1 0,43-9 834,-36 5-767,1 0 0,0 0 0,-1-1 0,0 0 0,-1 0-1,1 0 1,-1-1 0,7-10 0,-9 12 52,-1 0 0,0 0 0,-1-1 0,1 1 0,-1-1 0,0 0 0,0 0 0,-1-1 0,0 1 0,0 0 0,-1-1 0,1 1 0,0-10 0,-15 55-633,13-37 499,0-1 0,0 1 0,-1-1 0,1 1 0,0-1 0,1 1 0,-1-1 0,0 1 0,0-1 0,1 0-1,-1 1 1,1-1 0,-1 1 0,1-1 0,-1 0 0,1 1 0,0-1 0,0 0 0,0 0 0,-1 1 0,1-1 0,1 0-1,-1 0 1,0 0 0,0 0 0,0 0 0,3 1 0,-1-1 44,1 0 1,0-1-1,-1 1 0,1-1 0,0 1 0,-1-1 1,1 0-1,0-1 0,-1 1 0,1-1 1,3 0-1,3-2 35,0 0 0,-1-1 0,0 0 1,1 0-1,-2-1 0,1 0 0,0-1 0,-1 0 0,0 0 1,14-14-1,-12 10-25,-1-1 1,0 1-1,-1-2 1,0 1 0,0-1-1,-1 0 1,8-19-1,-14 25-34,1 1 0,-1-1-1,0 0 1,0 0 0,-1 0 0,1-11 0,-1 16-25,-1 1-5,1-1 1,0 1-1,0 0 1,0 0-1,0 0 1,0-1-1,0 1 1,0 0-1,0 0 1,0 0-1,-1-1 1,1 1-1,0 0 1,0 0-1,0 0 1,0-1-1,0 1 1,-1 0-1,1 0 1,0 0-1,0 0 1,0 0-1,-1 0 1,1 0-1,0-1 1,0 1-1,-1 0 1,1 0-1,0 0 1,0 0-1,0 0 1,-1 0-1,1 0 1,0 0-1,0 0 1,-1 0 0,1 0-1,0 0 1,0 0-1,0 1 1,-1-1-1,1 0 1,0 0-1,0 0 1,0 0-1,-1 0 1,1 0-1,0 0 1,0 1-1,0-1 1,-1 0-1,1 0 1,0 0-1,0 0 1,0 1-1,0-1 1,0 0-1,0 0 1,-1 0-1,1 1 1,0-1-1,-13 13-173,-5 16 184,0 2 0,3 0 1,0 0-1,2 2 0,1-1 1,2 2-1,-11 64 0,19-84 22,0-1 0,1 1-1,0 0 1,1 0-1,1 0 1,1-1 0,-1 1-1,2 0 1,0-1 0,1 1-1,0-1 1,1 0-1,0-1 1,1 1 0,1-1-1,0 0 1,9 12-1,0-4 4,-12-17-26,-1 0 0,-1 1 1,1-1-1,0 1 0,-1-1 1,0 1-1,0 0 0,3 7 1,-8-12 53,-1 0 0,1-1 1,0 1-1,0-1 0,0 0 1,0 0-1,0 0 0,-3-3 1,-14-16-23,1-1 0,2-1 0,0 0 0,1-2 0,1 1 0,1-2 0,-11-31 0,23 54-47,1 0 0,0 0 0,0 0 1,0 0-1,0 0 0,1 0 0,-1 0 0,1 0 1,0-1-1,0 1 0,0 0 0,1-6 0,0 8 3,-1 0 1,1 0-1,0-1 0,0 1 0,0 0 0,0 0 0,0 0 0,0 0 0,0 0 1,0 0-1,0 0 0,0 0 0,1 0 0,-1 1 0,0-1 0,1 1 0,-1-1 1,0 1-1,1-1 0,-1 1 0,1 0 0,-1-1 0,1 1 0,-1 0 0,1 0 1,-1 0-1,3 0 0,110 0-1429,-39 1-1121,2-4-3296,-10-6-4463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11659,'0'0'8456,"72"-6"-6374,-16-17-545,7-4-608,2-2-544,3 3-289,1 4-449,-6 3-1472,-7 3-1795,-10-2-4227</inkml:trace>
  <inkml:trace contextRef="#ctx0" brushRef="#br0" timeOffset="1">1109 1 3299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60 130 11787,'1'18'8720,"3"21"-5633,7 80-2418,-1-43 803,-10-74-1154,-1-5-46,-4-26 31,2 17-362,0 0 0,-1 0 1,0 0-1,-1 0 0,0 1 1,-1 0-1,0 0 0,-1 0 0,-11-14 1,17 25 40,1 0 1,0-1-1,0 1 1,-1 0 0,1-1-1,0 1 1,-1 0 0,1-1-1,-1 1 1,1 0-1,0 0 1,-1-1 0,1 1-1,-1 0 1,1 0-1,0 0 1,-1 0 0,1 0-1,-1-1 1,1 1 0,-1 0-1,1 0 1,-1 0-1,1 0 1,-1 0 0,1 0-1,0 1 1,-1-1-1,1 0 1,-1 0 0,1 0-1,-1 1 1,-4 13-354,11 23 40,-3-32 328,0-1 1,0 0 0,1 0 0,0 0-1,0-1 1,0 1 0,0-1 0,0 0-1,1 0 1,-1 0 0,1-1-1,0 1 1,0-1 0,0 0 0,0-1-1,0 1 1,0-1 0,0 0 0,0 0-1,1-1 1,-1 0 0,11 0-1,-3 0 192,0-1-1,-1 0 1,1-1-1,0 0 1,-1-1-1,1-1 1,-1 1-1,19-10 1,-20 7-77,1-1 0,-1 0 0,-1-1 0,1 0 1,-1-1-1,-1 0 0,1 0 0,-2-1 0,1-1 0,-1 1 0,-1-1 0,0 0 0,-1-1 0,0 0 1,0 0-1,-1 0 0,-1 0 0,0-1 0,-1 0 0,0 0 0,-1 0 0,-1 0 0,0 0 1,-1-14-1,1 26-115,-1 1 0,0-1 1,0 1-1,0-1 0,0 1 1,0 0-1,0-1 0,0 1 1,0-1-1,0 1 0,0-1 1,0 1-1,0-1 0,0 1 0,0-1 1,0 1-1,0 0 0,0-1 1,0 1-1,-1-1 0,1 1 1,0 0-1,0-1 0,-1 1 1,1-1-1,0 1 0,0 0 1,-1-1-1,1 1 0,0 0 1,-1 0-1,1-1 0,0 1 1,-1 0-1,1 0 0,-1-1 1,1 1-1,-1 0 0,1 0 1,0 0-1,-1 0 0,0 0 1,-18 14-256,-15 31-154,27-34 392,-56 97 35,57-96 22,1 0 1,0 0-1,1 0 0,0 1 1,1 0-1,0 0 0,-1 17 1,4-28-30,0-1 1,1 1 0,-1 0 0,0 0 0,1 0 0,-1 0 0,1-1 0,0 1 0,-1 0 0,1-1 0,0 1 0,0 0 0,0-1 0,0 1 0,1-1 0,-1 0 0,0 1 0,1-1 0,-1 0 0,1 0 0,-1 0 0,1 0 0,-1 0 0,1 0-1,0 0 1,-1 0 0,1-1 0,0 1 0,0-1 0,0 1 0,-1-1 0,1 0 0,0 0 0,2 1 0,12 0 32,-1 0 0,1-1 0,19-2 0,-9 1-102,-21 2 56,-1-1 1,1 0-1,0 0 1,0-1-1,0 1 1,0-1-1,0 0 1,0 0-1,-1-1 0,1 1 1,0-1-1,-1 0 1,1 0-1,-1-1 1,0 0-1,0 1 1,0-1-1,0 0 1,0-1-1,-1 1 0,0-1 1,1 0-1,-1 1 1,0-1-1,-1-1 1,4-6-1,2 1 25,-2-1 1,0 1-1,0-1 0,-1-1 1,0 1-1,-1-1 0,0 0 0,-1 0 1,3-23-1,-6 35-22,0 0 0,0-1-1,1 1 1,-1 0 0,0 0 0,0-1 0,0 1-1,0 0 1,0 0 0,-1 0 0,1-1 0,0 1 0,0 0-1,0 0 1,0-1 0,0 1 0,0 0 0,0 0-1,0 0 1,0-1 0,-1 1 0,1 0 0,0 0 0,0 0-1,0 0 1,0-1 0,-1 1 0,1 0 0,0 0-1,0 0 1,0 0 0,0 0 0,-1 0 0,1-1-1,0 1 1,0 0 0,-1 0 0,1 0 0,0 0 0,0 0-1,-1 0 1,-10 5-122,-10 14-44,14-8 162,0 0 1,0 1 0,1-1-1,1 1 1,0 1 0,1-1-1,0 1 1,1 0 0,0-1-1,1 1 1,0 1 0,1-1-1,1 13 1,0-24 12,0 0-1,0 0 1,1 0 0,-1 0 0,1 0-1,0 0 1,0 0 0,-1 0 0,1 0-1,0 0 1,0-1 0,1 1 0,-1 0-1,0-1 1,1 1 0,-1-1 0,1 1-1,-1-1 1,1 0 0,-1 0 0,1 0-1,0 0 1,0 0 0,0 0 0,-1 0-1,1 0 1,0-1 0,0 1 0,0-1-1,0 1 1,0-1 0,3 0 0,11 2-88,-1-1 1,1 0 0,20-3-1,-15 1-525,17-2-2565,-15-4-1751,2-4-4852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206 249 13549,'0'0'3411,"-1"-8"-58,1 6-3184,-1 0 1,1 0 0,0 0 0,-1 0 0,0 0 0,1 0-1,-1 0 1,0 0 0,0 0 0,0 1 0,0-1 0,0 0-1,0 0 1,0 1 0,-1-1 0,1 1 0,-1-1 0,1 1-1,-1 0 1,-2-2 0,1 2-92,0 0 1,0 0-1,0 0 1,-1 0-1,1 0 0,0 1 1,-1 0-1,1 0 0,0 0 1,-1 0-1,1 0 1,0 0-1,-1 1 0,1 0 1,-6 1-1,1 2-65,0-1 0,1 1 0,-1 0-1,1 0 1,-1 1 0,1 0 0,1 1 0,-1-1-1,1 1 1,0 1 0,0-1 0,0 1 0,1 0-1,0 0 1,1 1 0,0-1 0,0 1 0,0 0 0,-3 12-1,7-19-8,0-1-1,0 1 0,-1-1 0,1 1 0,0-1 1,0 1-1,0-1 0,0 1 0,0-1 0,0 1 0,0-1 1,0 1-1,1 0 0,-1-1 0,0 1 0,0-1 1,0 1-1,1-1 0,-1 1 0,0-1 0,0 1 1,1-1-1,-1 0 0,0 1 0,1-1 0,-1 1 1,0-1-1,1 0 0,-1 1 0,1-1 0,-1 0 1,1 1-1,-1-1 0,2 0 0,22-1 251,23-19 192,-33 11-405,0-1-1,-1 0 1,-1-1 0,0 0 0,0-1-1,-1-1 1,-1 0 0,0 0 0,-1-1-1,9-16 1,-19 75-609,1-42 575,0 1 1,0-1-1,0 1 0,1-1 1,-1 1-1,1-1 1,0 0-1,0 1 1,0-1-1,0 0 0,1 0 1,-1 0-1,3 4 1,0-5 32,-1 0 0,0-1 0,1 1 0,0-1 0,-1 0 0,1 0 0,0 0 0,0 0 0,0-1 0,-1 1 0,1-1 0,0 0 0,0 0 0,0-1 0,0 1 0,0-1 0,-1 0 0,1 0 0,6-2 0,1-1 80,0-1 0,0 0 0,0-1 1,-1 0-1,11-8 0,-7 3-51,0-1 0,-1 0 0,0-1-1,-1 0 1,0-1 0,10-16 0,-16 21-31,-1-1 1,1 1 0,-1-1-1,-1 0 1,0-1-1,-1 1 1,1-1 0,-2 0-1,0 1 1,0-1 0,0-13-1,-2 24-44,0 0 0,0 0-1,0 0 1,0 0 0,0 0-1,0 1 1,0-1 0,0 0 0,0 0-1,0 0 1,-1 0 0,1 0 0,0 0-1,0 0 1,0 0 0,0 0-1,0 0 1,0 0 0,0 0 0,0 0-1,0 0 1,0 0 0,0 0-1,0 0 1,-1 0 0,1 0 0,0 0-1,0 0 1,0 0 0,0 0 0,0 0-1,0 0 1,0 0 0,0 0-1,0 0 1,0 0 0,-1 0 0,1 0-1,0 0 1,0 0 0,0 0-1,0 0 1,0 0 0,0 0 0,0 0-1,0 0 1,0 0 0,0 0 0,0 0-1,0 0 1,0 0 0,0 0-1,-1 0 1,1-1 0,0 1 0,0 0-1,0 0 1,0 0 0,0 0-1,0 0 1,0 0 0,0 0 0,0 0-1,0-1 1,-8 12-154,-8 15 104,-10 29 173,2 1 1,-18 64 0,37-103-49,1 0-1,0 1 1,2-1 0,0 1 0,1 0 0,0 0 0,2-1 0,0 1 0,1 0 0,1-1-1,9 34 1,-4-30-121,-1 0-1,-1 0 0,-1 1 1,-1 0-1,0 0 1,-1 26-1,-3-44 65,-1-1 0,1 1 0,-1-1 0,0 0 0,0 1 1,0-1-1,0 0 0,0 1 0,-1-1 0,0 0 0,1 0 0,-1 0 0,0-1 0,-1 1 0,1 0 1,0-1-1,-1 1 0,1-1 0,-1 0 0,0 0 0,0 0 0,0 0 0,0 0 0,0-1 1,0 1-1,0-1 0,-1 0 0,1 0 0,-1 0 0,1 0 0,-4 0 0,2 0 49,0-1 0,0 1-1,0-1 1,0 0 0,0 0-1,1 0 1,-1 0 0,0-1-1,0 0 1,0 0 0,0 0-1,1-1 1,-1 0 0,1 0 0,-1 0-1,1 0 1,0-1 0,0 1-1,0-1 1,0 0 0,0 0-1,-3-5 1,0-1-36,1-1-1,0 0 1,0 0 0,1-1 0,0 0-1,1 1 1,0-2 0,1 1-1,1 0 1,-1-1 0,2 1-1,-1-13 1,1 17-36,1 1 0,1-1 0,-1 0-1,1 1 1,0-1 0,0 1 0,1-1 0,0 1 0,0 0-1,0-1 1,1 1 0,0 0 0,0 1 0,1-1-1,-1 0 1,1 1 0,1 0 0,-1 0 0,1 0 0,0 0-1,0 1 1,6-5 0,17-5-122,-1 1-1,1 2 1,1 1-1,0 0 1,55-8-1,31-11-4921,-55 9-1581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99 138 801,'0'0'2850,"-50"31"-4803,44-31 2785,-1-5 129,-4-5 192,6-4 289,0-2-385,-1-4-769,3-2-32,-1-3-448,2-3-1634,2 0-2209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7655,'0'0'11051,"-1"9"-9968,-5 27 190,-18 61 0,16-71-983,1 0 0,0 1 0,2 0 0,2 0-1,0 1 1,2 35 0,1-61-244,0 0 1,0 0-1,1 0 0,-1 1 0,1-1 0,0 0 0,0 0 0,0 0 0,0 0 0,0 0 0,0 0 0,0 0 1,1 0-1,-1-1 0,1 1 0,-1 0 0,1-1 0,0 1 0,0-1 0,0 0 0,2 2 0,1-1 29,0 0-1,0 0 1,0 0-1,0-1 1,0 0 0,0 0-1,0 0 1,0-1-1,7 0 1,2-1-117,1 0 1,0-1-1,0 0 1,-1-1 0,27-10-1,-2-7-3582,-20 0-4416,-12 2-5851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91 10858,'0'0'11921,"-2"11"-11361,-24 86 727,15-63-664,2 0 0,1 1 1,-6 69-1,18-102 149,5-9-337,6-11-24,-7 4-367,-1 0 1,-1-1-1,-1 0 1,0 0-1,-1-1 1,0 1-1,1-20 1,-2-4 57,-3-68 0,-5 88-180,-4 23-96,7-1 143,1 0 0,-1 0 1,0 0-1,1 0 0,0 0 1,-1 0-1,1 0 0,-1 6 1,1-4 27,1 1 0,-1 0 0,1 0 0,0 0 0,1-1 0,-1 1 0,1 0 0,0 0 0,3 7 1,-3-11 11,-1-1 1,1 1-1,0-1 1,0 0 0,0 1-1,0-1 1,1 0 0,-1 0-1,0 0 1,0 0 0,1 0-1,-1 0 1,0 0 0,1 0-1,-1-1 1,1 1-1,-1-1 1,1 1 0,0-1-1,-1 1 1,1-1 0,-1 0-1,1 0 1,0 0 0,-1 0-1,1 0 1,0 0 0,-1 0-1,1 0 1,-1-1-1,1 1 1,0-1 0,-1 1-1,1-1 1,-1 1 0,1-1-1,-1 0 1,2-1 0,5-2 25,-1 0 1,0-1 0,0 0 0,0 0 0,0 0 0,-1-1-1,0 0 1,0-1 0,0 1 0,8-15 0,-1 2 12,-2-1 0,18-41 1,-19 41-22,-10 20-30,0 0-1,0 0 1,0 0-1,0 0 1,0 0-1,0 0 1,0 0-1,0 0 1,0 0-1,1 1 1,-1-1-1,0 0 1,0 0-1,0 0 1,0 0-1,0 0 1,0 0-1,0 0 1,0 0-1,0 0 1,0 0-1,0 0 1,0 0-1,0 1 1,0-1-1,1 0 1,-1 0-1,0 0 1,0 0-1,0 0 1,0 0-1,0 0 1,0 0-1,0 0 1,0 0-1,0 0 1,1 0-1,-1 0 1,0 0-1,0 0 1,0 0-1,0 0 1,0 0-1,0 0 1,0 0-1,0 0 1,0 0-1,1 0 1,-1 0-1,0 0 1,0-1-1,0 1 1,0 0-1,0 0 1,0 0-1,0 0 1,0 0-1,0 0 1,0 0-1,0 0 1,0 0-1,0 0 1,1 0-1,-1 0 1,0-1-1,0 1 0,-1 37-450,-1-23 512,-7 78-93,4-51 88,1 0 0,2 50-1,2-89-65,1 1 0,-1 0 1,0-1-1,1 1 0,-1 0 0,1-1 0,0 1 0,0-1 0,0 1 0,0-1 0,0 1 1,1-1-1,-1 0 0,1 0 0,-1 1 0,1-1 0,0 0 0,0-1 0,0 1 0,3 2 1,-3-3-501,0 1 0,1-1 1,0 0-1,-1 0 1,1-1-1,0 1 0,-1 0 1,1-1-1,0 0 1,0 1-1,-1-1 0,6-1 1,9-1-6642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13068,'0'0'12556,"74"-4"-12075,-35 4-321,5 0-96,3 0-224,-1-3-1378,-2-8-1729,-5-4-2594,-3 0-7336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13 14926,'0'0'10127,"-11"-3"-9134,5 1-889,3 0-83,0 1 1,0 0 0,0 0-1,0 1 1,0-1 0,0 1 0,0-1-1,0 1 1,-1 0 0,1 0-1,0 0 1,0 0 0,0 1 0,0-1-1,0 1 1,0 0 0,0 0-1,0 0 1,0 0 0,0 1-1,1-1 1,-1 1 0,-4 3 0,-10 10 97,0 1 0,0 1 1,-20 28-1,32-40-95,2 0 0,-1 1 0,1-1 0,-1 1 0,2 0 0,-1 0-1,1 0 1,-1 0 0,2 0 0,-1 1 0,1-1 0,0 0 0,0 1 0,1-1-1,-1 1 1,1-1 0,2 13 0,0-17-112,-1 1-1,1 0 0,-1-1 1,1 1-1,0-1 1,0 1-1,0-1 1,0 0-1,1 0 0,-1 0 1,0 0-1,1 0 1,0-1-1,-1 1 1,1-1-1,0 1 1,0-1-1,0 0 0,-1 0 1,1-1-1,0 1 1,1 0-1,-1-1 1,4 0-1,6 2-727,-1-1 0,1-1 0,0 0 0,20-4 0,-2-6-3727,-2-6-1564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12 10826,'0'0'10175,"-10"5"-8883,5-3-1151,-1 1 0,1-1 0,0 2 1,-1-1-1,2 1 0,-1-1 0,0 1 0,1 0 0,-1 1 0,1-1 0,0 1 1,1 0-1,-1 0 0,1 0 0,0 1 0,0-1 0,1 1 0,0-1 0,0 1 0,0 0 1,0 0-1,-1 11 0,3-15-137,0-1 1,0 0 0,0 0-1,0 1 1,0-1 0,1 0-1,-1 0 1,0 1-1,0-1 1,1 0 0,-1 0-1,1 0 1,-1 0 0,1 1-1,0-1 1,-1 0-1,1 0 1,0 0 0,0 0-1,0 0 1,-1 0 0,1-1-1,2 2 1,0 0 12,0 0 0,0-1 1,0 0-1,0 0 0,0 0 1,0 0-1,0 0 0,0 0 1,5-1-1,-1 1 12,0-1 1,0 0-1,0 0 1,0-1 0,0 0-1,0 0 1,0-1-1,11-3 1,-11 0 21,1 1 0,-1-2 0,0 1 0,0-1 0,-1 0 0,0 0 0,0-1 0,0 0 1,-1 0-1,0 0 0,0 0 0,-1-1 0,0 0 0,0 0 0,-1 0 0,0-1 0,0 1 0,-1-1 1,0 1-1,1-14 0,-27 56-105,21-28 60,-2 4 71,1 0-1,-1 0 1,2 0-1,-1 0 1,1 1-1,1-1 0,0 1 1,-1 13-1,3-23-75,0 0-1,1-1 1,-1 1-1,0 0 1,0-1-1,1 1 1,-1 0-1,0-1 1,1 1-1,-1 0 1,0-1-1,1 1 1,-1-1-1,1 1 1,-1-1-1,1 1 1,-1-1-1,1 1 1,-1-1-1,1 0 1,0 1-1,-1-1 1,1 0-1,0 1 1,-1-1-1,1 0 1,0 0-1,-1 0 1,1 1-1,0-1 1,-1 0-1,1 0 1,0 0-1,0 0 1,-1 0-1,1-1 1,0 1-1,-1 0 1,1 0-1,0 0 1,-1 0-1,1-1 1,0 1-1,-1 0 1,2-1-1,30-14-327,-4-22 60,-27 36 214,-19 32-241,11-21 491,-10 18 585,17-28-772,-1 1 0,1 0 0,0 0 0,0 0 0,0 0 0,0 0 0,0 0 1,0 0-1,0 0 0,1 0 0,-1 0 0,0 0 0,0 0 0,1-1 0,-1 1 1,0 0-1,1 0 0,-1 0 0,1 0 0,-1-1 0,1 1 0,0 0 0,-1-1 1,1 1-1,0 0 0,-1-1 0,1 1 0,0-1 0,0 1 0,0-1 1,1 1-1,-1 0-1,0 0 0,1 0 0,-1 0 0,1 0 0,-1-1 0,1 1 0,-1 0 0,1-1 0,0 1 0,-1-1 0,1 0 0,0 0 0,-1 1 0,1-1 0,0 0 0,-1 0 0,1-1 0,0 1 0,-1 0 0,1-1 0,0 1 0,-1 0 0,3-2 0,0-1 27,0 0 0,0 0 0,0 0 0,-1-1 0,0 1-1,6-8 1,-1 1-55,0 0 4,6-7 46,1 1 1,21-18-1,-32 30-39,0 1 1,0 0-1,0 0 0,0 1 0,0-1 0,0 1 1,1 0-1,-1 0 0,1 0 0,0 1 0,0 0 1,-1-1-1,1 2 0,0-1 0,0 1 1,6-1-1,-10 2-2,0-1 1,0 0-1,0 0 0,0 1 1,1-1-1,-1 0 1,0 1-1,0-1 0,0 1 1,0 0-1,0-1 1,0 1-1,0 0 1,-1-1-1,1 1 0,0 0 1,0 0-1,0 0 1,-1 0-1,1 0 1,-1 0-1,1 0 0,0 2 1,4 32-80,-6-25 106,0 0-1,-1-1 1,0 1 0,0-1-1,-5 11 1,4-13 19,0 0 0,1 1 0,-1-1 0,1 1 0,1 0 0,-1-1 0,1 15 0,18-39 1048,-13 3-1029,0 0 1,0-1-1,-1 1 1,-1-1-1,-1 0 1,0 0-1,-1 1 0,-2-20 1,2-2-5,-8 32-69,24 6 41,50-4-66,-28 1-488,53 3 0,-88-2 519,-1 0 1,1 1-1,0-1 0,-1 1 1,1-1-1,0 1 0,-1 0 1,1 0-1,-1 0 0,0 0 1,1 0-1,-1 1 0,0-1 0,1 1 1,-1 0-1,0-1 0,0 1 1,-1 0-1,1 0 0,0 0 1,-1 1-1,1-1 0,-1 0 1,1 0-1,-1 1 0,0-1 1,0 1-1,0-1 0,-1 1 1,1 0-1,0 4 0,0 0 79,-1 0-1,-1 0 1,1 0-1,-1 1 1,0-1-1,-1 0 1,1 0-1,-1 0 1,-1 0-1,-3 8 1,5-14-66,1-1 1,0 0-1,0 1 1,0-1 0,0 1-1,-1-1 1,1 1-1,0-1 1,0 0 0,0 1-1,0-1 1,0 1-1,0-1 1,0 1 0,0-1-1,1 1 1,-1-1-1,0 1 1,0-1 0,0 0-1,0 1 1,1-1-1,-1 1 1,0-1 0,0 0-1,1 1 1,-1-1-1,0 0 1,1 1 0,-1-1-1,0 0 1,1 1-1,-1-1 1,0 0 0,1 0-1,-1 0 1,1 1-1,-1-1 1,0 0 0,1 0-1,-1 0 1,1 0-1,-1 0 1,1 0 0,-1 0-1,1 0 1,-1 0-1,0 0 1,1 0 0,-1 0-1,1 0 1,-1 0-1,1 0 1,-1 0 0,1 0-1,-1 0 1,1-1-1,27-7 254,-17-3-204,-1-1 0,0 1 0,-1-2 1,-1 1-1,0-1 0,0 0 0,-1-1 1,-1 0-1,8-25 0,-10 24 28,-5 23-80,0-6 0,1 1-1,0-1 1,0 1 0,0-1 0,0 1-1,0-1 1,0 1 0,1-1-1,-1 1 1,1-1 0,-1 1 0,1-1-1,0 0 1,1 3 0,3 0 5,-1-1 0,1 1 1,0-1-1,0 0 0,0-1 0,1 0 0,-1 1 1,1-2-1,0 1 0,0-1 0,0 0 1,0 0-1,0 0 0,0-1 0,0 0 1,1 0-1,-1-1 0,1 1 0,-1-1 1,0-1-1,8-1 0,-7 2 7,0-1 0,0 0-1,-1 0 1,1-1 0,-1 0 0,1 0 0,-1 0 0,0-1-1,0 0 1,0 0 0,0-1 0,-1 0 0,1 0-1,-1 0 1,0 0 0,0-1 0,0 0 0,-1 0 0,0 0-1,4-6 1,-7 10-4,-1 0 1,1 0-1,0 0 1,-1 0-1,1 0 0,-1 0 1,1 0-1,-1 0 0,0 0 1,1 0-1,-1 0 1,0 0-1,0 0 0,0-1 1,0 1-1,0 0 0,0 0 1,0 0-1,0 0 1,0 0-1,0 0 0,-1 0 1,1 0-1,0-1 0,-1 1 1,1 0-1,-1 0 0,1 0 1,-1 1-1,0-1 1,1 0-1,-1 0 0,0 0 1,0 0-1,1 1 0,-1-1 1,0 0-1,0 0 1,0 1-1,0-1 0,0 1 1,0-1-1,0 1 0,0 0 1,0-1-1,0 1 0,0 0 1,0-1-1,-1 1 1,0 0-1,-1 0-21,-1-1 0,1 1 0,-1 0 0,1 0 0,-1 0 0,1 1 0,-1-1 0,1 1 0,-1 0 0,1 0 0,0 0 0,-1 0 0,1 1 0,-5 3 0,5-4 10,0 1 1,0 1-1,1-1 0,-1 0 1,1 1-1,-1-1 1,1 1-1,0 0 1,0 0-1,0 0 1,0 0-1,1 0 0,-1 0 1,1 0-1,0 0 1,0 1-1,0-1 1,0 0-1,1 1 1,-1-1-1,1 1 0,0-1 1,0 1-1,0-1 1,1 7-1,1-5 2,0-1-1,0 1 1,1-1-1,-1 0 0,1 0 1,0 0-1,0 0 1,1 0-1,-1 0 0,1-1 1,0 0-1,0 0 1,0 0-1,0 0 1,0-1-1,0 1 0,7 2 1,3 0-477,-1 0 0,1 0 0,-1-2 0,1 1-1,28 1 1,35-2-5802,-17-3-1950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92 8232,'0'0'6561,"0"-9"-3855,1 7-2542,-1-1 0,0 0 0,1 0 0,-1 0 0,0 0 0,0 1 0,-1-1 0,1 0 0,-1 0 0,1 0 0,-1 1 0,0-1 0,0 0 0,0 1 0,0-1 0,-1 1 0,1-1 0,0 1 0,-1-1 0,0 1-1,0 0 1,0 0 0,0 0 0,0 0 0,0 0 0,0 1 0,-1-1 0,1 0 0,0 1 0,-1 0 0,0 0 0,1 0 0,-1 0 0,-4-1 0,-1 0-113,-1 1 1,1 0-1,-1 1 0,1 0 1,-1 0-1,1 1 0,-1 0 1,1 0-1,0 1 0,0 0 0,0 0 1,0 1-1,0 0 0,0 1 1,0 0-1,-8 5 0,10-5-4,-1 1 0,1-1 0,0 1 0,0 1-1,1-1 1,0 1 0,0-1 0,0 2 0,0-1-1,1 0 1,0 1 0,1 0 0,-1 0 0,1 0-1,1 0 1,-1 0 0,1 1 0,-1 8 0,3-15-41,-1 0 0,1 0 0,0 1 0,0-1 0,0 0 0,0 1 0,0-1 0,0 0 0,0 0 0,1 1 0,-1-1 0,0 0 0,1 0 0,-1 1 0,1-1 0,-1 0 0,1 0 0,0 0 0,-1 0 1,1 0-1,0 0 0,0 0 0,0 0 0,0 0 0,0 0 0,1 1 0,1-1 10,-1 0 0,1 0 1,-1-1-1,1 1 0,-1 0 0,1-1 1,0 0-1,-1 0 0,1 0 0,-1 0 1,1 0-1,3-1 0,4 0 29,-1-1 0,0-1 0,0 0 0,-1 0 0,1 0-1,15-10 1,-10 3-4,0 0-1,0-2 1,13-14-1,-22 21-8,0-1 0,0 1 0,0-1 0,-1 0 0,0-1-1,-1 1 1,1-1 0,-1 0 0,0 0 0,1-7 0,-6 13-155,-6 10-25,-8 13 13,8-9 134,1 0 1,1 1-1,0-1 1,1 2-1,0-1 1,1 0-1,1 1 0,-3 26 1,6-40 10,0 0 0,0 0 0,0 1 0,0-1 0,1 0 0,-1 0 0,1 1 0,-1-1 0,1 0-1,-1 0 1,1 0 0,0 0 0,-1 0 0,1 0 0,0 0 0,0 0 0,0 0 0,0 0 0,0 0 0,0 0 0,0-1 0,0 1 0,0 0 0,0-1 0,0 1 0,0-1 0,1 1 0,-1-1 0,0 0 0,0 1 0,1-1 0,-1 0 0,0 0 0,0 0 0,1 0 0,-1 0 0,0 0 0,0 0 0,1 0 0,-1-1 0,0 1 0,0 0 0,1-1 0,0 0 0,7-1 41,-1 0 1,0-1-1,0 0 1,0 0-1,11-6 1,3-6-10,0-1 0,28-27 0,15-12-35,-65 55-15,0-1 0,1 1 0,-1 0-1,0 0 1,0-1 0,1 1 0,-1 0 0,0 0-1,0 0 1,1-1 0,-1 1 0,0 0 0,0 0-1,1 0 1,-1 0 0,0 0 0,1 0 0,-1 0-1,0 0 1,0-1 0,1 1 0,-1 0 0,0 0-1,1 0 1,-1 0 0,0 1 0,1-1 0,-1 0-1,0 0 1,1 0 0,-1 0 0,0 0 0,0 0-1,1 0 1,-1 0 0,0 1 0,0-1 0,1 0-1,-1 0 1,0 0 0,0 1 0,1-1 0,-1 0-1,0 0 1,0 1 0,0-1 0,1 0-1,-1 0 1,0 1 0,0-1 0,0 1 0,1 25-116,-13 36 254,11-56-115,0-3 56,0 1 1,0 0-1,1 0 1,-1-1 0,1 1-1,0 0 1,0 0-1,0 0 1,0-1 0,2 6-1,-2-8-47,0-1-1,1 1 0,-1-1 1,0 1-1,1-1 0,-1 1 0,0-1 1,1 1-1,-1-1 0,1 0 1,-1 1-1,0-1 0,1 0 1,-1 1-1,1-1 0,-1 0 1,1 0-1,0 1 0,-1-1 0,1 0 1,-1 0-1,1 0 0,-1 0 1,1 0-1,0 0 0,26-8 270,-8-3-155,0 0-1,31-27 1,-32 24-128,-1 0 0,37-19 1,-53 32-16,-1 1 0,1 0 0,-1-1 0,1 1 1,0 0-1,-1-1 0,1 1 0,0 0 1,-1 0-1,1 0 0,0 0 0,-1 0 0,1 0 1,0 0-1,-1 0 0,1 0 0,0 0 1,-1 0-1,1 0 0,0 0 0,-1 1 0,1-1 1,0 0-1,-1 0 0,1 1 0,-1-1 1,1 0-1,0 1 0,0 0 0,8 23 50,-9 44 328,-1-48-215,7-18-170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3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11787,'-1'-4'7109,"0"10"-3033,-1 26-2141,-2 44-2761,4-75 833,0 0 0,1 0 0,-1 0 0,0 0 0,0 0 0,0 1 0,1-1 0,-1 0 0,1 0 0,-1 0 0,1 0 0,-1 0 0,1-1 0,-1 1 0,1 0 0,0 0 0,0 0 0,-1 0 0,1-1 0,0 1 0,0 0 0,0-1 0,0 1 0,0 0 0,0-1 0,0 1 0,0-1 0,0 0 0,0 1 0,0-1 0,0 0 0,0 0 0,0 1 0,0-1 0,0 0 0,0 0 0,1 0 0,-1-1 0,0 1 0,0 0 0,0 0 0,0 0 0,0-1 0,2 0 0,4 0 150,0-1 0,0 0-1,-1-1 1,1 0-1,12-6 1,25-23 244,-37 24-387,2 1 1,-1 1-1,1 0 1,0 0-1,1 0 1,-1 1-1,1 1 1,0 0-1,0 0 1,18-4-1,-27 8-21,0 1 0,1-1-1,-1 0 1,0 0-1,1 0 1,-1 1-1,0-1 1,1 1-1,-1-1 1,0 1-1,0-1 1,1 1-1,-1 0 1,0 0-1,0 0 1,0-1-1,0 1 1,0 0-1,0 0 1,0 0-1,0 1 1,-1-1-1,1 0 1,0 0-1,-1 0 1,1 0-1,-1 1 1,1-1-1,-1 0 1,1 1-1,-1 2 1,8 55 212,-4-25-90,-4-33-105,0 0 0,0-1 0,0 1 0,1 0 0,-1 0 0,0 0 1,1-1-1,-1 1 0,0 0 0,1-1 0,-1 1 0,1 0 0,-1-1 1,1 1-1,-1-1 0,1 1 0,0 0 0,-1-1 0,1 0 0,0 1 1,-1-1-1,1 1 0,0-1 0,0 0 0,-1 1 0,1-1 0,0 0 1,0 0-1,-1 0 0,3 1 0,25-11 616,19-27 227,-33 22-767,20-18 42,-32 31-135,-1 1-1,1-1 1,0 1 0,0 0 0,0 0-1,0 0 1,1 0 0,-1 0 0,0 0 0,0 1-1,0-1 1,1 1 0,-1-1 0,0 1-1,1 0 1,2 0 0,-4 0-5,0 1 0,-1-1 0,1 1 0,0-1 0,-1 1 0,1 0 0,0-1 0,-1 1 0,1 0 0,0 0 0,-1-1 0,1 1 0,-1 0 0,0 0 0,1 0 0,-1-1 0,0 1 0,1 0 0,-1 0 0,0 0 0,0 0 0,0 0 0,0 0 0,1 0 0,-2 0 0,1 1 0,0 33 7,0-24 19,0-1-4,-1 0 0,0-1 0,0 1 0,-1-1 0,0 1 0,-1-1 0,-5 12 0,8-20-410,0-11-3001,3-35-5114,-3 15 2077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8200,'0'0'8755,"2"-8"-6791,9-24-69,-11 32-1854,1 0 0,-1 0 0,0 0 0,0-1 0,0 1 0,0 0 0,0 0 0,1-1 0,-1 1-1,0 0 1,0 0 0,0-1 0,0 1 0,0 0 0,0-1 0,0 1 0,0 0 0,0 0 0,0-1 0,0 1-1,0 0 1,0 0 0,0-1 0,0 1 0,0 0 0,-1 0 0,1-1 0,0 1 0,0 0 0,0 0 0,0-1-1,0 1 1,-1 0 0,1 0 0,0-1 0,0 1 0,0 0 0,-1 0 0,1 0 0,0 0 0,0 0 0,-1-1-1,1 1 1,0 0 0,0 0 0,-1 0 0,1 0 0,0 0 0,0 0 0,-1 0 0,1 0 0,0 0 0,0 0-1,-1 0 1,1 0 0,0 0 0,-1 0 0,1 0 0,0 0 0,-1 0 0,-13 6 250,4 3-282,0-1 1,1 2-1,0-1 0,0 1 1,1 1-1,1-1 0,-11 20 1,2 1 16,-20 53 1,32-74-20,0-1 0,1 0-1,0 1 1,1-1 0,0 1 0,1 0 0,0 0-1,0-1 1,1 1 0,2 19 0,0-27-34,-1 0 1,1-1-1,-1 1 1,1 0-1,0-1 1,-1 1-1,1-1 0,0 0 1,0 0-1,0 1 1,0-1-1,0-1 1,1 1-1,-1 0 1,0 0-1,0-1 1,0 1-1,1-1 0,-1 0 1,0 0-1,1 0 1,-1 0-1,5-1 1,55-4-1948,-46 2 559,-1-2-1,0 1 0,25-13 1,-26 10 68,38-15-4701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10762,'0'0'10890,"48"24"-19121,-33-5 1312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17 14670,'0'0'9892,"-8"-4"-8718,5 2-1129,0 0-1,-1 1 0,1-1 1,0 1-1,-1 0 0,1 0 0,-1 0 1,1 0-1,-1 1 0,1-1 1,-1 1-1,0 0 0,1 0 0,-1 0 1,0 1-1,1-1 0,-1 1 1,1 0-1,-1 0 0,1 0 0,0 1 1,-1-1-1,1 1 0,0-1 1,0 1-1,-5 4 0,-7 5 93,1 1 1,0 0-1,1 1 0,-16 20 0,25-28-87,0 1 0,0 0 0,0 0 0,1 0 0,-1 0 0,1 1 0,1-1 0,0 1 0,0-1 0,0 1 0,0 0 0,1 0 0,0 0 0,1 11 0,0-16-48,1 0 0,-1 0 0,1 0 0,0 0 0,0 0 0,0 0 0,0-1 0,0 1-1,1 0 1,-1 0 0,0-1 0,1 1 0,-1-1 0,1 0 0,0 1 0,-1-1 0,1 0 0,0 0 0,0 0 0,-1 0 0,1 0-1,0 0 1,0-1 0,0 1 0,0-1 0,0 1 0,1-1 0,-1 0 0,0 0 0,4 0 0,7 1-188,0-1 0,0 0 1,23-4-1,-25 2-484,-1 0 1,1-1-1,-1 0 1,1-1-1,18-10 0,-14 5-1682,-1 0-1,1-1 0,-2 0 0,0-2 0,21-21 0,-10 4-4506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12716,'0'0'7538,"-8"5"-5595,0 1-1660,1 0 1,-1 0-1,1 1 0,1 0 0,0 0 1,0 1-1,0 0 0,1 0 0,0 0 1,0 1-1,1-1 0,0 1 0,1 0 1,0 1-1,-2 10 0,4-16-174,-5 39 214,6-43-298,0 1 1,0 0 0,-1 0-1,1-1 1,0 1-1,0 0 1,0-1 0,0 1-1,1 0 1,-1 0 0,0-1-1,0 1 1,0 0-1,0-1 1,1 1 0,-1 0-1,0-1 1,1 1 0,-1 0-1,0-1 1,1 1-1,-1-1 1,1 1 0,-1 0-1,1-1 1,-1 1 0,1-1-1,0 0 1,-1 1-1,1-1 1,-1 1 0,1-1-1,0 0 1,0 0 0,-1 1-1,1-1 1,0 0-1,-1 0 1,1 0 0,0 0-1,0 0 1,-1 0-1,1 0 1,0 0 0,-1 0-1,1 0 1,0 0 0,1-1-1,0 0 19,0 0-1,0-1 1,-1 1-1,1-1 1,0 1 0,-1-1-1,1 0 1,-1 0-1,1 0 1,-1 0-1,0 0 1,0 0-1,0 0 1,0 0-1,0 0 1,-1-1 0,2-3-1,8-41 27,-10-38-6,-2 76-143,-4 12-137,-4 16 10,9-17 204,1 0 1,-1 0 0,1 0 0,-1 0 0,1 0 0,0 0-1,-1 1 1,1-1 0,0 0 0,0 0 0,1 0-1,-1 0 1,0 0 0,1 0 0,-1 1 0,1-1 0,0 0-1,0 0 1,0-1 0,0 1 0,0 0 0,0 0 0,0 0-1,1-1 1,-1 1 0,0 0 0,4 2 0,1-2 22,0 0 1,0 0-1,0-1 0,0 0 1,0 0-1,0 0 1,0-1-1,0 0 1,7-1-1,2 0 4,0-2-1,0 0 1,0 0-1,0-2 1,-1 0-1,0 0 1,0-2-1,0 0 1,-1 0-1,0-1 1,0-1-1,-1 0 1,0 0-1,-1-1 1,0-1-1,16-19 1,-20 13 20,-20 18-167,-22 17-47,16-4 236,1 1 1,0 0-1,-20 24 0,34-35-34,0 1-1,0-1 1,1 1-1,-1 0 1,1 0-1,0 0 1,0 0-1,1 0 1,-1 1-1,1-1 0,1 1 1,-1 0-1,1 0 1,0-1-1,0 1 1,0 0-1,1 0 1,0 9-1,1-14-29,0 1 0,1 0 0,-1 0 0,0-1 0,1 1 0,-1-1 1,1 0-1,-1 1 0,1-1 0,-1 0 0,1 0 0,0 0 0,0 0 0,0 0 0,0 0 0,-1 0 0,1-1 0,0 1 0,0-1 0,0 1 0,0-1 1,1 0-1,-1 0 0,0 0 0,3 0 0,56-3-654,-51 2-113,-1-1-1,1-1 1,-1 0 0,0 0 0,0-1-1,12-6 1,-5 1-3319,0-1-1,21-18 0,-24 17 193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61 4965,'0'0'8605,"6"-8"-5252,3-3-2353,-5 7-512,-1 1 0,0-1 0,0 0 1,0 0-1,0-1 0,-1 1 0,4-9 1,-8 13-276,0 0 0,-1 0 0,1 1 0,0-1 0,0 1 0,0-1 0,-1 1 0,1 0 0,0 0 0,-3 2 0,-13 9 234,0 0 0,1 1 0,1 1-1,1 0 1,0 1 0,0 1 0,2 0 0,0 1 0,-13 23-1,25-39-436,1 0-1,-1 0 0,0 0 0,1 1 0,-1-1 0,1 0 0,-1 0 0,1 1 1,0-1-1,-1 0 0,1 1 0,0-1 0,0 0 0,0 1 0,0-1 1,0 0-1,0 1 0,1-1 0,-1 0 0,0 1 0,1-1 0,0 2 0,0-2 2,0 0-1,0 0 1,0-1-1,0 1 1,0 0-1,0-1 1,0 1-1,0-1 1,0 1-1,0-1 1,1 0-1,-1 1 1,0-1-1,0 0 1,0 0-1,1 0 1,-1 0-1,0 0 1,2 0-1,4-1 17,-1 1 0,0-2 0,0 1 0,0-1 0,0 0 0,0 0 0,0-1-1,7-3 1,6-8-39,0-1-1,-1-1 0,0-1 1,-2 0-1,0-1 0,-1-1 1,20-32-1,-41 60-224,-36 58 20,38-61 222,1 1 1,-1 0-1,1 0 0,1 1 1,-1-1-1,1 1 1,1-1-1,-2 12 0,3-18-145,1 0 0,0 0 0,-1-1-1,1 1 1,0 0 0,-1 0 0,1-1 0,0 1-1,0 0 1,0-1 0,0 1 0,0-1-1,0 1 1,-1-1 0,1 1 0,0-1 0,1 0-1,-1 1 1,0-1 0,0 0 0,0 0 0,0 0-1,0 0 1,0 0 0,0 0 0,0 0-1,0 0 1,0 0 0,0 0 0,0-1 0,2 0-1,38-7-5445,-10-5 621,3-3-1137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 12268,'0'0'13762,"-9"-3"-13495,6 2-237,-1 0 0,0 0-1,1 0 1,-1 1 0,0-1 0,1 1 0,-1 0 0,0 0 0,1 0-1,-6 1 1,7 0-20,0-1 0,1 1 0,-1 0 0,1 0 0,-1 0 0,1 0 0,-1 0 0,1 0 0,0 0 0,-1 0-1,1 0 1,0 1 0,0-1 0,0 0 0,0 1 0,0-1 0,0 1 0,1-1 0,-1 1 0,0 0 0,1-1 0,-1 1 0,1 0-1,0-1 1,-1 1 0,1 0 0,0 0 0,0-1 0,0 1 0,0 0 0,1 1 0,-1-2-8,0 0 0,1 0 0,-1 0 1,1 1-1,-1-1 0,1-1 0,-1 1 0,1 0 1,0 0-1,-1 0 0,1 0 0,0 0 0,0 0 1,0-1-1,0 1 0,0 0 0,0-1 0,0 1 1,0-1-1,0 1 0,0-1 0,1 1 0,32 11-373,-23-9 19,5 2-135,38 16-949,-51-20 1430,-1 1 1,1-1-1,-1 0 0,0 1 0,1 0 0,-1 0 0,0-1 0,0 1 0,0 0 0,0 1 0,-1-1 0,1 0 1,-1 0-1,1 1 0,-1-1 0,2 6 0,-3-7 133,0 0-1,0 0 1,-1 1 0,1-1 0,-1 0-1,1 0 1,-1 0 0,1 0 0,-1 0 0,0 0-1,1 0 1,-1 0 0,0 0 0,0 0-1,0 0 1,1-1 0,-1 1 0,0 0-1,0-1 1,0 1 0,-1 0 0,1-1-1,0 1 1,0-1 0,0 0 0,0 1-1,0-1 1,-1 0 0,0 0 0,-44 12 961,41-11-870,-57 7 461,22-7-4204,46-9-10034,10-1 3074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83 14414,'0'0'7201,"10"-4"-5199,29-6-1084,-17 5-595,1-1 0,-1-1 0,35-17 0,-56 24-315,0-1 1,-1 1-1,1-1 1,0 1-1,-1 0 1,1-1-1,0 1 0,-1-1 1,1 1-1,-1-1 1,1 0-1,-1 1 0,1-1 1,-1 1-1,1-1 1,-1 0-1,0 0 0,1 1 1,-1-1-1,0 0 1,1 0-1,-11-7 421,-23 3 409,24 5-708,1 2 0,0-1 0,-1 1 0,1 0 0,0 1 0,0 0-1,0 0 1,1 0 0,-1 1 0,1 1 0,-12 7 0,14-8-46,1-1-1,-1 1 1,1 0-1,-1 0 1,1 0 0,1 0-1,-1 1 1,0-1 0,1 1-1,0 0 1,0 0 0,1 0-1,-1 1 1,1-1-1,0 1 1,1-1 0,-2 10-1,3-13-76,0 0 0,0-1-1,0 1 1,0 0-1,0-1 1,1 1-1,-1 0 1,1-1 0,-1 1-1,1-1 1,0 1-1,0 0 1,0-1 0,-1 0-1,1 1 1,1-1-1,-1 0 1,0 1 0,0-1-1,3 2 1,0 0-29,0-1 0,0 0 0,0 1 0,0-1 0,1-1 0,-1 1 0,8 1 0,5 0-733,0 0-1,0-1 1,21-1-1,7-3-3621,5-7-4052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3555,'0'0'1378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13453,'0'0'9705,"1"13"-9358,-2 26-78,-1-17-18,1 1 1,1-1-1,1 1 1,8 38 0,-9-60-213,0 1 1,1-1 0,-1 0-1,1 1 1,-1-1-1,1 0 1,0 0 0,-1 0-1,1 1 1,0-1-1,0 0 1,0 0 0,0 0-1,0 0 1,0-1 0,0 1-1,0 0 1,0 0-1,0 0 1,0-1 0,1 1-1,-1-1 1,0 1-1,0-1 1,1 1 0,1-1-1,0 0 28,0 0 1,0 0-1,0-1 0,0 1 0,0-1 0,0 1 1,-1-1-1,1 0 0,0-1 0,0 1 0,3-2 0,8-6 60,-1 0 0,0-1 0,16-15-1,-27 23-154,11-11 46,-10 9-12,0 1-1,0-1 0,0 1 0,1 0 0,-1 0 0,1 0 0,-1 1 1,1-1-1,0 1 0,0 0 0,8-3 0,-12 6-14,1-1 0,0 1 0,-1-1 1,1 1-1,-1-1 0,1 1 0,-1 0 0,0-1 0,1 1 0,-1 0 0,1-1 1,-1 1-1,0 0 0,0 0 0,1-1 0,-1 1 0,0 0 0,0 0 1,0-1-1,0 1 0,0 0 0,0 0 0,0-1 0,0 3 0,-1 28 124,1-23-67,0 93 160,1-101-199,-1 1 0,0-1 0,1 1 0,-1-1 0,0 1 0,1-1-1,-1 1 1,0-1 0,1 1 0,-1-1 0,1 0 0,-1 1-1,1-1 1,-1 0 0,1 1 0,-1-1 0,1 0 0,0 0-1,-1 0 1,1 1 0,-1-1 0,1 0 0,-1 0 0,1 0-1,0 0 1,-1 0 0,1 0 0,-1 0 0,1 0 0,0 0 0,-1 0-1,1-1 1,-1 1 0,1 0 0,-1 0 0,1 0 0,-1-1-1,1 1 1,-1 0 0,1-1 0,-1 1 0,1-1 0,25-12 283,30-40-124,-44 40-162,1 1 0,1 0 0,26-19 0,-40 31-10,1 0-1,-1 0 0,0-1 1,0 1-1,1 0 1,-1 0-1,0 0 0,1 0 1,-1 0-1,1-1 1,-1 1-1,0 0 0,1 0 1,-1 0-1,0 0 1,1 0-1,-1 0 0,0 0 1,1 0-1,-1 0 0,1 0 1,-1 0-1,0 1 1,1-1-1,-1 0 0,0 0 1,1 0-1,-1 0 1,0 1-1,1-1 0,-1 0 1,0 0-1,0 0 0,1 1 1,-1-1-1,0 0 1,0 1-1,1-1 0,-1 0 1,0 0-1,1 1 1,3 22 11,-9 22 147,0-33 189,-1 8-1942,6-20 1384,0 1 0,1-1 0,-1 1 0,0-1 0,1 1 0,-1-1 0,0 1 0,1-1-1,-1 0 1,1 1 0,-1-1 0,0 0 0,1 0 0,-1 1 0,1-1 0,-1 0 0,1 0 0,-1 1-1,1-1 1,-1 0 0,1 0 0,-1 0 0,1 0 0,0 0 0,-1 0 0,1 0 0,-1 0 0,1 0-1,-1 0 1,1 0 0,-1 0 0,1 0 0,-1-1 0,1 1 0,-1 0 0,1 0 0,-1 0-1,1-1 1,0 1 0,18-6-6234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32 12620,'0'0'13191,"-8"-7"-12486,-29-17-406,36 24-293,0 0 0,0 0 1,0-1-1,-1 1 0,1 0 1,0 0-1,0 0 0,-1 1 1,1-1-1,0 0 0,0 0 1,0 1-1,0-1 1,-1 0-1,1 1 0,0-1 1,0 1-1,0 0 0,0-1 1,0 1-1,0 0 0,0 0 1,0 0-1,0-1 0,1 1 1,-1 0-1,0 0 0,0 0 1,1 0-1,-1 1 0,0 0 1,-20 40 175,18-35-98,-1 1 72,1 0 0,0 1 0,0-1-1,-2 13 1,5-19-147,0-1 0,-1 0-1,1 1 1,0-1 0,0 0 0,0 0 0,0 1 0,0-1-1,0 0 1,0 1 0,0-1 0,0 0 0,1 1 0,-1-1-1,0 0 1,1 0 0,-1 0 0,1 1 0,0-1 0,-1 0-1,1 0 1,0 0 0,0 0 0,-1 0 0,1 0 0,0 0-1,0 0 1,0 0 0,0-1 0,0 1 0,1 0 0,-1-1-1,0 1 1,0-1 0,0 1 0,1-1 0,-1 1 0,0-1-1,3 1 1,-1-1 5,0 1 0,0-1 1,0 0-1,0 0 0,0 0 0,0 0 0,0-1 0,0 1 0,0-1 1,-1 0-1,1 1 0,0-2 0,0 1 0,0 0 0,-1 0 0,1-1 1,0 1-1,-1-1 0,0 0 0,1 0 0,-1 0 0,0 0 0,4-4 1,-4 1 4,1 0 0,-1 0 1,1-1-1,-2 1 0,1 0 1,0-1-1,-1 0 0,0 1 0,0-1 1,-1 0-1,0-10 0,0 16-14,0 0-1,1-1 0,-1 1 0,0 0 0,0-1 0,0 1 0,0 0 1,0-1-1,0 1 0,0 0 0,0-1 0,0 1 0,0-1 1,0 1-1,0 0 0,0-1 0,0 1 0,0 0 0,0-1 0,0 1 1,0 0-1,0-1 0,-1 1 0,1 0 0,0-1 0,0 1 0,0 0 1,-1-1-1,1 1 0,0 0 0,0 0 0,-1-1 0,1 1 1,0 0-1,-1 0 0,1-1 0,0 1 0,0 0 0,-1 0 0,-8 14-26,-5 34 135,17-48-84,-1 0 0,1 1 1,0-1-1,-1 0 0,1-1 1,0 1-1,-1 0 1,1-1-1,0 1 0,-1-1 1,4-1-1,58-28 37,-52 23-81,1 0 0,0 1 0,0 1 0,0 0 0,0 0 0,1 2 0,0 0 0,28-3 0,-41 6 6,1 1 1,-1-1-1,0 1 0,1-1 1,-1 1-1,1 0 1,-1-1-1,0 1 1,1 0-1,-1 0 1,0 0-1,0 0 1,0 0-1,0 0 0,0 1 1,0-1-1,0 0 1,0 0-1,0 1 1,-1-1-1,1 0 1,0 1-1,-1-1 1,1 1-1,-1-1 1,0 1-1,1-1 0,-1 1 1,0-1-1,0 1 1,0 0-1,0-1 1,0 1-1,-1 1 1,1 3 13,0-1 0,0 1 1,0-1-1,-1 1 0,0 0 1,0-1-1,-1 0 0,-2 8 1,3-13 6,1 1 1,-1-1 0,1 0-1,0 0 1,-1 1 0,1-1-1,-1 0 1,1 1 0,0-1 0,0 1-1,-1-1 1,1 0 0,0 1-1,0-1 1,-1 1 0,1-1-1,0 1 1,0-1 0,0 1-1,0-1 1,0 1 0,0-1-1,0 1 1,0-1 0,0 1-1,0-1 1,0 1 0,0-1-1,0 1 1,0-1 0,0 0 0,0 1-1,1-1 1,-1 1 0,0-1-1,0 1 1,1 0 0,18-12 88,30-30-419,-47 39 293,8-8-13,-8 7 25,0 1 1,1-1 0,-1 1-1,1-1 1,0 1-1,-1 0 1,1 0 0,0 0-1,0 0 1,0 1-1,1-1 1,-1 1 0,0 0-1,6-2 1,-7 9-34,-1 1 0,0-1 0,0 0 0,-1 0-1,1 0 1,-1 1 0,-2 9 0,-3 2-365,4-15 235,0-1 1,-1 1 0,1 0-1,1 0 1,-1-1-1,0 1 1,1 0-1,-1 0 1,1 0 0,0 0-1,0 0 1,0 0-1,1 0 1,0 3 0,13-6-6536,0-4 321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11275,'0'0'15636,"10"4"-15353,-8-3-275,0 1 5,1-1 0,0 0-1,-1 0 1,1 0 0,0 0 0,0 0-1,0 0 1,0-1 0,0 1 0,0-1-1,0 0 1,0 0 0,0 0 0,0 0-1,0-1 1,0 1 0,0-1 0,-1 0-1,1 1 1,0-1 0,0-1 0,0 1-1,-1 0 1,1-1 0,-1 1 0,1-1-1,-1 0 1,1 0 0,-1 0 0,0 0-1,3-3 1,-1-1-17,-1 1-1,1-1 1,-1 0 0,0 0-1,0 0 1,0 0 0,-1-1-1,0 1 1,0-1 0,-1 0-1,0 1 1,0-1 0,0 0-1,-1 0 1,-1-8 0,1 15-3,0-1 1,0 0 0,0 0-1,-1 0 1,1 0 0,0 0-1,-1 0 1,1 0-1,-1 0 1,1 0 0,-1 1-1,1-1 1,-1 0 0,0 0-1,1 1 1,-1-1 0,0 0-1,1 1 1,-1-1-1,0 1 1,0-1 0,0 1-1,0-1 1,0 1 0,1 0-1,-1-1 1,0 1 0,0 0-1,0 0 1,0-1-1,0 1 1,0 0 0,0 0-1,0 0 1,0 0 0,0 1-1,0-1 1,0 0 0,0 0-1,0 0 1,0 1-1,0-1 1,0 0 0,1 1-1,-3 0 1,-1 1-11,0 0 0,0-1 0,0 1-1,1 1 1,-1-1 0,0 0 0,1 1 0,0 0-1,-4 4 1,1 0 85,0 1 0,1 0 0,0 0 0,1 0 0,0 1 0,0-1-1,0 1 1,1 0 0,1 0 0,0 0 0,0 1 0,0-1 0,1 14 0,1-21-58,0-1 0,0 0 0,0 0 1,0 1-1,0-1 0,1 0 1,-1 1-1,0-1 0,1 0 1,-1 0-1,1 0 0,0 1 0,-1-1 1,1 0-1,0 0 0,0 0 1,-1 0-1,1 0 0,0 0 1,0 0-1,0-1 0,0 1 0,0 0 1,2 0-1,0 1 7,0-1 0,1 0 0,-1 0 0,0 0 1,1 0-1,-1-1 0,0 0 0,1 1 0,4-2 0,0 1-28,0-1 0,0 0 1,0 0-1,0-1 0,-1 0 0,1-1 0,-1 0 0,8-3 1,-3-2-135,-1 0 1,0-1 0,-1 0 0,1-1 0,-2 0 0,0 0 0,0-1-1,13-22 1,-30 72-110,7-35 277,0-1 1,0 1-1,1 0 0,-1 0 0,1 1 0,0-1 0,0 0 0,1 0 0,-1 0 0,2 6 0,-1-9-15,1-1 0,-1 1 0,0 0 0,0 0 0,0-1 0,0 1 0,1-1 0,-1 1 0,0-1 0,1 0 0,-1 1 0,0-1 0,0 0 0,1 0 0,-1 0 0,0 0 0,1 0 0,-1 0 0,0-1 0,1 1 0,1-1 0,30-11 110,-16-1-166,-1 0 0,-1-2 0,0 0 0,0 0 0,22-35 0,-37 83-241,-11 16 560,3 0 0,2 1 0,2 0-1,2-1 1,3 1 0,7 54-1,-8-99-276,4 20 127,-1 46 1,-3-65 2,0 0 0,0 0-1,-1 0 1,0 0 0,-1 0 0,1 0 0,-1 0-1,0-1 1,0 1 0,-1 0 0,1-1 0,-1 0 0,-5 7-1,7-11-90,0 0-1,0 1 0,0-1 0,-1 0 1,1 0-1,0-1 0,0 1 0,0 0 0,-1 0 1,1 0-1,-1-1 0,1 1 0,0-1 1,-1 1-1,1-1 0,-1 0 0,1 1 1,-1-1-1,1 0 0,-1 0 0,1 0 1,-1 0-1,1 0 0,-1 0 0,1-1 1,-1 1-1,1 0 0,-1-1 0,1 1 1,0-1-1,-1 0 0,1 1 0,0-1 0,-1 0 1,1 0-1,0 0 0,0 0 0,0 0 1,0 0-1,-1 0 0,2 0 0,-3-2 1,-2-4 7,-1 0-1,1 0 1,1 0 0,-1 0 0,2-1 0,-5-9 0,1-3-121,0-1-1,1 0 1,1-1-1,1 1 1,-2-43 0,5 56 16,1 0 0,0-1 0,1 1 0,0 0 0,0 0 0,1 0 0,0 0 0,0 0 0,1 1 0,0-1 0,0 1 0,1-1 0,0 1 0,0 0 0,1 0 0,-1 1 0,2 0 0,-1-1 0,7-4 0,91-59-6987,-64 43 880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10 5445,'0'0'13997,"-8"-2"-11578,-1 0-2221,0 0 0,0 1 0,0 0 0,0 0 0,0 1 0,-1 0 0,-9 2 0,15-1-204,0-1 0,0 1 0,0 1 0,0-1 0,0 1 0,0-1 0,1 1 0,-1 0 0,1 0 0,-1 1 0,1-1 0,0 1 0,0 0 0,0 0 0,0 0 0,0 0 0,1 0 0,-1 0 0,1 1 0,0-1 0,-2 5 0,1-2-3,1 1-1,0-1 1,0 1 0,0 0 0,1-1 0,0 1-1,1 0 1,-1 14 0,1-19 9,0 0 0,0 0 0,1 0 0,-1 0 0,0 0 0,1 0 0,-1 0 1,1 0-1,0 0 0,0 0 0,-1 0 0,1 0 0,1 0 0,-1-1 0,0 1 0,0 0 0,1-1 0,-1 1 0,0-1 1,1 1-1,0-1 0,-1 0 0,1 0 0,0 1 0,0-1 0,0-1 0,-1 1 0,1 0 0,0 0 0,0-1 0,0 1 1,4 0-1,2-1 191,0 0 1,0-1 0,1 0 0,-1 0 0,0 0 0,0-1-1,0-1 1,0 1 0,0-1 0,-1-1 0,1 0 0,-1 0-1,8-5 1,-11 7-94,0-1-1,0 0 1,0 0-1,0-1 1,0 1-1,0-1 0,-1 1 1,0-1-1,0 0 1,0-1-1,0 1 1,0 0-1,-1-1 1,0 0-1,0 1 1,0-1-1,-1 0 1,0 0-1,1 0 1,-2 0-1,1 0 1,0-8-1,-2 11-114,0 0-1,0 0 1,0 0 0,0 0 0,0 0-1,0 0 1,-1 0 0,1 0-1,-1 1 1,1-1 0,-1 0-1,0 1 1,1 0 0,-1-1 0,0 1-1,0 0 1,0 0 0,0 0-1,0 0 1,0 0 0,0 0 0,0 1-1,-1-1 1,1 1 0,0-1-1,0 1 1,-1 0 0,1 0-1,0 0 1,-3 0 0,2 0-284,1 0 1,-1 0 0,1 0-1,0 0 1,-1 0 0,1 0-1,-1 1 1,1-1 0,0 1-1,-1-1 1,1 1 0,0 0-1,-1 0 1,1 0 0,0 0-1,0 0 1,0 1 0,0-1-1,0 1 1,0-1 0,1 1-1,-1 0 1,0 0 0,1 0-1,0-1 1,-1 2 0,1-1-1,-2 3 1,2 8-5994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67 5733,'31'-26'7656,"-29"25"-7268,-1 0-1,0 0 0,0 0 1,0 0-1,0 0 0,0 0 1,0 0-1,0 0 0,0-1 1,-1 1-1,1 0 0,0-1 1,-1 1-1,1 0 0,-1-1 1,1 1-1,-1-1 0,0 1 1,1 0-1,-1-1 0,0 1 1,0-1-1,0 1 0,-1-3 0,-1 3-278,0 0 0,-1 0 0,1 0 0,-1 0 0,1 1 0,-1-1-1,1 1 1,-1 0 0,1 0 0,-1 0 0,1 0 0,-1 0 0,-3 1-1,-2 0-19,-2-1-92,0 2 1,1-1-1,-1 1 1,0 1-1,1 0 1,0 0-1,-1 1 1,1 0-1,1 0 1,-1 1-1,1 0 1,0 1-1,0 0 1,0 0-1,1 1 1,-13 14-1,19-20 0,1-1-1,-1 1 1,1-1 0,-1 1 0,1-1-1,-1 1 1,1 0 0,0-1-1,0 1 1,-1 0 0,1-1 0,0 1-1,0 0 1,0 0 0,-1-1 0,1 1-1,0 0 1,0-1 0,0 1-1,0 0 1,1 0 0,-1-1 0,0 1-1,0 0 1,0 0 0,0-1-1,1 1 1,0 1 0,19 9-223,44-5-269,-48-6 409,3 2 24,-9-2 47,-1 0 1,1 1 0,-1 0-1,1 1 1,-1 0-1,1 0 1,-1 1 0,0 0-1,0 1 1,-1 0-1,12 7 1,-19-10 13,0-1 0,0 1 0,0 0 0,0-1 0,0 1 0,0 0 0,0 0 0,-1 0 0,1 0 0,0 0 0,-1 0-1,1 0 1,-1 0 0,1 0 0,-1 0 0,1 0 0,-1 0 0,0 0 0,1 1 0,-1-1 0,0 0 0,0 0 0,0 0 0,0 0 0,0 1 0,0-1 0,0 0 0,-1 2 0,0 0 63,-1-1 0,1 0 0,-1 0 0,1 0 0,-1 0-1,0 0 1,0-1 0,0 1 0,0 0 0,0-1 0,0 1 0,-4 1 0,-5 3 308,-1-1 1,1 0-1,-2-1 0,-12 3 0,9-3-53,0-1-1,-1 0 0,1-1 0,-1-1 0,1 0 0,-1-2 0,1 1 1,-29-7-1,28-3-1396,29 5-3332,34 3-3913,-45 2 8257,32 0-5223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34 10314,'0'0'12844,"-7"-2"-11253,5 1-1550,0 0 1,0 1 0,1-1-1,-1 1 1,0 0 0,0 0-1,1 0 1,-1 0 0,0 0-1,0 0 1,1 0 0,-1 0-1,0 1 1,0-1 0,1 0-1,-1 1 1,0 0 0,1-1-1,-1 1 1,1 0 0,-1 0-1,1 0 1,-1 0 0,1 0-1,-3 2 1,1 2 49,1 0 0,-1-1-1,0 1 1,1 0 0,0 1 0,0-1 0,1 0-1,0 0 1,-2 9 0,2-8-17,0-1 0,0 1 0,0-1-1,1 1 1,0-1 0,0 1 0,0-1 0,3 11 0,-3-15-61,1 1 0,0 0 0,0-1 1,0 1-1,0 0 0,0-1 0,1 1 1,-1-1-1,0 1 0,1-1 0,-1 0 1,1 0-1,-1 0 0,1 0 0,0 0 1,-1 0-1,1 0 0,0 0 0,0 0 1,-1-1-1,1 1 0,0-1 0,0 0 1,0 1-1,0-1 0,0 0 0,3 0 1,5 0 14,0-1 1,0 0-1,0-1 1,-1 1-1,1-2 1,-1 1-1,1-2 1,-1 1 0,0-1-1,0 0 1,-1-1-1,1 0 1,-1-1-1,11-9 1,-9 7-4,-1 0 0,1-1 0,-2 0 0,1-1 0,-2 0 1,1 0-1,-1-1 0,-1 0 0,0 0 0,9-23 0,-25 119 23,6-61 70,2-1-1,0 35 1,2-57-128,0 0 0,0 0 0,0 0 0,1 0-1,-1 0 1,0 0 0,1 0 0,-1 0 0,0 0 0,1 0 0,-1 0 0,1 0 0,0-1 0,-1 1 0,1 0 0,0 0 0,-1 0 0,1-1 0,0 1 0,0 0 0,0-1 0,-1 1 0,1-1 0,0 1 0,0-1 0,0 0 0,0 1 0,0-1 0,0 0-1,0 1 1,0-1 0,0 0 0,0 0 0,0 0 0,0 0 0,0 0 0,0 0 0,0 0 0,0-1 0,0 1 0,0 0 0,0 0 0,2-2 0,2 2-498,-1-2 0,1 1 1,-1 0-1,0-1 0,1 0 0,-1 0 0,0 0 0,0-1 1,4-3-1,11-15-4334,0-4-2530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13036,'0'0'3518,"-6"9"-528,-5 9-2106,0 0 0,1 1 0,1 0 1,1 0-1,1 1 0,1 0 0,-5 24 0,-2 93-428,10-87-412,-13 70 1,10-88-19,5-21 138,-1 0 0,0 0 0,-1 1 1,-1-1-1,1-1 0,-2 1 0,-9 18 1,14-29-140,-1-1 0,1 1 0,-1 0 0,1 0 0,0-1 0,-1 1 0,1 0 0,0-1 0,-1 1 1,1 0-1,0-1 0,0 1 0,-1 0 0,1-1 0,0 1 0,0-1 0,0 1 0,-1 0 0,1-1 1,0 1-1,0-1 0,0 1 0,0-1 0,0 1 0,0 0 0,0-1 0,0 1 0,0-1 0,0 1 0,0-1 1,0 1-1,0-1 0,0 1 0,1 0 0,-1-1 0,0 1 0,1-1 0,-1-27 212,11-26-583,3 1 1,1 1-1,43-94 0,-49 126 171,1 0 0,1 0 0,1 1 0,22-27 0,-30 40 129,1 1 0,0-1 1,0 1-1,1 0 0,0 1 0,-1 0 0,2 0 1,-1 0-1,0 0 0,1 1 0,-1 0 0,1 1 1,0-1-1,0 1 0,0 1 0,0-1 0,0 1 1,8 0-1,-15 1 44,0 0 1,1 0-1,-1 0 0,0 0 1,0 1-1,1-1 0,-1 0 1,0 0-1,0 0 0,1 0 1,-1 1-1,0-1 1,0 0-1,0 0 0,1 1 1,-1-1-1,0 0 0,0 0 1,0 1-1,0-1 0,0 0 1,0 1-1,1-1 1,-1 0-1,0 0 0,0 1 1,0-1-1,0 0 0,0 1 1,0-1-1,0 0 0,0 1 1,0-1-1,0 0 1,-1 0-1,1 1 0,0-1 1,0 0-1,0 1 0,0-1 1,0 0-1,0 0 1,-1 1-1,1-1 0,0 0 1,0 0-1,-1 1 0,-9 15 86,-6-2 217,0-1 1,-1 0-1,-1-2 0,-36 19 0,32-19-118,0 2 0,-37 27 0,59-40-222,0 0 0,-1 0 0,1 0 0,0 0 0,0 1 0,-1-1 0,1 0 0,0 0 0,0 0 0,0 0 0,-1 0 0,1 0 0,0 0 0,0 0 0,0 1 0,0-1 0,-1 0 0,1 0 0,0 0 0,0 0 0,0 0 0,0 1 0,0-1 0,0 0 0,-1 0 0,1 0 0,0 1 0,0-1 0,0 0 0,0 0 0,0 0 0,0 1 0,0-1 0,0 0 0,0 0 0,0 0 0,0 1 0,0-1 0,0 0 0,0 0 0,0 1 0,0-1 0,0 0 0,0 0 0,0 0 0,1 1 0,-1-1 0,0 0 0,0 0-1,0 1 2,15-3-1714,20-8-1500,33-25-5978,-29 13 3940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0 1 2883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77 1922,'0'0'17088,"3"4"-15823,-1-2-1154,-1 1 0,0-1 0,0 1-1,0 0 1,-1-1 0,1 1 0,-1 0-1,1-1 1,-1 1 0,0 0 0,0 0-1,0-1 1,0 1 0,-1 0 0,1 0 0,-1-1-1,1 1 1,-1 0 0,0-1 0,0 1-1,0-1 1,-4 5 0,-39 78 1329,25-53-789,7-10-226,-60 127 1443,63-128-1705,1 1 0,1 0 0,1 1-1,-6 44 1,12-66-155,0 0 0,0-1 0,-1 1 0,1 0 0,0 0 0,0 0 1,0-1-1,0 1 0,0 0 0,0 0 0,0 0 0,1 0 0,-1-1 0,0 1 0,0 0 0,1 0 0,-1-1 0,0 1 0,1 0 0,-1 0 0,1-1 0,-1 1 0,1 0 0,0 0 0,15-6 242,15-28 9,1-22-272,-2-1-1,-3-2 1,27-82-1,27-60-967,-78 196 952,19-36 37,-21 39-27,-1 0 0,1 0 0,0-1 0,0 1 0,0 0 0,0 0 0,0 0-1,0 0 1,0 1 0,0-1 0,0 0 0,0 0 0,0 1 0,0-1 0,1 0 0,-1 1 0,0-1-1,0 1 1,1 0 0,-1-1 0,0 1 0,1 0 0,-1 0 0,0 0 0,1 0 0,-1 0-1,2 0 1,-2 1-3,0 0 0,0-1 0,0 1 0,0 0 0,0 0 0,0 0 0,-1 0 0,1-1 0,0 1-1,-1 0 1,1 0 0,0 1 0,-1-1 0,1 0 0,-1 0 0,0 0 0,1 0 0,-1 0 0,0 0 0,0 1 0,0-1-1,1 2 1,-1 34-20,-1-26 10,1-2 113,-1-1-1,-1 1 0,1-1 0,-2 0 1,1 1-1,-1-1 0,0 0 0,-1-1 1,1 1-1,-2-1 0,1 1 1,-1-1-1,0 0 0,0-1 0,-1 1 1,0-1-1,0 0 0,-1-1 0,1 1 1,-1-1-1,-1-1 0,1 1 0,0-1 1,-1-1-1,0 1 0,0-1 0,0-1 1,0 1-1,-10 1 0,17-4-203,1 0 0,-1 0 0,0 0 1,1 0-1,-1 0 0,1-1 0,-1 1 0,0 0 0,1 0 0,-1 0 1,1 0-1,-1-1 0,0 1 0,1 0 0,-1 0 0,1-1 0,-1 1 1,1-1-1,-1 1 0,1 0 0,0-1 0,-1 1 0,1-1 0,-1 1 1,1-1-1,0 1 0,-1-1 0,1 1 0,0-1 0,0 1 0,-1-1 1,1 0-1,0 1 0,0-1 0,0 1 0,0-1 0,0 0 0,0 1 0,0-1 1,0 0-1,0 1 0,0-1 0,0 1 0,0-1 0,0 0 0,1 1 1,-1-1-1,0 1 0,0-1 0,1 0 0,15-31-8708,2 13-73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11435,'0'0'12865,"-3"10"-11765,-27 75 981,16-49-1606,1 0-1,2 1 0,1 0 1,2 1-1,-5 57 0,13-93-485,-1 0 0,1-1 0,0 1 0,1 0 0,-1-1 0,0 1 0,0-1 0,1 1 0,-1 0 0,1-1-1,-1 1 1,1-1 0,0 1 0,0-1 0,-1 1 0,1-1 0,0 0 0,0 1 0,0-1 0,1 0 0,-1 0-1,0 0 1,3 2 0,-2-2-94,1 0-1,-1 0 0,1-1 0,-1 1 1,1-1-1,-1 1 0,1-1 1,-1 0-1,1 0 0,-1 0 0,1 0 1,-1-1-1,1 1 0,2-2 0,3 0-1107,1-1 0,-1 0 0,0 0 0,-1-1 0,1 0 0,-1-1 0,0 1 0,12-11 0,8-12-7633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4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8488,'0'0'9823,"-8"10"-7587,-28 31-159,34-39-1945,1-1-1,0 0 1,-1 1-1,1-1 1,0 1-1,0-1 1,0 1-1,0-1 1,1 1-1,-1 0 1,0-1-1,1 1 1,-1 0-1,1 0 1,-1-1-1,1 1 1,0 0 0,0 0-1,0 0 1,0-1-1,0 1 1,1 3-1,0-4-89,-1 1 0,1-1 1,1 0-1,-1 0 0,0 0 0,0 0 0,0 0 0,1 0 0,-1 0 0,0 0 0,1 0 1,-1-1-1,1 1 0,-1-1 0,1 1 0,-1-1 0,1 1 0,-1-1 0,4 0 1,2 1-32,1 0 0,0-1 0,0 0 0,0-1 0,0 0 0,0 0 0,13-4 0,-12-1 16,-1 0 0,0-1 1,0 0-1,0 0 0,-1-1 0,0 0 1,9-14-1,-12 18-101,-17 31 407,2 0-1,1 1 1,1 1-1,1-1 1,2 1-1,0 0 1,3 1 0,0-1-1,3 51 1,2-30-269,0-30-68,-1 1 1,-1 0-1,-1 0 1,-7 39-1,8-57 15,-1 1 0,0 0 0,-1 0 0,1-1 0,0 1 0,-1-1 0,0 1 1,0-1-1,0 0 0,0 0 0,-1 1 0,1-2 0,-1 1 0,0 0 0,0 0 0,0-1 0,0 0 0,0 1 0,0-1 0,-1 0 0,1-1 0,-1 1 1,0-1-1,1 1 0,-1-1 0,0 0 0,0-1 0,1 1 0,-1-1 0,0 1 0,-7-1 0,9-1 24,-1 1 0,0 0 0,1-1-1,-1 0 1,0 1 0,1-1 0,-1 0 0,1 0 0,0-1-1,-1 1 1,1 0 0,0-1 0,0 0 0,0 1 0,0-1-1,0 0 1,0 0 0,0 0 0,0 0 0,1 0 0,-1-1-1,1 1 1,0 0 0,0-1 0,0 1 0,0-1 0,0 1-1,0-1 1,1 1 0,-1-6 0,-3-10-51,2 0 0,1 0 1,0-27-1,1 31 8,0 5-22,1-1-1,0 1 1,0 0-1,1-1 1,0 1-1,0 0 1,1 0-1,0 0 1,1 1-1,0-1 1,1 1 0,-1 0-1,1 0 1,12-13-1,-4 7-481,0 2 0,1 0 0,0 0 0,1 2 0,1-1 0,27-12 0,0 0-3353,3-3-2904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10250,'2'-2'471,"0"-1"1,1 1-1,0-1 1,-1 1-1,1 0 1,0 0-1,0 0 1,0 1-1,0-1 1,0 1-1,0 0 1,1-1-1,-1 2 1,1-1 0,-1 0-1,6 0 1,-8 1-433,0 0 0,0 0 1,1 1-1,-1-1 1,0 0-1,0 1 1,0-1-1,0 1 0,0-1 1,0 1-1,0 0 1,0-1-1,0 1 0,0 0 1,-1-1-1,1 1 1,0 0-1,0 0 1,0 2-1,1-1-52,-1 1 0,0-1-1,0 1 1,0 0 0,0 0 0,-1 0-1,1 0 1,-1-1 0,0 1 0,0 5 0,-3 53 317,1-39 474,1 0-1,3 26 1,-2-47-748,0 0 0,0 0 0,0 0 0,0 0 0,0 0 0,1-1 0,-1 1 0,0 0 0,1 0 0,-1 0 0,1-1 0,-1 1 0,1 0 0,-1-1 0,1 1 0,-1 0 0,1-1 0,0 1 0,-1-1 0,1 1 0,0-1 0,0 1 0,-1-1 0,1 1 0,0-1 0,0 0 0,1 1 1,29-2 507,-23-1-389,1-1 0,-1 0 0,0-1 0,15-7 0,-5-2-9,0 0-1,31-31 0,-42 37-111,-1-1 1,1 1 0,-1-1 0,-1 0-1,0-1 1,0 1 0,0-1 0,-1 0-1,3-10 1,-7 20-28,-6 18-6,2 0-1,0 1 1,1 0-1,1-1 1,0 23-1,2-41 29,0 1-1,0-1 1,0 1 0,1 0 0,-1-1-1,1 1 1,-1-1 0,1 1-1,-1-1 1,1 1 0,0-1-1,0 0 1,0 1 0,0-1-1,0 0 1,0 1 0,0-1 0,0 0-1,0 0 1,0 0 0,1 0-1,-1 0 1,0 0 0,1-1-1,-1 1 1,1 0 0,-1-1-1,1 1 1,-1-1 0,1 1 0,-1-1-1,1 0 1,0 0 0,-1 0-1,1 1 1,-1-2 0,1 1-1,0 0 1,-1 0 0,1 0 0,-1-1-1,1 1 1,-1-1 0,1 1-1,2-2 1,2 0 136,1-1 1,-1 1-1,0-1 0,0 0 1,0-1-1,0 1 0,0-1 1,-1 0-1,9-9 0,-6 4-86,-1 0-1,1 0 1,-2-1-1,1 0 0,-2-1 1,1 0-1,-1 1 1,-1-2-1,0 1 1,-1 0-1,0-1 1,0 0-1,1-16 0,-23 50-7,5 23 330,15-45-384,-1 0-1,1 1 1,-1-1 0,1 0 0,-1 1 0,1-1 0,0 0 0,-1 0 0,1 1 0,0-1 0,-1 0 0,1 0 0,0 0 0,-1 0 0,1 0 0,0 0 0,-1 0 0,1 0 0,-1 0 0,1 0 0,0 0 0,-1 0 0,1-1 0,0 1 0,-1 0-1,1 0 1,-1-1 0,1 1 0,0 0 0,-1-1 0,1 1 0,0-1 0,21-9 129,-18 7-147,0 0-1,0-1 1,0 1 0,-1-1-1,1 0 1,-1 0-1,0 0 1,0 0-1,0-1 1,-1 1-1,0-1 1,0 1-1,0-1 1,2-9-1,-4 14-109,-4 43-171,3-33 274,0 0 0,1 0 0,-1 0 0,2 0 0,0 0 0,2 13 0,-2-21 2,-1 1 1,1-1-1,0 0 1,0 1-1,0-1 0,0 0 1,1 0-1,-1 0 0,0 0 1,1 0-1,0 0 0,-1 0 1,1 0-1,0-1 1,0 1-1,0-1 0,0 1 1,0-1-1,0 0 0,0 1 1,1-1-1,-1 0 1,0-1-1,1 1 0,-1 0 1,1-1-1,-1 1 0,0-1 1,1 0-1,-1 0 0,4 0 1,-4 0-77,-1-1-1,1 1 1,-1-1 0,1 1 0,0-1 0,-1 1 0,0-1-1,1 0 1,-1 0 0,1 0 0,-1 0 0,0 0 0,0 0-1,1 0 1,-1 0 0,0-1 0,0 1 0,0 0 0,0-1-1,-1 1 1,1-1 0,0 1 0,-1-1 0,1 1 0,-1-1-1,1 1 1,-1-1 0,1 0 0,-1-1 0,6-56-5970,-5 49 3513,0-5-2804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7559,'0'0'16170,"-3"11"-15641,2-8-515,-22 103 1224,20-92-1321,1 0 0,1 0 0,0 0 1,1 0-1,0 0 0,4 22 0,5-25-3045,1-10-2109,-4-1-694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10025,'0'0'10111,"-3"11"-9668,-11 43 265,3 0-1,2 0 0,-4 83 1,13-136-702,0 0 1,0-1-1,-1 1 1,1 0-1,0 0 0,0-1 1,0 1-1,1 0 1,-1 0-1,0-1 1,0 1-1,0 0 0,0 0 1,1-1-1,-1 1 1,0 0-1,1-1 1,-1 1-1,0 0 1,1-1-1,-1 1 0,1-1 1,-1 1-1,1 0 1,0-1-1,-1 1 1,1-1-1,-1 0 0,1 1 1,0-1-1,-1 1 1,2-1-1,0 0 18,-1 0 0,1 0 0,0 0 0,-1-1 0,1 1 0,0-1 0,-1 1 0,1-1 0,0 1 0,-1-1 1,1 0-1,-1 0 0,3-1 0,4-4 56,-1 0 0,0 0 0,0 0 1,9-12-1,0-5-63,-2-1 0,0 0 1,-1-1-1,-2-1 0,0 1 0,-2-2 0,-1 0 1,7-43-1,-29 130 25,-9 48 76,18-72-29,2-23-31,0 1 1,2-1-1,0 0 0,0 1 0,1-1 1,1 1-1,3 20 0,-3-32-1,1 1-1,0-1 0,0 0 1,0 0-1,0 0 1,0 0-1,0 0 0,0 0 1,1-1-1,-1 1 1,1-1-1,4 3 0,14 1-1531,-20-5 1227,-1 0 0,1 0 1,-1 0-1,1 0 0,0-1 1,-1 1-1,1 0 0,-1 0 1,1 0-1,-1 0 0,0-1 1,1 1-1,-1 0 0,1 0 0,-1-1 1,1 1-1,-1 0 0,0-1 1,1 1-1,-1-1 0,0 1 1,1 0-1,-1-1 0,0 1 1,1-1-1,-1 1 0,0-1 1,0 1-1,1-2 0,0-11-6975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7687,'0'0'12118,"2"11"-11322,1 14-291,1 7 103,14 58-1,-16-83-638,0-1-1,0 1 1,0-1-1,1 1 1,0-1-1,0 0 1,1 0 0,0 0-1,0 0 1,0 0-1,1-1 1,-1 0-1,1 0 1,0 0-1,9 6 1,2-5-1881,-20-11-2952,-29-13-1631,2 8 735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9225,'0'0'11178,"51"0"-11242,-28 4-1890,-1 0-2626,-4-1-3395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14542,'0'0'10068,"-8"15"-9748,-5 12-76,1 0 1,2 1-1,0 1 0,2-1 0,1 1 1,2 1-1,-3 31 0,8-52-150,-1-4-36,1 1 0,0 0 0,0 0 1,1 0-1,0-1 0,0 1 1,2 6-1,-3-11-44,1 1-1,0-1 1,0 0 0,-1 0 0,1 0 0,0 1 0,0-1 0,0 0-1,1 0 1,-1-1 0,0 1 0,0 0 0,0 0 0,1 0-1,-1-1 1,0 1 0,1-1 0,-1 1 0,1-1 0,-1 0-1,1 1 1,-1-1 0,1 0 0,-1 0 0,0 0 0,1 0 0,-1 0-1,1 0 1,-1 0 0,1-1 0,-1 1 0,1-1 0,1 0-1,6-2-50,0-1 0,-1 0 0,1-1 0,-1 0-1,0-1 1,0 1 0,-1-1 0,1-1-1,-1 1 1,-1-1 0,1-1 0,5-8 0,23-21-104,-34 37 141,-1 1 1,1 0-1,-1 0 1,1 0 0,-1-1-1,1 1 1,-1 0-1,0 0 1,0 0-1,1 0 1,-1 0 0,0 0-1,0 0 1,0 0-1,0 0 1,0 0-1,0 0 1,0-1 0,0 1-1,0 0 1,-1 0-1,1 0 1,0 0-1,-1 0 1,0 1-1,-4 37 23,-4 25-39,9-63-78,1-1 0,-1 1-1,0-1 1,1 1 0,-1 0 0,0-1-1,1 1 1,-1-1 0,1 1 0,-1-1-1,1 1 1,-1-1 0,1 0-1,-1 1 1,1-1 0,-1 1 0,1-1-1,0 0 1,-1 0 0,1 1 0,-1-1-1,1 0 1,0 0 0,-1 0 0,1 0-1,0 0 1,-1 0 0,1 0 0,0 0-1,-1 0 1,1 0 0,0 0 0,-1 0-1,2 0 1,26-5-5565,-2-7-811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68 13261,'0'0'4233,"-10"3"-1094,0 2-2523,-1 1 0,1 0 1,1 0-1,-1 1 0,1 0 1,-15 14-1,21-18-503,-1 0 1,1 0-1,0 0 1,0 1-1,1-1 0,-1 1 1,1-1-1,0 1 0,0 0 1,0 0-1,0 0 0,1 0 1,-1 0-1,1 0 0,0 0 1,0 1-1,1-1 0,-1 0 1,1 1-1,0-1 1,0 0-1,0 1 0,1-1 1,2 8-1,-3-10-103,1-1-1,0 0 1,0 0 0,0 1-1,0-1 1,1 0 0,-1 0-1,0 0 1,0 0 0,1 0-1,-1-1 1,0 1 0,1 0 0,-1-1-1,1 1 1,-1-1 0,1 1-1,-1-1 1,1 0 0,-1 1-1,1-1 1,0 0 0,-1 0-1,1 0 1,-1 0 0,1-1-1,-1 1 1,1 0 0,-1-1-1,1 1 1,1-1 0,3-1 20,-1 1 1,0-1 0,0 0-1,0 0 1,0-1 0,0 0-1,8-5 1,-3-2-23,0-1 0,0 0 0,-1-1-1,0 0 1,-1 0 0,-1-1 0,0 0 0,-1 0-1,0 0 1,0-1 0,-2 0 0,6-26 0,-23 89-296,9-36 322,0 0 1,1 1 0,-3 25-1,5-37-25,1 0 0,0 0 1,0 0-1,0 0 0,0 0 0,0 0 0,0 0 1,1 0-1,-1 1 0,1-1 0,0 0 0,-1 0 0,1 0 1,0-1-1,0 1 0,0 0 0,0 0 0,1 0 0,-1-1 1,0 1-1,1-1 0,-1 1 0,1-1 0,0 1 1,2 1-1,-1-2 3,1 0 0,-1 0 0,0-1 0,1 1 0,-1-1 0,1 0 0,-1 1 0,1-2 0,-1 1 0,1 0 0,-1-1 0,1 1 0,-1-1 0,1 0 0,-1 0 0,4-2 0,1-1-7,0 0 0,0 0-1,-1-1 1,1 0 0,-1-1-1,0 1 1,0-1 0,7-9 0,-11 12 15,-1 1 1,1-1 0,-1 0 0,1 0 0,-1 0 0,0 0 0,0 0 0,-1-1 0,1 1 0,-1 0 0,1-1 0,-1 1 0,0-1-1,0 0 1,-1 1 0,1-1 0,-1 0 0,0 0 0,0 1 0,0-1 0,0 0 0,-1 1 0,0-6 0,-1 9 50,1-1 1,0 0-1,0 1 0,0-1 1,-1 1-1,1-1 1,0 1-1,-1-1 0,1 1 1,0 0-1,-1 0 1,1 0-1,0-1 0,-1 1 1,-1 1-1,2-1-82,-9 26-15,13 22-20,-3-45 48,1-1 1,-1 0-1,1 1 0,-1-1 0,1 0 1,0 0-1,0 0 0,0 1 0,0-1 1,0 0-1,0 0 0,0 0 0,1 0 1,-1-1-1,1 1 0,0 0 0,2 2 0,-3-4 153,-1-26 104,0 24-377,0 15 89,0-8 20,0 0 1,0 1-1,0-1 0,1 0 0,0-1 0,0 1 1,0 0-1,1 0 0,0 0 0,0-1 0,0 1 0,0-1 1,4 6-1,-4-8 11,0 0 0,0 0 0,0 0 0,1-1 0,-1 1 0,0-1 0,1 1 0,-1-1 0,1 0 0,0 0 0,-1 0 0,1 0 0,0 0 0,-1-1 0,1 1 0,0-1 0,0 0 0,0 0 0,-1 0 0,1 0 0,0 0 0,0-1 0,0 1 0,-1-1 0,1 0 0,3-1 0,-1 0 5,-1 0 1,1 0-1,0-1 0,-1 0 1,0 0-1,1 0 0,-1 0 1,-1-1-1,1 1 1,0-1-1,-1 0 0,0 0 1,0 0-1,0-1 0,0 1 1,-1-1-1,1 0 0,-1 1 1,2-8-1,0-1 14,0-1 0,0 0 0,-2 1 0,0-1-1,1-27 1,-2 35-12,-1 5-13,0 1 1,0-1 0,1 1-1,-1 0 1,0-1 0,0 1 0,0-1-1,0 1 1,0-1 0,0 1-1,0-1 1,0 1 0,0-1-1,0 1 1,0-1 0,0 1 0,0-1-1,0 1 1,0-1 0,-1 1-1,1 0 1,0-1 0,0 1-1,-1-1 1,1 1 0,0 0 0,0-1-1,-1 1 1,1-1 0,0 1-1,-1 0 1,1-1 0,-1 1-1,1 0 1,0 0 0,-1-1 0,1 1-1,-1 0 1,1 0 0,-1 0-1,1 0 1,-1-1 0,0 1 0,1 1 1,0-1-1,-1 0 1,1 0-1,0 1 1,-1-1 0,1 0-1,0 1 1,0-1-1,-1 0 1,1 0-1,0 1 1,0-1-1,-1 1 1,1-1-1,0 0 1,0 1 0,0-1-1,0 0 1,0 1-1,-1-1 1,1 1-1,0-1 1,0 1-1,0-1 1,0 0 0,0 1-1,0-1 1,0 1-1,1-1 1,-1 0-1,0 1 1,0-1-1,0 1 1,0-1-1,0 0 1,1 1 0,-1-1-1,0 0 1,0 1-1,1-1 1,-1 1-1,9 16-78,-4-14 79,-1 0 0,1 0 0,0-1 0,-1 0 1,1 0-1,1 0 0,-1 0 0,0-1 0,0 0 0,0 0 0,1 0 1,-1-1-1,1 0 0,-1 0 0,0 0 0,1 0 0,-1-1 0,0 0 1,1 0-1,-1-1 0,0 1 0,5-4 0,-3 3 0,-1-1-1,1 0 1,-1-1-1,0 1 1,-1-1-1,1 0 1,-1-1-1,0 1 1,0-1-1,0 0 1,0-1-1,-1 1 1,0-1-1,0 0 1,0 0-1,4-11 0,-11 16-164,-8 7 49,-9 11-13,15-12 131,1 1-1,-1 0 0,1 0 1,0 0-1,0 1 1,0-1-1,1 1 1,0 0-1,1 0 0,-1 0 1,1 0-1,1 1 1,-1-1-1,1 0 1,1 1-1,-1-1 1,1 1-1,1 8 0,0-14 5,0 0-1,0 0 0,1 1 0,-1-1 0,0-1 0,1 1 1,0 0-1,-1 0 0,1 0 0,0-1 0,0 1 0,0-1 1,0 1-1,0-1 0,0 0 0,0 0 0,0 0 0,0 0 0,1 0 1,-1-1-1,0 1 0,1-1 0,-1 1 0,0-1 0,5 0 1,5 2-509,1-2 0,-1 0 0,20-2 0,9-8-3537,2-13-3624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 11723,'-1'-1'204,"1"-1"1,-1 1-1,0 0 0,1-1 0,-1 1 0,0 0 1,0 0-1,0-1 0,0 1 0,0 0 1,0 0-1,0 0 0,0 0 0,0 0 1,0 0-1,-1 1 0,1-1 0,0 0 0,-1 1 1,1-1-1,0 0 0,-1 1 0,1 0 1,-1-1-1,1 1 0,-1 0 0,1 0 0,-1 0 1,1 0-1,-1 0 0,1 0 0,-3 0 1,-3 0 40,0 0 0,-1 1 0,1-1 0,0 1 0,-13 4 1,13-2-175,1 0 0,0 1 0,0 0 1,1 0-1,-1 1 0,1-1 1,-1 1-1,2 0 0,-1 1 1,0-1-1,1 1 0,0 0 1,1 0-1,-1 0 0,1 0 1,0 1-1,1 0 0,-1-1 1,1 1-1,1 0 0,-1 0 1,1 0-1,0 0 0,1 9 1,0-16-52,-1 1 0,1-1 0,0 1 0,0 0 0,1-1 0,-1 1 0,0-1 0,0 1 0,0-1 0,0 1 0,0-1 0,1 1 0,-1-1 0,0 1 0,0-1 0,1 1 0,-1-1 0,0 1 0,1-1 0,-1 0 0,0 1 0,1-1 0,-1 1 0,1-1 0,-1 0 0,1 0 0,-1 1 0,0-1 0,1 0 0,-1 0 0,1 1 0,0-1 0,22-3 629,18-19 422,-24 8-886,-1-1-1,-1-1 0,0 0 0,-1-1 0,21-33 1,-36 51-188,1-1 0,0 0 0,0 0 0,0 0 1,0 0-1,0 0 0,0 1 0,0-1 1,1 0-1,-1 0 0,0 0 0,0 0 1,0 0-1,0 1 0,0-1 0,0 0 0,0 0 1,0 0-1,0 0 0,0 0 0,0 1 1,0-1-1,1 0 0,-1 0 0,0 0 1,0 0-1,0 0 0,0 0 0,0 0 0,0 0 1,1 0-1,-1 0 0,0 1 0,0-1 1,0 0-1,0 0 0,0 0 0,1 0 1,-1 0-1,0 0 0,0 0 0,0 0 0,0 0 1,1 0-1,-1 0 0,0 0 0,0 0 1,0-1-1,0 1 0,0 0 0,1 0 1,-1 0-1,0 0 0,0 0 0,0 0 0,0 0 1,0 0-1,0 0 0,1 0 0,-1-1 1,0 1-1,0 0 0,0 0 0,0 0 0,0 0 1,0-1-1,4 26 48,-3 34 169,-1-55-218,0-3 10,0-1-1,0 1 1,0-1-1,0 1 1,0 0 0,0-1-1,0 1 1,0 0-1,0-1 1,1 1 0,-1-1-1,0 1 1,0 0-1,1-1 1,-1 1 0,0-1-1,1 1 1,-1-1-1,1 1 1,-1-1 0,1 1-1,-1-1 1,1 1-1,-1-1 1,1 0 0,-1 1-1,1-1 1,-1 0-1,1 1 1,0-1 0,24-2 141,37-24-6,-45 18-171,-6 3-28,0 1 0,0 1 0,1-1 0,-1 2 1,1 0-1,15-1 0,-26 3 60,0 0 0,0 0 1,0 0-1,-1 0 1,1 1-1,0-1 1,-1 0-1,1 1 0,0-1 1,0 1-1,-1-1 1,1 1-1,-1-1 0,1 1 1,0-1-1,-1 1 1,1-1-1,-1 1 1,1 0-1,-1-1 0,0 1 1,1 0-1,-1-1 1,0 1-1,1 0 1,-1 0-1,0-1 0,0 1 1,0 0-1,0 0 1,0 0-1,0 1 0,1 32 1193,-2-23-585,21-18-39,27-29-410,-39 28-200,1 1 1,-1 0-1,1 1 0,1 0 0,-1 0 0,1 1 1,11-5-1,-21 10 33,0 0 0,1 0 0,-1 0 0,0 0 0,0 0 0,1 0 1,-1 0-1,0 0 0,1 0 0,-1 0 0,0 0 0,0 0 0,1 0 0,-1 0 0,0 0 1,1 1-1,-1-1 0,0 0 0,0 0 0,1 0 0,-1 0 0,0 0 0,0 1 1,0-1-1,1 0 0,-1 0 0,0 0 0,0 1 0,0-1 0,1 0 0,-1 0 0,0 1 1,0-1-1,0 0 0,0 1 0,0-1 0,0 0 0,0 0 0,0 1 0,0-1 0,0 0 1,0 1-1,0 20-102,-8 18 95,1-21 14,-4 19-1497,28-39-6057,-5-7 1766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6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13741,'0'0'8952,"-9"7"-7430,2-1-1310,0 0-1,1 0 1,-1 0 0,1 1 0,1 0-1,0 0 1,0 1 0,0 0 0,1-1-1,0 1 1,-5 15 0,7-17-134,-18 66 736,19-67-785,0-1 0,0 1 0,0 0 0,1 0 0,0 0 1,0 0-1,0-1 0,1 1 0,0 0 0,0 0 0,0-1 0,3 10 1,-2-13-26,-1 1 1,1 0 0,-1-1 0,1 1 0,0-1 0,0 0 0,0 0 0,0 0 0,0 1 0,0-2 0,0 1 0,0 0 0,0 0 0,0-1 0,0 1-1,1-1 1,-1 0 0,0 1 0,0-1 0,0 0 0,1 0 0,-1-1 0,5 0 0,-2 1-57,1-1 0,0 0 1,-1-1-1,1 1 0,-1-1 1,1 0-1,-1-1 0,7-3 1,-4 0-151,1-1 0,-1 0 0,-1-1 0,12-14 1,-15 18 192,-1 0-1,0 0 1,-1-1 0,1 1 0,-1-1 0,0 1 0,0-1 0,0 0 0,0 0 0,-1 0 0,0 0 0,1-6 0,-21 33 436,16-16-373,0 0 0,0 0-1,0 0 1,0 0 0,1 0 0,0 0 0,1 1-1,-1-1 1,1 1 0,0-1 0,1 1-1,0-1 1,0 9 0,1-14-48,0 0 1,0-1-1,0 1 1,0 0 0,-1 0-1,1-1 1,0 1-1,0-1 1,0 1-1,1-1 1,-1 1-1,0-1 1,0 0-1,0 1 1,0-1-1,0 0 1,0 0-1,1 0 1,-1 0-1,0 0 1,0 0-1,0 0 1,0 0 0,3-1-1,29-5 60,-24 1-207,0 0 0,0 0 0,0-1 0,-1-1 0,0 1 0,11-12 0,-1 1-340,-17 16 289,-2 19 123,-1 0-1,-1 0 1,-1 0-1,-11 30 1,-1 7 224,-17 122 1333,20-99-233,-27 94 1,39-171-1246,1 3 23,-1-1 0,0 0 0,0 0 0,0 0 0,0 0 0,-1-1 0,1 1 0,-1 0 0,1 0 0,-1-1 0,0 1 0,0-1 0,0 1 0,0-1 0,-1 0 0,-2 2 0,4-4-24,1 0 0,-1 0 0,1 0 0,-1 0 1,1 0-1,-1 0 0,1 0 0,-1 0 0,1 0 0,0 0 1,-1 0-1,1-1 0,-1 1 0,1 0 0,-1 0 1,1-1-1,-1 1 0,1 0 0,0 0 0,-1-1 0,1 1 1,0-1-1,-1 1 0,1 0 0,0-1 0,-1 1 0,1-1 1,0 1-1,0 0 0,0-1 0,-1 1 0,1-1 0,0 1 1,0-1-1,0 1 0,0-1 0,0 0 0,-6-22 98,6 20-93,-6-28-82,2 0 0,1-1 0,1 1 0,3-38 0,0 59 40,0 0 1,0 0 0,1 0-1,1 0 1,0 0-1,0 0 1,1 1 0,0 0-1,1 0 1,-1 0 0,2 0-1,-1 0 1,2 1 0,-1 0-1,1 1 1,15-14-1,6 1-603,1 2-1,0 1 1,36-14-1,34-20-7705,-37 14-3232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39 9993,'-5'-5'873,"0"1"-1,-1 0 0,0 0 0,1 1 0,-1 0 0,-1 0 0,1 0 0,-7-1 0,8 2-559,0 1-1,0 0 1,1 1-1,-1-1 1,-1 1-1,1 0 0,0 0 1,0 1-1,-8 1 1,7 0-224,0 0 0,0 0-1,0 1 1,1-1 0,-1 2 0,1-1 0,-1 1-1,1-1 1,0 1 0,1 1 0,-1-1 0,1 1-1,0-1 1,0 1 0,0 1 0,1-1 0,-6 11-1,-17 43 902,25-55-898,0 1 1,-1-1-1,2 0 0,-1 0 0,0 1 0,1-1 1,0 0-1,0 1 0,0-1 0,0 0 1,1 0-1,1 7 0,-1-9-76,0-1 0,0 1-1,0-1 1,0 0 0,0 0 0,1 1 0,-1-1-1,0 0 1,1 0 0,-1 0 0,1 0-1,-1-1 1,1 1 0,-1 0 0,1-1 0,-1 1-1,1-1 1,0 1 0,-1-1 0,1 0 0,0 1-1,-1-1 1,1 0 0,0 0 0,0-1-1,-1 1 1,1 0 0,0 0 0,-1-1 0,3 0-1,4-1 27,-1 1-1,0-2 0,0 1 0,1-1 1,9-6-1,-2 0-9,-1-1 0,0-1 1,0 0-1,-1-1 1,13-15-1,-21 21-14,0 0-1,0 0 1,0-1 0,-1 0 0,0 1 0,0-1-1,-1 0 1,0-1 0,0 1 0,-1-1 0,0 1-1,0-1 1,1-14 0,-13 33-109,3 2 98,0-1 1,2 1-1,-1 1 0,2-1 0,-1 1 1,2-1-1,0 1 0,1 0 0,0 1 1,1-1-1,0 0 0,1 0 0,3 17 1,-3-27 6,1-1 0,0 0 0,0 0 0,0 0 0,0 0 0,0 0 0,1-1 0,-1 1 0,1 0 0,0 0 1,0-1-1,0 1 0,0-1 0,0 0 0,1 0 0,-1 0 0,0 0 0,1 0 0,0 0 0,-1 0 0,1-1 0,0 0 1,0 1-1,0-1 0,0 0 0,0 0 0,6 0 0,-3 1-211,1-1-1,-1-1 1,0 1-1,1-1 1,-1 0 0,7-1-1,-8 0-507,0 0-1,-1 0 1,1 0 0,0 0-1,-1-1 1,1 0 0,6-4-1,12-12-7173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 6662,'0'0'14094,"-9"8"-12754,1 0-850,1-1 1,-1 1-1,2 1 1,-1 0 0,1 0-1,0 0 1,1 0-1,0 1 1,-5 12 0,7-14-227,0 1 0,1 0 0,0 0 0,0 0 0,1 0 0,0 17 0,1-24-253,0 0 0,0 0 0,1 0-1,-1 0 1,1 0 0,0 0 0,0 0-1,-1 0 1,1 0 0,0 0 0,1-1 0,-1 1-1,0 0 1,0-1 0,1 1 0,-1-1-1,1 0 1,-1 1 0,1-1 0,0 0 0,-1 0-1,1 0 1,0 0 0,0 0 0,0 0-1,0-1 1,-1 1 0,1 0 0,0-1 0,0 0-1,0 1 1,1-1 0,-1 0 0,0 0-1,0 0 1,2-1 0,6 1 6,0-2-1,-1 1 1,1-1-1,-1 0 1,1-1 0,-1 0-1,0-1 1,0 0 0,-1 0-1,1-1 1,-1 0-1,0 0 1,0-1 0,0 0-1,9-11 1,-10 10-11,0 0 1,0 0-1,-1-1 1,0 1-1,-1-1 0,0-1 1,0 1-1,-1-1 1,0 0-1,0 0 0,-1 0 1,0 0-1,-1-1 1,0 1-1,1-18 0,-6 21 115,-5 13 20,-4 13 24,11-19-163,1 0-1,-1 0 1,1 0 0,-1 0-1,1 0 1,-1 1-1,1-1 1,0 0-1,0 0 1,0 0-1,0 0 1,-1 0-1,1 0 1,1 1-1,-1-1 1,0 0-1,0 0 1,0 0 0,1 0-1,-1 0 1,0 0-1,1 0 1,-1 0-1,1 0 1,-1 0-1,1 0 1,0 0-1,-1 0 1,1 0-1,0 0 1,0-1-1,-1 1 1,1 0 0,0 0-1,0-1 1,0 1-1,0-1 1,0 1-1,0-1 1,0 1-1,0-1 1,0 1-1,0-1 1,0 0-1,1 0 1,0 1-1,3-1 7,-1 0-1,0 0 1,1-1-1,-1 1 0,1-1 1,-1 0-1,0 0 0,0-1 1,1 1-1,-1-1 0,5-2 1,0-1 109,-8 8-67,-1-2-50,-1 0-1,1 0 1,0 0 0,0 0-1,0 0 1,0 0 0,0 0 0,0 0-1,0 0 1,1 0 0,-1 0-1,0 0 1,0 0 0,1 0-1,-1 0 1,1 0 0,-1 0 0,1 0-1,-1 0 1,1 0 0,-1-1-1,1 1 1,1 1 0,0 0 0,0 0 1,1 0-1,-1 0 1,1-1-1,-1 1 1,1-1-1,-1 0 1,1 1-1,0-1 1,0 0-1,0-1 1,0 1-1,0 0 1,0-1-1,0 0 1,0 1-1,0-1 1,0 0-1,0-1 1,0 1-1,0 0 1,0-1-1,0 0 1,-1 0-1,1 0 1,0 0-1,0 0 1,0 0-1,-1-1 1,1 1-1,-1-1 1,1 0-1,-1 0 1,0 0-1,3-3 1,0 1-5,-1 0 1,1 0-1,-1-1 1,0 0-1,0 0 0,0 0 1,-1 0-1,1 0 1,-1-1-1,-1 0 1,1 1-1,-1-1 0,0 0 1,0 0-1,-1-1 1,1-5-1,-2 11 1,0 0-1,-1 0 1,1 1-1,-1-1 1,1 0-1,0 1 1,-1-1-1,1 1 1,-1-1-1,0 1 1,1-1-1,-1 1 1,1-1-1,-1 1 1,0-1-1,0 1 1,1 0-1,-1-1 1,0 1-1,1 0 1,-1 0-1,0 0 1,0-1-1,0 1 1,1 0-1,-1 0 1,0 0-1,0 0 1,1 0-1,-1 0 1,0 1-1,0-1 1,0 0-1,1 0 1,-1 0-1,0 1 1,1-1-1,-2 1 1,-31 12-107,28-9 109,0 1-1,0 0 1,1 1-1,-1-1 0,1 1 1,0 0-1,1 0 1,-1 0-1,1 1 0,1-1 1,-1 1-1,1 0 1,0-1-1,1 1 0,-1 0 1,1 0-1,1 0 1,-1 0-1,2 12 0,-1-18 6,1 0-1,0 0 0,-1 0 0,1 0 0,0 0 1,0 0-1,-1 0 0,1 0 0,0 0 1,0 0-1,0-1 0,0 1 0,0 0 0,0-1 1,0 1-1,0-1 0,0 1 0,1-1 0,-1 0 1,0 1-1,0-1 0,0 0 0,0 0 0,1 0 1,1 0-1,37 0-7,-27 0-38,-9 0 13,6-1-65,1 1 1,0 0 0,-1 1 0,1 1 0,18 4 0,-26-5 93,0 1 1,0-1-1,0 1 1,0-1-1,-1 1 1,1 0-1,-1 0 1,0 0-1,1 0 1,-1 1-1,0-1 1,0 0-1,0 1 1,-1 0-1,1-1 1,-1 1-1,1 0 0,-1 0 1,0 0-1,0 0 1,0 0-1,0 0 1,0 6-1,-1-7 34,0 0-1,1-1 0,-1 1 1,1 0-1,-1 0 0,1 0 1,0 0-1,-1 0 0,1-1 1,0 1-1,0 0 1,0-1-1,1 1 0,-1 0 1,0-1-1,1 0 0,-1 1 1,3 1-1,-3-3-19,-1 1 0,1-1-1,-1 0 1,1 0 0,-1 0 0,1 0 0,-1 0-1,1 0 1,-1 0 0,1 0 0,-1 0 0,1 0-1,-1 0 1,1-1 0,-1 1 0,1 0 0,-1 0-1,1 0 1,-1-1 0,1 1 0,-1 0 0,1 0-1,-1-1 1,0 1 0,1-1 0,12-21 125,-9 9-133,-1 0 0,0 0 0,0-1 1,-2 1-1,1-1 0,-2 1 0,0-1 0,0 1 0,-1-1 1,-1 1-1,0-1 0,-7-20 0,10 38-409,11 6 363,-2-7-72,1 0 1,-1-1-1,1 0 0,-1 0 1,1-1-1,0-1 0,-1 0 1,1 0-1,0-1 1,-1-1-1,1 0 0,-1 0 1,1-1-1,-1 0 0,0-1 1,0 0-1,0 0 0,-1-1 1,0 0-1,0-1 1,0 0-1,9-9 0,-10 14-82,-7 14 109,-12 26 128,8-29 12,-12 63 453,14-67-455,0 1 0,0-1 0,1 1-1,0-1 1,1 1 0,-1-1-1,1 0 1,0 1 0,3 8-1,-3-13-50,0 0-1,0-1 1,0 1-1,0 0 1,0-1-1,0 1 1,1-1-1,-1 0 1,0 1-1,1-1 1,-1 0-1,1 0 0,-1 0 1,1 0-1,0 0 1,-1 0-1,1 0 1,0-1-1,0 1 1,-1-1-1,1 1 1,0-1-1,0 1 1,3-1-1,53-6-741,-8 1-105,-48 6 839,0-1 0,-1 1 0,1 0 0,-1 1 0,1-1-1,-1 0 1,1 0 0,-1 1 0,1-1 0,-1 0 0,0 1 0,0 0-1,0-1 1,0 1 0,0 0 0,0-1 0,-1 1 0,1 0 0,0 0 0,-1 0-1,1-1 1,-1 1 0,0 0 0,0 0 0,0 3 0,3 57 165,-3-54-111,0-1 111,-1 0 0,1 1 0,-2-1 1,1 0-1,-1 0 0,0 1 0,-1-1 0,0-1 0,0 1 0,0 0 0,-1-1 0,-4 7 0,6-10-62,-1 1 0,0-1-1,0 0 1,0 0 0,0 0 0,0 0-1,-1 0 1,1-1 0,-1 1 0,0-1-1,0 0 1,0 0 0,0 0-1,0-1 1,0 1 0,0-1 0,0 0-1,-1 0 1,1-1 0,-1 1 0,-5-1-1,8-1-86,-1 0-1,0 0 1,1 0 0,-1 0-1,1 0 1,-1 0-1,1-1 1,-1 1 0,1-1-1,0 0 1,0 0-1,0 0 1,0 0 0,0 0-1,0 0 1,1 0-1,-1-1 1,1 1 0,-1 0-1,1-1 1,0 1 0,0-1-1,0 0 1,-1-4-1,-3-9-178,1-1-1,-4-26 1,7 40 133,1-1 0,-1 0 0,1-1 0,-1 1 0,1 0-1,0-1 1,1 1 0,-1-1 0,1 1 0,0 0 0,0-1 0,0 1 0,0 0 0,1 0 0,0 0 0,0 0 0,0 0-1,0 1 1,1-1 0,-1 0 0,1 1 0,0 0 0,4-4 0,4-2-389,1 1 0,1 0 0,-1 1 0,1 0 1,20-7-1,20-10-3292,-18 4-1529,11-8-6477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 13677,'1'-1'335,"0"0"-1,-1 0 1,1 0 0,-1 0 0,1 0-1,-1 0 1,1 0 0,-1 0 0,0 0-1,0 0 1,1 0 0,-1 0-1,0 0 1,0 0 0,0 0 0,0 0-1,0 0 1,0 0 0,0 0 0,0 0-1,-1 0 1,1 0 0,0 0 0,-1 0-1,1 0 1,-1 0 0,1 0-1,-1 0 1,0-1 0,-1 1-192,1 0-1,-1 0 1,0 1 0,0-1-1,0 0 1,0 1 0,1-1-1,-1 1 1,0 0 0,0-1-1,0 1 1,0 0 0,0 0-1,-3 1 1,-6 0-262,-1 1 1,1 0-1,0 0 1,-16 7 0,-37 22 141,61-29-25,1-1-1,-1 1 1,0 0 0,1 0 0,-1-1-1,1 2 1,0-1 0,-1 0 0,1 0 0,0 1-1,0-1 1,1 1 0,-1 0 0,0-1-1,1 1 1,0 0 0,-1 0 0,1 0-1,-1 5 1,3-7 2,-1 1-1,1-1 1,-1 0-1,1 1 1,0-1-1,-1 0 0,1 0 1,0 0-1,0 0 1,0 1-1,0-1 1,0-1-1,0 1 1,0 0-1,0 0 1,0 0-1,0 0 1,1-1-1,-1 1 1,0 0-1,1-1 1,-1 0-1,0 1 0,1-1 1,-1 0-1,3 1 1,50 8 4,-33-6-31,-11-1 10,1 1 0,-1 0 0,1 1 0,-1 0 0,0 1 0,15 9 0,-23-13 26,1 1 0,-1-1 0,0 1 0,0-1 0,0 1 0,0 0 0,0 0 0,0 0 0,0 0 0,-1 0-1,1 0 1,-1 0 0,1 1 0,-1-1 0,0 1 0,0-1 0,0 1 0,0-1 0,-1 1 0,1-1 0,-1 1 0,1 0 0,-1-1 0,0 1 0,0 0-1,0-1 1,0 1 0,-1 0 0,1-1 0,-1 1 0,0 0 0,-1 3 0,0-2 93,-1 0-1,0 0 1,0 0-1,0-1 1,0 0-1,0 1 1,-1-1 0,0 0-1,1-1 1,-1 1-1,0-1 1,0 1-1,0-1 1,-1 0 0,1-1-1,0 1 1,-8 1-1,-3 1 210,0-1-1,1-1 0,-1 0 0,-18-1 0,-13-9 114,45 8-471,0 0 0,0 0 0,0 0-1,0 0 1,1-1 0,-1 1 0,0 0 0,0-1 0,0 1 0,1 0-1,-1-1 1,0 1 0,0-1 0,1 1 0,-1-1 0,0 0 0,1 1-1,-1-1 1,1 0 0,-1 1 0,1-1 0,-1 0 0,1 0 0,-1 1-1,1-1 1,0 0 0,-1 0 0,1 0 0,0 0 0,0 0 0,0 1-1,0-1 1,-1 0 0,1 0 0,0 0 0,1 0 0,-1 0 0,0 0-1,0 1 1,0-1 0,0 0 0,1 0 0,-1 0 0,0 0 0,1 1-1,-1-1 1,1 0 0,-1 0 0,1 1 0,0-2 0,5-3-809,1 0 1,-1 1 0,1 0 0,0 0 0,1 1 0,-1 0-1,0 0 1,13-3 0,10-5-2259,11-8-1898,0-4-1496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13100,'0'0'11665,"-1"12"-10886,-3 3-550,1-3-43,0 0-1,1 0 1,1 0-1,-1 1 1,2-1 0,0 0-1,2 17 1,-1-27-173,0-1 1,0 1 0,0 0-1,0-1 1,1 1 0,-1 0-1,0-1 1,1 0-1,0 1 1,-1-1 0,1 0-1,0 0 1,-1 0 0,1 0-1,0 0 1,0 0-1,0 0 1,0-1 0,0 1-1,0-1 1,0 1 0,0-1-1,0 0 1,0 0-1,0 0 1,0 0 0,0 0-1,0 0 1,4-2 0,3 1 18,-1 0 0,0 0 1,0-1-1,0 0 1,16-7-1,74-52 91,-97 61-120,-1 0 0,1-1 0,-1 1 0,1 0 0,-1 0 0,1 0 0,-1 0 0,1 0 0,-1 0 0,1 0 0,-1 0 0,1 0 0,-1 0 0,1 1 0,-1-1 0,1 0 0,-1 0 0,1 0 0,-1 1 0,1-1 0,-1 0 0,0 0 0,1 1 0,-1-1 0,1 0 0,-1 1 0,0-1 0,1 1 0,-1-1 0,0 0 0,0 1 0,1-1 0,-1 1 0,0-1 0,0 1 0,0-1 0,1 1 0,-1-1 0,0 1 0,0-1 0,0 1 0,0-1 0,0 1 0,0-1 0,0 1 0,0-1 0,0 1 0,0-1 0,-1 1 0,2 41 370,0-15-90,-1-27-269,1 1-1,-1-1 1,1 1 0,-1-1 0,1 1-1,-1-1 1,1 1 0,0-1 0,-1 1-1,1-1 1,0 0 0,0 1 0,-1-1-1,1 0 1,0 1 0,0-1 0,-1 0-1,1 0 1,0 0 0,0 0 0,-1 0-1,1 0 1,0 0 0,0 0 0,0 0-1,-1 0 1,1-1 0,0 1 0,0 0-1,-1 0 1,1-1 0,0 1 0,-1 0-1,2-1 1,25-12 226,5-13-157,-20 14-166,1 1 0,0 1-1,0 1 1,2-1 0,27-12-1,-41 22 79,-1 0 1,0-1-1,1 1 0,-1 0 1,1 0-1,-1 0 0,0 0 0,1 0 1,-1 0-1,0 0 0,1 0 0,-1 0 1,1 0-1,-1 0 0,0 1 0,1-1 1,-1 0-1,0 0 0,1 0 1,-1 0-1,0 0 0,1 1 0,-1-1 1,0 0-1,1 0 0,-1 1 0,0-1 1,0 0-1,1 1 0,-1-1 0,0 0 1,0 0-1,0 1 0,1-1 1,-1 0-1,0 1 0,0-1 0,0 1 1,3 21 65,-9 22 212,-17 50 778,23-94-1112,0 1-1,1-1 0,-1 0 0,0 0 1,1 1-1,-1-1 0,0 0 0,1 1 1,-1-1-1,1 0 0,-1 0 0,1 0 1,-1 0-1,0 1 0,1-1 0,-1 0 1,1 0-1,-1 0 0,1 0 0,-1 0 1,1 0-1,-1 0 0,1 0 0,-1 0 1,1 0-1,-1-1 0,0 1 0,1 0 1,-1 0-1,1 0 0,-1 0 0,1-1 1,-1 1-1,0 0 0,1-1 0,-1 1 1,0 0-1,1 0 0,-1-1 0,1 0 1,18-9-3408,1-6-2692,3-4-3933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49 10186,'0'0'11931,"-8"-3"-10911,5 1-987,0 0 1,0 0 0,-1 1 0,1-1 0,0 1 0,-1 0 0,1 0-1,0 1 1,-1-1 0,1 1 0,-1-1 0,1 1 0,-1 0 0,0 0-1,1 1 1,-1-1 0,1 1 0,-1 0 0,1 0 0,0 0 0,-1 0-1,1 0 1,0 1 0,0 0 0,0-1 0,0 1 0,0 0 0,0 0 0,0 1-1,1-1 1,-1 1 0,1-1 0,0 1 0,-3 4 0,-26 47 764,29-51-702,1 0 0,0 0 1,0 0-1,0 0 0,0 0 0,0 0 1,1 1-1,-1-1 0,1 0 0,0 0 0,0 1 1,0-1-1,0 0 0,1 0 0,0 1 1,-1-1-1,3 4 0,-2-5-80,0-1 0,1 0 0,-1 0-1,1 0 1,0 0 0,-1 0 0,1 0 0,0 0 0,0 0-1,-1-1 1,1 1 0,0-1 0,0 1 0,0-1-1,0 0 1,0 0 0,0 0 0,0 0 0,0 0 0,-1 0-1,1 0 1,2-1 0,44-11 186,-36 5-196,0 0 0,0-1 0,0 0 0,-1-1 0,-1 0 0,1-1 0,-1 0 0,-1 0 0,0-1 0,-1-1 0,0 1 0,0-1 0,-2-1 0,1 1 0,7-24 0,-51 118-155,37-81 149,-4 8-32,2 0 0,0-1 0,0 2 0,0-1 0,1 0 0,0 10 0,1-18 17,0 0-1,1 1 1,-1-1 0,0 0 0,0 1 0,1-1 0,-1 0 0,1 0 0,-1 1 0,1-1 0,0 0 0,0 0 0,-1 0 0,1 0-1,0 0 1,0 0 0,0 0 0,0 0 0,1 1 0,0-1-13,0 0 0,0 0-1,1-1 1,-1 1 0,0-1 0,0 1 0,1-1-1,-1 0 1,0 1 0,1-1 0,-1-1 0,0 1-1,1 0 1,-1 0 0,2-1 0,2-1-461,0 0 1,-1 0-1,1 0 1,-1-1-1,1 1 1,-1-1-1,0 0 1,0-1-1,0 0 0,6-6 1,23-26-6507,-13 5-330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7335,'0'0'14093,"0"-48"-13548,29 31 288,10-4-513,10 0-256,1 0-192,6 1-1121,-3 1-1442,-3 1-2178,-9-1-1761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14734,'0'0'5552,"-8"11"-3812,-5 6-723,1 0 0,-19 36 0,28-46-862,0 0 1,0 0-1,0 0 0,1 0 1,0 0-1,0 1 1,1-1-1,-1 1 0,2-1 1,-1 1-1,1-1 1,1 1-1,1 14 0,-1-20-153,0 0 0,0-1-1,0 1 1,0 0 0,0 0-1,0 0 1,0-1-1,1 1 1,-1-1 0,1 1-1,-1-1 1,1 1 0,0-1-1,-1 0 1,1 0-1,0 0 1,0 0 0,0 0-1,0 0 1,0 0 0,0-1-1,0 1 1,0-1-1,0 1 1,0-1 0,0 0-1,0 0 1,0 0-1,1 0 1,-1 0 0,0-1-1,0 1 1,3-2 0,2 1-24,-1 0-1,0-1 1,1 0 0,-1 0 0,0 0 0,0-1 0,0 0 0,-1 0 0,11-8 0,-6 1 31,-1 0 1,1 0-1,-2-1 0,1-1 1,-1 0-1,-1 0 0,-1 0 1,1-1-1,-2 0 0,0 0 1,0 0-1,-1-1 0,-1 1 1,0-1-1,0-17 0,-17 51 846,4-1-740,2 1 1,0 0 0,1 0 0,2 1 0,0 0 0,1 0-1,0 0 1,2 1 0,1 29 0,1-48-209,0 1 1,0-1-1,1 0 0,-1 0 1,1 1-1,0-1 0,0 0 0,0 0 1,0 0-1,1 0 0,-1 0 1,1 0-1,0-1 0,0 1 1,0 0-1,0-1 0,0 1 0,0-1 1,4 3-1,-3-3-505,0 0 0,1 0-1,-1 0 1,0 0 0,1-1 0,-1 0-1,1 0 1,-1 0 0,1 0 0,7 1-1,9-2-6058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12139,'0'0'4447,"15"1"-2701,38 1-317,0-3 0,73-11 0,116-23 266,370-6 0,-309 49-1750,129-3 72,-404-7 322,0-2-1,-1-1 1,1-1-1,42-15 1,-70 21-468,0 0 0,1 0 1,-1 0-1,0 0 1,1 0-1,-1 0 1,0 0-1,0-1 1,1 1-1,-1 0 1,0 0-1,1 0 0,-1-1 1,0 1-1,0 0 1,1 0-1,-1-1 1,0 1-1,0 0 1,0 0-1,1-1 1,-1 1-1,0 0 0,0-1 1,0 1-1,0 0 1,0-1-1,0 1 1,0 0-1,0-1 1,0 1-1,0 0 1,0-1-1,0 1 1,0 0-1,0-1 0,0 1 1,0-9-6155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9065,'0'0'4197,"-1"7"-3280,-20 85 1901,4 1 1,5 1 0,-2 115-1,18-210-1689,6-14-736,7-22-228,14-47-98,35-167 0,-65 251-69,0-9-69,0 0-1,1 0 0,1 0 1,0 1-1,0-1 1,0 1-1,1 0 0,8-12 1,-12 19 46,1 0-1,-1 1 1,1-1 0,0 1-1,-1-1 1,1 1 0,0 0 0,-1-1-1,1 1 1,0 0 0,0-1 0,-1 1-1,1 0 1,0 0 0,0 0-1,-1 0 1,1 0 0,0-1 0,0 2-1,0-1 1,-1 0 0,1 0-1,0 0 1,0 0 0,0 0 0,-1 1-1,1-1 1,0 0 0,0 1 0,-1-1-1,1 0 1,0 1 0,-1-1-1,1 1 1,0-1 0,-1 1 0,1-1-1,-1 1 1,1 0 0,-1-1-1,1 1 1,-1 0 0,0-1 0,1 1-1,-1 0 1,1 0 0,18 33-367,-18-29 367,0-1 0,0 0 1,0 1-1,0-1 0,0 1 0,-1-1 1,0 1-1,0-1 0,0 1 1,-1-1-1,0 1 0,1-1 1,-2 1-1,1-1 0,0 0 0,-1 1 1,0-1-1,0 0 0,0 0 1,0 0-1,-1-1 0,1 1 0,-1 0 1,0-1-1,0 0 0,-1 0 1,1 0-1,-1 0 0,-4 3 1,0 0 33,1-1 1,-1 0 0,0 0 0,-1-1 0,1 0 0,-1-1-1,1 0 1,-1 0 0,0-1 0,0 0 0,-1 0 0,1-1 0,-15 0-1,24-1-65,0 0 0,-1 0 0,1 0 0,0 0 0,-1 0-1,1 0 1,-1 0 0,1 0 0,0 0 0,-1 0 0,1 0-1,0 0 1,-1-1 0,1 1 0,0 0 0,0 0 0,-1 0-1,1 0 1,0-1 0,-1 1 0,1 0 0,0 0 0,0-1-1,0 1 1,-1 0 0,1-1 0,0 1 0,0 0 0,0 0-1,0-1 1,-1 1 0,1 0 0,0-1 0,0 1 0,0 0-1,0-1 1,0 0 0,6-14-3096,15-10-4283,4 7-1662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119 141 16367,'0'0'5894,"-11"6"-5718,4-2-132,1 0 0,-1 0 0,1 1 0,0 0 0,0 0 0,0 1 0,1 0 0,-1-1 0,2 2 0,-1-1 0,1 1 0,0-1 0,0 1 0,0 0 0,1 1 0,-2 7 0,3-10 98,-2 9 142,0-1 0,1 1 0,-2 19 0,4-31-260,1-1 0,0 1 0,-1 0 0,1 0 0,0 0 0,0 0-1,0 0 1,1-1 0,-1 1 0,0 0 0,1 0 0,-1 0 0,1 0-1,-1-1 1,1 1 0,0 0 0,0-1 0,0 1 0,0 0 0,0-1 0,0 1-1,0-1 1,1 0 0,-1 1 0,0-1 0,1 0 0,-1 0 0,1 0-1,-1 0 1,1 0 0,0 0 0,0 0 0,-1 0 0,3 0 0,3-1 13,0 1 0,0-1 1,0 0-1,0-1 1,0 0-1,0 0 1,0 0-1,0-1 0,0 0 1,0-1-1,-1 1 1,1-1-1,-1 0 1,0-1-1,0 0 0,0 0 1,0 0-1,-1 0 1,0-1-1,0 0 0,0 0 1,0-1-1,4-6 1,-4 6-26,0-1 0,-1 0 0,0 1 0,0-2 0,-1 1 1,1 0-1,-2-1 0,1 1 0,-1-1 0,0 0 0,-1 0 0,1 0 1,-2 0-1,1 0 0,-1 0 0,0 0 0,-1 0 0,0 0 0,0 0 1,-5-13-1,6 20-16,-1-1 0,1 0 0,-1 1 0,0-1 0,0 1 0,0-1 0,1 1 0,-2-1 0,1 1 0,0-1 0,0 1 0,0 0 0,-1 0 0,1 0 1,0 0-1,-1 0 0,1 0 0,-1 0 0,0 0 0,1 0 0,-1 1 0,0-1 0,1 1 0,-1-1 0,0 1 0,1 0 0,-1-1 0,0 1 0,0 0 0,0 0 0,1 0 1,-1 1-1,0-1 0,0 0 0,1 1 0,-1-1 0,0 1 0,1-1 0,-1 1 0,0 0 0,1 0 0,-1 0 0,1 0 0,-1 0 0,1 0 0,0 0 0,-1 0 0,1 0 1,0 1-1,0-1 0,0 1 0,0-1 0,0 1 0,0-1 0,0 1 0,1-1 0,-1 1 0,0 0 0,1-1 0,0 1 0,-1 0 0,1 0 0,0-1 0,0 4 0,-1-3-27,1 0-1,-1 0 0,1 0 1,0 0-1,-1 0 0,1 0 0,0 0 1,0 0-1,1 0 0,-1 0 0,0 0 1,1 0-1,-1 0 0,1 0 0,0 0 1,-1 0-1,1 0 0,0 0 0,0-1 1,0 1-1,1 0 0,-1-1 1,0 1-1,1-1 0,-1 1 0,1-1 1,-1 0-1,1 1 0,-1-1 0,1 0 1,3 1-1,2 0-342,-1 0 0,1-1-1,0 0 1,0 0 0,1-1 0,-1 0 0,0 0 0,9-2 0,1 0-830,-1-2 1,1 0-1,0 0 1,-1-1 0,0-2-1,29-14 1,-20 7 274,0-1 0,-2-1 0,29-25 0,-47 37 1019,0-1 0,0 1 0,-1-2 0,0 1 0,1 0 0,3-8 0,-7 11 463,0-1 0,0 1 0,0 0 0,0-1 0,0 1 0,-1-1 0,1 1 0,-1-1 0,0 0 0,0 1 0,0-5 0,0 6-376,-1 1 1,0-1-1,1 0 1,-1 1 0,1-1-1,-1 1 1,0-1-1,0 1 1,1-1 0,-1 1-1,0 0 1,0-1-1,1 1 1,-1 0-1,0 0 1,0-1 0,0 1-1,0 0 1,1 0-1,-1 0 1,0 0 0,0 0-1,0 0 1,0 0-1,0 0 1,0 1-1,-27 2 901,15 3-626,0 1 0,1-1-1,0 2 1,0 0 0,1 0 0,0 1 0,0 0-1,1 1 1,1 0 0,-17 23 0,25-33-444,1 0 1,0 0-1,0 1 1,0-1-1,0 0 1,0 0-1,-1 1 1,1-1-1,0 0 1,0 0-1,0 1 1,0-1-1,0 0 1,0 1-1,0-1 1,0 0-1,0 0 1,0 1-1,0-1 1,0 0-1,0 0 1,0 1-1,0-1 1,0 0-1,0 1 1,0-1-1,1 0 1,-1 0-1,0 1 1,0-1-1,0 0 1,0 0-1,1 0 1,-1 1-1,0-1 1,0 0-1,0 0 1,1 0-1,-1 1 1,0-1-1,0 0 1,1 0-1,-1 0 1,0 0-1,1 0 1,20 5 29,38-4-712,-44-2 278,5 1 5,-8-1 53,0 1 0,1 0 1,-1 1-1,23 5 0,-33-6 319,0 0 1,0 1-1,0 0 1,0-1-1,0 1 1,0 0-1,-1 0 1,1 0-1,0 0 1,0 1-1,-1-1 1,1 0-1,-1 1 1,0-1-1,1 1 1,-1-1-1,0 1 1,0 0-1,0-1 1,0 1-1,0 0 1,0 0-1,0 0 1,-1 0-1,1 0 1,0 0-1,-1 0 1,0 0-1,0 0 1,1 0-1,-1 0 1,0 0-1,-1 0 1,1 0-1,0 0 1,-1 2-1,-1 0 162,1 0 0,-1 0 0,0 0 0,0 0 0,-1 0 0,1 0 0,-1-1 0,0 1 0,0-1 0,0 0 0,-1 0 0,1 0 0,-1 0 0,1 0 0,-1-1 0,-5 3 0,-6 4 401,0-2 0,-30 12 0,40-17-617,1-1 0,-1 1 0,0-1 0,-1-1 0,1 1 0,0 0 0,-9-2 0,13 1-11,1 1 1,0-2 0,-1 1 0,1 0-1,0 0 1,-1 0 0,1 0 0,0 0-1,-1 0 1,1 0 0,0 0 0,-1 0 0,1-1-1,0 1 1,-1 0 0,1 0 0,0-1-1,0 1 1,-1 0 0,1 0 0,0-1-1,0 1 1,-1 0 0,1 0 0,0-1-1,0 1 1,0 0 0,-1-1 0,1 1 0,0 0-1,0-1 1,0 1 0,0 0 0,0-1-1,0 1 1,0-1 0,16-20-4208,6 2-107,3-4-1662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0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12364,'0'0'12620,"-31"65"-11884,17-31-223,5 1-161,-2-1-128,2-5-160,9-5-32,0-6-320,0-7-1025,6-9-833,4-2-993,-2-8-2274,2-13-5606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13741,'0'0'4938,"-7"11"-4591,-37 70 145,-43 154 6228,85-229-6591,-4 11 153,1 0-1,1 0 1,1 0 0,-3 34 0,6-51-274,0 0 1,0 1 0,0-1 0,0 0-1,0 1 1,0-1 0,0 0-1,0 1 1,0-1 0,0 0 0,0 0-1,0 1 1,0-1 0,0 0 0,0 1-1,0-1 1,0 0 0,0 1 0,0-1-1,1 0 1,-1 0 0,0 1 0,0-1-1,0 0 1,1 0 0,-1 1-1,0-1 1,0 0 0,1 0 0,-1 0-1,0 1 1,0-1 0,1 0 0,-1 0-1,0 0 1,1 0 0,9-6 250,8-18-57,8-70-49,3-6-167,-29 103 12,0 0 1,0 1-1,0-1 0,1 0 0,-1 0 0,1 1 1,0-1-1,0 0 0,0 0 0,1 0 1,-1 0-1,1 0 0,-1 0 0,1-1 0,0 1 1,0 0-1,0-1 0,1 1 0,-1-1 1,1 0-1,-1 0 0,1 0 0,0 0 0,-1 0 1,1-1-1,0 1 0,0-1 0,0 0 1,0 0-1,1 0 0,-1 0 0,4 0 0,-4-1 14,-1 1-1,1-1 0,0 0 1,-1 0-1,1-1 0,0 1 1,0-1-1,-1 1 0,1-1 1,-1 0-1,1 0 0,0 0 1,-1 0-1,0-1 0,1 1 1,-1 0-1,0-1 0,0 0 1,4-3-1,-2 0 8,0-1 0,-1 1 0,1-1 0,-1 0 0,0 0 0,-1-1 0,3-7 0,5-9-75,-8 32-69,-11 41-57,-14 11 244,16-46-35,1-1 1,1 0-1,0 1 1,1 0-1,0 1 1,1-1-1,1 0 1,0 1-1,1 20 1,1-35-21,0 0 0,0-1 0,1 1 0,-1 0-1,0 0 1,0 0 0,1 0 0,-1 0 0,0 0 0,1 0 0,-1-1 0,1 1 0,-1 0 0,1 0 0,-1-1 0,1 1 0,0 0 0,-1-1 0,1 1 0,0 0 0,0-1 0,-1 1-1,1-1 1,0 0 0,0 1 0,0-1 0,0 1 0,0-1 0,-1 0 0,1 0 0,0 0 0,0 1 0,0-1 0,0 0 0,0 0 0,0 0 0,0 0 0,0-1 0,0 1-1,0 0 1,-1 0 0,1 0 0,0-1 0,0 1 0,0 0 0,0-1 0,0 1 0,-1-1 0,1 1 0,0-1 0,0 0 0,-1 1 0,2-2 0,4-2 46,0 0 0,-1 0 0,0 0 0,0-1 1,9-9-1,21-38 79,-25 36-128,0 0 1,1 0-1,1 1 0,0 0 0,1 1 1,0 1-1,2 0 0,20-15 1,-34 27-38,1 0 0,-1 0 0,1 0 0,-1 0 0,1 0 0,0 0 0,-1 1 1,1-1-1,0 0 0,0 1 0,0 0 0,-1-1 0,1 1 0,0 0 0,0 0 0,0 0 1,0 0-1,3 1 0,-4-1 24,0 1 0,-1 0 1,1 0-1,0-1 0,-1 1 0,1 0 1,-1 0-1,1 0 0,-1 0 1,1 0-1,-1 0 0,1-1 0,-1 1 1,0 0-1,0 0 0,0 0 0,1 0 1,-1 0-1,0 0 0,0 0 1,0 0-1,0 0 0,-1 0 0,1 2 1,-3 12 19,0-1 1,-1 1-1,-10 21 1,8-20-48,4-9 60,1-1-1,-1 1 1,1-1 0,0 1 0,1 0 0,-1 0-1,2 9 1,-1-14-14,0 0-1,0-1 0,0 1 1,1-1-1,-1 1 0,1-1 1,-1 1-1,1-1 0,-1 1 1,1-1-1,0 1 0,0-1 1,-1 1-1,1-1 0,0 0 1,0 0-1,1 1 1,-1-1-1,0 0 0,0 0 1,0 0-1,1 0 0,-1-1 1,1 1-1,-1 0 0,0 0 1,1-1-1,0 1 0,-1-1 1,1 1-1,-1-1 1,1 0-1,-1 0 0,4 1 1,-2-2 33,0 1 1,0 0 0,0-1-1,1 0 1,-1 1 0,0-1 0,0 0-1,-1-1 1,1 1 0,0 0-1,0-1 1,0 0 0,-1 1 0,1-1-1,-1 0 1,3-3 0,1-1 6,-1-1 0,0 1 0,0-1 0,-1 0 0,0 0 0,4-9 0,3-12 87,-2 0 0,10-45-1,-17 65-81,1-3-54,-2 14-76,-2-1 64,1 1 1,1-1-1,-1 0 0,0 1 1,1-1-1,-1 0 0,1 0 0,-1 1 1,1-1-1,0 0 0,0 0 1,2 3-1,0-2 15,1 0 0,0 0 0,0-1-1,0 1 1,0-1 0,0 0 0,0 0 0,1 0 0,-1 0 0,1-1 0,-1 0 0,1 0-1,0 0 1,0-1 0,-1 1 0,1-1 0,0 0 0,-1-1 0,1 1 0,0-1 0,0 0 0,-1 0-1,7-2 1,2-1 12,0-1 0,0 0-1,-1-1 1,1 0-1,-1-1 1,20-15 0,-25 17-17,-1-1 0,1 0 0,-1 0 1,0-1-1,-1 0 0,1 0 0,-1 0 1,-1 0-1,1-1 0,-2 0 0,1 0 1,-1 0-1,4-12 0,-7 19 0,0 0 0,0 1 0,0-1 0,0 0 0,0 0 0,0 1 0,0-1 1,0 0-1,0 1 0,0-1 0,0 0 0,0 0 0,-1 1 0,1-1 0,0 0 0,0 1 0,-1-1 0,1 0 0,-1 1 0,1-1 0,0 0 0,-1 1 0,1-1 0,-1 1 0,1-1 0,-1 1 1,0-1-1,1 1 0,-2-1 0,-24-3-66,19 5 45,-1 1-1,1-1 1,-1 1-1,1 0 1,-8 4 0,6-2 24,1 0 1,0 1 0,1 0 0,-1 0-1,1 1 1,0 0 0,1 0 0,-1 1 0,1-1-1,1 1 1,-1 1 0,1-1 0,0 1-1,1 0 1,0 0 0,0 1 0,1-1-1,0 1 1,0 0 0,1-1 0,0 1 0,0 0-1,1 0 1,0 13 0,2-19-4,-1-1 1,1 0-1,-1 1 0,1-1 0,0 0 1,0 1-1,0-1 0,0 0 1,0 0-1,1 0 0,-1 0 0,1 0 1,-1 0-1,1 0 0,0-1 1,-1 1-1,1 0 0,0-1 0,3 2 1,0 0 56,1 0-1,-1 0 1,1 0 0,0-1 0,0 0-1,0 0 1,11 1 0,-11-2-288,-1 0 0,0 0 0,1-1 0,-1 1 0,1-1 0,-1 0 0,0-1 1,1 1-1,-1-1 0,0-1 0,1 1 0,-1 0 0,0-1 0,0 0 0,0-1 0,0 1 0,-1-1 0,1 0 0,6-5 0,-9 6-555,-1-1 1,1 1-1,-1-1 0,0 0 0,0 1 0,0-1 0,0 0 0,0 0 0,-1 1 0,1-1 1,-1 0-1,0 0 0,0 0 0,0-4 0,0-20-14123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615 135 14990,'-11'-5'2915,"6"1"64,1 3-449,8 1-2562,1 0-865,0 2-2178</inkml:trace>
  <inkml:trace contextRef="#ctx0" brushRef="#br0" timeOffset="1">1 9 15567,'0'0'6822,"48"-9"-14829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4901,'0'0'16597,"11"3"-15434,-7-2-1074,0 1 11,0-1 0,0 0-1,0 0 1,0 0 0,0 0 0,1-1-1,-1 0 1,0 0 0,1 0 0,-1 0-1,0-1 1,0 1 0,1-1 0,-1 0-1,0-1 1,0 1 0,0-1 0,0 0-1,0 1 1,5-5 0,29-22 610,62-59-1,-84 71-596,0-1 0,-1-1 1,-1-1-1,0 0 0,18-35 0,-31 52-92,0 0 0,0-1 1,0 1-1,0 0 0,0 0 1,-1-1-1,1 1 0,-1-1 1,1 1-1,-1 0 0,0-1 1,0 1-1,0-1 0,-1-2 1,1 4-20,0 1 0,0 0 1,0 0-1,0-1 0,-1 1 1,1 0-1,0 0 1,0 0-1,0-1 0,-1 1 1,1 0-1,0 0 0,0 0 1,-1 0-1,1 0 0,0-1 1,0 1-1,-1 0 1,1 0-1,0 0 0,-1 0 1,1 0-1,0 0 0,0 0 1,-1 0-1,1 0 0,0 0 1,-1 0-1,1 0 1,0 0-1,0 0 0,-1 0 1,1 0-1,0 1 0,0-1 1,-1 0-1,-18 16-84,3 3 60,0 0-1,2 2 0,1-1 0,-21 45 0,-28 97 25,59-153-8,0 0-1,1-1 0,1 1 1,-1 1-1,1-1 0,1 0 1,0 9-1,0-17 9,1 0 0,0 0-1,-1 0 1,1 0 0,0 0 0,-1 0-1,1-1 1,0 1 0,0 0 0,0 0 0,0-1-1,0 1 1,0 0 0,0-1 0,0 1 0,0-1-1,0 0 1,0 1 0,0-1 0,0 0-1,0 1 1,0-1 0,0 0 0,1 0 0,-1 0-1,0 0 1,0 0 0,0 0 0,0 0 0,0-1-1,0 1 1,0 0 0,1-1 0,-1 1-1,1-1 1,43-15-579,-4-19-3754,-8-10-6312,-17 19 1237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12748,'0'0'8221,"-5"7"-7121,-14 37-304,1 1 0,2 0-1,-17 80 1,8-28 398,-2-6-285,3-15-530,-19 117-1,43-178-1157,6-28-162,6-28-1076,-13-53-858,-1 35 2323,2 56 530,1 0 0,-1 0 0,1 1 1,0-1-1,-1 0 0,1 1 0,1-1 0,-1 1 1,0-1-1,0 1 0,1-1 0,0 1 1,-1 0-1,5-4 0,33-29 88,-18 19-40,131-130 120,-128 120-164,-1-1 0,-2-1 0,35-60 1,-3-35 2958,-285 777 1746,229-644-4640,1-6-2,0 1 1,0-1 0,1 0 0,0 1-1,0-1 1,0 1 0,0-1-1,1 1 1,0-1 0,0 1-1,0-1 1,1 8 0,15-23 274,-7-3-392,-1 0 0,0-1 0,-1 0 0,-1 0 0,0 0 1,-1-1-1,5-23 0,1 0-276,0 0-105,-8 23 283,2-1 0,0 1 0,1 0 0,1 1-1,13-25 1,-19 40 162,-1-1 1,1 1-1,0-1 0,-1 0 0,1 1 0,0-1 0,-1 1 0,1 0 1,0-1-1,0 1 0,0 0 0,-1-1 0,1 1 0,0 0 1,0 0-1,0-1 0,0 1 0,-1 0 0,1 0 0,0 0 0,0 0 1,0 0-1,0 1 0,0-1 0,-1 0 0,1 0 0,0 0 1,1 1-1,31 15-55,1-1 92,-26-15 24,0 0 1,0 0 0,0-1 0,0 0 0,0-1 0,0 0 0,-1 0 0,1-1 0,-1 1-1,1-2 1,-1 1 0,0-1 0,0 0 0,12-10 0,-12 9 54,0-1 1,0 0-1,-1-1 1,1 1-1,-1-1 1,-1 0 0,1-1-1,-1 1 1,-1-1-1,1 0 1,-1 0-1,-1-1 1,4-8-1,-7 16-100,0 1-1,0 0 0,0-1 1,0 1-1,0 0 1,1-1-1,-1 1 0,0 0 1,0-1-1,0 1 1,0-1-1,0 1 1,0 0-1,0-1 0,0 1 1,0 0-1,0-1 1,0 1-1,0-1 0,-1 1 1,1 0-1,0-1 1,0 1-1,0 0 0,0-1 1,-1 1-1,1 0 1,0-1-1,0 1 1,-1 0-1,1 0 0,0-1 1,0 1-1,-1 0 1,1 0-1,0 0 0,-1-1 1,0 1-1,-16 4 1,-19 18-134,20-7 116,1 0-1,0 0 1,-13 20-1,23-29 13,0 1 0,1-1 1,0 1-1,0 0 0,1 0 0,0 0 0,0 1 0,1-1 1,-1 1-1,2-1 0,-2 16 0,3-22-50,0 1 0,0-1 1,1 0-1,-1 1 0,1-1 1,0 1-1,-1-1 0,1 0 0,0 1 1,0-1-1,0 0 0,0 0 0,0 0 1,0 0-1,0 0 0,0 0 1,0 0-1,0 0 0,1 0 0,-1 0 1,0-1-1,1 1 0,-1 0 0,1-1 1,-1 1-1,0-1 0,1 0 0,-1 1 1,1-1-1,-1 0 0,1 0 1,-1 0-1,3 0 0,57-2-4080,-55 2 3553,11-3-1469,0-1 1,0 0-1,0-2 0,-1 0 0,23-11 1,3-4-5976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190 256 8904,'0'0'16774,"-12"-7"-16267,-40-15-352,50 21-154,0 1-1,0 0 1,0 0 0,-1 0 0,1 0 0,0 1 0,0-1 0,0 0 0,0 1 0,-1-1 0,1 1 0,0 0 0,0 0 0,0 0 0,0 0 0,1 0-1,-1 0 1,-3 3 0,-26 29-17,24-26 15,2 1 74,-1-1 0,1 0 0,0 1 1,0 0-1,1 0 0,0 1 0,-3 12 0,6-20-59,0 1-1,1-1 0,-1 1 1,1-1-1,-1 1 0,1 0 1,0-1-1,0 1 0,0 0 1,0-1-1,0 1 0,0 0 1,0-1-1,1 1 0,-1 0 1,0-1-1,1 1 0,0-1 1,-1 1-1,1-1 0,0 1 0,0-1 1,0 1-1,0-1 0,0 0 1,0 1-1,0-1 0,0 0 1,0 0-1,1 0 0,-1 0 1,0 0-1,1 0 0,-1 0 1,1-1-1,-1 1 0,1 0 1,-1-1-1,1 1 0,-1-1 1,1 0-1,0 1 0,-1-1 0,1 0 1,0 0-1,2 0 0,6 0-153,0 0 0,0 0-1,0-1 1,0 0-1,0-1 1,0 0-1,16-6 1,-12 1-885,1 0 1,-1 0-1,0-1 1,-1-1-1,0 0 1,0-1-1,15-16 1,-6 3-1475,0-1 0,32-48 1,-4-10 2620,-19 16 1492,-22 22 4710,-12 44-1561,-12 15-4011,3 6-507,1 1 0,1 0 0,0 0 0,2 1 0,0 0 0,-7 46 0,9-33-205,2 1-1,2 0 1,4 69 0,-2-106-39,0 0 1,0 1 0,0-1 0,0 0-1,-1 0 1,1 0 0,0 1 0,0-1-1,0 0 1,0 0 0,0 1 0,0-1-1,0 0 1,0 0 0,0 1-1,0-1 1,0 0 0,1 0 0,-1 1-1,0-1 1,0 0 0,0 0 0,0 0-1,0 1 1,0-1 0,0 0-1,1 0 1,-1 0 0,0 1 0,0-1-1,0 0 1,0 0 0,1 0 0,-1 0-1,0 1 1,0-1 0,0 0-1,1 0 1,-1 0 0,0 0 0,0 0-1,1 0 1,-1 0 0,0 0 0,0 0-1,1 0 1,-1 0 0,0 0-1,0 0 1,1 0 0,-1 0 0,0 0-1,0 0 1,0 0 0,1 0 0,-1 0-1,0 0 1,0 0 0,1 0-1,-1-1 1,0 1 0,9-14-291,-7 5-63,-1-1 0,1 0 0,-2 0 0,0 0 0,0 0 0,-1 0 0,0 0 0,0 0 0,-1 0 0,-1 1 0,0-1 0,-4-10 0,-2 1 558,0 2 0,-1-1 1,-1 1-1,-25-30 1,35 46-117,1 1 0,0 0 0,-1-1 0,1 1 1,-1-1-1,1 1 0,0-1 0,-1 1 0,1-1 1,0 1-1,-1-1 0,1 1 0,0-1 0,0 1 1,0-1-1,0 1 0,-1-1 0,1 0 0,0 1 1,0-1-1,0 1 0,0-1 0,0 0 0,0 1 1,1-1-1,-1 1 0,0-1 0,0 0 0,17-6 892,42 7-1162,-38 1 355,-15-1-195,81-3-1661,-28-7-3050,-7-7-4446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9161,'0'0'10586,"-11"3"-9241,4 0-1271,0-1 1,0 1-1,0 0 0,0 1 1,1 0-1,-1 0 0,1 0 1,0 1-1,0 0 1,1 0-1,-1 0 0,1 1 1,-7 10-1,4-6-78,2 0 1,0 1-1,0-1 0,1 1 1,0 1-1,0-1 0,2 1 1,-1-1-1,1 1 0,1 0 1,0 0-1,1 0 0,1 1 1,-1-1-1,4 23 0,-2-32 17,0 1-1,0 0 1,1-1-1,-1 1 0,1-1 1,0 1-1,0-1 1,0 0-1,1 0 1,-1 0-1,1 0 1,0 0-1,-1-1 1,1 1-1,0-1 0,1 0 1,-1 0-1,0 0 1,1 0-1,-1 0 1,1-1-1,-1 1 1,1-1-1,0 0 1,0 0-1,-1-1 0,1 1 1,4-1-1,1 1-203,0 0-1,1 0 0,-1-1 0,0-1 0,9-1 0,-12 1-528,0 0 0,0 0 0,0-1 0,-1 0 0,1 0 0,-1 0 0,8-5 0,17-14-6700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76 5445,'0'0'8066,"6"-8"-6261,-1 1-1264,-3 5-371,1 0 0,-1 0 0,0-1 0,-1 1 0,1-1 0,0 0 0,-1 1 0,1-1 0,-1 0 0,0 0 0,0 0 0,0 0 0,0 0 0,-1 0 1,1-4-1,-1 6-78,-1 1 1,1-1 0,-1 0 0,1 0 0,-1 0 0,1 0 0,-1 1-1,0-1 1,0 0 0,1 1 0,-1-1 0,0 0 0,0 1 0,0-1-1,1 1 1,-1-1 0,0 1 0,0 0 0,0-1 0,0 1 0,0 0 0,0 0-1,0 0 1,0-1 0,0 1 0,0 0 0,0 0 0,0 1 0,0-1-1,0 0 1,0 0 0,0 0 0,0 1 0,-2 0 0,-38 10 682,32-4-674,2 0 1,-1 0-1,1 0 0,0 1 1,0 0-1,1 1 1,0-1-1,1 1 1,-1 0-1,2 1 0,-1-1 1,2 1-1,-1 0 1,1 0-1,1 0 1,0 0-1,0 1 0,1-1 1,0 17-1,1-26-94,0 0-1,0-1 1,0 1 0,0 0-1,0-1 1,0 1-1,0 0 1,0 0-1,0-1 1,1 1-1,-1 0 1,0-1 0,0 1-1,1-1 1,-1 1-1,1 0 1,-1-1-1,0 1 1,1-1 0,-1 1-1,1-1 1,0 1-1,-1-1 1,1 1-1,-1-1 1,1 1-1,-1-1 1,1 0 0,0 0-1,0 1 1,26-3 215,-20 0-180,-1 0 1,0-1-1,0 0 0,0 0 0,0-1 0,7-5 0,-7 5-25,-1-1 1,0-1-1,0 1 1,0-1-1,0 0 1,-1 0-1,0 0 0,-1 0 1,1-1-1,-1 0 1,0 1-1,-1-1 0,0 0 1,0 0-1,0-1 1,-1 1-1,0 0 1,0-9-1,-1 15-21,0 1 1,0 0-1,0-1 1,0 1-1,0 0 1,0-1-1,0 1 1,0 0-1,0-1 0,-1 1 1,1 0-1,0 0 1,0-1-1,0 1 1,0 0-1,-1-1 1,1 1-1,0 0 1,0 0-1,0 0 0,-1-1 1,1 1-1,0 0 1,0 0-1,-1 0 1,1-1-1,0 1 1,-1 0-1,1 0 0,0 0 1,-1 0-1,1 0 1,0 0-1,-1 0 1,1 0-1,0 0 1,0 0-1,-1 0 0,1 0 1,0 0-1,-1 0 1,1 0-1,0 0 1,-1 0-1,1 0 1,0 0-1,-1 1 1,1-1-1,-1 0 0,-13 11-213,13-8 212,-1 1 0,1-1-1,0 1 1,0 0 0,0-1 0,1 1 0,-1 0-1,1 5 1,0-8 10,0 0 0,0-1 0,0 1 0,1 0 1,-1 0-1,0-1 0,0 1 0,1 0 0,-1 0 0,0-1 0,1 1 0,-1 0 0,1-1 0,-1 1 0,1 0 0,-1-1 0,1 1 0,0-1 0,-1 1 1,1-1-1,-1 1 0,1-1 0,0 1 0,0-1 0,-1 0 0,1 1 0,0-1 0,0 0 0,-1 0 0,1 1 0,0-1 0,0 0 0,0 0 0,-1 0 1,1 0-1,0 0 0,0 0 0,0 0 0,-1-1 0,1 1 0,0 0 0,0 0 0,1-1 0,11-3 96,0 0-1,-1-1 1,1 0-1,16-10 0,-20 10-107,1-1 0,1 2-1,-1-1 1,0 1-1,1 1 1,0 0 0,22-3-1,-30 6-1,0-1 0,0 1 0,0 0 0,0 0 0,0 0 0,0 1 0,0-1-1,0 1 1,0 0 0,0-1 0,0 1 0,0 1 0,0-1 0,0 0 0,0 1 0,-1-1 0,1 1 0,-1 0-1,1 0 1,-1 0 0,4 5 0,-3-3 41,0 1 1,-1 0-1,0 0 0,0 1 0,0-1 1,-1 0-1,0 1 0,0-1 0,0 0 1,0 1-1,-1 7 0,0 46 982,8-61-165,28-39-80,2-4-758,-35 42-21,-1 1 0,0 0-1,1 0 1,0 1-1,-1-1 1,1 0 0,0 1-1,0 0 1,0 0-1,0 0 1,0 0 0,0 0-1,0 0 1,0 1-1,4-1 1,-6 2 0,0-1-1,0 0 0,0 1 1,0-1-1,0 1 1,0 0-1,0-1 1,0 1-1,-1 0 1,1-1-1,0 1 1,0 0-1,-1 0 1,1 0-1,0-1 1,-1 1-1,1 0 1,-1 0-1,1 0 1,-1 0-1,0 0 1,1 0-1,-1 0 1,0 0-1,0 0 0,0 0 1,0 0-1,0 1 1,0 0-1,2 41 8,-2-35 7,-5 35 865,2-24-2510,2-2-7063,1-29-1780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11018,'0'0'9545,"0"9"-8536,-1 9-708,0-1 43,0-1 0,1 1 0,4 23 0,-4-38-325,0-1 1,1 0 0,-1 0 0,0 0 0,1 0-1,-1 0 1,0 0 0,1 0 0,-1 0 0,1 0 0,0 0-1,-1-1 1,1 1 0,0 0 0,-1 0 0,1 0-1,0-1 1,0 1 0,0 0 0,0-1 0,0 1-1,0-1 1,0 1 0,0-1 0,0 1 0,1-1-1,0 1 53,1-1 0,-1 0 0,0 0 0,1-1 0,-1 1 0,0 0 0,1-1 0,-1 1 0,0-1 0,1 0 0,2-1-1,7-4 230,-1 0-1,-1-1 0,15-11 0,-24 17-299,13-10 94,-10 7-81,-1 0-1,1 0 0,1 1 0,-1-1 0,0 1 0,1 0 0,0 1 0,-1-1 0,1 1 1,0 0-1,0 0 0,1 1 0,-1-1 0,0 1 0,0 0 0,1 1 0,7-1 0,-11 1 24,-1 1 0,0 0 0,0-1 0,1 1 0,-1 0 0,0 0 0,0-1 1,0 1-1,0 0 0,0 0 0,0 0 0,0 0 0,0 1 0,0-1 0,-1 0 0,1 0 0,0 0 0,-1 1 0,1-1 0,-1 0 0,1 1 0,-1-1 0,1 3 0,6 43 1162,-2-13-767,-5-33-428,0 0 0,1 0 0,-1 0 1,0 0-1,1 0 0,-1 0 0,1-1 0,-1 1 0,1 0 0,0 0 0,-1 0 0,1-1 1,0 1-1,-1 0 0,1-1 0,0 1 0,0-1 0,0 1 0,0-1 0,-1 1 0,1-1 0,0 1 1,0-1-1,0 0 0,0 0 0,0 1 0,0-1 0,0 0 0,1 0 0,1 0 10,0-1-1,0 0 1,0 1-1,0-1 1,0 0-1,-1 0 1,1 0-1,0-1 1,-1 1-1,3-2 1,6-5-13,-1 0 1,0-1-1,12-12 1,7-15-529,-24 28 437,1 0 1,0 0-1,0 1 1,1 0 0,0 0-1,15-10 1,-22 16 80,1 1 0,-1 0 0,1-1 0,0 1 0,-1 0 0,1-1 0,-1 1 0,1 0 0,0 0 0,0 0 0,-1 0 0,1 0 0,0-1 0,-1 1 0,1 1 0,0-1 0,-1 0 0,1 0 0,0 0 0,-1 0 0,1 0 0,0 0 0,-1 1 0,1-1 0,0 0 0,-1 1 0,1-1 0,-1 0 0,1 1 0,0-1 0,-1 1 0,1-1 0,-1 1 0,1-1 0,-1 1 0,0-1 0,1 1 0,-1 0 0,0-1 0,1 1 0,-1-1 0,0 1 0,1 0 0,-1-1 0,0 1 0,0 0 0,0 0 0,0-1 0,0 1 0,0 0 0,0-1 0,0 2 0,2 45-24,-2-39 36,0 3-363,-2 33-151,2-42 30,0-1 1,0 0-1,-1 1 0,1-1 0,-1 0 0,1 1 1,-1-1-1,0 0 0,1 0 0,-1 1 1,0-1-1,0 0 0,0 0 0,0 0 1,-1 1-1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12620,'0'0'6182,"45"52"-17553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 18193,'0'0'2675,"-8"-4"-817,0 0-1589,1 0 0,-1 0 1,0 1-1,0 0 1,0 1-1,0-1 1,-13 0-1,17 2-221,0 1-1,0 0 0,0 0 1,0 0-1,0 0 0,1 1 1,-1 0-1,0-1 0,0 2 1,0-1-1,0 0 1,1 1-1,-1-1 0,1 1 1,-1 0-1,1 0 0,-1 1 1,1-1-1,0 1 0,0 0 1,-3 4-1,-2 2 162,1 1 0,1 0 0,0 0 1,0 0-1,-6 17 0,10-21-121,0-1 0,0 1 1,1 0-1,-1 0 0,1 0 0,1 1 1,-1-1-1,1 0 0,0 0 1,0 0-1,1 1 0,1 6 0,-1-10-89,1-1-1,-1 1 1,1-1-1,0 0 0,0 0 1,0 0-1,0 0 0,0 0 1,0 0-1,0-1 0,0 1 1,1 0-1,-1-1 1,1 0-1,-1 0 0,1 0 1,-1 0-1,1 0 0,0 0 1,0-1-1,-1 1 0,1-1 1,0 0-1,0 0 0,3 0 1,6 1-602,1-1-1,-1-1 1,1 0 0,16-3 0,24-17-7752,-26 8 379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30 15150,'0'0'8814,"-9"-6"-7832,-31-16-261,38 22-686,1-1-1,-1 1 1,1 0 0,-1 0-1,0 0 1,1 0 0,-1 0-1,0 0 1,1 0 0,-1 1-1,1-1 1,-1 0 0,0 1-1,1-1 1,-1 1 0,1 0-1,-1-1 1,1 1 0,0 0 0,-1 0-1,1 0 1,0 0 0,0 0-1,-1 0 1,-1 3 0,-25 35 684,24-31-450,0-3-153,0 1 0,1 0 0,0-1 0,0 2 0,1-1 0,0 0 0,0 0 1,0 1-1,1-1 0,-1 1 0,1 9 0,1-16-112,0 1 1,0-1-1,0 1 1,0 0-1,0-1 0,0 1 1,0-1-1,1 1 0,-1-1 1,0 1-1,0-1 1,1 1-1,-1-1 0,0 1 1,1-1-1,-1 1 0,0-1 1,1 1-1,-1-1 1,1 0-1,-1 1 0,1-1 1,-1 0-1,0 1 0,1-1 1,0 0-1,-1 0 1,1 1-1,-1-1 0,1 0 1,0 0-1,24 0 96,22-16-46,-5-12-376,24-15-68,-60 40 376,0 0 0,0 1 0,0-1 0,0 1 0,1 0 0,-1 0 0,1 1 0,12-1 0,-18 2 21,0 0 0,0 1 0,0-1 1,0 1-1,-1-1 0,1 1 0,0 0 1,0-1-1,0 1 0,-1 0 1,1-1-1,0 1 0,-1 0 0,1 0 1,-1 0-1,1-1 0,-1 1 1,1 0-1,-1 0 0,0 0 0,1 0 1,-1 0-1,0 0 0,0 0 0,0 0 1,0 2-1,6 38 148,-4-20-90,-1-19-57,-1 0 1,1 0-1,0 0 1,0 0-1,0 0 1,0 0-1,0-1 1,0 1-1,0 0 0,1-1 1,-1 1-1,1 0 1,-1-1-1,1 0 1,0 1-1,-1-1 1,1 0-1,0 0 0,0 0 1,0 0-1,0 0 1,0-1-1,0 1 1,0-1-1,0 1 1,0-1-1,0 1 1,0-1-1,0 0 0,1 0 1,-1 0-1,0-1 1,0 1-1,0 0 1,0-1-1,0 1 1,4-2-1,10-3 49,0 0 0,0-1 0,26-14 1,-26 12-101,-2 1 20,-4 2-16,0 0 0,0 0 0,0 1-1,1 0 1,0 1 0,0 1 0,17-3 0,-27 5 40,0 1 0,0-1 0,-1 0 0,1 1 0,-1-1 0,1 1 0,0-1 0,-1 1 0,1-1 1,-1 1-1,1 0 0,-1-1 0,1 1 0,-1 0 0,0-1 0,1 1 0,-1 0 0,0-1 0,0 1 0,1 0 0,-1 0 1,0-1-1,0 1 0,0 0 0,0 0 0,0 0 0,0-1 0,0 1 0,0 0 0,0 0 0,0-1 0,0 1 0,-1 0 1,1 0-1,-1 1 0,-7 28 120,5-22-134,-10 25 254,13-33-237,0 0 0,0 1 0,0-1 0,0 0-1,0 0 1,0 1 0,0-1 0,0 0 0,1 0 0,-1 1 0,0-1-1,0 0 1,0 0 0,0 1 0,0-1 0,0 0 0,0 0 0,1 0 0,-1 1-1,0-1 1,0 0 0,0 0 0,0 0 0,1 1 0,-1-1 0,0 0-1,0 0 1,0 0 0,1 0 0,-1 0 0,0 1 0,0-1 0,1 0 0,-1 0-1,0 0 1,0 0 0,1 0 0,20-7 43,16-15-320,-27 16 170,-1-1 0,1 2 0,1-1-1,-1 1 1,1 1 0,-1 0 0,1 1 0,13-3 0,-23 6 103,-1 0 1,1 0 0,-1 0-1,1 0 1,-1 0 0,1 0-1,-1 0 1,1 0 0,-1 0-1,0 0 1,1 0 0,-1 0 0,1 1-1,-1-1 1,1 0 0,-1 0-1,1 1 1,-1-1 0,0 0-1,1 0 1,-1 1 0,1-1 0,-1 0-1,0 1 1,1-1 0,-1 1-1,0-1 1,0 1 0,1-1-1,-1 0 1,0 1 0,0-1 0,0 1-1,0-1 1,1 1 0,-1-1-1,0 1 1,0-1 0,0 1-1,0-1 1,0 1 0,0-1-1,0 1 1,-6 30 272,5-30-248,0 1-1,0 0 0,1 0 0,-1 0 1,1 0-1,0 0 0,-1 0 0,1 0 1,0 0-1,0 0 0,0 0 1,1 2-1,0-3-18,0-1 0,0 1 0,1-1-1,-1 1 1,0-1 0,0 0 0,1 1 0,-1-1 0,0 0 0,0 0 0,1 0 0,-1 0 0,0 0 0,1 0 0,-1-1-1,0 1 1,0 0 0,1-1 0,-1 1 0,0 0 0,2-2 0,25-10-174,-11 1 6,-10 6 62,0 0 1,1 1-1,-1 0 1,1 0-1,-1 1 0,1 0 1,0 0-1,1 1 1,7-2-1,-15 5 102,0-1 0,-1 1-1,1 0 1,0-1 0,-1 1 0,1 0 0,-1 0 0,1-1-1,-1 1 1,1 0 0,-1 0 0,0 0 0,0-1 0,1 1-1,-1 0 1,0 0 0,0 0 0,0 0 0,0 0 0,0 0-1,0-1 1,0 1 0,0 0 0,0 0 0,0 0 0,0 0-1,-1 0 1,1 0 0,0-1 0,0 1 0,-1 0 0,1 0-1,-2 1 1,-10 33 5,7-15-628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7:1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7 116 9001,'0'0'15054,"-2"8"-13293,2-5-1649,-1-2-79,0 1 1,1-1 0,-1 0-1,1 0 1,-1 0 0,1 1-1,0-1 1,0 0 0,-1 1-1,1-1 1,0 0 0,0 1-1,0-1 1,0 0-1,0 1 1,1-1 0,-1 0-1,0 0 1,1 1 0,-1-1-1,1 0 1,-1 0 0,1 0-1,-1 1 1,1-1 0,0 0-1,0 0 1,0 0 0,-1 0-1,1 0 1,0 0 0,0-1-1,0 1 1,0 0 0,0 0-1,1-1 1,-1 1 0,0 0-1,0-1 1,0 1 0,1-1-1,-1 0 1,0 1 0,1-1-1,-1 0 1,0 0 0,0 0-1,1 0 1,-1 0 0,0 0-1,1 0 1,0-1 0,10 2 22,0-2 0,-1 0 0,1 0 0,-1-1 0,1 0 0,-1-1 0,0 0 0,0-1 0,0 0 0,11-7 0,-17 8 28,1 0 0,0-1 0,-1 0 0,1 0 0,-1 0 0,0-1 0,-1 0-1,1 0 1,-1 0 0,0-1 0,0 1 0,0-1 0,-1 0 0,0 0 0,0 0 0,-1 0 0,1-1 0,-1 1 0,1-8 0,-3 13-65,0-1-1,0 1 1,0 0-1,0 0 1,0 0-1,0 0 1,-1-1 0,1 1-1,0 0 1,-1 0-1,1 0 1,0 0-1,-1 0 1,1 0 0,-1 0-1,0 0 1,1 0-1,-1 0 1,0 0-1,0 0 1,0 1 0,1-1-1,-1 0 1,0 0-1,0 1 1,0-1-1,0 1 1,0-1-1,0 1 1,0-1 0,-1 1-1,1-1 1,0 1-1,0 0 1,0 0-1,0 0 1,0-1 0,-1 1-1,1 0 1,0 1-1,0-1 1,-2 0-1,-3 0-22,0 0 0,0 1-1,0 0 1,0 0 0,0 0-1,0 0 1,-7 4-1,2 2 50,0-1 0,1 2-1,0-1 1,1 1 0,0 1-1,0 0 1,1 0 0,0 1-1,0-1 1,1 2 0,1-1-1,-1 1 1,2 0 0,-1 0-1,2 1 1,0 0-1,0 0 1,1 0 0,0 0-1,1 0 1,-1 18 0,4-27-30,-1 0 1,1 0-1,-1 0 1,1 0-1,0 0 1,0-1-1,0 1 1,0 0-1,1 0 0,-1-1 1,1 1-1,0-1 1,-1 0-1,1 1 1,0-1-1,0 0 1,1 0-1,-1 0 1,0 0-1,1-1 1,-1 1-1,1 0 1,0-1-1,-1 0 1,1 0-1,0 0 1,0 0-1,0 0 1,0 0-1,3 0 1,11 1-282,0 0 1,0-1-1,0 0 1,18-3-1,-28 2 25,2 0-517,-1-1 1,1 0-1,-1-1 1,1 0-1,-1 0 1,0-1-1,0 0 1,9-4 0,22-15-7331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9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6 165 3267,'-6'-9'320,"6"-4"33,0 1 95,0-1 33,15 2 672,-3-4-609,4 4-223,4 0-289,2-1-32,1 2 64,4-2-128,2 1 96,-2-1-417,4-1-1537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9:4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 205 4324,'0'0'2472,"0"-9"-1426,0 3-797,0 1-1,0-1 1,-1 0-1,1 1 1,-1-1-1,0 1 1,-1-1-1,1 1 1,-1 0-1,0-1 1,0 1-1,-1 0 1,0 0 0,0 1-1,0-1 1,0 0-1,-7-6 1,0 1 154,-1 1 1,1 1 0,-1 0-1,-1 0 1,1 1 0,-1 1-1,-1 0 1,1 0 0,-1 1-1,-17-4 1,10 5-186,0 0-1,1 2 0,-1 0 1,0 2-1,0 0 0,-29 4 1,9 2-130,1 3 1,0 1 0,0 2-1,1 2 1,0 1-1,-49 28 1,61-28 1,1 1 0,1 2 1,0 0-1,1 1 0,1 1 1,1 1-1,1 1 0,1 1 0,1 1 1,1 0-1,1 1 0,1 1 1,2 1-1,0 0 0,2 0 0,1 1 1,1 1-1,1-1 0,2 1 1,1 1-1,1-1 0,0 39 1,3-38-82,2 0 1,0 0 0,2 0-1,2 0 1,0-1 0,16 47-1,-17-65 19,0 0 0,1 0 0,0-1-1,1 0 1,0 0 0,1 0 0,0-1 0,0 0-1,1 0 1,0-1 0,1 0 0,-1 0-1,2-1 1,-1 0 0,1-1 0,0 0 0,0 0-1,1-1 1,-1-1 0,14 4 0,-4-2 120,0-2 1,0 0-1,1-2 1,-1 0-1,1-1 0,0-1 1,-1-1-1,33-6 1,-23 1 99,-1-1 0,0-2 1,-1-1-1,0-1 0,34-20 1,-9 0 23,-2-3 0,-1-2 0,-2-2-1,-1-3 1,46-51 0,-51 47-212,-2-1 0,-2-2 0,39-66-1,-64 91-46,0 0 0,-2-1 0,0 0-1,-2-1 1,-1 0 0,0 0-1,-2-1 1,-1 1 0,-2-2 0,2-28-1,-5 51-117,0 0-1,-1-1 1,1 1-1,-1 0 0,0-1 1,0 1-1,0 0 0,-1 0 1,1 0-1,-1 0 1,0 0-1,0 0 0,0 0 1,-1 1-1,1-1 0,-1 1 1,0-1-1,0 1 1,0 0-1,-1 1 0,1-1 1,-1 0-1,1 1 1,-6-3-1,3 3-521,0-1 1,1 1-1,-1 0 1,-1 1-1,1 0 0,0 0 1,0 0-1,0 1 1,-1-1-1,1 1 0,0 1 1,0-1-1,-1 1 1,1 1-1,0-1 0,-11 5 1,-18 13-5305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9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4004,'0'0'3998,"-4"5"-3272,4-5-683,-1 1 0,0 0 0,1-1 0,-1 1 0,0 0 0,1 0 0,-1-1 0,1 1 0,-1 0 0,1 0 0,-1 0 0,1 0 0,0 0 0,-1-1 0,1 1 0,0 0 0,0 0 0,0 0 0,0 0 0,0 0 0,0 0 0,0 0 0,0 0 0,0 0 0,0 0 0,0 0 0,1 0 0,-1 0 0,0 0 0,1 1 0,2-1 3,-1 1-1,1-1 1,-1 0-1,1 0 1,0 0-1,0 0 1,-1-1-1,1 1 1,0-1-1,0 1 1,0-1-1,0 0 1,3 0-1,122 1 624,-67-2 278,118 14 0,1 11-557,274 2 1,185-40 1509,-79-1-1154,906 76 421,-873-26-423,36-10-477,2-39 496,477-32 86,-1038 46-849,1172-33 53,-257-9-421,-984 42 327,1 0-407,1 0-1,-1 0 1,1 0-1,0 0 1,-1-1-1,1 1 0,-1-1 1,1 1-1,-1-1 1,1 0-1,-1 0 1,0 0-1,3-2 0,11-11-6250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49:5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1495 352 3940,'0'0'181,"-4"-8"-677,-10-49-641,10-11 3923,4 65-2605,-1 1-1,1-1 0,-1 1 0,0-1 0,0 1 1,0-1-1,0 1 0,0 0 0,-1-1 0,1 1 1,-1 0-1,1 0 0,-1 0 0,0 0 0,0 0 1,0 0-1,0 1 0,0-1 0,0 1 1,0-1-1,-5-1 0,-64-27-548,36 16 503,17 5-122,-18-10 0,0 2 1,-1 1-1,-1 2 1,0 2-1,-1 1 0,-46-6 1,18 10 356,-1 3 0,1 4 0,-103 10 0,132-4-207,0 1 1,1 2-1,-1 1 0,2 2 0,0 2 1,0 1-1,-54 33 0,63-32-153,1 2-1,1 1 1,0 1-1,2 1 1,0 1 0,-22 28-1,34-37 18,2 1 1,-1 0-1,2 1 0,0 0 0,1 0 1,0 1-1,1 0 0,1 0 0,0 1 1,2-1-1,0 1 0,0 0 0,1 18 1,0 53 109,5-1-1,3 0 1,28 135 0,-25-184-151,2 0-1,2-1 0,1 0 1,24 42-1,-26-57 9,2 0 0,0-1 0,2 0 0,0-1 1,2-1-1,0-1 0,27 22 0,-26-25 8,2-2 1,0 0 0,0-1-1,1-1 1,0-1 0,1-1-1,0-1 1,25 5-1,-13-6 165,0-1 0,0-2-1,0-2 1,71-4-1,-33-7 136,-1-4-1,0-2 1,-1-3 0,120-49 0,-142 47-283,0-3 0,-2-2 1,-1-1-1,-1-3 0,-2-1 1,-1-3-1,-1-1 0,63-69 0,-79 75 1,-2-2-1,0 0 0,-3-2 0,0 0 1,-2-1-1,-2-1 0,0-1 0,-3 0 1,-1-1-1,-1 0 0,-3-1 0,0 0 1,1-41-1,-8 64-13,-1 1-1,0-1 1,-1 0 0,-1 1 0,0-1-1,-1 1 1,0 0 0,-1-1 0,0 1 0,-1 1-1,-1-1 1,0 1 0,-1 0 0,-12-17 0,8 16-11,0 0 0,-1 1 0,0 0 0,-1 1 0,0 0 0,-1 1 0,0 1-1,-1 0 1,0 1 0,0 1 0,-23-8 0,7 6-331,0 1-1,0 2 0,0 1 0,-1 1 0,0 2 1,0 1-1,0 2 0,0 0 0,0 3 0,-44 10 1,22-4-2093,15-6-2210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65 4740,'0'0'9481,"-7"9"-6603,4-5-2623,-21 27 655,23-29-823,0 0-1,-1 0 0,1 0 0,0 0 1,0 0-1,1 0 0,-1 0 0,0 1 1,1-1-1,-1 0 0,1 0 0,-1 1 1,1-1-1,0 0 0,0 0 0,1 4 1,0-5-84,0 0 1,0 0-1,1 0 1,-1 0-1,1 0 1,-1 0-1,0-1 1,1 1-1,-1-1 1,1 1-1,-1-1 1,1 1-1,0-1 1,-1 0-1,1 0 1,-1 0 0,1 0-1,-1 0 1,1 0-1,0 0 1,-1-1-1,3 0 1,38-7 48,-33 4-37,-1-1 0,1 0 1,-1 0-1,-1-1 0,1 0 0,-1 0 0,0-1 1,0 0-1,-1 0 0,1-1 0,-2 0 0,1 0 0,-1 0 1,-1-1-1,1 1 0,-1-1 0,-1 0 0,4-14 0,-15 113 2366,7-75-2287,-1-5 70,1 0-1,0 0 1,1-1-1,1 1 1,-1 0-1,5 19 1,-5-28-161,0 0 1,0-1-1,1 1 0,-1 0 1,0 0-1,1 0 0,-1-1 1,1 1-1,-1 0 0,1 0 1,-1-1-1,1 1 0,0 0 1,-1-1-1,1 1 0,0-1 1,-1 1-1,1-1 0,0 1 1,0-1-1,-1 1 0,1-1 1,0 0-1,0 0 0,0 1 1,-1-1-1,1 0 0,0 0 1,0 0-1,0 0 0,0 0 1,0 0-1,0 0 1,-1 0-1,3 0 0,28-16 224,-12 5-1204,-20 33-966,-37 89-3817,22-69 443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74 2659,'-19'84'6261,"12"-59"-4733,2 1 0,0-1 1,-2 48-1,7-73-524,2-14-268,0 0 0,0-1 0,-2-14 0,2-10-670,-1-69 175,-1 108-231,0 0 0,0-1 1,0 1-1,0 0 1,1 0-1,-1 0 0,0 0 1,0-1-1,0 1 0,0 0 1,0 0-1,0 0 1,0-1-1,0 1 0,0 0 1,0 0-1,0 0 1,0-1-1,0 1 0,0 0 1,0 0-1,0 0 1,0-1-1,0 1 0,0 0 1,0 0-1,0 0 1,0-1-1,0 1 0,0 0 1,0 0-1,-1 0 0,1-1 1,0 1-1,0 0 1,0 0-1,0 0 0,0 0 1,-1 0-1,1-1 1,0 1-1,0 0 0,0 0 1,0 0-1,-1 0 1,1 0-1,0 0 0,0 0 1,0 0-1,-1 0 0,1 0 1,0 0-1,0 0 1,0 0-1,-1 0 0,1 0 1,0 0-1,0 0 1,-1 0-1,1 1 6,0 0 1,0-1 0,0 1-1,1 0 1,-1 0-1,0 0 1,0 0-1,1 0 1,-1-1-1,0 1 1,1 0-1,-1 0 1,1-1-1,-1 1 1,1 0-1,-1-1 1,1 1 0,0 0-1,-1-1 1,1 1-1,0-1 1,1 2-1,7 4 99,0 0-1,1 0 1,0-1-1,0 0 1,1-1-1,-1 0 1,1-1-1,0 0 1,0 0-1,0-1 1,0-1-1,20 1 1,-18-1-77,1-1 0,-1-1 0,1 0 0,0-1 0,-1 0-1,0-1 1,1 0 0,-1-1 0,0-1 0,13-6 0,-21 8-23,-1 1 0,1-1 1,-1 1-1,0-1 0,0 0 0,0-1 0,-1 1 1,1-1-1,-1 0 0,0 0 0,0 0 0,0 0 1,0 0-1,-1-1 0,1 1 0,-1-1 0,0 1 0,-1-1 1,1 0-1,-1 0 0,0 0 0,0 0 0,-1 0 1,1 0-1,-1-9 0,-2 14-17,0-1-1,0 1 1,1-1 0,-1 1-1,0 0 1,0 0-1,0 0 1,1 0 0,-1 0-1,0 0 1,0 0 0,0 1-1,1-1 1,-1 1-1,0-1 1,0 1 0,-1 1-1,-11 6 32,1 1 0,1 0-1,0 1 1,0 1 0,1 0-1,0 0 1,1 1-1,0 1 1,1-1 0,-8 15-1,15-23-14,0-1-1,1 0 1,-1 1-1,1-1 1,0 1-1,0 0 1,0-1-1,0 1 1,0 0-1,1 0 1,0 0-1,0-1 1,0 1-1,0 0 1,2 5-1,-1-6-44,0-1-1,0 1 1,0-1-1,0 1 0,1-1 1,-1 0-1,1 1 1,0-1-1,0 0 0,0 0 1,0 0-1,0 0 1,0-1-1,0 1 0,1-1 1,3 3-1,4 0-795,0 0-1,1-1 1,-1 0 0,1 0-1,0-1 1,0-1 0,0 0-1,0 0 1,13-2-1,20-1-4985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0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 8072,'0'0'10111,"-11"-6"-9231,-35-15-495,45 21-371,-1 0 0,0-1-1,0 1 1,1 0 0,-1 0 0,0 0 0,0 0 0,0 0 0,1 1 0,-1-1-1,0 0 1,1 1 0,-1 0 0,0-1 0,1 1 0,-1 0 0,0 0 0,1-1 0,-1 1-1,1 1 1,0-1 0,-1 0 0,1 0 0,0 0 0,0 1 0,-1-1 0,1 1 0,0-1-1,0 1 1,0 1 0,-2 2 59,0 0 0,1 0 0,0 0 0,0 0 0,0 1 0,0-1 0,0 7 0,2-10-42,-1 1-1,1-1 1,0 0-1,0 0 1,0 0 0,1 0-1,-1 0 1,0 0-1,1 0 1,-1 0 0,1 0-1,0 0 1,0 0-1,0 0 1,0 0 0,0 0-1,0-1 1,0 1-1,0 0 1,1-1-1,2 4 1,-1-4 17,0 1 0,0 0 0,0 0-1,0-1 1,1 0 0,-1 0 0,0 0 0,1 0-1,-1 0 1,1 0 0,-1-1 0,5 0 0,0 1-1,-1-2 1,0 1-1,0-1 0,0 0 1,1-1-1,-1 1 1,0-1-1,-1-1 1,1 1-1,0-1 0,-1-1 1,12-6-1,-10 2 1,0 1 0,-1-1 0,0-1 0,10-14 0,-15 19-80,-23 33-341,18-24 374,0 1 42,0 1 1,0-1-1,0 0 0,1 1 0,0-1 1,-1 10-1,3-15-31,0 1 1,0-1-1,0 1 1,0-1 0,0 0-1,0 1 1,1-1-1,-1 1 1,1-1-1,-1 0 1,1 0-1,-1 1 1,1-1 0,0 0-1,0 0 1,0 1-1,-1-1 1,1 0-1,0 0 1,0 0-1,0 0 1,1 0 0,-1-1-1,0 1 1,0 0-1,0 0 1,1-1-1,-1 1 1,0-1 0,1 1-1,-1-1 1,0 1-1,1-1 1,-1 0-1,1 0 1,1 0-1,7 2-136,0 0 0,0-1-1,0-1 1,0 0-1,0 0 1,-1-1 0,1 0-1,0 0 1,12-4-1,-15 2-696,-1 1-1,1-1 1,-1 0-1,0-1 1,0 1-1,0-1 1,-1-1-1,10-8 1,7-10-4453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 8776,'0'-1'489,"1"0"-1,0 0 1,-1 0-1,1 0 1,0 0 0,0 0-1,0 0 1,0 0-1,0 0 1,0 0-1,0 1 1,0-1-1,0 0 1,0 1-1,0-1 1,1 1-1,-1-1 1,2 0 0,0 30 2146,-3-29-2669,-2 42 979,-2-1 0,-13 55 0,10-65-851,1 1 0,2-1 0,1 1 1,1 0-1,4 49 0,-1-80-219,0 0 0,-1 1 0,1-1 1,0 0-1,0 0 0,-1 0 0,1 0 0,0 0 0,0 0 0,0 0 0,0 0 0,0 0 1,1 0-1,-1 0 0,0-1 0,0 1 0,0-1 0,1 1 0,-1-1 0,0 1 0,1-1 1,-1 0-1,0 1 0,1-1 0,-1 0 0,1 0 0,-1 0 0,0 0 0,1 0 0,-1 0 0,0-1 1,1 1-1,-1 0 0,1-1 0,-1 1 0,0-1 0,3-1 0,12-13-5320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0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8776,'0'0'7287,"-4"8"-6539,3-5-686,-3 5 136,0 0 1,1 1-1,0 0 0,-3 14 0,6-22-163,0 0 0,-1 1 0,1-1 0,0 1 0,-1-1 0,1 1-1,0-1 1,0 1 0,1-1 0,-1 1 0,0-1 0,0 1 0,1-1 0,-1 1 0,0-1 0,1 1 0,0-1-1,-1 0 1,1 1 0,0-1 0,0 0 0,0 0 0,0 1 0,0-1 0,0 0 0,0 0 0,0 0 0,0 0-1,0 0 1,0 0 0,1-1 0,-1 1 0,0 0 0,1-1 0,-1 1 0,1-1 0,-1 1 0,1-1 0,-1 0-1,1 1 1,1-1 0,8 0 243,0 0 1,-1-1-1,1 0 0,-1-1 0,1 0 0,-1-1 1,1 0-1,14-7 0,-10 4-266,0 1 1,29-6-1,-43 11-21,0 0 0,-1 0 0,1 0 0,0 0 0,0 1 0,0-1 0,-1 0 0,1 0 0,0 0 0,-1 0 0,1 1 0,0-1 0,0 0 0,-1 1 0,1-1 0,0 1 0,-1-1 0,1 1 0,-1-1 0,1 1 0,-1-1 0,1 1 0,-1-1 0,1 1 0,-1 0 0,1-1 0,-1 1 0,0 0 0,1 0 0,-1-1 0,0 1 0,1 0 0,-1-1 0,0 1 0,0 0 0,0 0 0,0 0 0,0-1 0,0 1 0,0 0 0,0 0 0,0-1 0,-1 3 0,-7 47 166,4-26 72,4-24-204,1 1 1,-1-1-1,0 1 1,1-1-1,-1 0 1,1 1-1,-1-1 1,1 0 0,-1 1-1,1-1 1,-1 0-1,1 1 1,-1-1-1,1 0 1,0 0-1,-1 0 1,1 0-1,-1 0 1,1 1 0,-1-1-1,1 0 1,0 0-1,-1 0 1,1-1-1,-1 1 1,1 0-1,0 0 1,-1 0-1,1 0 1,0-1 0,20-3 874,-7-2-556,0 0 1,0-1-1,22-15 1,-27 16-534,-1 0 0,1 0-1,0 1 1,0 1 0,0 0 0,1 0 0,0 0 0,0 1 0,-1 1 0,2 0 0,9-1-1,-19 3 153,0 0 0,-1 0 0,1-1 0,0 1 0,0 1-1,-1-1 1,1 0 0,0 0 0,-1 0 0,1 0 0,0 0-1,0 1 1,-1-1 0,1 0 0,0 1 0,-1-1 0,1 0-1,-1 1 1,1-1 0,-1 1 0,1-1 0,0 1 0,-1-1-1,0 1 1,1-1 0,-1 1 0,1 0 0,-1-1 0,0 1-1,1 0 1,-1-1 0,0 1 0,1 1 0,-3 26 218,1-26-472,0 1 0,1-1 0,-1 0 0,1 0 0,0 0 0,0 0 0,0 1 0,0-1 0,0 0 0,0 0 0,1 0 0,-1 1 0,1-1 0,-1 0 0,2 3 0,1-5-2870,3 0-1088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6054,'0'0'9160,"-11"14"-9128,20-14-1217,2 0-2242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7239,'0'0'12203,"-4"13"-11461,-57 194 1352,53-169-1878,1 0-1,2 0 0,2 0 1,1 39-1,2-76-204,0 0 0,0 0 0,0 0 0,0-1 0,0 1-1,0 0 1,0 0 0,0 0 0,0 0 0,0 0 0,1 0-1,-1 0 1,0-1 0,1 1 0,-1 0 0,0 0 0,1 0-1,-1-1 1,1 1 0,-1 0 0,1-1 0,0 1 0,-1 0-1,1-1 1,0 1 0,-1-1 0,1 1 0,0-1-1,0 1 1,-1-1 0,1 1 0,0-1 0,0 0 0,0 1-1,0-1 1,0 0 0,-1 0 0,3 0 0,-2 0 12,0 0 0,1-1 0,-1 1 0,0-1 0,0 1 0,0-1 1,0 0-1,0 1 0,0-1 0,0 0 0,0 0 0,0 0 0,0 0 0,0 0 0,0 0 1,-1 0-1,1 0 0,0 0 0,-1 0 0,1 0 0,-1 0 0,1-1 0,-1 1 0,0 0 1,1 0-1,-1-2 0,2-12-212,0 1 1,-1-1 0,-1 1 0,-2-20-1,2 30 93,-1 0-1,0 0 0,0-1 1,0 1-1,0 0 1,-1 1-1,0-1 0,0 0 1,-2-4-1,3 7 70,0-1 1,-1 1-1,1 0 0,0-1 0,-1 1 0,1 0 0,0 0 0,-1 0 1,1 0-1,-1 0 0,0 1 0,1-1 0,-1 0 0,0 1 0,0-1 1,1 1-1,-1-1 0,0 1 0,0 0 0,1 0 0,-4 0 0,3 0 14,1 0 0,0 1-1,0-1 1,0 1 0,0-1-1,0 0 1,0 1 0,0 0-1,1-1 1,-1 1-1,0-1 1,0 1 0,0 0-1,0 0 1,1 0 0,-1-1-1,0 1 1,1 0 0,-1 0-1,1 0 1,-1 0 0,1 0-1,-1 0 1,1 0 0,0 0-1,-1 0 1,1 0-1,0 0 1,0 1 0,0-1-1,0 0 1,0 0 0,0 2-1,0-1 17,0 0 1,0 1-1,0-1 0,1 1 0,-1-1 0,1 0 0,-1 0 1,1 1-1,0-1 0,0 0 0,0 0 0,0 0 0,0 0 1,0 0-1,1 0 0,1 2 0,3 0 85,0-1 1,0 1-1,0-1 1,0-1-1,1 1 1,0-1-1,-1-1 0,1 1 1,0-1-1,0 0 1,0 0-1,13-1 1,-5 0 50,1-1 1,-1 0-1,1-1 1,27-8-1,-34 7-102,0 0 0,-1-1-1,1 0 1,-1 0 0,15-11-1,-20 13-19,-1-1-1,1 1 1,0 0-1,-1-1 1,1 1-1,-1-1 1,0 0-1,0 0 1,0 0-1,-1 0 1,1 0-1,0 0 1,-1 0-1,0 0 1,0-1-1,0 1 1,0 0-1,0-8 1,-1 11-23,0 0 0,0-1-1,0 1 1,0-1 0,0 1 0,0 0 0,0-1-1,0 1 1,0-1 0,0 1 0,0 0 0,0-1 0,0 1-1,0 0 1,-1-1 0,1 1 0,0-1 0,0 1-1,0 0 1,-1-1 0,1 1 0,0 0 0,0 0-1,-1-1 1,1 1 0,0 0 0,-1 0 0,1-1 0,0 1-1,-1 0 1,1 0 0,0 0 0,-1-1 0,1 1-1,-1 0 1,1 0 0,0 0 0,-1 0 0,-18 7-174,-15 19 19,29-21 189,0 0 0,0 0-1,0 1 1,1 0 0,0 0 0,0 0-1,0 0 1,1 0 0,0 1 0,0 0-1,1 0 1,0 0 0,0 0 0,-1 11-1,3-18-19,0 1 0,1 0-1,-1 0 1,0 0-1,1-1 1,-1 1 0,0 0-1,1 0 1,0-1-1,-1 1 1,1 0-1,-1-1 1,1 1 0,0-1-1,-1 1 1,1-1-1,0 1 1,-1-1-1,1 1 1,0-1 0,0 0-1,-1 1 1,1-1-1,0 0 1,0 0 0,0 0-1,0 0 1,-1 1-1,1-1 1,0 0-1,1-1 1,38 1 282,-28 0-193,153-13-1276,-163 12 1160,-1 1 1,1 0-1,-1 0 1,1 0 0,0 1-1,-1-1 1,1 0 0,-1 1-1,1-1 1,-1 1 0,1-1-1,-1 1 1,1 0-1,-1-1 1,0 1 0,1 0-1,-1 0 1,0 0 0,0 0-1,0 0 1,0 0 0,1 1-1,-2-1 1,1 0-1,0 1 1,1 1 0,0 2-20,0 1 0,-1-1 0,0 1 0,0-1 0,-1 1-1,1 6 1,-1-6 115,0 0-1,1-1 1,-1 1-1,1-1 1,1 1-1,2 9 0,-3-14 0,0 1-1,0-1 0,0 1 0,0-1 0,0 0 0,1 1 0,-1-1 0,0 0 0,1 0 0,-1 0 0,1 0 0,-1 0 0,1 0 0,-1 0 0,1 0 0,0-1 0,-1 1 0,1-1 0,0 1 1,0-1-1,-1 1 0,1-1 0,0 0 0,0 0 0,3 0 0,-3-1-35,-1 0 0,1 1 1,0-1-1,-1 0 0,1 0 0,-1 0 0,1 0 1,-1 0-1,1 0 0,-1 0 0,0 0 0,0-1 1,1 1-1,-1 0 0,0-1 0,0 1 1,0-1-1,0 1 0,-1-1 0,1 0 0,0 1 1,-1-1-1,1 0 0,-1 1 0,0-1 0,1 0 1,-1 0-1,0 0 0,0 1 0,0-1 1,-1-2-1,2-6-24,-1 0 0,0 1 0,0-1 0,-4-16 0,-11-5-10,13 27-7,0 1-1,0 0 0,0-1 0,0 0 1,1 1-1,-1-1 0,1 0 0,0 0 1,0-4-1,29 7-1931,80 8-6096,-57-7 1671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40 155 8584,'5'1'7588,"16"-5"-4851,33-20 605,-41 17-3160,0 0 0,-1-1 0,-1 0 0,1 0 0,-1-1 0,-1-1 0,0 0 0,14-17 0,-24 27-171,1-1-1,0 0 0,0 0 1,-1 1-1,1-1 0,-1 0 1,1 0-1,-1 0 0,1 0 1,-1 0-1,0 1 0,1-1 0,-1 0 1,0 0-1,0 0 0,0 0 1,1 0-1,-1 0 0,0 0 1,0 0-1,-1 0 0,1 0 1,0 0-1,0 0 0,0 0 1,-1 0-1,1 0 0,0 0 1,-1-1-1,0 1-8,-1 1 0,1-1 0,-1 0-1,1 1 1,0-1 0,-1 1 0,1-1 0,-1 1 0,1 0 0,-1 0 0,0 0-1,1 0 1,-1 0 0,1 0 0,-1 0 0,-1 0 0,-7 2-31,1 0 1,-1 0-1,1 1 1,0 0 0,-11 5-1,6 0 8,0 0 1,1 2-1,-1-1 0,2 2 1,-13 12-1,19-17 15,1 0-1,-1 0 1,1 1-1,1 0 1,-1 0-1,1 0 1,1 0-1,-1 1 1,1-1-1,0 1 1,1 0-1,-2 9 1,4-16 6,0 0-1,0 0 1,0 0 0,0 0 0,0 0-1,0 0 1,0 1 0,0-1 0,0 0-1,1 0 1,-1 0 0,0 0 0,1 0-1,-1 0 1,1 0 0,0 0 0,-1 0-1,1 0 1,-1 0 0,1-1 0,0 1-1,0 0 1,0 0 0,1 0 0,30 11-67,-15-10-134,0-1 0,27-2 1,-34 0-38,9 0-1346,-1-1 0,1 0 0,29-10-1,6-4-4895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11371,'-10'1'3528,"2"0"-3057,-53 10 2232,58-10-2566,0 0-1,0 0 0,-1 0 0,1 0 1,0 0-1,0 1 0,0 0 0,0 0 1,1 0-1,-1 0 0,0 0 1,1 0-1,-1 0 0,1 1 0,0 0 1,0-1-1,-3 5 0,5-6-135,0-1 1,0 1-1,0 0 1,0-1-1,0 1 0,0-1 1,0 1-1,0 0 0,1-1 1,-1 1-1,0 0 0,0-1 1,0 1-1,1-1 0,-1 1 1,0-1-1,0 1 1,1-1-1,-1 1 0,1-1 1,-1 1-1,0-1 0,1 1 1,-1-1-1,1 1 0,-1-1 1,1 0-1,-1 1 1,1-1-1,0 0 0,-1 0 1,1 1-1,-1-1 0,1 0 1,-1 0-1,1 0 0,0 0 1,-1 0-1,1 0 1,0 0-1,-1 0 0,1 0 1,-1 0-1,2 0 0,37 1 313,-31-1-208,16 1 4,-7-2-452,0 1 1,0 0-1,0 1 1,0 2 0,-1-1-1,1 2 1,-1 0-1,20 8 1,-36-12 349,1 0 1,0 1 0,0-1 0,0 0-1,0 0 1,-1 1 0,1-1 0,0 1-1,0-1 1,-1 1 0,1-1 0,0 1-1,-1-1 1,1 1 0,-1 0-1,1-1 1,-1 1 0,1 0 0,-1-1-1,1 1 1,-1 0 0,1 0 0,-1 0-1,0-1 1,0 1 0,1 0 0,-1 0-1,0 0 1,0 0 0,0-1-1,0 1 1,0 0 0,0 0 0,0 0-1,0 0 1,0 0 0,0-1 0,-1 1-1,1 0 1,0 0 0,-1 0-1,1-1 1,0 1 0,-1 0 0,1 0-1,-1-1 1,1 1 0,-1 0 0,1-1-1,-1 1 1,0-1 0,1 1 0,-1 0-1,0-1 1,0 1 0,1-1-1,-1 0 1,0 1 0,0-1 0,-51 26 1639,48-25-1525,-22 9 637,-1-2-1,-38 8 0,-15-8-2434,86-16-5585,10-2 1778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7495,'0'0'6988,"-1"12"-5910,-5 87 782,-5 146 2446,9-206-3515,1-27-663,0-1-1,0 1 1,1-1 0,1 1-1,0 0 1,1-1-1,0 0 1,0 1-1,1-1 1,9 20-1,-12-31-124,0 0 0,0-1 0,0 1-1,0 0 1,0-1 0,0 1 0,0 0 0,1-1-1,-1 1 1,0 0 0,0-1 0,0 1 0,0 0-1,1-1 1,-1 1 0,0 0 0,0 0 0,1-1-1,-1 1 1,0 0 0,0 0 0,1 0 0,-1-1-1,0 1 1,1 0 0,-1 0 0,0 0 0,1 0-1,-1 0 1,0 0 0,1-1 0,-1 1-1,1 0 1,-1 0 0,0 0 0,1 0 0,-1 0-1,0 0 1,1 0 0,-1 1 0,0-1 0,1 0-1,-1 0 1,0 0 0,1 0 0,-1 0 0,0 1-1,1-1 1,-1 0 0,0 0 0,1 0 0,-1 1-1,0-1 1,0 0 0,1 0 0,-1 1-1,0-1 1,0 0 0,0 1 0,0-1 0,1 0-1,-1 1 1,0-1 0,0 1 0,3-32 45,-3 21-263,-1 1 0,-1-1 0,0 1 1,0-1-1,0 1 0,-1 0 0,-1 0 0,0 0 1,0 0-1,-1 1 0,0-1 0,0 1 0,-1 0 1,-7-8-1,-11-10-199,-1 1 1,-43-32-1,133 52 2592,-19 6-1976,103-5 433,-126 2-2162,0-1 1,26-7 0,-13-2-4971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9417,'0'0'12380,"5"11"-11478,-1-5-811,-1 2 0,0-1 0,0 0 0,-1 1 0,1-1 0,-2 1 1,1 0-1,-1 0 0,0-1 0,-1 1 0,0 0 0,0 0 0,-1 0 0,-1 8 0,-9 73 176,36-113 1911,-21 11-2117,0 1-1,0-1 1,-1 0-1,-1 0 1,0 0-1,-1-1 1,0 1-1,-2-19 1,1 22-56,-2 15-410,2-5 360,-1 1 1,1 0-1,-1 0 1,1 0-1,0-1 1,-1 1-1,1 0 1,0 0-1,0 0 1,-1 0-1,1 0 1,0 0-1,0-1 1,0 1-1,0 0 1,0 0-1,0 0 1,0 0-1,1 0 1,-1 0-1,0 0 1,0 0-1,1-1 1,-1 1-1,1 0 1,-1 0-1,0 0 1,1-1-1,0 1 1,-1 0-1,1 0 1,-1-1 0,1 1-1,0-1 1,0 2-1,6 1-326,1-1 1,-1 1-1,0-1 1,1 0-1,-1-1 1,1 0-1,0 0 0,-1-1 1,1 1-1,9-2 1,79-10-7507,-47 1 735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15567,'0'0'11723,"22"2"-12076,-9-2-1088,1 0-1602,0-3-1409,-3-12-3652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 4869,'0'0'6374,"-12"1"-2184,-5 2-3079,-1 1-1,1 0 0,-32 13 0,40-14-746,1 1-1,-1 0 1,1 1-1,0-1 1,0 2 0,0-1-1,1 1 1,0 0-1,0 1 1,-10 12-1,17-19-359,0 1 0,0-1 0,0 0 0,0 0 1,0 1-1,0-1 0,0 0 0,0 0 0,0 1 0,0-1 0,0 0 0,0 0 0,0 0 0,0 1 0,1-1 0,-1 0 0,0 0 0,0 0 0,0 1 0,0-1 0,0 0 0,1 0 0,-1 0 1,0 0-1,0 0 0,0 1 0,1-1 0,-1 0 0,0 0 0,0 0 0,1 0 0,-1 0 0,0 0 0,0 0 0,1 0 0,-1 0 0,0 0 0,0 0 0,1 0 0,-1 0 0,0 0 0,0 0 1,0 0-1,1 0 0,-1 0 0,0 0 0,0 0 0,1 0 0,-1-1 0,0 1 0,16-1 195,-6-3-146,1 0 0,-1-1 0,0 0 0,0-1 0,0 0 0,-1 0 0,0-1 0,0 0 0,0-1 0,-1 0 0,0 0 0,-1-1 0,0 0 0,10-17 0,-21 75-1361,0-35 1297,2 1-1,0-1 0,0 1 1,1 15-1,1-30 11,0 1 1,0 0 0,1 0 0,-1 0-1,0 0 1,0-1 0,0 1 0,1 0-1,-1 0 1,0-1 0,1 1 0,-1 0-1,1 0 1,-1-1 0,1 1-1,-1 0 1,1-1 0,-1 1 0,1-1-1,0 1 1,-1-1 0,1 1 0,0-1-1,0 1 1,-1-1 0,1 0-1,0 1 1,1-1 0,30-1-56,-26 0-270,0-1 0,0 0 1,0 0-1,0-1 1,-1 1-1,1-1 0,-1-1 1,6-3-1,-6 3-508,-1-1 0,-1 1 0,1-1 0,-1 1 0,1-1 0,-1 0 0,-1-1 0,4-5 0,4-24-4269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10218,'0'0'9502,"0"11"-8445,-3 58 478,-16 83 0,17-137-1318,-9 82 585,12-97-767,0 0-1,0 0 1,-1 0 0,1 0-1,0 0 1,-1-1-1,1 1 1,0 0-1,-1-1 1,1 1 0,0 0-1,-1-1 1,1 1-1,-1-1 1,1 1 0,-1-1-1,1 1 1,-1-1-1,1 1 1,-1-1-1,1 1 1,0-2 0,1-7-7,1 0 0,-1 0 0,0 0 0,-1 0 0,0-1 0,-1 1 0,0 0 0,0-1 0,-1 1 0,0 0 0,0 0 0,-1 0 0,-1 0 0,1 0 0,-6-12 0,11 31-497,-2-9 469,-1 0 0,0 0 0,1 0 0,-1 1 0,1-1 0,0 0 0,-1 0 0,1 0 0,0 0 0,0 0 0,-1 0 0,1-1 0,0 1 0,0 0 0,0 0 0,0-1-1,0 1 1,0 0 0,0-1 0,1 1 0,0 0 0,11 4 83,-1-1-1,1 0 0,0 0 1,0-1-1,1-1 0,-1 0 1,23-1-1,-8-1 79,0-1 0,47-9 1,-63 8-124,1-1 0,-1-1 0,0 0 0,19-8 0,-28 10-23,0 1 1,0-1 0,-1 1-1,1-1 1,-1 0 0,1 0-1,-1 0 1,1 0 0,-1 0-1,0-1 1,0 1 0,0-1-1,0 0 1,-1 1 0,1-1-1,-1 0 1,0 0 0,1 0-1,-1 0 1,0 0 0,-1 0-1,1 0 1,0-6 0,-1 8-18,0 0 1,0 0-1,0 0 1,0-1 0,-1 1-1,1 0 1,0 0 0,0 0-1,-1 1 1,1-1 0,-1 0-1,1 0 1,-1 0 0,1 0-1,-1 0 1,1 0-1,-1 1 1,0-1 0,1 0-1,-1 0 1,0 1 0,0-1-1,0 1 1,0-1 0,1 0-1,-1 1 1,-1-1 0,-2 0-14,1 0 1,0 1 0,0-1 0,0 1 0,0-1 0,0 1 0,-1 0 0,1 0 0,-4 1 0,0 0-18,1 0-1,-1 1 1,1-1 0,0 1-1,0 0 1,0 1 0,0 0-1,0 0 1,-6 4 0,5-1 33,0 1-1,1 0 1,0 1 0,0-1 0,1 1 0,0 0 0,0 1 0,1-1-1,-5 12 1,8-17 8,0-1 0,0 1 0,0 0 0,1-1-1,-1 1 1,1 0 0,-1 0 0,1-1 0,0 1-1,0 0 1,0 0 0,0 0 0,1-1 0,-1 1-1,1 0 1,0 0 0,-1-1 0,1 1 0,0 0-1,1-1 1,-1 1 0,0-1 0,1 0 0,0 1-1,-1-1 1,1 0 0,0 0 0,0 0 0,0 0 0,0 0-1,0-1 1,1 1 0,-1 0 0,1-1 0,2 2-1,10 3-50,1-1 0,1 0 0,-1-1 0,0-1 0,1 0 0,22 0 0,53-5-5402,-43-7-2025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2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6502,'145'-10'6315,"0"-11"-3501,80-8-1747,88 15-440,-113 8-481,276-44 0,-452 44 385,-35 3-37,-49 3-84,47 0-564,-1103 53-1885,1074-50 2074,-23 2-84,0 2 0,-91 23 0,180-26 108,28-3 31,126-16-66,505-33 37,-575 44 7,544-37 521,-649 41 236,-9 0-334,-22 3-228,-39 5-625,49-5-1033,0 0 0,-27-1 0,2-2-3282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0:5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0 349 4452,'0'-2'114,"0"0"1,1 0-1,-1 0 0,1 0 0,-1 0 0,1 0 0,0 0 0,0 0 1,0 0-1,0 0 0,0 0 0,0 0 0,0 1 0,1-1 0,-1 0 1,1 1-1,-1-1 0,1 1 0,-1-1 0,1 1 0,0 0 1,0 0-1,0 0 0,0 0 0,0 0 0,0 0 0,0 1 0,0-1 1,0 1-1,0-1 0,0 1 0,4-1 0,11-1-219,0 1 0,0 1 1,23 2-1,-10-1 345,344 9 2082,1145 1 913,-1447-11-3134,855-21 449,-332-12-10,353-30-55,-295-23-232,184-18 583,-537 88-3051,-299 16 2092,-26 4-475,-69 24 724,-2-5 1,-161 19-1,-773 20-521,-132-68-904,-135 6 1173,-174 17-880,1247-17 1104,104 4-75,1 5 0,-172 34 1,374-35-110,534-24 265,-42 1-91,1022 40-99,-260 36 378,125 3 62,-427-53-701,-1020-11 57,-11 1 62,-1-1 0,0 1 0,0-1-1,0 0 1,0-1 0,1 1 0,-1 0-1,0-1 1,0 0 0,0 0 0,0 0-1,0 0 1,5-3 0,-5-6-3883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1:1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6598,'-15'8'1246,"13"-8"-1130,0 1 1,-1 0-1,1-1 0,0 1 0,0 0 0,0 0 0,0 1 0,0-1 1,0 0-1,0 1 0,1-1 0,-1 1 0,0 0 0,1-1 0,-1 1 0,1 0 1,-2 4-1,43 9 284,7 4 406,-22-8-707,0-1-1,1-1 0,0-1 1,1-1-1,0-1 1,31 2-1,356-14 2137,-3-34-1232,-317 30-825,11-1-39,0 5 0,204 15 0,11 44 0,-507-63 459,-261-11-1130,-65-5 514,-257-12 28,729 40-54,-1 2-1,-77 16 1,117-20 42,0 1 1,-1 0 0,1-1-1,0 1 1,0 0-1,0 0 1,0 0 0,0 0-1,0 0 1,0 1-1,0-1 1,0 1 0,0-1-1,-2 4 1,3-4-9,1 0 1,-1 0-1,1 0 1,0 0-1,-1 0 0,1 0 1,0 0-1,0 0 1,0 0-1,-1 0 1,1 0-1,0 1 1,1-1-1,-1 0 1,0 0-1,0 0 0,0 0 1,1 0-1,-1 0 1,0 0-1,1 0 1,0 1-1,2 3-43,0-1 0,0 0-1,1 1 1,-1-1 0,1 0-1,0-1 1,1 1-1,-1-1 1,0 0 0,8 4-1,18 8-274,1-1-1,0-2 1,0-2-1,1 0 1,1-2-1,-1-2 1,1-1-1,35 1 1,273-10-802,-328 3 1154,466-42-312,-161 1-3444,-133 15-2573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1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1614 8168,'-27'8'1358,"27"-5"-812,18-2-326,209 19 1576,-15-1-116,19-19-1312,-73-2-184,243 28 0,265 34 863,4-45 181,-471-17-1050,250-35 1,-294 20-163,1 7 0,0 7 0,211 22 0,-165-1 3,232-10 0,-353-16 3,0-3-1,118-33 1,-100 21 3,-51 10 71,-48-33-26,-8-72-746,3 74 706,-2-48-35,5 42 5,-3 0 0,-2 0 0,-19-73 0,6 60 15,-5-19-15,-50-113 1,62 170-30,0-1 0,-2 2 0,-1 0 0,-1 0-1,-1 2 1,0 0 0,-2 1 0,-28-23 0,5 11-108,-2 3-1,0 2 1,-2 2-1,-90-37 1,-212-50-105,193 74 82,-253-28 0,-164 21-437,464 39 591,-73-6-193,-399-18 33,431 31 247,-279 35 0,344-22-56,-328 65-131,360-63 87,1 2 1,0 2-1,1 2 1,2 3-1,-77 48 1,74-37 59,2 3 1,2 1-1,2 3 1,1 2-1,-65 83 1,80-86 4,2 2-1,2 0 1,2 2-1,2 0 1,2 2-1,2 0 1,-18 77-1,17-33 45,4 0 0,5 1 0,3 0 0,5 0 0,9 103 0,-4-168-224,1-1 0,1 1 0,2-1 0,13 36 1,-17-53-60,0-1 1,1 1-1,0-1 1,0 0 0,1 0-1,0 0 1,1 0-1,0-1 1,0 0 0,0-1-1,1 1 1,0-1 0,0 0-1,1-1 1,-1 0-1,10 5 1,9-5-1628,-11-8-1197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2:0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4708,'40'4'5295,"19"1"-4760,16 10-265,1-4 1,112 3-1,243-29 2341,-125 2-1549,-138 9-723,910 9 91,-223 72 180,-785-70-617,50 4 239,0-5 0,0-6-1,0-5 1,194-33 0,-312 38-162,1 0 0,-1 0 0,0 0 0,1-1 0,-1 1-1,0-1 1,0 0 0,1 0 0,-1 0 0,0 0 0,0 0 0,0 0 0,2-2 0,-24-4 337,-57 1-452,77 6 44,-1071 17-1529,306 5 1661,707-22-146,-49 1 18,1-4 0,-167-26 1,-66-65 41,242 62-28,0 4 0,-179-26 0,257 52-19,-2-1-12,-1 2 1,1 0-1,0 1 1,-37 4-1,58-4-3,-1 0-1,1 0 0,-1 0 1,0 0-1,1 0 0,-1 0 1,1 0-1,-1 0 0,0 0 1,1 1-1,-1-1 1,1 0-1,-1 0 0,1 1 1,-1-1-1,1 0 0,-1 1 1,1-1-1,-1 0 0,1 1 1,-1-1-1,1 1 1,0-1-1,-1 1 0,1-1 1,-1 1-1,1-1 0,0 1 1,0-1-1,-1 1 0,1-1 1,0 1-1,0-1 1,0 1-1,0 0 0,0-1 1,0 1-1,0-1 0,0 1 1,0 0-1,0-1 0,0 1 1,0-1-1,0 1 1,0 0-1,0-1 0,0 1 1,1-1-1,-1 1 0,0-1 1,1 1-1,-1-1 0,0 1 1,1-1-1,-1 1 1,0-1-1,1 1 0,-1-1 1,1 0-1,-1 1 0,1-1 1,-1 1-1,1-1 0,0 0 1,34 24-465,12-12 497,1-2 1,-1-2-1,2-2 1,87 0-1,-59-3-23,1074 5 72,-905-12-47,1167 15 564,-1452-20-719,-46-5-1,-519 11-3777,532 5 3348,-897 33-5016,821-31 4596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2:1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9289,'0'0'107,"11"4"37,15 2 267,-1 0 0,1-1 0,0-2 0,34 1 0,279-19 1205,-97 2-1529,213-14 602,147-3 127,693 0 225,-842 17-954,332-25 376,510-44-260,-1246 81-150,96 1 321,257-36 0,-401 36-380,-1 0 1,1-1-1,0 1 1,-1 0-1,1 0 1,-1-1-1,1 1 1,0 0-1,-1 0 1,1 0-1,-1 0 1,1 0-1,0 0 0,-1 0 1,1 0-1,0 0 1,-1 0-1,1 0 1,0 0-1,-1 0 1,1 1-1,-1-1 1,1 0-1,0 0 1,-1 1-1,1-1 1,-1 0-1,1 1 1,-1-1-1,1 0 1,-1 1-1,1-1 1,-1 1-1,0-1 0,1 2 1,-10 19-4303,3-9 1496,-2 5-4320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5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3876,'0'0'9966,"-3"5"-10024,2-5 60,0 1-1,1 0 1,-1-1 0,0 1 0,1-1 0,-1 1 0,1 0 0,-1-1 0,1 1 0,-1 0-1,1 0 1,-1 0 0,1-1 0,0 1 0,-1 0 0,1 0 0,0 0 0,0 0 0,0-1-1,0 1 1,0 0 0,0 0 0,0 0 0,0 0 0,0 0 0,0-1 0,0 1 0,0 0-1,1 0 1,-1 0 0,0 0 0,1-1 0,0 3 0,36 11 241,-24-10-166,44 11 791,-21-6 55,-2 1-1,53 23 1,-63-22-882,0-2 0,1-1 0,0-1 0,0-1 0,0-1 0,1-2 1,39 2-1,185-19 516,-50 1 190,-104 16-549,116 20 0,74 3-103,110-30-6,356 17 94,-109 67 581,-213-24-294,-351-47-288,144-3 1,-174-9-78,-1-3 0,0-1 1,0-2-1,53-18 0,30-20 128,-64 21-173,79-18-1,-166 51 3345,-114 45-2686,65-13-575,-19 9-954,87-48 652,1 0 0,0-1 0,-1 1-1,1-1 1,0 1 0,-1-1-1,1 1 1,0-1 0,0 1 0,-1-1-1,1 1 1,0-1 0,0 1-1,0-1 1,0 1 0,0-1 0,0 1-1,0-1 1,0 1 0,0-1-1,0 0 1,0 1 0,0-1 0,0 1-1,0-1 1,1 0 0,-1-2-730,-2-34-6216,-7-15-4458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1:0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9769,'0'0'822,"11"3"-816,54 18 172,-25-6 102,1-2 1,55 9-1,-30-16-159,1-3 0,100-8-1,134-29 340,17-2-214,787 41 494,-794 7-626,789-5 54,2-30 368,-897 17-455,334-10 9,344-8-80,0 38-9,-690-4-51,367 24 573,-398-16 540,226 53 1,-365-64-1069,21 5 837,-42-12-986,0 1 0,0-1 0,-1 0 0,1 0 0,0 0 0,0 0 0,0-1 0,-1 1 0,1 0 0,0-1 0,0 1 0,-1-1 0,1 0 0,0 1 0,-1-1 0,1 0 0,-1 0 0,1 0 0,-1 0 0,3-3-1,12-24-3939,3-13-1495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9 101 5477,'0'0'15957,"-2"11"-15082,0-2-766,1-2 49,-1 1-1,1 0 1,1 0 0,0 0-1,0 0 1,1 12-1,0-17-144,-1-1 0,1 0-1,0 0 1,0 0-1,-1 0 1,1 0 0,1 0-1,-1 0 1,0 0-1,0 0 1,1-1 0,-1 1-1,1 0 1,-1-1-1,1 0 1,0 1 0,0-1-1,0 0 1,-1 1-1,1-1 1,0 0 0,0-1-1,1 1 1,-1 0-1,0 0 1,0-1 0,0 0-1,0 1 1,1-1-1,-1 0 1,0 0 0,3 0-1,1-1-4,1 0 1,-1 0-1,1 0 0,-1-1 0,0 0 0,1-1 0,-1 1 1,0-1-1,0 0 0,-1 0 0,1-1 0,-1 0 0,1 0 1,-1 0-1,-1-1 0,1 0 0,0 0 0,-1 0 0,0 0 1,-1-1-1,6-9 0,3-5 39,0-2 1,-2 1-1,-1-1 0,11-39 1,-31 292 1099,10-202-986,-1 32 103,0-5 9,4 62 1,-1-115-247,-1 1 0,0-1 0,1 1 0,0-1 0,0 1 0,0-1 1,0 1-1,0-1 0,1 0 0,3 6 0,9 2-1709,8-8-5262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1794,'0'0'9630,"-3"2"-8920,2-1-635,1-1-1,-1 0 1,1 0-1,-1 0 1,1 1-1,-1-1 1,1 0-1,-1 1 1,1-1-1,0 0 1,-1 1-1,1-1 1,-1 1 0,1-1-1,0 0 1,-1 1-1,1-1 1,0 1-1,0-1 1,-1 1-1,1-1 1,0 1-1,0-1 1,0 1-1,0 0 1,-1-1-1,1 1 1,0-1-1,0 1 1,0-1-1,0 1 1,0 0 0,0-1-1,1 1 1,-1-1-1,0 1 1,0-1-1,0 1 1,0-1-1,1 1 1,-1-1-1,0 1 1,1-1-1,-1 1 1,0-1-1,1 1 1,-1-1-1,1 1 1,36 14 1756,0-6-1693,1-2 0,-1-1 0,47 1 1,118-8 626,-84-1-578,86 0-91,229 5 224,547 16 358,-576-41-171,-50 1 967,-201 15-161,-160-8-12038,-6 8 3001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3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3299,'0'0'6006,"1"-8"-5382,3-23-213,-4 30-377,1 0-1,-1 0 0,1 0 0,0 0 0,0 0 0,0 0 0,-1 0 0,1 0 0,0 1 0,0-1 0,0 0 0,0 1 1,0-1-1,0 0 0,1 1 0,-1 0 0,0-1 0,0 1 0,0 0 0,0-1 0,1 1 0,-1 0 0,0 0 0,0 0 0,0 0 1,1 0-1,1 0 0,0 0 108,79-15 609,265-45 925,-238 46-1318,133 1 0,497 23 721,-274-6-992,617-17 1158,-707-11-1081,542-47 234,-673 40-89,325-28 62,-487 58-591,-48 2-2547,-23-2-1135,-3-3-1248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2434,'0'0'16854,"12"-7"-16203,-2 2-552,0 0 0,0 1 1,1 0-1,0 1 0,0 0 1,0 0-1,0 2 0,0-1 1,20 1-1,8 3-42,44 9 1,-43-5-1073,43 2 1,-69-8-383,-1-1 1,1 0-1,24-5 0,-13-5-3578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12364,'0'0'2135,"12"2"-1356,46 5 315,1-3-1,76-3 0,-62-2-947,88 10 0,-153-8-156,-1 0 1,1 1-1,-1 0 1,1 0-1,-1 0 1,0 1-1,0 0 1,0 0-1,8 6 1,-13-8 5,0 1 0,-1-1 0,0 0 0,1 1 0,-1-1 0,0 1 0,0-1 0,1 1 0,-1 0 0,-1 0 0,1-1 0,0 1 0,0 0 0,-1 0 0,1 0 0,0 3 0,-1-2 9,0 0 0,0 0-1,-1 0 1,1 1 0,-1-1 0,0 0-1,0 0 1,0 0 0,0 0 0,0-1-1,0 1 1,-1 0 0,-3 4 0,-15 19 261,-2 0 0,0-2 1,-2 0-1,0-2 1,-30 21-1,-48 45 100,85-72-1104,5-7-4455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10 4228,'0'0'20003,"-9"11"-19725,4-6-238,0 1 25,-1 0 0,1 0 0,0 1 0,0 0 0,1 0 0,0 0 0,0 0 0,1 1 0,0-1 1,0 1-1,1 0 0,-3 10 0,5-16-34,-1 0-1,1 0 1,0 0 0,0 0 0,0 0 0,0 0-1,0 0 1,0 0 0,0 0 0,1 0 0,-1 0 0,0 0-1,1 0 1,0 0 0,0 0 0,-1-1 0,1 1 0,0 0-1,0 0 1,0-1 0,1 1 0,-1-1 0,0 1-1,3 1 1,-1-2 21,0 0 0,0-1 0,0 0 0,0 1 0,0-1 0,0 0 0,0 0 0,0-1 0,0 1 0,-1-1 0,1 1 1,0-1-1,0 0 0,0 0 0,0 0 0,4-3 0,11-6 48,-2-1 1,1 0 0,-1-1 0,-1-1 0,0 0 0,-1-1 0,18-23-1,-11 15 1,-31 68-629,4-26 528,0 0 0,1 1 0,1-1 0,1 1 0,0 25 0,3-44 5,0 0 0,0 0 0,1 0 0,-1 1 0,0-1 0,1 0 0,0 0 0,-1 0 0,1-1 0,0 1 0,0 0 0,0 0 0,0 0 0,0-1 0,0 1 0,1 0 0,-1-1 1,1 1-1,-1-1 0,1 0 0,-1 1 0,1-1 0,0 0 0,-1 0 0,1 0 0,0 0 0,0 0 0,0 0 0,0-1 0,0 1 0,0-1 0,0 1 0,0-1 0,0 0 0,0 0 0,0 0 0,0 0 1,3 0-1,3-1 58,0 1 1,-1-1-1,1 0 1,-1-1 0,1 0-1,-1 0 1,0-1-1,0 1 1,11-7-1,-4 0-2,0 0-1,-1-1 0,0-1 1,11-12-1,-20 19-30,0 0 0,0 0 0,0-1-1,-1 1 1,0-1 0,0 0 0,0 0 0,-1 0 0,0 0 0,0-1-1,0 1 1,0-1 0,-1 1 0,0-1 0,1-6 0,-2 11 146,-8 20 183,7-18-355,1-1 1,0 1 0,-1 0-1,1-1 1,0 1-1,0-1 1,-1 1 0,1 0-1,0-1 1,0 1 0,0 0-1,0-1 1,0 1 0,0-1-1,0 1 1,0 0 0,0-1-1,1 1 1,-1 0-1,0-1 1,0 1 0,0-1-1,1 1 1,-1 0 0,0-1-1,1 1 1,-1-1 0,0 1-1,1-1 1,-1 1-1,1 0 1,2-2 23,0 1 0,0-1-1,0 1 1,-1-1 0,1 0 0,0 0-1,0 0 1,-1-1 0,1 1 0,-1-1-1,0 1 1,1-1 0,-1 0 0,0 0-1,3-3 1,-3 3-47,0-1-1,1 1 1,-1 0-1,1 0 1,-1 0 0,1 1-1,-1-1 1,1 1-1,0-1 1,0 1 0,0 0-1,0 0 1,0 0-1,0 1 1,5-2 0,0 2 24,0-1 1,0-1 0,0 0 0,-1 0-1,1 0 1,0-1 0,-1 0-1,10-6 1,-13 7-8,1 0 1,0-1-1,-1 0 0,0 0 0,1 0 1,-1-1-1,-1 1 0,1-1 0,0 0 0,-1 0 1,0-1-1,0 1 0,3-6 0,-6 10 2,1-1 0,-1 1 0,0 0 0,0 0 0,0 0-1,0-1 1,0 1 0,0 0 0,0 0 0,0-1 0,1 1 0,-1 0-1,0 0 1,0 0 0,0-1 0,0 1 0,0 0 0,0 0 0,0-1-1,0 1 1,-1 0 0,1 0 0,0-1 0,0 1 0,0 0 0,0 0-1,0-1 1,0 1 0,0 0 0,0 0 0,-1 0 0,1 0 0,0-1-1,0 1 1,0 0 0,0 0 0,-1 0 0,1 0 0,0-1 0,0 1-1,0 0 1,-1 0 0,1 0 0,0 0 0,0 0 0,-1 0 0,-15 3-192,-15 13-21,26-12 256,0 1 1,1 0-1,-1 0 0,1 1 0,0-1 1,0 1-1,1 0 0,-1 0 0,1 0 0,1 0 1,-1 0-1,1 1 0,0-1 0,1 1 0,-1 0 1,1 0-1,1-1 0,-1 1 0,1 0 1,1 11-1,0-16-32,1 1 1,0-1-1,-1 1 1,1-1-1,0 0 1,0 1-1,0-1 1,0 0-1,1 0 1,-1-1-1,0 1 1,1 0 0,0-1-1,-1 1 1,1-1-1,0 0 1,-1 0-1,1 0 1,0 0-1,0-1 1,0 1-1,0-1 1,0 0-1,4 0 1,8 2-250,1-2 1,-1 0-1,22-3 1,-31 3-303,0-2 0,-1 1 1,1-1-1,0 1 0,0-2 1,-1 1-1,0-1 0,1 1 0,8-8 1,12-14-5398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27 12236,'0'-1'295,"1"0"0,-1 1 0,1-1 0,-1 0 1,1 1-1,-1-1 0,0 0 0,1 1 0,-1-1 1,0 0-1,1 0 0,-1 0 0,0 1 1,0-1-1,0 0 0,0 0 0,0 0 0,0 0 1,0 1-1,0-1 0,0 0 0,0 0 0,-1-1 1,-15-4 3036,11 6-3179,0 0 0,0 1 0,0-1 1,0 1-1,0 0 0,0 1 0,-5 2 1,-1 1-97,-1 2 1,1 0-1,1 0 1,-1 1-1,1 0 1,1 1-1,-13 14 1,17-17 10,0 0 1,0 0-1,0 0 1,1 1-1,0-1 1,1 1 0,0 0-1,0 0 1,0 1-1,1-1 1,0 1-1,0-1 1,-1 14 0,3-20-63,0 0 1,1 0 0,-1 0 0,1 0 0,-1 0 0,1 0-1,-1 0 1,1 0 0,-1 0 0,1 0 0,0 0 0,0-1 0,-1 1-1,1 0 1,0-1 0,0 1 0,0 0 0,0-1 0,0 1-1,0-1 1,-1 1 0,1-1 0,0 0 0,1 1 0,-1-1-1,0 0 1,0 0 0,0 0 0,0 0 0,0 0 0,0 0 0,0 0-1,0 0 1,0 0 0,0 0 0,0 0 0,1-1 0,46-9 491,-33 3-434,-1-1 1,1 0-1,-1-1 0,0-1 1,-1 0-1,-1 0 1,1-1-1,-1-1 1,-1 0-1,-1-1 1,1 0-1,-2 0 0,12-22 1,-31 55 10,1 0-1,1 1 1,1 0 0,1 1 0,0 0-1,-3 38 1,9-59-77,0 0 0,0 1 0,0-1 0,0 0 0,0 0 0,0 1 0,0-1 0,1 0 0,-1 0 0,0 0 0,1 0 0,-1 1 0,1-1 0,-1 0 0,1 0 0,0 0 0,-1 0 0,1 0 0,0 0 0,0 0 0,0-1 0,0 1 0,0 0 0,0 0 0,0-1-1,0 1 1,0 0 0,0-1 0,0 1 0,0-1 0,0 0 0,1 1 0,-1-1 0,0 0 0,0 1 0,0-1 0,1 0 0,-1 0 0,0 0 0,0 0 0,1 0 0,0-1 0,2 0-234,1 1 1,-1-1-1,0 0 0,0-1 1,0 1-1,0-1 0,0 0 0,0 0 1,0 0-1,6-5 0,15-19-4691,2-8-4570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18257,'-9'6'3065,"-66"47"2775,74-52-5739,32-5 155,-29 3-268,1 0 1,0 1-1,-1-1 0,1 1 0,0 0 0,0-1 1,-1 1-1,1 1 0,0-1 0,0 0 0,-1 1 1,1-1-1,0 1 0,-1 0 0,1 0 1,-1 0-1,1 0 0,4 3 0,39 15-363,-38-17 295,-1 0 0,0 1 0,0 0 1,0 0-1,0 1 0,11 7 0,-18-11 92,0 1 1,1-1-1,-1 1 1,0-1-1,0 1 1,1-1-1,-1 1 1,0-1-1,0 1 1,0-1-1,1 1 1,-1-1-1,0 1 0,0-1 1,0 1-1,0-1 1,0 1-1,0-1 1,0 1-1,0-1 1,0 1-1,0-1 1,-1 1-1,1-1 1,0 1-1,0-1 0,0 1 1,-1-1-1,1 1 1,0-1-1,0 0 1,-1 1-1,1-1 1,0 1-1,-1-1 1,1 0-1,-1 1 1,1-1-1,0 0 1,-1 1-1,1-1 0,-1 0 1,1 0-1,-1 1 1,1-1-1,-1 0 1,1 0-1,-2 0 1,-29 14 1063,24-12-820,-10 6 148,-2-2 0,1 0 1,-1-1-1,0-1 0,0-1 0,-35 1 0,85-27-5587,36-11-4004,-30 15 1681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11531,'0'0'6796,"-12"0"-3556,4 0-2733,-12-1 554,0 2 0,-29 3 0,44-3-941,-1 0 0,1 0 0,-1 1 0,1-1 0,-1 1 0,1 0 0,0 1 0,0-1 1,0 1-1,0 0 0,1 0 0,-1 1 0,1 0 0,0-1 0,-5 6 0,9-8-125,0-1-1,-1 0 1,1 0 0,0 1 0,0-1 0,-1 0 0,1 1 0,0-1 0,0 0-1,0 1 1,0-1 0,0 0 0,-1 1 0,1-1 0,0 0 0,0 1-1,0-1 1,0 0 0,0 1 0,0-1 0,0 1 0,0-1 0,0 0 0,0 1-1,0-1 1,1 0 0,-1 1 0,0-1 0,0 0 0,0 1 0,0-1-1,0 0 1,1 1 0,-1-1 0,0 0 0,0 1 0,1-1 0,-1 0 0,0 0-1,0 1 1,1-1 0,0 0 0,22 6-28,43-5-163,-51-2-123,101 1-797,-116 0 1119,1 0-1,-1 0 1,0 0-1,1 0 1,-1 0-1,0 0 1,0 0-1,1 0 1,-1 1-1,0-1 1,1 0 0,-1 0-1,0 0 1,0 0-1,1 0 1,-1 1-1,0-1 1,0 0-1,1 0 1,-1 0-1,0 1 1,0-1-1,0 0 1,1 0-1,-1 1 1,0-1-1,0 0 1,0 0-1,0 1 1,0-1-1,0 0 1,1 1 0,-1-1-1,0 0 1,0 0-1,0 1 1,0-1-1,0 1 1,-5 17 592,-13 14 831,13-28-1125,-52 52 2659,53-53-2841,0 0 0,0 0 0,0 0 0,-1 0 0,0 0 1,1-1-1,-1 0 0,0 0 0,0 0 0,0-1 0,0 0 0,-9 2 0,14-3-200,-1 0 0,0-1 0,1 1-1,-1 0 1,1 0 0,-1 0-1,1 0 1,-1-1 0,1 1-1,-1 0 1,1 0 0,-1-1-1,1 1 1,-1-1 0,1 1-1,-1 0 1,1-1 0,0 1-1,-1-1 1,1 1 0,0-1-1,-1 1 1,1-1 0,0 1-1,0-1 1,-1 1 0,1-1-1,0 1 1,0-1 0,0 1-1,0-1 1,0 0 0,-1-22-4722,1 17 2606,0-21-8170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4260,'0'0'17569,"-9"3"-17340,4-2-214,0 1 0,1 0 0,-1 0 0,1 0-1,0 0 1,0 1 0,-1 0 0,2 0 0,-1 0 0,0 0 0,1 0-1,-1 1 1,1 0 0,0-1 0,0 1 0,1 0 0,-1 1 0,1-1-1,0 0 1,0 1 0,0-1 0,-1 7 0,-2 1 193,0 1 0,1 0 0,1-1 1,0 2-1,1-1 0,0 0 0,1 0 0,0 1 1,1-1-1,2 19 0,-1-30-190,0 0 0,0 0 0,1 0 0,-1 0 0,0-1 0,0 1 0,1 0 0,-1-1 0,1 1 0,0-1 0,-1 1 0,1-1 0,0 0 0,0 0 0,0 0 0,0 0 0,0 0 1,0 0-1,0 0 0,0-1 0,0 1 0,0-1 0,0 0 0,1 1 0,-1-1 0,0 0 0,0 0 0,0 0 0,0-1 0,1 1 0,2-1 0,5-1 73,-1 1-1,1-1 1,0-1 0,-1 0-1,17-7 1,1-6-37,0-1 0,-1-1 0,-1-2 0,0 0 0,-2-2 0,0 0 0,-2-2 0,36-50 0,-57 74-48,-16 22 417,1 0 0,2 2 0,-18 37-1,31-60-411,-1-1 0,1 1 0,0-1 0,0 1 0,-1 0 0,1-1 0,0 1 0,0 0-1,0-1 1,0 1 0,0-1 0,0 1 0,0 0 0,0-1 0,0 1 0,0 0 0,0-1-1,0 1 1,0-1 0,1 1 0,-1 0 0,0-1 0,0 1 0,1-1 0,-1 1-1,0-1 1,1 1 0,-1-1 0,1 1 0,-1-1 0,1 1 0,-1-1 0,1 1 0,-1-1-1,1 0 1,0 1 0,29-1 230,31-20 2,-17-4-166,-36 18-110,1 0 1,1 1-1,-1 0 0,1 1 0,-1 0 0,1 0 0,1 1 0,-1 0 1,11-1-1,-20 6 14,0-1 0,-1 0 1,1 0-1,0 0 0,-1 1 0,1-1 1,-1 0-1,1 1 0,-1-1 1,1 0-1,-1 1 0,0-1 0,0 1 1,0-1-1,0 1 0,0-1 1,0 0-1,0 4 0,-2 30 396,1-33-349,1-1 0,-1 1 0,1-1 0,0 1 0,-1-1 0,1 1 0,0-1-1,0 1 1,0-1 0,0 1 0,0-1 0,0 1 0,1-1 0,-1 1 0,0-1 0,1 1 0,-1-1 0,1 0 0,0 1 0,-1-1-1,1 0 1,0 1 0,0-1 0,0 0 0,0 0 0,2 2 0,-1-2 2,1-1 1,0 1-1,0-1 0,0 0 0,-1 0 1,1-1-1,0 1 0,0-1 1,-1 1-1,1-1 0,0 0 0,-1 0 1,1 0-1,-1 0 0,4-2 1,35-17 61,-29 14-120,1-1 0,-1 2-1,1 0 1,0 0 0,0 1 0,1 1-1,14-2 1,-27 5 19,0 0 0,0 0 0,0 0 0,0 1 1,0-1-1,0 0 0,0 1 0,0-1 0,-1 1 0,1-1 0,0 1 0,0 0 0,0-1 0,0 1 0,-1 0 0,1-1 1,0 1-1,-1 0 0,1 0 0,-1 0 0,1 0 0,0 0 0,-1 0 0,0-1 0,1 1 0,-1 0 0,0 0 0,1 0 0,-1 0 1,0 0-1,0 1 0,0-1 0,0 0 0,0 0 0,0 0 0,0 0 0,0 0 0,-1 0 0,1 0 0,0 0 0,-1 1 1,-10 47 350,10-49-342,2 1 3,-1-1 0,0 0 0,0 1 0,0-1 0,0 1 0,0-1 0,1 0 0,-1 1 0,0-1 0,0 0 0,0 0 0,1 1 0,-1-1 0,0 0 0,1 1 0,-1-1 0,0 0 0,0 0 0,1 0 0,-1 1 0,0-1 0,1 0 0,-1 0 0,1 0 0,-1 0 0,0 0 0,1 0 0,-1 1 0,0-1 0,1 0 0,-1 0 0,1 0 0,-1 0 0,0-1 0,1 1 0,-1 0 0,0 0 0,1 0 0,-1 0 0,0 0 0,1 0 0,-1 0 0,1-1 0,16-2 111,44-25-77,-51 22-198,0 1 1,0 0 0,0 0 0,1 1 0,0 1 0,0 0 0,0 0 0,22-2 0,-32 5 157,-1 0 0,1 0-1,-1 0 1,1 0 0,-1 0 0,1 0 0,-1 0 0,1 0 0,-1 0 0,1 0 0,-1 1 0,0-1 0,1 0 0,-1 0 0,1 0-1,-1 1 1,1-1 0,-1 0 0,0 1 0,1-1 0,-1 0 0,0 1 0,1-1 0,-1 0 0,0 1 0,0-1 0,1 0 0,-1 1-1,0-1 1,0 1 0,0-1 0,1 1 0,-1-1 0,0 1 0,0-1 0,0 0 0,0 2 0,-6 22 340,-19 19 110,22-37-404,1-2 10,1-21-21663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7 162 4676,'0'1'514,"-1"-1"1,1 1-1,-1 0 0,1-1 0,-1 1 0,1 0 0,-1-1 0,1 1 0,0 0 0,0 0 0,-1-1 0,1 1 0,0 0 0,0 0 0,0 0 0,0-1 0,-1 1 0,1 0 1,1 0-1,-1 0 0,0-1 0,0 1 0,0 0 0,0 0 0,0 0 0,1-1 0,-1 1 0,0 0 0,1 0 0,0 0-250,1-1-1,-1 1 1,0-1-1,0 0 0,1 0 1,-1 0-1,0 1 1,0-1-1,1 0 1,-1-1-1,0 1 0,0 0 1,1 0-1,-1 0 1,0-1-1,2 0 1,61-26-793,-57 24 1726,18-8-933,1-1 0,-2-2 0,0 0 0,0-1 0,-1-1-1,32-31 1,-55 47-238,1-1-1,0 1 0,-1-1 0,1 1 0,0-1 1,-1 1-1,1-1 0,-1 1 0,1-1 0,-1 0 1,1 1-1,-1-1 0,0 0 0,1 1 0,-1-1 1,0 0-1,1 0 0,-1 1 0,0-1 0,0 0 1,0 0-1,0 1 0,0-1 0,0 0 0,0 0 1,0 1-1,0-1 0,0 0 0,0 0 0,0 0 1,-1 0-1,0 0-16,-1 0 1,1 1 0,0 0 0,-1-1-1,1 1 1,-1 0 0,1-1-1,-1 1 1,1 0 0,0 0 0,-1 0-1,1 1 1,-1-1 0,-2 1-1,-56 17-75,35-4 43,0 1-1,1 0 0,-23 20 1,35-24 8,0-1 0,1 2 1,0-1-1,1 1 0,0 1 1,-16 27-1,24-38 16,1 0 0,0 0 0,0 0 1,0 0-1,1 0 0,-1 1 0,0-1 0,1 0 1,-1 0-1,1 1 0,0-1 0,0 0 0,0 0 0,0 1 1,0-1-1,1 4 0,0-5 1,-1 0 0,1 0 0,0 0 0,0 1 0,-1-1 0,1 0 0,0 0 1,0 0-1,0 0 0,0-1 0,0 1 0,1 0 0,-1 0 0,0 0 0,0-1 0,0 1 0,1-1 0,-1 1 0,0-1 0,2 1 0,8 0 8,0 1-1,-1-2 0,1 1 0,0-2 1,16-1-1,-22 1-11,97-17-1272,-36 0-3014,-19 3-2321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8680,'0'0'1105,"11"-6"-987,10-6-13,557-304 537,-484 273-431,189-58 1,-112 45-5,-161 55 606,-20 8-983,-24 12-2219,-9 1-2372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166 249 5830,'2'-8'5071,"1"-5"-3386,0 1 0,-1 0 0,-1-1 0,-1-23 0,0 33-1407,0 0 1,0 0 0,-1 0 0,0 0 0,1 0-1,-1 0 1,0 0 0,-1 0 0,1 0-1,0 1 1,-1-1 0,-3-4 0,4 6-224,0 0 1,-1-1 0,0 1-1,1 0 1,-1 0-1,1 0 1,-1 1 0,0-1-1,0 0 1,0 1-1,1-1 1,-1 1 0,0-1-1,0 1 1,0 0-1,0 0 1,0 0 0,0 0-1,0 0 1,0 0 0,1 0-1,-1 1 1,-2 0-1,-2 1-30,1 0 1,-1 1-1,1 0 0,0 0 0,0 1 0,0-1 0,0 1 0,1 0 0,-1 0 0,1 0 0,0 1 1,1 0-1,-1-1 0,1 1 0,-4 8 0,0-2 3,1 1 1,0 0-1,0 1 0,1 0 0,-5 22 1,10-34-27,-1 0 1,1 0-1,0 0 1,0 0 0,0 0-1,-1 0 1,1 0 0,0 0-1,0 0 1,0 0-1,1 0 1,-1 0 0,0 0-1,0 0 1,0 0 0,1 0-1,-1 0 1,1 0-1,-1 0 1,0-1 0,1 1-1,0 0 1,-1 0 0,1 0-1,-1 0 1,1-1-1,0 1 1,0 0 0,-1-1-1,3 2 1,-1-1 12,1-1-1,-1 1 1,1-1-1,-1 0 1,1 1-1,-1-1 1,1 0 0,-1-1-1,0 1 1,1 0-1,-1-1 1,4-1-1,6-1 61,0-2 0,0 0 0,0 0 0,11-8 0,3-4-9,-2-2 0,0 0-1,-1-2 1,-2 0 0,0-2-1,-1 0 1,-1-1 0,-1-1-1,24-47 1,-65 147-135,11-45 134,2-8-48,1 0-1,1 0 1,1 1 0,1 0-1,-4 26 1,10-48-39,0 0 0,0 0 0,0 1 0,0-1 0,0 0-1,0 0 1,0 0 0,0 0 0,1 1 0,-1-1 0,0 0 0,1 0 0,-1 0-1,0 0 1,1 0 0,-1 0 0,1 0 0,0 0 0,-1 0 0,1 0 0,0 0-1,0 0 1,0-1 0,-1 1 0,1 0 0,0 0 0,0-1 0,0 1 0,0-1 0,0 1-1,0-1 1,1 1 0,-1-1 0,0 0 0,0 1 0,0-1 0,0 0 0,0 0-1,1 0 1,-1 0 0,0 0 0,0 0 0,2 0 0,2-1-489,0 1-1,-1-1 1,1 0 0,0-1 0,-1 1-1,1-1 1,0 0 0,-1 0 0,6-4-1,18-15-5595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35 275 13933,'0'0'2563,"-6"8"-193,1-1-1653,3-5-509,0 0 0,-1 0-1,2 1 1,-1-1 0,0 1 0,0-1-1,1 1 1,-1 0 0,1 0 0,0 0-1,0-1 1,0 1 0,0 0 0,1 0-1,-1 4 1,1-7-132,1 1 0,0 0 1,-1 0-1,1-1 0,0 1 0,-1-1 1,1 1-1,0-1 0,0 1 0,0-1 1,-1 1-1,1-1 0,0 0 0,0 1 1,0-1-1,0 0 0,0 0 0,0 0 1,0 1-1,0-1 0,-1 0 0,1 0 1,0 0-1,0-1 0,0 1 0,0 0 1,1-1-1,30-2 421,-21 0-442,1-1-1,0 0 1,-1 0 0,0-1-1,0-1 1,0 0 0,-1 0 0,0-1-1,0 0 1,-1-1 0,15-15-1,-19 13 225,-10 11 17,-14 18-225,8-3-99,4-7 71,1 0 0,1 0 0,-1 0 0,2 1 0,-1 0 0,-3 13 0,8-23-44,-1 0 0,1 1 0,0-1 0,0 1 0,0-1 0,0 0 0,0 1 0,0-1 0,0 1 0,0-1 0,0 0 0,0 1 0,0-1 0,0 1 0,0-1 0,0 1 0,1-1 0,-1 0 0,0 1 0,0-1 0,0 0 0,0 1 0,1-1 0,-1 1 0,0-1 0,1 0 0,-1 0 0,0 1 1,0-1-1,1 0 0,-1 1 0,0-1 0,1 0 0,-1 0 0,1 0 0,-1 1 0,0-1 0,1 0 0,0 0 0,22-2 99,20-16 99,-21 2-192,-1-2 0,0 0 0,-1-1 0,-1-2 0,32-43 0,-22 21-83,-2-2 1,26-57-1,-51 93 407,-5 11-133,-17 22-81,-27 40-136,21-23 154,2 1 0,2 0 0,1 2 0,3 0 0,2 2 0,1 0 0,3 0 0,1 1 0,3 1 0,1-1 0,1 57 0,2-55-325,4-48-256,0-36-1442,-1 7-584,-2 0 1,-11-52-1,-2-1 371,17 79 2180,-1-1-1,0 1 0,0 0 1,1 0-1,-1 0 1,1 0-1,0 0 0,-1 1 1,1-1-1,0 0 0,0 0 1,0 0-1,0 1 0,1-1 1,-1 0-1,0 1 0,1-1 1,-1 1-1,1 0 1,-1-1-1,1 1 0,0 0 1,0 0-1,-1 0 0,4-1 1,62-26 1153,-30 14-1098,-16 3-282,-1-1 0,-1-1-1,0 0 1,0-1 0,17-19 0,-19 16-2552,-1-1 1,22-33-1,-9 7-4580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23 12364,'-7'8'4158,"-29"35"-334,-34 52-1,61-82-3464,1 1-1,0 0 1,1 0-1,0 0 1,1 1-1,1 0 1,1 1-1,0-1 1,-3 25-1,7-39-403,0 0 0,0 0-1,0 0 1,0 0 0,0 0-1,0 0 1,0 0 0,0 0 0,0 0-1,1 0 1,-1-1 0,0 1-1,1 0 1,-1 0 0,1 0-1,-1 0 1,1 0 0,-1-1-1,1 1 1,0 0 0,-1-1 0,1 1-1,0 0 1,0-1 0,-1 1-1,1-1 1,0 1 0,0-1-1,0 1 1,0-1 0,1 1-1,1-1-228,1 1 0,0-1 0,-1 1 0,1-1 0,0 0 0,-1 0 0,1-1 0,6 0 0,4-3-1710,0 0 0,0 0 1,20-10-1,-8 2-892,19-10 519,-41 20 2830,1-1 0,-1 0 1,0 0-1,0-1 0,0 1 1,0-1-1,2-8 7498,-16 15-6354,-13 8-1624,17-7 233,1 0 0,-1 0 0,1 0 0,0 1 0,0-1 0,0 1 0,0 0 0,1 1 0,0-1 0,0 1 0,1 0 0,-1 0 0,1 0 0,-4 12 0,7-17-223,1 0 1,-1-1-1,0 1 1,0 0-1,1-1 1,-1 1-1,0 0 1,1 0 0,-1-1-1,0 1 1,1-1-1,-1 1 1,1 0-1,-1-1 1,1 1 0,-1-1-1,1 1 1,0-1-1,-1 0 1,1 1-1,0-1 1,-1 1-1,1-1 1,0 0 0,-1 0-1,1 1 1,0-1-1,0 0 1,-1 0-1,1 0 1,0 0-1,0 0 1,-1 0 0,1 0-1,0 0 1,0 0-1,1-1 1,34-1 213,-25-1-278,1 0 0,0-1 0,-1-1 0,0 1 0,0-2 0,0 0 0,-1 0 0,0-1 0,0 0 0,0 0 0,-1-1 0,-1-1 0,15-16 0,-25 27-111,-4 4 150,0 0 1,0 1 0,1 0 0,-8 14 0,10-17 42,1 0 0,1 1 1,-1-1-1,1 1 0,0-1 0,0 1 0,-1 5 1,2-9-16,0 0 0,0 0 0,1 0 0,-1 0 0,0 0 0,0 0 0,1 0 0,-1-1 0,0 1 0,1 0 0,-1 0 0,1 0 0,-1 0 0,1-1 0,0 1 1,-1 0-1,1 0 0,0-1 0,-1 1 0,1-1 0,0 1 0,0-1 0,0 1 0,0-1 0,-1 1 0,1-1 0,0 1 0,0-1 0,0 0 0,0 0 0,0 0 0,0 1 0,0-1 1,0 0-1,0 0 0,0 0 0,0 0 0,2-1 0,6 0-120,1 0 1,0 0 0,0-1-1,-1-1 1,1 0-1,-1 0 1,0 0-1,0-1 1,0-1 0,-1 0-1,1 0 1,-1 0-1,0-1 1,10-10-1,5-6-1139,-1 0-1,-1-2 1,23-32-1,-24 29 485,53-79-4199,-64 91 5332,-1 0 0,11-29 1,-33 73 5736,-19 20-4604,2-2-944,18-24-269,0-1-1,2 2 1,1 0-1,1 0 1,0 1-1,2 0 0,1 0 1,2 0-1,0 1 1,-1 33-1,9-43-236,3-14 26,-6-3-83,0 0 0,0 0-1,0 0 1,0 0 0,0 0 0,0 0-1,0 0 1,0 0 0,-1 0 0,1-1-1,0 1 1,-1 0 0,1 0 0,-1-1-1,0 1 1,1 0 0,-1-1 0,0 0-1,3-8-104,-1 0 0,-1-1 0,0 1-1,0 0 1,-1 0 0,0-1 0,-1 1 0,0 0-1,-1 0 1,0 0 0,-4-11 0,6 21 128,0-1 0,-1 1-1,1 0 1,0-1 0,0 1 0,0 0 0,-1-1 0,1 1 0,0 0 0,0 0 0,-1-1 0,1 1 0,0 0 0,-1 0 0,1-1-1,0 1 1,-1 0 0,1 0 0,0 0 0,-1 0 0,1 0 0,0 0 0,-1 0 0,1-1 0,-1 1 0,1 0 0,0 0-1,-1 0 1,1 0 0,0 1 0,-1-1 0,1 0 0,-1 0 0,1 0 0,0 0 0,-1 0 0,1 0 0,0 1 0,-1-1 0,1 0-1,0 0 1,-1 0 0,1 1 0,0-1 0,0 0 0,-1 0 0,1 1 0,0-1 0,0 0 0,-1 1 0,1-1 0,0 0 0,0 1-1,0-1 1,0 0 0,0 1 0,-1-1 0,1 0 0,0 1 0,0 0-3,-1 0 1,1 0-1,0 0 0,0 0 0,-1 0 1,1 0-1,0 0 0,0 0 0,0 0 1,0 0-1,0 0 0,0 0 1,0 0-1,1 0 0,-1 0 0,0 0 1,0 0-1,1 0 0,-1 0 1,1 0-1,-1 0 0,1 0 0,-1-1 1,1 1-1,-1 0 0,1 0 1,0 0-1,-1-1 0,2 2 0,3 1 24,0-1-1,-1 0 0,1 0 0,0 0 0,0 0 0,1-1 0,-1 1 1,0-1-1,0-1 0,1 1 0,-1-1 0,0 0 0,1 0 0,-1 0 1,0-1-1,0 0 0,9-2 0,-4 0-293,1 0 0,-1-1 0,1 0 0,-1-1 0,-1 0-1,1-1 1,12-9 0,1-6-2410,-23 20 2585,1 1 0,0-1 1,0 0-1,-1 0 0,1 0 0,0 0 0,-1 1 0,1-1 0,-1 0 0,1 0 0,-1 0 0,0 0 0,1 0 0,-1 0 0,0 0 0,0 0 0,0 0 0,0 0 0,0 0 0,0 0 0,0 0 0,0-1 0,0 1 0,0 0 0,-1-1 0,1 2 122,-1-1 0,1 1 0,-1 0 0,0 0 0,1 0 1,-1 0-1,0 0 0,1 0 0,-1 0 0,1 0 0,-1 0 0,0 0 0,1 0 0,-1 0 0,1 0 0,-1 0 0,0 1 1,1-1-1,-1 0 0,1 0 0,-1 1 0,1-1 0,-1 0 0,1 1 0,-1-1 0,1 1 0,-1-1 0,1 1 1,0-1-1,-1 1 0,1-1 0,0 1 0,-1-1 0,1 1 0,0 0 0,-15 18 1222,7-6-248,-16 33 1627,22-43-2538,2-1 0,-1 0 0,0 1 0,0-1 0,1 1 0,-1-1 0,1 1 0,0-1 0,0 1 0,0-1 0,0 1 0,0-1 0,1 1 0,-1-1 0,1 1 0,1 4 1,0-6-154,0 1 1,0-1 0,1 0 0,-1 0 0,0 0 0,0 0 0,1-1 0,-1 1 0,1-1 0,-1 1 0,0-1 0,1 0 0,-1 0 0,5 0 0,-5 0-375,0 1 0,0-1 0,0 0 0,0 0 0,0 0 0,0 0 0,0-1 0,0 1 0,0 0 0,0-1 0,0 0 0,0 1 0,-1-1 0,1 0 0,0 0 0,0 0 0,2-2 0,0-10-4159,3-4-3299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17553,'-5'0'3651,"1"0"-800,4 3-1442,0 1-1057,0 1-288,0 2-128,4-1-128,7-1-1537,3 1-1346,-5 1-2563,0-3-3907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11627,'0'0'6251,"-8"5"-4356,5-3-1805,-12 7 1215,0 2 1,-27 23-1,39-31-1117,-1 0-1,1 0 1,0 0-1,0 0 1,1 1-1,-1-1 1,1 1-1,-1 0 1,1 0-1,0 0 1,1 0-1,-1 0 1,1 0-1,0 0 1,0 0-1,0 1 1,0-1-1,1 0 1,0 1-1,0 7 1,1-11-171,-1 0 0,1 0 1,0 1-1,0-1 0,0 0 0,0 0 1,0 0-1,0 0 0,0 0 0,0 0 0,1 0 1,-1-1-1,0 1 0,0 0 0,1-1 1,-1 1-1,1-1 0,-1 1 0,0-1 1,1 0-1,-1 1 0,1-1 0,-1 0 0,1 0 1,-1 0-1,3 0 0,44-4 377,-29 0-370,-1-2-1,-1 0 1,30-15-1,-32 14-100,-1 0 0,2 1 0,-1 0 0,1 1 0,26-4 0,-42 9 93,1 0 1,-1 1-1,1-1 0,-1 0 0,1 1 1,-1-1-1,1 0 0,-1 1 1,1-1-1,-1 0 0,0 1 0,1-1 1,-1 1-1,0-1 0,1 1 1,-1-1-1,0 1 0,0-1 0,0 1 1,1-1-1,-1 1 0,0-1 0,0 1 1,0 0-1,0-1 0,0 1 1,0-1-1,0 1 0,0-1 0,0 1 1,0-1-1,0 1 0,-1 0 1,0 17 641,1-17-642,-1-1-1,1 1 1,0-1 0,0 1-1,-1-1 1,1 1 0,0-1-1,0 1 1,0 0 0,0-1-1,0 1 1,0-1 0,0 1-1,0 0 1,0-1 0,0 1-1,0-1 1,0 1 0,0 0-1,0-1 1,1 1 0,-1-1-1,0 1 1,0-1 0,1 1-1,-1-1 1,0 1 0,1-1-1,-1 1 1,0-1 0,1 1-1,-1-1 1,1 0 0,0 1-1,26-5 206,25-19-332,-42 17-49,0 1 0,0 0 1,1 1-1,-1 0 0,1 1 0,0 0 1,0 1-1,0 0 0,22-1 0,-33 3 169,1 0-1,-1 1 0,1-1 0,-1 0 1,0 0-1,1 1 0,-1-1 0,1 0 1,-1 1-1,0-1 0,1 0 0,-1 1 1,0-1-1,0 1 0,1-1 0,-1 0 1,0 1-1,0-1 0,0 1 0,1-1 1,-1 1-1,0-1 0,0 1 0,0-1 1,0 1-1,0-1 0,0 1 0,0-1 1,0 0-1,0 1 0,0-1 0,0 1 1,0-1-1,0 1 0,-1-1 0,1 1 1,0 0-1,-8 25-299,5-16-4163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4516,'0'0'1314,"12"0"-802,1164-16 3862,27 0-3271,2628-66 968,-1751 53-1743,-1986 29-260,-53 0 103,1 1 410,1-1-1,-1-3 1,0-1 0,47-11-1,-115 25-2087,-4-6-2788,10-7-2715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0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4260,'0'0'4207,"6"-8"-3268,0 2-654,-3 4-187,-1 0 0,0 0 1,0 0-1,0-1 0,0 1 0,0-1 1,0 1-1,-1-1 0,1 1 0,-1-1 1,0 0-1,0 0 0,2-5 0,-3 6 17,1-1 0,0 1-1,0 0 1,-1 0 0,1 1-1,0-1 1,0 0-1,1 0 1,-1 0 0,0 1-1,1-1 1,-1 0-1,1 1 1,-1-1 0,1 1-1,0 0 1,0 0-1,-1-1 1,1 1 0,0 1-1,0-1 1,0 0 0,0 0-1,0 1 1,0-1-1,1 1 1,-1-1 0,3 1-1,11-2-45,-1 1 0,1 1 1,17 1-1,-1 0 366,311-26 1092,35-4-1283,48-1 19,-97 25-68,366 41 0,362 4 200,-1000-40-352,211-11 263,1-1 370,-256 20-827,4 3-3745,1-10-561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7207,'0'0'7879,"12"1"-6918,714-22 539,-521 7-1302,-57 13-155,-93 3 816,101-11 0,-140 4 1051,-27-1-1100,-28-1-764,-40 7-3500,28 0-2360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4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392 182 7527,'0'0'1623,"-9"-4"-993,4 2-537,0 0 1,0-1-1,0 2 1,-1-1-1,1 1 0,0-1 1,-1 1-1,1 1 1,-1-1-1,1 1 1,-1 0-1,0 0 0,1 1 1,-1 0-1,1 0 1,0 0-1,-1 0 1,1 1-1,0 0 0,0 0 1,-9 5-1,-1 4-49,1 1-1,1 1 0,0 0 1,0 0-1,1 1 0,1 1 1,0 0-1,1 1 0,-11 25 1,-2 7 177,-32 102 0,44-116-210,2-1 0,1 2 0,2-1 0,1 1 0,1 0 0,2 0 1,2 0-1,1 0 0,2 0 0,1 0 0,16 61 0,-5-48 29,2-1 0,2 0 0,27 47 0,-36-76-19,1-2-1,0 1 0,1-1 1,1-1-1,1 0 1,0-1-1,0 0 0,2-1 1,0-1-1,29 17 1,-17-11 170,-21-13-43,1 0 1,0 0-1,-1-1 1,2 0-1,-1 0 1,0 0-1,1-1 1,-1-1-1,14 3 1,-20-5-116,0-1 0,0 0-1,0 1 1,0-1 0,0 0 0,0 0 0,-1 0 0,1 0 0,0 0-1,-1-1 1,1 1 0,0 0 0,-1-1 0,0 1 0,1-1 0,-1 0 0,0 1-1,0-1 1,2-3 0,22-45 528,-18 35-359,32-78 547,-4-1 1,-4-2-1,-4-1 1,22-159-1,-36 141-606,-5-1-1,-12-205 0,2 291-176,-9-45 0,10 68 33,0-1 0,-1 1 1,-1 0-1,1 0 0,-1 1 0,0-1 0,-1 0 0,1 1 0,-1 0 0,0 0 0,-1 0 0,-5-5 0,7 9-3,1 0-1,-1 0 1,0 0-1,0 1 1,0 0-1,0-1 1,-1 1-1,1 0 1,0 0-1,-1 1 1,1-1-1,0 1 1,-1 0-1,1-1 0,0 1 1,-1 1-1,1-1 1,-1 1-1,1-1 1,0 1-1,0 0 1,-1 0-1,1 0 1,0 0-1,0 1 1,-3 2-1,-10 4-70,2 1 0,-1 1 0,-23 21 1,-17 23-933,-82 99 0,60-64-2478,53-65-316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 7495,'0'0'1281,"10"-2"-1024,105-17 630,157-5 0,-183 18-814,1103-37 3199,-349 1-2280,-77 1 2,243 0-706,257-3 444,-343 1-460,-916 43-420,-5 0 49,-1 0-1,0 1 0,0-1 1,0 0-1,0 0 1,0 0-1,1-1 0,-1 1 1,0 0-1,0 0 1,0-1-1,0 1 1,0 0-1,0-1 0,0 1 1,0-1-1,0 1 1,0-1-1,0 0 1,0 1-1,0-1 0,0 0 1,0 0-1,0-1 1,1-10-3804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4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51 339 8776,'0'0'-101,"-9"-6"864,-26-21 38,35 27-777,-1-1 0,1 1 0,-1 0 0,1 0 0,0 0 0,-1-1 0,1 1 0,0 0 0,0 0 1,-1-1-1,1 1 0,0 0 0,-1-1 0,1 1 0,0 0 0,0-1 0,0 1 0,-1 0 0,1-1 0,0 1 0,0 0 0,0-1 0,0 1 0,0-1 0,0 1 0,0 0 0,0-1 0,0 1 1,0 0-1,0-1 0,0 1 0,0-1 0,0 1 0,0 0 0,0-1 0,0 1 0,0-1 0,0 1 0,1 0 0,-1-1 0,0 1 0,0 0 0,0-1 0,1 1 0,-1 0 0,0-1 0,1 1 1,-1 0-1,0 0 0,0-1 0,1 1 0,-1 0 0,0 0 0,1 0 0,-1-1 0,1 1 0,-1 0 0,0 0 0,1 0 0,0 0 0,27-7-470,-23 6 519,147-42-539,153-67 0,-114 39-1025,-121 44-490,-12-1-1072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0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32 180 5189,'-2'0'238,"0"0"0,1-1 0,-1 1 0,1-1 0,-1 0 0,1 1 0,-1-1 0,1 0 0,0 0 0,-1 0 0,1 0 1,0 0-1,0 0 0,-1 0 0,1 0 0,0-1 0,0 1 0,0 0 0,1-1 0,-1 1 0,0-1 0,0 1 0,1 0 0,-1-1 0,1 0 0,-1-2 0,46 1 29,145 8-196,-86 0-39,190-16-1,-84-16 20,578-66 800,-388 69-341,514 35 0,-229 2-670,-595-13-92,22-1-1210,-10-9-1026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1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5637,'0'0'4816,"-2"-3"-4715,1 2-91,1 0-4,-1 0 0,1 0-1,-1 0 1,0 0 0,1 0-1,-1 0 1,0 0 0,0 0-1,0 0 1,0 0 0,0 0-1,0 0 1,0 0-1,0 1 1,0-1 0,-1 0-1,-1 0 1,3 2 8,-1 0-1,1 0 1,-1 0 0,1-1-1,0 1 1,-1 0-1,1 0 1,0 0 0,0 0-1,-1 0 1,1 0-1,0 0 1,0 0 0,0 0-1,0 0 1,0 0 0,0 0-1,1 0 1,-1 0-1,0 0 1,0 0 0,1-1-1,-1 1 1,1 0-1,-1 0 1,1 0 0,-1 0-1,1 0 1,-1-1-1,1 1 1,-1 0 0,1-1-1,0 1 1,0 0 0,-1-1-1,1 1 1,0-1-1,0 1 1,1 0 0,10-1 73,-1 1 1,0 1 0,1 0 0,-1 0 0,0 1 0,0 0-1,0 1 1,-1 1 0,1-1 0,10 8 0,-10-8-56,0 0 0,1-1 0,-1-1 0,1 0 0,0 0 0,-1-1 0,1-1 0,17 0 0,48 4 86,-19 6-104,1-2 0,74 0 0,-324-1 2324,85 3-2008,1 5-1,-124 35 0,206-46-250,-1 2 129,44-3-116,63-3 35,50 1-73,135-18 0,-218 11-33,1074-109 465,-766 106-454,-350 8 176,-10-2-10,-20-4 139,-37-5-156,-10 4-248,0 2 1,0 4-1,-95 8 0,-203 48-2287,153-22-2750,118-30-1644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4100,'0'0'16447,"9"1"-15027,57 7 1164,-27-2-1698,40 1 1,-46-7-1940,59-8 0,-74 4-1135,1 0 0,25-10 0,-4-2-5088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12364,'0'0'9230,"9"3"-8670,7 3-454,0 0 0,-1 1 0,0 0-1,0 1 1,23 18 0,-35-25-59,0 1 1,-1 0-1,1 0 1,-1 1-1,1-1 0,-1 0 1,0 1-1,0 0 1,0-1-1,0 1 0,0 0 1,-1 0-1,1 0 0,-1 0 1,0 0-1,0 0 1,0 0-1,0 1 0,-1-1 1,1 0-1,-1 1 1,0-1-1,0 0 0,0 0 1,0 1-1,-1-1 1,1 0-1,-1 1 0,0-1 1,0 0-1,0 0 1,0 0-1,0 0 0,-1 0 1,0 0-1,1 0 1,-1 0-1,0-1 0,-4 5 1,-93 92 1309,60-62-2239,27-26-1782,7-9-2440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89 10218,'0'0'1398,"5"-9"999,-1 2-1576,21-34 1209,-16 9 3452,-38 40-3111,14 2-2318,1 1 0,1 1 1,0 0-1,0 1 1,2 1-1,-1 0 0,-14 23 1,26-36-55,-1 0 0,0 0 0,1 0 1,-1 1-1,1-1 0,0 0 0,-1 0 0,1 0 1,0 1-1,-1-1 0,1 0 0,0 0 0,0 1 1,0-1-1,0 0 0,0 1 0,1-1 1,-1 0-1,0 0 0,1 1 0,-1-1 0,0 0 1,2 2-1,0 0-3,-1-1 0,1 0 0,0 0 0,0 0 0,1 0 0,-1 0 0,0 0 0,0-1 1,1 1-1,3 1 0,8 3-15,0 0 0,0-1 1,19 4-1,-25-8 17,4 2-4,45 14-52,-56-17 58,0 1 0,0-1 0,0 0 0,-1 1 0,1-1 0,0 0-1,-1 1 1,1-1 0,0 1 0,-1-1 0,1 1 0,-1-1 0,1 1 0,0 0 0,-1-1 0,0 1 0,1 0-1,-1-1 1,1 1 0,-1 0 0,0 0 0,1-1 0,-1 1 0,0 0 0,0 0 0,0 0 0,0 0 0,0-1-1,0 1 1,0 0 0,0 0 0,0 0 0,0-1 0,0 1 0,0 0 0,0 0 0,-1 0 0,1-1-1,0 1 1,-1 0 0,1 0 0,0-1 0,-1 1 0,1 0 0,-1-1 0,1 1 0,-1 0 0,0-1 0,1 1-1,-1-1 1,1 1 0,-1-1 0,0 1 0,0-1 0,1 0 0,-1 1 0,0-1 0,-1 1 0,-9 7 99,-1 0 1,0-1 0,0 0-1,-1-1 1,0-1-1,0 0 1,0 0 0,-1-1-1,0-1 1,0 0 0,-20 1-1,56-23 78,81-36-543,58-37-1812,-143 80 1930,0-1-1,-1-1 1,-1 0 0,-1-1 0,0-1-1,19-26 1,-33 40 306,1 0-1,-1 0 1,1 0-1,-1 0 1,0 0 0,0 0-1,0-1 1,0 1-1,0 0 1,-1-1-1,1 1 1,0-4 0,-8 6 1208,-10 15-697,-5 12 25,-29 43 0,44-60-384,1 0 0,1 0-1,0 0 1,0 1-1,1 0 1,0 0 0,1 0-1,-3 17 1,6-27-195,0 0 1,1 0-1,-1 0 0,0 1 1,0-1-1,1 0 0,-1 0 1,0 0-1,1 0 0,-1 0 1,1 0-1,0 0 0,-1 0 1,1 0-1,0 0 0,-1 0 1,1 0-1,0 0 0,0-1 1,0 1-1,0 0 1,0-1-1,0 1 0,0 0 1,0-1-1,0 0 0,0 1 1,0-1-1,0 1 0,0-1 1,1 0-1,-1 0 0,0 0 1,0 0-1,0 1 0,0-2 1,1 1-1,-1 0 0,0 0 1,2-1-1,5 1 54,0-1-1,0 0 1,0-1-1,15-4 0,-6-1-28,-1 0-1,-1-1 0,1-1 0,-1-1 0,0 0 0,-1-1 0,-1 0 1,0-1-1,0-1 0,-1 0 0,0 0 0,-2-1 0,1-1 1,9-19-1,-12 12-28,-19 35-181,-18 34 78,18-27 99,6-11 40,-1 0-1,2 0 1,-1 0 0,1 1-1,1 0 1,0 0 0,0 0-1,-2 15 1,5-24-64,0 0 1,0-1-1,1 1 1,-1-1 0,0 1-1,0 0 1,0-1-1,1 1 1,-1-1-1,0 1 1,0-1-1,1 1 1,-1-1-1,0 1 1,1-1-1,-1 1 1,1-1-1,-1 1 1,1-1 0,-1 0-1,1 1 1,-1-1-1,1 0 1,-1 1-1,1-1 1,-1 0-1,1 0 1,-1 1-1,1-1 1,0 0-1,27 1-1670,24-14-4534,-28-2 157,-3-2-2915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144 298 13164,'0'0'10576,"-10"-1"-10368,7 0-208,0 1 0,-1 0-1,1 0 1,0 0 0,-1 0 0,1 0 0,0 1 0,-1-1-1,1 1 1,0 0 0,0 0 0,-1 0 0,1 0-1,0 1 1,0-1 0,0 1 0,1 0 0,-1 0 0,0 0-1,1 0 1,-1 0 0,1 1 0,-1-1 0,1 1-1,0 0 1,0-1 0,1 1 0,-4 5 0,-3 5 95,-23 41 508,30-52-544,-1 1-1,1-1 1,0 1 0,0 0 0,0-1 0,1 1-1,-1 0 1,0-1 0,1 1 0,0 0 0,0 0-1,0 0 1,0 0 0,0-1 0,0 1-1,1 0 1,0 3 0,1-5-39,-1 0 0,1 0 0,-1 0 0,1 0 0,-1 0 0,1 0 0,0-1 0,0 1 0,-1 0 0,1-1 0,0 1 0,0-1 0,-1 0 0,1 0 0,0 0 0,0 0 0,0 0 0,-1 0 0,1 0 0,3-1 0,38-7 265,-28 3-233,1-1 1,-1-1-1,0-1 1,-1 0-1,0-1 1,0 0-1,18-17 0,-4 1-8,0-2-1,26-33 1,-25 23 5,26-41 0,-45 64-18,-2-2 1,0 1 0,-1-1 0,0 0-1,-1 0 1,4-19 0,-10 34-27,1 1 1,-1-1-1,0 0 1,1 0-1,-1 1 0,0-1 1,0 0-1,0 0 1,1 1-1,-1-1 1,0 0-1,0 0 0,0 0 1,0 1-1,0-1 1,-1 0-1,1 0 1,0 1-1,0-1 1,0 0-1,-1 0 0,1 1 1,0-1-1,-1 0 1,1 1-1,-1-1 1,1 0-1,0 1 0,-1-1 1,0 1-1,1-1 1,-1 1-1,1-1 1,-1 1-1,0-1 1,1 1-1,-1-1 0,0 1 1,1 0-1,-1 0 1,0-1-1,0 1 1,1 0-1,-1 0 0,0 0 1,0 0-1,1-1 1,-1 1-1,0 0 1,0 1-1,0-1 1,1 0-1,-1 0 0,-1 0 1,-3 2 4,0-1 0,0 1 0,0 0 0,1 0 0,-1 0 0,0 1 0,-4 3 0,-13 9 122,0 1 0,1 2 1,0 0-1,2 1 0,0 1 0,2 1 1,0 0-1,-22 37 0,38-57-130,1 0-1,-1-1 1,1 1-1,-1 0 1,1 0-1,0-1 1,-1 1-1,1 0 1,0 0-1,0-1 1,-1 1-1,1 0 1,0 0 0,0 0-1,0 0 1,0-1-1,0 1 1,0 0-1,0 0 1,0 0-1,1 0 1,-1-1-1,0 1 1,0 0-1,1 0 1,-1-1-1,0 1 1,1 0-1,-1 0 1,1-1-1,-1 1 1,1 0-1,0 0 1,1 0 10,0 0 0,1 0 0,-1-1 0,0 1 0,0-1 1,0 1-1,1-1 0,-1 0 0,0 0 0,1 0 0,-1 0 0,3 0 0,10-2-122,0-1-1,27-8 1,-41 11 82,17-6-397,-1 0-1,1 1 1,0 2 0,1-1 0,21 0 0,-39 4 413,0 0 0,0 0-1,0 0 1,0 0 0,-1 0-1,1 0 1,0 1 0,0-1 0,0 0-1,-1 0 1,1 1 0,0-1 0,0 0-1,-1 1 1,1-1 0,0 1-1,0-1 1,-1 1 0,1-1 0,-1 1-1,1-1 1,0 1 0,-1 0 0,1-1-1,-1 1 1,0 0 0,1-1 0,-1 1-1,1 0 1,-1 1 0,1 0 35,-1 1 0,0 0 1,0-1-1,0 1 0,0 0 1,0 0-1,0-1 0,-1 1 1,1-1-1,-2 4 0,-27 61 653,26-61-726,-19 52-1183,17-45-2371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 9129,'0'0'13399,"-12"-5"-12614,4 1-657,5 2-96,1 1-1,-1-1 1,0 1 0,0-1 0,0 1 0,-1 0-1,1 0 1,0 1 0,0-1 0,-1 1 0,1-1-1,0 1 1,-1 0 0,1 0 0,0 0 0,-1 1 0,1-1-1,0 1 1,0 0 0,-1 0 0,1 0 0,0 0-1,-5 3 1,-5 5 65,0 1-1,1 0 1,-16 17 0,25-24-39,0 1 0,0-1 0,0 1 0,0-1 0,1 1 0,0 0-1,0 0 1,0 1 0,0-1 0,0 0 0,1 0 0,0 1 0,0-1 0,0 1 0,0-1 0,1 8 0,0-12-44,1 1-1,-1 0 1,1 0 0,0 0-1,0-1 1,0 1 0,-1 0-1,1-1 1,0 1-1,0-1 1,0 1 0,0-1-1,0 0 1,0 1-1,0-1 1,0 0 0,0 1-1,0-1 1,0 0 0,0 0-1,0 0 1,0 0-1,0 0 1,0 0 0,0 0-1,2-1 1,31-2 221,-17-1-182,0-1-1,-1-1 0,1 0 0,-1-1 0,0-1 0,22-15 0,-3 0 35,50-44 1,-79 63-106,-4 7-16,-4 6-26,-21 40 254,14-33-133,2 0 0,0 0-1,0 1 1,2 0 0,0 0-1,-3 21 1,8-36-80,0-1 1,0 0-1,0 1 1,1-1-1,-1 1 1,0-1-1,1 0 1,-1 1-1,1-1 1,-1 0 0,1 0-1,0 0 1,0 1-1,-1-1 1,1 0-1,0 0 1,0 0-1,0 0 1,0 0-1,0 0 1,0 0-1,0-1 1,1 1-1,-1 0 1,0-1-1,0 1 1,1 0-1,-1-1 1,0 0 0,1 1-1,-1-1 1,0 0-1,1 1 1,-1-1-1,0 0 1,1 0-1,-1 0 1,1-1-1,-1 1 1,0 0-1,1 0 1,1-1-1,3 0-750,0 1 0,0-1-1,-1-1 1,1 1 0,0-1-1,0 0 1,-1 0-1,1-1 1,5-2 0,19-20-10570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27 12300,'0'0'14280,"-12"-5"-13768,8 3-483,-1-1-5,-1 0 0,1 1 0,-1-1 0,1 1-1,-1 1 1,0-1 0,0 1 0,0 0 0,0 0 0,0 1 0,0 0 0,0 0 0,0 0 0,0 1 0,0-1 0,0 2-1,-10 2 1,11-2-17,-37 18 8,41-19-19,-1 0 0,0 0 1,1 0-1,-1 0 0,1 1 0,0-1 0,-1 0 0,1 1 1,0-1-1,0 1 0,-1-1 0,1 1 0,1-1 0,-1 1 1,0 0-1,0-1 0,0 1 0,1 0 0,-1 0 0,1 3 1,2-5 40,0 0 0,0 0 0,0 0 0,0 0-1,0 0 1,0 0 0,1 0 0,-1 0 0,0-1 0,0 1 0,0-1 0,3-1 0,63-39 150,-67 40-171,-12 21 123,-17 1 465,22-18-422,0 1-1,0 0 1,0 0 0,1 1 0,-8 8 0,12-12-183,1-1 0,-1 1 0,1 0 0,-1 0 1,1 0-1,-1 0 0,1 0 0,0 0 0,0 0 1,-1 0-1,1 0 0,0 0 0,0 0 0,0 0 1,0 0-1,0 0 0,0 0 0,0 0 0,0 0 1,1 0-1,-1 0 0,0 0 0,0 0 0,1 0 1,-1 0-1,1 0 0,-1 0 0,1 0 0,-1 0 0,1 0 1,0-1-1,-1 1 0,1 0 0,0 0 0,0-1 1,0 1-1,-1 0 0,1-1 0,0 1 0,0-1 1,0 1-1,1-1 0,2 3 5,0-1 0,0 1 0,0 0 0,-1 0 0,0 0-1,1 0 1,-1 0 0,0 1 0,-1 0 0,1-1 0,0 1 0,2 6 0,-5-9-3,0 0 0,1 0 1,-1 0-1,0 0 1,0 0-1,0 1 0,0-1 1,0 0-1,0 0 0,0 0 1,-1 0-1,1 0 1,0 0-1,0 0 0,-1 0 1,1 0-1,-1 0 0,1 0 1,-1 0-1,1 0 1,-2 1-1,0 0 10,0 0 0,-1 0 0,1 0 0,-1 0 0,1-1 0,-1 1 1,0-1-1,0 1 0,1-1 0,-7 2 0,-4 0 167,0 0-1,0-1 1,-1 0 0,-13 0 0,21-2-123,0 0 0,1 0 0,-1 0 0,0-1 0,0 0-1,0 0 1,1 0 0,-1-1 0,1 1 0,-1-1 0,-8-5 0,19 8-483,1-1 0,0 1 0,0-1 0,0 0 0,0-1 0,0 1 0,6-3 0,-6 3-104,20-6-3346,1 0-1,-1-1 0,49-21 1,-58 21 1023,24-8-6546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36 9545,'0'0'10453,"6"-8"-8355,13-19-792,-37 51-648,6-7-713,8-14-102,2 0 0,-1 1 0,0-1 0,1 1 0,-1 0-1,1-1 1,0 1 0,0 0 0,1 0 0,-1 1-1,1-1 1,-1 6 0,19-10-2747,-9-2 2021,-1-1 0,1 0 0,-1 0 0,0-1-1,1 1 1,6-6 0,20-15-4434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73 4933,'4'-9'6742,"3"-1"-4700,7-16 252,-10-2 4559,-20 52-4493,8-12-2355,-173 302 3791,177-306-3772,0 1 0,0-1 0,1 1 0,0 0 0,1 0 0,0 0 0,-2 18 0,7-29 25,-1 1 0,0-1 0,1 1 0,-1-1 0,0 0 0,0 0 0,0 0 0,0 0 0,-1 0 0,4-5 0,57-103-1250,-62 109 1195,0 1 1,0 0-1,0-1 0,0 1 1,0 0-1,1 0 0,-1-1 1,0 1-1,0 0 0,0-1 0,0 1 1,0 0-1,1 0 0,-1-1 1,0 1-1,0 0 0,0 0 1,1-1-1,-1 1 0,0 0 1,0 0-1,1 0 0,-1-1 1,0 1-1,0 0 0,1 0 0,-1 0 1,0 0-1,1 0 0,-1 0 1,0 0-1,1 0 0,-1 0 1,0 0-1,1 0 0,-1 0 1,0 0-1,0 0 0,1 0 1,-1 0-1,1 0 0,8 13-348,-8-12 333,0 1 0,0 0 1,0-1-1,0 0 0,0 1 1,0-1-1,0 1 1,0-1-1,0 0 0,0 0 1,1 0-1,-1 0 0,1 0 1,-1 0-1,2 1 0,5-1 51,1 0-1,-1-1 0,0 0 0,1-1 0,-1 1 0,0-2 0,0 1 0,0-1 0,0 0 0,0-1 1,0 0-1,-1 0 0,1 0 0,6-6 0,1 1 45,-1-2 0,0 1 0,-1-2 0,0 0 0,22-24 0,-78 97-611,40-58 610,0 0 0,1 0-1,0 1 1,0-1 0,0 1-1,0-1 1,1 1 0,0-1-1,0 1 1,0 0 0,1 0-1,-1 0 1,1 7 0,1-11-45,0 0 1,0-1-1,0 1 1,0 0 0,1-1-1,-1 1 1,0-1-1,0 1 1,0-1-1,0 0 1,1 1 0,-1-1-1,0 0 1,0 0-1,0 0 1,1 0-1,-1 0 1,0 0 0,0 0-1,1 0 1,-1 0-1,0-1 1,0 1-1,2-1 1,30-8 367,-15 1-316,0-1 1,21-15-1,-27 16-107,-1 1 0,1 0 1,1 1-1,-1 0 0,1 1 0,14-4 1,-26 9 7,-1 0 1,1 1-1,-1-1 1,0 0 0,1 0-1,-1 1 1,0-1-1,1 0 1,-1 0 0,0 1-1,1-1 1,-1 0-1,0 1 1,0-1 0,1 1-1,-1-1 1,0 0-1,0 1 1,0-1 0,0 1-1,1-1 1,-1 0-1,0 1 1,0-1 0,0 1-1,0-1 1,0 1 0,0-1-1,0 1 1,0-1-1,0 0 1,0 1 0,-1-1-1,1 1 1,0-1-1,0 1 1,0-1 0,0 0-1,-1 1 1,1-1-1,-1 1 1,-5 20 11,0-6 13,2-7-1,0 1 1,0-1-1,2 1 0,-1 0 0,1 0 1,0 0-1,-1 18 0,4-27-188,-1 0 0,1 0 0,0 0 0,-1 0-1,1 0 1,0-1 0,-1 1 0,1 0 0,-1 0 0,1-1-1,0 1 1,-1 0 0,1-1 0,-1 1 0,1-1 0,-1 1-1,1-1 1,-1 1 0,0-1 0,1 1 0,-1-1 0,0 0-1,1 1 1,-1-1 0,0 1 0,1-1 0,-1 0 0,0 0-1,0-13-5843,0-4-4308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2538 3107,'-9'2'1345,"2"-1"-686,-3 1 313,1 0-1,0-1 1,-1 0-1,1-1 1,-19-1-1,26 1-794,-1 0-1,1-1 1,0 1 0,0-1 0,0 0-1,0 0 1,0 0 0,0 0 0,0 0-1,0 0 1,0 0 0,0-1-1,0 1 1,1-1 0,-1 1 0,1-1-1,-1 1 1,1-1 0,-1 0 0,1 0-1,0 0 1,0 0 0,0 0-1,0 0 1,0 0 0,1 0 0,-1 0-1,1-1 1,-1 1 0,1 0 0,0 0-1,0 0 1,-1-1 0,2-2 0,0-6 60,0 1 0,1-1 0,0 0 1,1 1-1,0 0 0,1 0 1,0 0-1,0 0 0,1 0 1,10-15-1,12-13 57,37-41-1,-27 35-191,408-446 11,42 40-1225,-151 170 1547,11 15-1,511-296 0,-816 536-310,-10 4 49,2 1 1,0 2-1,2 1 0,-1 2 0,71-20 1,-104 34-183,0 1 0,0-1 0,1 1 0,-1 0 0,0 0 0,0 0 0,1 0 0,-1 0 0,0 0 0,0 1 0,4 0 0,-5-1-34,-1 0 0,0 1 0,1-1 0,-1 0 0,0 1-1,1-1 1,-1 0 0,0 0 0,0 1 0,1-1 0,-1 0-1,0 1 1,0-1 0,0 1 0,0-1 0,1 0 0,-1 1-1,0-1 1,0 0 0,0 1 0,0-1 0,0 1-1,0-1 1,0 1 0,0-1 0,0 0 0,0 1 0,0-1-1,0 1 1,0-1 0,-1 0 0,1 1 0,0-1 0,0 0-1,-1 1 1,-1 3-421,0 0 0,-1-1-1,1 0 1,-1 1 0,0-1-1,0 0 1,0-1 0,-1 1-1,-6 4 1,-25 13-4042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11723,'0'0'6566,"60"26"-17232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145 369 11403,'0'0'5968,"2"-9"-3518,3-31-309,-6 38-2046,1 1 1,0 0-1,0 0 0,-1-1 1,1 1-1,-1 0 0,1 0 1,-1 0-1,0 0 0,1 0 1,-1 0-1,0 0 0,0 0 1,0 0-1,0 0 0,1 0 1,-1 0-1,-1 0 0,1 1 1,0-1-1,0 0 0,0 1 1,0-1-1,0 1 0,-1-1 1,1 1-1,0 0 0,0-1 1,0 1-1,-1 0 0,1 0 1,0 0-1,-2 0 0,-41 3 913,39-2-965,0 1-1,1 0 0,-1 0 0,0 1 0,1-1 0,-1 1 0,1 0 0,0 1 0,0-1 0,-5 6 0,7-8-32,0 1 0,0 0-1,1-1 1,-1 1 0,1 0-1,-1 0 1,1 0-1,0 0 1,-1 1 0,1-1-1,0 0 1,0 0 0,1 1-1,-1-1 1,0 0-1,1 1 1,0-1 0,-1 1-1,1-1 1,0 0 0,0 1-1,0-1 1,2 6-1,-2-8 0,1 1 0,0-1-1,0 1 1,0-1 0,0 1-1,0-1 1,0 1-1,0-1 1,1 0 0,-1 0-1,0 1 1,0-1 0,0 0-1,0 0 1,0 0 0,0 0-1,0 0 1,0-1-1,1 1 1,-1 0 0,1-1-1,25-6 187,-12 0-173,0-1 0,0-1 0,-1-1 0,0 0 0,-1-1 0,0 0 0,18-22 0,-30 33-76,-1 0 0,0-1 0,0 1 0,0 0 0,0 0-1,0 0 1,0 0 0,0 0 0,0 0 0,0 0 0,1 0 0,-1-1 0,0 1 0,0 0 0,0 0-1,0 0 1,0 0 0,0 0 0,0 0 0,1 0 0,-1 0 0,0 0 0,0 0 0,0 0 0,0 0 0,0 0-1,1 0 1,-1 0 0,0 0 0,0 0 0,0 0 0,0 0 0,0 0 0,0 0 0,1 0 0,-1 0 0,0 0-1,0 0 1,0 1 0,0-1 0,0 0 0,0 0 0,0 0 0,1 0 0,-1 0 0,0 0 0,0 0-1,0 0 1,0 1 0,0-1 0,0 0 0,0 0 0,0 0 0,0 0 0,0 0 0,0 0 0,0 1 0,0-1-1,3 15-1271,-5 29 1274,2-30-145,0-13 191,0 0 1,0 0-1,0 0 1,0 1 0,0-1-1,0 0 1,0 0-1,0 0 1,1 0-1,-1 0 1,0 0-1,1 0 1,-1 0 0,1 0-1,0 0 1,-1 0-1,1 0 1,0 0-1,-1 0 1,1 0-1,0-1 1,0 1 0,0 0-1,-1-1 1,1 1-1,0 0 1,0-1-1,2 1 1,0 0 6,0 0-1,-1-1 1,1 0 0,0 0-1,0 0 1,0 0 0,0 0 0,0 0-1,0-1 1,-1 1 0,4-2-1,5-1 8,-1-1-1,1 0 0,-1-1 0,0 0 0,11-8 0,-5 1-103,0-2 1,-1 0-1,0-1 1,-1 0-1,-1-1 0,0 0 1,-1-1-1,11-22 1,4-16 429,29-82 0,-55 136-323,-39 94 301,20-55 172,2 0 0,2 2 1,2-1-1,-13 75 0,25-112-453,-1-1-1,1 0 0,-1 0 1,1 1-1,-1-1 0,1 0 1,0 0-1,0 0 0,0 1 0,0-1 1,0 0-1,0 1 0,0-1 1,0 0-1,0 0 0,1 1 0,-1-1 1,0 0-1,1 0 0,-1 0 0,1 0 1,-1 1-1,1-1 0,0 0 1,-1 0-1,1 0 0,0 0 0,0 0 1,0 0-1,0-1 0,0 1 0,0 0 1,0 0-1,0-1 0,0 1 1,1 0-1,-1-1 93,-17-103 282,42 103-650,18 3 332,-20 0-109,0-1-1,-1-2 0,1 0 0,33-5 1,-51 4 90,-1 0 1,1-1 0,-1 1-1,1-1 1,-1 0 0,0-1 0,0 1-1,0-1 1,0 0 0,0 0-1,-1-1 1,1 1 0,-1-1 0,0 0-1,0 0 1,0 0 0,-1-1-1,1 1 1,-1-1 0,0 0 0,0 0-1,-1 0 1,4-10 0,-62 106 454,52-84-465,0 0 0,0 0 0,1 0 0,0 1 0,0-1 1,1 1-1,0 0 0,-1 10 0,3-18-50,0 1-1,0-1 1,0 1-1,0-1 1,0 0 0,0 1-1,0-1 1,1 1 0,-1-1-1,0 0 1,0 1-1,0-1 1,0 0 0,1 1-1,-1-1 1,0 0-1,0 1 1,1-1 0,-1 0-1,0 0 1,1 1 0,-1-1-1,0 0 1,1 0-1,-1 1 1,0-1 0,1 0-1,-1 0 1,0 0 0,1 0-1,-1 0 1,1 1-1,-1-1 1,0 0 0,1 0-1,0 0 1,21-4 252,17-14-722,-31 12-602,0-1 0,-1 0 0,0-1 0,0 1-1,0-1 1,-1-1 0,0 1 0,5-11 0,8-22-5235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7623,'0'0'13325,"-47"57"-12076,47-41-737,0-2-415,3 2-1,14-3-224,4-2-994,3-2-1376,4-2-2338,5-2-1891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6:5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4228,'0'0'17980,"-4"10"-16560,-9 15 301,-25 37 1,37-60-1670,-1-1 0,1 0 0,0 1 0,0-1 0,0 1 0,0 0 0,0-1 0,0 1 0,0 0-1,1 0 1,-1 0 0,0-1 0,1 1 0,0 0 0,-1 0 0,1 0 0,0 0 0,0 3 0,1-5-32,-1 1 0,1 0 0,0-1-1,-1 1 1,1-1 0,0 1 0,0-1 0,0 1 0,0-1-1,-1 0 1,1 1 0,0-1 0,0 0 0,0 0 0,0 1-1,0-1 1,0 0 0,0 0 0,0 0 0,-1 0-1,1 0 1,0-1 0,0 1 0,0 0 0,2-1 0,14-3-74,0-1 0,29-12 0,-34 12-187,5-2 55,0 2 1,0 0 0,1 0-1,-1 2 1,1 0 0,22 0-1,-39 3 202,-1 0-1,1 0 0,-1 0 1,1 0-1,-1 0 0,1 1 1,-1-1-1,1 0 0,-1 0 1,1 0-1,-1 1 0,0-1 1,1 0-1,-1 1 0,1-1 0,-1 0 1,0 1-1,1-1 0,-1 1 1,0-1-1,0 0 0,1 1 1,-1-1-1,0 1 0,0-1 1,0 1-1,1-1 0,-1 1 1,0-1-1,0 1 0,0-1 0,0 1 1,0-1-1,0 1 0,0-1 1,0 1-1,0-1 0,0 1 1,0-1-1,0 1 0,0-1 1,-1 1-1,1-1 0,0 1 1,-11 32 859,5-15-245,7-17-607,-1-1 0,1 1 1,0-1-1,0 1 1,-1-1-1,1 0 1,0 1-1,0-1 1,0 0-1,-1 1 0,1-1 1,0 0-1,0 0 1,0 0-1,0 0 1,-1 0-1,1 0 1,0 0-1,0 0 1,0 0-1,0-1 0,-1 1 1,1 0-1,0 0 1,0-1-1,0 1 1,1-1-1,24-8 212,15-11-104,-29 13-277,1 0 0,0 1 0,1 1 0,-1 0 0,1 1 0,16-3 0,-30 7 143,1 0 0,-1 0 1,1 0-1,-1 0 1,1 0-1,0 0 0,-1 0 1,1 1-1,-1-1 1,1 0-1,-1 0 0,1 1 1,-1-1-1,0 0 1,1 1-1,-1-1 0,1 0 1,-1 1-1,0-1 1,1 1-1,-1-1 1,0 1-1,1-1 0,-1 0 1,0 1-1,0-1 1,1 1-1,-1 0 0,0-1 1,0 1-1,0-1 1,0 1-1,0-1 0,0 1 1,0-1-1,0 1 1,0-1-1,0 1 1,0 0-1,0-1 0,0 1 1,0-1-1,0 1 1,-1-1-1,1 1 0,0-1 1,0 1-1,-1-1 1,1 1-1,0-1 0,-1 1 1,-13 30 366,7-20-627,-10 16 700,12-10-5885,5-21-702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6118,'-1'-1'3046,"3"-12"-1496,7-3-311,0 2-1,0-1 1,1 1 0,1 1-1,1 0 1,0 0 0,21-16-1,-30 25-967,44-31 1562,-21 26-1414,-26 10-421,1-1 0,0 0 1,-1 0-1,1 0 0,-1 0 0,1 1 1,0-1-1,-1 0 0,1 1 0,-1-1 1,1 0-1,-1 1 0,1-1 0,-1 1 1,0-1-1,1 1 0,-1-1 0,1 1 1,-1-1-1,0 1 0,1-1 0,-1 1 1,0-1-1,0 1 0,1 0 1,-1-1-1,0 1 0,0-1 0,0 1 1,0 0-1,0-1 0,0 1 0,0-1 1,0 1-1,0 0 0,-1 14 41,0 0-1,-1 0 1,0 0-1,-2 0 1,0-1-1,0 0 1,-12 25-1,9-21-1,0 1-1,1 0 0,-6 31 1,12-50-21,0 1 1,0 0-1,0 0 1,-1 0 0,1 0-1,0 0 1,0 0-1,0 0 1,0 0-1,1-1 1,-1 1-1,0 0 1,0 0-1,0 0 1,1 0-1,-1 0 1,0 0-1,1-1 1,-1 1-1,1 0 1,-1 0-1,1-1 1,-1 1-1,1 0 1,0-1-1,-1 1 1,1 0-1,0-1 1,1 2-1,0-2 48,0 1 1,0-1-1,0 0 0,0 1 0,0-1 0,0 0 0,0 0 0,0 0 0,0-1 0,1 1 0,-1 0 0,3-2 0,5-1 158,0-1 0,0 0 1,-1-1-1,14-7 1,-9 2-133,0-1 1,-1 0-1,24-26 1,-32 31-56,0 0 0,0 0 0,-1 0 1,0-1-1,0 0 0,0 1 0,-1-1 0,0-1 1,0 1-1,-1 0 0,2-9 0,-7 41-431,-1-2 413,2 0-1,1-1 0,2 39 0,-1-60 15,1 1-1,-1-1 1,1 1-1,0-1 0,-1 0 1,1 1-1,0-1 1,0 0-1,0 1 0,0-1 1,0 0-1,1 0 1,-1 0-1,0 0 0,0 0 1,1 0-1,-1-1 1,0 1-1,1 0 0,-1-1 1,1 1-1,-1-1 1,1 1-1,-1-1 1,1 0-1,0 1 0,-1-1 1,1 0-1,-1 0 1,1 0-1,0 0 0,-1-1 1,3 1-1,3-1 189,0 0 0,0 0 1,-1-1-1,1 1 0,-1-1 0,12-5 0,-9 2-156,0-1 0,0 0 0,0 0 0,-1-1 1,1 0-1,-2-1 0,1 0 0,-1 0 0,0 0 0,-1-1 0,0 0 0,0 0 0,-1-1 0,0 0 0,-1 0 1,0 0-1,-1 0 0,0 0 0,0-1 0,-1 1 0,2-22 0,-7 25-457,-3 15 90,-5 17 89,11-23 212,-1-1-1,1 1 1,-1 0-1,1-1 1,-1 1-1,1 0 1,0-1-1,0 1 1,0 0-1,0-1 1,0 1-1,0 0 0,0 0 1,1-1-1,-1 1 1,1-1-1,-1 1 1,1 0-1,-1-1 1,1 1-1,0-1 1,0 1-1,0-1 1,0 1-1,0-1 1,0 0-1,0 0 1,0 1-1,1-1 1,2 2-1,1-2 19,1 1 0,-1-1 0,0 0 1,1-1-1,0 1 0,-1-1 0,1 0 0,9-2 0,-2 0 14,0-1 0,-1-1 0,1 0 0,-1 0 0,0-1 0,0-1-1,-1 0 1,1-1 0,-1 0 0,-1-1 0,1 0 0,-1 0 0,-1-1 0,0 0 0,0-1 0,-1 0 0,0-1 0,6-11 0,-13 21-23,0 1 1,-1-1 0,1 0 0,0 0-1,-1 0 1,0 0 0,1 0-1,-1 0 1,1 0 0,-1 0-1,0 0 1,0 0 0,0 0 0,1 0-1,-1 0 1,0 0 0,0 0-1,0 0 1,-1 0 0,1 0-1,0 0 1,-1-1 0,1 2-19,-1-1 0,0 1 0,0 0 0,1 0 0,-1 0 0,0 0 0,0 0 0,0 0 0,1 0-1,-1 0 1,0 0 0,0 1 0,0-1 0,1 0 0,-1 0 0,0 1 0,1-1 0,-1 0 0,0 1 0,-1 0 0,-39 30-423,-21 42 310,56-65 150,1 0 0,0 0 0,0 1 0,1-1 0,0 1 0,0 0 0,-4 17 0,8-24-24,0-1 0,0 0 0,-1 1 0,1-1 0,0 1 0,0-1 0,1 1 0,-1-1 0,0 1 0,0-1 0,1 1 0,-1-1 0,1 1 0,-1-1 0,1 0 0,0 1 0,-1-1 0,1 0 0,0 0 1,0 1-1,0-1 0,0 0 0,0 0 0,0 0 0,0 0 0,0 0 0,1 0 0,-1-1 0,0 1 0,1 0 0,-1-1 0,0 1 0,1-1 0,-1 1 0,1-1 0,-1 1 0,0-1 0,1 0 0,1 0 0,9 2-139,0-1 0,-1-1 0,1 0-1,13-2 1,-10 1-440,44-8-2840,-19-8-1898,6-11-5857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7591,'0'0'4997,"3"-8"-2098,8-25-412,-7 109 722,-7-32-2456,-13 65 0,8-64-129,-2 59 0,9-103-613,1 1-1,0-1 0,0 1 1,0-1-1,0 1 1,0 0-1,1-1 0,-1 1 1,0-1-1,1 1 1,-1-1-1,1 1 0,0-1 1,-1 1-1,1-1 1,0 0-1,0 1 0,0-1 1,1 2-1,-1-3 12,0 1 0,0-1 0,0 1 0,0-1 0,0 0 0,0 1-1,0-1 1,0 0 0,0 0 0,0 0 0,1 0 0,-1 0 0,0 0 0,0 0 0,0 0 0,0 0 0,0 0 0,0 0-1,0-1 1,2 0 0,5-2 172,0-1-1,1 0 1,-1-1-1,13-11 1,-20 16-191,37-32 219,-31 24-215,0 1 0,1 0-1,0 1 1,0 0-1,1 0 1,-1 1 0,1 0-1,1 0 1,11-4-1,-20 9-11,0 1-1,0-1 0,0 0 0,-1 1 0,1-1 0,0 0 1,-1 1-1,1-1 0,0 1 0,-1-1 0,1 1 1,0-1-1,-1 1 0,1 0 0,-1-1 0,1 1 0,-1 0 1,1-1-1,-1 1 0,0 0 0,1 0 0,-1-1 0,0 1 1,0 0-1,1 0 0,-1 0 0,0-1 0,0 1 0,0 0 1,0 0-1,0 0 0,0 0 0,0-1 0,-1 2 0,2 39 398,-2-33-227,-4 126 609,5-134-776,0 0-1,0 1 1,0-1 0,0 0 0,0 0 0,0 0-1,0 0 1,0 0 0,0 1 0,0-1-1,0 0 1,1 0 0,-1 0 0,0 0-1,0 0 1,0 1 0,0-1 0,0 0 0,0 0-1,1 0 1,-1 0 0,0 0 0,0 0-1,0 0 1,0 0 0,0 0 0,1 0 0,-1 0-1,0 1 1,0-1 0,0 0 0,0 0-1,1 0 1,-1 0 0,0 0 0,0 0-1,0 0 1,0 0 0,0 0 0,1-1 0,-1 1-1,0 0 1,0 0 0,0 0 0,0 0-1,1 0 1,-1 0 0,0 0 0,0 0 0,0 0-1,0 0 1,0-1 0,0 1 0,1 0-1,-1 0 1,15-11-170,11-13-674,28-48-5538,-26 29-236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66 8456,'-10'12'5707,"-17"21"-3568,5-8 467,1 1-1,-25 42 1,45-68-2604,1 0-1,0 1 1,0-1 0,-1 1 0,1-1 0,0 1-1,0-1 1,0 1 0,0-1 0,0 1 0,-1-1-1,1 1 1,0-1 0,0 1 0,0-1 0,0 1-1,1-1 1,-1 1 0,0-1 0,0 1 0,0-1-1,0 1 1,0-1 0,1 1 0,-1-1 0,0 1-1,1-1 1,-1 1 0,0-1 0,0 0 0,1 1 0,-1-1-1,1 1 1,21 6-161,-19-6 178,1-1 0,-1 0-1,0 0 1,0 0-1,1 0 1,-1-1 0,0 1-1,0-1 1,1 0-1,-1 0 1,0 0-1,4-1 1,2-10 83,1 0 0,-2 0 0,1-1 0,-2 0 0,0-1 0,0 1 0,-1-1 0,-1 0 0,5-24 0,-28 90-128,10-33 279,1 0 1,0 1-1,2 0 0,0 0 1,-1 22-1,5-39-247,1 0-1,0-1 1,0 1 0,0 0-1,0 0 1,0-1-1,1 1 1,-1 0-1,1-1 1,0 1 0,0-1-1,-1 1 1,2-1-1,-1 1 1,0-1-1,0 0 1,1 1 0,2 2-1,-1-3 12,-1-1 0,0 0 1,1 0-1,-1 0 0,1 0 0,0 0 0,-1-1 0,1 1 0,-1-1 0,1 0 1,0 0-1,-1 0 0,1 0 0,0 0 0,-1 0 0,1-1 0,0 1 1,-1-1-1,5-1 0,-2 0 8,0 0 1,-1 0-1,1-1 0,0 1 1,-1-1-1,0 0 0,1-1 1,-1 1-1,-1-1 1,1 0-1,0 1 0,-1-2 1,0 1-1,5-8 0,5-9 104,17-42-1,-24 49-98,6-15-9,-6 16-34,0-1-1,0 1 1,15-23 0,-21 36 3,1 0 1,-1 0-1,0-1 1,0 1-1,0 0 1,1 0-1,-1-1 1,0 1-1,0 0 1,0 0-1,1 0 1,-1 0-1,0-1 1,1 1-1,-1 0 0,0 0 1,0 0-1,1 0 1,-1 0-1,0 0 1,1 0-1,-1 0 1,0 0-1,0 0 1,1 0-1,-1 0 1,0 0-1,1 0 1,-1 0-1,0 0 0,1 0 1,-1 0-1,0 0 1,0 0-1,1 0 1,-1 1-1,0-1 1,0 0-1,1 0 1,-1 1-1,11 13-179,4 24-65,-15-36 202,4 13 54,-1 0 1,0 0-1,-2 0 1,0 1-1,0-1 0,-2 16 1,0 2 55,1-33-44,1 1 0,-1-1 0,0 0 1,0 0-1,1 0 0,-1 0 0,0 1 1,1-1-1,-1 0 0,0 0 1,1 0-1,-1 0 0,0 0 0,1 0 1,-1 0-1,0 0 0,1 0 0,-1 0 1,0 0-1,1 0 0,-1 0 0,0 0 1,1 0-1,-1-1 0,0 1 1,1 0-1,-1 0 0,0 0 0,1 0 1,-1-1-1,0 1 0,0 0 0,1 0 1,-1-1-1,0 1 0,0 0 0,0 0 1,1-1-1,-1 1 0,0 0 1,0-1-1,14-10 241,-5-4-182,0 0 0,-1 0 0,-1-1 0,0 0 0,-1 0 1,-1-1-1,-1 1 0,0-1 0,3-34 0,-7 51-4,-9 32 343,9-30-412,-1 0 1,1 0-1,0 0 1,0 0-1,1 0 1,-1 0-1,0 0 1,1 0-1,-1 0 1,1 0-1,0 0 1,-1 0 0,1 0-1,0-1 1,0 1-1,0 0 1,0 0-1,1-1 1,-1 1-1,0-1 1,1 1-1,-1-1 1,1 0-1,0 1 1,-1-1 0,1 0-1,0 0 1,0 0-1,-1 0 1,1-1-1,0 1 1,0 0-1,0-1 1,0 1-1,0-1 1,0 0-1,0 0 1,0 0 0,0 0-1,4 0 1,0-1 41,0 0 1,0 0 0,1 0-1,-1-1 1,0 0 0,0 0-1,0-1 1,-1 0-1,1 0 1,-1 0 0,1 0-1,5-6 1,-1 1 28,0-1 0,0 0 0,-1-1 0,-1 0 0,1-1 0,-2 0 0,1 0 0,-1 0 0,10-25 0,-17 36-71,0-1 1,0 1-1,0 0 0,0 0 0,0-1 0,0 1 1,0 0-1,0 0 0,0 0 0,0-1 0,0 1 1,-1 0-1,1 0 0,0 0 0,0-1 1,0 1-1,0 0 0,0 0 0,0 0 0,0 0 1,-1-1-1,1 1 0,0 0 0,0 0 0,0 0 1,0 0-1,-1 0 0,1-1 0,0 1 0,0 0 1,0 0-1,-1 0 0,1 0 0,0 0 1,0 0-1,-1 0 0,1 0 0,0 0 0,0 0 1,0 0-1,-1 0 0,1 0 0,0 0 0,0 0 1,0 0-1,-1 0 0,1 0 0,0 0 1,0 0-1,0 0 0,-1 1 0,1-1 0,0 0 1,0 0-1,0 0 0,-1 0 0,1 0 0,0 1 1,0-1-1,0 0 0,0 0 0,0 0 1,-1 0-1,1 1 0,0-1 0,0 0 0,0 1 1,-15 9-155,4 0 146,2 1 1,-1 0-1,2 0 0,-1 1 0,1 0 0,1 0 0,0 1 1,1 0-1,1 0 0,0 0 0,0 1 0,2 0 1,-1 0-1,-1 27 0,5-40-10,0 1 0,0-1 0,0 0 0,0 1 0,1-1 1,-1 0-1,1 1 0,-1-1 0,1 0 0,-1 0 0,1 1 0,0-1 0,0 0 0,-1 0 0,1 0 1,0 0-1,0 0 0,0 0 0,0 0 0,0 0 0,1 0 0,-1-1 0,2 2 0,2 0-83,0 0-1,0 0 0,0 0 0,0-1 0,0 0 0,9 1 0,4-1-1208,-1-1-1,1 0 1,18-3-1,12-8-6467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12876,'-1'0'4050,"-7"14"-2361,-3 4-304,-30 54 1396,38-66-2695,1-1 0,0 0 0,0 1 0,1-1 1,-1 1-1,1-1 0,0 1 0,1-1 0,-1 1 0,1 0 0,1 10 1,-1-16-82,1 1 0,-1 0 0,0 0 1,1-1-1,-1 1 0,1 0 1,-1-1-1,1 1 0,-1-1 0,1 1 1,-1-1-1,1 1 0,0-1 1,-1 1-1,1-1 0,0 1 1,-1-1-1,1 0 0,0 0 0,0 1 1,-1-1-1,1 0 0,0 0 1,0 0-1,0 0 0,-1 0 0,1 0 1,0 0-1,0 0 0,0 0 1,-1 0-1,1 0 0,0 0 1,1-1-1,29-8 637,-9-4-271,0-1 0,-1 0-1,0-2 1,31-30 0,28-21-191,-79 66-181,-1 0 1,1 1-1,-1-1 1,1 1-1,-1-1 1,1 1-1,-1-1 1,1 1-1,0-1 1,-1 1-1,1 0 1,0-1-1,-1 1 1,1 0-1,0-1 1,-1 1-1,1 0 1,0 0-1,0 0 1,-1 0-1,1-1 1,0 1-1,0 0 0,-1 1 1,1-1-1,0 0 1,0 0-1,-1 0 1,1 0-1,0 0 1,-1 1-1,1-1 1,0 0-1,-1 1 1,1-1-1,0 0 1,-1 1-1,1-1 1,-1 1-1,1-1 1,0 1-1,-1-1 1,1 1-1,-1 0 1,0-1-1,1 1 1,-1 0-1,0-1 1,1 1-1,-1 0 1,0-1-1,1 1 0,-1 0 1,0-1-1,0 1 1,0 0-1,0 0 1,0 1-1,0 57 14,-2-40 133,1 15-23,3 40-54,-2-73-66,0-1-1,1 1 0,-1-1 1,0 1-1,1-1 1,-1 0-1,0 1 1,1-1-1,-1 1 0,0-1 1,1 1-1,-1-1 1,1 0-1,-1 1 1,1-1-1,-1 0 0,1 0 1,-1 1-1,1-1 1,-1 0-1,1 0 1,-1 0-1,1 0 0,0 0 1,-1 1-1,1-1 1,-1 0-1,1 0 1,-1 0-1,1-1 0,0 1 1,-1 0-1,1 0 1,-1 0-1,1 0 0,-1 0 1,1-1-1,-1 1 1,1 0-1,-1 0 1,1-1-1,0 0 0,23-12 263,-6-2-91,-2-1 0,28-34 0,-33 36-205,1 0 1,0 1 0,0 1-1,2 0 1,-1 0 0,23-13-1,-36 25 5,1-1 0,-1 1 0,0 0-1,1 0 1,-1 0 0,0 0 0,1-1 0,-1 1-1,0 0 1,1 0 0,-1 0 0,1 0 0,-1 0-1,0 0 1,1 0 0,-1 0 0,0 0 0,1 0-1,-1 0 1,1 0 0,-1 0 0,0 1 0,1-1-1,-1 0 1,0 0 0,1 0 0,-1 0 0,0 1-1,1-1 1,-1 0 0,0 0 0,0 1 0,1-1-1,-1 0 1,0 1 0,0-1 0,1 0-1,-1 0 1,0 1 0,0-1 0,1 1 0,3 23-381,-8 27 217,-9-1-923,8-33-1572,1 1-3708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11819,'0'0'9353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95 106 8104,'0'0'16084,"10"-8"-15902,19-11-104,0 2 0,1 1 0,1 1-1,49-16 1,-81 53-206,-15 39 171,2 1 0,3 0-1,-6 105 1,19-47 605,0-55 787,-11 111 0,9-170-1291,-1-1 1,-1 1-1,1 0 1,-1-1-1,0 1 0,0-1 1,0 0-1,-1 1 0,0-1 1,0-1-1,0 1 0,-1 0 1,-8 8-1,10-12-97,0 1 0,0-1 1,0 1-1,0-1 0,-1 0 0,1 0 0,0 0 0,-1 0 0,1 0 1,-1-1-1,1 1 0,-1-1 0,0 0 0,1 1 0,-1-1 0,1 0 1,-1-1-1,0 1 0,1 0 0,-1-1 0,1 1 0,-1-1 0,1 0 1,-1 0-1,1 0 0,0 0 0,-1 0 0,1-1 0,0 1 0,0-1 1,0 1-1,-4-4 0,-4-4-93,0-1-1,0 1 1,0-2 0,2 1 0,-1-1-1,1 0 1,1-1 0,0 0-1,1 0 1,0-1 0,0 0 0,2 0-1,0 0 1,0 0 0,1-1 0,1 1-1,0-1 1,1 0 0,0 0 0,2-15-1,0 25-158,0 0 0,0 1 0,1-1 0,-1 0 0,1 0-1,0 1 1,0-1 0,1 1 0,-1-1 0,0 1 0,1 0 0,0 0-1,0 0 1,0 0 0,0 1 0,1-1 0,-1 1 0,0 0 0,1 0-1,5-2 1,13-6-2178,0 0 0,33-8 1,-17 6-2102,13-8-2974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10762,'0'0'2515,"-6"13"-2035,-115 212 485,59-115 717,-89 217 0,144-293-1127,7-33-534,0-1-1,0 1 1,0 0-1,0 0 1,1-1-1,-1 1 1,0 0-1,0-1 0,1 1 1,-1 0-1,0-1 1,0 1-1,1 0 1,-1-1-1,1 1 1,-1-1-1,1 1 1,-1-1-1,1 1 1,-1-1-1,1 1 1,-1-1-1,1 1 1,1 0-1,1-1 51,1 0-1,-1 0 1,1 0-1,0 0 1,-1 0-1,1-1 1,-1 0-1,1 1 1,-1-1-1,1-1 1,-1 1 0,0 0-1,1-1 1,4-3-1,159-92 2484,2-1-1163,119-17-1904,-118 51-4979,-68 21-2249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 17745,'0'0'5899,"-8"0"-4196,2 1-1631,1 0 1,-1 1 0,0-1 0,1 1 0,-1 1 0,1-1-1,0 1 1,0 0 0,0 0 0,0 0 0,0 0-1,1 1 1,-1 0 0,1 0 0,0 1 0,0-1 0,1 1-1,-1-1 1,1 1 0,0 0 0,0 0 0,1 1-1,0-1 1,-2 7 0,3-11-69,0 1 1,0-1-1,0 1 1,1-1-1,-1 1 1,1 0-1,-1-1 0,1 1 1,0 0-1,0-1 1,0 1-1,0 0 1,0 0-1,0-1 1,0 1-1,0 0 0,1-1 1,-1 1-1,0 0 1,1-1-1,0 3 1,0-4 2,0 1 0,0 0 0,0-1 0,1 1 0,-1-1 0,0 1 0,0-1 0,0 0 0,0 1 0,0-1 0,0 0 0,1 0 0,-1 0 0,0 0 0,0 0 0,0 0 0,0 0 0,1 0 0,-1-1 0,0 1 1,0 0-1,2-1 0,5-2 33,1-1-1,-1 1 1,1-1 0,-1-1 0,-1 0 0,12-8 0,93-97-814,-116 136-3606,2-7 3411,1-16 641,-9 46-3703,10-48 3763,0 1-1,0-1 1,-1 0-1,1 0 1,0 0-1,0 1 0,0-1 1,0 0-1,0 0 1,1 1-1,-1-1 1,0 0-1,0 0 0,1 0 1,-1 1-1,1-1 1,-1 0-1,1 0 1,0 0-1,-1 0 0,1 0 1,0 0-1,0 0 1,0 0-1,-1 0 1,1 0-1,0-1 0,0 1 1,0 0-1,0-1 1,1 1-1,-1 0 1,1 0-1,16-1-4269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126 129 1826,'11'-15'2178,"0"0"-1,-1-1 1,0 0 0,8-19 0,-6 6 4768,-95 227-5684,60-152-271,2 1-1,2 2 0,2-1 1,-18 88-1,35-134-657,2-5-94,5-15 41,8-26 27,1-7 35,50-139-59,-56 167-472,1-1 0,2 1 1,0 1-1,1 0 0,30-33 0,-38 49 61,0 1-1,1-1 0,-1 1 0,1 1 1,0-1-1,1 1 0,7-3 0,-11 5 85,0 0-1,0 0 1,0 1-1,1 0 1,-1 0-1,0 0 1,1 0-1,-1 1 1,1-1-1,-1 1 1,1 0-1,-1 1 1,1-1-1,8 3 1,-13-3 47,1 1 0,0-1 0,0 1 0,0 0 0,0-1 0,0 1 0,0 0 1,-1 0-1,1 0 0,0-1 0,-1 1 0,1 0 0,0 0 0,-1 0 0,1 0 0,-1 0 0,0 0 1,1 0-1,-1 0 0,0 1 0,1-1 0,-1 0 0,0 0 0,0 0 0,0 0 0,0 0 0,0 0 0,0 0 1,-1 1-1,1-1 0,0 0 0,0 0 0,-1 0 0,1 0 0,-1 0 0,1 0 0,-1 0 0,1 0 0,-1 0 1,-1 1-1,-1 4 148,-1 0 1,1-1-1,-1 1 1,-1-1-1,-7 8 0,-14 9 203,-2-2 0,-1-1-1,-55 28 1,95-51-6949,2-1 4003,10-8-4065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14542,'0'0'8803,"-8"5"-7672,-4 2-768,1 2-1,0-1 0,1 1 0,0 1 1,0 0-1,1 1 0,0-1 0,1 2 1,0-1-1,1 1 0,1 0 0,-1 1 1,-6 19-1,13-32-355,0 1 0,0 0 0,0-1 0,-1 1 0,1 0 0,0-1 0,0 1 0,0 0 1,0 0-1,0-1 0,0 1 0,1 0 0,-1 0 0,0-1 0,0 1 0,0 0 0,1-1 0,-1 1 0,0 0 0,1-1 0,-1 1 0,0-1 0,1 1 1,-1 0-1,1-1 0,-1 1 0,1-1 0,-1 1 0,1-1 0,-1 1 0,1-1 0,0 0 0,-1 1 0,1-1 0,0 0 0,-1 0 0,1 1 0,0-1 1,-1 0-1,1 0 0,0 0 0,0 0 0,-1 0 0,1 0 0,0 0 0,-1 0 0,1 0 0,0 0 0,0 0 0,-1 0 0,1 0 0,0-1 0,-1 1 1,2-1-1,3 0 75,0 0 1,0 0 0,-1-1 0,1 1 0,-1-1 0,1 0 0,4-3 0,13-14-38,0 0-1,-1-2 1,-2 0 0,25-33 0,-25 30-237,-26 33 107,0 0 1,0 1-1,1-1 1,1 1-1,0 0 1,0 0-1,1 1 0,0 0 1,1-1-1,0 1 1,-2 15-1,5-25-27,0 1 0,0-1 0,0 0 0,0 1 0,0-1 0,1 1 0,-1-1 0,0 0 0,1 1 0,-1-1 0,1 0 0,-1 1 0,1-1 0,0 0 0,-1 0 0,1 0 0,0 0 0,0 1 0,0-1 0,0 0 0,0 0-1,0-1 1,0 1 0,0 0 0,0 0 0,1 0 0,-1-1 0,0 1 0,0-1 0,1 1 0,2 0 0,2 0-677,0 0 0,0 0 1,0-1-1,0 0 0,1 0 0,8-1 0,28-6-5051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16335,'0'0'7917,"-3"10"-7602,0-1-249,1-2 23,0-1 1,0 1 0,0 0 0,1 0-1,0 0 1,1 11 0,0-16-75,0 0 0,0 0 0,1-1 0,-1 1 1,1 0-1,-1-1 0,1 1 0,0 0 0,0-1 0,0 1 0,0-1 1,0 1-1,0-1 0,0 0 0,0 1 0,0-1 0,1 0 0,-1 0 0,0 0 1,1 0-1,-1 0 0,1 0 0,-1 0 0,1 0 0,0-1 0,-1 1 1,1 0-1,0-1 0,-1 0 0,1 1 0,0-1 0,0 0 0,0 0 0,-1 0 1,4 0-1,7-1 86,0 0 0,-1-1 0,1 0 1,-1-1-1,0 0 0,0 0 0,0-2 1,0 1-1,-1-1 0,0-1 0,16-10 1,45-21 65,-71 37-172,0 0-1,1 0 1,-1 0-1,0 0 1,1 0-1,-1 0 1,0 0-1,1 1 1,-1-1-1,0 0 1,1 0 0,-1 0-1,0 0 1,1 1-1,-1-1 1,0 0-1,0 0 1,1 1-1,-1-1 1,0 0-1,0 1 1,1-1-1,-1 0 1,0 1-1,0-1 1,0 0-1,0 1 1,0-1-1,1 0 1,-1 1-1,0-1 1,0 0-1,0 1 1,0-1-1,0 0 1,0 1-1,0-1 1,0 0-1,0 1 1,-1-1-1,1 0 1,0 1-1,0-1 1,0 1-1,0-1 1,0 0-1,0 0 1,-1 1-1,1-1 1,0 0-1,-1 1 1,-5 22-9,-2 0 65,3-11-214,0 0 0,2 1-1,-1-1 1,1 1 0,-1 19 0,4-32 76,0 1 1,0-1-1,0 0 1,0 1-1,0-1 1,0 0-1,0 0 1,0 1-1,0-1 1,0 0-1,0 0 1,0 1-1,0-1 1,1 0-1,-1 0 1,0 1-1,0-1 1,0 0-1,0 0 1,1 1 0,-1-1-1,0 0 1,0 0-1,0 0 1,1 0-1,-1 1 1,0-1-1,0 0 1,1 0-1,-1 0 1,0 0-1,0 0 1,1 0-1,-1 0 1,0 1-1,0-1 1,1 0-1,-1 0 1,0 0-1,0 0 1,1 0 0,-1 0-1,0 0 1,1-1-1,-1 1 1,0 0-1,0 0 1,1 0-1,-1 0 1,0 0-1,14-9-4807,1-11-3851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17168,'0'0'5152,"-9"12"-4255,-5 10-473,2 0 0,1 0 1,0 1-1,2 0 1,-12 45-1,-4 45 446,5 1 0,5 1 1,-1 170-1,16-284-862,0 0 1,0 0 0,0 0-1,0 0 1,0 0 0,0 1-1,0-1 1,0 0 0,0 0-1,0 0 1,0 0 0,1 0 0,-1 0-1,0 0 1,1-1 0,-1 1-1,1 0 1,-1 0 0,1 0-1,0 0 1,-1 0 0,1-1-1,0 1 1,0 1 0,0-3 16,0 1 1,-1-1 0,1 1-1,0-1 1,-1 1-1,1-1 1,0 0 0,-1 1-1,1-1 1,-1 0-1,1 0 1,-1 1 0,0-1-1,1 0 1,-1 0 0,0 0-1,1 1 1,-1-1-1,0 0 1,0 0 0,0 0-1,0 0 1,0 0-1,0 1 1,0-1 0,0 0-1,0-1 1,1-69 57,-3 1 0,-19-125-1,17 169-229,4 25 128,0 0-1,-1 0 0,1 0 1,0 0-1,0-1 1,0 1-1,0 0 0,0 0 1,0 0-1,0 0 1,0 0-1,0 0 0,0 0 1,0 0-1,1 0 1,-1 0-1,1 0 0,-1 0 1,0 0-1,1 0 1,0 0-1,-1 0 0,1 0 1,-1 0-1,1 1 1,0-1-1,0 0 0,0 0 1,-1 1-1,1-1 1,0 1-1,0-1 0,0 0 1,0 1-1,1-1 0,3 1-190,-1-1 0,1 1-1,-1 0 1,1 0-1,-1 1 1,1-1 0,4 2-1,3 0-106,32 3-4501,58-1 0,-61-4-627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0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22 11082,'0'0'13416,"-9"-6"-12242,7 4-1141,0 1-1,-1-1 0,0 0 1,1 1-1,-1 0 0,0 0 1,0 0-1,0 0 0,1 0 1,-1 0-1,0 1 1,0-1-1,0 1 0,0 0 1,-4 0-1,2 1 33,-1 1-1,1 0 1,0-1-1,-1 2 1,1-1-1,0 1 1,1 0-1,-1 0 1,0 0 0,-4 4-1,-3 3 229,-59 48 1026,66-54-1228,1 1 1,-1 0-1,1 0 0,0 0 0,0 1 1,0-1-1,1 1 0,0 0 0,0 0 1,-4 12-1,7-17-87,0 0 1,0 0-1,0 0 0,1 0 1,-1 0-1,0 0 0,0 0 0,1-1 1,-1 1-1,0 0 0,1 0 1,-1 0-1,1-1 0,0 1 1,-1 0-1,1 0 0,-1-1 1,1 1-1,0-1 0,-1 1 1,1-1-1,0 1 0,0-1 1,0 1-1,-1-1 0,1 1 0,0-1 1,0 0-1,0 0 0,0 1 1,0-1-1,0 0 0,0 0 1,-1 0-1,1 0 0,0 0 1,0 0-1,0 0 0,0 0 1,1-1-1,45-1 298,-45 1-279,21-3 46,-1-2 0,1 0 0,36-17 0,-42 16-127,1-1 1,0 2-1,1 1 0,-1 0 0,1 1 0,32-2 1,-50 6 52,-1 1 1,1-1-1,0 1 1,-1-1-1,1 1 1,-1-1-1,1 1 1,-1 0-1,1-1 1,-1 1-1,1 0 1,-1-1 0,1 1-1,-1 0 1,0 0-1,1-1 1,-1 1-1,0 0 1,0 0-1,0 0 1,0-1-1,0 1 1,0 0-1,0 0 1,0 0-1,0 0 1,0-1-1,0 1 1,0 0 0,0 0-1,-1 1 1,-6 37 291,6-31-143,-3-170 2445,4 162-2600,0-1 0,1 1 1,-1-1-1,0 0 0,1 1 0,-1-1 0,0 1 1,1-1-1,-1 1 0,0-1 0,1 1 0,-1-1 0,1 1 1,-1 0-1,1-1 0,-1 1 0,1 0 0,0-1 1,-1 1-1,1 0 0,-1 0 0,1-1 0,0 1 1,-1 0-1,1 0 0,-1 0 0,1 0 0,0 0 1,-1 0-1,1 0 0,0 0 0,-1 0 0,1 0 1,-1 0-1,1 1 0,1-1 0,33 6-928,-22-3 362,-3-2-438,0 0 1,0 0 0,0-1-1,11-2 1,14-5-4170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14446,'0'0'5466,"-1"10"-4270,-13 358 6310,14-366-7432,0-1 0,0 1 1,0 0-1,0-1 0,0 1 1,0 0-1,0-1 0,1 1 0,-1 0 1,1-1-1,-1 1 0,1 0 1,0-1-1,-1 1 0,1-1 1,0 0-1,0 1 0,0-1 1,0 1-1,0-1 0,0 0 0,2 1 1,-2-2-47,-1 1 0,0-1 0,1 0 1,-1 0-1,1 0 0,-1 0 1,1 0-1,-1 0 0,1 0 0,-1 0 1,1 0-1,-1 0 0,1 0 0,-1-1 1,0 1-1,1 0 0,-1 0 0,1 0 1,-1-1-1,0 1 0,1 0 0,-1 0 1,1-1-1,-1 1 0,0 0 0,1-1 1,10-21 189,-6 0-130,0 0 1,-2 0-1,-1-1 0,0 1 0,-2-30 0,-1 36-92,-1 0 0,0 1-1,-1-1 1,0 1 0,-2 0 0,0 0 0,0 0 0,-11-20-1,15 34-91,27 19-299,-16-15 257,-1-2-1,1 1 0,-1-1 0,1 0 1,0-1-1,-1-1 0,1 1 0,-1-1 1,1-1-1,-1 0 0,16-5 0,-16 4-1013,0-1-1,1 0 1,-1 0 0,-1-1-1,1 0 1,12-11-1,9-13-9048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164 129 1730,'0'0'7521,"6"-9"-3890,-1 2-2808,20-32 2658,-16 6 3612,-12 32-6913,1 0 1,-1 1-1,0 0 0,1 0 0,-1 0 1,0 0-1,0 0 0,1 0 0,-1 1 1,0-1-1,1 1 0,-3 1 1,-8 5-123,0 0 0,1 2 0,0-1 0,0 2 0,1-1 0,1 2 0,0-1 0,0 1 0,1 1 0,0 0 0,1 0 0,0 1 0,1 0 0,0 0 0,-6 20 0,12-29-24,-1-1-1,1 1 0,0 0 0,0-1 0,1 1 0,-1 0 0,1 0 0,0 0 0,0 0 1,0 0-1,1-1 0,-1 1 0,1 0 0,0 0 0,2 5 0,-2-7-23,1 0 1,-1 0-1,1 0 0,0-1 0,-1 1 1,1-1-1,0 0 0,0 1 0,0-1 1,0 0-1,0 0 0,0 0 0,1 0 0,-1-1 1,0 1-1,0-1 0,1 1 0,-1-1 1,0 0-1,1 0 0,-1 0 0,0 0 1,1 0-1,-1 0 0,0-1 0,5 0 0,2-1 17,0-1 0,-1 1 0,0-1 0,1-1 0,-1 0 0,0 0 0,-1 0-1,1-1 1,-1 0 0,0-1 0,0 1 0,-1-1 0,1-1 0,-1 1-1,-1-1 1,1 0 0,5-10 0,-6 9 18,0-1 0,0 0 0,0 0 0,-1 0 0,-1-1 0,1 1 0,-2-1 0,1 0 0,-1 0 0,-1 0 0,0 0 0,0 0 0,-1 0 0,-2-19 0,2 28-47,0 1 1,0-1-1,0 0 1,0 1 0,-1-1-1,1 1 1,0-1-1,0 1 1,-1-1-1,1 0 1,0 1-1,-1-1 1,1 1-1,-1 0 1,1-1-1,-1 1 1,1-1-1,0 1 1,-1 0-1,0-1 1,1 1-1,-1 0 1,1-1-1,-1 1 1,1 0-1,-1 0 1,1 0-1,-1-1 1,0 1 0,1 0-1,-1 0 1,0 0-1,1 0 1,-1 0-1,1 0 1,-1 0-1,0 1 1,0-1-1,-1 0-21,1 1 0,-1-1 1,1 1-1,-1-1 0,1 1 0,0 0 0,-1-1 0,1 1 1,0 0-1,-1 0 0,1 0 0,0 0 0,0 0 0,-2 3 1,1 0 7,-1 1 0,1-1 0,0 1 0,0 0 0,1 0 1,-1 0-1,1 0 0,0 0 0,0 0 0,1 0 0,0 1 0,0 8 1,0-12 23,0 0-1,1 0 1,-1 0 0,1 0 0,-1 0 0,1 0 0,0 0 0,0 0 0,-1 0 0,1 0 0,1 0 0,-1 0 0,0 0-1,0-1 1,1 1 0,-1-1 0,1 1 0,-1-1 0,1 1 0,0-1 0,-1 0 0,1 0 0,0 0 0,0 0 0,0 0 0,0 0-1,0-1 1,0 1 0,0 0 0,0-1 0,0 0 0,4 1 0,3-1 40,-1 0 0,0-1 0,1 0 0,-1 0 0,0 0 0,0-1 0,1-1 0,-2 1 0,1-1 0,0-1 0,0 1 0,-1-1 0,10-8 0,6-5 47,0-2 0,30-32 0,-35 33-77,-31 56-521,3-18 544,1 0-1,1 1 1,1 0 0,-8 40-1,15-61-31,-1 1 0,1 0-1,0-1 1,0 1 0,0 0 0,0-1-1,0 1 1,0 0 0,0-1 0,0 1-1,0 0 1,0-1 0,0 1-1,0 0 1,0-1 0,1 1 0,-1 0-1,0-1 1,0 1 0,1 0 0,-1-1-1,0 1 1,1-1 0,-1 1-1,1-1 1,-1 1 0,1-1 0,-1 1-1,2 0 1,18-4 320,22-24 164,-17 1-488,0-2 0,-2 0 1,-1-1-1,-1-1 0,18-38 0,-57 123-561,8-31 566,5-12 93,0 1-1,0-1 1,1 1 0,1 0-1,0 0 1,-2 24 0,5-35-68,0-1 0,1 0 0,-1 1 0,1-1 0,-1 0 0,1 1 0,0-1 0,0 0 0,0 0 1,-1 0-1,1 0 0,0 0 0,0 0 0,0 0 0,0 0 0,1 0 0,-1 0 0,0-1 0,0 1 0,1 0 0,-1-1 0,0 1 0,0-1 0,1 0 0,-1 1 1,1-1-1,-1 0 0,0 0 0,1 0 0,-1 1 0,1-2 0,1 1 0,23-5-2397,-25 4 1777,0 1 0,0-1 0,0 1 0,0-1 1,0 1-1,0-1 0,-1 0 0,1 1 0,0-1 1,-1 0-1,1 0 0,0 0 0,-1 0 0,1 1 0,-1-1 1,1 0-1,-1 0 0,0 0 0,1 0 0,-1-2 1,1-10-16372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78 15567,'3'-6'1095,"-1"-1"0,0 0 0,0 0 0,0 0 0,-1 0 0,1-8 1,-2 14-969,0 0 0,0 0 1,0 0-1,0 1 0,-1-1 1,1 0-1,0 0 0,0 0 1,-1 0-1,1 0 0,0 0 1,-1 1-1,1-1 0,-1 0 1,1 0-1,-1 1 0,1-1 1,-1 0-1,0 1 0,1-1 1,-1 0-1,-1 0 1,1 1-84,-1-1 1,0 1-1,0-1 1,0 1-1,1 0 1,-1-1-1,0 1 0,0 0 1,0 0-1,0 1 1,1-1-1,-1 0 1,0 1-1,0-1 1,-3 2-1,-2 1-43,0 1-1,1 0 0,-1 0 0,1 1 0,-1-1 1,1 1-1,0 1 0,1-1 0,0 1 1,0 0-1,0 1 0,0-1 0,1 1 0,0-1 1,1 1-1,-1 1 0,1-1 0,1 0 0,-1 1 1,1-1-1,1 1 0,-1 0 0,1 0 1,0 8-1,1-15-1,1 0 0,-1 0-1,0 0 1,0 0 0,1 1 0,-1-1 0,1 0 0,-1 0 0,1 0 0,-1 0 0,1 0-1,-1 0 1,1 0 0,0 0 0,0 0 0,0 0 0,-1-1 0,1 1 0,0 0 0,0 0 0,0-1-1,0 1 1,3 0 0,-1 1-7,0-1-1,1 0 1,-1-1-1,1 1 1,-1-1-1,1 1 1,-1-1-1,5 0 1,1-1-21,0 0 0,-1 0 0,1-1 1,-1 0-1,1 0 0,9-5 0,-8 1-23,0-1 0,0 1 0,17-16-1,-13 9 102,-13 13-60,-1 0-1,0 0 1,0 0-1,1 0 1,-1 1-1,0-1 0,1 0 1,-1 0-1,0 0 1,0 0-1,1 0 1,-1 1-1,0-1 1,0 0-1,1 0 0,-1 0 1,0 1-1,0-1 1,0 0-1,1 0 1,-1 1-1,0-1 1,0 0-1,0 0 0,0 1 1,0-1-1,0 0 1,0 1-1,1-1 1,-1 0-1,0 1 1,0-1-1,0 0 0,0 0 1,0 1-1,0-1 1,0 0-1,0 1 1,-1-1-1,1 0 1,0 1-1,0-1 0,0 0 1,0 0-1,0 1 1,0-1-1,-1 0 1,1 0-1,0 1 1,-2 21-373,-14 60 438,-33 106 0,37-155 388,0-1 0,-2 0 0,-1-1 0,-2 0 0,-40 55 0,56-85-387,0 1-1,0 0 1,0-1-1,0 1 1,0-1-1,-1 1 1,1-1-1,-1 0 1,1 1-1,-1-1 1,1 0-1,-1 0 1,0 0-1,0 0 1,1-1-1,-1 1 1,0 0-1,0-1 1,0 1-1,0-1 1,0 1-1,0-1 1,-3 0-1,4-1-22,-1 0 0,1 0 0,-1 0 0,1 0-1,0-1 1,0 1 0,-1 0 0,1-1 0,0 1 0,0-1-1,0 1 1,1-1 0,-1 1 0,0-1 0,0 0-1,1 1 1,-1-1 0,1 0 0,0 1 0,-1-1 0,1 0-1,0 0 1,0 1 0,0-1 0,0-2 0,0-20-126,1-1 1,0 1-1,2 0 1,1 0 0,0 1-1,2-1 1,1 1-1,1 0 1,1 1-1,1 0 1,0 0 0,2 1-1,27-38 1,47-53-5466,-30 41-1203,-19 24 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12908,'0'0'11633,"-5"11"-10982,-28 56 351,-32 69 693,57-117-1566,1 0 0,0 0-1,2 1 1,0 0 0,-1 22 0,5-41-130,1 0 1,0 0 0,0 0-1,0 0 1,0 0 0,0 0 0,0 0-1,0 0 1,0 0 0,1 0-1,-1-1 1,0 1 0,0 0-1,1 0 1,-1 0 0,1 0-1,-1-1 1,1 1 0,-1 0-1,1 0 1,-1-1 0,1 1-1,-1 0 1,1-1 0,0 1-1,0 0 1,-1-1 0,1 1-1,0-1 1,0 1 0,0-1 0,0 1-1,2-1 12,0 1 0,0-1 0,0 0 0,0 0 0,0 0 0,0-1 0,-1 1 0,1 0-1,0-1 1,4-1 0,5-2 10,-1-1 0,0 0 0,0 0 0,13-10-1,29-27-420,-33 24 176,1 2 0,32-19-1,-53 35 214,1-1 1,0 0-1,0 1 0,-1-1 0,1 1 0,0-1 0,0 1 1,0 0-1,-1-1 0,1 1 0,0 0 0,0 0 0,0-1 1,0 1-1,0 0 0,0 0 0,-1 0 0,1 0 0,0 0 1,0 0-1,0 0 0,0 1 0,0-1 0,0 0 0,0 0 1,-1 1-1,1-1 0,0 0 0,0 1 0,1 0 0,-1 1 7,0-1 0,-1 1-1,1 0 1,-1-1 0,1 1-1,-1 0 1,0-1 0,0 1-1,1 0 1,-1-1 0,0 1-1,-1 0 1,1-1 0,-1 4-1,-17 59 91,5-39-68,10-20-44,0 1 1,0-1 0,0 1 0,1-1 0,0 1 0,0 0 0,1 0 0,-2 7 0,31-38-7598,-11 3 1420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12107,'0'0'11788,"17"47"-11180,-32 0-320,6 6-223,-2 3-33,1-12-193,4-10-415,4-8-321,2-18-256,0-25-2370,4-18 63,1-16-1985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11691,'0'0'10623,"-6"13"-10003,-13 26-118,2 1 1,1 1-1,2 1 1,2 0 0,2 0-1,-5 53 1,14-93-519,1 0 0,0 0 1,0 0-1,0-1 0,0 1 1,0 0-1,0 0 0,1 0 1,-1 0-1,1 0 0,-1 0 1,1-1-1,0 1 0,0 0 1,-1 0-1,1-1 0,0 1 1,1-1-1,-1 1 0,0-1 0,0 1 1,1-1-1,-1 0 0,1 1 1,-1-1-1,1 0 0,2 1 1,-1-1-82,0 0 0,0 0 1,0-1-1,0 1 0,0-1 1,1 0-1,-1 0 1,0 0-1,0-1 0,0 1 1,0-1-1,0 1 0,0-1 1,0 0-1,0 0 0,5-3 1,1-1-617,1-1 0,-1 0 0,-1-1 0,1 0 0,-1-1 0,0 1 0,0-2 0,-1 1 0,-1-1 0,1 0 0,5-11 0,11-33 71,-38 81 7183,11-22-6288,0 1-1,0-1 0,0 0 1,1 1-1,0 0 1,0 0-1,1 0 0,0 0 1,0 0-1,1 1 1,0-1-1,0 9 0,1-15-236,1 0-1,0-1 0,-1 1 1,1 0-1,0 0 0,0-1 1,-1 1-1,1 0 0,0-1 1,0 1-1,0-1 0,0 1 1,0-1-1,0 1 0,0-1 1,0 0-1,0 1 0,0-1 1,0 0-1,0 0 0,0 0 1,0 0-1,0 0 0,1 0 1,-1 0-1,0 0 0,0 0 1,0-1-1,0 1 0,0 0 1,0-1-1,1 0 0,37-12 253,-5-9-173,-27 16-373,1 0-1,1 1 1,-1 0-1,1 0 1,0 0 0,0 2-1,1-1 1,-1 1-1,1 0 1,16-2-1,-25 6 266,0-1 1,0 1-1,0 0 0,0 0 0,0 0 0,0 0 0,0 0 0,-1 0 0,1 0 1,0 0-1,-1 0 0,1 0 0,-1 0 0,1 1 0,-1-1 0,0 0 1,1 0-1,-1 0 0,0 1 0,0-1 0,0 0 0,0 0 0,0 1 0,0-1 1,0 0-1,0 0 0,0 1 0,-1-1 0,0 2 0,-6 45 351,-43 132 1941,-27 124 2179,75-293-4329,-8 40 202,10-49-290,-1 0-1,1-1 1,-1 1-1,0 0 1,1 0-1,-1 0 1,0 0-1,0-1 1,0 1-1,0 0 1,0-1-1,-1 1 1,1-1 0,0 1-1,-1-1 1,1 0-1,-1 0 1,0 0-1,-2 2 1,3-3-17,0 0 1,0 0 0,0 0-1,0 0 1,0-1 0,0 1-1,0 0 1,0-1 0,1 1-1,-1-1 1,0 1 0,0-1-1,0 1 1,1-1-1,-1 0 1,0 1 0,1-1-1,-1 0 1,0 1 0,1-1-1,-1 0 1,1 0 0,-1 0-1,1 1 1,0-1 0,-1 0-1,1 0 1,0 0 0,0 0-1,-1 0 1,1 0-1,0 0 1,0-1 0,-7-40 42,7 37-33,-4-28-110,2 1-1,1 0 1,2-1-1,1 1 1,7-34 0,-7 54-181,1 0 1,0 0 0,0 1-1,1-1 1,1 1 0,0 0 0,0 0-1,1 0 1,1 1 0,0 0 0,0 0-1,1 1 1,0 0 0,0 0 0,1 1-1,19-13 1,67-29-7154,-42 22-1366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19538,'0'10'1116,"-4"39"315,-2 0-1,-3 0 0,-21 73 0,-14 73 51,44-193-1478,-3 31 112,7-26 5,5-17 47,-1-7-134,-1 1 0,0-1 0,-1 0 0,-1-1 0,-1 1 0,-1-1 0,0 0 0,-1 0 0,-1-22 0,6-29-224,-7 69 183,0 1-1,0-1 0,0 0 1,0 1-1,0-1 0,0 0 1,1 0-1,-1 0 1,0 1-1,0-1 0,0 0 1,0 0-1,1 1 0,-1-1 1,0 0-1,0 0 1,1 0-1,-1 0 0,0 0 1,0 1-1,1-1 0,-1 0 1,0 0-1,1 0 1,-1 0-1,0 0 0,0 0 1,1 0-1,-1 0 0,0 0 1,1 0-1,-1 0 1,0 0-1,0 0 0,1 0 1,-1 0-1,0 0 0,1 0 1,-1-1-1,0 1 1,0 0-1,1 0 0,-1 0 1,0 0-1,0-1 0,1 1 1,-1 0-1,0 0 1,0 0-1,0-1 0,0 1 1,1 0-1,-1 0 0,0-1 1,0 1-1,0 0 1,0 0-1,0-1 0,0 1 1,0 0-1,1-1 0,15 30-145,-13-24 155,-1-1-4,1 0 1,0 0 0,0 0 0,0 0 0,0-1-1,1 1 1,-1-1 0,1 0 0,0 0-1,0 0 1,0 0 0,0-1 0,1 0 0,-1 0-1,1 0 1,7 2 0,-4-2 24,0-1 0,0-1 0,0 1 0,0-1 0,0 0 1,0-1-1,-1 0 0,1 0 0,12-4 0,-3 0 28,-1-1 0,0-1 0,0 0 1,0-1-1,-1-1 0,-1-1 0,1 0 1,21-20-1,-28 22-13,-2 0 1,1-1-1,-1 1 0,0-1 1,-1 0-1,0-1 0,0 1 1,-1-1-1,5-20 1,-9 13 12,-11 16-189,9 2 112,0 0 1,-1 0 0,1 0-1,0 0 1,-1 1-1,1-1 1,0 1 0,0 0-1,0-1 1,-2 4-1,-10 13 25,1 1 0,1 1 0,0 0 0,2 1 0,0 0 0,1 1 0,2 0-1,0 0 1,-6 35 0,12-54 11,1-1 0,-1 0 0,1 0 0,-1 1 0,1-1 0,0 0 0,0 1 0,0-1 0,1 0 0,-1 1 0,0-1 0,1 0 0,0 0 0,-1 1 0,1-1 0,0 0 0,0 0 0,0 0 0,0 0 0,1 0 0,-1 0 0,0 0 0,1 0 0,-1-1 0,1 1 0,0-1 0,0 1 0,0-1 0,-1 1 0,1-1 0,0 0 0,1 0 0,-1 0 0,0 0 0,4 1 0,1-1 30,0 0 0,-1-1 0,1 0-1,0 0 1,-1 0 0,1-1 0,0 0 0,-1 0 0,1-1 0,-1 1-1,12-6 1,-8 2-10,0 0-1,0 0 1,-1-1-1,0 0 1,0-1 0,0 0-1,-1 0 1,0-1-1,0 0 1,-1 0-1,0-1 1,-1 0-1,0 0 1,0 0 0,-1-1-1,0 0 1,-1 0-1,0-1 1,5-19-1,-9 30-23,1-1 0,-1 1 0,0-1 0,0 1 0,0-1 0,0 1 0,0-1 0,1 1 0,-1-1 0,0 1 0,0-1 0,0 1 0,0-1 0,-1 1 0,1-1 1,0 1-1,0-1 0,0 1 0,0-1 0,0 1 0,-1-1 0,1 1 0,0-1 0,0 1 0,-1-1 0,1 1 0,0 0 0,-1-1 0,1 1 0,0-1 0,-1 1 0,1 0 0,-1 0 0,1-1 0,-1 1 0,-19 6 22,-15 22-122,29-22 78,1 1 1,0-1 0,0 1-1,1 1 1,0-1 0,0 0-1,0 1 1,1 0 0,1 0-1,-1 0 1,1 0 0,0 0-1,1 0 1,0 1 0,1-1 0,-1 1-1,2 11 1,0-18-117,0 0 1,0 0-1,0 0 1,0 0-1,0 0 1,0 0-1,1 0 1,-1-1-1,0 1 1,1 0-1,0-1 1,-1 1-1,1-1 1,0 1-1,0-1 1,0 0-1,-1 0 1,1 0-1,0 0 1,1 0-1,-1-1 1,0 1-1,0 0 1,0-1-1,4 1 1,2 0-1272,0-1 0,0 1 1,-1-1-1,1-1 0,0 1 0,10-3 1,26-12-11271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17585,'0'0'8157,"-2"8"-7517,-22 61 467,12-37-1019,0 1 0,3 0 1,0 1-1,2-1 0,2 1 0,-2 54 1,7-84-201,0 0 1,1 0-1,-1 0 0,1 0 1,0 0-1,1 0 1,-1 0-1,0 0 1,1 0-1,0-1 1,0 1-1,0 0 1,1-1-1,-1 0 1,1 0-1,-1 1 1,1-2-1,0 1 0,1 0 1,-1-1-1,0 1 1,1-1-1,-1 0 1,1 0-1,0 0 1,-1 0-1,1-1 1,0 0-1,0 0 1,0 0-1,0 0 1,5 0-1,3 0-910,0 0 0,-1-1 0,1 0 1,0-1-1,0 0 0,-1-1 0,1 0 0,-1-1 0,0 0 1,16-7-1,20-14-6879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 14478,'-8'-1'3694,"3"0"-3435,0 0 1,-1 0 0,1 0-1,-1 1 1,1 0-1,-1 0 1,1 0-1,-1 1 1,1 0 0,0 0-1,-1 0 1,1 1-1,0 0 1,0 0 0,0 0-1,0 0 1,0 1-1,0 0 1,1 0-1,-1 0 1,1 0 0,0 1-1,-7 7 1,5-4-83,1 1 1,0 0-1,0-1 0,0 2 1,1-1-1,0 0 0,-3 14 1,6-20-156,0-1 0,1 1-1,-1 0 1,1 0 0,-1-1 0,1 1 0,0 0 0,0 0 0,-1 0-1,1-1 1,1 1 0,-1 0 0,0 0 0,0 0 0,1-1 0,-1 1-1,1 0 1,-1 0 0,1-1 0,0 1 0,0 0 0,0-1 0,0 1-1,0-1 1,0 1 0,0-1 0,0 0 0,1 1 0,-1-1 0,0 0 0,1 0-1,-1 0 1,1 0 0,-1 0 0,1 0 0,0 0 0,-1-1 0,1 1-1,0 0 1,0-1 0,-1 0 0,1 1 0,3-1 0,4 1 13,0-1 0,0 0 0,0 0 0,0-1 0,0 0 0,0-1 0,0 0 0,-1-1 0,1 1 0,0-2 0,-1 1 0,0-1 0,0 0 0,15-11 0,-13 8-13,-1 0 0,0-1 0,0-1 0,0 1 1,-1-1-1,-1-1 0,1 1 0,-2-1 0,1-1 0,9-20 0,-11 11-25,-13 26-258,-18 31-56,22-29 75,0 0 0,1 0 0,0 0 1,0 1-1,1 0 0,0-1 1,1 1-1,-1 0 0,2 0 1,0 14-1,0-21-24,1 0-1,-1 0 1,1 0-1,0-1 1,-1 1 0,1 0-1,0 0 1,0-1 0,0 1-1,1-1 1,-1 1-1,0-1 1,1 0 0,-1 1-1,0-1 1,1 0 0,0 0-1,-1 0 1,1 0-1,0 0 1,-1 0 0,1 0-1,0-1 1,0 1 0,0-1-1,-1 1 1,1-1-1,0 0 1,0 1 0,0-1-1,0 0 1,0 0 0,0-1-1,2 1 1,6 0-668,1-1 0,-1 0 0,0 0 1,0-1-1,15-5 0,19-12-6113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5285,'1'-7'5429,"3"-26"-1425,-4 32-3870,0 0 0,0 1 0,0-1 0,0 0 0,0 1 0,0-1 0,0 0 0,0 1 0,-1-1 0,1 0 0,0 1 0,0-1 0,-1 1 0,1-1 0,0 0 0,-1 1 0,1-1 0,0 1 0,-1-1 0,1 1 1,-1-1-1,1 1 0,-1-1 0,1 1 0,-1 0 0,1-1 0,-1 1 0,0 0 0,1-1 0,-1 1 0,-24 0 1714,-20 17-399,36-11-1147,0-1 0,0 1 0,1 0 1,-1 1-1,1 0 0,1 0 0,-1 1 0,1 0 0,1 0 0,-1 1 0,-5 10 0,12-19-296,0 1 1,0-1-1,0 1 0,0-1 1,0 1-1,0 0 1,0-1-1,0 1 0,0-1 1,1 1-1,-1-1 0,0 1 1,0-1-1,0 1 0,1-1 1,-1 1-1,0-1 0,0 1 1,1-1-1,-1 1 0,0-1 1,1 0-1,-1 1 1,1-1-1,-1 1 0,0-1 1,1 0-1,-1 0 0,1 1 1,-1-1-1,1 0 0,-1 0 1,1 1-1,-1-1 0,1 0 1,-1 0-1,1 0 0,0 0 1,-1 0-1,1 0 0,-1 0 1,1 0-1,-1 0 1,1 0-1,0 0 0,37 0 221,-26-1-233,13 1-448,68 3-1540,-86-3 1871,0 1 1,0 1-1,0-1 1,0 1-1,0 1 1,-1-1-1,1 1 1,-1 0-1,1 0 1,7 6-1,-13-8 138,0 0 0,0-1 0,0 1 0,-1 0 1,1 0-1,0 0 0,0 0 0,0 0 0,-1 0 0,1 0 0,-1 0 0,1 0 0,-1 0 0,1 0 1,-1 0-1,1 0 0,-1 1 0,0-1 0,0 0 0,0 0 0,0 0 0,0 1 0,0-1 1,0 0-1,0 1 0,-1 1 68,0 0 1,0-1-1,0 1 1,0-1-1,0 0 0,-1 1 1,1-1-1,-1 0 1,0 0-1,-3 3 1,-5 4 267,0-1 0,-1 0 1,-16 9-1,27-17-350,-10 7 48,1-2 0,-1 0 1,0 0-1,0 0 0,-1-2 0,0 1 0,1-1 0,-1-1 0,-17 3 0,27-5-164,0-1 0,0 1 0,0 0 0,0 0 0,0 0 0,0-1 0,0 1 0,0 0 0,0-1-1,0 1 1,0-1 0,0 1 0,1-1 0,-1 1 0,0-1 0,0 0 0,0 1 0,1-1 0,-1 0 0,1 0-1,-1 1 1,0-1 0,1 0 0,-1 0 0,1 0 0,0 0 0,-1 0 0,1 0 0,0 0 0,-1 0 0,1 0 0,0 0-1,0 0 1,0 0 0,0 0 0,0 0 0,0 0 0,0-1 0,9-43-7024,8 8-196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8200,'0'0'12919,"-3"12"-12231,-8 39 381,0-3-160,2 0 0,-5 73 1,14-110-891,-1 1 1,1 0 0,1 0 0,0 0-1,1-1 1,0 1 0,1-1 0,0 1-1,1-1 1,0 0 0,1 0 0,0-1-1,1 1 1,0-1 0,0 0-1,10 10 1,-16-20-46,2 3-163,-1-2 1,1 1-1,0 0 0,0 0 0,0 0 0,0-1 0,0 1 0,0-1 0,0 0 0,0 1 0,0-1 1,1 0-1,-1 0 0,0-1 0,4 2 0,-5-4-117,-1 0 0,1 0-1,-1-1 1,0 1 0,1 0 0,-1 0 0,0 0-1,0-1 1,0 1 0,-1 0 0,1 0 0,0 0-1,-2-3 1,-1-4-115,-1 0 0,0 0 0,-1 0 0,0 1 1,-9-12-1,-9-8 1231,-33-32 0,42 46-246,1 2 219,8 9-337,0-2-1,0 1 1,1 0 0,-1-1 0,1 0 0,0 0 0,0 0 0,1-1 0,0 1 0,0-1 0,-3-6-1,7 11-400,-1 1 0,0-1 0,1 1 0,-1-1 0,1 1 0,0-1 0,-1 1-1,1-1 1,-1 1 0,1-1 0,0 1 0,-1 0 0,1-1 0,0 1-1,-1 0 1,1 0 0,0 0 0,-1-1 0,1 1 0,0 0 0,0 0 0,-1 0-1,1 0 1,1 0 0,26-1-91,-22 1 102,2 0-39,95-3-1352,-35-6-3710,-15-4-3262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10570,'0'0'7548,"11"2"-6160,9 1-780,74 16 2439,-84-17-2779,0 1-1,0 0 0,0 0 0,-1 1 0,1 1 1,16 10-1,-24-14-253,-1 1 1,0-1 0,1 0 0,-1 1-1,0-1 1,0 0 0,0 1-1,0 0 1,0-1 0,-1 1-1,1-1 1,0 1 0,-1 0 0,1 0-1,-1-1 1,1 1 0,-1 0-1,0 0 1,0-1 0,0 1-1,0 0 1,0 0 0,0 0 0,-1-1-1,1 1 1,0 0 0,-1 0-1,0-1 1,1 1 0,-1 0 0,0-1-1,0 1 1,0-1 0,0 1-1,0-1 1,0 1 0,-2 1-1,-6 7 166,1-1 0,-1-1 0,0 1 0,-12 7 0,14-11-144,-19 15 111,-38 32 378,59-48-480,1 0 1,-1 1-1,1 0 1,0 0-1,0 0 1,1 0-1,0 1 1,0 0-1,-4 10 1,6-16-46,1 1 1,0 0-1,-1 0 1,1 0-1,0 0 1,0 0-1,0 0 1,0 0-1,0 0 1,0 0-1,0-1 1,0 1-1,0 0 1,0 0-1,1 0 1,-1 0-1,0 0 1,1 0-1,-1 0 1,0-1-1,1 1 1,-1 0-1,1 0 1,-1-1-1,1 1 1,0 0-1,-1-1 1,1 1-1,0 0 1,-1-1-1,1 1 1,0-1-1,0 1 1,0-1-1,-1 1 1,1-1-1,0 0 1,0 0-1,0 1 1,0-1-1,1 0 1,45 2 122,-36-3-86,15-1-439,0-1 0,0-2 0,0 0 0,-1-2-1,37-14 1,58-32-6901,-56 20-565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17585,'0'0'2893,"-11"2"-234,-3 1-2063,-1 1 1,1 0 0,-23 10-1,33-12-507,0 0 0,0-1 0,0 2 0,0-1 0,0 0 0,0 1 0,1 0 0,0 0 0,-1 0 0,1 0 0,0 0 0,0 1 0,1-1 0,-1 1 0,1 0 0,0-1-1,0 1 1,0 0 0,0 1 0,-1 3 0,4-7-92,-1 0 1,0 0-1,0-1 0,1 1 0,-1 0 0,0 0 0,1-1 0,-1 1 0,1 0 1,-1-1-1,1 1 0,-1 0 0,1-1 0,0 1 0,-1-1 0,1 1 0,0-1 1,-1 1-1,1-1 0,0 0 0,-1 1 0,1-1 0,0 0 0,0 1 1,0-1-1,-1 0 0,1 0 0,0 0 0,0 0 0,0 0 0,0 0 0,-1 0 1,3 0-1,36 1 55,-32-1-92,-1 0 3,17 0-400,0 0 0,0 2 0,-1 1 0,23 5 0,-40-7 361,0 1 0,0 0 1,0-1-1,0 2 0,0-1 1,-1 1-1,1-1 0,-1 1 1,0 0-1,6 6 0,-8-7 103,0 1-1,-1-1 1,1 1-1,-1-1 1,1 1-1,-1 0 1,0-1-1,0 1 1,0 0-1,0 0 1,0 0-1,-1 0 1,1-1-1,-1 1 0,0 0 1,0 0-1,0 0 1,0 0-1,-2 6 1,0-4 130,0 1 1,0-1 0,-1 1-1,1-1 1,-1 0-1,-1 0 1,1 0-1,-1-1 1,0 1 0,0-1-1,0 0 1,0 0-1,-1 0 1,-6 4 0,-5 3 87,0-1 1,0-1 0,-22 10 0,31-16-274,0 0 1,-1-1-1,1 1 0,-1-2 0,1 1 1,-9 0-1,14-2-159,0 0-1,1 0 1,-1 0-1,0 0 1,0-1-1,0 1 1,0-1 0,1 1-1,-1-1 1,0 1-1,0-1 1,-2-2-1,3 2-160,-1 0 0,1 0 0,0 0 0,0 0 1,0 0-1,0-1 0,0 1 0,1 0 0,-1-1 0,0 1 0,1-1 0,-1 1 0,1-1 0,-1 1 0,1-1 0,-1 1 0,1-3 0,-2-25-7099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13933,'0'0'7623,"65"-20"-6021,-27 15 128,7 4-577,2 0-577,-1 1-416,-6 0-160,0-2-1153,-3-3-2947,-6-5-4836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15727,'0'0'2594,"0"8"-704,0 1-1556,0 0 0,1 1 0,0-1 0,1 0 0,0 0-1,0 0 1,6 12 0,-6-17-304,-1-1-1,1 1 1,0-1-1,0 1 1,1-1-1,-1 0 1,1 0-1,-1 0 1,1-1-1,0 1 1,0-1-1,0 1 1,1-1-1,-1 0 1,0 0-1,1 0 1,-1-1-1,1 1 1,0-1-1,0 0 1,-1 0-1,1 0 1,5 0-1,6 0-16,0-1 0,1-1-1,-1 0 1,0-1 0,1 0-1,-1-1 1,0-1 0,-1-1-1,1 0 1,22-11 0,-18 6-511,0 0 0,-1-2 0,-1 0 0,0-1 0,0 0 0,-1-2 1,16-18-1,-93 94 492,4 15 1256,4 2-1,3 2 0,3 3 0,-40 101 0,77-151-1665,9-18-2531,10-18-6064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17649,'0'0'3523,"-14"47"-2498,3-17-96,2 2-224,9 1-417,0-6-320,20-10-1602,0-10-2273,9-7-6279</inkml:trace>
  <inkml:trace contextRef="#ctx0" brushRef="#br0" timeOffset="1">261 456 2883,'0'0'14157,"-5"52"-13484,5-45 352,0-6-577,5-1-320,8 0 32,1-8-63,3-7-1122,-8 0-1826,1-6-3331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39 154 11627,'0'0'3817,"-6"8"-1217,-21 29-278,27-37-2248,-1 1 1,1 0-1,-1-1 1,1 1-1,-1 0 0,1 0 1,-1-1-1,1 1 1,0 0-1,-1 0 0,1 0 1,0-1-1,0 1 0,0 0 1,0 0-1,0 0 1,0 0-1,0 0 0,0-1 1,0 1-1,0 0 1,0 0-1,0 0 0,0 0 1,1-1-1,-1 1 1,0 0-1,1 0 0,-1 0 1,1-1-1,-1 1 1,0 0-1,1-1 0,0 1 1,-1 0-1,1-1 1,-1 1-1,1-1 0,0 1 1,-1-1-1,1 1 1,0-1-1,0 1 0,0-1 1,-1 0-1,1 1 1,0-1-1,0 0 0,0 0 1,-1 0-1,3 0 1,43 3 1605,-43-3-1517,9-2 61,-1 0 1,0 0-1,0-1 1,1 0-1,-2-1 0,1 0 1,0-1-1,-1 0 0,0-1 1,0 0-1,-1 0 1,11-10-1,-14 12-151,0-1 1,0-1-1,-1 1 1,0-1-1,0 0 1,0 0-1,0 0 1,-1-1-1,0 0 1,-1 0-1,0 0 1,0 0-1,0 0 1,-1-1-1,0 1 1,0-1-1,-1 1 1,1-15-1,-2 21-78,0-1 0,0 1-1,0 0 1,0-1-1,0 1 1,-1 0-1,1-1 1,-1 1-1,1 0 1,-1-1-1,1 1 1,-1 0 0,0 0-1,0 0 1,1 0-1,-1-1 1,0 1-1,0 0 1,0 1-1,0-1 1,0 0-1,-1 0 1,1 0 0,0 1-1,0-1 1,-1 0-1,1 1 1,0-1-1,0 1 1,-1-1-1,1 1 1,0 0-1,-1 0 1,1 0 0,-1 0-1,1 0 1,0 0-1,-1 0 1,1 0-1,-1 0 1,1 0-1,-2 1 1,-3 0-37,1 1 1,-1-1-1,1 1 0,0 0 1,0 0-1,0 0 0,0 1 1,0 0-1,-7 5 0,-6 9-37,0 1 1,1 0-1,-20 28 0,30-35 66,0-1-1,0 1 0,1 0 1,1 1-1,0-1 0,0 1 1,1 0-1,-4 20 0,8-31-21,0 1-1,0-1 1,-1 0-1,1 1 1,0-1-1,0 0 0,1 1 1,-1-1-1,0 1 1,0-1-1,1 0 1,-1 0-1,1 1 1,-1-1-1,1 0 0,-1 0 1,1 1-1,0-1 1,-1 0-1,1 0 1,0 0-1,0 0 1,0 0-1,2 1 0,-1 0-105,1-1-1,-1 0 0,1 0 0,0 0 0,-1 0 0,1 0 0,0-1 0,0 1 1,-1-1-1,1 0 0,4 1 0,5-2-1125,-1 0 0,1 0 0,0-1 0,21-7 1,20-11-4858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7:2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94 10314,'0'0'13474,"-11"1"-12225,-2 2-1013,0 1-1,0 0 1,0 0-1,1 1 1,-1 1 0,1 0-1,1 1 1,-1 1-1,1-1 1,0 2 0,1-1-1,0 1 1,0 1-1,-15 20 1,24-29-239,1-1-1,-1 1 1,1 0 0,-1-1-1,1 1 1,-1 0 0,1 0-1,0-1 1,-1 1 0,1 0-1,0 0 1,0-1 0,-1 1-1,1 0 1,0 0 0,0 0-1,0-1 1,0 1 0,0 0-1,0 0 1,0 0 0,0-1-1,1 1 1,-1 0 0,0 0-1,0-1 1,1 1 0,-1 0-1,1 1 1,0-1 12,1-1 0,-1 1 0,0 0 0,1-1 1,-1 1-1,0-1 0,1 1 0,-1-1 0,1 1 0,-1-1 0,1 0 1,-1 0-1,1 0 0,2 0 0,4-1 44,1 0 1,-1 0-1,1-1 1,13-4-1,-12 1-36,1-1 1,-1 0-1,0 0 0,0-1 0,-1-1 0,0 1 0,-1-2 0,1 1 0,-1-1 0,-1 0 1,0-1-1,0 0 0,5-11 0,-4 10-27,-19 14-225,-6 12 174,0 0 0,-20 25 0,30-33 171,0 1 1,1 0-1,1 1 1,-1-1-1,2 1 1,-1 0-1,1 0 1,-3 11-1,6-19-99,1-1 0,0 1 0,0 0-1,0 0 1,0 0 0,0 0 0,0 0-1,0-1 1,0 1 0,0 0 0,0 0-1,0 0 1,1 0 0,-1-1 0,0 1-1,0 0 1,1 0 0,-1-1 0,1 1-1,-1 0 1,1 0 0,-1-1 0,1 1 0,-1 0-1,1-1 1,0 1 0,-1-1 0,1 1-1,0-1 1,-1 1 0,1-1 0,0 0-1,0 1 1,-1-1 0,1 0 0,0 1-1,0-1 1,0 0 0,0 0 0,-1 0-1,2 0 1,43 0 289,-35-1-208,10-1-81,0-2-1,0 0 1,-1-2 0,0 0 0,20-9-1,-18 6-287,0 1-1,1 2 0,35-7 1,-57 12 273,0 1 0,1 0 0,-1 0 0,0 0 0,1 0 0,-1 0 0,1 0 0,-1 0 0,0 0 0,1 0 0,-1 0 0,0 0 1,1 1-1,-1-1 0,0 0 0,1 0 0,-1 0 0,0 0 0,1 0 0,-1 1 0,0-1 0,1 0 0,-1 0 0,0 1 0,0-1 1,1 0-1,-1 0 0,0 1 0,0-1 0,0 0 0,1 1 0,-1-1 0,0 0 0,0 1 0,0-1 0,0 0 0,0 1 0,0-1 1,1 0-1,-1 1 0,0-1 0,0 1 0,0-1 0,0 0 0,0 1 0,-1-1 0,1 0 0,0 1 0,0-1 0,0 0 0,0 1 1,0-1-1,0 0 0,-1 1 0,1-1 0,0 0 0,0 1 0,0-1 0,-1 0 0,1 1 0,0-1 0,0 0 0,-1 0 0,0 1 1,-14 21 252,-1-6 121,1 1 0,1 1-1,-13 21 1,73-94 1445,-38 40-1848,-1-1 0,0 0 0,-1 0 0,-1-1 0,0 0 0,-1 1 0,-1-2 0,-1 1 0,0 0 0,-1-22 0,-1 38-394,7 18-1970,-1-12 1467,1 0 0,1-1 0,-1 0 0,0 0 0,1-1-1,0 0 1,0 0 0,0-1 0,0 0 0,0 0 0,1-1 0,-1 0 0,17-1 0,-14 0-304,1 0 1,-1-1-1,0-1 1,1 0-1,15-5 0,-21 5 1016,-1 0 0,0 0-1,1-1 1,-1 1-1,0-1 1,6-6 0,-8 7 1081,0-1 1,-1 0 0,1 1 0,-1-1 0,1 0 0,-1-1 0,0 1 0,0 0 0,-1-1 0,1 1 0,-1-1 0,1 1 0,-1-1 0,0 0-1,-1 1 1,1-1 0,-1 0 0,1 0 0,-1 0 0,0 1 0,0-1 0,-1 0 0,0-4 0,0 7-809,1 0 0,0 0 0,-1 0 1,1 0-1,-1 1 0,1-1 0,-1 0 1,0 0-1,1 1 0,-1-1 0,0 0 0,1 1 1,-1-1-1,0 1 0,0-1 0,0 1 0,1-1 1,-1 1-1,0 0 0,0-1 0,0 1 0,0 0 1,0 0-1,0-1 0,0 1 0,0 0 1,0 0-1,0 0 0,0 0 0,0 0 0,1 0 1,-1 1-1,0-1 0,0 0 0,0 0 0,0 1 1,0-1-1,0 1 0,0-1 0,1 1 0,-2 0 1,-34 23-48,34-22-7,-1 0 0,1 0 0,0 1 0,-1-1 0,1 1 0,0 0 0,0 0 0,1-1 0,-1 1 0,0 0 0,1 0 0,0 1 0,0-1 0,0 0 0,0 0 0,0 1 0,1-1 0,0 0 0,-1 4 0,2-4-23,0-1-1,0 1 0,0 0 0,1-1 1,-1 0-1,1 1 0,-1-1 1,1 0-1,0 0 0,0 1 1,0-1-1,0-1 0,0 1 1,0 0-1,1-1 0,-1 1 1,1-1-1,-1 1 0,1-1 1,-1 0-1,1 0 0,4 1 1,60 17-1498,-49-15 1031,-1 1 0,0 0 0,31 15 0,-48-19 530,1-1-1,0 0 1,0 1-1,-1-1 1,1 1 0,0 0-1,-1-1 1,1 1-1,0-1 1,-1 1-1,1 0 1,-1 0-1,1-1 1,-1 1-1,0 0 1,1 0 0,-1-1-1,0 1 1,1 0-1,-1 0 1,0 0-1,0 0 1,0 0-1,0-1 1,0 1-1,0 0 1,0 0 0,0 0-1,0 0 1,0 0-1,0 0 1,0-1-1,-1 1 1,1 0-1,0 0 1,-1 0-1,1-1 1,-1 1 0,1 0-1,-1 0 1,1-1-1,-1 1 1,1 0-1,-1-1 1,0 1-1,1-1 1,-1 1-1,0-1 1,1 1 0,-1-1-1,-1 1 1,-40 25 1673,14-13-622,-56 16 0,74-26-1154,-1 0 0,0-1 0,0 0 1,0-1-1,0 0 0,0-1 0,0 0 1,-19-3-1,30 2-119,-1 1 0,1 0 1,0 0-1,-1-1 0,1 1 0,-1 0 0,1-1 1,0 1-1,-1 0 0,1-1 0,0 1 1,0-1-1,-1 1 0,1 0 0,0-1 1,0 1-1,-1-1 0,1 1 0,0-1 1,0 1-1,0-1 0,0 1 0,0-1 1,0 1-1,0-1 0,0 1 0,0-1 1,0 1-1,0 0 0,0-1 0,0 1 1,0-1-1,1 0 0,-1-2-1446,1-14-9343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3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651 1 4484,'0'0'12129,"-3"12"-10800,-53 165 1067,32-110-2126,3 2 0,3 0 0,-11 79 0,17 300 720,14-310-788,-5-1 0,-24 152 0,-124 751 518,144-987-768,-2-1 0,-30 96 0,-53 93-96,-39 149 169,104-299 46,24-163-7422,3 42 2082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3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9513,'0'0'5701,"11"8"-5791,-1-1 89,0 0 1,1-1-1,0 0 1,0 0-1,0-1 0,0-1 1,1 0-1,0 0 1,18 2-1,56-2 924,-1-4 1,1-3-1,118-20 0,62-4-676,547 16 152,-349 9-248,783 27 233,743-6 892,-981-70 667,-523 22-1355,-126 20-519,-341 12-572,-28 5-757,-31 4-2828,18-12-519,0 0-1820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3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 8648,'0'0'9705,"13"-5"-8968,34-6-258,1 1 0,0 3 0,89-3 1,-131 10-446,1 0-16,0-1 0,0 1-1,0 1 1,0-1 0,0 1-1,0 1 1,10 2 0,-16-3-1,1 0 0,0 0 0,-1 1-1,1-1 1,-1 0 0,1 1 0,-1-1 0,1 1 0,-1-1 0,0 1-1,0 0 1,0-1 0,0 1 0,0 0 0,0 0 0,-1 0 0,1 0 0,0 0-1,-1 0 1,0 0 0,1 0 0,-1 0 0,0 0 0,0 0 0,0 0 0,0 0-1,-1 0 1,1 0 0,0 0 0,-2 3 0,-1 7 182,0-1 1,0 0-1,-1 1 1,-1-1-1,0-1 1,0 1-1,-1-1 1,-8 11-1,-67 79 1151,54-68-945,-70 76 709,50-58-790,-72 99 0,110-131-453,7-12-1520,6-9-4896,15-21-939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3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 2691,'0'0'12299,"13"-10"-10430,61-54-51,93-105 0,-11 10-1002,-156 158-806,23-18 255,-22 19-259,-1 0 1,0-1 0,1 1 0,-1 0-1,0-1 1,1 1 0,-1 0-1,0-1 1,1 1 0,-1 0-1,0 0 1,1 0 0,-1-1 0,1 1-1,-1 0 1,1 0 0,-1 0-1,0 0 1,1 0 0,-1 0-1,1 0 1,-1-1 0,1 1-1,-1 1 1,1-1 0,-1 0 0,1 0-1,-1 0 1,0 0 0,1 0-1,-1 0 1,1 0 0,-1 1-1,1-1 1,-1 0 0,0 0 0,1 1-1,-1-1 1,0 0 0,1 0-1,-1 1 1,0-1 0,1 1-1,-1-1 1,0 0 0,0 1-1,1-1 1,-1 0 0,0 1 0,0-1-1,0 1 1,1-1 0,-1 1-1,0-1 1,0 1 0,0 0-1,1 48 393,-2-1 0,-12 79-1,7-77-334,1 0 0,4 86 0,1-130-54,1 1 0,0-1 0,1 0-1,-1 0 1,1 0 0,5 10-1,-7-15-172,1 0 0,0 1-1,-1-1 1,1 1 0,0-1-1,0 0 1,0 0 0,0 1 0,0-1-1,0 0 1,0 0 0,1 0-1,-1 0 1,0 0 0,1 0-1,-1-1 1,0 1 0,1 0 0,-1-1-1,1 1 1,-1-1 0,1 0-1,-1 1 1,1-1 0,0 0-1,-1 0 1,1 0 0,-1 0-1,3 0 1,10-5-5773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3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101 148 3972,'0'0'-171,"-10"6"2141,4-1-1272,-40 25 938,43-28-859,0-1 0,0 1 0,-1-1-1,1 0 1,-1 0 0,1 0 0,0 0 0,-6 0 0,9-1-708,0 0 0,-1-1 0,1 1 1,0 0-1,0 0 0,0 0 0,-1-1 0,1 1 0,0 0 0,0 0 1,0-1-1,0 1 0,-1 0 0,1-1 0,0 1 0,0 0 1,0 0-1,0-1 0,0 1 0,0 0 0,0-1 0,0 1 0,0 0 1,0-1-1,0 1 0,0 0 0,0 0 0,0-1 0,0 1 1,0 0-1,0-1 0,0 1 0,1 0 0,-1 0 0,0-1 0,0 1 1,0 0-1,0-1 0,1 1 0,-1 0 0,0 0 0,0 0 1,0-1-1,1 1 0,-1 0 0,0 0 0,0 0 0,1 0 0,-1-1 1,0 1-1,1 0 0,-1 0 0,14-15 323,-11 14-319,0-1 0,0 0 0,0 1 0,0-1 1,1 1-1,-1 0 0,0 0 0,1 0 0,-1 0 0,0 1 0,1 0 0,-1-1 0,1 1 0,-1 0 0,1 1 0,-1-1 1,0 1-1,1-1 0,5 3 0,-5-1-33,0 0 1,-1 1-1,0-1 1,1 1-1,-1 0 1,0 0-1,0 0 1,0 0-1,-1 0 1,1 1-1,-1-1 1,0 1 0,4 7-1,2 10 22,-1 0 0,0 1 0,-2 0 0,5 39 0,-9-54-15,10 67 605,-6-68 611,0-17-233,3-18 408,-8 23-1289,19-155 1351,-19 147-1459,0 0 1,0 0 0,-1 0 0,-1 0-1,0 0 1,-1 1 0,-1-1 0,0 0-1,-8-16 1,3 18 51,11 11-332,10 1 166,7 0 76,-1-1 0,0-1 0,1-1 0,-1-1 0,-1 0 0,1-1 0,0-1 0,17-9 0,32-9-748,-23 17-7041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13357,'0'0'4932,"-2"58"-4547,9-15-1,-1 6-256,-1 5-64,0-4-32,1-3-32,-3-5-96,3-11-609,-6-10-255,0-8-546,0-10-736,-6-3-160,-3-15-257,-7-14-1761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23 312 3043,'-6'-27'2026,"0"-1"0,2-1 0,-2-47 0,6 69-1618,0 0 1,0 0-1,1 0 1,0 1 0,1-1-1,-1 0 1,1 1 0,0-1-1,1 1 1,-1-1 0,1 1-1,1 0 1,-1 0-1,1 1 1,0-1 0,0 1-1,1-1 1,0 2 0,0-1-1,0 0 1,6-3-1,-9 6-365,-1 1 0,1-1 0,0 1 0,1-1 0,-1 1 0,0 0 0,0 0 0,0 0 0,1 1 0,-1-1 0,0 0 0,1 1-1,-1-1 1,1 1 0,-1 0 0,1 0 0,-1 0 0,0 0 0,1 0 0,-1 1 0,1-1 0,3 2 0,-4 0-24,1-1-1,-1 1 1,-1 0 0,1 0 0,0 0 0,0 0 0,-1 0 0,1 0 0,-1 1 0,1-1-1,-1 0 1,0 1 0,0-1 0,0 1 0,-1 0 0,1-1 0,0 3 0,2 15 26,-1 0 1,-1 0 0,-1 0 0,-2 23-1,2-40-15,-9 61 112,6-48-103,1 0-1,0 0 1,1 0 0,0 0-1,3 19 1,-1-32-57,-1-1 0,1 1 1,0 0-1,0-1 1,0 1-1,1-1 0,-1 1 1,1-1-1,-1 0 1,1 1-1,0-1 1,0 0-1,0 0 0,0 0 1,0 0-1,0-1 1,0 1-1,1 0 0,-1-1 1,1 0-1,-1 0 1,1 1-1,-1-1 1,1-1-1,4 2 0,1 0-817,0-1-1,0 1 0,0-2 1,0 1-1,1-1 0,-1 0 1,13-2-1,8-7-5116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93 15086,'0'0'1789,"-6"10"-844,0-2-673,4-6-194,0 1-1,0-1 1,0 1-1,0 0 1,0 0-1,0 0 1,1 0 0,0 0-1,-1 1 1,1-1-1,0 0 1,1 0-1,-1 1 1,0 6 0,1-10-72,0 1 0,0-1 1,0 1-1,0-1 0,0 1 1,0-1-1,0 1 0,0-1 1,0 1-1,0-1 0,1 1 1,-1-1-1,0 1 0,0-1 1,1 1-1,-1-1 0,0 1 1,0-1-1,1 1 0,-1-1 1,1 0-1,-1 1 0,0-1 1,1 0-1,-1 1 0,1-1 1,-1 0-1,1 1 0,-1-1 1,1 0-1,0 0 0,20-2 44,-16 0-17,-1 0 1,1-1-1,-1 1 0,1-1 1,-1 0-1,7-5 0,-6 2 75,-1 1 0,1-1-1,-1 0 1,0 0 0,-1 0-1,1 0 1,-1-1 0,0 1-1,-1-1 1,0 0 0,0 0-1,0 0 1,-1 0 0,0 0-1,0 0 1,-1 0 0,0-10-1,0 16-73,0 0 0,0 0-1,0 0 1,-1 0 0,1 0 0,0 0 0,-1 0-1,1 0 1,-1 0 0,1 0 0,-1 0-1,1 0 1,-1 0 0,0 0 0,1 0-1,-1 1 1,0-1 0,0 0 0,0 0-1,1 1 1,-1-1 0,0 1 0,0-1-1,0 1 1,0-1 0,0 1 0,0-1-1,0 1 1,0 0 0,-1-1 0,1 1 0,0 0-1,0 0 1,0 0 0,0 0 0,0 0-1,0 0 1,0 0 0,0 1 0,0-1-1,0 0 1,-1 0 0,1 1 0,-1 0-1,-1 0-2,0 1 0,-1-1 0,1 1 0,0 0 0,0 0 0,0 0 0,0 0 0,1 1 0,-1-1 0,1 1 0,-1 0 0,-2 4 0,-2 5-11,0 0 0,1 0 1,0 0-1,1 1 0,1 0 0,0 0 0,1 0 1,0 1-1,1-1 0,0 1 0,1 0 1,1-1-1,2 28 0,-1-40-80,-1 1-1,0-1 1,1 1-1,0-1 1,-1 1-1,1-1 1,0 0 0,0 1-1,0-1 1,-1 0-1,1 0 1,1 0-1,-1 1 1,0-1 0,0 0-1,0 0 1,1 0-1,-1-1 1,0 1-1,1 0 1,-1-1 0,1 1-1,-1 0 1,1-1-1,-1 0 1,1 1 0,-1-1-1,1 0 1,-1 0-1,1 0 1,-1 0-1,1 0 1,0 0 0,-1 0-1,1 0 1,-1-1-1,1 1 1,1-1 0,2-1-554,1 1 0,0-1 0,-1-1 1,1 1-1,-1-1 0,0 0 1,0 0-1,9-7 0,15-22-4558,-4-6-2361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11659,'0'0'12882,"14"1"-12172,-11-1-657,5 1 5,-1 0 0,0-1 0,0 0 0,0 0 0,0-1 0,0 0 0,0 0 0,0 0 0,0-1-1,-1 0 1,1-1 0,0 1 0,6-5 0,7-6 82,0 0 0,31-28 0,-47 38-58,0-1-1,-1 1 1,1-1-1,-1 1 1,0-1-1,0 0 1,0-1-1,0 1 1,-1 0-1,0-1 1,0 1-1,0-1 1,0 0-1,-1 0 1,0 0-1,0 1 1,0-1-1,0 0 1,-1-10-1,0 14-59,-1-1 0,0 1-1,1 0 1,-1-1 0,0 1-1,0 0 1,0 0 0,0 0-1,0 0 1,0 0 0,0 0 0,0 0-1,0 0 1,0 0 0,0 0-1,-1 0 1,1 1 0,0-1-1,-1 1 1,1-1 0,-1 1-1,1-1 1,0 1 0,-1 0-1,1 0 1,-1 0 0,1-1-1,-1 1 1,-2 1 0,-1-1-29,-1 0-1,1 0 1,-1 1 0,1 0 0,-1 0-1,1 0 1,-8 4 0,2 1 12,0 0 0,1 1 0,0 0 0,1 1 0,0 0 0,0 1 1,1 0-1,0 0 0,0 0 0,1 1 0,-7 12 0,2-2 85,1 1 1,1-1-1,1 2 0,1-1 1,-6 25-1,13-42-74,0 0-1,0 1 1,0-1-1,0 1 0,1 0 1,-1-1-1,1 1 1,1 0-1,-1-1 1,0 1-1,1-1 1,0 1-1,0-1 1,1 1-1,-1-1 1,3 5-1,-2-6-9,1 0 1,-1-1-1,1 1 0,0-1 1,0 1-1,0-1 0,0 0 0,0 0 1,1 0-1,-1-1 0,0 1 1,1-1-1,-1 0 0,1 0 0,0 0 1,-1 0-1,1-1 0,0 1 1,-1-1-1,6 0 0,21 1-497,61-4-1,-76 1-769,0 0 0,-1-1 0,21-7 0,13-11-6421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46 278 11371,'0'0'3625,"-5"8"-1405,-35 64-255,39-71-1955,6-8-122,28-78 625,-27 159-91,-7-50-344,0 37 17,1-58-39,0 1 1,1-1 0,-1 0 0,1 0 0,-1 0-1,1 0 1,0-1 0,0 1 0,0 0 0,1 0-1,-1 0 1,1-1 0,-1 1 0,5 4 0,-5-7-25,0 1 1,0-1 0,0 1 0,0-1 0,0 1 0,0-1 0,0 0 0,0 0-1,0 1 1,0-1 0,0 0 0,0 0 0,0 0 0,0 0 0,0 0-1,0-1 1,0 1 0,0 0 0,0 0 0,0-1 0,0 1 0,0 0 0,0-1-1,0 1 1,0-1 0,0 0 0,0 1 0,0-1 0,0 0 0,-1 1-1,1-1 1,0 0 0,0 0 0,-1 0 0,1 0 0,27-37 800,-25 32-709,8-12-40,-1-1 0,-1 0 0,-1-1 0,0 0 0,-2 0 0,0 0 1,5-41-1,-5-5 403,-2-80 0,-4 139-431,0 7-43,0 0 0,0-1 0,-1 1 0,1 0 0,0-1 1,0 1-1,0 0 0,-1 0 0,1-1 0,0 1 0,0 0 0,-1 0 0,1-1 0,0 1 0,-1 0 0,1 0 0,0 0 0,-1 0 0,1-1 0,0 1 0,-1 0 0,1 0 0,0 0 0,-1 0 0,1 0 1,0 0-1,-1 0 0,1 0 0,-1 0 0,1 0 0,0 0 0,-1 0 0,1 0 0,0 0 0,-1 0 0,1 1 0,0-1 0,-1 0 0,1 0 0,0 0 0,-1 0 0,1 1 0,0-1 0,0 0 0,-1 0 1,1 1-1,0-1 0,0 0 0,-1 1 0,1-1 0,0 0 0,0 0 0,-1 1 0,-1 18 91,1-1 1,0 1 0,3 32-1,0-2 172,-3-20-68,4 64 314,-3-87-506,1 1-1,0 0 1,1 0 0,0 0-1,0-1 1,0 1-1,1-1 1,0 1 0,0-1-1,6 9 1,-8-14-80,0 0-1,0 1 1,0-1-1,0 0 1,0 0-1,0 0 1,0 0 0,1 0-1,-1 0 1,0 0-1,1 0 1,-1-1-1,0 1 1,1 0-1,-1-1 1,1 1 0,-1-1-1,1 1 1,-1-1-1,1 0 1,0 0-1,-1 0 1,1 0-1,-1 0 1,1 0 0,-1 0-1,1 0 1,0-1-1,-1 1 1,1-1-1,2 0 1,-2-1-452,0 1 1,0-1-1,1 1 0,-1-1 1,0 0-1,-1 0 0,1 0 1,0 0-1,0 0 0,-1-1 1,0 1-1,1 0 0,-1-1 1,0 1-1,0-1 0,0 1 1,1-5-1,2-29-11255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3459,'0'-4'2712,"2"-38"10468,1 38-9898,5 25-2383,6 51 94,6 82 1,-16-100-999,3 0 1,2-1 0,27 85-1,-36-137-153,9 17-1372,-1-14-5414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9 168 3940,'0'0'7057,"-1"11"-4388,0-2-2295,-2 8 323,1 1-1,1 28 1,1-43-609,0 0-1,0-1 1,0 1-1,0 0 1,0 0-1,1 0 1,-1 0 0,1-1-1,0 1 1,0 0-1,0 0 1,0-1-1,0 1 1,1-1 0,-1 1-1,1-1 1,0 0-1,-1 1 1,1-1-1,0 0 1,1 0-1,-1 0 1,0-1 0,0 1-1,5 2 1,-5-3-4,-1-1 0,0 0 1,0 0-1,1 0 0,-1 0 1,0 0-1,0 0 0,1 0 1,-1-1-1,0 1 0,0 0 1,0-1-1,0 1 0,1 0 1,-1-1-1,0 0 0,0 1 0,0-1 1,0 0-1,0 1 0,0-1 1,0 0-1,0 0 0,0 0 1,-1 0-1,1 0 0,0 0 1,1-2-1,16-36 745,-14 28-537,18-47 243,-16 38-406,1 2 0,0-1 0,2 1-1,0 0 1,12-18 0,-20 36-130,-1 0 1,0-1-1,0 1 1,0 0 0,1-1-1,-1 1 1,0 0-1,0-1 1,1 1 0,-1 0-1,0-1 1,1 1-1,-1 0 1,0 0 0,1-1-1,-1 1 1,1 0-1,-1 0 1,0 0 0,1 0-1,-1 0 1,1-1-1,-1 1 1,0 0 0,1 0-1,-1 0 1,1 0-1,-1 0 1,1 0 0,-1 0-1,0 1 1,1-1-1,-1 0 1,1 0 0,8 15 89,0 32 135,-8-38-208,2 15 22,-2-15-31,-1-1 0,2 0 1,-1 1-1,1-1 0,0 0 0,1 0 1,5 11-1,-8-18-8,0-1-1,0 0 1,1 1 0,-1-1 0,0 0 0,0 0 0,1 1-1,-1-1 1,0 0 0,0 0 0,1 1 0,-1-1 0,0 0-1,1 0 1,-1 0 0,0 0 0,1 0 0,-1 1-1,0-1 1,1 0 0,-1 0 0,1 0 0,-1 0 0,0 0-1,1 0 1,-1 0 0,0 0 0,1 0 0,-1 0 0,0 0-1,1-1 1,-1 1 0,0 0 0,1 0 0,-1 0 0,0 0-1,1-1 1,-1 1 0,0 0 0,1 0 0,-1 0-1,0-1 1,0 1 0,1 0 0,-1 0 0,0-1 0,0 1-1,0 0 1,1-1 0,-1 1 0,0 0 0,0-1 0,10-20 300,-9 19-237,68-193 1155,-55 169-1217,-5 22-50,-3 17 14,-2 48 265,5 25-2102,-9-86 1749,0 1 0,0 0 0,0-1 0,0 1 0,0 0 0,0-1 0,0 1 0,0 0 0,0-1-1,0 1 1,1 0 0,-1-1 0,0 1 0,0-1 0,1 1 0,-1 0 0,0-1 0,1 1 0,-1-1 0,1 1 0,-1-1 0,1 1-1,-1-1 1,1 0 0,-1 1 0,1-1 0,-1 0 0,1 1 0,-1-1 0,1 0 0,0 1 0,-1-1 0,2 0 0,-1-1-253,0 1 1,0-1 0,-1 0-1,1 0 1,0 0 0,0 0 0,0 0-1,-1 0 1,1 0 0,-1 0-1,1 0 1,-1 0 0,1 0 0,-1 0-1,0-1 1,1 1 0,-1-2-1,7-27-4198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4516,'0'0'6881,"0"13"-3854,-1 45-1504,3 107 1343,0-147-2748,0 0-1,1 0 0,1 1 1,1-2-1,0 1 0,16 33 1,-21-51-119,0 0 1,0 1-1,0-1 1,0 0-1,0 0 1,0 0 0,0 0-1,0 0 1,0 1-1,0-1 1,0 0-1,0 0 1,0 0-1,0 0 1,0 0 0,1 1-1,-1-1 1,0 0-1,0 0 1,0 0-1,0 0 1,0 0 0,0 0-1,0 0 1,1 0-1,-1 0 1,0 1-1,0-1 1,0 0 0,0 0-1,0 0 1,0 0-1,1 0 1,-1 0-1,0 0 1,0 0 0,0 0-1,0 0 1,1 0-1,-1 0 1,0 0-1,0 0 1,0 0-1,0 0 1,0 0 0,1 0-1,-1 0 1,0-1-1,0 1 1,0 0-1,0 0 1,0 0 0,0 0-1,1 0 1,-1 0-1,0 0 1,4-13-16,0-18 89,-4 28-75,2-24 3,-1 1-1,-1-1 0,-6-39 1,6 71 66,-1 0-68,0 0-1,0 1 1,1-1 0,0 0 0,0 0 0,1 0 0,-1 1 0,1-1-1,0 0 1,0 0 0,4 8 0,-4-11-3,-1 0 0,1-1 0,0 1-1,0 0 1,0-1 0,0 1 0,0-1 0,0 1 0,0-1 0,0 0 0,1 1-1,-1-1 1,0 0 0,1 0 0,-1 0 0,1 0 0,0 0 0,-1 0 0,1 0-1,0-1 1,-1 1 0,1-1 0,0 1 0,0-1 0,0 1 0,-1-1-1,1 0 1,0 0 0,0 0 0,0 0 0,0 0 0,-1-1 0,1 1 0,3-1-1,-2-1 51,-1 0 0,0 0 0,0 0 0,1 0 0,-1 0 0,0 0 0,-1 0-1,1-1 1,0 1 0,-1-1 0,1 1 0,-1-1 0,0 0 0,0 1 0,0-1 0,0 0-1,0 0 1,-1 0 0,1 0 0,-1 0 0,0-3 0,1-2 217,0-40 282,-1 47-534,0 0 1,0 0-1,0 0 0,0 0 0,0 0 0,0 0 0,0 0 0,0 0 0,-1 0 0,1 0 0,0 0 0,-1 0 1,1 0-1,-1 0 0,1 0 0,-1 0 0,1 0 0,-1 0 0,0 0 0,1 0 0,-1 1 0,0-1 0,0 0 0,0 1 1,0-1-1,1 0 0,-1 1 0,0-1 0,0 1 0,0-1 0,0 1 0,-2-1 0,1 2-8,1-1 0,0 1 0,0-1 0,-1 1-1,1 0 1,0 0 0,0 0 0,0-1 0,0 1 0,0 0-1,0 0 1,0 0 0,0 1 0,0-1 0,0 0 0,1 0-1,-1 0 1,0 1 0,1-1 0,-1 0 0,1 1-1,-1-1 1,1 0 0,-1 3 0,-8 42 12,8-40-10,-1 11 15,1-1-1,1 32 1,0-48-20,0 1 1,0 0 0,0-1 0,1 1-1,-1 0 1,0-1 0,0 1-1,1 0 1,-1-1 0,0 1 0,1 0-1,-1-1 1,0 1 0,1-1 0,-1 1-1,1-1 1,-1 1 0,1-1-1,-1 1 1,1-1 0,0 1 0,-1-1-1,1 0 1,-1 1 0,1-1-1,0 0 1,-1 1 0,1-1 0,0 0-1,0 0 1,-1 0 0,1 0 0,0 0-1,-1 0 1,1 0 0,0 0-1,0 0 1,-1 0 0,1 0 0,0 0-1,-1 0 1,1-1 0,0 1-1,-1 0 1,1-1 0,1 1 0,32-18 232,-12-1-126,-7 5-67,2 0 0,26-16 0,-38 27-48,0 0 1,1 1-1,-1-1 1,0 1-1,1 0 1,-1 1 0,1-1-1,0 1 1,0 0-1,-1 1 1,1-1-1,0 1 1,12 1-1,-17 0 10,0-1-1,0 0 0,0 0 0,1 1 0,-1-1 0,0 1 1,0-1-1,0 1 0,0 0 0,0-1 0,0 1 0,0 0 1,0 0-1,0-1 0,0 1 0,0 0 0,0 0 1,0 0-1,-1 0 0,1 0 0,0 1 0,-1-1 0,1 0 1,-1 0-1,1 0 0,-1 2 0,13 16 987,-11-67 3358,-1 37-4119,-1-1 1,-1 1-1,1 0 1,-2-1 0,0 1-1,0 0 1,-1 0-1,0 0 1,-1 0 0,-5-10-1,4 16-243,14 31-1228,-7-24 1069,0 0-1,-1 0 1,1-1-1,0 1 1,0-1-1,0 1 0,0-1 1,1 0-1,-1 1 1,0-1-1,1 0 1,-1-1-1,0 1 0,1 0 1,-1-1-1,1 1 1,-1-1-1,1 0 1,0 0-1,-1 0 0,1 0 1,-1 0-1,1 0 1,-1-1-1,1 1 1,-1-1-1,1 0 0,-1 0 1,4-1-1,1-2-1004,0 0-1,0 0 1,-1 0-1,1-1 0,-1 0 1,-1 0-1,1 0 1,6-9-1,-1-4-3026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5 213 3748,'0'0'14130,"11"-9"-13009,3-3-706,-1 0-1,-1-1 1,18-24 0,-25 30-280,0 0 0,-1 0 1,0-1-1,0 1 1,0-1-1,-1 0 0,0 0 1,-1 0-1,0 0 1,0-1-1,1-15 0,-3 24-113,0-1-1,1 0 0,-1 1 0,0-1 0,0 0 0,0 0 0,0 1 1,0-1-1,0 0 0,0 1 0,-1-1 0,1 0 0,0 1 1,0-1-1,-1 0 0,1 1 0,0-1 0,-1 0 0,1 1 1,0-1-1,-1 1 0,1-1 0,-1 0 0,1 1 0,-1-1 0,1 1 1,-1 0-1,1-1 0,-1 1 0,0-1 0,1 1 0,-1 0 1,0-1-1,1 1 0,-1 0 0,0 0 0,1 0 0,-1 0 0,0-1 1,0 1-1,1 0 0,-1 0 0,0 0 0,1 0 0,-1 1 1,0-1-1,1 0 0,-1 0 0,0 0 0,0 0 0,1 1 0,-1-1 1,0 1-1,-3 0 67,1 1 1,0 0 0,-1-1-1,1 1 1,0 1 0,0-1-1,0 0 1,1 1-1,-4 3 1,-3 10-79,0 0 0,0 1-1,2 0 1,0 0 0,1 1 0,1 0 0,1 0-1,0 0 1,1 0 0,1 1 0,1 31-1,1-49-21,-1 0-1,1 0 1,0 0 0,0 0-1,0 0 1,0 0-1,-1 0 1,2 0-1,-1 0 1,0 0-1,0 0 1,0 0-1,0 0 1,1 0-1,-1 0 1,0 0-1,1 0 1,-1 0-1,1 0 1,-1-1-1,1 1 1,-1 0-1,1 0 1,-1 0-1,1-1 1,0 1-1,0 0 1,-1-1-1,1 1 1,0-1 0,0 1-1,0-1 1,0 1-1,0-1 1,-1 1-1,1-1 1,0 0-1,0 0 1,0 1-1,0-1 1,0 0-1,0 0 1,0 0-1,0 0 1,0 0-1,0 0 1,0 0-1,0-1 1,0 1-1,0 0 1,0 0-1,0-1 1,0 1-1,0-1 1,1 0-1,5-3-375,0 0 0,0 0 1,-1 0-1,0-1 0,12-10 0,-2-2-2248,-1-1 1,18-27-1,-4-1-2787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3235,'0'0'10554,"-5"8"-8435,-2 2-1702,1 0 0,0 1 0,1 0 0,0 0 0,1 0-1,0 1 1,1 0 0,0 0 0,1 0 0,0 0 0,0 17-1,2-29-405,1 1 0,0-1 0,-1 0 0,1 1 0,-1-1 0,1 0 0,-1 1 0,1-1 0,0 0 0,-1 0 0,1 0 0,-1 0 0,1 1 0,0-1 0,-1 0-1,1 0 1,0 0 0,-1 0 0,1 0 0,0-1 0,-1 1 0,1 0 0,0 0 0,-1 0 0,1-1 0,-1 1 0,1 0 0,-1 0 0,2-1 0,19-7 77,20-9-220,-39 16 122,1 1 1,-1-1 0,1 0-1,0 1 1,-1 0 0,1-1-1,-1 1 1,1 0 0,0 0-1,-1 0 1,1 1 0,0-1-1,-1 1 1,5 1 0,-6 1 22,1 1 0,-1-1 1,0 0-1,0 1 0,0 0 1,-1-1-1,1 1 0,-1-1 1,0 1-1,0 0 0,0-1 1,0 1-1,-2 5 0,1 0 25,0-2 46,0-1 1,-1 1-1,0 0 1,0-1-1,-1 1 1,0-1-1,0 0 1,-7 11 0,8-13-60,0-1 1,-1 0-1,1 1 1,0-1 0,-1 0-1,0 0 1,0-1-1,0 1 1,0-1-1,0 1 1,0-1 0,-1 0-1,1 0 1,-1 0-1,1-1 1,-6 3 0,8-5-98,0 1 0,0 0 0,1 0 0,-1-1 0,0 1 0,1 0 1,-1-1-1,1 1 0,-1-1 0,0 1 0,1-1 0,-1 1 0,1-1 1,-1 1-1,1-1 0,-1 1 0,1-1 0,0 0 0,-1 1 0,1-1 1,0 0-1,-1 1 0,1-1 0,0 0 0,0 1 0,0-1 0,0 0 1,0 0-1,0 1 0,0-1 0,0 0 0,0 0 0,0 0 0,0-35-2332,0 28 1422,6-75-6225,-1 33-277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4644,'-1'8'10021,"-4"37"-7984,2 1 0,4 48 1,0-72-1865,2-1 0,0 1 0,2-1 0,0 0 1,2 0-1,16 37 0,-9-30-38,2-1-1,0 0 1,22 26 0,-37-52 9,-15-28 289,-11-6-202,-1 1 1,-51-48-1,61 64 345,16 16-552,-1-1-1,1 1 1,-1 0 0,1-1-1,0 1 1,-1-1-1,1 1 1,0-1 0,-1 1-1,1-1 1,0 1 0,0-1-1,0 1 1,-1-1 0,1 1-1,0-1 1,0 0-1,0 1 1,0-1 0,0 1-1,0-1 1,0 1 0,0-1-1,0 0 1,0 1-1,0-1 1,1 1 0,-1-1-1,0 1 1,0-1 0,1 0-1,17-15 168,33-6-384,-45 20 213,39-13-1102,-4 1-1592,-1-3-4108,-15 3-1135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6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5125,'0'0'14296,"10"10"-13906,2 3-314,0 0 1,-1 1 0,-1 1 0,0-1-1,0 2 1,-2-1 0,13 34 0,-19-44-370,17 44 2542,-19-49-2196,0 0 1,0 0 0,0 0-1,0 0 1,0 0 0,0 0-1,0 0 1,0 0 0,0 0-1,1 0 1,-1 0 0,0 0-1,0 0 1,0 0 0,0 0-1,0 0 1,0 0 0,0 0-1,0 0 1,0 0 0,1 0-1,-1 0 1,0 0 0,0 0-1,0 0 1,0 0 0,0 0-1,0 0 1,0 0 0,0 0-1,1 0 1,-1 0 0,0 0-1,0 0 1,0 0 0,0 0-1,0 0 1,0 0 0,0 0-1,0 0 1,0 0 0,0 1-1,0-1 1,1 0 0,-5-32 945,-20-50-458,18 64-425,0 0-1,1 1 1,-3-25 0,18 49-1213,0 0 1,0-1-1,1-1 1,20 9-1,-26-13 49,1-1 0,0 0-1,0 1 1,-1-2 0,1 1-1,0-1 1,5-1 0,15-10-4451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67 431 4068,'0'0'10623,"-7"11"-9208,-2 4-1174,1 0 1,0 0-1,1 1 1,1 0-1,1 0 0,0 1 1,1-1-1,-3 24 1,7-33-178,0 0 0,0 0 1,0 0-1,1 1 0,2 10 0,-3-17-52,1 0-1,-1 0 1,0 0-1,0 0 1,1-1-1,-1 1 1,0 0-1,1 0 1,-1 0-1,1 0 0,-1 0 1,1 0-1,0-1 1,-1 1-1,1 0 1,0 0-1,-1-1 1,1 1-1,0-1 1,0 1-1,0 0 0,-1-1 1,1 1-1,0-1 1,0 0-1,0 1 1,0-1-1,0 0 1,0 0-1,0 1 1,0-1-1,0 0 0,0 0 1,0 0-1,0 0 1,0 0-1,0-1 1,0 1-1,0 0 1,0 0-1,0-1 1,0 1-1,0 0 0,0-1 1,-1 1-1,1-1 1,0 1-1,0-1 1,0 1-1,0-1 1,-1 0-1,2-1 1,3-3 137,1 0 1,-1-1 0,-1 0 0,1 0 0,-1 0 0,0 0-1,0-1 1,-1 1 0,0-1 0,0 0 0,-1 0-1,2-8 1,20-91 353,-12-14-242,-14 159-347,1-26 73,0 0 0,0 0 1,2 0-1,-1 0 0,1 0 1,1 0-1,1-1 0,0 1 1,6 17-1,-9-29-1,1 0 1,-1 0 0,1 0-1,-1 0 1,1 1-1,0-1 1,-1 0-1,1-1 1,0 1-1,0 0 1,0 0-1,0 0 1,0 0-1,0-1 1,0 1 0,0 0-1,0-1 1,0 1-1,0-1 1,0 1-1,0-1 1,0 1-1,1-1 1,0 0-1,-1 0 9,0 0 0,1-1-1,-1 1 1,0-1-1,0 0 1,0 1-1,0-1 1,1 0 0,-1 1-1,0-1 1,0 0-1,-1 0 1,1 0-1,0 0 1,0 0 0,0 0-1,-1 0 1,2-2-1,3-6 23,-1-1-1,0 1 0,0-1 1,3-13-1,6-46 430,-3 0 0,-3 0 0,-3-131 0,-4 171-52,0 18-303,0 8-51,1 0 1,-1 0-1,0-1 0,-1 1 1,1 0-1,0 0 0,-1 0 0,0 0 1,0-1-1,-1-2 0,-5 63 1071,10 159-1000,0-178-104,2 0 0,2-1-1,18 62 1,-25-97-5,1 0 0,-1 0 0,1 1 0,0-1 0,0 0 0,0 0 0,0 0 0,0 0 0,0 0 0,1-1 0,-1 1 0,1 0 0,-1 0 0,1-1-1,0 1 1,-1-1 0,1 1 0,0-1 0,0 0 0,0 0 0,4 2 0,-5-3 11,-1 0-1,1 0 0,-1-1 1,1 1-1,-1 0 1,1 0-1,-1 0 1,1-1-1,-1 1 1,1 0-1,-1-1 1,1 1-1,-1 0 0,1-1 1,-1 1-1,0-1 1,1 1-1,-1 0 1,0-1-1,1 1 1,-1-1-1,0 1 1,1-1-1,-1 1 0,0-1 1,0 1-1,0-1 1,0 0-1,0 1 1,1-1-1,-1 1 1,0-2-1,3-20 274,-3 21-268,0-16 63,0 0 0,0 0-1,-4-20 1,3 31-71,0 0 1,0 0-1,-1 0 1,0 0-1,0 0 1,0 0-1,-1 1 1,0-1-1,0 1 1,0 0-1,-1 0 1,-4-6-1,8 11-10,0 0 0,-1-1 0,1 1 0,0 0-1,0 0 1,0 0 0,-1-1 0,1 1-1,0 0 1,0 0 0,0 0 0,-1 0-1,1-1 1,0 1 0,0 0 0,-1 0-1,1 0 1,0 0 0,-1 0 0,1 0-1,0 0 1,0 0 0,-1 0 0,1 0 0,0 0-1,0 0 1,-1 0 0,1 0 0,0 0-1,-1 0 1,1 0 0,0 0 0,0 0-1,-1 1 1,1-1 0,0 0 0,0 0-1,-1 0 1,1 0 0,0 0 0,0 1-1,0-1 1,-1 0 0,1 0 0,0 0 0,0 1-1,0-1 1,0 0 0,-1 0 0,1 1-1,0-1 1,-5 24-58,7 28-37,-2-50 92,0 1 0,1-1 0,0 1 0,-1-1 0,1 0 0,0 0 0,0 1 0,1-1 0,-1 0 0,0 0 0,1 0 0,-1 0 0,1-1 0,-1 1 1,1 0-1,0 0 0,0-1 0,0 0 0,0 1 0,0-1 0,0 0 0,0 0 0,1 0 0,-1 0 0,0 0 0,0 0 0,1-1 0,-1 1 0,1-1 0,-1 0 0,0 1 0,1-1 0,-1 0 0,1-1 0,-1 1 0,1 0 0,-1-1 0,0 1 0,1-1 0,-1 0 0,0 0 0,0 0 1,1 0-1,-1 0 0,0 0 0,0-1 0,0 1 0,0-1 0,0 1 0,-1-1 0,1 0 0,0 1 0,1-3 0,6-7 15,-1-1 1,0 1-1,-1-1 0,0 0 1,-1-1-1,0 1 0,-1-1 1,0-1-1,-1 1 0,-1-1 1,0 1-1,-1-1 0,0 0 1,-1 0-1,-1-19 0,0 33-9,0-1 1,0 0-1,0 1 0,0-1 0,0 0 0,0 1 0,0-1 0,0 0 0,0 1 1,0-1-1,0 0 0,0 1 0,0-1 0,-1 0 0,1 1 0,0-1 0,0 0 1,-1 1-1,1-1 0,0 1 0,-1-1 0,1 1 0,-1-1 0,1 1 0,-1-1 1,1 1-1,-1-1 0,1 1 0,-1 0 0,1-1 0,-1 1 0,0 0 0,1-1 1,-1 1-1,1 0 0,-1 0 0,0 0 0,0-1 0,-1 2-3,1-1 0,0 0 0,0 1-1,-1-1 1,1 1 0,0-1 0,0 1 0,0 0-1,0 0 1,0-1 0,0 1 0,0 0-1,0 0 1,0 0 0,0 0 0,0 0 0,1 0-1,-1 0 1,0 0 0,0 2 0,-4 8-1,0 1-1,1 0 1,0-1 0,1 2-1,0-1 1,1 0 0,0 14-1,0 88 114,2-112-113,0 1 1,0-1-1,1 0 0,-1 1 0,0-1 0,1 1 0,0-1 0,0 0 1,-1 1-1,1-1 0,1 0 0,-1 0 0,0 0 0,0 0 0,1 0 1,-1 0-1,1 0 0,0 0 0,3 2 0,-4-3-25,0 0 0,1-1 1,-1 1-1,1-1 0,-1 0 0,1 1 0,-1-1 0,1 0 0,0 0 1,-1 0-1,1 0 0,-1 0 0,1 0 0,-1-1 0,1 1 1,-1 0-1,1-1 0,-1 1 0,1-1 0,-1 0 0,1 1 0,-1-1 1,0 0-1,1 0 0,-1 0 0,0 0 0,0 0 0,0 0 0,0 0 1,0 0-1,0-1 0,1-1 0,5-6-840,0 0-1,0 0 1,-1-1-1,7-17 1,7-20-5863,-19 44 6232,18-44-10969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4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4773,'0'0'15134,"-6"9"-13661,-2 1-1123,5-7-275,0 0 1,0 1-1,1 0 1,-1-1-1,1 1 1,0 0 0,0 0-1,0 0 1,-1 6-1,2-8-63,1 1 1,-1-1-1,1 1 0,-1 0 0,1-1 0,0 1 1,0 0-1,1-1 0,-1 1 0,0-1 0,1 1 0,0-1 1,-1 1-1,1-1 0,0 1 0,0-1 0,0 1 1,1-1-1,-1 0 0,1 0 0,-1 0 0,1 0 0,0 0 1,-1 0-1,1 0 0,0 0 0,0-1 0,3 2 1,-2-1-16,0 0 1,0 0-1,1 0 1,-1-1-1,0 1 1,1-1-1,-1 0 1,1 0 0,-1-1-1,1 1 1,-1-1-1,1 1 1,0-1-1,-1 0 1,1-1-1,0 1 1,-1 0-1,1-1 1,6-2 0,16-12-51,-23 13 46,1-1 0,-1 1 0,1 0 0,0 0 0,0 0 0,0 0 0,0 0 0,0 1 0,0 0 0,0 0 0,1 0-1,4 0 1,-8 6 182,0 0 0,-1 1-1,1-1 1,-1 0 0,0 0-1,-2 10 1,0-6 18,-1 0 0,0 0 0,-1 0 0,0-1 1,-1 1-1,1-1 0,-2 0 0,1 0 0,-1-1 0,0 0 0,0 0 0,-1 0 1,0-1-1,-1 0 0,1 0 0,-16 8 0,23-13-237,-1-1 1,1 0-1,-1 0 0,0 1 0,1-1 1,-1 0-1,1 0 0,-1 0 0,1 0 0,-1 0 1,0 0-1,1 0 0,-1 0 0,1 0 1,-1 0-1,1 0 0,-1 0 0,0 0 1,1-1-1,-1 1 0,1 0 0,-1 0 1,1 0-1,-1-1 0,1 1 0,-1 0 1,1-1-1,-1 1 0,1-1 0,0 1 1,-1 0-1,1-1 0,0 1 0,-1-1 1,1 1-1,0-1 0,-1 1 0,1-1 1,0 1-1,0-1 0,0 1 0,-1-1 1,1 0-1,0 1 0,0-1 0,0 1 1,0-1-1,0 1 0,0-1 0,0 0 1,0 1-1,0-1 0,1 0 0,3-37-5210,-4 38 5226,9-30-6858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7976,'0'0'14253,"85"0"-13644,-39 0-385,3 0-192,-2-2-545,-9-2-1312,-8 1-353,-12 2-705,-12 0-1762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5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40 125 1153,'-1'-1'177,"-1"0"-1,0 0 1,1-1 0,-1 1-1,1 0 1,-1-1-1,1 1 1,-1-1 0,1 1-1,0-1 1,0 1 0,0-1-1,0 0 1,0 0-1,0 0 1,1 1 0,-1-1-1,1 0 1,-1 0 0,1 0-1,-1 0 1,1-4 0,-3-13 100,-3 12 2441,6 7-2730,-1 0 0,1 0-1,-1 0 1,1-1 0,0 1 0,-1 0-1,1 0 1,0 0 0,-1-1 0,1 1 0,0 0-1,0-1 1,-1 1 0,1 0 0,0-1-1,0 1 1,-1 0 0,1-1 0,0 1 0,0-1-1,0 1 1,0 0 0,-1-1 0,1 1 0,0-1-1,0 1 1,0 0 0,0-1 0,0 1-1,0-1 1,0 1 0,0-1 0,0 1 0,1-1-1,-1-9 2008,2-1 5997,1 1-5600,-3 2-9256,0 1 901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 3395,'0'0'14878,"-6"-15"-14168,21 59 2237,-13-36-2733,0 0 0,1 0 0,0 0 1,0 0-1,1 0 0,-1-1 0,8 10 1,40 58 579,-39-54-725,1-1-1,2-1 0,17 21 0,-5-10 178,-2 1 0,-2 2 0,0 0 0,22 48-1,-3-8-182,-24-49 26,1 0 1,2-1-1,0-1 0,1-1 0,1-1 1,46 31-1,27 25 279,84 98-192,31 28-85,-127-124-20,-5 5 1,113 149-1,-90-103-66,80 105 29,85 99 428,-134-169-389,-74-88-5,69 70 0,-115-133-152,16 15 428,30 39 0,-52-57-254,0 0 0,0 0 0,-1 1 0,-1-1 0,1 1 0,-2 1 0,0-1 0,4 18 0,-27-79-7126,1 10 358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5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4292,'9'-15'8665,"-5"16"-3490,-6 26-1339,0 0-4071,2 215 678,4-228-1675,-4-14 1084,0 1-1,0-1 1,1 0-1,-1 0 1,0 1-1,1-1 1,-1 0 0,0 0-1,1 1 1,-1-1-1,0 0 1,1 0-1,-1 0 1,0 0-1,1 0 1,-1 0-1,1 0 1,-1 1 0,0-1-1,1 0 1,-1 0-1,0 0 1,1 0-1,-1-1 1,1 1-1,-1 0 1,0 0-1,1 0 1,-1 0 0,0 0-1,1 0 1,-1-1-1,1 1 1,-1 0-1,8-7-4581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9:5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 6694,'0'0'15145,"-4"-4"-15155,4 3 10,0 1 1,-1-1-1,1 0 1,-1 1 0,1-1-1,-1 1 1,1-1-1,-1 1 1,1-1-1,-1 1 1,0 0 0,1-1-1,-1 1 1,0 0-1,1-1 1,-1 1-1,0 0 1,1 0 0,-1 0-1,0 0 1,0 0-1,1-1 1,-1 1-1,0 0 1,1 0 0,-1 1-1,0-1 1,0 0-1,1 0 1,-1 0 0,0 0-1,1 1 1,-1-1-1,0 0 1,1 1-1,-1-1 1,0 0 0,1 1-1,-1-1 1,1 1-1,-1-1 1,1 1-1,-1-1 1,0 2 0,-3 3 13,1 1 0,0-1 1,0 1-1,1 0 0,-4 11 1,6-17-17,0 0-1,0 1 1,0-1 0,-1 1-1,1-1 1,0 0 0,0 1 0,0-1-1,1 1 1,-1-1 0,0 0 0,0 1-1,0-1 1,0 0 0,0 1-1,0-1 1,0 0 0,1 1 0,-1-1-1,0 0 1,0 1 0,1-1 0,-1 0-1,0 1 1,0-1 0,1 0 0,-1 0-1,0 1 1,1-1 0,-1 0-1,0 0 1,1 0 0,-1 1 0,0-1-1,1 0 1,22 5 2,32-5 92,-44 0-76,-5 0 20,6 0-50,1 0 0,-1 0 0,0 2 0,0-1 0,21 6 0,-31-6 31,0 0 0,0 0 0,0 0 0,0 0 0,0 0-1,0 0 1,0 0 0,0 1 0,0-1 0,-1 1 0,1 0-1,0-1 1,-1 1 0,0 0 0,1 0 0,-1 0 0,0 0-1,0 0 1,0 0 0,0 0 0,0 0 0,0 0 0,-1 0-1,1 1 1,-1-1 0,0 0 0,1 0 0,-1 1 0,0-1-1,0 0 1,-1 1 0,1-1 0,0 0 0,-1 0 0,1 1 0,-1-1-1,0 0 1,-1 3 0,-2 4 256,-1 1-1,-1-1 1,1 0-1,-1 0 1,-1-1-1,0 1 1,0-1-1,0-1 1,-1 0-1,0 0 1,-1 0-1,0-1 1,0 0-1,0-1 1,0 0-1,-1 0 1,0-1-1,0 0 1,0-1-1,0 0 1,-19 2-1,28-5-381,1-1-1,0 1 1,0-1 0,-1 1-1,1-1 1,0 1 0,0-1-1,0 1 1,0-1 0,0 1-1,0-1 1,0 1 0,0-1-1,0 1 1,0-1-1,0 1 1,0-1 0,0 1-1,0-1 1,0 1 0,0 0-1,0-1 1,1 1 0,-1-1-1,0 1 1,0-1 0,1 1-1,-1-1 1,0 1 0,1 0-1,-1-1 1,1 0 0,8-15-4323,4-1-2550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0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3178 3203,'-9'1'8940,"19"-1"-5463,342 16-167,-339-15-3153,0 0 1,0 2-1,-1 0 0,20 6 1,-20-5-54,0 0 1,1-1 0,-1 0-1,1-1 1,13 0 0,54-4 210,0-3 0,137-28-1,-191 29-302,-1 0 0,0 2 0,1 0 0,0 2 0,-1 1 0,1 1 0,-1 2-1,32 7 1,-40-8 33,-1 0-1,1-2 0,0 0 1,0 0-1,0-2 0,0 0 1,0-1-1,0-1 0,-1 0 1,1-1-1,-1-1 0,31-14 1,24-8 12,86-20 0,-90 30 105,115-49 0,-109 36-59,1 3 0,90-20 0,-98 27 55,0-2-1,95-48 1,116-80 624,-137 71-569,-70 37 424,91-74 1,-12 7-253,-59 44-194,-3-5-1,83-86 1,-149 136-186,110-89 7,-90 78-6,-1-2 1,62-66 0,102-175 35,-74 94-20,-93 127-16,-1-1 1,-3-2-1,-3-1 0,-2-1 0,21-67 0,-13 41 3,91-156 0,-50 101 5,-62 113 23,-2-1 0,-1-1 0,-1 0 0,-2-1-1,-1 0 1,-1 0 0,-1-1 0,3-42-1,-4 22-201,-16 35-1810,-6-7-6241,16 12 1484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63 7847,'0'0'3385,"3"-9"-1522,-2 4-1182,10-33 1228,-6 28 6012,-8 36-7593,-2 1-1,0-1 1,-2 1 0,0-1-1,-2-1 1,-23 47-1,16-37-255,-14 29-13,20-46 56,1 1-1,1-1 1,0 2 0,1-1 0,1 1 0,1 0-1,-3 25 1,8-44-97,0 0 0,0 0 0,0 0-1,0 0 1,0 0 0,0 0 0,1 0 0,-1 0 0,0 0-1,0 0 1,1-1 0,-1 1 0,1 0 0,-1 0 0,0 0-1,1 0 1,0-1 0,-1 1 0,1 0 0,-1 0 0,1-1-1,0 1 1,0-1 0,-1 1 0,1 0 0,2 0 0,-1 0 31,1 0 0,-1-1 0,1 1 1,-1-1-1,1 1 0,0-1 1,-1 0-1,1 0 0,4 0 0,3-2 81,0 1 0,0-1 0,0-1-1,13-5 1,47-25-11,-46 21-473,1 0 1,0 1-1,1 2 1,0 1 0,35-7-1,-30 7-8209,-20 0 326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0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57 111 16303,'0'0'5061,"-1"6"-5007,-24 75 801,19-66-374,1 0 0,0 1 1,0 0-1,2 0 0,-3 29 0,6-44-471,0-1 0,0 0 0,0 0 0,0 0 0,0 1 0,1-1 0,-1 0 0,0 0 0,0 0 0,0 1 0,0-1 0,1 0 1,-1 0-1,0 0 0,0 0 0,0 0 0,0 1 0,1-1 0,-1 0 0,0 0 0,0 0 0,1 0 0,-1 0 0,0 0 0,0 0 0,0 0 0,1 0 0,-1 0 0,0 0 0,0 0 0,1 0 1,-1 0-1,0 0 0,0 0 0,1 0 0,-1 0 0,0 0 0,0 0 0,0 0 0,1 0 0,-1-1 0,0 1 0,0 0 0,0 0 0,1 0 0,-1 0 0,0 0 0,0-1 1,13-6 339,-6-1-271,1 0 1,-1 0-1,-1 0 0,0-1 0,0 0 0,0-1 0,-1 1 1,-1-1-1,1 0 0,3-13 0,-2 3-65,-1 0 0,-1 0-1,-1 0 1,2-31 0,-4 32-1,0 14-8,0-1 0,-1 1 0,0-1 0,0 1 0,-1-1 0,1 0 0,-3-5 0,3 11-7,0-1 1,0 1-1,0 0 0,-1 0 0,1-1 1,0 1-1,-1 0 0,1 0 0,0-1 1,0 1-1,-1 0 0,1 0 0,0 0 0,-1 0 1,1-1-1,0 1 0,-1 0 0,1 0 1,-1 0-1,1 0 0,0 0 0,-1 0 1,1 0-1,0 0 0,-1 0 0,1 0 1,-1 0-1,1 0 0,0 0 0,-1 1 0,1-1 1,0 0-1,-1 0 0,1 0 0,0 0 1,-1 1-1,1-1 0,0 0 0,0 0 1,-1 0-1,1 1 0,0-1 0,0 0 1,-1 1-1,1-1 0,0 0 0,0 1 0,0-1 1,-1 0-1,1 1 0,0-1 0,0 0 1,0 1-1,0 0 0,-12 18-77,7-9 81,2 0-1,0 1 1,0-1 0,0 1-1,2 0 1,-1 0 0,1 0-1,1 0 1,0 0-1,1 0 1,0 0 0,5 21-1,-5-30 25,0 1-1,1-1 0,0 1 0,-1-1 1,1 0-1,0 0 0,0 0 1,0 0-1,1 0 0,-1 0 0,0-1 1,1 1-1,-1-1 0,1 0 0,-1 1 1,1-1-1,0 0 0,-1-1 0,1 1 1,0 0-1,0-1 0,0 1 1,-1-1-1,1 0 0,0 0 0,0 0 1,0-1-1,0 1 0,-1 0 0,1-1 1,0 0-1,5-2 0,4 0 140,0-2-1,0 1 0,0-2 1,-1 1-1,21-15 1,-8 0-114,0 0 0,-2-2 0,-1 0 0,33-45 0,-39 47-18,-15 20-35,0 1 0,0-1 0,0 0-1,0 0 1,0 0 0,0 0 0,0 0 0,0 0 0,0 0 0,0 0-1,0 0 1,0 0 0,0 0 0,0 0 0,0 1 0,0-1 0,0 0-1,0 0 1,0 0 0,0 0 0,0 0 0,0 0 0,0 0 0,0 0-1,0 0 1,1 0 0,-1 0 0,0 0 0,0 0 0,0 0-1,0 0 1,0 0 0,0 0 0,0 0 0,0 0 0,0 0 0,0 0-1,0 0 1,0 0 0,0 0 0,1 0 0,-1 0 0,0 0 0,0 0-1,0 0 1,0 0 0,0 0 0,0 0 0,0 0 0,0 0-1,-2 15-47,-8 17 77,-16 29 165,14-38-8,2 1 1,1 0-1,0 0 0,2 0 0,1 1 0,0 0 0,-1 30 0,7-52-238,0-1 0,1 0 0,-1 0-1,0 0 1,1 0 0,-1 0 0,1 1 0,0-1-1,0 0 1,0 0 0,0-1 0,0 1 0,0 0 0,0 0-1,1 0 1,-1-1 0,1 1 0,-1-1 0,1 1-1,0-1 1,-1 0 0,1 1 0,0-1 0,0 0-1,0 0 1,2 1 0,36 6-7900,-21-8-1324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11 5349,'0'0'-27,"8"-1"3172,25-7 6126,-45 6-7649,-17 4-1492,-195 80 1953,71-22-861,86-35-734,25-9-191,-1-1 0,0-2 0,-47 7 0,90-20-333,-1 0 1,1 1-1,-1-1 0,1 0 0,0 0 0,-1 0 1,1 0-1,0 0 0,-1 0 0,1 0 0,-1 0 0,1 0 1,0 0-1,-1 0 0,1 0 0,-1 0 0,1 0 1,0-1-1,-1 1 0,1 0 0,0 0 0,-1 0 1,1-1-1,0 1 0,-1 0 0,1 0 0,0-1 1,-1 1-1,1 0 0,0 0 0,0-1 0,-1 1 1,1 0-1,0-1 0,0 1 0,-1-1 0,7-15-1880,21-21-3282,-24 33 3969,14-18-4061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635 1 10025,'0'0'9391,"-11"5"-9130,-452 218 2974,441-213-3157,7-3-53,0 0 0,0 0 0,0 2 0,1 0 0,1 0 0,0 1 0,-17 17 0,29-27-30,0 1 1,1 0-1,-1 0 0,0-1 1,1 1-1,-1 0 1,1 0-1,-1 0 0,1 0 1,-1 0-1,1-1 1,-1 1-1,1 0 0,0 0 1,0 0-1,-1 0 0,1 0 1,0 0-1,0 1 1,0-1-1,0 0 0,0 0 1,0 0-1,0 0 1,1 0-1,-1 0 0,0 0 1,1 0-1,-1 0 0,0-1 1,1 1-1,-1 0 1,1 0-1,-1 0 0,1 0 1,0 0-1,-1-1 1,1 1-1,0 0 0,0-1 1,0 1-1,-1 0 0,1-1 1,0 1-1,0-1 1,1 1-1,6 3 32,1 0 0,-1-1 0,1 0 0,13 2 0,-6-1-20,58 17-388,96 15-1,-135-31-2029,0-2 0,61-3-1,-42-6-5691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4452,'0'0'13538,"2"10"-13105,7 26 13,3-1 1,0-1-1,2 0 0,28 48 1,-7-10 11,9 22-94,4-3 0,4-2 1,4-2-1,85 100 0,-67-100-165,17 15 3,144 217 0,127 242 1949,-359-556-2150,236 312 500,-184-257-389,-15-19 128,55 78 1,-96-123-1777,0-1 1,0 1-1,0 0 1,-1 0-1,1 0 1,-1 0 0,-4-6-1,-9-12-8639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7687,'0'0'13709,"68"4"-12876,-28-4-577,1 0-224,8-3-1409,-4-2-2114,-4-4-2659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57 5029,'-3'-56'14856,"18"105"-11225,52 237-3135,-60-269-1431,-7-17 809,1 1 0,-1-1 1,0 0-1,0 1 0,0-1 0,0 0 1,0 0-1,1 1 0,-1-1 1,0 0-1,0 0 0,0 0 1,1 1-1,-1-1 0,0 0 1,0 0-1,0 0 0,1 0 1,-1 0-1,0 1 0,1-1 1,-1 0-1,0 0 0,0 0 1,1 0-1,-1 0 0,0 0 0,1 0 1,-1 0-1,0 0 0,0 0 1,1 0-1,-1 0 0,0 0 1,1 0-1,-1 0 0,0 0 1,0-1-1,1 1 0,-1 0 1,0 0-1,0 0 0,1 0 1,-1 0-1,0-1 0,0 1 1,0 0-1,1 0 0,-1 0 0,0-1 1,0 1-1,0 0 0,0 0 1,1-1-1,-1 1 0,0 0 1,0 0-1,0-1 0,0 1 1,0 0-1,0-1 0,0 1 1,0 0-1,6-17-4625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14286,'0'0'6811,"-6"9"-6512,-1 3-274,1 0-1,0 1 0,1-1 1,1 1-1,0 0 0,0 1 0,1-1 1,-1 16-1,-4 52 553,8-80-560,0 0 0,1-1 0,-1 1 0,0-1 0,1 1 0,-1-1 0,1 1 0,-1-1 0,1 1 0,-1-1 0,1 0 0,-1 1 0,1-1 1,-1 0-1,1 1 0,0-1 0,-1 0 0,1 0 0,-1 0 0,1 1 0,0-1 0,-1 0 0,1 0 0,0 0 0,-1 0 0,1 0 0,0 0 0,-1 0 0,1 0 0,0-1 1,-1 1-1,1 0 0,-1 0 0,1 0 0,0-1 0,-1 1 0,1 0 0,-1-1 0,1 1 0,-1 0 0,2-1 0,33-14 156,-31 13-144,14-7 0,-9 4-18,1 0 0,-1 0 0,1 1 0,0 0 0,0 1 0,0 0-1,0 1 1,1 0 0,-1 1 0,1 0 0,18 0 0,-27 2 16,0 0 0,0 0 0,-1 0 0,1 0 0,-1 1 0,1-1 0,-1 0-1,0 1 1,0-1 0,1 1 0,-1-1 0,0 1 0,0 0 0,0-1 0,0 1 0,-1 0 0,1 0 0,0 0 0,-1-1 0,0 1-1,1 0 1,-1 0 0,0 0 0,0 0 0,0 0 0,0 0 0,0 0 0,0 0 0,-1 2 0,1 4 200,-1 1 1,0-1-1,0 1 1,-1-1-1,-4 14 1,2-14-65,0-1 0,0 0 0,-1 0-1,1 0 1,-2 0 0,1-1 0,-1 0 0,0 0 0,0 0 0,-1-1 0,0 0 0,1 0 0,-2-1 0,1 0 0,-1 0 0,1-1 0,-1 0 0,0 0 0,0 0-1,0-1 1,0-1 0,-10 2 0,33-21-7508,-3 6 2775,3-2-2615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10378,'0'0'16138,"0"0"-16129,0 0 1,1 0-1,-1 0 1,0-1-1,0 1 1,0 0-1,0 0 1,0 0-1,0 0 1,0-1-1,0 1 1,0 0-1,0 0 1,1 0-1,-1 0 1,0 0-1,0-1 1,0 1-1,0 0 1,0 0-1,1 0 1,-1 0-1,0 0 1,0 0-1,0 0 1,0 0-1,1 0 1,-1 0-1,0 0 1,0 0-1,0 0 1,1 0-1,-1 0 1,0 0-1,0 0 1,0 0-1,0 0 1,1 0-1,-1 0 1,0 0-1,0 0 1,0 0-1,1 0 1,-1 0-1,0 0 1,0 0-1,0 0 1,0 0-1,0 1 1,1-1-1,-1 0 1,0 0-1,0 0 1,0 0-1,0 0 1,0 1-1,0-1 1,1 0-1,1 3 17,1 1 0,-1-1 0,1 0 0,-1 1 0,0 0 0,0-1 0,-1 1 0,1 0 0,-1 0 0,2 8 0,8 52 102,-4-21-83,-6-36-207,8 27-31,3-19-3482,-7-16-2064,-4-9-4788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14734,'0'0'4708,"-18"54"-4612,12-33-96,1 2-96,5-2-1089,0-4-1409,5-4-865,3-4-641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9865,'0'0'2242,"-12"60"-544,12-34-1089,0-5-449,1-5-1057,10-2-2178,-2-5-2883</inkml:trace>
  <inkml:trace contextRef="#ctx0" brushRef="#br0" timeOffset="1">42 353 7719,'0'0'5029,"-20"61"-2787,17-48-256,3-5-673,0-1-832,0-5-385,5-2 64,-1 0-320,1 0-993,-3 0-1282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8936,'0'0'9610,"-5"59"-8874,-2-30-319,0 4-193,-2-1-192,3 1-32,6-9-417,0-4-447,0-10-1090,6-8-1730,4-2-2177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13325,'0'0'5221,"-49"37"-2819,48-34 0,2-15-2466,16-1-256,-1 1-289,-4 5-256,5 7-416,-12 4-320,-5 18 351,0 9-832,-11 4-672,-5-2-257,-2-6-6470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1125 0 4004,'0'0'8045,"-9"1"-6817,-30 2 317,-96 8 5126,43-8-5652,-88-3 425,-247 31 0,426-31-1442,-53 9 307,-1-3 0,-57-1 0,111-5-315,0 0 0,0 0 0,1 0 1,-1-1-1,0 1 0,0 0 0,0 0 0,0-1 1,0 1-1,0-1 0,1 1 0,-1 0 0,0-1 0,0 0 1,1 1-1,-1-1 0,0 1 0,1-1 0,-1 0 1,0 1-1,1-1 0,-1 0 0,1 0 0,0 0 1,-1 1-1,1-1 0,-1 0 0,1 0 0,0 0 0,0 0 1,0 0-1,-1 0 0,1 1 0,0-1 0,0-2 1,1-16-3273,4 2-5732,-3 8 3218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0 12364,'0'0'8968,"-12"11"-8551,-60 42 300,-2-2 0,-135 67 1,161-91-143,47-27-565,0 0 0,0 1 0,0 0 0,0-1 0,0 1 0,0 0 0,0-1-1,0 1 1,0 0 0,0 0 0,0 0 0,0 0 0,1 0 0,-1 0-1,0 0 1,1 0 0,-1 0 0,0 0 0,0 2 0,1-2-8,1-1 0,-1 1 0,0 0 0,0-1 1,0 1-1,1 0 0,-1-1 0,0 1 0,1 0 0,-1-1 1,1 1-1,-1 0 0,1-1 0,-1 1 0,1-1 0,-1 1 0,1-1 1,-1 1-1,1-1 0,0 0 0,-1 1 0,1-1 0,1 1 1,52 16 29,-44-15 28,69 18-71,196 46-976,-239-62-2013,-3-3-2990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2370,'0'0'18845,"5"8"-17580,3 4-1395,1 4 580,1 0-1,1-1 1,1 0-1,19 19 1,-27-31-612,-1 0 0,1 0 0,0 0 0,0-1 0,0 1 0,0-1 0,0 0 0,0 0 0,1-1 0,7 3 0,-9-4-257,0 0-1,0 0 1,0 0 0,0 0-1,0 0 1,1 0 0,-1-1-1,0 0 1,0 1 0,0-1-1,0 0 1,0-1 0,0 1-1,-1-1 1,1 1-1,0-1 1,3-3 0,12-9-5016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9289,'0'0'7180,"10"2"-5963,2 0-953,1 1-1,-1 1 1,0 0-1,0 1 1,0 0-1,-1 1 1,1 1-1,10 7 1,-19-11-242,0-1 0,1 1 0,-1 1 0,0-1 1,-1 0-1,1 1 0,0 0 0,-1-1 0,0 1 1,0 0-1,0 0 0,-1 0 0,1 0 0,-1 1 1,0-1-1,0 0 0,0 0 0,-1 1 0,1-1 1,-1 1-1,0-1 0,-1 0 0,1 1 0,-1-1 1,1 0-1,-2 1 0,1-1 0,0 0 0,-4 8 1,-2 4-1,-1-1 0,-1 0 0,0-1 0,0 0 0,-2 0 0,-13 14 0,-83 75-242,57-57 13,-29 30-3871,57-59-2494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1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10570,'0'0'5926,"-52"29"-4069,31-8-351,3 5 127,-2 0-416,0 7-352,7 1-448,-3-3-289,11 0-128,-1-2-32,6-4-865,0-5-641,11-7-864,2-7-1345,3-6-3780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2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8040,'0'0'14258,"-8"7"-13991,-25 21-106,-113 107 3981,150-141-10490,8-18 44,-3 5 800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7655,'0'0'9780,"3"9"-8792,4 14-321,21 62 1042,-25-76-1497,1 0 0,0 0 0,0 0 0,1 0 0,0-1 0,10 12-1,-34-57-1508,19 36 1278,-50-65-1499,46 61 1685,0 1 0,0 0 0,-1 0 0,1 0-1,-1 1 1,0-1 0,0 1 0,0 1-1,0-1 1,-1 0 0,-10-2 0,18 6 1298,70 26 1789,-16-10-2631,2 0-1831,-19-11-6556,-16-6-7013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2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9 737,'0'0'21577,"-5"-3"-20103,5 3-1438,-1 0-1,1-1 1,-1 1 0,1 0 0,-1-1-1,0 1 1,1 0 0,-1 0 0,1-1 0,-1 1-1,0 0 1,1 0 0,-1 0 0,0 0-1,1 0 1,-1 0 0,0 0 0,1 0 0,-1 0-1,0 0 1,1 0 0,-1 0 0,0 0-1,1 1 1,-1-1 0,1 0 0,-1 1 0,0-1-1,1 0 1,-1 1 0,1-1 0,-1 0-1,1 1 1,-1-1 0,1 1 0,-1-1-1,1 1 1,0-1 0,-1 1 0,1 0 0,-1 0-1,-1 35 1655,3-17-1209,-2-8-348,1-1 1,1 0 0,0 0 0,0 0 0,1 0-1,4 12 1,-6-20-140,1 0-1,0 0 1,0 0-1,0 0 1,1 0 0,-1 0-1,0-1 1,1 1-1,-1-1 1,1 1-1,0-1 1,-1 1-1,1-1 1,0 0 0,0 0-1,0 0 1,0 0-1,0 0 1,0 0-1,0 0 1,0-1-1,0 1 1,0-1 0,0 1-1,0-1 1,1 0-1,-1 0 1,0 0-1,0 0 1,0 0 0,0-1-1,1 1 1,-1-1-1,0 1 1,4-3-1,0 1-293,0-1-1,0 0 0,0 0 1,0-1-1,0 1 0,-1-1 1,1-1-1,-1 1 0,0-1 1,0 0-1,7-9 0,41-65-5929,-53 79 6219,12-23-2632,-7 6 3445,-5 17-768,0 0 1,-1 0-1,1 0 0,0 0 1,0 0-1,0 0 0,0 1 1,0-1-1,0 0 0,0 0 1,0 0-1,-1 0 0,1 0 1,0 0-1,0 0 0,0 0 1,0 0-1,0 0 0,0 0 1,0 0-1,-1 0 0,1 0 1,0 0-1,0 0 0,0 0 1,0 0-1,0 0 0,0 0 1,0 0-1,-1-1 0,1 1 1,0 0-1,0 0 0,0 0 1,0 0-1,0 0 0,0 0 1,0 0-1,0 0 0,0 0 1,0 0-1,0-1 0,-1 1 1,1 0-1,0 0 0,0 0 1,0 0-1,0 0 0,0 0 1,0 0-1,0 0 0,0-1 1,0 1-1,0 0 0,0 0 1,0 0-1,0 0 0,0 0 0,0 0 1,0 0-1,0-1 0,0 1 1,0 0-1,0 0 0,1 0 1,-1 0-1,0 0 0,0 0 1,0-1-1,-16 20 2127,-98 176 3031,95-155-4793,2 1 1,1 1-1,-11 46 1,24-69 704,3-6-4229,5-11-2781,5-18-1333,-1-4-4751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2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9097,'0'0'15983,"-6"10"-15380,-16 23-40,-2 0-1,-1-1 1,-2-2 0,-33 31-1,60-61-555,0 0 0,0 0 0,0 1 0,-1-1 0,1 0 0,0 0 0,0 0 0,0 1 0,0-1 0,0 0 0,-1 0 0,1 0 0,0 0 0,0 1 0,0-1 0,0 0 0,-1 0 0,1 0 0,0 0 0,0 0 0,0 0 0,-1 0 0,1 0 0,0 1 0,0-1-1,-1 0 1,1 0 0,0 0 0,0 0 0,-1 0 0,1 0 0,0 0 0,0 0 0,0-1 0,-1 1 0,1 0 0,0 0 0,0 0 0,-1 0 0,1 0 0,0 0 0,0 0 0,0 0 0,-1-1 0,1 1 0,0 0 0,0 0 0,0 0 0,0 0 0,-1-1 0,1 1 0,0 0 0,0 0 0,3-18 89,12-20-328,40-71-1482,-55 109 1709,0 0 1,0 0-1,-1 0 0,1 1 0,0-1 1,0 0-1,0 0 0,0 0 1,0 0-1,1 0 0,-1 0 1,0 1-1,0-1 0,0 0 1,0 0-1,0 0 0,0 0 0,0 0 1,0 0-1,0 1 0,0-1 1,0 0-1,0 0 0,0 0 1,0 0-1,1 0 0,-1 0 1,0 0-1,0 0 0,0 0 0,0 1 1,0-1-1,0 0 0,0 0 1,1 0-1,-1 0 0,0 0 1,0 0-1,0 0 0,0 0 1,0 0-1,1 0 0,-1 0 0,0 0 1,0 0-1,0 0 0,0 0 1,0 0-1,0 0 0,1 0 1,-1 0-1,0 0 0,0 0 1,0-1-1,0 1 0,0 0 0,0 0 1,1 0-1,-1 0 0,0 0 1,0 0-1,0 0 0,0 0 1,0 0-1,0-1 0,0 1 1,0 0-1,3 21-104,-1 31 133,-2-50-26,0 4 65,0 0-1,0 0 1,1 0-1,0 1 1,1-1-1,-1 0 1,1-1-1,5 12 1,-6-14-14,1-1 1,-1 0-1,0 0 1,1 0-1,0 0 0,-1 0 1,1 0-1,0 0 1,0-1-1,0 1 1,0 0-1,0-1 1,0 0-1,1 0 1,-1 1-1,0-1 1,1-1-1,-1 1 0,1 0 1,-1 0-1,1-1 1,-1 0-1,1 1 1,2-1-1,-4-1-31,0 0-1,-1 0 1,1-1 0,0 1-1,-1 0 1,1 0-1,0-1 1,-1 1 0,0 0-1,1 0 1,-1-1-1,0 1 1,0-1 0,1 1-1,-1 0 1,0-1-1,-1 1 1,1 0 0,0-1-1,0 1 1,-1-3-1,-6-36-25,2 32-15,0 0-1,0 1 0,-1-1 0,1 1 1,-2 0-1,1 0 0,-10-7 0,12 10 23,-1 1-1,1-1 0,-1 1 0,0 0 0,0 0 0,0 0 1,0 1-1,-1-1 0,1 1 0,-1 1 0,1-1 1,-11-1-1,70 25 178,57 4 169,-73-17-2783,-2-1-4213,-26-5-455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0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 5701,'9'-27'19899,"-14"44"-18887,0-1-611,0 0 0,-15 28 1,14-33-313,1 0 0,0 0 0,0 1 0,1-1 0,1 1 0,0 0 0,-3 24 0,18-42 173,-4-4-237,0 0-1,0-1 1,-1 0 0,0 0 0,-1-1-1,0 1 1,-1-1 0,0-1 0,-1 1-1,3-14 1,-7 26-30,0 1 1,0-1-1,0 0 0,0 0 0,-1 0 0,1 0 1,0 0-1,0 0 0,0 0 0,0 0 1,0 0-1,0 0 0,0 0 0,0 0 0,0 0 1,0 1-1,0-1 0,0 0 0,0 0 0,-1 0 1,1 0-1,0 0 0,0 0 0,0 0 0,0 0 1,0 0-1,0 0 0,0 0 0,0 0 1,0 0-1,0 0 0,-1 0 0,1 0 0,0 0 1,0 0-1,0 0 0,0 0 0,0 0 0,0 0 1,0 0-1,0 0 0,0-1 0,0 1 1,-1 0-1,1 0 0,0 0 0,0 0 0,0 0 1,0 0-1,0 0 0,0 0 0,0 0 0,0 0 1,0 0-1,0-1 0,-11 15-79,-11 16 100,-24 50 390,55-83-136,6-7-188,35-52-7,-47 56-81,1 1-1,-1-1 1,0 0 0,0 0-1,-1 0 1,0 0 0,0 0-1,0-1 1,-1 1 0,1-8-1,-23 37-185,14-14 193,-25 34-40,31-41 19,-1 1-1,0-1 1,1 1-1,0 0 1,0-1-1,0 1 0,0 0 1,0 0-1,0 0 1,1 0-1,-1 0 1,1 0-1,0 5 0,0-7-205,1 0-1,0-1 1,0 1-1,0-1 0,-1 1 1,1-1-1,0 1 0,0-1 1,0 1-1,0-1 1,0 0-1,0 1 0,0-1 1,0 0-1,0 0 1,0 0-1,0 0 0,0 0 1,0 0-1,0 0 0,0 0 1,2-1-1,0 1-1186,6 0-5623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2:1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298 2755,'0'0'2002,"-8"-2"1323,2 0-3026,0 0 0,0-1 0,0 1 0,0-1 0,1 0 0,-1-1 0,1 1 0,0-1 0,0 0 0,0 0 0,1-1 0,-1 1 0,1-1 0,0 0 0,-3-6 0,0-3-366,-1 1 1,-1 0-1,1 1 1,-2 0 0,0 0-1,0 1 1,-1 0 0,0 1-1,-1 0 1,0 1 0,-1 1-1,0-1 1,-21-9 0,2 4 245,-1 2 1,0 1-1,-1 1 1,-52-8 0,67 16-170,0 0 1,0 2-1,0 0 1,0 1 0,0 1-1,0 1 1,0 0-1,1 1 1,0 2-1,-19 6 1,10 0 199,0 2 0,0 0 0,1 2 0,1 0 1,1 2-1,0 1 0,1 1 0,-20 22 0,17-12-16,2 1 1,1 1-1,1 0 0,2 2 1,-26 56-1,21-25-5,2 1 1,4 0-1,2 2 0,4 0 1,2 0-1,-3 119 1,12-53 94,20 184 0,-6-229-59,4-1 0,3-1 0,34 91 0,-34-128-163,1-2 1,3 0-1,2-2 0,35 49 1,-40-66-58,2-1 0,1-1 0,1-1 0,1-1 0,1-1 0,1-1 0,32 20 0,-45-35 6,-1 0 1,1-1-1,0-1 0,1 0 0,-1-1 0,1-1 1,0 0-1,1-1 0,-1 0 0,0-2 0,1 0 1,-1 0-1,24-3 0,-18-1 86,0-1 0,-1-1 0,1-1 0,-1 0 0,-1-2 0,1 0 0,-1-2 0,-1 0 0,24-17 0,14-11 78,-2-4 0,67-66 0,-89 76-153,-3-2 0,0-1 0,-3-2 0,38-65 0,-4-13-22,-6-3 0,-4-2 0,-6-2 0,-5-2 0,43-244 0,-70 277-64,-5 0 0,-3-111 0,-5 189 0,0 0 0,-1-1 0,0 1 0,-1 0 1,-1 0-1,0 0 0,0 1 0,-1 0 1,-1-1-1,0 2 0,-1-1 0,0 1 0,-18-21 1,15 21-224,-2 0 1,1 1-1,-1 1 1,-1 0-1,0 0 1,0 1-1,-1 1 0,0 0 1,0 1-1,0 1 1,-1 0-1,-15-3 1,-19 0-1110,-1 2 0,0 2 0,-67 3 0,74 1 355,-63 0-2546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2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47 5733,'-3'2'9149,"16"2"-7570,24 3-2100,73 0 999,0-5-1,157-17 0,-184 9-142,102-11 81,160-6 1320,-345 24-1703,1-1-1,-1 0 1,1 0 0,-1 0 0,1 0 0,0 0 0,-1 0 0,1 1-1,-1-1 1,1 0 0,-1-1 0,1 1 0,0 0 0,-1 0-1,1 0 1,-1 0 0,1 0 0,-1 0 0,1-1 0,-1 1-1,1 0 1,-1 0 0,1-1 0,-1 1 0,1 0 0,-1-1-1,0 1 1,1-1 0,-1 1 0,1-1 0,-1 0 0,-1 1-189,0-1 0,0 1 0,0 0 0,0 0 0,0-1 0,0 1 0,0 0 1,0 0-1,0 0 0,0 0 0,0 0 0,0 0 0,0 0 0,0 0 0,0 1 0,0-1 0,0 0 1,-1 1-1,-20 3-8215,14-4 75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1:58:2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6246,'0'0'10105,"-1"-16"-9987,67 35-49,-46-17 278,0-1-1,0-1 1,0-1-1,0-1 1,0-1-1,36-9 1,-24 5-188,45-4 0,773-12 642,-499 54-763,9-1 25,-244-35 572,133-23 0,-244 27-607,134-8 304,-104 9-269,0-1 0,0-3-1,0 0 1,45-13 0,-55 2 442,-21 7-453,-18 4-732,-26 3-4845,21-2-97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2:2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1991 291 4420,'0'0'502,"-8"-8"849,-15-11-837,0 1 0,-1 0 0,-1 2 1,0 1-1,-1 1 0,-37-14 1,-184-59 2419,182 69-2605,0 2 0,-1 3 0,-1 4 0,0 2 0,-85 2 0,107 6-273,-1 3 0,0 1-1,1 3 1,0 1 0,0 2 0,1 3 0,1 1 0,-69 34 0,87-33-53,0 0 1,1 2 0,1 1-1,1 0 1,1 2 0,0 1-1,2 0 1,0 1 0,-20 34-1,-13 30 54,-54 124-1,70-131-45,4 1 0,3 1-1,-21 100 1,39-129 12,3 0 0,1 0 0,4 0-1,1 1 1,3-1 0,11 77 0,-4-92 41,1 0-1,2-1 0,2 0 1,2-1-1,0-1 1,3 0-1,1-1 0,1-1 1,2-1-1,1-1 1,2-1-1,1-1 1,1-1-1,46 36 0,-40-37-84,2-1 0,1-2 0,1-2 0,1-1 0,1-2 0,0-1 0,1-3 0,1-1 0,1-2 0,0-1 0,0-3 0,80 6 0,-89-13 101,1-2 0,-1-1 0,1-1 0,-1-2 0,0-1 1,0-2-1,-1-1 0,0-2 0,39-18 0,12-13 176,-1-3 1,-2-4 0,-3-3-1,100-88 1,-81 52-163,-4-5-1,127-164 1,-154 174-236,86-117-57,-132 170 204,0-1 0,-2-1 0,-2-1 1,22-62-1,-32 76 35,-1-1 0,0 0 0,-2 0 0,0 0-1,-1 0 1,-1 0 0,-1-1 0,-1 1 0,-1 0 0,0 0 0,-2 1 0,0-1 0,-1 1-1,-1 0 1,-18-35 0,10 28-82,-1 2-1,-1 0 1,-1 0-1,-1 2 1,-1 0-1,0 1 1,-2 1-1,-1 1 1,0 2-1,-37-23 1,31 24-250,-1 2 0,-1 0 0,0 2 0,0 1 0,-1 2 0,-61-10 0,-200-1-5837,287 20 5931,-57-3-4201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11050,'0'0'12914,"10"-5"-11836,9-7-854,0-1 0,-1-1 0,-1 0 0,0-1 0,26-32 0,76-102-7,-116 145-208,8-11 2,12-15 20,-1 0-1,-1-2 1,28-58-1,-69 147 58,-16 77 0,31-113 279,2 0 0,0 0 0,1 0-1,3 42 1,0-50-406,1 0-1,1-1 1,-1 1 0,10 23-1,-9-28-624,1-1 1,0 1-1,1-1 1,8 12-1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3:5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7783,'0'0'2301,"9"2"-2263,221 24 325,-146-19-71,-1-4 0,1-3 0,148-20 0,-148 10-152,2 3 0,-1 4 1,136 12-1,674 55 1036,-83-12-729,-172-2-113,3-32 48,-294-11-201,967 3 147,-986-10-330,1098-70 425,-703 21-403,2527-5 1234,-2782 68-1099,43 1 96,106 7-213,65 0 303,821-22-202,-1456 0-131,0 2 0,-1 2 0,66 15 0,-124-19-5213,-28 0-577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10634,'0'2'9,"1"-1"1,0 1-1,0 0 0,0-1 0,0 1 0,0-1 1,0 1-1,0-1 0,1 1 0,-1-1 1,0 0-1,1 0 0,-1 0 0,1 1 1,-1-1-1,1-1 0,0 1 0,-1 0 1,1 0-1,0-1 0,0 1 0,0-1 1,-1 1-1,1-1 0,0 0 0,3 0 1,56 8 186,-58-8-167,260 4 1265,-150-5-540,115 13 1,-138-3-587,1-3 0,-1-5 0,1-3 0,-1-5 1,157-31-1,-2-15-69,474-40-1,503 47 153,-1012 39-174,0 10-1,241 35 1,118 58 220,167 20 148,-215-88-291,0-33 71,678-76 1072,-1159 78-1281,-25 3-151,1-1 0,-1-1 0,1 0-1,-1-1 1,20-7 0,-35 10 33,0 0 0,1 0 0,-1 0 0,0 0-1,0 0 1,1 0 0,-1 0 0,0-1 0,0 1 0,0 0 0,1 0 0,-1 0 0,0 0 0,0-1 0,0 1 0,1 0 0,-1 0 0,0 0 0,0-1 0,0 1 0,0 0 0,0 0 0,1-1 0,-1 1 0,0 0 0,0 0 0,0-1 0,0 1 0,0 0 0,0-1 0,0 1 0,0 0 0,0 0-1,0-1 1,0 1 0,0 0 0,0 0 0,0-1 0,0 1 0,-1 0 0,1 0 0,0-1 0,0 1 0,0 0 0,0 0 0,0-1 0,0 1 0,-1 0 0,1 0 0,0 0 0,0-1 0,-1 1 0,-14-10-4954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7751,'0'0'2040,"11"-3"-1966,66-17 306,-22 4 246,1 2 0,0 3-1,114-8 1,-93 23-526,146 27 1,-140-17-58,115 6 1,-91-19 218,0-5-1,144-23 1,-44-3 467,345-7-1,-16 42-533,705-19-165,-1170 9-30,311-13 391,-286 18-15,190 27-1,-132 0 113,-29-3 292,1-6 1,147 4-1,-219-23-342,100-13 0,-153 14 907,0 0-1682,-1 0 123,1 0-1,-1 0 1,1 0-1,-1 0 1,1-1-1,-1 1 1,1 0-1,-1 0 1,0 0-1,1-1 1,-1 1 0,1 0-1,-1-1 1,0 1-1,1 0 1,-1-1-1,0 1 1,1-1-1,-1 1 1,0-1 0,1 1-1,-1 0 1,0-1-1,0 1 1,0-1-1,0 1 1,1-1-1,-1 1 1,0-1-1,0 1 1,0-1 0,0 1-1,0-2 1,0-9-3699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3651,'0'0'6903,"-4"0"-6609,3-1-288,1 1 0,-1 0 0,1 0 0,-1-1 1,1 1-1,0 0 0,-1 0 0,1-1 1,-1 1-1,0 0 0,1 0 0,-1 0 0,1 0 1,-1 0-1,1 0 0,-1 0 0,1 0 1,-1 0-1,1 0 0,-1 0 0,1 0 0,-1 0 1,1 1-1,-1-1 0,1 0 0,-1 0 0,1 1 1,-1-1-1,1 0 0,-1 0 0,1 1 1,0-1-1,-1 0 0,1 1 0,0-1 0,-1 1 1,1-1-1,0 1 0,-1-1 0,1 0 1,0 1-1,-1 0 0,17 22 199,36 22 369,-22-25-185,1-3 0,1 0 0,0-2 0,58 19 0,-33-17-51,117 18 0,-28-23-149,0-6 0,154-13 0,-134 1-179,415-14 152,237-5 978,-84 60-876,-91 0-229,-10-37 34,213 2 113,545 4-113,-964-20-159,-430 5-4790,-13-6-148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2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7143,'0'0'3667,"11"6"-3330,-3-1-175,1-1 1,0 0-1,0 0 1,0-1-1,0 0 1,1-1 0,-1 0-1,1 0 1,0-1-1,14 0 1,27-1 1366,80 0 384,193-22-1,199-25-1095,2 37-117,-422 10-674,735-21 65,-736 20-84,666 6 194,-33-8 273,-280-6-441,306 34 656,-674-19-678,363 14 42,-11 12 484,-271-15-428,4-9-45,223-18 1,-54-2 25,219-13-21,-425 15-69,169 11 0,-109 3 0,-148-4 0,100 1 0,0-5 0,203-34 0,62-14 5,4 30-1,-132 10-8,557 2-214,-259 66 128,82 2-349,159-57 361,-157-2-634,-260 26-5282,-203-8 1995,-65-8 854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32,'-14'4'737,"-2"1"288,3-3-353,-1 0 33,1 2-32,2-3-898,-5 1 225,5-1-128,-3 1 1666,-2-2-1442,3 0-32,-1 0-64,1 0-64,2-4-321,4 0 1,-2-2-417,0-1-832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69 6118,'0'0'2199,"-9"4"-1665,-24 11-262,51-33 309,-17 15-438,1 1 1,-1-1-1,1 1 1,0 0-1,0 0 1,0 0-1,0 0 1,0 0-1,0 0 1,0 1-1,0-1 0,1 1 1,-1-1-1,1 1 1,-1 0-1,1 0 1,0 0-1,-1 0 1,1 1-1,0-1 1,4 0-1,85-2 1166,-56 1-986,-1 1-1,1 1 1,66 11 0,-22 3 85,132 5-1,83-17 550,-45-1-674,793 0 589,-457-6-745,556-3-90,-735 1-32,535 19 598,-580 14-13,526-29 0,-590-14-474,582-53 40,-870 68-105,20-1-148,-53 12-2819,-15 1-2369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0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5349,'9'0'2829,"48"-4"-2542,-1-2 0,0-3 0,75-22 0,90-16-282,-41 32 159,238 10-1,-230 7-73,1218 14 2568,-246-43-1531,-1057 17-1118,958-73 73,-1035 82-82,444-30 59,-7-37 4,-455 66-58,9-1 6,0-1 0,-1 0-1,0-2 1,20-8 0,-36 14-7,1 0 0,-1 0 1,0 0-1,1 0 0,-1-1 0,1 1 1,-1 0-1,0 0 0,1 0 0,-1-1 0,1 1 1,-1 0-1,0 0 0,1-1 0,-1 1 0,0 0 1,1-1-1,-1 1 0,0 0 0,0-1 1,1 1-1,-1-1 0,0 1 0,0 0 0,0-1 1,0 1-1,1-1 0,-1 1 0,0-1 0,0 1 1,0-1-1,0 1 0,0 0 0,0-1 1,0 1-1,0-1 0,-16-8 128,-28 0-114,42 9-36,-121-11-471,-1 5-1,-220 17 1,-250 64 865,347-39-367,72-12 175,-1144 135 2242,876-141-1849,441-18-609,-47-3-276,48 3 251,1 0 1,-1 0-1,0 0 0,1 0 0,-1 0 0,0 0 0,0 0 0,1 0 0,-1-1 0,0 1 0,1 0 0,-1 0 0,1 0 0,-1-1 0,0 1 0,1 0 0,-1-1 0,1 1 0,-1 0 0,1-1 0,-1 1 0,1-1 0,-1 1 1,1-1-1,-1 1 0,1-1 0,-1 0 0,1 1 0,0-1 0,-1 1 0,1-1 0,0 0 0,0 1 0,0-1 0,-1 0 0,1 1 0,0-1 0,0 0 0,0 1 0,0-1 0,0 0 0,0 1 0,0-1 0,0 0 0,1 1 1,-1-1-1,0 0 0,0 1 0,0-1 0,1 0 0,-1 1 0,0-1 0,1 1 0,-1-1 0,0 1 0,1-1 0,-1 1 0,2-2 0,31-21-3178,20-5-294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99 4837,'-16'-1'4663,"22"0"-1477,28 4-1117,7 17-1587,-29-14-368,1 1 1,0-2 0,0 0-1,0 0 1,16 2-1,108 11 1079,1-6 0,160-8 0,-184-4-896,1338 23 427,-920-12-690,-21 6-14,431-2 24,-163-75 172,-721 54-213,516-71 734,-391 49-604,-183 29-125,0-1 1,1 0-1,-1 0 0,1 0 0,-1 0 0,1 0 1,-1 0-1,1 0 0,-1 0 0,1 0 0,-1 0 1,1 0-1,-1 0 0,1 0 0,-1 0 0,1 0 1,-1-1-1,0 1 0,1 0 0,-1 0 0,1-1 1,-1 1-1,1 0 0,-1 0 0,0-1 0,1 1 1,-1 0-1,0-1 0,1 1 0,-1-1 0,0 1 1,0 0-1,1-1 0,-1 1 0,0-1 0,0 1 1,0-1-1,1 0 0,-19-9 163,-34-6-80,-80-2-296,112 15-289,19 3 337,1 0 1,-1 0-1,0 0 1,0 0-1,0 0 1,0 0-1,1 0 1,-1 0 0,0-1-1,0 1 1,0 0-1,1-1 1,-1 1-1,0-1 1,0 1-1,1-1 1,-1 1-1,0-1 1,1 1-1,-1-1 1,1 0-1,-1 1 1,1-1-1,-1 0 1,1 1 0,-1-1-1,1 0 1,-1-1-1,-3-14-5112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1153,'0'0'5659,"9"-2"-4629,-3 0-1108,19-4 1666,-1 0-1,1 2 1,30-1 0,27 8-949,-1 4 0,0 3 1,99 26-1,-99-19-116,1-4 0,152 6 1,168-29-98,466 4-83,-446 11-232,289 10-15,468-21 705,-812-5 635,-308 46-2520,-45-31 952,0 0 0,0-1 0,0-1 0,1-1 0,-1 0 0,25-2 0,16 1 197,-51 1-51,-1 1 1,1-1 0,0 0-1,-1 1 1,1 0 0,-1 0-1,1 0 1,5 5 0,-1 5-6489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3812,'0'0'14883,"-10"-1"-14088,-1 1-639,0 1 0,1 0 0,-1 0 0,1 1 0,-1 0-1,1 1 1,0 0 0,0 1 0,0 0 0,0 0-1,1 1 1,0 1 0,0-1 0,0 1 0,-11 10-1,3 1-12,0 0 0,2 1 0,-1 0 0,2 1 0,1 1 0,-16 29 0,23-36-130,0-1 0,1 1 0,0 0 0,1 0 0,0 0 0,1 1 0,1 0 0,0-1 0,0 1 0,2 0 0,0 0 0,2 18 0,-1-28-13,-1 0 1,1 0 0,0-1-1,0 1 1,1-1 0,-1 1-1,1-1 1,0 1 0,0-1-1,0 0 1,0 0 0,0 0-1,1 0 1,0 0 0,-1-1-1,1 1 1,0-1 0,0 1-1,4 1 1,-1-1-37,0-1 1,0 1-1,0-1 1,1 0-1,-1-1 1,1 0-1,-1 0 1,1 0-1,-1-1 1,10 0-1,1-1-742,0-1 1,0-1-1,0 0 1,0-2-1,-1 1 1,1-2-1,24-12 0,9-12-5142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6342,'14'0'1056,"61"0"2077,-35-1-3054,0-2 0,54-11 0,-40 3-318,37-9 1863,0 3 0,163-8 0,857 11 117,-778 10-805,350 43 1,233 25-739,-234-77 79,-2-1 1688,-324 14-2739,-369-5-6342,0-5-203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5669,'0'0'7656,"-2"-5"-6717,-5-18-127,5 17-182,2 7-560,0-1 0,0 1 0,-1-1 0,1 1 0,0-1 0,0 1 0,0-1 0,0 1 0,1-1 0,-1 0 0,0 1 0,0-1 0,0 1 0,0-1 0,0 1 0,0-1 0,1 1 0,-1-1 0,0 0 0,0 1 0,1-1 0,-1 0 0,0 1 0,1-1 0,-1 0 0,0 1 0,1-1 0,-1 0 0,1 1 0,-1-1 0,0 0 0,1 0 0,0 1 0,45 0 860,1-2-1,82-11 0,-11 0-796,817-1 2826,-590 15-2747,47 6 22,-47 18 218,34 0-231,40-15-157,-187-18 766,-24-1-576,-162 6-55,-1-2 0,1-3 0,46-12 1,-47 9-164,-11 5-277,1 2 1,-1 2 0,1 0 0,-1 3-1,1 1 1,61 13 0,-75-14-3187,-8-4-2467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35 4068,'-30'0'-385,"1"0"3268,0 0-2787,0 0-96,6-3-192,-1 1-352,1-4-97,1 1 161,-1-1 127,1-1 257,-3 2-993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6246,'0'0'3091,"10"-4"-2915,6-1-23,0 1-1,1 1 1,-1 0 0,1 1-1,0 1 1,-1 1 0,1 0-1,0 1 1,18 4 0,126 25 1093,-71-10-1001,2-5 0,137 6-1,180-31 1691,91 1-741,-259 10-436,-241-1-726,1 0 1,-1 0 0,0 0 0,1 0 0,-1 0 0,0 0-1,1 0 1,-1 0 0,0 0 0,1 0 0,-1 0-1,0 0 1,1 0 0,-1 0 0,0 0 0,0-1-1,1 1 1,-1 0 0,0 0 0,1 0 0,-1 0-1,0-1 1,0 1 0,1 0 0,-1 0 0,0-1 0,0 1-1,0 0 1,1 0 0,-1-1 0,0 1 0,0 0-1,0 0 1,0-1 0,0 1 0,1 0 0,-1-1-1,0 1 1,-8-13 567,5 11-709,1 0 0,0 0 0,-1 0 1,1 0-1,-1 1 0,0-1 1,1 1-1,-1 0 0,0 0 1,-3-1-1,3 1-329,-12-4-5220,13-3 506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9:2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66 1409,'-2'-1'360,"0"-1"-1,0 1 1,0-1-1,0 0 0,1 1 1,-1-1-1,0 0 1,1 0-1,-1 0 0,1 0 1,0 0-1,0 0 1,0 0-1,-2-5 0,3 5-198,-1 0-1,1 1 0,-1-1 0,0 0 0,0 1 0,0-1 1,0 0-1,0 1 0,0-1 0,0 1 0,0-1 1,0 1-1,-1 0 0,1-1 0,-1 1 0,1 0 0,-1 0 1,1 0-1,-1 0 0,0 0 0,1 1 0,-1-1 0,0 0 1,0 1-1,0-1 0,1 1 0,-1 0 0,0 0 0,0 0 1,-2 0-1,-13 1 124,-1 2 0,1 1 1,0 0-1,0 1 1,1 1-1,-1 0 0,1 1 1,-17 11-1,3-4 429,21-9-634,0 0 0,-1 1 0,2 1 0,-1-1 1,1 1-1,0 1 0,1-1 0,-1 2 0,1-1 0,1 1 0,0-1 0,0 2 0,1-1 0,0 1 0,0 0 0,-5 19 0,-1 12-92,1 1 0,2 0 0,-2 44-1,-1-1 175,-11 45-165,-24 192 866,42-272-740,3 0 0,1 1 0,3-1 0,13 73 0,-4-67-95,29 88-1,-36-129-24,1-1 0,0 0-1,1 0 1,0-1 0,1 0 0,1 0 0,0 0 0,1-1 0,0-1-1,1 0 1,16 13 0,-22-20 0,0 0-1,0-1 1,0 0 0,1 0-1,-1-1 1,1 1 0,0-1 0,-1 0-1,1-1 1,0 0 0,0 0-1,0 0 1,0 0 0,0-1-1,0 0 1,0 0 0,0-1-1,1 1 1,-2-1 0,1-1-1,0 1 1,0-1 0,0 0 0,-1-1-1,1 1 1,-1-1 0,1 0-1,-1 0 1,0-1 0,-1 1-1,1-1 1,0 0 0,-1-1-1,0 1 1,0-1 0,0 0-1,4-8 1,17-28 118,-1-1 1,-3-1-1,18-50 0,38-143 1036,-55 164-935,-21 69-210,99-364 535,-89 316-517,-3-1 0,-2 1 0,-3-1 0,-1 0 0,-8-66 0,4 101-37,-1 0-1,-1 1 1,-1 0-1,0 0 1,-1 0 0,0 1-1,-17-27 1,21 37-113,-1 0 1,0 1 0,0 0 0,0-1 0,0 1 0,-1 0-1,0 0 1,0 1 0,0-1 0,0 1 0,0 0 0,-1 0-1,1 1 1,-1-1 0,0 1 0,0 0 0,0 0-1,0 0 1,0 1 0,0 0 0,-1 0 0,1 0 0,0 1-1,-1-1 1,1 1 0,0 1 0,-11 1 0,13-1-280,-1 0-1,1 1 1,-1 0 0,1 0 0,0 0 0,0 0 0,0 0 0,0 0-1,0 1 1,-4 5 0,5-7 136,-16 19-3163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6534,'0'0'9305,"8"0"-7634,41 1-78,80-10 0,14 0-679,202-9-6,-10 1-300,-261 14-328,-60 1 206,-50 1-40,-426 38-159,282-16-254,-49-5 693,287-16-715,86 1 45,243-30 0,-324 20-198,-25 5-56,0-2 0,-1-2 0,56-19 0,-138 25 240,6 9 23,-39 12 0,-9 2-1467,29-14-2675,23-6-2089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4:5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1890,'-12'4'468,"-15"9"4803,48-16 2521,15 13-6991,-3-1-656,27-6 745,1-2 0,-1-3 0,79-13 0,42-1-633,1065 27 3133,-1134-6-3306,551 30 1338,-499-29-1289,293-28 1,256-22-76,-603 41 206,-75 4-63,0-2 0,-1-1 0,52-10 0,-83 8 169,-3-7-4558,0 7 2064,0-5-3449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5:0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74 4164,'0'0'9251,"-8"-6"-8925,-27-16 10,34 21-295,0 0-1,0 1 1,-1-1 0,1 1-1,0 0 1,0-1-1,-1 1 1,1 0-1,0 0 1,-1-1 0,1 1-1,0 0 1,-1 0-1,1 1 1,0-1-1,0 0 1,-1 0 0,1 1-1,0-1 1,0 0-1,-1 1 1,1 0-1,0-1 1,0 1 0,0 0-1,0-1 1,0 1-1,0 0 1,0 0-1,0 0 1,0 0 0,0 0-1,-1 1 1,-22 41 192,20-35-84,-21 48 103,2 2 1,3 1-1,2 0 1,3 2-1,-12 106 1,4 313 95,30-296-483,9-2 0,41 196-1,-55-364 124,1 1 0,1-1 0,0 0 0,1 0 0,0 0 0,1-1 0,15 24 0,-19-33 10,1-1 0,-1 0 0,1 1 0,0-1 0,1 0 0,-1 0 0,0-1 0,1 1 0,0-1 0,-1 0 0,1 1 0,0-2-1,0 1 1,0 0 0,0-1 0,0 0 0,1 0 0,-1 0 0,0 0 0,1-1 0,-1 0 0,0 0 0,1 0 0,-1 0 0,0-1 0,1 1 0,-1-1-1,0 0 1,0 0 0,7-3 0,-1-1 31,1 0-1,-1-1 1,0 0-1,0-1 1,-1 1-1,1-2 1,-1 0-1,-1 0 1,0 0-1,8-10 1,11-19 30,29-47 0,-42 61-26,7-13 6,-2-1-1,-2 0 1,-1-1 0,-2-1 0,-2-1 0,-1 0 0,7-55 0,9-294 432,-24 282-20,1 2-198,-16-173 1,4 124 191,9 117-128,-2 0-1,-2 0 0,-1 0 1,-2 0-1,-14-46 1,19 79-312,0 0 1,-1 0 0,1 0 0,-1 1 0,0-1 0,0 0 0,0 1 0,-1 0 0,1-1 0,-1 1 0,1 0 0,-1 0 0,0 1 0,-1-1 0,1 1 0,0-1-1,-1 1 1,1 0 0,-1 0 0,0 1 0,1-1 0,-1 1 0,0 0 0,-7-2 0,6 3-211,1 0 0,-1 0 0,1 1 0,-1-1 0,1 1 0,-1 0 0,1 0 1,0 1-1,-1-1 0,1 1 0,0 0 0,0 0 0,0 1 0,-5 3 0,-20 13-3484,3 2-2124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06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129 578 8584,'-9'3'363,"-13"2"326,1 0-1,-1-1 1,-32 1 0,110 11 1217,-21-11-1608,0 0 1,1-3-1,-1-1 1,1-1-1,66-10 1,178-50 150,-160 30-426,478-82 1577,94-23-840,173-36-451,-48 80 1229,-765 88-1324,-23 2 213,-1-1 0,44-8-1,-72 9-428,25-2-1508,-24 3 1312,-1 0 1,1 0-1,0 1 1,0-1-1,-1 0 1,1 0-1,0 0 1,-1 1-1,1-1 1,0 0 0,-1 1-1,1-1 1,-1 1-1,1-1 1,0 0-1,-1 1 1,1-1-1,-1 1 1,1 0-1,-1-1 1,0 1-1,1-1 1,-1 1 0,0 0-1,1-1 1,-1 1-1,0 0 1,0-1-1,1 1 1,-1 0-1,0 0 1,0 0-1,1 26-6426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1438 195 8712,'-33'-17'156,"0"1"0,-1 2 0,0 1 0,-1 2 0,-1 2 0,1 1-1,-1 1 1,-1 2 0,-72 0 0,61 7 94,0 1 1,1 3-1,0 2 1,0 1-1,1 3 0,0 2 1,1 1-1,1 3 0,-72 40 1,44-21-262,20-11 141,0 2 1,3 2-1,-71 56 0,108-76-98,0 0 0,1 1 1,0 1-1,1 0 0,0 0 0,1 1 0,1 0 0,0 1 0,1 0 1,0 0-1,1 1 0,0-1 0,1 1 0,1 1 0,1-1 0,0 1 1,-1 30-1,4-29 1,1 0 1,0 0-1,2-1 1,0 1-1,1 0 1,0-1-1,1 0 0,1 0 1,10 20-1,-4-15 0,1 0 0,1-1 0,1 0 0,0-1 0,34 32 0,-12-19 4,1-2 0,2-2-1,1-1 1,1-3 0,1-1 0,47 18 0,-42-23 167,1-2 1,0-2-1,1-2 0,77 8 1,-54-14 45,0-3 0,116-11 0,-135 1-183,0-3 0,-1-3-1,0-1 1,-1-3 0,0-3 0,-2-1-1,-1-3 1,0-1 0,-2-3 0,-1-2-1,-1-2 1,-2-2 0,67-67-1,-85 72-108,0 0 0,-2-2 0,-1-1 0,-1 0 0,31-70 0,-41 78 48,-2-1 1,-1 0-1,-1 0 1,-1 0 0,-2-1-1,0 1 1,-2-1-1,0 0 1,-4-46 0,0 58 20,-1 0 1,0 0 0,-1 0 0,0 0 0,-1 1 0,0-1 0,-1 1 0,-1 0 0,0 1-1,-1 0 1,-16-20 0,9 16 22,0 1-1,-1 0 0,-1 1 1,0 0-1,-1 2 0,-1 0 1,-21-10-1,-3 3-95,-1 1 1,0 3 0,-1 1-1,-1 3 1,0 1-1,-72-5 1,-201 10-4520,222 8 962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13357,'0'0'3165,"-3"13"-2028,-10 30-173,-25 59-1,17-50-34,-13 54-1,29-89-797,2 1 1,0-1 0,1 0-1,0 1 1,2 0 0,0-1-1,4 27 1,-4-39-147,1 0-1,1 0 1,-1 0 0,1-1-1,-1 1 1,2 0 0,-1-1 0,0 1-1,1-1 1,0 0 0,0 0-1,0 0 1,0 0 0,1 0-1,-1-1 1,1 0 0,0 0 0,0 0-1,1 0 1,-1 0 0,0-1-1,1 0 1,-1 0 0,9 3-1,-5-3-481,-1-1-1,1 0 0,-1 0 0,1 0 0,-1-1 0,1 0 1,-1 0-1,1-1 0,-1 0 0,0-1 0,1 1 0,-1-1 1,0-1-1,0 1 0,0-1 0,8-5 0,22-15-5016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8904,'0'0'3219,"8"-5"-3042,30-16-48,1 1 1,1 2-1,0 2 1,1 2 0,1 2-1,0 1 1,1 2-1,0 2 1,0 2-1,62 1 1,723-1 1386,-398 33-1301,0-1 24,440-63 1187,-796 31-1288,-59 4 379,-8 0-6111,-21 2 907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7207,'149'-17'4265,"-62"4"-3851,94-3 0,570-3 1539,645-26-1285,-911 33-562,-2 1 909,-272 22 775,-125-4-2757,113-6 0,-140-9-2541,-10-8-1995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7847,'0'0'10736,"-2"10"-10373,-22 122 1081,-10 222 1,32 145-805,11-256-342,2 83-132,-47 303 10,-20 184-224,55-835-1011,-1 0 0,-10-43 0,8 47-248,-9-41-4592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19635,'8'2'-59,"300"100"-96,-225-69-14,2-4-1,1-4 1,145 24-1,171-31 1915,4-34 762,-13 0-1784,192 16-598,200-4-47,-299-24 297,-6-1 1504,1 41-1106,-305 7-520,18 3-1548,-64-14-9290,-101-8 3304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18161,'0'0'-96,"12"-1"-182,-9 1 323,38-6 630,0 3 0,1 1 0,-1 2 0,80 11 1,-110-9-577,0 1 0,0 0 0,0 1 0,0 0 0,0 1 0,-1 0 1,0 1-1,0 0 0,-1 0 0,10 9 0,-12-8-87,-1-1 0,0 1-1,0 1 1,-1-1 0,1 1 0,-2 0-1,1 0 1,-1 1 0,-1-1 0,1 1 0,-2 0-1,1 0 1,-1 0 0,1 12 0,-1-3 16,-2 0 0,0-1 0,-1 1 0,-1-1 0,-1 0 0,0 1 0,-1-1 0,-1 0 0,0-1 0,-2 1 0,0-1 0,0 0 0,-15 21 0,0-3-160,-1-1 0,-2-2 0,-1 0 1,-56 50-1,50-57-2655,4-10-2605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11115,'0'0'10046,"14"-7"-8828,4-3-984,0 0 0,-1-2 0,0 1 0,-1-2-1,21-21 1,194-239 312,-174 202-446,-52 65-98,20-23 31,-24 29-41,-1 0 1,1-1-1,-1 1 0,1-1 1,-1 1-1,1 0 1,-1-1-1,1 1 0,-1 0 1,1-1-1,-1 1 0,1 0 1,0 0-1,-1 0 1,1-1-1,-1 1 0,1 0 1,0 0-1,-1 0 0,1 0 1,-1 0-1,1 0 0,0 0 1,-1 0-1,1 1 1,-1-1-1,1 0 0,0 0 1,-1 0-1,1 1 0,-1-1 1,1 0-1,-1 1 1,1-1-1,-1 0 0,1 1 1,-1-1-1,1 1 0,-1-1 1,0 1-1,1-1 0,-1 1 1,1-1-1,-1 1 1,0-1-1,0 1 0,1-1 1,-1 1-1,0 0 0,8 22 43,0 0-1,7 46 1,10 31 91,-22-89-416,1-1-1,0 1 1,1-1 0,0 0 0,1-1-1,0 1 1,0-1 0,1 0 0,0-1-1,1 0 1,0 0 0,0 0-1,0-1 1,1-1 0,16 11 0,12-4-5796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9673,'0'0'10319,"-1"11"-10185,-28 153 33,9-58-153,17-92-3628,1-28-1216,2 10 4930,-3-25-4792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12011,'1'11'1944,"1"-1"-1537,4 31 1852,14 51 1,-17-81-1969,0 1 0,1-1 0,1 1 0,0-1 0,0-1 0,1 1 0,1-1 0,0 0 0,14 16 0,-19-24-274,0 0-1,0 0 1,0 0-1,0-1 1,0 1-1,0-1 1,0 1-1,0-1 1,0 0-1,1 0 1,-1 0-1,1 0 1,-1 0-1,1 0 1,-1-1-1,1 1 1,-1-1-1,1 0 1,-1 0-1,1 0 1,4 0-1,-4-1 63,0-1 0,0 1-1,0-1 1,0 1 0,-1-1 0,1 0-1,-1 0 1,1 0 0,-1 0 0,0 0-1,1-1 1,-1 1 0,-1-1 0,1 1-1,2-4 1,3-9 232,0 0-1,0 0 1,-2-1-1,0 0 1,5-23-1,-5-1 451,-1-1 0,-2-63 0,-2 78-455,-2 18-302,-1 16-115,-3 20-614,6-23 270,2 23-3087,4-12-2588,-1-8-3666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7527,'0'0'12412,"8"13"-10811,-4-4-1366,0-5-165,-2 1-1,1 0 1,0 0 0,-1 0-1,0 0 1,0 0 0,-1 0 0,1 1-1,-1-1 1,-1 0 0,1 1-1,0-1 1,-1 1 0,0-1-1,-1 1 1,1-1 0,-1 0-1,-2 7 1,-87 260-150,81-256-835,4-19-1971,0-31-3093,2-3-309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10698,'0'0'7816,"25"73"-6663,0-45-257,4 3 193,5 0-320,6-5-545,-2-4-512,1-4-3363,1-6-6599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 11627,'0'0'6540,"-4"9"-5126,1-2-1166,1 0 0,0-1 0,0 1 0,0 0 0,1 0 0,-1 13-1,2-18-224,0 0-1,0 0 0,1 0 0,-1 1 0,0-1 1,1 0-1,-1 0 0,1 0 0,0 0 0,0 0 0,0 0 1,0 0-1,0 0 0,0 0 0,0-1 0,1 1 1,-1 0-1,1-1 0,-1 1 0,1-1 0,0 1 0,-1-1 1,1 0-1,0 0 0,0 0 0,0 0 0,0 0 0,0 0 1,0 0-1,0-1 0,4 2 0,-1-1-131,0-1 0,0 1-1,0-1 1,0 0 0,0 0-1,0-1 1,0 1 0,0-1 0,-1 0-1,1 0 1,0-1 0,-1 1-1,1-1 1,0 0 0,-1 0-1,0-1 1,0 1 0,0-1 0,0 0-1,0 0 1,0-1 0,-1 1-1,6-7 1,-1 0-166,-1 0 0,0 0 0,-1 0 0,0-1 0,-1 0 0,0 0 0,0-1 0,4-17 0,-46 139 6101,28-89-5374,1 0-1,1 1 0,1-1 0,1 1 0,0 1 0,2-1 0,1 1 1,0 34-1,2-53-464,1-1 1,-1 0-1,1 0 1,0 1 0,0-1-1,0 0 1,0 0-1,0 0 1,1 0-1,0 0 1,-1 0-1,1-1 1,0 1 0,0 0-1,0-1 1,1 0-1,3 4 1,-5-5-455,1 0 1,0 0-1,0 0 1,0-1-1,-1 1 1,1 0-1,0-1 1,0 1-1,0-1 1,0 0-1,0 1 1,2-1-1,5 0-5709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10314,'0'0'5221,"0"9"-2883,0-9-2318,-1 3 93,1-1 0,-1 0 1,1 0-1,0 0 0,0 0 0,0 1 1,0-1-1,1 0 0,-1 0 1,0 0-1,1 0 0,0 0 0,-1 1 1,1-1-1,0 0 0,0 0 0,0-1 1,0 1-1,0 0 0,1 0 0,-1 0 1,0-1-1,1 1 0,0-1 1,-1 1-1,1-1 0,0 0 0,0 1 1,-1-1-1,1 0 0,0 0 0,0-1 1,0 1-1,0 0 0,1 0 0,-1-1 1,4 1-1,7 0 14,0 0 0,1-1 1,-1 0-1,0-1 0,0-1 0,1 0 0,-1 0 1,-1-2-1,1 0 0,0 0 0,-1-1 0,20-11 1,-23 12-77,-1-1 0,1 0 0,-1-1 0,0 0 0,-1 0 0,0-1 0,0 0 0,0 0 0,-1 0 0,0-1 1,0 0-1,-1 0 0,0-1 0,0 1 0,-1-1 0,0 0 0,4-17 0,-7 24-11,-1 1 0,1-1 0,-1 0-1,0 0 1,0 1 0,0-1 0,0 0 0,0 0 0,0 1-1,0-1 1,0 0 0,-1 0 0,1 1 0,-1-1 0,1 0-1,-1 1 1,0-1 0,0 1 0,1-1 0,-1 1 0,0-1-1,-1 1 1,1-1 0,0 1 0,-2-2 0,0 1-25,0 1 1,0-1-1,0 1 1,-1 0-1,1 0 1,0 0 0,0 0-1,-1 1 1,1-1-1,0 1 1,-1 0-1,-5 0 1,-2 1-32,0 0 0,0 1 0,0 1 0,0-1 0,0 2 0,1-1 0,-16 9 0,9-2 9,1 1-1,1 1 0,0 0 0,0 1 0,2 1 0,-1 0 0,2 0 0,-18 27 0,23-30 3,1 0 1,-1 0-1,2 1 0,0 0 0,0 0 0,1 0 0,0 1 1,1-1-1,1 1 0,0 0 0,1 0 0,0 0 1,2 23-1,-1-32 1,1 0-1,0 0 1,0 0 0,0 0 0,0 0 0,1 0 0,-1-1 0,1 1 0,0 0-1,0-1 1,1 0 0,-1 1 0,1-1 0,-1 0 0,1 0 0,0 0 0,6 4-1,-2-3-4,-1 0-1,1-1 1,-1 0 0,1 0-1,0-1 1,0 0-1,0 0 1,1-1-1,9 1 1,7 0-567,0-2 0,0-1 0,0-1 0,0-1 0,27-7 0,25-11-3513,0-5-2792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69 3395,'0'0'1025,"-14"-49"-961,14 40-64,0-2-1185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6534,'0'0'6796,"-1"10"-5803,12 478 2269,-2-332-1575,-8-67-1932,-2-48-5441,1-33 1313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2 897,'-16'-2'-352,"-2"2"319,7 0 258,0 0 287,4 0 641,2 0-288,1 0-288,2 0-257,-1 0 32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5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1704 3876,'0'0'10773,"1"4"-10261,9 23-57,0 0 1,2-1-1,1 0 0,1-1 0,0 0 1,20 23-1,59 73 1188,25 36-14,-76-100-1487,-18-24 361,28 50 0,-26-40-464,2-2 0,3 0 1,54 57-1,1 1 2,-64-73-20,2-2 1,0 0 0,2-2 0,0-1 0,40 25-1,-1-7 531,92 39-1,-129-66-535,1-3-1,0 0 1,0-2-1,1-1 1,-1-1 0,1-1-1,0-2 1,0-1-1,1-2 1,-1 0 0,0-3-1,52-11 1,19-12 55,-1-4 1,127-60-1,-171 67-66,58-27-70,-1-6 0,-3-5 0,-4-4 0,-2-5 0,162-144 0,-202 153 47,94-115 0,38-84 6,-57 55-31,-9-6 0,146-324 1,-224 415-105,49-174 0,-29 9-4892,-45 177-2312,-17 70 3059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2256 190 7239,'-11'-1'971,"6"1"-854,0 0-15,1 0 1,-1-1 0,1 1 0,-1-1 0,1 0 0,-1 0 0,1 0 0,0-1 0,0 0 0,0 0 0,0 0-1,0 0 1,0 0 0,0-1 0,1 1 0,-1-1 0,1 0 0,-6-6 0,-3-10-135,-1 0 0,-1 1 0,-24-25 1,31 38 0,1-1 1,-1 1 0,0 1 0,0-1 0,-1 1-1,1 0 1,-1 1 0,0 0 0,0 0 0,0 1-1,0 0 1,-1 0 0,-7 0 0,-49-1 119,0 4 1,0 2 0,-118 20-1,-19 3 1517,154-21-1582,1 3 0,0 1 0,0 3-1,-70 27 1,-171 90 87,194-83 156,66-33-226,-85 40 1100,-115 75-1,212-117-1150,1 2 0,0 0 0,1 0-1,0 2 1,1 0 0,0 0 0,2 1 0,-18 30-1,-3 16-57,-27 73 0,35-76 56,9-23 6,1 1 1,3 0-1,0 1 1,-7 57-1,16-72 12,0 0-1,2 1 1,0-1-1,2 1 1,0-1-1,2 1 0,1-1 1,12 39-1,8 7 66,3-2 1,3 0-1,52 84 0,-64-123-46,0-1 0,2-1 0,1-1 0,1-1-1,1-1 1,1 0 0,1-2 0,1-2 0,49 29 0,2-11-1,2-3-1,1-3 1,1-4 0,1-4-1,2-3 1,157 15 0,-163-28-43,1-4 0,0-3 0,0-4 1,0-3-1,-1-4 0,-1-3 1,100-32-1,-84 17 3,-2-5 0,-1-4 1,108-63-1,-163 79-3,-2-1 1,0-1-1,-1-2 1,-2-2-1,-1 0 1,-1-2-1,-2-2 1,0 0-1,-3-2 1,29-50-1,-30 38 110,-3-1 0,-1 0-1,-3-1 1,-2-1 0,-2-1 0,-2 0-1,-2 0 1,-3-1 0,-1 1 0,-3-1-1,-7-61 1,2 79 13,-2 0 0,-2 0-1,-1 0 1,-1 1 0,-19-39 0,-85-152 371,80 162-489,9 14 64,-3 1 1,-1 1 0,-57-65-1,74 96-169,-2 0 0,1 1-1,-2 1 1,0 0 0,0 1-1,-1 1 1,0 0 0,-1 1-1,0 1 1,-1 0 0,0 2-1,0 0 1,-33-6 0,-38 5-2283,-11 7-1704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84 480,'8'-7'2590,"-1"-1"0,1 0-1,-2-1 1,1 1 0,6-14-1,0 1 3526,-16 39-2182,-3 10-4092,-9 15 463,3-1 1,1 2-1,2-1 0,2 1 1,2 1-1,0 46 0,6-98-3431,0 4 2223,-1-1 0,1 0-1,-1 0 1,0 0 0,0 0 0,-1 0 0,1 0 0,-2-6 0,-7-13-5299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9769,'0'0'13837,"10"-7"-12123,0 2-1420,0 0 0,-1 0 0,1 1 1,1 0-1,-1 1 0,1 0 0,-1 0 0,1 2 0,20-2 0,18-1-666,91-3 241,-93 5-4790,1 2-4992,-32 0 2722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14446,'0'0'2701,"-1"11"-523,-14 79 1670,6-43-2244,-5 92 1,28-188 1486,-11 22-2972,-1-1-1,-1 1 1,-1-1-1,-6-44 1,-1 54-175,2 19-67,5 0 114,0 1-1,0-1 1,0 1 0,1-1 0,-1 1-1,0-1 1,0 0 0,1 1-1,-1-1 1,1 1 0,-1-1 0,1 0-1,0 0 1,-1 1 0,1-1 0,0 0-1,0 0 1,0 0 0,0 0-1,2 2 1,4 3-419,1 0 0,1 0 0,-1-1 0,1-1 0,0 1-1,0-1 1,0-1 0,0 1 0,1-2 0,-1 1 0,19 1 0,11 0-6478,65-2-1,-73-2 2742,-6-9 5511,-16-1 2632,-9 10-3706,0-1 0,0 1-1,0-1 1,0 1 0,0-1 0,0 1 0,-1 0-1,1-1 1,0 1 0,0-1 0,0 1 0,0-1 0,0 1-1,-1 0 1,1-1 0,0 1 0,0-1 0,-1 1-1,1 0 1,0-1 0,-1 1 0,1 0 0,0-1 0,-1 1-1,1 0 1,0 0 0,-1-1 0,-2 0-57,1 0 1,0 0-1,-1 0 1,1 1-1,0-1 0,-1 1 1,1-1-1,-1 1 1,1 0-1,-1 0 1,1 0-1,-1 0 0,1 0 1,0 0-1,-1 1 1,1 0-1,-1-1 1,1 1-1,0 0 0,-1 0 1,1 0-1,0 0 1,0 0-1,0 1 1,0-1-1,0 1 0,0-1 1,0 1-1,-2 3 1,-1-1-77,1 0 0,0 1 0,0-1 0,1 1-1,-1 0 1,1 0 0,0 0 0,0 0 0,1 1 0,-1-1 0,-1 9 0,3-11-123,1 0-1,0 0 1,-1 0-1,1 0 1,0 0-1,0 0 1,1 0-1,-1 0 1,1 0-1,-1 0 1,1 0-1,0 0 1,0-1-1,1 1 1,-1 0-1,0 0 1,1-1 0,-1 1-1,1-1 1,0 1-1,0-1 1,0 0-1,0 0 1,1 0-1,-1 0 1,4 2-1,-1-1 2,-1-1 0,1 0 0,-1-1-1,1 1 1,-1-1 0,1 0 0,0 0 0,0 0-1,0-1 1,0 1 0,-1-1 0,1 0 0,0-1-1,0 1 1,0-1 0,7-2 0,-8 1-1,0 1 0,-1-1 0,1 0 0,-1 0 0,1-1 1,-1 1-1,0-1 0,0 1 0,0-1 0,0 0 0,-1 0 0,1-1 0,-1 1 1,0 0-1,1-1 0,-2 1 0,4-7 0,-3 3 9,1 1 0,-1 0 0,0-1 0,-1 1 0,1-1-1,-1 1 1,0-1 0,-1 0 0,0-12 0,-1 18-31,1 1-1,0 0 1,0-1-1,0 1 1,-1 0 0,1-1-1,0 1 1,0 0 0,-1-1-1,1 1 1,0 0-1,0 0 1,-1-1 0,1 1-1,0 0 1,-1 0-1,1-1 1,-1 1 0,1 0-1,0 0 1,-1 0-1,1 0 1,0 0 0,-1 0-1,1 0 1,-1 0 0,1 0-1,0 0 1,-1 0-1,1 0 1,-1 0 0,1 0-1,0 0 1,-1 0-1,1 0 1,-1 0 0,1 1-1,0-1 1,-1 0-1,1 0 1,0 0 0,-1 1-1,1-1 1,0 0 0,0 0-1,-1 1 1,1-1-1,0 0 1,-1 1 0,1-1-1,0 0 1,0 1-1,-17 14-97,15-12 78,1 0 0,-1 0-1,1 0 1,-1 0 0,1 0 0,0 0 0,0 0 0,1 0-1,-1 1 1,0-1 0,1 0 0,0 0 0,0 1 0,0-1-1,0 0 1,1 1 0,-1-1 0,2 5 0,-1-6-173,1 0 1,-1 0-1,1 0 0,0 0 1,-1 0-1,1 0 1,0 0-1,0-1 0,0 1 1,0-1-1,1 1 1,-1-1-1,0 0 0,1 0 1,-1 0-1,0 0 1,1 0-1,-1-1 0,1 1 1,0-1-1,-1 0 0,1 0 1,4 0-1,26 1-3975,1-1-2563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181 179 12684,'0'0'3438,"-9"0"-1073,-1 1-1965,0 0-1,0 1 1,0 0 0,0 1-1,0 0 1,1 1 0,-1 0-1,1 0 1,0 1 0,-13 9-1,18-12-326,1 0 0,-1 1-1,1-1 1,-1 1 0,1 0 0,0 0-1,0 0 1,0 1 0,0-1-1,1 1 1,-1 0 0,1-1-1,0 1 1,0 0 0,0 0-1,1 0 1,0 1 0,-1-1-1,1 0 1,1 1 0,-1-1-1,1 0 1,-1 1 0,1-1-1,1 0 1,-1 1 0,1-1-1,-1 1 1,3 4 0,-2-7-43,0 1 0,0-1 0,1 0 0,-1 0 0,1-1 0,0 1 0,-1 0 0,1 0 0,0-1 0,0 1 0,0-1 0,0 0 0,0 1 0,1-1 0,-1 0 0,0 0 0,0 0 0,1-1 0,-1 1 0,1-1 0,-1 1 0,1-1 0,-1 0 0,0 0 0,1 0 0,-1 0 0,1 0 0,-1 0 0,1-1 0,-1 1 0,3-2 0,3 1 117,0-1 0,-1 0 0,1 0 1,-1-1-1,0 0 0,0 0 0,0-1 0,12-8 1,-1-5 92,-1-1 1,0-1-1,-2-1 1,0 0 0,-1-1-1,-1 0 1,-1-1 0,-1-1-1,-1 0 1,-1 0 0,-1-1-1,7-34 1,-15 33-162,-11 36 56,-15 38 30,20-36-58,1 1 1,0 0-1,1 1 1,1-1-1,0 1 0,1 0 1,0 0-1,1 0 1,2 15-1,-1-21-230,2 0 0,-1 0 0,1 0 0,0 0 0,1 0-1,7 15 1,-7-18-337,1 0-1,-1 0 1,1-1-1,0 1 1,0-1 0,1 0-1,0 0 1,0 0-1,0-1 1,6 4-1,7 0-5203,0-7-2888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14029,'0'0'694,"0"12"684,6 20 312,0 0 1,18 52-1,-3-12-350,-16-51-1244,-1 0 1,-1 1-1,-1-1 1,-1 1-1,-1 0 1,-1 0-1,0-1 0,-2 1 1,-1-1-1,0 0 1,-2 1-1,0-2 0,-1 1 1,-1-1-1,-21 36 1,-49 74-416,39-78-2918,14-25-2336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86 7207,'0'0'16597,"11"2"-15198,-2 1-1190,0-1 1,0 0-1,0-1 1,0 0 0,0 0-1,1-1 1,-1-1-1,0 1 1,0-1 0,1-1-1,-1 0 1,0 0 0,-1-1-1,11-4 1,-14 5-60,40-23 637,-43 24-754,0 0-1,0 0 0,-1 0 0,1-1 0,-1 1 0,1 0 0,-1-1 0,0 1 0,1-1 1,-1 1-1,0-1 0,0 0 0,0 1 0,0-1 0,0 0 0,0 0 0,-1 0 1,1 0-1,-1 0 0,1 0 0,-1-2 0,0 3-23,-1 0 0,0 0 0,0 0 0,0 0 0,0 0 0,0 0 0,0 0 0,0 0 0,-1 0 0,1 0 0,0 0 0,0 1 0,-1-1 0,1 0-1,-1 1 1,1 0 0,0-1 0,-1 1 0,1 0 0,-1-1 0,1 1 0,-1 0 0,1 0 0,0 0 0,-3 1 0,-47-1-121,48 0 114,-9 2-15,0 0 0,1 1 0,-1 0 1,1 0-1,-1 2 0,1-1 0,0 1 0,1 1 0,-16 10 1,19-12 24,1 1 0,-1-1 0,1 1 0,0 1 0,1-1 0,-1 1 0,1 0 0,0 0 0,1 1 0,-1-1 0,1 1 0,0 0 0,1 0 0,0 1 0,-4 11 0,7-17-5,0 0 0,0 0 0,0 0 1,0-1-1,0 1 0,0 0 0,0 0 0,1-1 1,-1 1-1,1 0 0,-1 0 0,1-1 0,0 1 0,-1 0 1,1-1-1,0 1 0,0-1 0,0 1 0,0-1 1,1 0-1,-1 1 0,0-1 0,0 0 0,1 0 1,-1 0-1,1 0 0,-1 0 0,1 0 0,0 0 0,-1 0 1,1-1-1,2 2 0,7 1 13,-1 0 1,1-1-1,0 0 0,12 1 1,-22-3-18,144 7-696,-48-13-4914,-40-4-2117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13453,'0'0'8584,"-2"61"-7944,-2-32-319,-1 3-225,5-2-64,0 1-32,0-4-160,-2-1-609,-2-3-897,1-5-512,-3-5-320,-4-4-545,-5-5-640,1-4-1827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12 213 8456,'-2'-10'2936,"2"9"-2918,-3-6 845,1-2-1,1 1 1,-1 0 0,1 0-1,1-16 1,0 20-590,1 0 0,-1 1-1,1-1 1,0 1 0,0 0 0,1-1 0,-1 1-1,1 0 1,-1 0 0,1 0 0,0 0 0,0 0 0,1 0-1,-1 0 1,1 1 0,-1-1 0,1 1 0,0 0-1,5-4 1,9-4 194,1 0 0,1 2 0,-1 0 0,2 1 0,-1 0 0,1 2 0,30-5 0,-16 6 228,0 1 1,1 1 0,54 5-1,-89-3-695,1-1 1,0 1-1,0 0 0,0 0 0,0 0 0,0 0 0,0 0 0,0 1 0,0-1 0,0 0 0,0 0 0,0 1 0,0-1 1,0 0-1,0 1 0,0-1 0,0 1 0,-1-1 0,1 1 0,0 0 0,0-1 0,-1 1 0,1 0 0,0-1 1,-1 1-1,1 0 0,0 0 0,-1 0 0,1 0 0,-1-1 0,0 1 0,1 0 0,-1 0 0,0 0 0,1 0 0,-1 0 1,0 0-1,0 0 0,0 0 0,0 0 0,0 0 0,0 0 0,0 0 0,0 0 0,-1 0 0,1 2 0,-2 0 9,1 1 0,-1-1 0,1 0 0,-1 0 0,0 0 0,-1 0 0,1 0 0,0 0 0,-1 0 0,1-1 0,-5 3 0,-146 83 947,152-87-968,0-1-1,1 0 1,-1 1-1,0-1 1,1 0-1,-1 1 1,1-1 0,-1 1-1,0-1 1,1 1-1,-1-1 1,1 1-1,0-1 1,-1 1 0,1 0-1,-1-1 1,1 1-1,0 0 1,-1-1-1,1 1 1,0 0 0,0 0-1,0-1 1,0 1-1,-1 0 1,1-1-1,0 1 1,0 0 0,0 0-1,1-1 1,-1 1-1,0 0 1,0 0-1,0-1 1,0 1 0,1 0-1,-1-1 1,0 1-1,1 0 1,-1-1-1,0 1 1,1 0 0,-1-1-1,1 1 1,-1-1-1,1 1 1,-1-1-1,1 1 1,0-1 0,-1 1-1,2-1 1,40 21-933,-30-16 748,-7-3 139,9 4-617,0 1 1,0 0-1,-1 1 0,17 12 0,-27-18 578,0 1 0,-1-1-1,1 1 1,-1-1 0,1 1 0,-1 0 0,0 0-1,0 0 1,0 0 0,0 0 0,-1 1 0,1-1-1,-1 0 1,0 1 0,0-1 0,0 1 0,-1 0-1,1-1 1,-1 1 0,0-1 0,1 1 0,-2 0 0,1-1-1,-1 6 1,-1-6 265,1 0-1,-1 0 1,1-1-1,-1 1 1,0 0-1,0-1 1,-1 1-1,1-1 1,0 0 0,-1 0-1,1 0 1,-1 0-1,0 0 1,0 0-1,1-1 1,-1 1-1,0-1 1,0 0-1,-6 1 1,-62 15 3549,48-13-3004,0-2 1,0-1-1,-30-1 0,46-1-740,1 0-1,-1 1 1,1-2-1,-1 1 1,1-1-1,0 0 1,0 0-1,0-1 1,0 0 0,0 0-1,0 0 1,1-1-1,-1 0 1,1 0-1,0 0 1,-5-7-1,9 11-90,0-1-1,0 0 1,0 0-1,0 0 0,0 0 1,0 0-1,1 0 1,-1 0-1,0 0 0,1 0 1,-1 0-1,1 0 1,-1-1-1,1 1 0,0 0 1,-1 0-1,1-1 1,0 1-1,0 0 0,0 0 1,0-1-1,0 1 1,0 0-1,0 0 0,1-1 1,-1 1-1,0 0 1,1 0-1,-1 0 0,1-1 1,-1 1-1,1 0 1,-1 0-1,1 0 0,0 0 1,-1 0-1,1 0 1,0 0-1,0 0 0,0 0 1,0 1-1,0-1 1,0 0-1,0 0 0,0 1 1,0-1-1,0 1 1,1-1-1,-1 1 0,1-1 1,9-3-1481,-1 1 0,1 0 0,0 1 1,16-2-1,-20 3 592,36-4-5671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44 14446,'0'0'9993,"-8"-5"-8936,-28-12-416,34 16-603,0 1 0,0 0 0,0-1 0,0 1 1,0 0-1,0 0 0,0 1 0,0-1 0,0 0 0,0 1 1,0-1-1,0 1 0,0-1 0,1 1 0,-1 0 0,0 0 0,0 0 1,0 0-1,1 0 0,-1 0 0,1 1 0,-1-1 0,1 0 1,-1 1-1,1-1 0,0 1 0,0 0 0,0-1 0,0 1 1,0 0-1,0 0 0,-1 2 0,-1 2 184,0 0 1,1 0-1,-1 1 0,1-1 0,1 1 1,-1-1-1,0 13 0,2-18-207,0 0-1,0 0 1,0 0-1,0 1 1,1-1-1,-1 0 1,0 0-1,1 0 0,-1 1 1,1-1-1,-1 0 1,1 0-1,-1 0 1,1 0-1,0 0 1,0 0-1,0 0 1,-1 0-1,1 0 1,0-1-1,0 1 1,0 0-1,0 0 0,2 0 1,0 0 19,0 1 0,1-1 0,-1 0 0,1 0 0,-1-1-1,1 1 1,-1-1 0,7 1 0,-2-1 8,-1-1 0,1 1 0,0-1 1,0-1-1,-1 1 0,1-1 0,12-6 0,-11 3-41,-1 0 1,-1 0 0,1-1-1,-1 0 1,0-1-1,0 0 1,0 0-1,-1 0 1,-1-1 0,1 0-1,-1 0 1,0 0-1,-1-1 1,0 0-1,0 1 1,2-11 0,-6 18-189,-17 34-288,13-26 398,1-1 1,1 1-1,-1 0 1,1 0 0,0 1-1,1-1 1,0 0-1,-1 15 1,2-19-176,0-1 0,1 1-1,-1 0 1,1 0 0,-1-1 0,1 1 0,0 0 0,0-1 0,0 1 0,0-1 0,2 4-1,-1-4-195,-1-1 0,1 1 0,0 0 0,0-1-1,-1 1 1,1-1 0,0 1 0,0-1-1,1 0 1,-1 0 0,0 0 0,0 0 0,0 0-1,4 1 1,21 2-6198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17905,'0'0'4735,"-3"11"-2834,-4 18-874,1 1 0,2 0 0,1 1 1,2 56-1,16 135-2026,-14-217 332,1 14-1892,4-12-4139,-1-6-749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31 18642,'0'0'7671,"-9"-1"-7281,5 0-357,0 1 1,0 0-1,-1 0 1,1 1 0,0-1-1,-1 1 1,1 0-1,0 0 1,0 0-1,0 1 1,0-1 0,0 1-1,0 0 1,0 0-1,1 1 1,-1-1-1,1 1 1,-1-1 0,1 1-1,0 0 1,0 0-1,0 1 1,1-1 0,-1 1-1,1-1 1,0 1-1,0 0 1,0 0-1,0 0 1,-1 7 0,0-6 14,2 0 0,-1 0 1,0 0-1,1 0 0,0 0 1,0 0-1,0 0 0,1 0 0,0 0 1,0 0-1,0 0 0,1 0 1,1 9-1,-1-12-50,-1-1 0,1 1 1,0-1-1,0 0 0,0 1 0,0-1 0,0 0 0,0 1 1,0-1-1,0 0 0,1 0 0,-1 0 0,0 0 1,1 0-1,-1 0 0,1-1 0,1 2 0,1-1 7,0 0 0,0 0 0,0-1 0,0 1 0,0-1 0,0 0 0,0 0 0,0 0 1,7-1-1,-4-2-20,1 1 0,-1-1 0,0 0 0,0 0 1,-1-1-1,1 0 0,-1 0 0,1 0 0,-1-1 1,-1 0-1,1 0 0,-1-1 0,0 0 0,0 0 1,7-11-1,-4 6 27,-1 0 0,-1-1 0,0 0 0,0 0 0,-1 0 0,-1 0 0,0-1 0,3-18 0,-35 79 837,26-43-740,0 0-1,1 0 1,-1 0-1,1 1 1,0-1-1,0 0 1,0 0-1,1 1 1,0-1-1,0 1 1,0-1-1,1 0 1,1 7-1,-1-9-94,0-1-1,1 0 1,-1 0 0,1 0-1,-1 1 1,1-1-1,0-1 1,0 1 0,0 0-1,0 0 1,0-1 0,0 1-1,0-1 1,0 0-1,1 1 1,-1-1 0,1 0-1,-1 0 1,1-1 0,-1 1-1,1 0 1,-1-1 0,1 0-1,0 0 1,-1 1-1,1-1 1,4-1 0,5 0-81,-1 0 0,0-1 0,0-1 0,0 1 0,0-2 0,0 1 1,0-2-1,-1 1 0,0-2 0,0 1 0,0-1 0,-1-1 0,13-10 0,46-27 21,-54 41 46,-11 12 192,-13 24 627,3-15 28,8-18-837,0 1-1,0-1 0,0 1 1,-1-1-1,1 1 0,0-1 1,0 1-1,0-1 0,0 0 1,0 1-1,0-1 0,0 0 1,0 0-1,0 0 0,0 0 1,0 0-1,0 0 1,-1 0-1,1 0 0,0 0 1,0 0-1,0-1 0,0 1 1,0 0-1,0-1 0,1 0 1,29-7-65,3-15-380,-29 18 378,0 1 0,1 0 1,-1 1-1,1-1 0,0 1 1,-1 0-1,2 1 1,7-3-1,-27 38 14,12-31 29,-2 2-20,0 1 0,0 0-1,0 0 1,0 0 0,1 0-1,0 0 1,0 1 0,1-1 0,-1 1-1,1-1 1,0 1 0,1 0-1,-1-1 1,1 7 0,1-11-338,0 0 0,0-1 0,0 1 0,0-1 0,1 1 1,-1-1-1,0 1 0,0-1 0,0 0 0,1 0 0,-1 1 1,0-1-1,0 0 0,1 0 0,-1 0 0,0 0 1,0 0-1,1-1 0,-1 1 0,0 0 0,0-1 0,2 0 1,16-6-5838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7719,'0'0'23996,"-12"1"-23723,12-1-273,-4 0 34,-1 0 0,1 0 0,-1 1 0,1 0-1,0 0 1,-1 0 0,1 0 0,0 1 0,0-1 0,0 1 0,0 0 0,0 0-1,0 1 1,0-1 0,1 1 0,-1 0 0,1 0 0,0 0 0,0 0-1,0 1 1,0-1 0,-3 6 0,1-2-112,1 1 0,1-1 0,-1 0-1,1 1 1,1 0 0,-1 0 0,1 0 0,1 0 0,-1 0 0,1 9 0,1-14 11,0 0 0,0-1 1,0 1-1,1-1 1,-1 1-1,1-1 0,0 1 1,-1-1-1,1 0 1,0 1-1,1-1 1,-1 0-1,0 0 0,1 0 1,-1 1-1,1-1 1,-1-1-1,1 1 0,0 0 1,0 0-1,0-1 1,0 1-1,0-1 1,0 0-1,1 1 0,-1-1 1,0 0-1,1 0 1,-1-1-1,1 1 0,-1 0 1,1-1-1,-1 1 1,1-1-1,4 0 1,30 1-5624,-14-3-1000,8-10-7911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89 133 7431,'0'0'21343,"0"7"-20521,0-6-794,0 1-1,0-1 1,0 0 0,0 1-1,1-1 1,-1 1-1,0-1 1,0 0 0,1 0-1,-1 1 1,1-1 0,-1 0-1,1 1 1,0-1-1,-1 0 1,1 0 0,0 0-1,0 0 1,0 0 0,0 0-1,0 0 1,0 0 0,0 0-1,0 0 1,0-1-1,0 1 1,1 0 0,-1-1-1,0 1 1,0-1 0,3 1-1,4 1 73,1-1 0,0 0 0,0-1 0,15-1 0,-17 1-91,3-1 16,1-1-1,-1 0 1,0 0-1,0-1 1,-1 0-1,1-1 0,-1 0 1,14-8-1,-18 10-6,0-1 0,-1 0 0,0 0 0,1 0 0,-1 0 0,0-1 0,0 1 0,-1-1 0,1 0 0,-1-1-1,0 1 1,0 0 0,0-1 0,-1 0 0,1 1 0,-1-1 0,-1 0 0,3-7 0,-4 10-13,0 1 0,1-1 0,-1 0 0,0 0 0,-1 1 0,1-1 0,0 0 0,0 0 1,-1 1-1,1-1 0,-1 0 0,1 1 0,-1-1 0,0 0 0,0 1 0,0-1 0,0 1 0,0-1 0,0 1 0,0 0 1,0-1-1,-1 1 0,-1-2 0,-1 1-7,0-1 0,0 1 1,-1 0-1,1 0 0,-1 0 1,1 1-1,-1-1 0,-8 0 1,-4 0-27,1 0 0,-1 2 0,1 0 1,-20 3-1,26-1 41,0 0 0,1 0 0,-1 2 1,1-1-1,0 1 0,0 0 0,0 1 0,1 0 1,-1 0-1,1 1 0,0 0 0,1 0 1,0 1-1,0 0 0,0 1 0,1-1 0,-11 17 1,14-19 0,0 0 0,1 0 0,-1 0 1,1 0-1,0 0 0,0 1 1,1-1-1,-1 1 0,1-1 1,1 1-1,-1 0 0,1-1 1,0 1-1,0 0 0,0-1 1,1 1-1,0-1 0,0 1 0,1 0 1,-1-1-1,1 0 0,0 1 1,1-1-1,-1 0 0,1 0 1,0 0-1,0-1 0,1 1 1,-1-1-1,1 0 0,0 0 1,5 4-1,-1-1-148,0-1 0,0 0 0,1-1 0,0 1 0,0-2 0,0 1-1,0-2 1,1 1 0,14 3 0,-8-4-1807,0 0 0,31 0 0,8-3-7204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5381,'0'0'4410,"9"0"-4090,431 22 2413,33-3-2360,-151-13-41,-273-1-188,65 15 0,8 1-219,-104-20-1596,-7-1-2348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9097,'0'0'1281,"8"-4"-395,27-14-378,0 3 1,1 1-1,1 2 0,0 1 1,1 2-1,63-7 0,245-7-299,-325 23-164,263-3-1230,-248 3-310,-18 0-1036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11819,'0'0'1319,"15"0"1142,36-2-493,0-1 1,71-16 0,114-34 809,-81 16-1757,545-90 82,-498 93-1106,-183 31 326,40-8-2578,-59 11 2172,0 0 1,0 0-1,0 0 1,0-1-1,0 1 1,0 0 0,0 0-1,0 0 1,0 0-1,0 0 1,0 0-1,0 0 1,0-1-1,0 1 1,0 0-1,0 0 1,0 0-1,0 0 1,0 0-1,0 0 1,0 0 0,0-1-1,0 1 1,0 0-1,0 0 1,0 0-1,0 0 1,0 0-1,0 0 1,0 0-1,1 0 1,-1 0-1,0 0 1,0-1-1,0 1 1,0 0-1,0 0 1,0 0 0,0 0-1,0 0 1,1 0-1,-1 0 1,0 0-1,-35-2-5647,-2 2-1343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30 352,'-9'0'545,"0"-4"-513,2-2 160,-2-1-64,5 1-64,-1-1-1377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78 5637,'-14'-4'369,"1"0"0,-1 1 0,0 1 1,0 0-1,0 1 0,0 1 0,-1 0 0,1 1 0,-17 3 0,23-2-330,1 0 0,-1 1 0,1 0 0,-1 0 0,1 0 0,0 1 0,1 0 0,-1 0 0,1 1 0,-1 0 0,1 0 0,1 1 1,-1-1-1,1 1 0,0 0 0,0 1 0,-7 12 0,-10 24 28,2 0 1,2 2-1,2 0 1,-19 88-1,17-36 32,-8 133-1,20-143 38,4-1 1,12 127 0,-7-186-67,1 0 0,2 0 0,0 0-1,2-1 1,1-1 0,1 1 0,1-1 0,1-1 0,1 0 0,1-1 0,1 0-1,20 22 1,-27-36-69,2 0 0,-1-1-1,1 0 1,1 0 0,0-1-1,0 0 1,0-1 0,0 0-1,17 5 1,-22-9 6,-1 0 0,1 0 0,-1-1 0,1 0 0,0 0 0,-1-1 0,1 1 0,0-1 1,0 0-1,-1-1 0,1 1 0,0-1 0,-1-1 0,1 1 0,-1-1 0,1 0 0,-1 0 0,0 0 0,0-1 0,0 1 0,0-1 0,0-1 0,4-3 0,3-5 197,-1-1 0,0 0 0,0 0 0,-2-2 0,0 1 0,0-1 0,-1 0 0,5-17 0,41-137 1090,-38 112-1039,101-420 1914,-102 388-2096,-4 0 0,-4 0 0,-6-132 0,-3 196-268,-1 0-1,-1 0 1,-8-28-1,9 44-15,1 0-1,-2 0 1,1 0-1,-1 1 0,0 0 1,-1 0-1,0 0 1,-1 0-1,1 1 1,-1 0-1,-11-11 0,13 16 42,1 0-1,0 0 0,0 0 0,-1 0 0,1 1 0,-1-1 1,1 1-1,-1 0 0,0 0 0,1 0 0,-1 1 1,0-1-1,0 1 0,1 0 0,-1 0 0,0 0 0,0 1 1,1-1-1,-1 1 0,0 0 0,0 0 0,1 0 0,-1 1 1,1-1-1,-1 1 0,-4 3 0,-34 25-3555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8360,'0'0'12940,"11"-11"-12588,202-180 1490,161-174-1169,-336 329-591,1 2 0,2 1-1,2 2 1,0 2 0,78-38 0,-99 53-1448,-21 9-2040,-14 4-401,-9 4-2311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141 128 8648,'0'0'2093,"7"-11"154,-1-1-1647,31-47 2847,-34 55-3111,0 0 1,0 0 0,0 0 0,0 1-1,1-1 1,-1 1 0,1 0 0,0 0-1,0 0 1,1 1 0,-1-1 0,8-2-1,-11 5-326,-1 0 0,0 0 0,1 0 0,-1 0 0,1 1 0,-1-1 0,0 0 0,1 0 0,-1 0 0,0 1 0,1-1 0,-1 0 0,0 1 0,0-1 0,1 0 0,-1 1 0,0-1 0,0 0 0,0 1 0,1-1 0,-1 0 0,0 1 0,0-1 0,0 1 0,0-1 0,0 0 0,0 1 0,1-1 0,-1 1 0,0-1 0,0 0 0,0 1 0,-1-1 0,1 1-1,0-1 1,0 0 0,0 1 0,0-1 0,0 1 0,-4 21 248,-9 8-174,-2-1 0,-1 0 0,-1-1 0,-1-1 0,-1 0 0,-36 36 0,-30 44 177,84-106-240,0 0 0,0-1 0,1 1 0,-1 0 0,0-1 0,1 1 0,-1 0 0,0 0 0,1 0 0,-1 0 1,1 0-1,0 0 0,-1 0 0,1 0 0,0 0 0,-1 0 0,1 0 0,0 0 0,0 0 0,0 0 0,0 0 0,0 0 0,0 0 0,0 0 1,0 0-1,0 0 0,1 0 0,-1 0 0,1 2 0,0-3 13,1 1-1,0-1 1,-1 1-1,1-1 1,0 0 0,-1 0-1,1 0 1,0 0 0,0 0-1,-1 0 1,1 0-1,0 0 1,-1-1 0,1 1-1,2-2 1,72-28 753,-74 29-748,29-14 145,123-50 1064,-134 58-1436,1 1 0,-1 0 0,1 2 0,1 1 0,35-2 1,-54 5-162,0 0 1,0 1 0,-1-1 0,1 1 0,0-1-1,0 1 1,-1 0 0,1 0 0,0 0 0,-1 0-1,1 1 1,3 2 0,14 6-9528,-13-9-940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8648,'0'-3'347,"-1"0"1,1 0-1,1 0 0,-1 0 0,0 0 0,1 0 0,0 0 1,-1 1-1,1-1 0,0 0 0,0 0 0,1 0 0,-1 1 1,1-1-1,-1 1 0,4-5 0,1 3-229,0-1 0,-1 2-1,2-1 1,-1 0 0,0 1 0,9-3 0,59-23 235,0 3 0,2 3 1,1 3-1,86-10 1,-45 16 213,0 5 1,126 6 0,-39 27-467,-138-14-32,89 3 1,351 11 52,-440-15-134,-1 2 1,0 3-1,-1 3 1,-1 3 0,96 44-1,-111-40 42,181 81 61,-179-85 107,0-3 0,89 19 0,178 10 1766,-166-27-1673,210 53 1,-71-1 113,-219-55-372,-34-4 56,-1 1 0,0 2 0,-2 1 0,61 37 0,34 17 96,-101-55-158,-1 1 1,52 40 0,-13-7-1676,-79-58-11415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74 11275,'9'-15'1234,"-6"10"-472,1 0-1,-1 0 1,0-1-1,-1 1 0,1-1 1,-1 1-1,0-1 1,1-9-1,-18 24 232,-5 13-975,0 0-1,-31 48 1,6-9-23,8-16 61,12-16 85,-24 37 0,43-57-119,1 0 0,0 0 1,0 1-1,1-1 1,0 1-1,1 0 1,0 1-1,-3 18 0,5-25-14,1 0 0,0 0-1,0 0 1,1 0-1,-1 0 1,1 0 0,0-1-1,0 1 1,0 0-1,0 0 1,0-1 0,1 1-1,0-1 1,0 1-1,0-1 1,4 5 0,-2-3 1,1 0 1,0-1 0,0 0 0,0 0 0,1 0-1,-1 0 1,1-1 0,0 0 0,6 3 0,5 0 1,0-1 1,0-1 0,1 0 0,-1-1 0,1-1-1,26 0 1,16-1-2022,102-13 0,-111 2-3787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3171,'0'0'5680,"2"-7"-4164,3-16-495,2-14 2304,-3 23 5542,-4 58-8824,-2-16-18,2-1 0,1 1 0,1-1 0,1 0 0,1 1 0,10 32 1,-11-55-614,-1 1 1,0-1 0,-1 1 0,0-1-1,1 1 1,-2-1 0,1 8 0,-7-15-5807,-4-6 3800,8 6 1567,-10-10-2742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93 352,'0'0'2568,"-8"-7"-587,-6-4-1001,-18-14 766,11 6 4934,22 14-1248,9 1-3641,9-2-1547,-18 6 195,16-4-95,1 0 0,0 1 0,0 0-1,0 2 1,22 0 0,-29 2-945,0 0 0,1 1 0,-1 0 0,0 0 0,14 6 0,-16-5-3210,-4-3-2670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4004,'-3'2'224,"3"0"-192,0 2-32,0-4-160,0 4 96,0-1 96,0-1-32,0 0-3812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 4068,'0'0'7826,"11"-21"-4837,30 7 553,-35 12-3373,1 1 1,-1-1-1,0 0 0,-1 0 1,1-1-1,0 0 1,-1 0-1,6-4 1,17-18 466,-1-2 0,-2-1 0,0-1 0,38-61 1,15-17-183,-41 61-653,2 2 1,2 2-1,2 1 1,80-57-1,-118 97-216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11339,'0'0'2621,"0"9"-593,-1-4-1735,1 0 0,1 0 0,-1 0 0,1 0 0,0 0 0,0 0 0,0 0 0,1 0 0,-1 0 0,1-1 0,0 1 0,1-1 0,-1 1 0,1-1 0,0 0 0,0 0 0,0 0 0,1 0 0,-1-1 0,1 1 0,0-1 0,0 0 0,0 0 0,1 0 0,8 4 0,-5-4-217,1 0 0,0-1 0,-1 0 0,1 0 0,0-1 0,0 0-1,0-1 1,0 0 0,0 0 0,0-1 0,0 0 0,0 0 0,0-1 0,0 0-1,-1-1 1,1 0 0,-1 0 0,15-9 0,9-6-644,-1-2 0,-1-1 0,34-31 1,-48 39 19,-62 96 3078,33-60-1819,2 0-1,1 1 0,-9 29 1,15-41-613,1-1 1,1 0 0,0 1-1,1-1 1,0 1 0,0-1-1,1 1 1,1 0-1,2 17 1,-2-27-162,-1-1 1,1 0-1,0 1 0,-1-1 0,1 0 1,0 1-1,0-1 0,-1 0 0,1 0 1,0 0-1,0 0 0,1 1 0,-1-2 1,0 1-1,0 0 0,0 0 0,1 0 1,-1 0-1,0-1 0,1 1 0,1 0 1,20-1-6779,-13-5-2571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17424,'0'0'6193,"0"8"-6310,14 336 319,-13-341 287,2-8-132,2-10 196,1-34-333,-2 0 0,-3 0 1,-6-67-1,5 122-619,-2 6 307,1 1 1,0-1-1,0 0 0,2 0 1,1 15-1,-2-25 89,0 1 1,1-1-1,-1 0 0,1 1 0,-1-1 0,1 0 1,0 1-1,0-1 0,0 0 0,0 0 1,0 0-1,1 0 0,-1 0 0,0 0 1,1 0-1,0 0 0,-1-1 0,1 1 0,0-1 1,0 1-1,0-1 0,0 1 0,0-1 1,0 0-1,0 0 0,1 0 0,-1 0 1,0-1-1,1 1 0,-1-1 0,0 1 0,1-1 1,-1 0-1,0 0 0,1 0 0,-1 0 1,1 0-1,-1 0 0,0-1 0,4 0 1,0-1 50,-1-1 0,1 1 1,-1-1-1,1 0 0,-1 0 1,0-1-1,0 0 1,0 0-1,-1 0 0,1 0 1,-1-1-1,0 1 0,0-1 1,-1 0-1,1-1 1,-1 1-1,0 0 0,4-12 1,1-2 200,-1-1 1,0 0 0,-2 0-1,5-26 1,-7 26 46,-1 0 1,-1 0-1,-2-28 0,1 48-301,0 0 1,0 0-1,0 1 0,0-1 0,0 0 1,-1 0-1,1 0 0,0 0 1,0 0-1,0 0 0,0 1 0,0-1 1,0 0-1,0 0 0,-1 0 1,1 0-1,0 0 0,0 0 0,0 0 1,0 0-1,0 0 0,-1 0 1,1 0-1,0 0 0,0 0 0,0 0 1,0 0-1,-1 0 0,1 0 1,0 0-1,0 0 0,0 0 0,0 0 1,-1 0-1,1 0 0,0 0 0,0 0 1,0 0-1,0 0 0,-1 0 1,1 0-1,0 0 0,0 0 0,0 0 1,0-1-1,0 1 0,0 0 1,-1 0-1,1 0 0,0 0 0,0 0 1,0 0-1,0-1 0,0 1 1,0 0-1,-7 15-404,-12 41 401,2 1-1,-11 73 0,28-129 9,0-1 1,-1 1 0,1-1-1,0 1 1,0-1 0,0 1-1,0-1 1,0 1 0,0 0-1,0-1 1,0 1 0,0-1-1,0 1 1,0-1-1,1 1 1,-1-1 0,0 1-1,0-1 1,0 1 0,1-1-1,-1 1 1,0-1 0,1 1-1,-1-1 1,0 1 0,1-1-1,-1 0 1,1 1 0,-1-1-1,0 0 1,1 1 0,0-1-1,19-2 58,22-22 38,-41 23-95,2 0-2,3-4-52,1 1-1,-1 0 1,1 0-1,0 1 1,15-5-1,-20 7 45,-1 1 0,1 0 0,-1 0 0,1 0 0,-1 0-1,1 0 1,-1 0 0,1 0 0,-1 0 0,1 1 0,-1-1 0,1 0 0,-1 1-1,1-1 1,-1 1 0,0 0 0,1-1 0,-1 1 0,0 0 0,0 0-1,1 0 1,-1 0 0,0 0 0,0 0 0,0 0 0,0 0 0,0 1-1,0-1 1,-1 0 0,1 0 0,0 1 0,-1-1 0,1 1 0,-1-1 0,1 1-1,-1-1 1,0 1 0,1 1 0,1 9-13,0 0 1,0 1-1,-1 17 1,-1-20 44,0 0 0,1 0 0,0-1 0,0 1 0,1 0 0,5 14 0,-6-23-6,-1-1 0,0 1 0,0-1 0,1 1 0,-1-1 0,0 1 0,1-1 0,-1 1 0,1-1 0,-1 1 0,0-1 0,1 0 0,-1 1 0,1-1 0,-1 0 0,1 1 0,-1-1 0,1 0 0,0 1 0,-1-1 0,1 0 0,-1 0 0,1 0 0,0 0 0,-1 0 0,1 0 0,-1 0 0,1 0 0,0 0 0,-1 0 0,1 0 0,-1 0 0,1 0 0,-1 0 0,1-1 0,0 1 0,-1 0 0,1 0 0,-1-1 0,1 1 0,-1 0 0,1-1 0,-1 1 0,1 0 0,-1-1 0,0 1 0,1-1 0,-1 1 0,1-1 0,-1 1 0,0-1 0,1 1 0,-1-2 0,21-27 794,-7 2-936,-2 0-1,-1-1 1,10-37 0,-21 65 126,0 0 0,0 0 0,0 0 0,0 0 0,0 0 0,0 0 0,0 0 0,0 1 0,0-1 0,0 0 0,0 0 0,1 0 0,-1 0 0,0 0 0,0 0 0,0 0 1,0 0-1,0 0 0,0 0 0,0 0 0,0 0 0,0 0 0,0 1 0,1-1 0,-1 0 0,0 0 0,0 0 0,0 0 0,0 0 0,0 0 0,0 0 0,0 0 0,0 0 1,0 0-1,1 0 0,-1 0 0,0 0 0,0 0 0,0 0 0,0 0 0,0 0 0,0 0 0,0-1 0,0 1 0,0 0 0,1 0 0,-1 0 0,0 0 0,0 0 0,0 0 0,0 0 1,0 0-1,0 0 0,0 0 0,0 0 0,0 0 0,0 0 0,0-1 0,0 1 0,0 0 0,7 16-145,2 22-49,-9-8 178,0-25 16,-1 1-1,1 0 0,0-1 1,0 1-1,1 0 0,0-1 1,0 1-1,0-1 0,1 1 1,0-1-1,0 0 0,3 7 1,-5-12-12,1 1 0,0 0 0,0-1 0,-1 1 1,1 0-1,0-1 0,0 1 0,0-1 1,0 0-1,0 1 0,-1-1 0,1 0 1,0 1-1,0-1 0,0 0 0,0 0 0,0 0 1,0 0-1,0 0 0,0 0 0,0 0 1,0 0-1,0 0 0,0 0 0,0-1 0,0 1 1,0 0-1,0-1 0,0 1 0,0-1 1,0 1-1,-1-1 0,1 1 0,0-1 1,0 1-1,-1-1 0,1 0 0,0 0 0,0 0 1,24-32-4583,-17 11-937,-2-2-3935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19474,'0'0'6342,"9"60"-12299,-2-45 287,4 2-4227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18546,'0'0'4591,"-10"2"-3225,2 0-1171,0-1-53,1 1 1,0 0-1,-1 0 1,1 1-1,-10 5 1,15-7-170,0 0 0,1 0 0,-1 1 1,1-1-1,-1 0 0,1 1 0,-1-1 0,1 1 1,0-1-1,0 1 0,-1-1 0,1 1 0,0 0 1,1 0-1,-1-1 0,0 1 0,0 0 0,1 0 1,-1 0-1,1 0 0,0 0 0,-1 0 0,1 0 1,0 0-1,0 0 0,0 0 0,1 0 0,-1 0 1,1 3-1,0-3-7,0 0 1,0 0-1,1 0 0,-1 0 1,1 0-1,-1 0 1,1-1-1,-1 1 1,1 0-1,0-1 0,0 1 1,0-1-1,0 0 1,0 1-1,5 1 1,40 16-209,-32-13 103,-9-4 92,0 1 0,0 0 1,0 0-1,0 1 1,0-1-1,-1 1 1,1 1-1,-1-1 1,0 1-1,4 5 1,-8-8 102,1-1 1,-1 1 0,-1 0 0,1 0 0,0 0-1,0 0 1,-1 0 0,1 0 0,-1 0-1,1 0 1,-1 1 0,0-1 0,0 0 0,0 0-1,0 0 1,0 0 0,-1 0 0,1 0-1,-1 0 1,1 0 0,-1 0 0,0 0 0,1 0-1,-1 0 1,0 0 0,-1 0 0,1 0-1,0-1 1,0 1 0,-1 0 0,1-1 0,-1 1-1,1-1 1,-1 0 0,-3 3 0,0 0 25,-1 1 1,0-1 0,0 0 0,0 0-1,0-1 1,-1 1 0,1-1 0,-9 2-1,11-4-652,-1 0 0,1 0-1,0 0 1,-1-1-1,1 0 1,-1 0 0,1 0-1,-1 0 1,-4-1-1,-9-6-9102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8520,'0'0'11974,"0"10"-10709,0-3-987,0 5-17,0 0 1,1 0-1,0 0 0,0 0 1,5 16-1,-5-27-229,-1 1 0,1 0-1,-1-1 1,1 1 0,0 0 0,0-1-1,0 1 1,0-1 0,0 1-1,0-1 1,1 1 0,-1-1 0,0 0-1,1 0 1,-1 0 0,1 0-1,-1 0 1,4 2 0,-3-3-6,1 0 0,-1 1 0,1-1 0,-1 0 0,0 0 0,1-1-1,-1 1 1,1 0 0,-1-1 0,0 0 0,1 1 0,-1-1 0,0 0 0,0 0 0,1-1 0,-1 1 0,0 0 0,3-3 0,52-48 887,-47 42-860,1-1 1,0 1-1,18-12 0,-28 21-53,-1 1-1,1-1 1,0 0 0,0 1-1,0-1 1,0 1-1,-1 0 1,1-1 0,0 1-1,0-1 1,0 1-1,0 0 1,0 0 0,0 0-1,0 0 1,0 0-1,0 0 1,0 0 0,0 0-1,0 0 1,0 0-1,0 0 1,0 0 0,0 1-1,0-1 1,0 0-1,0 1 1,-1-1 0,1 1-1,0-1 1,0 1-1,0-1 1,-1 1 0,1 0-1,0-1 1,0 1-1,-1 0 1,1 0-1,-1 0 1,1-1 0,-1 1-1,1 0 1,-1 0-1,1 0 1,-1 0 0,0 0-1,1 1 1,1 6 5,0 0 0,0 1 0,-1-1 1,1 13-1,-1-9 106,0 0 112,7 43-327,-8-55 122,0 1 0,1 0 0,-1 0 0,0-1 1,0 1-1,1 0 0,-1-1 0,1 1 0,-1 0 1,0-1-1,1 1 0,-1 0 0,1-1 0,-1 1 1,1-1-1,0 1 0,-1-1 0,1 1 0,0-1 1,-1 1-1,2-1 0,-1 0 42,0 0 0,0 0-1,0-1 1,0 1 0,-1 0 0,1-1 0,0 1-1,0 0 1,0-1 0,0 1 0,0-1 0,-1 0 0,1 1-1,0-1 1,-1 0 0,1 1 0,0-1 0,-1 0-1,1 0 1,-1 1 0,1-1 0,0-1 0,14-20 928,-3 3-694,1 1 1,18-20-1,-29 35-349,1 0-1,-1 0 0,1 1 1,0-1-1,0 1 0,0-1 1,0 1-1,1 0 0,-1 0 1,1 1-1,-1-1 0,1 1 1,-1-1-1,1 1 0,0 0 0,0 1 1,-1-1-1,1 1 0,6-1 1,-9 2-32,1 0 0,0-1 0,-1 1 0,1 0 0,-1 0 0,1 0 1,-1 0-1,1 0 0,-1 0 0,0 1 0,0-1 0,1 0 0,-1 1 0,0-1 1,0 0-1,0 1 0,-1 0 0,1-1 0,0 1 0,0-1 0,-1 1 0,1 0 0,-1 0 1,0-1-1,1 1 0,-1 0 0,0 2 0,2 36-2677,-2-17-2337,-1-8-2250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94 2787,'0'0'21225,"8"-9"-21118,27-29-27,-34 36-53,1 0-1,-1 1 1,0-1-1,0 0 1,0 0 0,0 0-1,0 0 1,0 0-1,0 0 1,-1 0 0,1 0-1,-1 0 1,1-4 0,-1 5-1,0 1 1,0-1 0,0 0-1,0 1 1,0-1 0,-1 0-1,1 1 1,0-1 0,0 1-1,-1-1 1,1 0 0,0 1-1,-1-1 1,1 1 0,-1-1-1,1 1 1,-1-1 0,1 1-1,-1 0 1,1-1 0,-1 1 0,1-1-1,-1 1 1,1 0 0,-1 0-1,0-1 1,0 1 0,-1-1 14,0 1-1,0 0 1,1 0 0,-1 0 0,0 0 0,0 0 0,0 0 0,0 1 0,1-1 0,-1 0 0,0 1 0,0 0-1,1-1 1,-1 1 0,0 0 0,1 0 0,-1 0 0,1 0 0,-1 0 0,1 0 0,-1 0 0,1 0 0,0 1-1,0-1 1,-2 3 0,-4 6-44,2 0 0,-1 1 0,1-1 0,1 1 0,0 0 0,0 0 0,1 0 0,1 0 0,0 1 0,0-1 0,1 1 0,0 0 0,2 12 0,0-23-44,0 0 1,-1 0 0,1 0-1,0 0 1,0 0 0,0 0-1,0 0 1,0 0 0,1-1-1,-1 1 1,0-1 0,0 1 0,0 0-1,1-1 1,-1 0 0,0 1-1,1-1 1,-1 0 0,0 0-1,0 0 1,1 0 0,-1 0-1,0 0 1,1 0 0,-1 0 0,0 0-1,3-1 1,40-8-4402,-12-7-1958,4-4-3779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15214,'0'0'2312,"-9"1"378,-10 1-1805,7-2-287,0 1 0,0 1 0,-19 5 0,28-6-577,-1 1 1,0-1-1,1 1 0,0-1 0,-1 1 0,1 0 0,0 1 0,0-1 0,0 0 0,0 1 0,0 0 0,1-1 1,-1 1-1,1 0 0,0 0 0,-4 7 0,5-8-2,0 0 0,0 0 1,0 0-1,0 0 0,0 0 0,0 0 1,1 0-1,-1 0 0,1 0 0,-1 1 1,1-1-1,0 0 0,0 0 0,0 0 1,0 1-1,0-1 0,1 0 0,-1 0 1,1 0-1,-1 0 0,1 1 0,0-1 0,0 0 1,0 0-1,0 0 0,0-1 0,0 1 1,1 0-1,-1 0 0,3 2 0,-2-3-33,0 0 0,1 1 0,-1-1 0,1 0 0,-1-1 0,1 1 0,-1 0 0,1-1-1,-1 1 1,1-1 0,0 0 0,-1 0 0,1 0 0,0 0 0,-1 0 0,1-1 0,-1 1-1,1-1 1,0 0 0,-1 1 0,1-1 0,-1 0 0,0-1 0,1 1 0,2-2-1,1-3-50,0 1 0,0-1 0,-1 0 0,0 0 0,0-1-1,-1 1 1,1-1 0,3-10 0,0 3 316,-8 15-239,0-1 0,0 0 0,0 0 0,0 0 0,1 0 1,-1 0-1,0 0 0,0 0 0,0 0 0,0 0 0,0 0 0,0 0 0,0 0 1,0 0-1,0 0 0,0 0 0,0 0 0,0 0 0,0 0 0,0 0 1,0 0-1,1 0 0,-1 0 0,0 0 0,0 0 0,0 0 0,0 0 0,0 0 1,0 0-1,0 0 0,0 0 0,0 0 0,0 0 0,0 0 0,0 0 0,1 0 1,-1 0-1,0 0 0,0 0 0,0 0 0,0 0 0,0 0 0,0 0 1,0 0-1,0 0 0,0 0 0,0 0 0,0 0 0,0 0 0,0 0 0,0 11 50,0-7 11,0 0 0,0 1-1,0-1 1,0 0 0,1 0-1,-1 0 1,1 0 0,3 8-1,-3-11-42,0 0-1,0 0 0,0 0 0,0 0 1,0-1-1,0 1 0,0 0 0,0-1 1,1 1-1,-1-1 0,0 1 1,0-1-1,1 1 0,-1-1 0,0 0 1,1 0-1,-1 0 0,0 0 0,1 0 1,-1 0-1,0 0 0,1 0 0,-1 0 1,0-1-1,1 1 0,-1-1 0,0 1 1,0-1-1,1 1 0,-1-1 0,0 1 1,2-3-1,7-2 64,0 0-1,0-1 1,0 0-1,14-13 1,-17 12-211,0 1 0,1 1 0,0 0 0,0 0 0,0 0 0,1 1 0,8-3 1,-15 11 138,-1 1 0,0 0 0,0 0 0,0 0 0,-1 0 0,0 0 0,0 0 0,-1 8 0,1-9 163,0-4-161,0 1-1,0-1 0,0 0 1,0 1-1,0-1 1,0 0-1,0 0 0,1 1 1,-1-1-1,0 0 1,0 1-1,0-1 1,0 0-1,0 1 0,0-1 1,1 0-1,-1 0 1,0 1-1,0-1 0,0 0 1,1 0-1,-1 1 1,0-1-1,0 0 0,1 0 1,-1 0-1,0 1 1,1-1-1,-1 0 0,0 0 1,0 0-1,1 0 1,-1 0-1,0 0 0,1 0 1,-1 0-1,0 0 1,1 0-1,0 0 0,18-5 609,21-18-167,-36 20-501,6-3 66,31-18-317,-39 23 243,0 0-1,1 0 0,-1 0 1,0 0-1,0 0 1,1 1-1,-1-1 1,0 1-1,1 0 1,-1-1-1,1 1 1,-1 0-1,0 1 1,1-1-1,3 1 0,-5 0 55,0 1 0,0-1 0,-1 0 0,1 1 0,0-1-1,-1 1 1,1-1 0,-1 1 0,0-1 0,1 1 0,-1 0-1,0-1 1,0 1 0,0-1 0,0 1 0,0 0 0,-1-1-1,1 1 1,0-1 0,-1 1 0,0 1 0,1 28-695,8-26-1522,10-12-1995,16-27-4637,-11 11 2706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17136,'0'0'9620,"-8"3"-9252,5-2-371,0-1-9,1 1 1,-1-1-1,0 1 1,1 0-1,-1 0 1,1 0-1,0 0 1,-1 0-1,1 1 1,0-1-1,0 1 1,0-1-1,0 1 1,0 0-1,0 0 1,0 0-1,0 0 1,1 0-1,-1 0 1,1 0-1,0 1 1,0-1-1,-1 0 1,2 1-1,-1-1 1,0 1-1,0 3 1,3-5-92,1 0 1,0 0 0,0 0 0,0-1 0,0 1 0,0-1-1,0 1 1,0-1 0,-1 0 0,1 0 0,0 0-1,4-1 1,-1 0-198,8 1-273,0 1 0,0 0-1,0 0 1,0 1 0,15 5-1,-27-7 555,0 1-1,0 0 0,0-1 0,-1 1 0,1 0 0,0 0 0,-1 0 0,1 0 0,-1 0 1,1 1-1,-1-1 0,1 0 0,-1 1 0,0-1 0,0 1 0,0-1 0,0 1 0,0 0 1,1 1-1,-2 0 130,1-1 0,-1 0 0,0 1-1,0-1 1,-1 1 0,1-1 0,0 1 0,-1-1 0,1 0 0,-1 1 0,0-1 0,0 0 0,0 0 0,0 1 0,0-1 0,-1 0 0,1 0 0,-1 0 0,-2 2 0,-1 3 384,0 0 1,-1 0-1,1-1 1,-1 0 0,-13 9-1,16-13-829,0 0 0,0-1 0,0 1 0,0-1 0,0 0 1,0 0-1,-1 0 0,1 0 0,0-1 0,0 1 0,-6-1 0,-5 0-5713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11627,'0'-9'3043,"0"1"4164,4 9-6951,-2 16-448,3 4 256,-1 7-32,-1 7 32,3 2-32,-6 0-513,3-2-704,-1-6-608,-2-6-2243,0-11-1377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45 333 8360,'0'0'11493,"-17"17"-11092,11 4-55,0 0 0,1 0 1,1 0-1,1 1 0,1-1 0,1 23 0,1-42-344,0-1 0,0 0-1,1 0 1,-1 0-1,1 0 1,-1 1-1,1-1 1,-1 0 0,1 0-1,0 0 1,-1 0-1,1 0 1,0 0-1,0 0 1,0 0 0,0-1-1,0 1 1,0 0-1,0 0 1,0-1-1,0 1 1,0-1 0,0 1-1,0-1 1,0 1-1,1-1 1,-1 0-1,0 0 1,0 1 0,1-1-1,-1 0 1,0 0-1,0 0 1,1 0-1,-1 0 1,0-1 0,0 1-1,0 0 1,1-1-1,-1 1 1,0 0-1,2-2 1,3 1 42,0-1 1,0 0-1,0-1 0,-1 1 0,1-1 1,-1 0-1,7-5 0,11-15 206,-1-1-1,-1-1 1,-1-1-1,-1-1 1,-2-1 0,0 0-1,-2-1 1,-2-1-1,0 0 1,-2-1-1,-1 0 1,-2-1 0,-1 0-1,-1 0 1,1-52-1,-6 84-249,-1 0 0,0 0 0,0 0 1,0-1-1,0 1 0,0 0 0,0 0 0,0 0 0,0 0 0,0 0 0,0-1 0,0 1 0,0 0 0,0 0 0,0 0 0,0 0 0,0 0 0,0-1 0,0 1 1,0 0-1,0 0 0,0 0 0,0 0 0,0 0 0,0 0 0,0-1 0,0 1 0,-1 0 0,1 0 0,0 0 0,0 0 0,0 0 0,0 0 0,0 0 0,0-1 0,0 1 1,0 0-1,-1 0 0,1 0 0,0 0 0,0 0 0,0 0 0,0 0 0,0 0 0,-1 0 0,1 0 0,0 0 0,0 0 0,0 0 0,0 0 0,0 0 0,-1 0 1,1 0-1,0 0 0,0 0 0,0 0 0,0 0 0,0 0 0,-1 0 0,1 0 0,0 0 0,-10 11-159,-8 18-91,2 7 249,2 0 1,1 1-1,2 0 0,2 1 1,1 0-1,2 1 1,2 0-1,1 0 1,3 45-1,1-77 6,1-1 0,-1 0 0,1 0 0,0 0-1,1 0 1,-1 0 0,1 0 0,1 0 0,-1-1-1,1 1 1,0-1 0,0 0 0,0 0 0,1-1-1,-1 1 1,1-1 0,11 7 0,-10-7 0,0 1 0,0 0 1,-1 0-1,0 0 0,0 1 0,0 0 1,0 0-1,-1 0 0,0 0 0,0 1 0,3 9 1,-6-13 19,0-1 1,0 0-1,0 0 1,0 1-1,-1-1 1,0 0 0,1 1-1,-1-1 1,0 1-1,0-1 1,0 0-1,0 1 1,-1-1-1,1 1 1,0-1-1,-1 0 1,0 1-1,0-1 1,0 0 0,0 0-1,0 0 1,0 0-1,0 0 1,-1 0-1,1 0 1,-1 0-1,1 0 1,-1 0-1,0-1 1,0 1 0,0-1-1,0 1 1,0-1-1,0 0 1,-3 2-1,1-2 26,0 0 0,0 0 0,0 0 0,0-1 0,0 1 0,0-1 0,0 0 1,-1-1-1,1 1 0,0 0 0,0-1 0,0 0 0,0 0 0,0 0 0,1-1 0,-1 1 0,0-1 0,0 0 0,1 0 0,-6-4 0,3 1-9,-1-1 0,1 0 0,0 0-1,0 0 1,0-1 0,1 0 0,0 0 0,1 0 0,-1 0 0,2-1 0,-7-14 0,9 18-28,0 0 0,0-1 0,0 1 0,0 0 0,1-1 0,0 1 0,-1-1 0,2 1 0,-1 0 0,0-1 0,1 1 0,0-1 0,0 1 0,0 0 0,1 0 1,-1-1-1,1 1 0,0 0 0,0 0 0,1 1 0,-1-1 0,1 0 0,0 1 0,3-4 0,9-6-32,1 0-1,0 2 0,0-1 1,33-15-1,-29 17-1081,0-1-1,-2-1 1,24-19-1,-40 30 719,-1 0-1,1 0 0,-1-1 1,0 1-1,1-1 1,-1 1-1,0-1 0,0 0 1,0 1-1,0-1 1,0 0-1,-1 0 1,1 0-1,0 1 0,-1-1 1,0 0-1,1 0 1,-1 0-1,0 0 0,0-4 1,0-17-7861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15118,'0'0'5061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12492,'0'5'6945,"-1"6"-4501,-2 27-2395,-8 18 250,2 1 0,3 0 0,2 1 0,3 0 0,3-1 0,2 1 0,11 58 0,2-65-706,-13-42-4439,-34-52-2425,5 11 2552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8296,'0'0'14862,"7"9"-13891,-1 0-833,-1 1 0,0-1 0,0 1 0,-1 0 0,0 0 0,-1 0 0,0 1 0,0-1 0,-1 1 0,-1 0 0,0-1 0,0 17 0,-1 113 1037,0-140-1158,0 0 0,0 0 0,0 1 0,0-1 0,0 0 0,0 0 0,0 0 0,0 0 0,0 1 0,0-1 0,0 0 0,-1 0 0,1 0 0,0 1 0,0-1 0,0 0 0,0 0 0,1 0 0,-1 1 0,0-1 0,0 0 1,0 0-1,0 0 0,0 1 0,0-1 0,0 0 0,0 0 0,0 0 0,0 0 0,0 0 0,1 1 0,-1-1 0,0 0 0,0 0 0,0 0 0,0 0 0,0 0 0,1 1 0,-1-1 0,0 0 0,0 0 0,0 0 0,0 0 0,1 0 0,-1 0 1,0 0-1,0 0 0,0 0 0,1 0 0,-1 0 0,0 0 0,0 0 0,8-12 540,4-19 22,-7 7-488,-1-1 1,0 0-1,-2 0 1,-1 0-1,-1 0 1,-5-31 0,-4 31-291,4 25-207,2 15-95,3-1 433,0 0 0,0 0-1,2-1 1,-1 1-1,2-1 1,7 26 0,-9-37 71,0 1 0,0 0 0,0 0 0,0-1 0,1 1 0,-1-1 0,1 1 0,0-1 0,0 0 0,0 1 0,0-1 0,0 0 0,0 0 0,1 0 0,-1-1 0,0 1 0,1-1 0,0 1 0,-1-1 0,1 0 0,0 0 0,0 0 0,-1 0 0,1 0 0,0-1 0,0 1 0,0-1 0,0 0 0,0 0 1,0 0-1,0 0 0,0-1 0,0 1 0,0-1 0,0 1 0,-1-1 0,1 0 0,0 0 0,3-2 0,1-1 64,0 0-1,0 0 1,0-1 0,-1 0 0,0 0 0,0 0-1,0-1 1,0 0 0,-1 0 0,0 0 0,0-1-1,-1 1 1,0-1 0,4-8 0,1-3 25,-1 0 0,-1-1 0,0-1 0,5-28 1,-10 36-45,1 3-31,-1 0-1,0 0 1,-1 0-1,0-1 1,-1 1 0,0 0-1,-2-15 1,1 24-42,1 0 0,-1 1 0,0-1-1,0 0 1,0 1 0,1-1 0,-1 1 0,0-1 0,0 1-1,1-1 1,-1 1 0,0 0 0,1-1 0,-1 1 0,1 0-1,-1-1 1,1 1 0,-1 0 0,1 0 0,-1 1 0,-11 18-11,1 1 0,0 1 1,2 0-1,1 0 1,0 1-1,2 0 0,1 0 1,0 1-1,2-1 1,1 1-1,1 42 0,1-65 34,0 1 0,0 0 0,1-1 0,-1 1 0,0-1 0,1 1-1,-1-1 1,1 1 0,0-1 0,0 0 0,-1 1 0,1-1 0,0 0-1,0 1 1,0-1 0,0 0 0,0 0 0,1 0 0,-1 0 0,0 0 0,0 0-1,1 0 1,-1-1 0,3 2 0,-1-1 17,1 0 0,0 0 0,-1-1 0,1 1 0,0-1 0,-1 0 0,1 0 0,0 0-1,0-1 1,4 0 0,4-2 30,-1 0-1,1-1 1,-1 0-1,0-1 0,0 0 1,9-7-1,-3 0-11,0 0-1,-2-1 1,23-23 0,-33 31-10,-1 0 0,1 0 1,-1-1-1,0 1 0,-1-1 1,1 0-1,-1 0 0,0-1 1,0 1-1,-1-1 0,0 1 1,0-1-1,-1 0 0,1-9 1,-2 16-29,0-1 1,0 1 0,0 0 0,-1 0 0,1 0-1,0-1 1,-1 1 0,1 0 0,0 0-1,0 0 1,-1 0 0,1 0 0,0 0 0,-1-1-1,1 1 1,0 0 0,-1 0 0,1 0 0,0 0-1,-1 0 1,1 0 0,0 0 0,-1 1-1,1-1 1,0 0 0,-1 0 0,1 0 0,0 0-1,0 0 1,-1 0 0,1 0 0,0 1-1,-1-1 1,1 0 0,0 0 0,0 0 0,-1 1-1,1-1 1,0 0 0,0 0 0,0 1 0,0-1-1,-1 0 1,1 1 0,0-1 0,0 0-1,0 1 1,-15 12-204,6 0 160,1 0 1,0 1-1,1 0 0,-7 18 1,11-25 52,0 0-1,1 1 1,0-1 0,1 0-1,0 1 1,0-1 0,0 1-1,1 0 1,0-1 0,1 1-1,1 7 1,-1-12-6,0-1 1,1 0-1,-1 0 0,1 0 1,-1-1-1,1 1 0,0 0 1,0-1-1,0 1 0,0-1 1,0 1-1,0-1 0,1 0 0,-1 0 1,0 0-1,1 0 0,-1-1 1,0 1-1,1-1 0,-1 1 1,1-1-1,-1 0 0,1 0 1,-1 0-1,5 0 0,3 0-837,0 0-1,0-1 0,0 0 0,0 0 1,13-4-1,10-11-6096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9001,'0'0'7697,"2"12"-7328,6 49 1000,29 113 0,-29-148-1267,2 4 4240,-12-55-1221,0 13-3085,-7-42 5,-29-96-1,33 146-196,2 14 45,1 14-38,2-15 129,0 1-1,1 0 1,0 0-1,0 0 1,1-1-1,0 1 1,1-1 0,0 1-1,9 17 1,-10-24 12,1 0 1,-1 1 0,0-1-1,1 0 1,0-1-1,0 1 1,0 0 0,0-1-1,0 1 1,1-1-1,-1 0 1,1 0 0,-1-1-1,1 1 1,0-1 0,-1 1-1,1-1 1,0-1-1,0 1 1,0 0 0,0-1-1,0 0 1,0 0-1,0 0 1,0 0 0,0-1-1,7-1 1,-5 1 22,0-1-1,0 0 1,0 0 0,0-1 0,0 0-1,-1 0 1,1 0 0,-1-1-1,0 1 1,0-1 0,0-1 0,0 1-1,-1-1 1,0 1 0,0-1 0,0-1-1,0 1 1,-1 0 0,0-1-1,0 0 1,3-10 0,0 0 32,-1-1-1,0 1 1,-1-1 0,-1 0 0,-1 0-1,1-31 1,-8 19 16,5 29-71,0 0 0,0-1 0,0 1 1,-1-1-1,1 1 0,0-1 0,0 1 1,-1 0-1,1-1 0,0 1 0,-1-1 1,1 1-1,0 0 0,-1-1 0,1 1 0,-1 0 1,1 0-1,-1-1 0,1 1 0,0 0 1,-1 0-1,1 0 0,-1 0 0,1-1 1,-1 1-1,1 0 0,-2 0 0,1 1-10,-1 0 0,0 0-1,1 0 1,-1 0 0,0 0-1,1 1 1,0-1 0,-1 0 0,1 1-1,0-1 1,-1 1 0,1-1-1,0 1 1,0 0 0,0-1-1,0 1 1,1 0 0,-1 0 0,0 0-1,0 2 1,-8 22-87,2-9 102,1 0-1,0 1 0,2 0 0,0 0 0,-3 28 0,8-45 11,-1-1 0,0 1 0,1-1 0,-1 0 0,1 1 0,-1-1 1,1 0-1,-1 1 0,1-1 0,-1 0 0,1 0 0,-1 1 0,1-1 0,-1 0 0,1 0 0,0 0 0,-1 0 0,1 0 1,-1 0-1,1 0 0,-1 0 0,1 0 0,0 0 0,-1 0 0,1 0 0,-1-1 0,1 1 0,-1 0 0,1 0 1,-1 0-1,1-1 0,-1 1 0,1 0 0,0-1 0,21-8 183,-16 6-208,0 0 0,0 0 0,1 1 1,-1-1-1,1 2 0,0-1 0,0 1 1,-1 0-1,1 0 0,0 1 0,0 0 1,0 0-1,0 1 0,9 1 0,-12-1 13,0 1-1,1 0 1,-1 0-1,0 0 0,0 0 1,0 1-1,-1-1 1,1 1-1,-1 0 0,1 0 1,-1 0-1,0 1 1,0-1-1,0 1 0,-1-1 1,1 1-1,-1 0 1,0 0-1,0 0 0,0 1 1,-1-1-1,2 7 1,1 7 67,-1 0-1,0 0 1,-1 0 0,-2 24 0,2-37-38,3-11-66,3-10-687,1-31-6483,-6 17 154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11 151 11659,'0'0'7116,"8"-1"-5600,1-1-1238,0-1-1,0 0 0,0 0 1,0-1-1,-1 0 0,0-1 1,12-8-1,-16 10-228,0 1 0,0-1 1,0 0-1,-1 0 0,1-1 0,-1 1 0,0-1 1,0 0-1,0 0 0,-1 0 0,1 0 1,-1 0-1,0 0 0,0-1 0,-1 1 0,1-1 1,-1 1-1,0-1 0,1-7 0,-2 11-4,-1-1 0,1 1 0,-1-1 0,1 1 0,-1 0 0,0-1 0,1 1 0,-1 0 0,0-1 0,0 1 0,0 0 0,0 0 0,0 0 0,0 0 0,0 0 0,0 0 0,-1 0-1,1 0 1,0 0 0,0 1 0,-1-1 0,1 0 0,-1 1 0,1-1 0,-1 1 0,1-1 0,0 1 0,-1 0 0,1 0 0,-1 0 0,0 0 0,1 0 0,-1 0 0,-1 0 0,-2 0-50,0 0-1,1 1 1,-1-1 0,0 1 0,0-1-1,1 2 1,-1-1 0,1 0 0,-1 1 0,-6 3-1,6-1 8,1 1-1,-1 0 1,1 0-1,-1 1 1,2-1-1,-1 1 1,0 0-1,1 0 0,0 0 1,1 0-1,-1 0 1,1 1-1,0-1 1,1 1-1,0-1 1,0 1-1,0 0 1,1 0-1,0-1 0,0 1 1,1 7-1,0-12 10,0-1-1,-1 1 0,1 0 0,0-1 0,0 1 0,0 0 0,0-1 1,0 1-1,0-1 0,0 0 0,0 1 0,1-1 0,-1 0 1,0 0-1,1 0 0,-1 0 0,1 0 0,-1 0 0,1 0 1,0 0-1,-1-1 0,1 1 0,0 0 0,0-1 0,-1 0 1,1 1-1,0-1 0,0 0 0,0 0 0,-1 0 0,1 0 1,0 0-1,2-1 0,5 1 41,1-1 0,-1-1 0,0 1 0,0-1 0,12-5 0,-2-1-304,-1-2 0,0 0 0,23-17 0,4-3-118,-44 30 378,-1-1 0,1 1 0,-1-1-1,0 1 1,1 0 0,-1-1 0,1 1 0,0 0 0,-1-1 0,1 1 0,-1 0-1,1 0 1,-1 0 0,1 0 0,-1-1 0,1 1 0,0 0 0,-1 0 0,1 0-1,-1 0 1,1 0 0,0 0 0,-1 0 0,1 1 0,-1-1 0,1 0 0,-1 0-1,1 0 1,0 1 0,-1-1 0,1 0 0,-1 0 0,1 1 0,-1-1-1,1 0 1,-1 1 0,0-1 0,1 1 0,-1-1 0,1 1 0,-1-1 0,0 1-1,1-1 1,-1 1 0,0-1 0,0 1 0,1-1 0,-1 1 0,0 0 0,4 43 708,-5-42-674,1 1 0,0 0-1,-1 0 1,1 0 0,0 0 0,1 0 0,-1 0 0,0 0-1,1-1 1,0 1 0,0 0 0,0 0 0,0-1-1,0 1 1,0 0 0,1-1 0,1 4 0,0-5 25,0-1 1,0 1-1,-1-1 1,1 0-1,0 0 1,0 0-1,0 0 1,-1-1-1,1 1 1,0-1-1,0 1 1,-1-1-1,1 0 1,0 0-1,-1 0 1,1-1-1,-1 1 1,1 0-1,3-4 1,46-39 392,-43 35-471,10-9 2,-10 8-171,2 0 0,-1 0 1,1 1-1,1 1 0,-1 0 0,2 0 0,13-6 0,-26 14 178,1-1-1,-1 1 1,1 0-1,0-1 1,0 1 0,-1 0-1,1 0 1,0-1-1,-1 1 1,1 0 0,0 0-1,0 0 1,-1 0-1,1 0 1,0 0 0,0 0-1,-1 0 1,1 0-1,0 1 1,0-1 0,-1 0-1,1 0 1,0 1-1,-1-1 1,1 0-1,0 1 1,-1-1 0,1 1-1,-1-1 1,1 1-1,0-1 1,-1 1 0,1-1-1,-1 1 1,1-1-1,-1 1 1,0 0 0,1-1-1,-1 1 1,0 0-1,1-1 1,-1 1 0,0 0-1,0 0 1,0-1-1,0 1 1,1 1 0,-4 42 822,1-26-55,2-17-673,8-12-6487,2-1-2652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3972,'3'-3'12588,"1"3"-10410,-2 0-609,1 14-1345,3 12 385,1 4 32,2 4-289,-2 0-224,0-3-96,2-5 0,-1-7-352,-1-7-513,-2-2-480,-1-8-1089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17264,'0'0'3849,"0"10"-3331,-1 21-221,2 1 0,1-1 1,2 0-1,1 0 0,10 34 0,-10-49-635,2 3 2047,-4-35-138,-2-24-1375,0 24-315,0-1-1,-1 1 1,0 0 0,-2 0-1,0 0 1,-1 0 0,-5-19 0,10 62-655,-2-22 756,0-1-1,0 0 1,0 0-1,0 0 1,1 1-1,0-1 1,-1 0 0,4 7-1,-2-8 14,0 1 1,0 0-1,0 0 1,1 0-1,-1-1 1,1 0-1,0 1 1,0-1-1,0 0 1,1 0-1,-1-1 1,1 1-1,0-1 1,-1 0-1,1 0 1,0 0-1,0 0 1,0-1-1,1 1 1,-1-1-1,0 0 1,0 0-1,1-1 1,-1 1-1,0-1 1,1 0-1,-1 0 1,1-1-1,5 0 1,-4-1 67,0 1 1,0-1 0,0 0 0,-1 0 0,1-1 0,0 0 0,-1 0 0,0 0 0,0-1 0,0 1-1,0-1 1,-1 0 0,1-1 0,-1 1 0,0-1 0,0 0 0,-1 0 0,1 0 0,-1 0 0,4-10-1,-3 7-6,-1-1-1,0 0 1,-1 1-1,0-1 1,0-1-1,0 1 1,-2 0-1,1 0 1,-1 0-1,0-1 1,-3-15-1,3 24-62,0 0 0,0 1-1,-1-1 1,1 0 0,0 1 0,0-1-1,-1 0 1,1 1 0,0-1-1,-1 0 1,1 1 0,-1-1-1,1 1 1,-1-1 0,1 1-1,-1-1 1,1 1 0,-1-1-1,1 1 1,-1 0 0,0-1-1,1 1 1,-1 0 0,0-1-1,1 1 1,-1 0 0,0 0-1,1 0 1,-1-1 0,0 1-1,0 0 1,1 0 0,-1 0-1,0 0 1,1 0 0,-1 1 0,0-1-1,0 0 1,1 0 0,-1 0-1,0 1 1,1-1 0,-1 0-1,0 0 1,1 1 0,-1-1-1,1 1 1,-1-1 0,1 1-1,-1-1 1,1 1 0,-1-1-1,1 1 1,-1-1 0,1 1-1,-1 0 1,1 0 0,-27 34-215,23-26 213,0 0 1,0 0-1,1 0 0,0 1 0,1 0 1,0-1-1,1 1 0,0 0 0,0 0 1,1 14-1,1-23 8,-1 0 1,1 0 0,-1 0-1,1 0 1,-1 0-1,1-1 1,0 1-1,-1 0 1,1 0 0,0-1-1,0 1 1,0 0-1,-1-1 1,1 1-1,0-1 1,0 1 0,0-1-1,0 1 1,0-1-1,0 0 1,0 0-1,0 1 1,0-1 0,0 0-1,0 0 1,0 0-1,0 0 1,0 0-1,0 0 1,0 0 0,2-1-1,36-4 227,-6-6-337,-25 8-274,-1 0 0,1 1 1,-1 0-1,1 0 0,15 0 0,-22 2 367,0 0 0,0 1 0,0-1-1,0 0 1,-1 1 0,1-1 0,0 1-1,0-1 1,0 1 0,-1 0 0,1-1-1,0 1 1,-1 0 0,1-1 0,0 1-1,-1 0 1,1 0 0,-1 0 0,1 0-1,-1-1 1,0 1 0,1 0 0,-1 0-1,0 0 1,0 0 0,1 0 0,-1 0-1,0 0 1,0 0 0,0 0 0,0 1-1,0 40 152,-1-32-164,-5 25-366,5-28-2699,10-23-2457,4-6-1548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59 118 10442,'0'0'9545,"9"-3"-7468,-1 0-1766,-1 0 0,0 0 0,0-1 0,-1 0 0,1 0 0,7-6 0,-11 8-179,-1 0-1,0-1 1,1 1 0,-1 0 0,0-1 0,0 1 0,-1-1 0,1 0 0,0 0-1,-1 1 1,0-1 0,0 0 0,0 0 0,0 0 0,0 0 0,0-1 0,-1 1-1,1 0 1,-1 0 0,0 0 0,0 0 0,-1-5 0,1 7-117,-1 0 0,0 0 1,1 0-1,-1 0 0,1 0 0,-1 0 1,0 1-1,0-1 0,0 0 0,1 0 1,-1 1-1,0-1 0,0 1 0,0-1 1,0 1-1,0-1 0,0 1 0,0-1 1,0 1-1,0 0 0,0-1 1,0 1-1,0 0 0,-1 0 0,1 0 1,0 0-1,0 0 0,0 0 0,0 0 1,0 1-1,0-1 0,0 0 0,0 1 1,0-1-1,0 0 0,-1 1 0,-39 16-173,32-10 143,2 1 0,-1-1 1,1 2-1,0-1 0,0 1 1,-5 10-1,9-16 14,1 1 0,0 0 1,0 0-1,0 0 0,0 0 0,1 1 0,0-1 0,0 0 1,0 0-1,0 1 0,0-1 0,1 1 0,0-1 0,0 1 1,0-1-1,1 1 0,1 5 0,-1-8-7,-1-1 1,1 0-1,0 0 0,0 0 1,0 0-1,0 0 0,1 0 1,-1 0-1,0 0 0,0 0 0,0-1 1,1 1-1,-1 0 0,0-1 1,1 1-1,-1-1 0,1 1 1,-1-1-1,1 0 0,-1 0 0,1 0 1,1 0-1,41 1-953,-31-2 135,-3 1-970,1 0 1,-1-1-1,0-1 1,0 1-1,14-6 1,18-8-12101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22 12812,'0'0'10325,"-10"-5"-9797,8 4-516,-1-1 6,-1 0 0,1 0 0,0 0 0,-1 1 0,1 0 0,0-1 0,-1 1 0,0 1 0,1-1 0,-1 0 0,0 1 0,1 0 0,-1 0 0,0 0 0,1 0 0,-1 0 0,0 1 0,1 0 0,-1 0 0,1 0 0,-1 0 0,1 0 0,-1 1 0,1-1 0,0 1 0,0 0 0,0 0 0,-4 4 0,-4 3 30,0 1 0,1 0 0,-16 22-1,23-27-17,-1 0-1,1 0 1,1 0-1,-1 0 0,1 1 1,0-1-1,0 1 1,0 0-1,1 0 1,0 0-1,-1 11 0,2-16-28,0 0-1,0 0 0,0 0 1,0 0-1,1-1 1,-1 1-1,0 0 0,0 0 1,1 0-1,-1 0 0,1 0 1,-1-1-1,1 1 0,-1 0 1,1 0-1,-1-1 1,1 1-1,0 0 0,-1-1 1,1 1-1,0-1 0,0 1 1,-1-1-1,1 1 0,0-1 1,1 1-1,32 5 53,34-13-895,-30-1-2009,-1-3 1,43-17-1,-31 8-2600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 12492,'-8'0'1820,"3"0"-1567,0 0 0,0-1-1,0 2 1,0-1 0,0 0-1,0 1 1,0 0 0,0 0-1,0 1 1,0 0 0,0-1-1,1 1 1,-1 1 0,1-1-1,-1 1 1,1 0 0,0 0 0,0 0-1,0 0 1,-4 5 0,4-2 10,0 0 1,0 1 0,0 0 0,1 0 0,-1 0-1,2 0 1,-1 0 0,-2 13 0,4-18-228,1 0 0,-1 0 1,1 0-1,0 0 0,0 0 0,0 0 1,0 0-1,0 0 0,0 0 0,0 0 1,1 0-1,-1-1 0,1 1 0,-1 0 1,1 0-1,0 0 0,-1 0 0,1 0 1,0-1-1,0 1 0,1 0 0,-1-1 1,0 1-1,1-1 0,-1 1 0,0-1 1,1 0-1,0 1 0,-1-1 0,1 0 1,0 0-1,-1 0 0,1 0 0,0-1 1,0 1-1,2 0 0,2 1 36,0-2-1,0 1 1,0 0 0,0-1 0,0 0-1,0-1 1,0 1 0,0-1-1,0 0 1,0-1 0,0 1-1,0-1 1,-1-1 0,1 1-1,-1-1 1,1 0 0,-1 0 0,0 0-1,0-1 1,6-5 0,-6 4-37,0 0 1,0 0-1,0-1 1,-1 1-1,0-1 1,0 0-1,0 0 0,-1-1 1,0 1-1,0-1 1,-1 1-1,0-1 1,0 0-1,0 0 1,-1 0-1,1-14 1,-2 20-23,0 0 1,1 0 0,-1 0-1,0 0 1,0 0 0,-1 0-1,1 0 1,0 0 0,0 1-1,0-1 1,0 0 0,-1 0-1,1 0 1,0 0 0,-1 0-1,1 0 1,-1 1 0,1-1-1,-1 0 1,0 0 0,0-1-1,0 2-12,0 0-1,1 0 0,-1 0 0,0 0 0,0 0 0,1 0 0,-1 0 1,0 0-1,1 0 0,-1 1 0,0-1 0,1 0 0,-1 0 0,1 0 1,-1 1-1,0-1 0,1 0 0,-1 1 0,1-1 0,-1 1 0,1-1 1,-1 1-1,-3 2-19,1 0 0,-1 1 1,1-1-1,0 1 1,1-1-1,-1 1 0,-2 5 1,2-3 39,1 1 0,0 0 1,0 0-1,1 0 0,-1 0 1,2 0-1,-1 13 0,1-20-18,0 1 0,0-1-1,0 1 1,0-1 0,0 0-1,1 1 1,-1-1-1,0 1 1,0-1 0,0 0-1,1 1 1,-1-1 0,0 1-1,0-1 1,1 0-1,-1 1 1,0-1 0,1 0-1,-1 0 1,0 1 0,1-1-1,-1 0 1,0 0-1,1 1 1,-1-1 0,1 0-1,-1 0 1,1 0 0,-1 0-1,0 0 1,1 0 0,-1 0-1,1 0 1,0 0-1,25-2 237,19-15 156,-31 7-582,0-1-1,0-1 0,-1 0 0,0-1 1,11-16-1,-32 66-960,8-37 1149,-3 6 65,1 0 0,0 0 0,0 0 1,1 0-1,0 0 0,0 0 0,0 1 1,1-1-1,-1 0 0,2 0 0,0 10 1,0-15-43,0 0 1,0-1 0,-1 1-1,1 0 1,0-1 0,0 1-1,0-1 1,0 0 0,0 1-1,0-1 1,0 0 0,0 1-1,0-1 1,0 0 0,0 0-1,0 0 1,0 0 0,0 0-1,0 0 1,1 0 0,-1 0-1,0 0 1,0-1 0,2 0-1,24-8 283,-19 2-281,0 0 0,-1 0 0,0-1 0,0 0 0,0 0 0,9-16 0,3-4-26,-18 27-22,-2 8-170,-12 16 167,10-19 72,1 0-1,0 0 0,-1 0 0,1 0 1,1 1-1,-1-1 0,1 1 0,-1-1 1,0 10-1,4-14 41,0-1 1,0 1-1,1-1 0,-1 0 1,0 0-1,0 0 0,0 0 1,0 0-1,0 0 0,3-3 1,7-7-20,-8 7-219,0 0-1,0 1 0,0-1 1,0 1-1,0 0 1,1 0-1,-1 1 0,1-1 1,0 1-1,0 0 0,7-2 1,-11 6 79,0-1 0,-1 1 0,1-1 0,0 1 0,-1 0 0,1-1 0,-1 1 0,0 0-1,1 0 1,-1-1 0,0 1 0,0 0 0,0 0 0,0-1 0,-1 1 0,1 2 0,0 13-6946,5-14-108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13677,'0'0'6230,"-4"12"-4912,-1 3-952,-8 24 852,1 0-1,2 0 1,2 1 0,-3 47 0,11-86-1216,0 0 0,0 0 0,0-1 0,0 1 0,0 0 0,0 0 0,0 0 0,0 0 0,1 0 0,-1 0 0,0 0 0,1 0 0,-1 0 0,1-1 0,-1 1 0,1 0 0,-1 0 0,1-1 0,-1 1 0,1 0 0,0-1 0,-1 1 0,1 0 0,0-1 0,0 1 0,0-1 0,-1 1 0,1-1 0,0 0 0,1 1 0,2 0 25,-1-1 0,0 0 0,0 1 0,0-1-1,0-1 1,0 1 0,0 0 0,1-1 0,4-1 0,4-2-26,0 0 0,1-1 1,18-11-1,-28 14-84,1 0 1,-1 0-1,1 0 1,-1 0-1,1 1 1,0-1-1,0 1 1,5-1-1,-8 2 74,0 0 0,0 1 0,0-1-1,0 0 1,0 1 0,0-1 0,0 0-1,0 1 1,-1-1 0,1 1 0,0 0-1,0-1 1,-1 1 0,1 0 0,0-1-1,-1 1 1,1 0 0,0 0-1,-1 0 1,1-1 0,-1 1 0,1 0-1,-1 0 1,0 0 0,1 0 0,-1 0-1,0 0 1,0 0 0,0 0 0,0 0-1,1 0 1,-1 0 0,-1 0 0,1 0-1,0 0 1,0 0 0,0 1-1,0 8 69,3 35-122,-3-44 70,0-1 0,0 1 0,0 0 0,0-1 0,0 1 0,1-1 0,-1 1 0,0-1 0,0 1 0,1 0 0,-1-1 0,0 1 0,1-1 0,-1 1 0,0-1 0,1 0 0,-1 1 0,1-1 0,-1 1 0,1-1 0,-1 0 0,1 1 0,-1-1 0,1 0 0,-1 0 0,1 1 0,-1-1 0,1 0 1,0 0-1,-1 0 0,1 0 0,-1 0 0,1 1 0,0-1 0,-1 0 0,1 0 0,-1-1 0,1 1 0,0 0 0,-1 0 0,1 0 0,-1 0 0,1 0 0,-1-1 0,1 1 0,0 0 0,-1-1 0,1 1 0,-1 0 0,1-1 0,-1 1 0,0 0 0,1-1 0,-1 1 0,1-1 0,-1 1 0,0-1 0,1 1 0,-1-2 0,4-2 35,0 0 0,-1 0-1,1-1 1,-1 1 0,0-1 0,-1 0 0,1 0 0,-1 0 0,0-1-1,0 1 1,1-9 0,0 0-23,0-1-1,-1 1 1,-1-20-1,-11 58-503,9-22 483,1 0 1,0-1 0,0 1 0,1 0-1,-1-1 1,0 1 0,0 0 0,1-1 0,-1 1-1,1-1 1,-1 1 0,1 0 0,0-1-1,0 1 1,0-1 0,0 0 0,0 1 0,0-1-1,0 0 1,0 0 0,0 1 0,1-1-1,-1 0 1,0 0 0,1 0 0,-1 0 0,1-1-1,-1 1 1,1 0 0,-1-1 0,1 1-1,0-1 1,-1 1 0,1-1 0,0 0 0,-1 0-1,1 0 1,0 0 0,-1 0 0,1 0-1,0 0 1,-1 0 0,1-1 0,2 0-1,4 0 21,0 0 0,0-1-1,0-1 1,0 1-1,-1-1 1,1 0 0,-1-1-1,11-6 1,-10 4-80,0 0 0,0-1 1,-1 0-1,0-1 0,0 0 0,-1 0 1,11-16-1,-17 23 24,0 5-2,-1 1 1,-1-1 0,1 0 0,0 0 0,-1 0-1,0 1 1,0-2 0,-3 6 0,-8 19 83,10-20-23,1 0 0,0 0 1,1 0-1,0 1 0,1-1 1,-1 1-1,2-1 1,-1 0-1,1 1 0,0-1 1,1 0-1,0 0 1,5 13-1,2-2-51,1 0 0,0-1 0,26 33 0,-9-14-190,-24-33 141,0 1-1,-1-1 0,1 1 1,-1 0-1,0-1 1,0 1-1,0 1 0,-1-1 1,1 0-1,-1 0 1,-1 0-1,1 1 0,-1-1 1,0 0-1,0 1 1,0-1-1,-1 0 1,-1 6-1,1-8 158,0 0 0,-1 0 0,1 0 0,-1-1 0,1 1 0,-1 0 0,0-1 0,0 0 0,0 1 0,0-1 0,-1 0 0,1 0 0,-1 0 0,1 0 0,-1-1 0,0 1 0,1-1 0,-1 1 1,0-1-1,0 0 0,0 0 0,0 0 0,0-1 0,0 1 0,0-1 0,0 0 0,0 0 0,-1 0 0,1 0 0,0 0 0,-5-1 0,5 0-49,0 0 0,0 0 0,0 0 1,0-1-1,0 1 0,0-1 0,0 1 0,1-1 0,-1 0 1,1 0-1,-1 0 0,1-1 0,0 1 0,0 0 0,0-1 1,0 1-1,0-1 0,1 0 0,-1 0 0,1 0 1,-1 0-1,1 0 0,0 0 0,0 0 0,0-4 0,-3-6-191,1-1 0,1 0 0,0 0 0,0-20 0,3 31 91,-1 0 0,0 0 0,1 1 0,-1-1 0,1 0 0,0 1 1,0-1-1,0 1 0,0-1 0,1 1 0,-1 0 0,0-1 0,1 1 1,0 0-1,0 0 0,-1 0 0,1 0 0,0 0 0,1 1 0,-1-1 1,3-1-1,7-4-1064,0 0 1,1 1-1,14-5 0,21-11-7817,-26 6 10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5830,'0'2'13901,"15"-2"-12140,3 0-191,5 0 31,6-2-512,9-3-576,1 0-321,1 0-160,2 0 0,-6-1-833,-4-2-1665,-5-2-2787,-13-3-7655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2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11403,'0'10'1964,"0"8"-1018,0-1-1,1 0 1,1 0 0,0 0-1,2 0 1,0-1-1,11 31 1,-9-35-585,0 0 1,1-1-1,1 0 1,0 0-1,0-1 1,1 1-1,17 14 1,-22-22-294,-1 0 0,0-1 1,1 1-1,0-1 1,-1 0-1,1 0 0,0 0 1,0-1-1,0 1 0,1-1 1,-1 0-1,0 0 0,0-1 1,1 1-1,-1-1 0,0 0 1,1 0-1,-1 0 0,0-1 1,0 1-1,1-1 0,-1 0 1,0 0-1,0-1 0,0 1 1,0-1-1,0 0 0,4-3 1,5-4 142,-2 0 1,0 0-1,0-1 1,0-1-1,-1 0 1,-1 0 0,10-17-1,56-98-410,-46 73-1780,-19 32-2628,-3-1-3806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11563,'0'0'13656,"8"-1"-12669,162-17 1213,-112 16-2812,-34 2-2639,2 0-5982,-20 0 3212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3491,'0'0'19827,"0"59"-19667,0-38-128,0 6 0,0 1-32,0 2 32,-3 0-32,1 1-672,-3-3-866,-1-4-1056,1-11-3908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 6566,'0'0'15738,"-11"-1"-15055,6 0-638,0 1 0,0-1 0,0 1 0,1 0 0,-1 0-1,0 1 1,0-1 0,0 1 0,1 0 0,-1 0 0,0 1 0,1 0 0,-1-1 0,1 1-1,0 1 1,-1-1 0,1 1 0,0 0 0,1-1 0,-1 2 0,-5 4 0,1 1 15,0 0-1,1 1 1,0-1 0,1 1 0,0 1 0,0-1 0,1 1-1,0 0 1,1 0 0,1 1 0,0-1 0,0 1 0,1 0 0,0 0-1,1 0 1,1-1 0,0 1 0,1 13 0,0-23-84,0-1 1,0 1-1,0 0 1,0 0-1,0-1 1,0 1-1,0-1 1,1 1-1,-1-1 1,1 0-1,-1 1 1,1-1-1,0 0 1,-1 0-1,1 0 1,0 0-1,0 0 1,-1-1-1,1 1 1,0 0-1,0-1 1,0 0-1,0 1 1,0-1 0,0 0-1,0 0 1,0 0-1,0 0 1,2-1-1,62-6-1449,-48 1-49,1 0 1,-1 0-1,30-17 1,0-4-5590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62 16528,'0'0'2445,"-9"4"-315,2-3-2001,1 1 1,0 1 0,0-1 0,0 1-1,0 0 1,1 0 0,-1 0 0,1 1-1,0 0 1,0 0 0,0 1 0,0-1-1,1 1 1,0 0 0,0 0 0,0 0-1,0 1 1,1-1 0,0 1 0,0 0-1,1 0 1,-3 8 0,4-10-100,0 0 1,1 0 0,-1 1-1,1-1 1,0 0-1,0 1 1,0-1 0,0 0-1,1 1 1,0-1-1,0 0 1,0 0 0,0 0-1,3 6 1,-3-9-6,1 1 1,-1-1 0,0 1-1,1-1 1,0 1-1,-1-1 1,1 0-1,0 0 1,-1 0-1,1 0 1,0 0 0,0 0-1,0 0 1,0 0-1,0-1 1,0 1-1,0-1 1,0 0 0,0 1-1,0-1 1,0 0-1,0 0 1,0-1-1,1 1 1,-1 0-1,0-1 1,0 1 0,0-1-1,0 1 1,0-1-1,-1 0 1,4-2-1,0 1 77,0-1 0,0 0-1,0-1 1,-1 1-1,0-1 1,0 0 0,0 0-1,0 0 1,0 0 0,-1-1-1,0 1 1,0-1-1,0 0 1,0 0 0,-1 0-1,0 0 1,2-7 0,0 1 37,-1 1 1,-1-1 0,1 0-1,-2 0 1,1 0 0,-1 0-1,-2-22 1,1 33-141,0-1-1,0 0 0,0 0 1,0 1-1,0-1 1,0 0-1,0 1 0,0-1 1,-1 0-1,1 0 1,0 1-1,0-1 0,-1 0 1,1 1-1,0-1 1,-1 1-1,1-1 0,-1 0 1,1 1-1,-1-1 1,1 1-1,-1-1 0,1 1 1,-1-1-1,0 1 1,1 0-1,-1-1 0,0 1 1,1 0-1,-1-1 1,0 1-1,1 0 0,-1 0 1,0 0-1,0 0 1,1-1-1,-1 1 1,0 0-1,0 0 0,1 0 1,-1 1-1,0-1 1,1 0-1,-1 0 0,0 0 1,0 0-1,1 1 1,-1-1-1,0 0 0,1 1 1,-1-1-1,1 0 1,-2 1-1,-1 1-18,1 0 0,-1 0 0,0 0 1,1 0-1,-1 0 0,1 0 0,-1 1 0,1-1 1,0 1-1,-3 4 0,4-6 16,0 1 0,0 0 0,0 0 0,0 0 0,1 0 0,-1 0 0,1 0 0,-1 0 0,1 0 0,0 0 0,-1 0 0,1 0 0,0 0 0,0 0 0,1 0 0,-1 3 0,1-5 6,-1 1 1,1 0 0,-1-1-1,1 1 1,-1-1 0,1 1-1,-1 0 1,1-1 0,0 1-1,-1-1 1,1 0 0,0 1-1,0-1 1,-1 0 0,1 1-1,0-1 1,0 0 0,-1 0-1,1 1 1,0-1 0,0 0-1,0 0 1,-1 0 0,1 0-1,0 0 1,1-1 0,5 0 33,0 0 1,-1-1 0,1 0 0,-1 0 0,0-1 0,1 1 0,10-8 0,-9 4-60,-1 0 0,0 0 0,-1-1 0,1 1 1,5-10-1,26-23-780,-37 70-318,-8 2 1276,-1 20 731,8-53-879,0 0 1,0 1-1,1-1 0,-1 0 0,0 1 0,0-1 0,0 0 1,1 1-1,-1-1 0,0 0 0,0 0 0,1 1 1,-1-1-1,0 0 0,0 0 0,1 1 0,-1-1 1,0 0-1,1 0 0,-1 0 0,1 0 0,-1 0 0,0 1 1,1-1-1,-1 0 0,0 0 0,1 0 0,-1 0 1,1 0-1,-1 0 0,0 0 0,1 0 0,-1 0 1,0 0-1,1-1 0,-1 1 0,0 0 0,1 0 0,-1 0 1,0 0-1,1-1 0,-1 1 0,0 0 0,1 0 1,-1 0-1,0-1 0,1 1 0,-1 0 0,0 0 1,0-1-1,1 1 0,18-14 415,8-13-478,42-56-1,-69 83 42,0 0 0,0-1 0,0 1 0,0 0 0,0 0-1,0 0 1,0-1 0,0 1 0,0 0 0,0 0-1,0 0 1,0 0 0,0-1 0,1 1 0,-1 0 0,0 0-1,0 0 1,0 0 0,0-1 0,0 1 0,0 0-1,1 0 1,-1 0 0,0 0 0,0 0 0,0 0-1,0-1 1,1 1 0,-1 0 0,0 0 0,0 0 0,0 0-1,1 0 1,-1 0 0,0 0 0,0 0 0,0 0-1,1 0 1,-1 0 0,0 0 0,0 0 0,0 0 0,1 0-1,-1 0 1,0 0 0,0 0 0,0 0 0,1 1-1,-1-1 1,0 0 0,0 0 0,0 0 0,0 0-1,1 0 1,-1 0 0,0 1 0,0-1 0,0 0 0,2 18-176,-6 25 365,1-32-132,-1 2 297,2 1 0,-1 0 0,0 18 0,4-31-331,-1-1 0,0 1 0,0 0 0,1-1 0,-1 1 0,1-1 0,-1 1 0,0-1 0,1 1 0,-1-1 0,1 1 0,-1-1 1,1 1-1,-1-1 0,1 1 0,-1-1 0,1 0 0,0 1 0,-1-1 0,1 0 0,0 0 0,-1 1 0,1-1 0,0 0 0,-1 0 0,1 0 0,0 0 0,-1 0 0,1 0 0,0 0 0,-1 0 0,1 0 0,0 0 0,-1 0 0,1 0 0,0-1 0,-1 1 0,2-1 0,29-8 352,24-30-99,-47 32-331,0 0 0,1 0-1,0 1 1,1 0 0,-1 1 0,20-8 0,-29 13 57,1 0 0,-1 0 0,1 0-1,-1-1 1,1 1 0,-1 0 0,1 0-1,0 0 1,-1 0 0,1 0 0,-1 1-1,1-1 1,-1 0 0,1 0 0,-1 0-1,1 0 1,-1 1 0,1-1 0,-1 0-1,1 0 1,-1 1 0,0-1 0,1 0-1,-1 1 1,1-1 0,-1 0 0,0 1-1,1-1 1,-1 1 0,1 0 0,5 21-52,-6 35 355,-1-42-238,1-14-48,0-1 0,0 1 1,0-1-1,0 1 0,0-1 1,0 1-1,0-1 0,0 1 0,0-1 1,1 1-1,-1-1 0,0 0 1,0 1-1,0-1 0,1 1 1,-1-1-1,0 1 0,0-1 0,1 1 1,-1-1-1,0 0 0,1 1 1,-1-1-1,0 0 0,1 1 0,-1-1 1,1 0-1,-1 0 0,1 1 1,-1-1-1,1 0 0,-1 0 0,1 0 1,0 1-1,21-6 272,18-19-29,4-10-2486,-18 15-7747,-22 15 3062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15054,'0'0'8008,"-2"10"-7683,-61 214 4341,62-224-4660,1 1-1,0 0 1,-1 0-1,1 0 1,0 1-1,-1-1 1,1 0-1,0 0 1,0 0-1,0 0 1,0 0-1,0 0 1,0 0-1,0 0 1,1 0-1,-1 0 1,0 0-1,1 0 1,-1 0-1,0 0 1,1 0 0,-1 0-1,1 0 1,-1 0-1,1 0 1,0 0-1,-1-1 1,1 1-1,0 0 1,0 0-1,0-1 1,-1 1-1,1 0 1,0-1-1,0 1 1,0-1-1,0 0 1,0 1-1,0-1 1,0 1-1,0-1 1,0 0-1,0 0 1,0 0-1,0 0 1,0 0-1,1 0 1,-1 0-1,0 0 1,0 0-1,1-1 1,11 0-35,-1-2 1,1 0-1,21-8 0,-6 2-719,-25 8 675,1 0 1,0 0-1,0 1 1,-1-1-1,1 1 0,0-1 1,0 1-1,0 0 1,-1 1-1,1-1 1,7 3-1,-9-2 94,-1 0 0,1 0-1,-1 0 1,0 0 0,1 1 0,-1-1-1,0 1 1,0-1 0,0 1 0,0-1-1,0 1 1,0 0 0,-1-1 0,1 1-1,0 0 1,-1 0 0,1-1 0,-1 1-1,0 0 1,0 0 0,0 0 0,0-1-1,0 1 1,0 0 0,0 2 0,1 5 1518,3-12-531,7-26-157,7-48-827,-16 67-358,2 16-78,-3-4 404,-1 0-1,1-1 0,0 1 0,0 0 0,1-1 1,-1 1-1,0 0 0,1-1 0,-1 0 0,0 1 1,1-1-1,2 2 0,0-1 38,0-1-1,0 1 1,0-1 0,0 0-1,1 0 1,-1 0-1,0 0 1,1-1 0,-1 0-1,0 0 1,1 0 0,-1 0-1,0-1 1,1 0-1,-1 0 1,0 0 0,0 0-1,5-2 1,-3-1-7,0 1 1,0-1-1,0 1 0,-1-1 1,1-1-1,-1 1 1,0-1-1,-1 0 0,1 0 1,6-11-1,-10 15-150,-3 12-534,-5 7 585,4-12 62,1 1 1,0-1 0,0 1 0,0 0 0,0 0 0,0 11 0,2-17 17,1 0-1,-1-1 1,0 1-1,1 0 1,-1-1 0,0 1-1,1 0 1,-1-1-1,1 1 1,-1-1 0,1 1-1,0-1 1,-1 1 0,1-1-1,-1 1 1,1-1-1,0 0 1,-1 1 0,1-1-1,0 0 1,-1 1 0,1-1-1,0 0 1,0 0-1,-1 0 1,1 0 0,0 0-1,0 0 1,-1 0-1,1 0 1,0 0 0,0 0-1,0 0 1,-1 0 0,1 0-1,0-1 1,-1 1-1,1 0 1,0 0 0,-1-1-1,1 1 1,0-1-1,0 0 1,34-15 261,11-27-145,-34 30-450,0 1-1,25-18 0,-45 60-431,-4-1 979,1 0 1,1 1-1,-8 39 0,16-57-194,1 1 1,0 0-1,1-1 0,0 1 0,0 0 1,2 0-1,0-1 0,0 1 0,1-1 0,0 0 1,7 14-1,-1-2-247,7 12-229,10 38-1,-23-64 455,0 1 0,-1-1-1,-1 0 1,0 1-1,0-1 1,-1 1 0,0-1-1,-3 21 1,3-30 38,-1 0 1,1 0-1,0 0 1,-1 1-1,1-1 1,-1 0-1,0 0 1,1 0-1,-1 0 1,0 0-1,0 0 0,1 0 1,-1 0-1,0 0 1,0-1-1,0 1 1,0 0-1,0 0 1,0-1-1,-1 1 1,1-1-1,0 1 1,0-1-1,0 1 1,0-1-1,-1 0 1,1 1-1,0-1 1,0 0-1,-1 0 1,1 0-1,-2 0 1,1 0 46,0-1 0,-1 1 0,1 0 0,0-1 0,0 1 0,0-1 1,0 0-1,0 0 0,-1 0 0,2 0 0,-1 0 0,0 0 1,0 0-1,0-1 0,0 1 0,1-1 0,-3-1 0,-3-10-67,-1 0 0,2 0 0,0-1 0,1 0-1,0 0 1,1 0 0,1-1 0,0 1 0,1-1-1,0 0 1,2 0 0,-1 0 0,2 0 0,3-21-1,-3 30-106,0 1-1,1 0 0,0-1 0,0 1 1,0 0-1,1 0 0,0 0 0,0 0 1,0 1-1,0-1 0,1 1 0,0 0 1,0 0-1,0 0 0,0 1 0,0-1 1,6-2-1,38-21-2432,3 6-3313,-27 12 1362,10-4-8606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10602,'0'0'8264,"0"10"-7431,0 7-321,-4 5 769,4 4-576,0-1-577,0-2-96,0-4 0,0-4-160,0-6-513,0-3 65,6-4 256,-6-1-257,0-11-9160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15118,'0'0'9407,"3"2"-10432,7 2-231,0-1 0,0 0 0,0-1 0,0 0 0,0-1 0,0 0 0,17 0 0,-14-1 322,0 0 0,0 2 0,0-1 0,21 7 0,-32-7 1223,-1-1 1,1 1 0,-1-1-1,1 1 1,-1 0-1,1 0 1,-1 0 0,0 0-1,0 0 1,1 0 0,-1 0-1,0 1 1,0-1-1,0 0 1,0 1 0,0-1-1,-1 0 1,1 1 0,0-1-1,-1 1 1,1-1-1,0 4 1,0-1 140,-1 0 0,0 0 0,0 0 1,0 0-1,0 0 0,-1 0 0,1 0 0,-1-1 0,-2 8 0,1-5-214,0 0 0,-1-1 0,1 1-1,-1 0 1,-1-1 0,1 0 0,-1 1 0,1-1-1,-1-1 1,-1 1 0,1 0 0,-10 6-1,3-8 378,11-11-493,1 7-163,-1-1 1,1 1-1,0-1 1,0 1 0,0 0-1,0-1 1,1 1-1,-1 0 1,0 0-1,1-1 1,-1 1 0,0 0-1,2 0 1,7-2-162,0 0 1,0 1 0,0 0-1,0 0 1,0 2-1,0-1 1,13 2 0,-19-2 139,0 1 0,1 1 1,-1-1-1,0 0 0,0 1 0,0 0 1,0 0-1,0 0 0,0 1 1,-1-1-1,1 1 0,0 0 1,-1 0-1,1 0 0,-1 1 1,0-1-1,1 1 0,-1-1 1,0 1-1,3 5 0,-5-6 142,0 0 0,0 0-1,0 0 1,0 0 0,-1 0 0,1 0-1,-1 0 1,0 0 0,1 0 0,-1 0 0,0 0-1,0 0 1,0 0 0,-1 0 0,1 0-1,0 0 1,-1 0 0,1 0 0,-1 0-1,0 0 1,1 0 0,-3 3 0,0-1 201,0-1 0,0 1 0,0-1 0,0 0 1,-1 0-1,1 0 0,-1-1 0,0 1 0,0-1 0,-4 2 1,-5 2 308,0-1 1,-1 0-1,1-1 1,-1-1 0,-26 4-1,22-9-1138,17 1 369,1 1 0,-1-1 1,1 1-1,-1-1 0,1 0 0,-1 1 1,1-1-1,0 0 0,-1 1 1,1-1-1,0 0 0,0 0 0,-1 1 1,1-1-1,0 0 0,0 1 1,0-1-1,0 0 0,0 0 1,0 0-1,0 1 0,0-1 0,0 0 1,0 0-1,1 1 0,-1-1 1,0 0-1,0 1 0,1-1 0,-1 0 1,1-1-1,8-13-5863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12780,'0'1'7199,"-1"14"-3687,1 110-3386,0-123-128,0-1 0,-1 1 0,1-1 0,0 1 0,1-1 0,-1 1 0,0-1 0,0 1 0,1-1 0,-1 1 1,0-1-1,1 0 0,0 1 0,-1-1 0,1 0 0,0 1 0,-1-1 0,1 0 0,0 0 0,0 0 0,0 0 0,0 1 0,0-2 0,1 1 0,-1 0 0,0 0 0,0 0 0,1 0 0,-1-1 0,0 1 0,1-1 0,-1 1 1,1-1-1,-1 1 0,0-1 0,1 0 0,-1 0 0,1 0 0,-1 1 0,1-1 0,-1-1 0,1 1 0,-1 0 0,1 0 0,-1-1 0,1 1 0,-1 0 0,0-1 0,1 0 0,1-1 0,4-1-56,0 0 0,0-1-1,0 0 1,-1 0 0,0-1-1,0 0 1,0 0 0,8-10-1,-4 0-264,-1-1 0,-1-1 1,9-21-1,-27 77 772,6-24-308,1 1 0,0 0 1,-2 30-1,5-45-236,0 0 0,0-1 1,0 1-1,0 0 0,0-1 1,1 1-1,-1-1 0,0 1 1,0 0-1,0-1 0,1 1 0,-1-1 1,0 1-1,1-1 0,-1 1 1,0-1-1,1 1 0,-1-1 1,1 1-1,-1-1 0,1 1 0,-1-1 1,1 0-1,-1 1 0,1-1 1,-1 0-1,1 1 0,-1-1 1,1 0-1,0 0 0,-1 1 0,1-1 1,-1 0-1,1 0 0,0 0 1,-1 0-1,1 0 0,0 0 1,-1 0-1,1 0 0,-1 0 0,1 0 1,0-1-1,-1 1 0,2 0 1,11 0-6190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13485,'0'0'7911,"1"8"-6945,3 24-336,-1 0-1,-2 0 0,-3 35 0,0 5 1755,19-101 109,-10 10-2425,-1-1-1,0 0 0,-2 0 1,0 0-1,-2-1 1,0 1-1,-1-37 0,-4 48-275,-2 13-77,-2 17 74,7-19 200,0 1 0,0 0 0,0-1 0,0 1 0,0 0 0,0-1 0,1 1 0,0-1 0,-1 1 0,1-1 1,0 1-1,0-1 0,0 1 0,1-1 0,-1 0 0,0 1 0,1-1 0,2 2 0,-1-2 18,0 0 0,0 0 0,1-1-1,-1 0 1,1 0 0,-1 0 0,0 0 0,1 0-1,0-1 1,-1 1 0,1-1 0,-1 0 0,6 0 0,-2-1 10,0 0 1,1 0 0,-1 0-1,0-1 1,0 0 0,0 0-1,0 0 1,-1-1-1,1 0 1,-1-1 0,1 0-1,-1 0 1,0 0 0,-1 0-1,1-1 1,-1 0 0,0 0-1,0-1 1,0 1 0,-1-1-1,0 0 1,0 0 0,0-1-1,-1 1 1,4-12 0,-6 17-72,-21 41-448,13-27 548,2 1 0,0 0-1,0 0 1,2 0 0,-1 0-1,2 0 1,0 1-1,1 0 1,0-1 0,2 21-1,-1-34-54,0 0 0,0 0 1,0 0-1,0 0 0,0 0 0,1 0 0,-1 0 0,0 0 0,1 1 0,-1-1 1,1 0-1,-1 0 0,1 0 0,-1-1 0,1 1 0,0 0 0,-1 0 0,1 0 0,0 0 1,0 0-1,-1-1 0,1 1 0,0 0 0,0-1 0,0 1 0,0-1 0,0 1 0,0-1 1,0 1-1,0-1 0,0 0 0,1 0 0,-1 1 0,0-1 0,0 0 0,0 0 0,0 0 1,0 0-1,0 0 0,0 0 0,2-1 0,-1 1-263,1-1-1,-1 1 1,1-1 0,-1 0 0,0 0-1,0 0 1,1 0 0,-1 0-1,0 0 1,0-1 0,0 1 0,0-1-1,0 1 1,-1-1 0,1 0 0,0 0-1,-1 0 1,3-3 0,5-23-4581,-3-7-3582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9353,'0'0'11883,"25"49"-18769,-9-44-3492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4228,'0'0'14414,"6"-11"-12759,-1 2-1264,0 0 0,0 0 0,1 1 0,1 0 0,10-12 0,-13 16-292,0 1 1,0-1 0,0 1-1,1 0 1,-1 1-1,1-1 1,0 1 0,0-1-1,0 1 1,0 1-1,0-1 1,0 1-1,1 0 1,-1 0 0,7 0-1,-11 1-98,0 0 0,0 1-1,1-1 1,-1 0 0,0 1-1,0-1 1,0 1 0,1-1-1,-1 1 1,0 0 0,0-1-1,0 1 1,0 0 0,0 0-1,0 0 1,0-1 0,-1 1-1,1 0 1,0 0 0,0 1-1,-1-1 1,1 0 0,-1 0 0,1 0-1,-1 0 1,1 0 0,-1 1-1,0-1 1,1 0 0,-1 0-1,0 1 1,0-1 0,0 2-1,1 52 82,-2-40-32,0 34 94,-1-30-134,2 1-1,0-1 0,5 31 1,-5-49-8,0 0 0,1 0 0,-1 0 0,1 0 0,-1 0 0,0 0 0,1 0 0,0 0 0,-1 0 0,1 0 0,-1 0 0,1-1 0,0 1 0,0 0 0,0 0 0,-1-1 0,1 1 0,0-1 0,0 1 0,0-1 0,0 1 0,0-1 0,0 1 0,0-1 0,0 0 0,0 1 0,0-1 0,0 0 0,0 0 0,0 0 0,0 0 0,1 0 0,-1 0 0,0 0 0,0 0 0,0-1 0,0 1 0,0 0 0,0-1 0,0 1 0,0 0 0,0-1 0,0 1 0,1-2 0,3 0 168,1-1 0,-1 0 0,0 0 1,0 0-1,0-1 0,8-7 0,7-11 474,-1-1 1,28-45-1,-41 58-541,0 0 0,-1 0 0,0-1 0,0 0 0,-1 0 0,-1 0 0,0-1 0,-1 1 0,3-22 0,-7 70-403,0-16 234,1 0 0,0 0 0,5 29 0,-4-47 71,0 0-1,1 1 1,-1-1-1,1 0 1,0 0-1,0 0 1,0 1-1,0-1 1,1 0-1,-1-1 1,1 1-1,0 0 1,0 0-1,0-1 1,0 1-1,0-1 1,0 1-1,1-1 0,-1 0 1,1 0-1,0 0 1,0 0-1,-1-1 1,1 1-1,0-1 1,0 0-1,7 2 1,-7-3 74,0 0 0,0 0 0,0 0 0,0-1 0,0 1 0,0-1 0,-1 0 0,1 0 0,0 0 0,0 0 0,0-1 0,-1 1-1,1-1 1,-1 1 0,1-1 0,-1 0 0,0 0 0,0 0 0,1 0 0,-2 0 0,1-1 0,0 1 0,0-1 0,-1 1 0,1-1 0,-1 0 0,0 1 0,2-7 0,3-4 341,-1-1-1,0 0 1,-2 0-1,5-23 1,-5-55-420,-3 65 0,-3 18-44,-2 19-91,-3 19-412,7-23-111,1 0 0,-1 0-1,1 1 1,1-1 0,-1 0 0,3 11 0,-3-16 428,1-1 0,-1 1 1,0-1-1,0 1 1,1 0-1,-1-1 1,0 1-1,0 0 0,1-1 1,-1 1-1,1-1 1,-1 1-1,1-1 0,-1 1 1,1-1-1,-1 1 1,1-1-1,-1 0 1,1 1-1,-1-1 0,1 0 1,0 1-1,-1-1 1,1 0-1,0 0 1,0 1-1,1-2-241,-1 1-1,1 0 1,-1-1 0,1 1 0,0-1-1,-1 0 1,0 0 0,1 1-1,-1-1 1,1 0 0,-1 0 0,0 0-1,0 0 1,1-1 0,-1 1-1,1-2 1,17-18-6346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63 249 14350,'0'0'1649,"-4"10"246,4-10-1893,-6 13 571,1 0 0,0 0-1,1 0 1,0 1 0,1 0 0,0-1 0,2 1-1,-1 15 1,2-28-556,0 0 0,0-1-1,0 1 1,0 0 0,0 0 0,1 0-1,-1 0 1,0 0 0,1-1-1,-1 1 1,0 0 0,1 0 0,-1 0-1,1-1 1,0 1 0,-1 0 0,1-1-1,-1 1 1,1 0 0,0-1 0,0 1-1,-1-1 1,1 1 0,0-1-1,0 1 1,-1-1 0,1 0 0,0 0-1,0 1 1,0-1 0,0 0 0,0 0-1,0 0 1,-1 0 0,1 0 0,0 0-1,0 0 1,0 0 0,0 0 0,0 0-1,0 0 1,0 0 0,-1-1-1,1 1 1,0 0 0,1-2 0,2 1 166,1 0 1,-1-1 0,0 0-1,0 0 1,-1 0 0,1-1-1,0 1 1,4-5 0,1-4-65,0-1 1,0 1 0,-1-2-1,-1 1 1,0-1 0,0 0-1,-2 0 1,1-1 0,-2 0-1,4-18 1,-1-1-70,-3-2 0,0 1 0,-2-41 0,-2 73-46,0-1 0,0 1 0,0-1 0,0 1 0,0-1 0,-1 1 0,1-1 0,-1 1 0,0 0 0,0-1 0,0 1 0,0 0 0,0 0 1,0 0-1,0-1 0,-1 1 0,1 0 0,-1 1 0,1-1 0,-1 0 0,-2-2 0,2 4-8,0-1 0,0 0-1,0 1 1,0 0 0,0-1 0,0 1 0,0 0 0,0 0 0,0 0 0,0 0-1,0 0 1,0 1 0,0-1 0,0 0 0,0 1 0,0 0 0,0-1 0,1 1-1,-1 0 1,0 0 0,0 0 0,1 0 0,-1 0 0,1 1 0,-1-1-1,1 0 1,-3 3 0,-12 10 44,1 1 0,1 1-1,-15 20 1,23-28 69,1-1 0,0 1-1,1 0 1,-1 1 0,2-1 0,-1 1 0,1-1 0,0 1-1,1 0 1,-1 9 0,3-16-107,0 0 0,0 0 0,0-1 0,1 1 0,-1 0 0,1-1 0,-1 1 0,1 0 0,-1-1 0,1 1-1,0-1 1,0 1 0,0-1 0,0 1 0,0-1 0,0 1 0,0-1 0,1 0 0,-1 0 0,0 0 0,1 0 0,-1 0 0,1 0 0,-1 0 0,1 0 0,-1 0-1,1-1 1,0 1 0,-1-1 0,4 1 0,61 9-18,-55-9-87,6 1-221,-5-2-60,-1 1 0,1 1 0,-1 0 0,1 0 0,13 6 0,-22-7 351,0 0 0,-1 0 0,1 1-1,-1-1 1,0 1 0,1-1 0,-1 1 0,0 0 0,0 0 0,0 0 0,0 0 0,-1 0 0,1 1-1,0-1 1,-1 1 0,0-1 0,1 1 0,-1-1 0,0 1 0,0 0 0,-1-1 0,1 1 0,-1 0-1,1 0 1,-1-1 0,0 1 0,0 4 0,-11 118 247,15-124-4234,11-14 561,0-8-2899,-2-4-4549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17136,'0'0'10848,"8"-4"-10437,24-16-91,-31 20-292,0-1 0,0 0 0,0 1-1,0-1 1,0 0 0,0 0 0,0 1 0,0-1 0,-1 0-1,1 0 1,0 0 0,0 0 0,-1 0 0,1 0 0,-1 0-1,1 0 1,0-2 0,-1 3-20,0-1-1,0 1 1,-1-1-1,1 1 1,0-1-1,0 1 1,0 0 0,-1-1-1,1 1 1,0-1-1,0 1 1,-1 0 0,1-1-1,0 1 1,-1 0-1,1-1 1,0 1-1,-1 0 1,1-1 0,0 1-1,-1 0 1,1 0-1,-1 0 1,1-1-1,-1 1 1,1 0 0,0 0-1,-1 0 1,-2-1-18,0 0 1,1 1-1,-1 0 1,0-1 0,1 1-1,-1 0 1,0 0-1,0 1 1,1-1-1,-1 0 1,0 1 0,-3 1-1,1 1-4,0 1 0,0 0 0,0 0-1,1 0 1,0 0 0,0 1 0,0 0 0,0 0 0,1 0 0,-4 7 0,6-11 11,0 1 0,0-1 1,0 0-1,0 1 1,0-1-1,1 1 0,-1-1 1,0 1-1,1-1 1,-1 1-1,1 0 0,0-1 1,0 1-1,-1-1 1,1 1-1,0 0 0,0-1 1,1 1-1,-1-1 1,0 1-1,0 0 1,1-1-1,-1 1 0,1-1 1,0 1-1,-1-1 1,1 1-1,0-1 0,0 0 1,0 1-1,0-1 1,0 0-1,0 1 0,0-1 1,0 0-1,0 0 1,1 0-1,-1 0 1,0 0-1,1-1 0,-1 1 1,3 1-1,7 1 31,-1-1 0,1 0 0,0-1 0,0 0 0,18-2 0,-20 1-63,0 0 1,0 0 0,0 0-1,-1 1 1,1 1 0,0-1-1,-1 1 1,1 1-1,9 3 1,1 0 698,-18-22 875,-2 1-1644,-10-50 452,8 50-420,0 0 0,-2-30 0,31 44-205,19 5-88,10 0-3809,-23-8-4854,-19-3 461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9353,'0'0'17237,"-1"12"-16099,0-7-991,-1 11 128,1-1-1,1 1 1,0 0-1,2 15 1,-1-28-287,-1 0 0,1 0 0,-1-1 0,1 1 0,0 0 0,0-1 0,0 1 0,0 0 0,1-1 0,-1 1 0,1-1 0,0 0 0,3 4 0,-3-5-54,-1 0 0,1 0 0,0 0 0,-1 0 0,1-1-1,0 1 1,0-1 0,-1 1 0,1-1 0,0 0 0,0 0 0,0 0 0,-1 0 0,1 0 0,0 0 0,0 0 0,0 0 0,-1-1 0,1 1 0,0-1 0,0 0 0,-1 1 0,1-1 0,2-1 0,-1 0 21,-1 0 1,1-1-1,-1 1 1,0 0-1,0-1 1,1 1-1,-2-1 1,1 0-1,0 1 1,-1-1-1,1 0 1,-1 0-1,2-5 1,-1 1 120,1 0 0,-2 0 0,1 0 1,-1 0-1,1-9 0,-2 15 479,0 46-197,4-19-1909,9-13-7158,3-7-9143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11403,'0'0'10175,"10"10"-8547,4 4-1136,0 1 0,-1 0 1,-1 2-1,17 28 0,-23-35-548,0-1 0,0 1 0,1-1 0,0 0 0,1 0 0,0-1 0,17 14 0,-22-20-179,-1 0 1,0-1 0,1 1-1,-1-1 1,1 0 0,-1 0-1,1 0 1,-1 0 0,1 0-1,0 0 1,0-1 0,-1 1-1,1-1 1,0 0 0,0 0-1,0 0 1,-1 0 0,1 0-1,0-1 1,0 1 0,0-1-1,-1 0 1,1 1 0,0-1-1,-1-1 1,1 1 0,-1 0-1,1-1 1,-1 1 0,0-1-1,0 0 1,0 1 0,1-1-1,-2 0 1,1-1 0,0 1-1,2-4 1,2-2-895,-1-1 0,0 1-1,0-1 1,-1-1 0,0 1 0,-1-1-1,0 1 1,0-1 0,1-13-1,0-16 3205,-2 1 6876,-5 48-4760,-5 6-3035,1-2-486,-11 38 1058,2 1 1,-11 72 0,21-83-1852,1 0-1,2 1 1,5 66-1,-2-105-574,0 0-1,1 0 1,0 0 0,0 0-1,0-1 1,0 1-1,1 0 1,-1 0 0,1-1-1,2 5 1,4 0-8158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14382,'0'0'12828,"1"10"-12935,4 28 181,-2 51 0,-4-59-109,2 1 0,1-1 0,1 1 0,15 56 0,-17-84-566,12 24-153,-6-21-2886,3-3-4444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16752,'0'0'10581,"9"-5"-9594,12-6-578,0-1-1,0-1 0,-1-1 1,-1 0-1,31-31 0,-37 30-396,-1 0 0,0 0 0,-1-1 0,0-1 1,-1 0-1,-1 0 0,9-26 0,-19 54-341,0 0 1,0 0 0,1-1 0,2 18 0,0 6 308,-2-13-59,1 0-1,6 34 0,-6-49-275,0-1 1,0 0-1,0 0 0,1 0 0,0 0 1,0 0-1,1 0 0,-1-1 0,1 1 1,0-1-1,0 1 0,0-1 1,1 0-1,0 0 0,7 6 0,12 0-5800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9961,'0'0'9957,"0"-9"-8746,-1 5-1093,2 0 0,-1 0 0,0 0-1,1 0 1,0 0 0,0 0 0,0 0 0,0 0-1,1 0 1,-1 1 0,1-1 0,0 0 0,0 1-1,0 0 1,1-1 0,-1 1 0,1 0 0,0 0-1,0 0 1,0 1 0,0-1 0,0 1-1,1-1 1,-1 1 0,1 0 0,-1 1 0,1-1-1,0 0 1,0 1 0,5-1 0,-7 1-111,1 1 0,-1-1 0,0 1 0,1 0 0,-1 0 0,0 0 0,0 0 0,1 1 0,-1-1 0,0 0 0,1 1 0,-1 0 0,0-1 0,0 1 0,0 0 0,0 0 0,0 0 0,0 1 0,0-1 0,0 0 1,0 1-1,0-1 0,-1 1 0,1 0 0,0-1 0,-1 1 0,0 0 0,1 0 0,-1 0 0,0 0 0,0 0 0,0 0 0,0 0 0,-1 1 0,1-1 0,0 0 0,-1 0 0,0 1 0,1 2 0,1 14 22,0 0 0,-1 0-1,-1 0 1,-2 19 0,0-3-246,2-22 223,2 12-198,-2-24 190,1 0-1,-1-1 1,1 1 0,-1 0-1,1-1 1,0 1 0,-1-1-1,1 1 1,0-1 0,-1 1-1,1-1 1,0 1 0,-1-1-1,1 0 1,0 0 0,0 1-1,0-1 1,0 0 0,-1 0-1,1 0 1,0 0-1,0 1 1,0-1 0,0-1-1,-1 1 1,1 0 0,0 0-1,0 0 1,1-1 0,4 0 63,-1-1 0,1 0 0,0 0 0,-1-1 0,1 1 0,-1-1-1,0-1 1,0 1 0,0-1 0,0 1 0,5-8 0,47-51 39,-54 59-98,15-22 198,29-50 0,-54 127 8,3-35-208,2 1-1,0-1 1,2 28-1,0-40-8,0-5 27,0 1 0,0 0-1,0 0 1,0 0 0,0-1 0,1 1-1,-1 0 1,0-1 0,1 1-1,-1 0 1,0 0 0,1-1-1,-1 1 1,1-1 0,-1 1-1,1 0 1,-1-1 0,1 1-1,0-1 1,-1 1 0,1-1-1,-1 1 1,1-1 0,0 0-1,0 1 1,-1-1 0,1 0-1,0 0 1,0 1 0,-1-1 0,1 0-1,0 0 1,0 0 0,-1 0-1,1 0 1,0 0 0,0 0-1,0 0 1,-1 0 0,1-1-1,0 1 1,0 0 0,-1 0-1,1-1 1,0 1 0,-1 0-1,1-1 1,0 1 0,0-1 0,4-1 153,-1 0 0,1 0 0,-1 0 0,0 0 0,0-1 0,0 0 0,5-4 0,-2-1-92,-1 0-1,0 0 0,0 0 1,-1-1-1,0 0 1,0 0-1,-1 0 0,-1-1 1,1 1-1,-2-1 1,1 0-1,-1 0 0,-1 0 1,1 0-1,-2 0 0,0-1 1,0 1-1,-2-11 1,2 20-82,0 1 0,1 0 1,-1-1-1,0 1 0,0 0 1,0-1-1,0 1 0,-1-1 1,1 1-1,0 0 0,0-1 1,0 1-1,0 0 0,0-1 1,0 1-1,0 0 0,-1-1 1,1 1-1,0 0 0,0-1 1,-1 1-1,1 0 0,0-1 1,0 1-1,-1 0 0,1 0 1,0-1-1,-1 1 0,1 0 1,0 0-1,-1 0 0,1 0 1,0-1-1,-1 1 0,1 0 1,0 0-1,-1 0 0,1 0 1,-1 0-1,1 0 0,0 0 0,-1 0 1,1 0-1,0 0 0,-1 0 1,1 0-1,-1 0 0,1 0 1,0 1-1,-1-1 0,1 0 1,0 0-1,-1 0 0,1 0 1,0 1-1,-1-1 0,1 0 1,0 0-1,0 1 0,-1-1 1,1 0-1,0 1 0,0-1 1,-1 0-1,1 0 0,0 1 1,-17 21-193,17-22 146,0 0 1,-1 1-1,1-1 0,0 1 1,0-1-1,0 1 0,0-1 1,0 1-1,0-1 1,0 0-1,0 1 0,0-1 1,0 1-1,0-1 0,0 1 1,0-1-1,0 1 0,0-1 1,0 1-1,0-1 0,1 1 1,-1-1-1,0 0 1,0 1-1,0-1 0,1 1 1,-1-1-1,0 0 0,1 1 1,-1-1-1,0 0 0,1 1 1,-1-1-1,1 0 0,-1 0 1,0 1-1,1-1 1,-1 0-1,1 0 0,-1 0 1,1 0-1,0 1 0,30 3-4587,-26-4 4023,-1 0 0,0 0-1,0 0 1,0 1 0,0 0 0,0 0-1,0 0 1,-1 0 0,6 2 0,2 5-4816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10954,'0'0'9401,"-2"10"-9321,-11 50 17,3-20 770,3-1-1,-6 73 0,13-111-881,0-1-1,0 0 1,0 0 0,0 1-1,0-1 1,0 0-1,0 0 1,0 1 0,0-1-1,0 0 1,0 0 0,0 1-1,0-1 1,0 0-1,0 0 1,0 1 0,0-1-1,0 0 1,0 0-1,0 0 1,1 1 0,-1-1-1,0 0 1,0 0-1,0 0 1,0 0 0,1 1-1,-1-1 1,0 0 0,0 0-1,0 0 1,1 0-1,-1 0 1,0 1 0,0-1-1,0 0 1,1 0-1,-1 0 1,0 0 0,0 0-1,1 0 1,-1 0-1,12-6-1414,9-16-4613,-9 2-1842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10570,'0'0'10517,"-2"9"-10176,-2 11-306,-10 48 69,3 0 0,-3 88 0,13-155-133,1 0-1,0 0 1,0 1 0,0-1-1,0 0 1,0 0 0,0 0-1,0 1 1,0-1-1,0 0 1,1 0 0,-1 0-1,0 0 1,1 1-1,-1-1 1,1 0 0,-1 0-1,1 0 1,0 0-1,-1 0 1,1 0 0,0 0-1,0 0 1,0-1-1,1 3 1,-1-3-78,1 0-1,-1-1 0,0 1 1,1 0-1,-1 0 1,0-1-1,0 1 1,1 0-1,-1-1 1,0 1-1,0-1 1,0 0-1,0 1 1,1-1-1,-1 0 1,0 0-1,0 0 1,1-1-1,5-6-1091,0 1-1,0-1 1,-1 0-1,0 0 1,5-11-1,2-15-3492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285 123 8200,'0'0'2466,"4"-47"161,-4 36 1665,0 16-3524,0 16-672,0 9 33,-4 7-1,2 3-64,-1 2 96,3-1 288,0-3-95,0-6-289,0-5 0,0-8-96,0-4-897,0-11-1025,5-4-3651</inkml:trace>
  <inkml:trace contextRef="#ctx0" brushRef="#br0" timeOffset="1">0 1 19218,'0'0'4645,"51"10"-16529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14221,'0'0'8617,"-17"63"-7689,10-26 322,2 4-257,-1-1-257,6-5-415,0-6-289,4-8-385,9-14-832,3-7-833,0-5 161,-2-21-450,-3-8-1793,4-10-1953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13933,'0'0'162,"0"-1"1,0 1-1,0-1 0,0 1 0,-1-1 0,1 1 1,0-1-1,0 1 0,-1-1 0,1 1 1,0 0-1,-1-1 0,1 1 0,0-1 0,-1 1 1,1 0-1,0 0 0,-1-1 0,1 1 0,-1 0 1,1-1-1,-1 1 0,1 0 0,-1 0 1,1 0-1,-1 0 0,1 0 0,-1-1 0,1 1 1,-1 0-1,1 0 0,-1 0 0,1 0 0,-1 0 1,1 0-1,-1 1 0,1-1 0,-1 0 1,1 0-1,-1 0 0,1 0 0,-1 1 0,-14 26 1516,-3 51-2451,16-70 1483,1 1-599,-3 11 510,0 0 1,0 28-1,4-48-608,0 1-1,1-1 1,-1 1 0,0 0-1,0-1 1,0 1 0,0-1 0,0 1-1,1-1 1,-1 1 0,0-1-1,1 1 1,-1-1 0,0 1 0,1-1-1,-1 1 1,0-1 0,1 1-1,-1-1 1,1 0 0,-1 1 0,1-1-1,-1 0 1,1 1 0,-1-1-1,1 0 1,-1 0 0,1 1 0,0-1-1,24 2 342,24-12 208,-38 6-565,0 1-1,0 1 1,0 0 0,0 0-1,0 1 1,15 1-1,-23 0 9,-1 0-1,0 0 0,0 1 0,1-1 1,-1 1-1,0-1 0,0 1 0,0 0 1,0 0-1,0 0 0,0 0 0,0 1 1,0-1-1,0 0 0,0 1 0,-1-1 1,1 1-1,-1 0 0,1-1 0,-1 1 1,0 0-1,1 0 0,-1 0 0,0 0 1,0 0-1,0 0 0,-1 0 0,1 0 1,0 1-1,-1-1 0,0 0 0,1 0 1,-1 1-1,0-1 0,0 0 0,-1 4 1,1-3 84,0 1 0,-1-1 0,1 0 0,-1 1 0,0-1 0,0 0 0,0 0 0,-1 0 0,1 0 0,-1 0 0,1 0 0,-1 0 0,0 0 0,0-1 0,-1 1 0,1-1 0,0 1 1,-1-1-1,0 0 0,1 0 0,-1 0 0,0 0 0,0-1 0,0 1 0,0-1 0,0 0 0,0 0 0,0 0 0,-1 0 0,-5 1 0,-5 0 135,1 0 0,-1-1 1,0 0-1,1-1 0,-1 0 0,-20-4 0,32 4-293,-1-1-1,1 1 1,0-1 0,-1 1 0,1-1-1,0 0 1,0 0 0,0 0 0,-1-1-1,1 1 1,0 0 0,1-1 0,-1 1-1,-3-4 1,5 4-18,-1 1-1,1 0 1,0-1-1,0 1 1,0 0 0,0 0-1,-1-1 1,1 1-1,0 0 1,0-1-1,0 1 1,0-1 0,0 1-1,0 0 1,0-1-1,0 1 1,0 0-1,0-1 1,0 1 0,0 0-1,0-1 1,0 1-1,1 0 1,-1-1-1,0 1 1,0 0 0,0-1-1,0 1 1,1 0-1,-1 0 1,0-1-1,0 1 1,1 0 0,-1-1-1,24-5-3975,63 0-7020,-56 3 5771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12716,'0'0'9897,"-8"5"-9747,5-4-139,0 0-1,0 1 1,0 0 0,0-1-1,0 1 1,1 0 0,-1 1-1,1-1 1,-1 0 0,1 1-1,0-1 1,0 1 0,0 0-1,0 0 1,0 0 0,1 0-1,-1 0 1,1 0 0,0 0-1,0 0 1,0 0 0,0 1-1,1-1 1,-1 0 0,1 1-1,0-1 1,0 1 0,0 5-1,0-9 4,0 1 0,1 0 0,-1 0 0,0-1 0,0 1 0,0 0 0,1-1 0,-1 1 0,0 0 0,1 0 0,-1-1 0,0 1 0,1-1 0,-1 1 0,1 0-1,-1-1 1,1 1 0,0-1 0,-1 1 0,1-1 0,-1 1 0,1-1 0,0 0 0,-1 1 0,1-1 0,0 0 0,1 1 0,25-3 731,-19 0-460,-1 0-1,0-1 0,0 0 0,13-8 1,-7 1-160,-1-1 1,0-1 0,17-21 0,7-6-37,-39 77-697,-9 11 764,-21 118 1582,30-142-1624,1-1 0,1 0 0,1 1 0,1-1 0,5 25 0,-5-44-105,2 11 32,0 1-1,-1 0 0,-1-1 0,0 1 1,-3 30-1,1-46-21,1 1 1,-1-1-1,1 0 0,-1 0 1,1 0-1,-1 0 1,0 0-1,1 0 0,-1 0 1,0 0-1,0-1 1,0 1-1,0 0 0,0 0 1,0-1-1,0 1 1,0 0-1,0-1 0,0 1 1,0-1-1,0 1 1,0-1-1,0 0 0,-1 1 1,1-1-1,0 0 0,0 0 1,0 0-1,-1 0 1,1 0-1,0 0 0,0 0 1,0 0-1,-1-1 1,1 1-1,0 0 0,0-1 1,0 1-1,-2-2 1,-1 1 91,-1 0 1,0-1 0,1 0 0,-1 0 0,1-1 0,0 1 0,-1-1 0,-4-4 0,2-1-91,1 0 1,-1 0-1,2-1 0,-1 1 1,1-1-1,0-1 0,1 1 1,0-1-1,1 1 0,0-1 1,0 0-1,1-1 0,0 1 1,0-14-1,2 17-95,0 0 0,0 1 1,0-1-1,1 1 0,0-1 0,1 1 0,-1-1 0,1 1 1,0 0-1,1 0 0,-1 0 0,1 0 0,1 0 0,-1 0 0,1 1 1,0 0-1,0 0 0,0 0 0,1 0 0,0 1 0,0-1 1,0 1-1,9-5 0,54-24-3578,-25 13-1414,-4-1-3299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13068,'0'0'5734,"-2"9"-4944,-6 21-213,3-14-360,1 1 1,1-1-1,-2 19 1,8-36 52,0-1 1,0-1-1,0 1 0,0 0 1,0-1-1,0 1 1,0-1-1,2-3 1,7-11 94,-5 8-95,0 0 0,-1 0 0,0 0 0,-1-1 1,9-20-1,-14 29-249,0 15-379,1 79-26,-1-92 248,0-1 1,0 1-1,0-1 0,0 1 0,0-1 1,0 1-1,0-1 0,1 1 1,-1-1-1,0 1 0,0-1 0,1 1 1,-1-1-1,0 1 0,0-1 0,1 1 1,-1-1-1,1 0 0,-1 1 1,0-1-1,1 0 0,-1 1 0,1-1 1,-1 0-1,1 0 0,-1 1 0,1-1 1,-1 0-1,1 0 0,-1 0 0,1 0 1,-1 0-1,1 0 0,-1 1 1,1-1-1,-1 0 0,1-1 0,-1 1 1,1 0-1,15 0-5784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6726,'0'0'14179,"1"10"-13480,2 22 233,-2 58 0,-1-49-473,0-41-446,0 1 1,0-1 0,0 1-1,0-1 1,0 0 0,0 1 0,0-1-1,0 1 1,0-1 0,1 0-1,-1 1 1,0-1 0,0 0-1,0 1 1,1-1 0,-1 0-1,0 1 1,0-1 0,1 0 0,-1 1-1,0-1 1,0 0 0,1 0-1,-1 1 1,0-1 0,1 0-1,-1 0 1,1 0 0,-1 1 0,0-1-1,1 0 1,-1 0 0,1 0-1,-1 0 1,0 0 0,1 0-1,-1 0 1,1 0 0,22-5 768,18-16 219,-19 3-848,20-15-99,-40 32-48,0-1 0,0 1 1,0 0-1,0 0 0,0 0 0,0 0 1,0 1-1,1-1 0,-1 0 1,0 1-1,0 0 0,1-1 0,-1 1 1,0 0-1,1 0 0,-1 0 1,3 1-1,-4 4 42,1 0 1,0 0-1,-1 0 1,0 0-1,0 0 1,-1 1-1,1-1 1,-1 0-1,0 1 1,-2 6-1,2-5-21,0-7-27,0 0 1,0 1-1,0 0 0,0-1 0,0 1 0,0-1 0,0 1 1,0-1-1,0 1 0,0-1 0,0 1 0,0-1 0,0 1 0,0-1 1,1 1-1,-1-1 0,0 1 0,0-1 0,0 0 0,1 1 1,-1-1-1,0 1 0,1-1 0,-1 0 0,0 1 0,1-1 0,-1 0 1,1 1-1,-1-1 0,0 0 0,1 1 0,-1-1 0,1 0 1,16-8 322,19-29 492,-32 33-731,34-45 120,-28 33-190,2 1 0,25-26 0,-36 41-22,-1-1-1,1 0 1,0 0 0,-1 1 0,1-1-1,0 1 1,0-1 0,0 1 0,0-1 0,0 1-1,0-1 1,0 1 0,-1 0 0,1-1 0,0 1-1,0 0 1,0 0 0,0 0 0,2 0 0,-3 0 0,1 0 0,0 1 1,-1-1-1,1 0 0,-1 1 1,1-1-1,-1 1 0,1-1 1,-1 0-1,0 1 0,1-1 1,-1 1-1,1 0 0,-1-1 1,0 1-1,0-1 0,1 1 1,-1 0-1,0-1 1,0 1-1,0-1 0,1 2 1,0 45-146,-2-35 229,1 64-1747,0-76 1581,0 1-1,1-1 1,-1 0-1,0 1 1,0-1-1,0 0 0,0 0 1,0 1-1,0-1 1,0 0-1,1 1 0,-1-1 1,0 0-1,0 0 1,0 0-1,1 1 1,-1-1-1,0 0 0,0 0 1,0 0-1,1 1 1,-1-1-1,0 0 0,0 0 1,1 0-1,-1 0 1,0 0-1,1 0 1,-1 1-1,0-1 0,1 0 1,-1 0-1,0 0 1,0 0-1,1 0 0,-1 0 1,0 0-1,1 0 1,-1 0-1,0-1 1,1 1-1,-1 0 0,0 0 1,0 0-1,1 0 1,-1 0-1,0 0 0,0-1 1,1 1-1,-1 0 1,0 0-1,0 0 1,1-1-1,-1 1 0,0 0 1,0 0-1,1-1 1,15-11-1890,18-26-6700,-15 17 2471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71 6118,'0'0'18054,"-9"8"-17210,0 1-629,-40 37 675,46-42-849,-1 0-1,1 0 1,0 0-1,0 1 1,1-1-1,-1 1 0,1 0 1,0-1-1,0 1 1,1 0-1,-3 10 1,5-15-41,-1 1 0,0 0 0,0 0 0,0-1 0,1 1 0,-1 0 0,0 0 0,1-1 0,-1 1 0,0-1 1,1 1-1,-1 0 0,1-1 0,-1 1 0,1-1 0,0 1 0,-1-1 0,1 1 0,0-1 0,-1 1 0,1-1 1,0 0-1,-1 1 0,1-1 0,0 0 0,-1 0 0,1 0 0,0 1 0,0-1 0,-1 0 0,1 0 0,0 0 1,0 0-1,-1 0 0,1 0 0,0-1 0,0 1 0,-1 0 0,1 0 0,0 0 0,0-1 0,-1 1 0,2-1 1,37-11 43,-20 2-71,-11 5-6,1 0 0,0 0 0,0 1 0,0 1 0,0-1 0,1 1 0,-1 1 0,1 0 0,0 0 0,18 0 0,-27 3 34,0 0 1,0-1-1,0 1 1,0 0-1,0 0 1,-1 0-1,1 0 0,0 0 1,0 0-1,-1 0 1,1 0-1,0 1 1,-1-1-1,1 0 1,-1 0-1,0 0 1,1 1-1,-1-1 1,0 0-1,0 1 0,0-1 1,0 2-1,7 17 355,-6-20-318,-1 0 0,1 0 1,-1 0-1,1 0 1,0 0-1,-1 0 1,1 0-1,-1 0 1,1 0-1,0 0 0,-1 0 1,1-1-1,-1 1 1,1 0-1,-1 0 1,1 0-1,-1-1 0,1 1 1,-1 0-1,1-1 1,-1 1-1,1-1 1,-1 1-1,1 0 0,-1-1 1,0 1-1,1-1 1,-1 1-1,0-1 1,1 1-1,-1-1 0,0 1 1,0-1-1,1 0 1,-1 0-1,6-7 59,0 0 0,-1 0 0,0 0 0,-1-1 0,1 1 1,-2-1-1,1-1 0,-1 1 0,-1 0 0,3-14 0,-5 21-215,0 5 80,0-1 0,0 0 0,0 1 0,0-1 0,0 0 0,0 0 0,1 1 0,-1-1 0,1 0 0,0 0 0,0 0-1,0 0 1,0 0 0,2 4 0,1-4 48,1 0-1,-1 0 0,1 0 1,-1-1-1,1 1 1,0-1-1,0 0 0,0 0 1,0-1-1,0 0 1,0 0-1,0 0 0,-1 0 1,1-1-1,8-1 0,-3 0 23,0-1 0,-1 0 0,0 0 0,1-1 0,-1 0 0,15-10 0,20-24 163,-41 36-157,-1-1-1,0 0 1,0 0-1,0 0 1,0 0-1,0 0 1,-1 0 0,1 0-1,-1 0 1,0-1-1,0 1 1,0-1-1,0-6 1,-2 10-37,0-1 0,-1 1 0,1-1 0,-1 1 0,1 0 0,0 0 0,-1 0 0,1-1 0,-1 1 0,1 1 0,-1-1 0,1 0 0,-1 0 0,1 1 0,0-1 0,-1 0 0,1 1 0,0-1 0,-1 1 0,-1 1 0,-2 1 23,1 0 0,0 0 0,1 1 1,-1-1-1,0 1 0,1 0 0,0 0 0,0 0 0,0 0 1,1 0-1,-1 1 0,1-1 0,0 1 0,0 0 0,0 0 1,1-1-1,0 1 0,-1 9 0,2-13-22,1 0 0,-1 1 1,1-1-1,0 0 0,0 0 0,-1 0 0,1 0 0,0 0 1,0 0-1,0 0 0,0 0 0,0 0 0,0-1 1,0 1-1,0 0 0,1-1 0,-1 1 0,0-1 0,0 1 1,1-1-1,-1 1 0,0-1 0,0 0 0,1 0 0,-1 1 1,0-1-1,1 0 0,-1 0 0,2-1 0,54 2-248,-45-2-117,-1 1-957,0 0 0,0-1 1,0-1-1,14-3 0,9-6-5929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90 105 4612,'18'-18'3012,"-13"15"-2230,-1-1 0,1 0-1,-1 0 1,0-1-1,0 1 1,0-1 0,-1 0-1,1 0 1,-1 0-1,-1 0 1,1 0 0,-1-1-1,3-9 1,-5 15-691,0-1 0,-1 0 0,1 0 0,0 1 1,-1-1-1,1 0 0,-1 1 0,1-1 0,-1 1 0,1-1 0,-1 1 0,1-1 1,-1 1-1,1-1 0,-1 1 0,0-1 0,1 1 0,-1 0 0,0-1 0,0 1 1,1 0-1,-1 0 0,0-1 0,0 1 0,1 0 0,-1 0 0,0 0 0,0 0 0,1 0 1,-1 0-1,0 0 0,0 0 0,1 0 0,-1 1 0,0-1 0,0 0 0,1 0 1,-1 1-1,0-1 0,1 0 0,-2 2 0,-33 13-32,26-8 19,0 1-1,1 0 1,0 1 0,0-1-1,1 2 1,0-1-1,1 1 1,0 0 0,1 0-1,0 1 1,0 0-1,1 0 1,1 0-1,-4 18 1,7-29-65,0 1 0,0 0-1,-1 0 1,1 0 0,0 0 0,1 0-1,-1 0 1,0 0 0,0 0 0,0 0-1,1 0 1,-1 0 0,0-1 0,1 1-1,-1 0 1,1 0 0,-1 0 0,1 0-1,-1-1 1,1 1 0,-1 0 0,1-1-1,0 1 1,-1 0 0,1-1 0,0 1-1,0-1 1,0 1 0,-1-1 0,1 1-1,0-1 1,0 0 0,0 1 0,0-1-1,0 0 1,0 0 0,0 0 0,0 0-1,-1 0 1,1 0 0,0 0 0,0 0-1,0 0 1,0 0 0,0 0 0,0 0-1,0-1 1,0 1 0,0 0 0,-1-1-1,2 0 1,50-18 1048,-38 10-923,-1-1 0,0 0-1,17-18 1,25-19 27,-54 47-163,-1 0 0,1-1 0,-1 1 0,1 0 0,-1 0 0,1-1 0,-1 1 0,1 0 0,0 0 0,-1 0 0,1 0 0,-1-1 0,1 1 0,-1 0 0,1 0 0,0 0 0,-1 0 0,1 1 0,-1-1 0,1 0 0,-1 0 0,1 0 0,0 0 0,-1 0 0,1 1 0,-1-1 0,1 0 0,-1 1 0,1-1 0,-1 0 0,1 1 0,-1-1 0,0 0 0,1 1 0,-1-1 0,1 1 0,-1-1 0,0 1 0,1-1 0,-1 1 0,0-1 0,0 1 0,0-1 0,1 1 0,-1-1 0,0 1 0,0-1 0,0 1 0,0 0 0,0-1 0,0 1 0,0-1 0,0 1 0,0 0 1,0-1-1,0 2 0,1 55 408,-1-17-167,1-39-224,-1 0 0,0-1 0,1 1 0,-1 0 0,1-1 0,0 1 0,-1-1 0,1 1 0,-1 0-1,1-1 1,0 1 0,-1-1 0,1 0 0,0 1 0,0-1 0,-1 0 0,1 1 0,0-1 0,0 0 0,-1 0 0,1 0-1,0 0 1,0 1 0,0-1 0,-1 0 0,1 0 0,0-1 0,0 1 0,0 0 0,-1 0 0,1 0 0,0 0-1,0-1 1,0 1 0,-1 0 0,2-2 0,29-12 867,16-22-399,-39 28-485,0 1 0,1 0-1,0 0 1,0 1-1,1 0 1,0 0 0,0 1-1,17-6 1,-26 11-14,0 0 0,0 0 0,0 1 1,1-1-1,-1 0 0,0 0 1,0 1-1,0-1 0,0 0 0,-1 1 1,1-1-1,0 1 0,0-1 0,0 1 1,0 0-1,0-1 0,-1 1 1,1 0-1,0 0 0,0-1 0,-1 1 1,1 0-1,-1 0 0,1 0 0,-1 0 1,1 0-1,-1 0 0,1 0 0,-1 0 1,0 0-1,0 0 0,1 0 1,-1 0-1,0 0 0,0 0 0,0 0 1,0 0-1,-1 2 0,1 53 171,-1-45-143,-1 4-68,2-1 407,14-22-1363,9-18-7053,-11 12-945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11979,'0'-29'7956,"-2"44"-3807,1 49-2310,-5 268 1359,8-318-2992,2-21 28,-2-31-845,-5 28 129,-1 0 0,0 0 0,-1 1 0,0 0 0,0 0 0,-1 0 0,0 0 0,0 1 0,-1 0 0,0 0 0,-1 1 0,1 0 0,-17-11 0,75 13 4788,-34 3-3807,99-15-630,-40 0-7586,-50 12 121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13965,'0'0'8029,"-3"11"-7954,-7 41 973,2 1 1,2 1-1,2-1 1,6 84-1,-2-137-1036,0 0 0,0 0 1,0 1-1,0-1 0,0 0 0,0 1 0,0-1 0,0 0 0,0 0 0,0 1 0,0-1 1,0 0-1,0 0 0,0 1 0,0-1 0,1 0 0,-1 0 0,0 1 0,0-1 1,0 0-1,0 0 0,0 0 0,1 1 0,-1-1 0,0 0 0,0 0 0,0 0 0,1 1 1,-1-1-1,0 0 0,0 0 0,1 0 0,-1 0 0,0 0 0,0 0 0,1 0 0,-1 0 1,0 0-1,0 1 0,1-1 0,-1 0 0,0 0 0,1 0 0,11-9 552,9-16 282,-12 1-843,-1 0 0,-2 0 0,0-1 0,-1 1 0,-1-1 0,-2 0 0,0 0 0,-3-39 0,-1 62-739,-4 9 429,-2 9 197,2 7 69,1-10 31,2 0 0,0 0-1,-1 17 1,3-26 11,1 0-1,0 0 0,1 0 1,-1 0-1,1 0 1,0 0-1,0 0 1,0 0-1,0 0 1,0-1-1,1 1 0,0 0 1,0-1-1,0 1 1,3 3-1,4 4 8,-3-2 1,2 1-1,-1-2 1,1 1-1,0-1 0,16 12 1,-22-19 4,1-1 1,-1 1-1,0 0 1,0-1-1,0 0 1,0 1-1,0-1 0,0 0 1,0 0-1,1 0 1,-1-1-1,0 1 1,0 0-1,0-1 0,0 1 1,0-1-1,0 0 1,0 0-1,0 0 1,0 0-1,0 0 0,0 0 1,-1 0-1,1 0 1,0-1-1,-1 1 1,1-1-1,-1 0 0,1 1 1,-1-1-1,0 0 1,1-2-1,7-8 62,0 0 0,-1-1 0,7-15 0,-15 27-76,10-19 42,-1 0 0,0 0 1,-2 0-1,-1-1 0,0 0 0,-1 0 1,-2-1-1,0 1 0,-1-1 0,-2-38 1,0 59-46,0 0 0,0 1 0,0-1 0,0 1 0,0-1 0,0 0 0,0 1 0,-1-1-1,1 1 1,0-1 0,0 1 0,0-1 0,-1 1 0,1-1 0,0 1 0,-1-1 0,1 1 0,0-1 0,-1 1 0,1-1 0,-1 1 0,1-1 0,0 1 0,-1 0 0,1-1 0,-1 1 0,1 0 0,-1 0 0,0-1 0,1 1 0,-1 0 0,1 0 0,-1 0 0,1 0 0,-1 0 0,0-1 0,1 1 0,-1 0 0,1 0 0,-1 0 0,1 1 0,-1-1 0,0 0 0,1 0 0,-1 0-1,1 0 1,-1 0 0,1 1 0,-1-1 0,1 0 0,-1 1 0,1-1 0,-1 0 0,1 1 0,-1-1 0,1 0 0,-1 2 0,-25 23-237,18-10 237,1 1 0,0 0 0,1 0 1,1 1-1,1-1 0,-4 23 1,4 2 42,0 61 1,4-101-38,0 1 1,0 0-1,0 0 1,0 0-1,0 0 1,1 0-1,-1 0 1,0 0-1,1-1 1,-1 1-1,1 0 1,0 0-1,0-1 1,0 1-1,-1 0 1,2-1-1,-1 1 1,0-1-1,0 1 1,0-1-1,1 1 1,-1-1-1,1 0 0,-1 0 1,1 0-1,1 1 1,-1-1 11,0-1 1,0 0-1,0 0 1,0 0 0,-1 0-1,1 0 1,0 0-1,0-1 1,0 1-1,0 0 1,0-1-1,-1 0 1,1 1-1,0-1 1,0 0-1,-1 0 1,1 0-1,-1 0 1,1 0-1,-1 0 1,1-1-1,-1 1 1,0 0 0,1-1-1,-1 1 1,1-4-1,50-70 2,-52 75-17,0 0-1,0 0 1,0 0-1,1 0 1,-1 0-1,0-1 1,0 1-1,0 0 1,0 0 0,0 0-1,0 0 1,1 0-1,-1 0 1,0 0-1,0 0 1,0 0-1,0 0 1,0-1 0,1 1-1,-1 0 1,0 0-1,0 0 1,0 0-1,0 0 1,0 0-1,1 0 1,-1 0-1,0 0 1,0 0 0,0 1-1,0-1 1,1 0-1,-1 0 1,0 0-1,0 0 1,0 0-1,0 0 1,0 0-1,1 0 1,-1 0 0,0 0-1,0 0 1,0 1-1,0-1 1,0 0-1,0 0 1,0 0-1,0 0 1,1 0-1,-1 1 1,0-1 0,3 13-152,-2 21-111,-1-31 254,0 106-556,2-109-98,0 1-1,0 0 0,0 0 0,0-1 1,0 1-1,0-1 0,1 1 0,-1-1 0,0 0 1,0 0-1,0 0 0,1 0 0,-1-1 0,0 1 1,0 0-1,3-2 0,8-7-5757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77 12780,'0'0'13047,"10"4"-12348,-4-1-585,0 0 0,1-1 0,-1 0 0,1 0 0,0-1 0,0 0-1,-1 0 1,9 0 0,-12-1-57,1-1 1,-1 1-1,0-1 0,1 0 1,-1 1-1,0-2 0,1 1 0,-1 0 1,0-1-1,0 1 0,0-1 1,0 0-1,0 0 0,-1 0 0,1 0 1,0-1-1,-1 1 0,0-1 0,1 0 1,-1 1-1,2-6 0,-2 6-36,-1 0 0,0 1 0,1-1-1,-1 0 1,0 0 0,-1 0 0,1 0 0,0-1-1,0 1 1,-1 0 0,0 0 0,1 0-1,-1-1 1,0 1 0,0 0 0,0 0 0,0-3-1,-1 4-15,1 0-1,-1 0 0,1 0 1,-1 1-1,1-1 0,-1 0 0,0 0 1,0 0-1,1 0 0,-1 1 1,0-1-1,0 0 0,0 1 0,0-1 1,0 1-1,1-1 0,-1 1 1,0-1-1,0 1 0,0 0 0,-1-1 1,1 1-1,0 0 0,-1 0 1,-3-1-14,1 1 1,-1 0-1,1 1 1,-1-1 0,1 1-1,0 0 1,-1 0-1,1 0 1,0 0 0,-1 1-1,1 0 1,0 0-1,0 0 1,0 0 0,-3 4-1,-1 0 26,2 0-1,-1 1 0,1 0 0,0 1 1,0-1-1,-5 11 0,9-14 7,0-1-1,0 1 1,0 0-1,1 0 1,-1-1-1,1 1 1,0 0-1,0 0 1,1 0-1,-1 1 1,1-1-1,0 0 1,0 0-1,0 0 1,0 0-1,2 7 1,-1-9-14,1 0-1,-1 0 1,1 0 0,-1 0 0,1 0 0,0 0 0,0-1-1,0 1 1,0 0 0,0-1 0,0 1 0,0-1 0,0 0-1,1 0 1,-1 0 0,0 0 0,1 0 0,-1-1 0,1 1-1,-1-1 1,1 1 0,3-1 0,64 3-1041,-58-3 152,25-1-3876,0-6-3604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6662,'0'0'6049,"0"9"-3743,-1 14-1476,0-6-117,1 0 0,0 0 0,1 1 0,1-1 1,6 26-1,-7-42-666,-1 0 0,1 0 0,-1 0 0,1 0 0,-1 0 0,1 0 0,0-1 0,0 1 0,-1 0 0,1 0 0,0-1 0,0 1 0,0-1 0,0 1 0,0 0 0,0-1 0,0 0 0,0 1 0,0-1 0,0 0 0,0 1 0,0-1 0,0 0 0,0 0 0,0 0 0,0 0 0,0 0 0,0 0 0,0 0 0,0 0 0,1-1 0,-1 1 0,0 0 0,0-1 0,0 1 0,0-1 0,0 1 0,-1-1 0,1 1 0,0-1 0,0 1 0,1-2 0,37-30 1268,-33 26-1227,-3 2-73,0 0 0,0 1 0,1-1 0,-1 1 0,1-1 0,0 1 0,7-4 0,-10 7-20,1-1 1,-1 1 0,0 0-1,0 0 1,1 0 0,-1 0-1,0 0 1,0 0 0,1 0-1,-1 0 1,0 1 0,0-1-1,0 0 1,1 1 0,-1-1-1,0 1 1,0-1 0,0 1-1,0 0 1,0 0 0,0-1-1,0 1 1,0 0 0,0 0-1,0 0 1,0 0 0,-1 0-1,1 0 1,0 0 0,-1 0-1,1 0 1,-1 0 0,1 0-1,-1 0 1,1 1 0,-1-1-1,1 1 1,13 34 88,-11-26-67,1-1-1,-1-1 0,1 1 0,1 0 0,0-1 0,7 9 0,-11-16 11,0 0-1,0 0 1,0 0-1,1 0 0,-1-1 1,0 1-1,0 0 1,1-1-1,-1 1 0,0-1 1,1 0-1,-1 1 1,0-1-1,1 0 0,-1 0 1,0 0-1,1 0 0,-1 0 1,1 0-1,-1 0 1,0-1-1,1 1 0,-1 0 1,0-1-1,1 1 1,-1-1-1,0 1 0,1-1 1,-1 0-1,0 1 1,0-1-1,0 0 0,0 0 1,0 0-1,0 0 1,0 0-1,0 0 0,1-1 1,40-49 1173,-36 42-1289,8-13 97,-12 18-47,0-1 1,1 0 0,0 1-1,-1-1 1,2 1 0,-1 0 0,1 0-1,-1 0 1,1 0 0,0 0-1,0 1 1,1 0 0,8-5 0,-11 8 17,-1 1 1,0-1 0,0 1-1,1 0 1,-1 0 0,0-1-1,0 1 1,0 0 0,0 0-1,0 0 1,0 0 0,0 0-1,0 1 1,-1-1 0,1 0 0,0 0-1,-1 0 1,1 1 0,-1-1-1,1 0 1,-1 1 0,1-1-1,-1 1 1,0-1 0,0 0-1,0 1 1,0-1 0,0 1-1,0 1 1,3 49-454,-3-51 389,4 23-1254,-4-24 1226,0 0 0,1 1-1,-1-1 1,0 0 0,0 0-1,0 1 1,1-1 0,-1 0-1,0 0 1,0 1 0,1-1-1,-1 0 1,0 0 0,1 0-1,-1 0 1,0 0 0,1 0-1,-1 1 1,0-1 0,0 0-1,1 0 1,-1 0-1,0 0 1,1 0 0,-1 0-1,0 0 1,1 0 0,-1 0-1,0 0 1,1 0 0,-1-1-1,0 1 1,1 0 0,-1 0-1,3-2-453,-1 0-1,0 1 0,0-1 0,0 0 1,0 0-1,0-1 0,-1 1 0,1 0 1,-1-1-1,1 1 0,1-6 0,9-20-2779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11627,'0'0'12759,"-1"8"-11905,-6 37-737,1 0 1,3 1-1,1 0 1,3-1-1,1 1 1,12 60-1,-7-68-513,-1-10 111,-4-63-75,-4-14 125,0 32-95,1-1 1,1 1-1,4-30 1,-4 46 314,1 0 0,-1 0 1,0 0-1,1 1 1,-1-1-1,1 0 0,0 0 1,-1 1-1,1-1 1,-1 0-1,1 1 1,0-1-1,-1 1 0,1-1 1,0 1-1,0-1 1,0 1-1,-1 0 0,1-1 1,0 1-1,0 0 1,0 0-1,0-1 0,1 1 1,30-3-110,-6 0 196,-15-1-22,0-1-1,0 0 1,0-1-1,-1 0 0,0-1 1,0 0-1,0 0 1,-1-1-1,0 0 1,-1-1-1,0 0 1,0 0-1,11-19 1,-11 16 84,0-1 0,-1 0 0,-1-1 0,0 1 0,-1-1 0,0 0 0,-1 0 0,-1-1 0,0 1 0,1-28 1,-4 39-117,0 0 0,0 1 1,0-1-1,0 1 0,0-1 1,-1 0-1,0 1 1,1-1-1,-1 1 0,0-1 1,0 1-1,0-1 1,0 1-1,-1 0 0,1 0 1,-1 0-1,1-1 0,-1 1 1,0 1-1,0-1 1,0 0-1,-3-2 0,3 3-27,0 1-1,1-1 0,-1 1 0,0 0 0,0 0 0,0-1 0,0 1 1,0 0-1,0 1 0,0-1 0,0 0 0,0 1 0,0-1 0,0 1 1,0-1-1,0 1 0,0 0 0,0 0 0,1 0 0,-1 0 0,0 0 1,1 0-1,-1 0 0,1 1 0,-1-1 0,1 0 0,0 1 1,-1 0-1,1-1 0,-2 4 0,-13 17 88,1 1 0,0 1 0,2 0-1,1 1 1,0 0 0,2 1 0,1 0 0,2 1 0,0-1-1,2 2 1,-4 46 0,9-71-71,-1-1 0,1 1-1,0 0 1,1-1 0,-1 1-1,0 0 1,1-1 0,0 1-1,-1-1 1,1 1 0,0-1-1,0 1 1,0-1 0,1 0-1,-1 0 1,1 1 0,-1-1-1,1 0 1,0 0 0,-1 0-1,1 0 1,3 1 0,-2-1 19,0-1 0,0 1 0,1-1 0,-1 0 0,1 0 0,0 0 1,-1-1-1,1 1 0,-1-1 0,1 0 0,0 0 0,-1 0 0,1-1 0,0 1 0,5-2 0,3-2 71,-1 0 0,0 0 0,-1-1 0,1 0 0,-1-1 0,0 0 0,17-14 0,-18 13-232,0 0 0,0 1 0,1 0 0,0 0 0,1 1 0,-1 0 0,22-6 0,-31 11 117,-1 0-1,1 0 1,0 0 0,0 0-1,0 0 1,0 0 0,0 0-1,0 0 1,-1 0 0,1 0-1,0 1 1,0-1 0,0 0-1,0 0 1,0 1 0,-1-1-1,1 1 1,0-1 0,0 1-1,-1-1 1,1 1 0,0-1-1,-1 1 1,1-1 0,0 1-1,-1 0 1,1 0-1,-1-1 1,1 1 0,0 1-1,0 2 13,0-1 0,0 1 0,0-1-1,0 1 1,0 0 0,-1 0-1,1 7 1,-2 4 61,0-1 0,-5 30 0,4-37-118,0 0-1,0-1 1,0 1-1,0-1 0,-1 0 1,-5 9-1,-12 3-2534,-9-10-3519,0-8-588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12300,'0'0'5578,"-1"10"-4862,-5 47-330,1-21 459,1 0 0,2 0 0,1 0 1,6 48-1,-4-79-815,0 0 0,1 0 1,0-1-1,0 1 0,0-1 0,1 1 1,-1-1-1,1 0 0,0 0 0,0 0 1,7 6-1,-9-9-4,0 0 0,0-1 0,0 1 0,0 0-1,-1-1 1,1 1 0,0-1 0,0 1 0,0-1 0,1 1 0,-1-1 0,0 0 0,0 1 0,0-1 0,0 0 0,0 0-1,0 0 1,0 0 0,0 0 0,1 0 0,0 0 0,0-1 3,-1 0 1,0 0-1,1 0 0,-1 0 1,0 0-1,0 0 0,0-1 0,0 1 1,0 0-1,0 0 0,0-1 1,0 1-1,-1-1 0,1 1 0,0-1 1,-1 1-1,1-1 0,-1 1 1,0-1-1,1-1 0,1-4-9,0-1 1,-1 1-1,0 0 1,0-1-1,0 0 0,-1 1 1,0-1-1,-1 1 1,0-1-1,-1-7 0,1 17-77,0 1 0,0-1 0,0 1 1,1 0-1,0-1 0,-1 1 0,1 0 0,0-1 0,0 1 0,0 0 0,2 4 0,-1-4 49,1-1 0,0 1 1,0-1-1,0 0 0,0 0 0,0 0 1,1 0-1,-1 0 0,1-1 0,-1 1 1,1-1-1,0 1 0,-1-1 0,1 0 0,0 0 1,0 0-1,0 0 0,0-1 0,0 1 1,0-1-1,0 0 0,0 0 0,0 0 1,0 0-1,4-1 0,0 1 27,0-1 1,0 0-1,0 0 0,-1 0 1,1-1-1,-1 0 0,1 0 1,-1-1-1,1 0 0,6-4 1,-10 5 1,0-1 0,-1 1 1,1 0-1,-1-1 0,0 0 1,0 1-1,0-1 0,0 0 1,0 0-1,-1 0 1,1 0-1,-1-1 0,0 1 1,0 0-1,0 0 0,0-1 1,0 1-1,-1-1 0,0 1 1,0-1-1,0 1 0,0-7 1,0 10-20,-1-1-1,1 0 1,0 1 0,0-1 0,0 1 0,0-1 0,-1 1-1,1-1 1,0 0 0,-1 1 0,1-1 0,0 1-1,-1-1 1,1 1 0,-1-1 0,1 1 0,-1 0 0,1-1-1,-1 1 1,1-1 0,-1 1 0,1 0 0,-1 0-1,1-1 1,-1 1 0,0 0 0,1 0 0,-1 0 0,1-1-1,-1 1 1,0 0 0,1 0 0,-1 0 0,0 0-1,1 0 1,-1 0 0,1 1 0,-1-1 0,0 0 0,1 0-1,-1 0 1,0 0 0,1 1 0,-1-1 0,1 0-1,-1 1 1,0-1 0,-2 1-20,1 1 0,-1-1 1,0 0-1,1 1 0,-1 0 0,1-1 0,-1 1 1,1 0-1,-3 3 0,2-1 45,1 0-1,-1 0 1,1 0 0,0 0 0,0 1-1,0-1 1,0 1 0,1-1-1,0 1 1,0 0 0,0 0-1,0-1 1,1 1 0,0 0-1,0 8 1,2-12-5,-1 0 0,0 0 0,1 0 0,-1-1 0,1 1 0,-1 0 0,1-1 0,-1 1 0,1-1 0,0 0 0,-1 0-1,1 1 1,0-1 0,-1 0 0,1 0 0,-1-1 0,1 1 0,0 0 0,2-1 0,33-6 367,-7-3-338,-22 6-80,1 1 1,0 0-1,0 0 1,0 1-1,0 0 1,0 1 0,0 0-1,1 1 1,-1 0-1,12 1 1,-20-1 26,0 1 0,0-1 1,1 1-1,-1-1 0,0 1 0,0-1 0,0 1 1,0 0-1,0 0 0,0-1 0,0 1 1,-1 0-1,1 0 0,0 0 0,0 0 0,-1 0 1,1 0-1,0 0 0,-1 0 0,1 0 0,-1 1 1,1-1-1,-1 0 0,0 0 0,1 0 1,-1 1-1,0 1 0,0-2 14,0 1 0,0-1 0,1 0 0,-1 0-1,0 0 1,1 1 0,-1-1 0,1 0 0,-1 0 0,1 0 0,-1 0 0,1 0 0,0 0 0,0 0 0,-1 0-1,1 0 1,0-1 0,1 2 0,-2-2 421,0-32 1697,0 28-2139,0-1-1,1 0 1,0 1 0,-1-1 0,1 1 0,1-1 0,-1 1 0,1-1 0,-1 1 0,1 0 0,1 0 0,-1-1 0,0 2 0,7-8 0,-7 9-4,0 0 0,0 0 0,0 0 0,1 0 0,-1 1 0,1-1 1,-1 1-1,1-1 0,0 1 0,0 0 0,-1 0 0,1 1 1,0-1-1,0 0 0,0 1 0,0 0 0,0 0 0,0 0 1,0 0-1,-1 0 0,1 0 0,0 1 0,0-1 0,0 1 1,4 1-1,-5-1-7,0 1 1,0-1-1,0 0 0,-1 1 1,1-1-1,0 1 1,-1-1-1,1 1 0,-1 0 1,1 0-1,-1 0 0,0 0 1,0 0-1,1 0 1,0 3-1,15 19-751,-16-24 747,0 1 0,0-1 1,0 1-1,0-1 1,1 0-1,-1 1 0,0-1 1,0 0-1,0 0 0,1 0 1,-1 0-1,0 0 0,0 0 1,1 0-1,-1 0 0,0 0 1,0-1-1,0 1 0,1-1 1,-1 1-1,0-1 1,0 1-1,0-1 0,2-1 1,-2 1-8,0 0 0,0 0 1,0 1-1,0-1 1,1 0-1,-1 0 0,0 1 1,0-1-1,1 1 1,-1-1-1,0 1 1,1-1-1,-1 1 0,1 0 1,-1 0-1,0 0 1,1 0-1,-1 0 0,1 0 1,-1 0-1,1 0 1,-1 0-1,0 1 1,1-1-1,-1 1 0,0-1 1,1 1-1,-1-1 1,0 1-1,0 0 0,0 0 1,1-1-1,-1 1 1,0 0-1,0 0 0,0 0 1,0 0-1,0 0 1,-1 0-1,1 1 1,0-1-1,0 0 0,-1 0 1,1 1-1,-1-1 1,1 0-1,0 2 0,0-2-320,0 0-1,1 0 1,-1 0-1,1 0 0,0 0 1,-1 0-1,1-1 1,0 1-1,-1 0 0,1-1 1,0 0-1,0 1 0,0-1 1,-1 0-1,1 0 1,0 0-1,0 0 0,0 0 1,-1-1-1,1 1 0,0 0 1,0-1-1,-1 1 1,1-1-1,0 0 0,-1 0 1,1 1-1,-1-1 0,4-3 1,9-8-6365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69 274 5894,'0'0'15652,"-9"6"-14414,4-2-1235,1-2 199,0 0 0,0 1 0,0 0 0,1 0 0,0 0 0,-1 0 0,1 0 0,0 1 0,0-1 0,1 1 0,-1 0 0,1 0 0,0 0 0,0 0 0,0 0 0,0 1-1,1-1 1,0 1 0,0-1 0,-1 7 0,2-11-195,1 1 1,-1 0-1,1-1 0,-1 1 0,1 0 1,-1-1-1,1 1 0,-1-1 0,1 1 1,-1-1-1,1 1 0,0-1 0,-1 1 1,1-1-1,0 0 0,0 1 0,-1-1 1,1 0-1,0 0 0,0 1 0,-1-1 1,1 0-1,0 0 0,0 0 0,-1 0 1,1 0-1,0 0 0,0 0 0,-1 0 1,1-1-1,0 1 0,0 0 0,-1 0 1,1 0-1,0-1 0,0 1 0,-1-1 1,2 0-1,30-11 217,-23 2-276,0 0 0,-1 0 1,0-1-1,0 0 0,-1-1 0,-1 0 0,8-19 0,0 2-792,-19 84-32,4-49 912,-1 1 0,2-1 0,-1 1-1,1 0 1,0 0 0,0-1 0,2 10 0,-2-15-25,0 0 0,1 0-1,-1 0 1,0 0 0,1 0 0,-1 0-1,1 0 1,-1 0 0,1 0 0,0 0 0,-1 0-1,1 0 1,0 0 0,0 0 0,-1 0 0,1-1-1,0 1 1,0 0 0,0-1 0,1 2 0,0-2-3,0 0 1,-1 0-1,1 1 1,0-1 0,0 0-1,-1-1 1,1 1 0,0 0-1,0 0 1,-1-1 0,1 1-1,0-1 1,-1 1 0,1-1-1,-1 0 1,1 0 0,-1 1-1,2-2 1,4-4 33,0 1 0,0-1 1,-1 0-1,1 0 0,-2-1 0,1 0 1,-1 0-1,0 0 0,0-1 0,6-15 0,3-7-4,14-48-1,-21 57 0,-1-1-1,-1-1 1,0 1-1,-2 0 1,0-25-1,-19 72 396,6-1-165,2 1-1,0 0 0,2 1 0,1 0 1,0 0-1,3 0 0,-1 47 0,3-70-264,0 0-1,0-1 0,1 1 0,-1-1 0,0 1 0,1 0 0,0-1 0,0 1 0,0-1 0,0 1 0,1 2 0,-1-4 9,-1-1 0,1 1 1,-1 0-1,1 0 0,0 0 0,0-1 1,-1 1-1,1 0 0,0-1 1,0 1-1,0-1 0,0 1 0,0-1 1,0 0-1,0 1 0,0-1 1,0 0-1,0 1 0,0-1 0,1 0 1,1 0 7,-1-1 1,0 1 0,1-1 0,-1 0-1,1 0 1,-1 1 0,0-2 0,0 1-1,1 0 1,-1 0 0,0-1 0,0 1-1,0-1 1,-1 0 0,1 1 0,0-1-1,-1 0 1,1 0 0,-1 0 0,1 0-1,1-4 1,1 0-2,-1-1 1,1 0-1,-1 0 0,0 0 1,0 0-1,-1-1 1,0 1-1,-1-1 0,0 0 1,0 1-1,0-10 0,-1 35-228,-1-14 194,1 1 0,0-1 0,0 1 0,0-1 1,1 1-1,-1-1 0,1 1 0,0-1 0,2 5 0,-1-7 23,-1 0 0,0-1 0,1 1 0,-1-1 0,1 1 0,0-1 0,-1 0 0,1 1 1,0-1-1,0 0 0,0 0 0,0 0 0,0-1 0,0 1 0,0 0 0,0-1 0,0 1 0,0-1 0,0 0 0,1 0 0,-1 1 0,0-1 0,0-1 0,3 1 0,1-1 13,-1 0 1,1 0-1,-1-1 1,1 0-1,-1 0 1,1 0-1,-1 0 1,0-1-1,0 0 1,0 0-1,0 0 1,-1-1-1,1 0 1,-1 0-1,8-8 0,2-5-42,0 0-1,20-35 0,-33 51-136,-3 36-315,-6-3 503,6-26 17,0-1 1,0 1-1,1-1 1,0 1-1,0 0 1,0 0-1,1 0 1,0-1-1,0 1 1,0 0-1,1 0 0,1 7 1,-1-12-43,-1-1 0,0 1-1,1-1 1,-1 1 0,1-1 0,-1 1-1,1-1 1,-1 0 0,1 1 0,-1-1 0,1 1-1,0-1 1,-1 0 0,1 0 0,0 1 0,-1-1-1,1 0 1,0 0 0,-1 0 0,1 0 0,0 0-1,-1 0 1,1 0 0,0 0 0,-1 0 0,1 0-1,0 0 1,-1 0 0,1 0 0,0 0-1,-1-1 1,1 1 0,-1 0 0,1-1 0,0 1-1,-1 0 1,2-1 0,20-15-776,-17 10-139,0-1 0,-1 1 0,0 0 1,0-1-1,-1 0 0,3-8 0,-3 6-1161,0 0 1,-1-1-1,0 1 0,1-15 0,-2-15-6431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11435,'0'0'15759,"-16"58"-15791,30-46-865,-5-1-1249,7-2-673,2-1-800,4-2-1730,-4-2 1153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2819,'0'0'20803,"-4"11"-19618,-5 10-694,3-8 47,1 0-1,-1 0 1,2 1-1,0 0 1,-3 23-1,7-37-532,0 0-1,0 1 1,0-1 0,0 0 0,0 1-1,0-1 1,0 0 0,0 1 0,0-1-1,0 0 1,0 0 0,1 1-1,-1-1 1,0 0 0,0 0 0,0 1-1,0-1 1,1 0 0,-1 0 0,0 0-1,0 1 1,1-1 0,-1 0-1,0 0 1,0 0 0,1 0 0,-1 1-1,0-1 1,0 0 0,1 0 0,-1 0-1,0 0 1,1 0 0,-1 0-1,0 0 1,1 0 0,-1 0 0,1 0-1,17-4 144,14-10 0,-32 14-148,16-10 28,46-20-254,-58 28 153,0 0 0,-1 1 0,1 0 0,0 0-1,0 0 1,0 0 0,1 1 0,-1-1 0,0 1 0,0 0-1,0 0 1,0 1 0,5 0 0,-8 1 67,0-1 0,0 0 1,0 1-1,0 0 0,0-1 1,0 1-1,0-1 0,-1 1 0,1 0 1,-1 0-1,1-1 0,-1 1 0,0 0 1,1 0-1,-1 0 0,0-1 1,0 1-1,0 0 0,0 0 0,-1 2 1,5 25 18,-4-29-10,1 1-1,0-1 0,-1 1 1,1-1-1,0 0 0,0 1 1,-1-1-1,1 0 0,0 1 1,0-1-1,0 0 0,-1 0 1,1 0-1,0 0 1,0 0-1,0 0 0,-1 0 1,1 0-1,0 0 0,0 0 1,0 0-1,0 0 0,-1-1 1,1 1-1,0 0 0,0-1 1,-1 1-1,2-1 0,24-13-630,-23 12 307,35-18-3811,-12 8-1382,-17 8 2706,17-7-7207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60 223 1666,'0'0'24140,"-8"0"-24055,6 0-71,0 0 0,0 0 0,0 0 0,0 0 0,0 1-1,0-1 1,0 1 0,0-1 0,0 1 0,0-1 0,0 1 0,0 0 0,1 0-1,-1 0 1,0 0 0,0 0 0,1 0 0,-1 1 0,1-1 0,-1 1 0,1-1 0,0 1-1,-1-1 1,1 1 0,0 0 0,0-1 0,0 1 0,0 0 0,1 0 0,-1 0-1,0 0 1,1 0 0,-1 0 0,1 0 0,0 0 0,-1 0 0,1 0 0,0 0-1,0 0 1,1 0 0,-1 0 0,0 0 0,1 0 0,0 2 0,0-3-11,-1 0 0,1 0 1,0-1-1,0 1 0,0-1 1,-1 1-1,1-1 0,0 1 1,0-1-1,0 0 0,0 1 1,0-1-1,0 0 0,0 0 1,0 1-1,0-1 0,0 0 1,0 0-1,0 0 0,0 0 1,0 0-1,-1-1 0,1 1 1,0 0-1,2-1 0,26-6-68,-18-1-283,0-1 0,-1 0 0,1 0 0,-2-1 0,1 0 0,-2-1 0,1 0 0,-1 0 0,6-13-1,-17 33 658,1 0 0,0 1 0,0-1 0,1 1 0,0-1 0,0 1 0,2 15 0,-1-24-282,1 0 0,-1 0-1,1 0 1,-1 0 0,1 0 0,-1 0 0,1 0-1,0 0 1,-1 0 0,1-1 0,0 1-1,0 0 1,0 0 0,0-1 0,0 1-1,0-1 1,0 1 0,0-1 0,0 1-1,0-1 1,0 1 0,0-1 0,0 0 0,0 0-1,0 0 1,0 1 0,0-1 0,0 0-1,0 0 1,0-1 0,1 1 0,-1 0-1,0 0 1,1-1 0,3 1 15,0-1 1,0 1-1,-1-1 0,1-1 1,0 1-1,-1-1 1,7-2-1,2-5-19,0-1-1,-1 0 1,0 0-1,-1-1 1,0-1-1,-1 0 1,11-16-1,-2-1 37,-1 0 1,17-40-1,-25 38 154,-14 24 48,-11 14-239,5 2 135,0 1 0,1 0-1,0 1 1,1 0 0,0 0 0,-11 20-1,16-25-36,0 0-1,0 0 0,0 1 0,1-1 1,0 0-1,0 1 0,0-1 1,1 1-1,0 0 0,0-1 0,1 1 1,0 0-1,0 0 0,1-1 0,1 12 1,-1-16-156,1 0-1,-1 0 1,0 1 0,0-1 0,1 0 0,-1 0-1,1-1 1,0 1 0,0 0 0,0 0 0,-1-1 0,2 1-1,-1-1 1,0 0 0,0 0 0,0 0 0,0 0 0,1 0-1,3 1 1,47 6-5353,-23-7-2154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6374,'0'0'16650,"0"11"-16527,0 119 1730,0-129-1843,-1 0 1,1 0 0,0 0 0,0 1-1,0-1 1,1 0 0,-1 0 0,0 0 0,0 0-1,0 0 1,1 0 0,-1 0 0,1 0-1,-1 0 1,1 0 0,-1 0 0,1 0-1,-1-1 1,1 1 0,0 0 0,-1 0-1,1 0 1,0-1 0,0 1 0,0 0-1,0-1 1,0 1 0,-1-1 0,3 2-1,0-2 40,0 0 0,-1 1 0,1-1 0,-1 0 0,1-1 0,0 1 0,-1 0 0,1-1 0,-1 1 0,1-1 0,-1 0 0,3-1 0,6-3 117,0 0-1,-1-1 0,0 0 1,15-12-1,-11 5-119,-11 9-47,-1 1 1,1-1-1,0 1 1,1 0-1,-1 0 1,0 1-1,1-1 1,0 1-1,0-1 1,-1 1-1,1 0 1,5-1-1,-6 8-25,-1 0 0,0 0-1,0 0 1,-1 1-1,0-1 1,0 0-1,1 8 1,-2-8 47,2 5 45,6 25-128,-7-34 70,-1-1-1,0 1 0,1 0 1,-1-1-1,1 1 0,-1-1 1,1 1-1,-1-1 0,1 1 1,0-1-1,-1 1 0,1-1 1,0 0-1,-1 1 0,1-1 1,0 0-1,-1 0 0,1 1 1,0-1-1,-1 0 0,1 0 1,0 0-1,0 0 0,-1 0 1,1 0-1,0 0 0,0 0 1,-1 0-1,1 0 0,0 0 1,0-1-1,-1 1 0,1 0 1,0 0-1,-1-1 0,1 1 1,0 0-1,-1-1 0,1 1 1,-1-1-1,1 1 0,0-1 1,-1 1-1,1-1 0,0 0 1,10-9 120,-1 0 0,0 0 0,0-1 0,9-13 0,-11 12-145,1 1 0,1 0 0,0 1 0,16-14 0,-26 24 4,0-1-1,1 1 0,-1 0 0,0 0 0,0 0 0,1-1 0,-1 1 0,0 0 0,0 0 1,1 0-1,-1 0 0,0 0 0,1 0 0,-1-1 0,0 1 0,1 0 0,-1 0 1,0 0-1,0 0 0,1 0 0,-1 0 0,0 0 0,1 0 0,-1 0 0,0 1 0,1-1 1,-1 0-1,0 0 0,1 0 0,-1 0 0,0 0 0,0 0 0,1 1 0,-1-1 0,0 0 1,0 0-1,1 0 0,-1 1 0,0-1 0,5 17-51,-4 31-160,-2-38-280,1-9 272,0 1 0,0-1 1,0 1-1,0-1 1,0 1-1,0-1 0,0 1 1,1-1-1,-1 1 1,1-1-1,-1 0 0,1 1 1,-1-1-1,1 0 1,-1 1-1,1-1 1,0 0-1,0 0 0,0 1 1,0-1-1,0 0 1,0 0-1,2 1 0,-2-2-111,0 0 0,1 1-1,-1-1 1,1 0-1,-1 0 1,1 0 0,-1-1-1,1 1 1,-1 0-1,1 0 1,-1-1 0,1 1-1,-1-1 1,0 0-1,1 1 1,-1-1 0,0 0-1,1 0 1,-1 1-1,0-1 1,0 0 0,0 0-1,2-3 1,15-13-3469,-3-4-608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7911,'0'0'14991,"-9"9"-14698,-57 58 497,65-66-662,2-2-145,-1-1 0,1 1-1,0 0 1,0 0-1,-1 0 1,1 0-1,0 0 1,0 0 0,0 0-1,0 0 1,0 0-1,0 0 1,0 0-1,1 1 1,-1-1 0,0 0-1,0 1 1,1-1-1,-1 1 1,2-1-1,26-8-753,-27 9 765,-1 0-1,1 0 0,0 0 0,-1 0 0,1 0 0,-1 0 0,1 0 0,0 0 0,-1 0 1,1 1-1,-1-1 0,1 1 0,-1-1 0,1 1 0,-1 0 0,1-1 0,-1 1 0,1 0 1,-1 0-1,0 0 0,0 0 0,1 0 0,-1 0 0,0 1 0,0-1 0,0 0 0,0 1 1,-1-1-1,1 0 0,0 1 0,0-1 0,-1 1 0,1-1 0,-1 1 0,1-1 0,-1 3 1,14 24 95,-13-26-64,0-1 0,1 0 0,-1 1 0,0-1 0,1 0 1,-1 0-1,1 0 0,0 0 0,-1 0 0,1-1 0,0 1 0,-1 0 0,1-1 0,0 1 0,0-1 1,0 0-1,-1 1 0,1-1 0,0 0 0,0 0 0,0 0 0,0 0 0,-1-1 0,1 1 0,0 0 1,0-1-1,0 0 0,-1 1 0,1-1 0,0 0 0,-1 0 0,1 0 0,1-1 0,8-4 143,-1-1 0,0 0-1,16-14 1,-20 15-171,-1 2-6,-1 1-1,0-1 0,1 0 0,-1 0-1,0-1 1,-1 1 0,1-1 0,5-9 0,-41 26-177,44-21-76,1 1 0,0 0 0,27-11 1,11-6-4233,-5-8-3423,-23 6-399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16752,'0'0'1382,"-7"12"220,-7 20-670,0-1-1,3 2 1,0 0-1,2 0 1,2 1-1,1 0 1,-2 37-1,8-69-914,0 0 0,0-1 0,0 1 0,0-1-1,0 1 1,0 0 0,0-1 0,0 1-1,1-1 1,-1 1 0,0-1 0,1 1-1,0-1 1,-1 1 0,1-1 0,0 1 0,0-1-1,-1 0 1,1 1 0,0-1 0,1 0-1,-1 0 1,2 2 0,-1-2 61,0-1 0,0 0 0,0 0 0,0 0 1,0 0-1,0 0 0,0-1 0,0 1 0,0-1 0,-1 1 0,1-1 0,0 0 0,0 1 0,0-1 0,-1 0 1,1 0-1,0 0 0,-1 0 0,4-3 0,11-9 138,0-1 0,-1 0 1,-1 0-1,0-2 0,22-33 0,-11 11 345,31-68-1,-51 93-3804,-12 23-5928,2-3 6593,-7 8-5733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10954,'0'0'2947,"0"48"-64,9-30-961,3-1-193,1 0-31,5-4-1057,-2-1-417,2-6-160,-2-3-1377,1-3-2243,-5 0-3811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14221,'0'0'9492,"9"4"-9188,-5-2-290,0 0-1,0 0 0,0-1 0,1 1 0,-1-1 0,0 0 1,1 0-1,-1-1 0,1 1 0,-1-1 0,1 0 0,-1 0 1,1 0-1,-1-1 0,1 0 0,-1 0 0,1 0 0,-1 0 1,0 0-1,1-1 0,-1 0 0,0 0 0,0 0 0,0-1 1,-1 1-1,1-1 0,0 0 0,-1 0 0,4-4 0,-5 5 11,0-1 0,1 0 0,-1 1 0,0-1 0,0 0 0,-1-1-1,1 1 1,-1 0 0,1 0 0,-1-1 0,0 1 0,0 0 0,0-1 0,-1 0-1,1 1 1,-1-7 0,0 10-26,0-1-1,0 1 1,-1-1-1,1 1 1,0-1-1,0 1 1,0-1-1,-1 1 1,1-1 0,0 1-1,-1-1 1,1 1-1,0 0 1,-1-1-1,1 1 1,0-1-1,-1 1 1,1 0-1,-1-1 1,1 1-1,-1 0 1,1 0 0,-1-1-1,1 1 1,-1 0-1,1 0 1,-1 0-1,1 0 1,-1 0-1,1 0 1,-1-1-1,1 1 1,-1 0-1,0 0 1,1 1 0,-1-1-1,1 0 1,-1 0-1,1 0 1,-1 0-1,1 0 1,-1 1-1,1-1 1,-1 0-1,0 1 1,-26 14-317,18-5 272,1 1 0,0 0-1,1 0 1,1 1 0,-9 21 0,12-27 61,0 0 0,1 0 0,0 1 0,0 0 1,1-1-1,0 1 0,0 0 0,1-1 0,-1 1 0,2 0 0,-1 0 0,1 0 0,1 8 0,-1-14-6,0 1 0,0 0-1,1-1 1,-1 1-1,0-1 1,1 1 0,-1-1-1,1 0 1,-1 1-1,1-1 1,0 0 0,0 0-1,-1 0 1,1 0-1,0-1 1,0 1 0,0 0-1,0-1 1,0 1-1,0-1 1,0 0 0,0 0-1,0 0 1,0 0-1,0 0 1,0 0 0,0 0-1,0-1 1,0 1-1,0-1 1,2 0 0,4 0 3,0-1 1,0-1 0,0 1 0,0-1-1,0 0 1,9-6 0,2-6-234,0 1 0,-2-2 0,0 0 0,0-2 1,-2 0-1,0 0 0,-1-1 0,16-31 0,-15 24 257,-2 0-1,-1-1 0,-1-1 1,-1 0-1,-2-1 0,7-37 1,-16 40 858,-9 34 60,-17 37-388,27-43-638,-11 20 230,1 1 0,2 0 1,0 1-1,1-1 0,2 1 1,0 1-1,2-1 0,0 1 0,2-1 1,1 1-1,1 0 0,5 32 0,-6-55-161,0 0 0,0 0 0,0 0 0,1 0 0,-1-1 0,1 1 0,-1 0 0,1 0-1,0-1 1,0 1 0,0 0 0,-1-1 0,2 1 0,-1-1 0,0 1 0,0-1 0,0 1 0,1-1-1,-1 0 1,1 0 0,-1 1 0,1-1 0,-1 0 0,1-1 0,1 2 0,-2-3-68,0-1 1,0 0-1,-1 1 1,1-1 0,-1 1-1,1-1 1,-1 0-1,0 1 1,0-1 0,0 0-1,0 0 1,0 1-1,0-1 1,0 0 0,-1-2-1,1-1-173,-1-2 72,0 0 0,-1 0 1,0 0-1,0 0 0,0 0 1,-1 0-1,0 0 0,0 1 1,-1 0-1,0-1 0,-9-10 1,-58-61-127,67 70 2568,14 8-1241,33 12-1060,5 1 56,51-4-3273,-32-13-6805,-40-3 1421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17969,'0'0'1762,"79"31"-2083,-37-14-2657,4 3-3364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12396,'0'0'10554,"-9"3"-10175,6-2-345,-55 24 505,56-24-528,0 0 0,0 0 0,0 0-1,1 0 1,-1 0 0,0 0 0,0 1 0,0-1-1,1 1 1,-1-1 0,1 1 0,-1-1-1,1 1 1,0 0 0,0 0 0,0 0 0,0-1-1,0 1 1,0 0 0,0 1 0,0-1 0,1 0-1,-1 0 1,1 0 0,0 0 0,-1 0-1,1 4 1,1-5-19,0 0 0,0 0 0,0 0 0,0 0 0,0 0 0,0 0 0,0 0-1,0-1 1,0 1 0,0 0 0,1-1 0,-1 1 0,0-1 0,1 1 0,-1-1 0,0 1 0,1-1 0,-1 0-1,2 0 1,35 4-142,-29-3-24,45 0-1836,-42-1 1440,0 0 1,0 0-1,0 1 1,0 0 0,-1 1-1,1 0 1,11 5-1,-22-7 612,-1 0 0,1 0 0,-1 0 0,0 0 0,1 0 0,-1 1 1,0-1-1,1 0 0,-1 0 0,0 0 0,1 1 0,-1-1 0,0 0 0,0 1 0,1-1 0,-1 0 0,0 0 0,0 1 0,1-1 0,-1 0 0,0 1 0,0-1 0,0 1 0,0-1 0,0 0 0,1 1 0,-1-1 0,0 0 0,0 1 0,0-1 1,0 1-1,0-1 0,0 0 0,0 1 0,-11 12 1851,-22 6 548,32-18-2444,-126 55 2050,108-48-2779,-1-2 0,-27 5 0,36-10-3774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11499,'0'0'12876,"43"9"-11659,2-22-672,7 0-449,2 3-128,-7 2-609,-2 5-1120,-14 3-1026,-6 0-1089,-12 0-2850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10154,'0'0'8167,"58"16"-6885,-13-29-546,1 1-576,7-4-128,-7 1-128,-2 2-2114,-15 1-2210,-6 3-1762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11883,'0'0'10570,"56"-2"-10057,-36 13-161,-2 5-224,-7 5-64,-6 7 0,-5 5 96,-7 5 33,-15 3 351,-7 1-95,-1-3-257,-1-4-128,8-9-256,10-13-2339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6246,'0'0'16528,"11"46"-15760,-6-26-511,1 2-161,1-1-96,4-1 32,-2-2 0,0-4-64,-4-1-321,1-5-191,-3-1-577,-3-1-1121,0-1-3139,-14 0-1410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10570,'0'0'11659,"51"-4"-11050,-26-2-321,4-2-256,10-1 0,-1 0-128,2-3-609,1 0-512,-8 2-1538,-8 0-4804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12684,'0'0'5189,"58"-22"-3363,-24 10-609,6 1 224,7 1-544,-2 0-577,0 3-256,-2 1-64,-7 4-320,-7 1-1153,-6 1-962,1-5-2593,-14 1-3428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16111,'0'0'2717,"0"8"-1014,-3 100 848,6 146-276,3-235-2257,2-22 272,4-32 166,-9 15-435,-1-1-1,-1 1 1,0-1 0,-2 1 0,0-1 0,-2 1-1,0 0 1,-1 0 0,-13-35 0,17 54-29,0 0 1,0 0 0,0 0-1,0 0 1,-1 0-1,1 0 1,0 1-1,-1-1 1,1 0 0,-1 0-1,1 0 1,-1 0-1,1 0 1,-1 1-1,0-1 1,1 0-1,-1 1 1,0-1 0,0 0-1,0 1 1,1-1-1,-1 1 1,0-1-1,0 1 1,-1-1 0,1 1-7,0 1 0,1-1 1,-1 0-1,0 1 1,0-1-1,1 1 0,-1-1 1,1 1-1,-1 0 1,1-1-1,-1 1 1,1-1-1,-1 1 0,1 0 1,-1 0-1,1-1 1,0 1-1,-1 0 0,1 0 1,0-1-1,0 1 1,-1 1-1,1 0 25,-1-1 0,1 1 0,-1-1 0,1 0 0,0 1 0,-1-1 0,1 1 0,0-1 0,0 1 0,0 0 0,0-1 0,0 1 0,0-1 0,1 1-1,-1-1 1,1 1 0,-1-1 0,1 0 0,-1 1 0,1-1 0,0 1 0,-1-1 0,1 0 0,0 0 0,0 1 0,0-1 0,0 0 0,0 0 0,0 0 0,0 0 0,1 0 0,1 1 0,2-2 129,0 0 1,0 0 0,0 0-1,0-1 1,0 0-1,-1 0 1,1 0-1,0-1 1,0 1 0,-1-1-1,1 0 1,-1 0-1,1-1 1,-1 1-1,0-1 1,0 0 0,0 0-1,0-1 1,-1 1-1,1-1 1,3-5 0,6-6-63,-1-1 0,-1 0 0,18-34 1,0-22-256,-30 129-65,2 69 205,0-111 41,1 0 1,0 0 0,2 1 0,-1-2 0,2 1 0,6 15 0,-9-27-113,0 1 1,0 0-1,0 0 0,1-1 1,-1 1-1,1-1 1,0 0-1,0 0 0,0 0 1,1 0-1,-1 0 1,0-1-1,1 0 0,5 3 1,-5-3-702,0 0 0,1-1 0,-1 0 0,0 0 1,1 0-1,-1 0 0,0-1 0,8 0 0,17-1-9665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7591,'1'0'240,"-1"0"0,0-1 0,0 1 0,0 0 1,0 0-1,0 0 0,0-1 0,1 1 0,-1 0 0,0 0 0,0 0 0,0 0 0,0 0 0,1-1 0,-1 1 0,0 0 0,0 0 0,0 0 1,1 0-1,-1 0 0,0 0 0,0 0 0,0 0 0,1 0 0,-1 0 0,0 0 0,0 0 0,0 0 0,1 0 0,-1 0 0,0 0 1,0 0-1,1 0 0,-1 0 0,0 0 0,0 0 0,0 0 0,1 0 0,-1 0 0,0 1 0,0-1 0,0 0 0,0 0 0,1 0 0,-1 0 1,0 0-1,0 1 0,0-1 0,0 0 0,1 0 0,4 18 3016,-1 31-4919,-4-42 2880,5 132-874,-5-79-3670,-8-64-3922,-4-9 1275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9257,'0'0'11851,"9"-4"-10335,4-2-1237,-1-1 1,1 0-1,-1-1 1,-1-1-1,1 0 0,-1 0 1,-1-1-1,0 0 0,0-1 1,-1 0-1,13-22 1,-17 24-233,0-1 1,0 1-1,-1-1 1,-1 0-1,1-1 1,-2 1-1,0 0 1,0-1-1,1-14 1,26 99-774,-24-62 734,1 0 0,0 0 1,1-1-1,12 18 1,13 0-1626,-28-27 1010,0 0 1,0 0-1,0 0 0,0-1 0,0 0 0,0 1 0,1-2 1,5 2-1,19-1-6200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10410,'0'0'5675,"-4"11"-3332,0 1-1956,0 0-1,1 0 1,1 0-1,0 0 1,-1 25-1,3-34-341,0 0 0,0-1 0,1 1 0,-1 0-1,1 0 1,-1-1 0,1 1 0,0 0-1,0-1 1,0 1 0,1-1 0,-1 1 0,0-1-1,1 0 1,3 5 0,-2-6-39,-1 1 1,0-1-1,1 0 1,-1 0-1,1 0 1,-1 0-1,1 0 0,0 0 1,-1 0-1,1-1 1,0 0-1,-1 1 1,1-1-1,0 0 0,0 0 1,-1-1-1,1 1 1,0 0-1,0-1 1,2-1-1,-1 1 116,1-1-1,-2 0 1,1 0-1,0 0 1,0 0-1,-1-1 1,1 0-1,-1 0 1,0 0-1,0 0 1,0 0-1,0 0 1,0-1-1,2-3 1,-2 2 193,0 1 1,1-1 0,0 1 0,0 0 0,0 0 0,0 1 0,1-1 0,4-2 0,-8 6-293,-1 0 0,0-1 0,1 1 1,-1 0-1,1 0 0,0 0 0,-1-1 0,1 1 0,-1 0 1,1 0-1,-1 0 0,1 0 0,-1 0 0,1 0 0,-1 0 1,1 0-1,-1 0 0,1 1 0,-1-1 0,1 0 1,-1 0-1,1 0 0,-1 1 0,1-1 0,-1 0 0,1 0 1,-1 1-1,1-1 0,-1 0 0,1 1 0,-1-1 0,1 1 1,10 20 550,-11-20-558,0 1-1,1 0 0,-1 0 0,1 0 0,0-1 0,0 1 0,0 0 1,0-1-1,0 1 0,0-1 0,0 1 0,0-1 0,0 1 0,1-1 1,-1 0-1,1 0 0,-1 0 0,1 0 0,-1 0 0,1 0 0,-1 0 1,1 0-1,3 1 0,0-3 55,1 0 1,-1 0-1,0 0 1,0-1-1,0 1 1,0-1-1,-1-1 1,1 1-1,0 0 1,-1-1-1,0 0 1,1 0-1,-1-1 1,-1 1-1,5-5 1,-4 4-115,1-1 0,-1 2 0,1-1 0,0 0 0,0 1 0,0 0 0,0 0 0,0 0 0,1 1 0,-1 0 0,1 0 0,0 0 0,6 0 0,-10 2 19,-1 0 1,0 1-1,1-1 0,-1 1 0,0-1 0,0 1 0,0-1 1,1 1-1,-1 0 0,0-1 0,0 1 0,0 0 1,0 0-1,0 0 0,0 0 0,-1 0 0,1 0 0,0 0 1,0 0-1,-1 0 0,1 1 0,0-1 0,-1 0 0,0 0 1,1 1-1,-1-1 0,0 0 0,1 0 0,-1 1 0,0-1 1,0 0-1,0 1 0,0 1 0,1 59-19,-2-46-93,-1 10-581,-3-13-1231,-2-11-3610,1-7-249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3683,'0'0'16112,"0"-9"-15189,0 4-821,1 0 0,0-1-1,0 1 1,1 0-1,-1-1 1,1 1 0,0 0-1,0 0 1,5-7 0,-6 10-81,1 0-1,-1 0 1,1-1 0,0 1 0,-1 0 0,1 0 0,0 0 0,0 1-1,1-1 1,-1 0 0,0 1 0,0-1 0,1 1 0,-1 0 0,1 0-1,-1 0 1,1 0 0,0 0 0,-1 1 0,1-1 0,0 1 0,-1-1-1,1 1 1,0 0 0,5 1 0,-7 0-30,0-1 0,0 1-1,0 0 1,0 0 0,0 0 0,-1 0-1,1 1 1,0-1 0,0 0 0,-1 0-1,1 0 1,-1 1 0,1-1-1,-1 0 1,0 1 0,1-1 0,-1 0-1,0 1 1,0-1 0,0 0 0,0 1-1,0-1 1,0 2 0,-1 46 111,0-38-78,-9 119-264,10-129 236,0 0-1,0-1 1,0 1 0,0 0-1,0 0 1,0-1 0,0 1 0,0 0-1,0-1 1,0 1 0,0 0 0,1-1-1,-1 1 1,0 0 0,0-1 0,1 1-1,-1-1 1,0 1 0,1-1 0,-1 1-1,1-1 1,-1 1 0,1-1 0,-1 1-1,1-1 1,-1 1 0,1-1 0,0 0-1,-1 1 1,1-1 0,-1 0 0,1 1-1,0-1 1,-1 0 0,2 0 0,1 0 40,-1 0 1,1 0-1,0 0 1,-1-1-1,1 0 1,-1 1-1,1-1 1,-1 0 0,5-2-1,49-33 1044,-42 24-901,0 0 0,0-1 0,-1-1 0,-1 0 0,-1-1 0,0 0 0,0-1 0,-2 0 0,0-1 0,9-23 1,-23 63-325,2-1 1,0 1 0,1-1 0,1 36 0,1-57 162,0 0 0,0-1 1,0 1-1,0 0 0,0 0 0,1-1 1,-1 1-1,0 0 0,0-1 0,0 1 0,1 0 1,-1-1-1,0 1 0,1-1 0,-1 1 1,0 0-1,1-1 0,-1 1 0,1-1 1,-1 1-1,1-1 0,-1 1 0,1-1 1,-1 1-1,1-1 0,0 0 0,-1 1 1,1-1-1,-1 0 0,1 0 0,0 1 1,-1-1-1,1 0 0,0 0 0,0 0 1,-1 0-1,1 0 0,0 0 0,-1 0 0,1 0 1,0 0-1,-1 0 0,1 0 0,0 0 1,-1 0-1,1-1 0,0 1 0,-1 0 1,2-1-1,1 0 178,1 0 0,0-1 1,-1 0-1,1 1 0,-1-1 1,0 0-1,6-5 0,0-2-88,0 0 0,0-1 0,-1 0 1,-1-1-1,1 1 0,-2-1 0,0-1 0,0 1 0,-1-1 0,0 0 0,-1 0 0,0 0 1,-1-1-1,-1 0 0,2-25 0,-3 37-93,-1 0 0,0-1 1,0 1-1,0 0 0,0 0 0,-1 0 1,1 0-1,0-1 0,-1 1 0,1 0 1,0 0-1,-1 0 0,1 0 0,-1 0 1,0 0-1,0-2 0,0 3-17,1 0 1,-1-1-1,1 1 0,-1 0 0,1 0 1,-1 0-1,1-1 0,-1 1 0,1 0 1,-1 0-1,1 0 0,-1 0 1,1 0-1,-1 0 0,1 0 0,-1 0 1,1 0-1,-1 0 0,1 0 0,-1 0 1,1 1-1,-1-1 0,1 0 0,-1 0 1,0 1-1,-1 0-15,0 0-1,0 1 1,0-1 0,0 1 0,0-1 0,0 1 0,1 0-1,-1 0 1,1 0 0,-1 0 0,1 0 0,0 0-1,-2 3 1,1 0 6,0-1 0,0 1 0,1 0 0,0 0 0,0 0-1,0 0 1,0 0 0,1 0 0,-1 0 0,1 0 0,2 7 0,-2-11 10,1 0 0,-1 0 0,1 0 0,0-1 0,-1 1 0,1 0 1,0-1-1,-1 1 0,1-1 0,0 1 0,0-1 0,0 1 0,0-1 1,0 1-1,0-1 0,-1 0 0,1 0 0,0 1 0,0-1 0,0 0 1,0 0-1,0 0 0,0 0 0,0 0 0,0 0 0,0 0 0,0 0 1,0-1-1,0 1 0,0 0 0,0-1 0,1 1 0,32-14 318,-24 6-258,-1 0-1,1 0 1,-1-1 0,-1 0 0,1-1-1,-2 0 1,1 0 0,-2 0-1,1-1 1,7-19 0,-22 77-251,1-23 266,1 2 1,2-1 0,0 0 0,0 32-1,4-57-77,1 1-1,-1-1 0,1 1 1,0-1-1,0 1 0,-1-1 0,1 1 1,0-1-1,0 1 0,0-1 1,-1 0-1,1 0 0,0 1 1,0-1-1,0 0 0,0 0 1,0 0-1,0 0 0,0 0 0,-1 0 1,1 0-1,0 0 0,2-1 1,24-2-1243,13-16-6772,-20 8-1453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 16848,'0'0'1383,"0"12"-27,-11 260 1686,11-270-3032,0 0-1,0 0 0,0 0 0,0 0 0,0 0 0,0 0 1,1 0-1,-1 0 0,1 0 0,-1 0 0,1 0 0,0-1 0,0 1 1,0 0-1,0 0 0,0-1 0,0 1 0,0-1 0,2 2 1,-2-2 1,1 0 1,-1 0-1,0-1 1,1 1-1,-1-1 1,1 1-1,-1-1 1,1 0-1,-1 0 1,1 1-1,-1-1 1,1 0 0,-1 0-1,1-1 1,-1 1-1,1 0 1,-1 0-1,0-1 1,3 0-1,2-1 26,0-1 0,0 0 1,0 0-1,-1 0 0,1-1 0,-1 0 0,0 0 0,0 0 0,0 0 0,4-7 1,4-6-12,-2 0 0,0-1 0,-1-1 1,-1 0-1,-1 0 0,0-1 1,-2 1-1,0-2 0,-1 1 1,-1-1-1,-1 1 0,-1-1 1,-1-28-1,-15 70 1346,6 3-1071,0 1 0,2 0 0,1 0 0,1 0 0,1 1 0,1-1 0,1 1 1,1 0-1,5 26 0,-4-47-333,0 0 1,1 0-1,0 1 1,0-1-1,0 0 1,1-1 0,5 9-1,10 6-2951,5-10-6829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19442,'0'0'1954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3619,'0'0'18023,"1"10"-17479,1 2-346,0 0 0,1 1-1,0-1 1,1 0-1,6 12 1,-9-21-179,0-1-1,0 1 1,1-1 0,-1 1 0,0-1-1,1 0 1,0 1 0,0-1 0,-1 0-1,1 0 1,1-1 0,-1 1 0,0 0-1,0-1 1,1 1 0,-1-1 0,0 1-1,1-1 1,0 0 0,-1 0 0,1-1-1,0 1 1,-1 0 0,1-1 0,0 1-1,0-1 1,-1 0 0,1 0 0,0 0-1,0-1 1,-1 1 0,1-1 0,0 1-1,3-2 1,2-2 26,-1 0 1,1 0-1,-1-1 1,0 0-1,-1 0 1,1-1-1,10-11 0,-13 11-49,1 2 0,-1-1-1,1 0 1,0 1 0,0 0 0,0 0-1,0 1 1,1-1 0,-1 1-1,1 0 1,0 1 0,0-1 0,0 1-1,9-2 1,-14 5 5,0-1 1,1 0-1,-1 1 1,0-1-1,0 1 1,0-1-1,0 1 1,0-1-1,0 1 1,0 0-1,-1 0 0,1-1 1,0 1-1,0 0 1,0 0-1,-1 0 1,1 0-1,-1 0 1,1 0-1,0 0 1,-1 0-1,0 0 0,1 0 1,-1 0-1,0 0 1,1 0-1,-1 1 1,0-1-1,0 0 1,0 0-1,0 2 1,1 46 969,-1-40-676,0-6-232,4 30 478,-4-32-532,0-1 0,1 1-1,-1-1 1,0 1 0,1-1 0,-1 1 0,1-1 0,-1 0-1,1 1 1,-1-1 0,1 1 0,-1-1 0,1 0 0,-1 0 0,1 1-1,-1-1 1,1 0 0,0 0 0,-1 0 0,1 1 0,-1-1 0,1 0-1,0 0 1,-1 0 0,1 0 0,0 0 0,-1 0 0,1 0 0,-1 0-1,1-1 1,0 1 0,-1 0 0,1 0 0,-1 0 0,1-1 0,0 1-1,-1 0 1,1-1 0,-1 1 0,1 0 0,-1-1 0,1 1 0,-1-1-1,0 1 1,1-1 0,-1 1 0,0-1 0,1 1 0,0-2 0,8-7 76,0-1 0,-1 0 0,1 0 1,-2-1-1,0 0 0,7-14 0,14-20-62,-28 44-29,0 1 0,0-1-1,0 1 1,1-1 0,-1 1 0,0-1 0,1 1 0,-1 0 0,0-1-1,1 1 1,-1-1 0,0 1 0,1 0 0,-1-1 0,1 1 0,-1 0-1,1-1 1,-1 1 0,1 0 0,-1 0 0,1 0 0,-1-1 0,1 1-1,-1 0 1,1 0 0,0 0 0,-1 0 0,1 0 0,0 0 0,7 14-386,-4 30-309,-3-39 670,2 56-4308,-2-33-165,-1-23 2166,0-7 136,0-22-8043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17360,'0'0'4164,"-16"58"-4003,23-48-194,7 1-1056,-5-6-2786,8-1-5670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44 6086,'0'0'19869,"-3"-8"-18673,2 6-1126,1-1 1,-1 1-1,0 0 0,0 0 1,-1 0-1,1 0 0,0 0 1,-1 0-1,1 0 0,-1 0 1,1 1-1,-1-1 0,0 1 1,0-1-1,0 1 0,0-1 1,-4-1-1,4 3-61,0 0 1,0-1-1,0 1 0,0 0 0,-1 0 1,1 0-1,0 1 0,0-1 0,0 0 1,0 1-1,0 0 0,0-1 0,0 1 1,0 0-1,0 0 0,0 0 0,0 0 1,1 0-1,-1 0 0,0 1 1,1-1-1,-1 1 0,1-1 0,-1 1 1,1-1-1,-1 3 0,-6 5-14,0 1 0,1 0 0,0 1 0,1-1 0,-8 18 0,12-22 26,-1 0 1,1 0-1,1 0 0,-1 1 0,1-1 0,0 0 1,0 1-1,1-1 0,-1 0 0,2 1 0,-1-1 1,2 10-1,-1-15-18,-1 0 0,1 0 0,0 0 0,0 0 0,-1 1 1,1-1-1,0 0 0,0 0 0,0-1 0,0 1 0,0 0 0,0 0 1,1 0-1,-1-1 0,0 1 0,0 0 0,0-1 0,1 1 0,-1-1 1,0 0-1,1 1 0,-1-1 0,0 0 0,1 0 0,1 0 0,40 0-25,-35-1-37,0 1-321,1-1-1,-1-1 1,0 0 0,0 0 0,0 0 0,9-5 0,-5 1-1902,-1 0 1,0 0-1,15-12 1,-2-3-6037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10442,'0'0'10842,"-7"8"-9176,2-1-1359,-1 1 0,1 0 0,0 0 0,0 1 1,1-1-1,1 1 0,-1 0 0,1 0 0,1 1 0,-1-1 1,2 0-1,-2 14 0,2-10-16,0 39 11,1-50-298,0 0-1,0 0 1,0 0 0,0-1 0,1 1-1,-1 0 1,0 0 0,1 0-1,-1 0 1,1 0 0,0-1-1,0 1 1,0 0 0,0 0 0,0-1-1,0 1 1,0-1 0,0 1-1,3 1 1,-4-3 8,1 0-1,0 0 0,0 1 1,0-1-1,-1 0 1,1 0-1,0 0 1,0 0-1,-1-1 1,1 1-1,0 0 0,0 0 1,0 0-1,-1-1 1,1 1-1,0 0 1,0-1-1,-1 1 1,1-1-1,0 1 1,-1 0-1,1-1 0,-1 0 1,1 1-1,-1-1 1,1 1-1,-1-1 1,1 0-1,-1 1 1,1-1-1,-1 0 0,0 1 1,1-1-1,-1 0 1,0 0-1,0 1 1,1-1-1,-1 0 1,0 0-1,0 0 0,9-42 110,-7 34-129,5-45-462,-6 52 434,-1 0 1,0 0 0,1 0 0,-1 0-1,0 0 1,0 0 0,-1 0 0,1 0-1,0 0 1,-1 0 0,1 0 0,-1 0-1,0 0 1,1 1 0,-1-1 0,0 0-1,0 0 1,0 0 0,0 1 0,-1-1-1,1 1 1,-3-3 0,3 5 2,0 0 0,1 0 0,-1 0 0,0 0 0,0 0 0,1 1 0,-1-1 0,1 0 0,-1 1 1,1-1-1,0 0 0,-1 1 0,1-1 0,0 0 0,0 1 0,0-1 0,0 0 0,0 3 0,0-3 36,0 1 0,0-1 0,0 1 0,0-1 0,0 1 0,0-1 0,0 1 0,1-1 0,-1 0 0,0 1 0,1-1 0,-1 1 0,1-1 0,-1 0 0,1 1 0,0-1 0,0 0 0,0 0 0,-1 0 0,1 0 0,0 1 0,0-1 0,0-1 0,1 1 0,-1 0 0,1 1 0,4 0 27,1-1 0,-1 0 0,0 0 0,0-1-1,1 1 1,-1-1 0,0-1 0,1 1 0,-1-1 0,0 0-1,1-1 1,-1 1 0,0-1 0,0 0 0,-1-1-1,11-5 1,-8 3-10,0 0-1,0 0 1,0 0-1,0-1 0,-1-1 1,0 1-1,-1-1 1,0 0-1,0-1 1,8-13-1,-9 9 45,-14 15-163,-13 17-48,16-10 221,-1-1 0,1 1 0,1 0 0,0 1 0,0-1 0,1 1 0,0 0 0,1 0 0,0 0 0,1 1 0,0-1-1,0 18 1,2-27-71,1 0 0,-1-1 0,0 1 0,1 0 0,-1-1 0,1 1 0,0-1 0,0 1 0,-1-1 0,1 1 0,0-1 0,0 1 0,0-1 0,0 0 0,1 1 0,-1-1 0,0 0 0,0 0 0,1 0 0,-1 0 0,1 0 0,-1 0 0,1-1 0,-1 1 0,1 0 0,-1-1 0,1 1 0,0-1 0,-1 1 0,1-1 0,0 0 0,0 0 0,-1 0 0,1 0 0,0 0 0,-1 0-1,3-1 1,3 1-307,0 0 0,0-1-1,0 0 1,0-1-1,0 1 1,0-1 0,0 0-1,6-4 1,46-34-7640,-35 16 1378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 10602,'0'0'9262,"-8"-2"-6769,5 1-2363,-1 0 0,0 1-1,0-1 1,0 1 0,0-1-1,0 1 1,1 0 0,-1 1-1,0-1 1,0 1 0,0-1 0,0 1-1,0 0 1,1 1 0,-1-1-1,1 0 1,-1 1 0,1 0 0,-1 0-1,1 0 1,0 1 0,0-1-1,0 1 1,0-1 0,0 1-1,-2 4 1,0-1-27,1 1-1,0 0 1,1 0-1,-1 0 1,2 0-1,-1 0 1,1 1-1,-2 9 1,3-16-83,1 1 1,-1-1-1,1 1 0,0 0 1,0 0-1,0-1 1,0 1-1,0 0 1,0 0-1,0-1 1,0 1-1,1 0 1,-1-1-1,1 1 1,-1 0-1,1-1 1,0 1-1,-1-1 0,1 1 1,0-1-1,0 1 1,0-1-1,0 0 1,1 1-1,-1-1 1,0 0-1,0 0 1,1 0-1,-1 0 1,1 0-1,-1 0 1,1 0-1,-1-1 1,1 1-1,-1 0 0,1-1 1,0 1-1,-1-1 1,1 0-1,3 1 1,2-1 0,0 0 0,0 0-1,0-1 1,-1 1 0,1-1 0,0-1 0,0 0 0,-1 0 0,1 0-1,-1 0 1,0-1 0,0 0 0,0-1 0,0 1 0,0-1 0,-1 0-1,1-1 1,6-6 0,0-2-66,0-1 1,-2 0-1,1-1 0,-2 0 1,16-31-1,-33 63 504,2-8-424,1 0 0,1 0 1,0 1-1,0-1 0,1 1 0,0 0 1,1 0-1,0 1 0,0 10 0,2-20-106,1 0 0,-1-1 0,1 1 0,-1-1-1,1 1 1,-1-1 0,1 1 0,0-1 0,-1 1 0,1-1-1,0 0 1,-1 1 0,1-1 0,0 0 0,0 0-1,-1 1 1,1-1 0,0 0 0,0 0 0,-1 0 0,1 0-1,0 0 1,0 0 0,-1 0 0,1 0 0,0 0-1,1-1 1,25-3-4326,-9-9-1155,3-5-3411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19058,'0'0'7324,"-9"-1"-6299,3 0-912,1 1-1,-1 1 0,1-1 0,-1 1 1,0 0-1,1 0 0,0 0 0,-1 1 1,1 0-1,-7 3 0,10-4-93,-1 1 0,0-1-1,1 1 1,-1 0 0,1 0-1,-1 0 1,1 0 0,0 0 0,0 1-1,0-1 1,0 1 0,0-1-1,1 1 1,-1 0 0,1-1 0,0 1-1,0 0 1,0 0 0,0 0 0,0 0-1,0 0 1,1 0 0,0 0-1,-1 5 1,2-7-20,-1-1-1,0 1 1,1-1 0,-1 1-1,1-1 1,-1 1 0,1-1-1,-1 1 1,1-1 0,-1 1-1,1-1 1,-1 1-1,1-1 1,-1 0 0,1 0-1,0 1 1,-1-1 0,1 0-1,0 0 1,-1 1 0,1-1-1,0 0 1,-1 0-1,1 0 1,0 0 0,-1 0-1,1 0 1,1 0 0,27 0-109,-21-1-72,99 0-2903,-106 2 3111,0 0 1,-1 1 0,1-1-1,0 0 1,0 1-1,-1-1 1,1 1 0,-1-1-1,1 1 1,-1-1 0,0 1-1,1-1 1,-1 1-1,0-1 1,0 1 0,0 0-1,0-1 1,0 1 0,-1 1-1,-3 36 1043,2-35-908,0 0 0,0 0 0,-1 0 0,1-1 0,-1 1-1,0-1 1,0 0 0,0 1 0,-5 3 0,6-6-197,0 1-1,0-1 1,0 1-1,0-1 1,0 0 0,0 1-1,0-1 1,0 0-1,0 0 1,-1-1 0,1 1-1,0 0 1,-1-1-1,1 0 1,-1 1 0,1-1-1,0 0 1,-1 0-1,-2-1 1,5 1-237,-1-1 0,1 0 0,-1 1 0,1-1-1,-1 1 1,1-1 0,0 0 0,-1 0 0,1 1 0,0-1 0,0 0 0,0 1 0,-1-1 0,1 0-1,0 0 1,0 1 0,0-1 0,0 0 0,0 0 0,0 0 0,0 1 0,1-1 0,-1-1 0,0-2-2371,0-8-4963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10250,'0'0'13372,"3"8"-12784,-1-5-541,-1-1 0,0 1 1,1-1-1,0 1 0,0-1 1,-1 1-1,1-1 1,0 0-1,1 0 0,-1 0 1,0 0-1,1 0 1,-1 0-1,1-1 0,4 3 1,-1-2-2,0-1 1,-1 0-1,1 0 0,0 0 1,0-1-1,0 1 1,0-1-1,0-1 1,8 0-1,-8-1-6,0 1-1,0-1 1,0 0-1,0 0 1,0 0 0,0-1-1,0 0 1,8-6-1,-12 8 61,1-1-1,-1 0 0,1 0 1,-1 0-1,0 0 1,0 0-1,0 0 0,0-1 1,0 1-1,0-1 0,-1 1 1,1-1-1,-1 0 0,0 0 1,0 1-1,0-1 1,0 0-1,0 0 0,0-4 1,-1 6-84,0 0 0,-1 0 0,1 1 0,0-1 0,-1 1 1,1-1-1,0 0 0,-1 1 0,1-1 0,-1 1 0,1-1 0,-1 1 1,1-1-1,-1 1 0,1-1 0,-1 1 0,0-1 0,1 1 1,-1 0-1,0-1 0,1 1 0,-1 0 0,0 0 0,1 0 1,-1-1-1,0 1 0,0 0 0,1 0 0,-1 0 0,0 0 0,1 0 1,-1 0-1,0 0 0,0 1 0,1-1 0,-1 0 0,0 0 1,1 1-1,-1-1 0,0 0 0,0 1 0,-32 12-203,25-8 184,0 2 0,1-1 0,0 1 0,1 0 0,-1 0-1,2 1 1,-8 10 0,11-15 22,0 1-1,-1-1 0,2 0 0,-1 1 0,0 0 1,1-1-1,-1 1 0,1 0 0,0 0 0,1 0 1,-1 0-1,1 0 0,-1 0 0,1 0 0,0 0 0,1 0 1,-1 0-1,1 0 0,0-1 0,2 8 0,-1-8-21,0-1-1,1 1 0,-1-1 1,1 0-1,0 0 0,0 0 1,0-1-1,0 1 0,0 0 1,0-1-1,0 0 0,0 0 1,0 0-1,1 0 0,-1-1 1,0 1-1,1-1 0,-1 0 1,6 0-1,68-3-3606,-40-6-2273,1-7-4591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16432,'0'0'3939,"43"49"-15438</inkml:trace>
  <inkml:trace contextRef="#ctx0" brushRef="#br0" timeOffset="1">330 158 4773,'0'0'13628,"-8"-1"-10062,3 1-3320,-1 1-1,1-1 0,0 1 0,0 0 0,-1 0 0,1 1 0,0-1 0,0 1 0,0 0 0,0 1 0,1-1 0,-1 1 0,1 0 1,-1 0-1,1 0 0,0 1 0,0 0 0,0-1 0,1 1 0,-1 0 0,-3 6 0,3-4-139,1 0 1,0 0-1,-1 0 0,2 0 0,-1 1 1,1-1-1,0 1 0,0 0 0,-1 10 0,3-15-101,0-1-1,0 1 1,0 0-1,0 0 0,0 0 1,1 0-1,-1-1 1,1 1-1,-1 0 1,1 0-1,-1-1 0,1 1 1,0 0-1,0-1 1,0 1-1,0 0 0,0-1 1,0 0-1,0 1 1,1-1-1,-1 0 0,0 1 1,1-1-1,-1 0 1,1 0-1,0 0 0,-1 0 1,1 0-1,0-1 1,-1 1-1,1 0 0,0-1 1,0 0-1,-1 1 1,1-1-1,0 0 0,0 0 1,0 0-1,3 0 1,6 1-263,0-1 1,0 0-1,1-1 1,-1 0-1,0 0 1,15-5-1,-18 3-1005,-1 0 0,-1 0 0,1 0-1,0-1 1,-1 0 0,11-8 0,5-7-6440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5926,'0'0'16271,"67"11"-14734,-20-11-287,12 0-706,6-4-480,-2-5-96,-6 1-2018,-8-1-1345,-15 3-2787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11307,'0'0'9993,"49"0"-8808,-6-14-384,11-2-513,6 1-160,6-1-128,-2 2-96,-9 2-993,-6 2-1409,-9-1-1506,-13 2-2306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18001,'0'0'4676,"48"40"-3362,-30-29-417,0 2-353,-5 2-352,-2 6-160,-11 4 64,0 6 65,-13 3-33,-10 5-64,-4-1 0,-2-2-32,2-2-705,3-11-2017,8-12-3332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9065,'0'0'14093,"5"11"-13308,0 0-626,-1 1 1,0 0-1,-1 0 1,0 0-1,-1 1 1,-1-1-1,1 16 1,-6 74 1333,3-74-5197,1-9-8024,0-34 5573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10090,'0'0'9288,"52"-15"-8103,-23 13-96,0 1-256,5-1-352,-1 0-257,-5-3-96,-1 1-96,-7-1 0,-9 2-96,0 1-929,-11 0-1217,-11 2-10410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13453,'0'0'8232,"65"9"-6215,-22-18-928,-2-2-704,-3-3-289,0 4 0,-7 2-96,-12 4-705,-4 4-1281,-13 8-5957,-13 4 2017</inkml:trace>
  <inkml:trace contextRef="#ctx0" brushRef="#br0" timeOffset="1">8 255 12588,'0'0'12203,"76"6"-10633,-39-17-641,-1-1-641,4 1-224,-2 2-64,-4 3-256,-9 2-1826,1 3-1602,-12-2-1953,-5 2-2595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13132,'0'0'3972,"-40"54"-3267,24-26-193,-2 3 97,2 1-129,1 0 33,-5-1 192,8 0-257,-1-5-128,-1-2 321,8-5 31,-1-5-511,2-5-161,5-6-1121,0-9-7912,-2-11-1697</inkml:trace>
  <inkml:trace contextRef="#ctx0" brushRef="#br0" timeOffset="1">1 69 15439,'0'0'8424,"65"51"-8104,-40-39-160,0-1-96,2 1-64,-2 1-32,4-1-1089,-7 0-1602,-4-3-2273,-2-3-4806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14061,'0'0'13453,"58"2"-13421,-29-2 0,-1 0-96,1 0-929,-2-5-1057,-3-4-961,-6-1-1889,-2-1-1955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14125,'0'0'9065,"-15"48"-8649,12-26-63,3 4-225,0 1-64,0 0 32,0 1-32,3-6-64,1 1 32,5-3-160,-2-2-929,2-2-1217,-2-3-2243,-1-5-4739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111 390 17296,'0'0'9481,"56"-33"-9192,-31 21-65,5-2-128,-4 5-96,1 0 0,-6 1-96,-6 2-993,-5 0-929,-1-3-352,-9 0-994,0-4-3586</inkml:trace>
  <inkml:trace contextRef="#ctx0" brushRef="#br0" timeOffset="1">1 72 17969,'0'0'8072,"54"-35"-6855,-16 24-577,1 2-191,-3 0-353,2 5-64,-9 0-32,-7 4-897,-8 0-1313,-3 0-1762,-6 0-2017,4 0-3941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47 10922,'0'0'16571,"-1"10"-15851,-4 109 313,4-60-775,2-44 8,-1-15-257,0 0 0,0 0 0,0 0 0,0 0 0,0 0 0,0 0 0,0 0 0,0 0 1,1 0-1,-1 0 0,0 0 0,0-1 0,0 1 0,0 0 0,0 0 0,0 0 0,0 0 0,0 0 0,0 0 0,0 0 0,0 0 0,0 0 0,0 0 0,0 0 0,0 0 0,1 0 0,-1 0 0,0 0 1,0 0-1,0 0 0,0 0 0,0 0 0,0 0 0,0 0 0,0 0 0,0 0 0,0 0 0,0 0 0,0 0 0,0 1 0,0-1 0,0 0 0,1 0 0,-1 0 0,0 0 0,0 0 0,0 0 1,6-15 36,-1 0 0,-1 0 0,0-1 1,0 1-1,1-29 0,-2 44-96,0 0 1,0 0-1,0 1 0,-1 0 1,1-1-1,0 1 0,0 0 1,0 0-1,4 3 0,-5-3 24,3 1-3,-1 0 1,1-1-1,0 0 0,-1 0 0,1 0 1,0 0-1,0-1 0,0 1 0,-1-1 1,1 0-1,0-1 0,0 1 0,0-1 1,-1 0-1,1 0 0,0-1 0,-1 1 1,1-1-1,4-3 0,-6 3 50,0-1 0,1 1 0,-1-1-1,0 0 1,0 0 0,-1 0 0,1-1 0,-1 1-1,1-1 1,-1 1 0,0-1 0,-1 0 0,1 0 0,-1 1-1,1-1 1,-1-1 0,0 1 0,0 0 0,-1 0-1,0 0 1,1 0 0,-1-5 0,0 8-21,0 1 1,0 0 0,0 0-1,0 0 1,0 0-1,0-1 1,0 1-1,0 0 1,0 0-1,0 0 1,0 0-1,-1-1 1,1 1-1,0 0 1,0 0-1,0 0 1,0 0-1,0 0 1,0-1 0,0 1-1,0 0 1,0 0-1,0 0 1,-1 0-1,1 0 1,0-1-1,0 1 1,0 0-1,0 0 1,0 0-1,-1 0 1,1 0-1,0 0 1,0 0-1,0 0 1,0 0 0,-1 0-1,1 0 1,0 0-1,0 0 1,0 0-1,0 0 1,-1 0-1,1 0 1,0 0-1,0 0 1,0 0-1,0 0 1,-1 0-1,1 0 1,-12 7-4,-9 13-21,11-8 45,2 1 0,-1 0 0,-6 15 0,13-24-17,0 1 1,0-1-1,0 1 0,1 0 0,0 0 1,-1-1-1,2 1 0,-1 0 1,0 0-1,1 0 0,0 0 0,0 0 1,2 9-1,-1-13-22,0 0 1,0 0-1,0 0 0,0 0 0,0 0 0,0 0 1,0 0-1,0-1 0,0 1 0,0 0 1,1-1-1,-1 1 0,0-1 0,0 1 0,1-1 1,-1 1-1,0-1 0,1 0 0,-1 0 1,1 0-1,-1 0 0,0 0 0,1 0 1,-1 0-1,1 0 0,-1 0 0,2-1 0,42-10-1769,-30 3 357,-1 0 0,0-1-1,-1 0 1,0-1 0,-1 0-1,0-1 1,0-1 0,11-15-1,-3-2 1390,-6-1 3330,-14 30-3163,0 0-1,1 0 1,-1 0-1,0 0 1,0 0-1,0-1 1,0 1-1,0 0 1,0 0-1,0 0 1,0 0-1,0 0 1,0 0 0,0-1-1,1 1 1,-1 0-1,0 0 1,0 0-1,0 0 1,0 0-1,0-1 1,0 1-1,0 0 1,0 0-1,0 0 1,0 0-1,-1-1 1,1 1-1,0 0 1,0 0-1,0 0 1,0 0 0,0 0-1,0 0 1,0-1-1,0 1 1,0 0-1,0 0 1,0 0-1,-1 0 1,1 0-1,0 0 1,0 0-1,0 0 1,0-1-1,0 1 1,0 0-1,-1 0 1,1 0-1,0 0 1,0 0 0,0 0-1,0 0 1,0 0-1,-1 0 1,1 0-1,0 0 1,0 0-1,0 0 1,0 0-1,0 0 1,-1 0-1,1 0 1,0 0-1,0 0 1,-15 8 1701,-14 16-1326,26-20-363,-1 0 1,2 0 0,-1 0-1,0 0 1,1 0-1,0 0 1,0 1 0,0-1-1,-2 10 1,4-13-141,0 0 0,0-1-1,0 1 1,0 0 0,0 0 0,0 0 0,0 0 0,0 0 0,0-1 0,0 1 0,1 0 0,-1 0 0,0 0 0,1-1-1,-1 1 1,0 0 0,1 0 0,-1-1 0,1 1 0,-1 0 0,1-1 0,1 2 0,-1-1-7,1 0 0,0 0 0,0-1 1,0 1-1,0 0 0,0-1 0,-1 1 1,1-1-1,0 0 0,0 0 0,0 0 1,0 0-1,0 0 0,3 0 0,0-2-8,-1 1 0,1-1 1,0 0-1,-1 0 0,1-1 0,-1 1 0,0-1 0,0 0 0,0 0 0,0 0 0,0-1 0,-1 1 1,1-1-1,-1 0 0,0 0 0,3-5 0,15-15-32,-28 58-341,4-26 383,-12 41-277,14-46 223,0 1 0,1-1 0,-1 0 0,1 0 0,0 1 0,0-1 0,0 0 0,1 0 0,-1 1 0,1-1 0,-1 0 1,3 6-1,-2-8-79,0 0 0,0 0 0,0 0 0,0 0 0,0 0 0,0 0 0,0 0 0,0-1 0,1 1 0,-1 0 0,0-1 0,0 1 0,1-1 0,-1 1 0,0-1 0,1 0 0,-1 1 0,1-1 1,-1 0-1,0 0 0,1 0 0,-1 0 0,1 0 0,-1 0 0,0-1 0,1 1 0,-1 0 0,0-1 0,1 1 0,-1-1 0,0 1 0,0-1 0,1 0 0,-1 1 0,2-3 0,4-1-617,1 0 0,-1-1 0,-1 0-1,11-9 1,-3-1-118,0-1 0,21-32-1,-26 34 1608,-1 0-1,0-1 0,11-31 0,-19 45-574,1 0 1,-1 1-1,0-1 0,1 1 0,-1-1 1,0 1-1,0-1 0,0 0 0,1 1 0,-1-1 1,0 1-1,0-1 0,0 0 0,0 1 1,0-1-1,0 0 0,0 1 0,0-1 1,-1 1-1,1-1 0,0 0 0,0 1 0,0-1 1,-1 1-1,1-1 0,0 1 0,-1-1 1,1 0-1,0 1 0,-1 0 0,1-1 1,-1 0-1,-19 5 1340,-20 25-287,36-26-1154,2 1-1,-1-1 1,0 1 0,1-1 0,0 1 0,-1 0 0,1 0 0,1 0 0,-1 0-1,1 0 1,-1 0 0,0 5 0,3-7-98,-1-1 1,0 1-1,1 0 0,-1 0 1,1-1-1,0 1 0,0 0 1,-1-1-1,1 1 0,0-1 1,0 1-1,0-1 1,1 1-1,-1-1 0,0 0 1,1 0-1,-1 1 0,0-1 1,1 0-1,-1 0 0,1 0 1,0-1-1,-1 1 0,1 0 1,0-1-1,-1 1 0,1-1 1,0 1-1,3-1 0,24 8-1520,-21-7 1255,-1 0 1,0 1 0,0 0-1,0 0 1,0 1 0,0 0-1,-1 0 1,1 0 0,-1 1-1,8 6 1,-13-9 400,0-1 0,-1 1 1,1 0-1,-1-1 0,1 1 0,-1 0 1,1 0-1,-1-1 0,0 1 0,1 0 1,-1 0-1,0 0 0,0-1 0,1 1 1,-1 0-1,0 0 0,0 0 0,0 0 1,0 0-1,0 0 0,0-1 0,0 1 1,0 0-1,-1 0 0,1 0 0,0 0 1,0-1-1,-1 2 0,-21 20 957,15-18-1084,0 0 1,-1-1-1,1 1 0,-1-2 0,-13 5 0,-3-7-2955,11-9-4546,7-7-4061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59 13357,'0'0'8637,"0"8"-8343,-16 242 5343,17-250-5602,-1 0 0,0 0-1,0 1 1,0-1 0,1 0 0,-1 0 0,0 0-1,0 0 1,1 0 0,-1 0 0,0 0-1,0 0 1,1 0 0,-1 0 0,0 0 0,0 0-1,1 0 1,-1-1 0,0 1 0,0 0 0,1 0-1,-1 0 1,0 0 0,0 0 0,0 0-1,1-1 1,-1 1 0,0 0 0,0 0 0,0 0-1,0 0 1,1-1 0,-1 1 0,0 0 0,0 0-1,0 0 1,0-1 0,0 1 0,0 0-1,0 0 1,1-1 0,-1 1 0,0 0 0,0 0-1,0-1 1,0 1 0,0 0 0,0 0 0,0-1-1,9-15 218,-5-1-319,-1-1-1,-1 1 1,0-1-1,-1 0 1,-1 0-1,-1 1 1,0-1-1,-1 0 1,-1 1-1,-1-1 1,-1 1-1,0 0 1,-11-22-1,16 40 56,-1 0 0,1 0 0,-1 0 0,1 0 0,0 0 0,-1 0 0,1 1 0,0-1 0,0 0 0,0 0 0,0 0 0,0 1 0,0-1 0,0 0 0,0 0 0,1 0 0,-1 1 0,0-1 0,1 0 0,-1 0 0,1 0 0,-1 0 0,1 0 0,-1 0 0,1 0 0,0 0 0,0 0 0,-1 0 0,1 0 0,0 0 0,0-1 0,0 1 0,0 0 0,0-1 0,0 1 0,0 0 0,0-1 0,0 1 0,0-1 0,0 0 0,1 1 0,-1-1 0,0 0 0,0 0 0,0 1 0,1-1 0,0 0 0,2 0 33,-1 0-1,0 0 1,1 0 0,-1 0 0,0 0-1,1-1 1,-1 0 0,0 1-1,1-1 1,-1 0 0,0-1 0,0 1-1,0 0 1,0-1 0,0 0 0,0 0-1,0 0 1,-1 0 0,1 0-1,-1 0 1,1-1 0,-1 1 0,0-1-1,0 0 1,0 0 0,2-4 0,16-19 6,-17 65-641,-2 15 581,5 41 95,-5-86-95,0-1 0,1 0 0,0 0 1,1 0-1,0 0 0,0-1 0,1 1 1,0-1-1,5 8 0,-9-14-318,1 0 0,0 1-1,1-1 1,-1 0 0,0 1 0,0-1-1,0 0 1,1 0 0,-1 0 0,1 0-1,-1 0 1,1-1 0,-1 1-1,3 1 1,9-1-4928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11659,'0'0'11921,"3"10"-11334,0-1-534,6 16-47,-1-1-1,-1 1 0,-1 0 1,3 36-1,-7-52-1848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9769,'0'0'14291,"4"6"-13346,-4-4-845,1 0 0,0 0 0,0 0 0,0-1 0,0 1 0,0 0 0,1-1 0,-1 1 0,0-1 0,1 1 0,-1-1 0,1 0 0,0 0 0,-1 1 0,1-1 0,2 1 0,-2-2-19,0 0 1,0 0 0,-1-1-1,1 1 1,0 0 0,0-1-1,-1 1 1,1-1 0,0 0 0,-1 1-1,1-1 1,0 0 0,-1 0-1,1 0 1,-1 0 0,0 0 0,1-1-1,-1 1 1,0 0 0,1-1-1,-1 1 1,0 0 0,0-1-1,0-1 1,6-8-55,-1-1 0,-1 1 1,0-1-1,0-1 0,-1 1 0,-1 0 0,0-1 0,1-13 0,-3 19-1040,1 15 1048,-1-1-1,1 1 1,1 0-1,-1-1 1,1 1-1,1-1 1,-1 0-1,1 0 0,1 0 1,7 10-1,-8-13-187,0-1 0,0 1-1,0-1 1,0 0 0,0 0 0,0 0-1,7 3 1,-6-4-655,1 0 1,-1 0-1,0-1 1,1 0-1,0 1 0,-1-2 1,9 1-1,19 0-8491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4228,'6'3'11211,"-1"-2"-8873,6-1-737,7 0-95,3 0-161,8-3-416,4-4-481,6-1-320,-3 0-96,0 0-32,0-1-224,-10 3-993,-8 0-673,-8 5-1056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5733,'0'0'14382,"78"35"-13133,-35-45-416,0-5-609,4 2-128,2 1-128,-13 2-1217,0 3-3075,-6 0-4068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4740,'0'0'13549,"-2"9"-12380,-5 13-34,2 0 0,-4 44 0,7-46-1011,2 0 1,0 0-1,1 0 0,1 1 0,1-1 1,0-1-1,8 22 0,-11-40-81,1-31-392,-2 0 1,-1 0-1,-1 0 1,-2 0-1,-1 1 1,-17-53-1,30 110 1321,5 16-684,-4-29-29,0 0 1,1 0-1,1-1 0,0-1 1,23 24-1,-27-32-89,-1 0 0,0-1-1,1 0 1,0 0 0,0 0 0,0 0-1,1-1 1,-1 0 0,1-1 0,0 1-1,0-1 1,-1-1 0,1 1-1,0-1 1,1 0 0,11-1 0,-16-1-79,1 1 0,-1-1 0,0-1 1,0 1-1,0 0 0,0-1 0,0 0 1,0 1-1,0-1 0,-1 0 0,1-1 0,-1 1 1,1 0-1,-1-1 0,0 1 0,0-1 1,0 0-1,0 0 0,0 1 0,-1-1 0,1-1 1,-1 1-1,0 0 0,0 0 0,0 0 1,0-5-1,3-7 145,-1 0 1,0 0 0,-1 0-1,0-21 1,-2 27-146,-1 0 0,0 0 0,0 0 0,-1 1 0,-2-10 0,4 16-164,-1 0 0,0 0 0,1 0-1,-1 0 1,0 0 0,0 1-1,0-1 1,0 0 0,0 1 0,0-1-1,0 0 1,-1 1 0,1-1-1,0 1 1,-1 0 0,0-1 0,1 1-1,-1 0 1,0 0 0,1 0-1,-1 0 1,0 0 0,0 1 0,0-1-1,0 1 1,0-1 0,-3 0-1,4 2-158,0-1-1,0 1 0,1-1 0,-1 1 0,0-1 0,1 1 0,-1 0 0,0-1 0,1 1 0,-1 0 1,1 0-1,-1-1 0,1 1 0,-1 0 0,1 0 0,0 0 0,-1 0 0,1-1 0,0 1 1,0 0-1,0 0 0,0 0 0,0 0 0,0 0 0,0 0 0,0 0 0,0 1 0,-1 33-7395,2-29 3942,-1 10-5347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10186,'0'0'15193,"-5"9"-14793,-135 256-667,134-284-12625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11787,'0'0'11467,"54"28"-10314,-31-12-32,2 0-448,2 1-321,0 1-256,-1-1-64,-3 1-576,-1 2-2051,-10-6-1537,3-2-4163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8264,'0'0'15033,"4"9"-14446,6 28-140,-2 0-1,-1 1 1,2 43-1,-1-15-241,1-36 215,-7-26-4486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11179,'0'0'2738,"3"8"49,6 9-1500,0-1 1,1 0 0,1 0 0,0-1-1,17 17 1,78 70 1417,-104-100-2644,0 0 0,0 0 0,1-1 1,-1 1-1,0 0 0,1-1 0,-1 1 0,1-1 0,0 0 0,0 0 1,-1 0-1,1 0 0,0 0 0,0-1 0,0 0 0,0 1 1,0-1-1,0 0 0,-1 0 0,1 0 0,0-1 0,0 1 0,0-1 1,0 0-1,0 1 0,-1-1 0,1 0 0,0-1 0,-1 1 0,1 0 1,0-1-1,-1 0 0,0 1 0,1-1 0,-1 0 0,0 0 1,0 0-1,0-1 0,0 1 0,2-5 0,4-4 3,-1-1-1,0 0 1,-1 0 0,0 0-1,-1-1 1,-1 0 0,6-23-1,9-41-1839,1 28-4407,-4 21-1756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69 18449,'20'-8'5214,"7"-5"-1593,-25 12-3581,-1 0 0,1 0 0,-1 0 0,1 0 0,-1 0 0,0 0 0,0 0 0,0-1 0,1 1 0,-1 0 1,0-1-1,-1 1 0,1-1 0,0 1 0,0-1 0,-1 1 0,1-1 0,0 0 0,-1 1 0,0-1 0,1 0 0,-1 0 0,0-1 0,-1 2-29,1 0 0,-1 0 0,0 0 0,0 0 0,1 0 0,-1 1 0,0-1-1,0 0 1,0 1 0,0-1 0,0 0 0,0 1 0,0-1 0,0 1 0,0 0-1,0-1 1,0 1 0,0 0 0,0 0 0,0-1 0,-1 1 0,1 0 0,0 0-1,0 0 1,-2 1 0,-33-1 42,36 0-52,-6 1 12,0 0 1,0 1-1,1-1 1,-1 1 0,1 1-1,0-1 1,-1 1-1,1 0 1,0 0 0,1 0-1,-1 1 1,0 0-1,1 0 1,0 0 0,0 0-1,-5 8 1,6-8 25,0-1-1,1 0 1,-1 1 0,1 0 0,0 0 0,0-1 0,0 1 0,1 1 0,-1-1-1,1 0 1,0 0 0,0 0 0,1 1 0,-1-1 0,1 0 0,0 1-1,0-1 1,0 0 0,1 1 0,-1-1 0,1 0 0,0 0 0,3 6-1,-2-7-33,0 0 0,1-1-1,0 1 1,-1-1-1,1 1 1,0-1-1,0 0 1,0 0-1,1-1 1,-1 1-1,0-1 1,1 1 0,-1-1-1,1 0 1,-1 0-1,1-1 1,-1 1-1,1-1 1,5 1-1,3-1-1101,1 1-1,-1-1 1,0-1-1,23-4 0,8-10-6883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9641,'0'0'10987,"-2"12"-10459,0 16 454,1 1 1,5 49-1,-1 49 1254,-3-80-1024,-1-47-1194,1 0-1,0 0 1,0 1-1,0-1 1,0 0-1,0 1 1,0-1-1,0 0 1,0 0-1,0 1 0,0-1 1,0 0-1,0 1 1,0-1-1,0 0 1,0 0-1,0 1 1,0-1-1,0 0 1,1 1-1,-1-1 1,0 0-1,0 0 0,0 1 1,0-1-1,0 0 1,1 0-1,-1 0 1,0 1-1,0-1 1,1 0-1,-1 0 1,0 0-1,0 0 1,1 1-1,-1-1 0,0 0 1,0 0-1,1 0 1,-1 0-1,11-8 563,8-19 94,-10 12-553,1-4-50,2 0 0,23-29 1,-33 45-86,1 0 1,-1 0 0,1 0-1,-1 1 1,1-1-1,0 1 1,0-1 0,0 1-1,0 0 1,1 0 0,-1 1-1,0-1 1,1 1-1,-1-1 1,1 1 0,0 0-1,-1 0 1,1 1-1,0-1 1,0 1 0,-1 0-1,8 0 1,-9 1 11,1 1 0,-1-1 0,0 0 0,0 1 0,0-1 0,0 1 0,0-1 0,0 1 0,0 0-1,-1 0 1,1 0 0,-1 0 0,1 0 0,-1 0 0,0 1 0,0-1 0,0 0 0,0 1 0,0-1 0,0 0 0,-1 1 0,1-1 0,-1 1 0,0 2 0,5 69 131,-5-67-116,0-7 109,8-41 1133,-6-46-699,-3 47-557,40 43-463,20 0-2088,-20-7-6913,-25-2 657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13773,'0'0'11691,"59"-32"-10826,-26 19-481,-1 0-352,2 2-32,-3 2-320,1 3-1922,-3-1-1858,-4 2-3523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11307,'0'0'10853,"-9"2"-10389,4-1-361,0 1 0,0 0 0,0 0 0,1 1 0,-1 0 0,1-1 0,-1 1 0,1 1 0,0-1 0,0 1 0,0-1 0,1 1 0,-1 0 0,1 1 0,0-1 0,0 0 0,0 1 0,1 0 0,0 0 0,0-1 0,0 1 0,0 1 0,1-1 0,0 0 0,0 0 0,-1 7 0,2-11-83,0 1 1,-1-1-1,1 1 0,0 0 0,0-1 0,0 1 0,0-1 0,0 1 0,1-1 0,-1 1 0,0 0 0,1-1 0,-1 1 1,1-1-1,-1 0 0,1 1 0,0-1 0,0 1 0,-1-1 0,1 0 0,0 0 0,0 1 0,0-1 0,0 0 0,1 0 0,-1 0 1,0 0-1,0 0 0,3 1 0,-2-2 0,0 0 1,0 0-1,0 0 1,0 0-1,0 0 1,0-1 0,0 1-1,0 0 1,0-1-1,0 0 1,0 1-1,0-1 1,0 0-1,-1 0 1,1 0-1,0 0 1,-1-1-1,1 1 1,-1 0-1,1-1 1,-1 1 0,0-1-1,1 1 1,0-3-1,7-9 84,0-2 0,-1 1 0,10-26 0,-23 120-386,5-79 177,0 0 1,0 0 0,1 0 0,-1-1 0,0 1-1,1 0 1,-1 0 0,1-1 0,-1 1 0,1 0-1,-1-1 1,1 1 0,0 0 0,-1-1 0,1 1 0,0-1-1,-1 1 1,1-1 0,0 1 0,0-1 0,-1 0-1,1 1 1,0-1 0,0 0 0,0 0 0,0 1-1,-1-1 1,1 0 0,0 0 0,0 0 0,0 0 0,0 0-1,0 0 1,-1 0 0,1-1 0,0 1 0,0 0-1,1-1 1,35-9-4972,-15-5-428,0-3-2183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123 121 10282,'0'0'10121,"-9"5"-9576,0 0-337,1 0 1,0 0-1,1 1 1,-1 0-1,1 0 1,0 1-1,1 0 1,0 0-1,0 1 0,0 0 1,1 0-1,0 0 1,1 0-1,0 1 1,0 0-1,1 0 1,0 0-1,0 0 1,-1 11-1,4-19-200,0 0 0,-1 0-1,1 1 1,0-1 0,0 0-1,0 0 1,0 1 0,1-1 0,-1 0-1,0 0 1,0 1 0,1-1-1,-1 0 1,1 0 0,-1 0 0,1 0-1,-1 0 1,1 0 0,0 0 0,0 0-1,-1 0 1,1 0 0,0 0-1,0 0 1,0 0 0,0-1 0,0 1-1,0 0 1,0-1 0,0 1-1,0 0 1,0-1 0,1 0 0,-1 1-1,0-1 1,0 0 0,0 1 0,1-1-1,-1 0 1,0 0 0,0 0-1,1 0 1,-1 0 0,0 0 0,0-1-1,1 1 1,1-1 0,2 0 21,0 0 1,1-1-1,-1 1 0,0-1 1,0-1-1,0 1 1,-1 0-1,1-1 0,-1 0 1,6-5-1,0-2 3,0 0 1,-1-1-1,-1-1 0,0 0 1,0 0-1,-1 0 0,9-23 1,-2-4 272,12-53 1,-15 49 164,-10 41-70,-9 13-368,1-1-1,1 1 1,0 1-1,1-1 0,0 1 1,1 0-1,0 0 0,-3 15 1,3-10-32,-3 2 0,2 0 0,0 1 0,1-1 0,1 1 0,1 0 0,1 0 0,2 22 0,-1-40-114,0-1 1,1 1-1,-1 0 0,1 0 0,-1-1 0,1 1 0,0 0 1,0-1-1,0 1 0,0-1 0,0 1 0,0-1 0,0 0 0,0 1 1,1-1-1,-1 0 0,0 0 0,1 0 0,-1 0 0,1 0 0,-1 0 1,1 0-1,0 0 0,-1-1 0,1 1 0,3 0 0,-3 0-642,1-1 0,-1 0-1,1 1 1,0-1 0,-1 0-1,1 0 1,-1-1 0,1 1-1,0 0 1,-1-1 0,4-1-1,12-8-8777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 9577,'0'0'16784,"11"6"-16175,36 16-38,-44-22-520,0 1 0,0-1 0,0 0 0,0 0 1,0 0-1,0 0 0,0-1 0,0 1 0,0-1 0,0 1 1,0-1-1,-1 0 0,1 0 0,0-1 0,0 1 0,-1 0 1,1-1-1,-1 0 0,1 0 0,-1 1 0,0-1 0,1-1 1,1-1-1,-1 0 23,0 1 1,0 0 0,0-1 0,-1 1-1,1-1 1,-1 0 0,0 0 0,0 1-1,0-2 1,-1 1 0,0 0-1,1 0 1,0-8 0,-2 11-68,0 0 1,0 1 0,0-1-1,-1 0 1,1 0-1,0 0 1,0 0 0,-1 0-1,1 0 1,-1 1-1,1-1 1,-1 0 0,1 0-1,-1 1 1,1-1-1,-1 0 1,1 1 0,-1-1-1,0 0 1,0 1-1,1-1 1,-1 1 0,0-1-1,0 1 1,0-1 0,-1 1-1,-31-6-77,25 6 26,-1 1 1,1 0-1,0 0 0,0 0 0,-15 6 0,16-4 36,1 1 1,0 0 0,0 0-1,0 0 1,0 1 0,1-1-1,0 1 1,0 1 0,0-1-1,1 1 1,-1 0 0,1 0-1,1 0 1,-1 0 0,1 1-1,0-1 1,1 1 0,-1 0-1,1 0 1,1 0 0,-1 0-1,1 0 1,0 12 0,2-17 12,-1 0 0,1 1 0,-1-1 0,1 0 0,0 0 1,0 1-1,0-1 0,1 0 0,-1 0 0,0 0 1,1 0-1,0 0 0,-1-1 0,1 1 0,0 0 0,0-1 1,0 1-1,0-1 0,0 0 0,0 0 0,0 1 1,0-1-1,0-1 0,1 1 0,-1 0 0,0 0 0,1-1 1,-1 0-1,5 1 0,10 2-2,1-2 0,34 0 1,-39-1-47,94-6-1816,-37-11-3606,-7-5-3583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12332,'0'0'7356,"-3"10"-6416,-3 26-253,2-1 1,1 1-1,1 0 1,5 39-1,-3-72-671,0 0 0,0 0-1,1 0 1,-1 1-1,1-1 1,0 0-1,0 0 1,0 0-1,1-1 1,-1 1 0,1 0-1,-1 0 1,1-1-1,0 1 1,0-1-1,2 3 1,-1-3-2,-1-1-1,0 0 1,0 0 0,0 0 0,1 0-1,-1 0 1,0 0 0,1 0 0,-1-1-1,1 1 1,-1-1 0,1 0 0,-1 0-1,1 0 1,-1 0 0,4 0 0,9-4 29,0 0 1,0 0-1,0-2 1,0 1-1,19-13 1,12-2-78,-45 19 46,0 1-1,0-1 1,0 0-1,0 1 1,1 0-1,-1-1 0,0 1 1,0 0-1,1-1 1,-1 1-1,0 0 1,0 0-1,1 0 0,-1 0 1,0 0-1,1 0 1,-1 1-1,0-1 0,0 0 1,1 1-1,-1-1 1,0 1-1,0-1 1,0 1-1,0 0 0,0-1 1,0 1-1,0 0 1,0 0-1,0-1 1,0 1-1,0 0 0,0 0 1,0 0-1,-1 0 1,1 1-1,0-1 0,-1 0 1,1 0-1,-1 0 1,1 0-1,0 3 1,-1 0 58,1 1 0,-1 0 0,0-1 1,0 1-1,0 0 0,-1-1 1,0 1-1,0 0 0,0-1 0,0 1 1,-3 5-1,0-2 98,0-1 1,0 0-1,0 0 0,0 0 1,-1-1-1,-1 1 0,1-1 0,-1 0 1,0-1-1,0 1 0,0-1 1,-1 0-1,0-1 0,-13 7 1,16-9-211,0-1 1,0 1 0,0-1 0,0 0 0,0 0 0,0 0 0,0-1-1,0 1 1,-1-1 0,1 0 0,0 0 0,0-1 0,0 1 0,0-1 0,0 0-1,0 0 1,0 0 0,0-1 0,0 1 0,0-1 0,0 0 0,1 0-1,-1 0 1,1-1 0,-1 1 0,1-1 0,0 0 0,0 0 0,0 0-1,-2-4 1,2 4-340,1 0-1,-1-1 0,1 1 0,0-1 1,0 1-1,0-1 0,0 0 1,1 1-1,0-1 0,0 0 1,0 0-1,0 0 0,0 0 1,1 0-1,0-1 0,0 1 0,0-5 1,1 8 208,-1 0 1,1 0 0,-1 0-1,1 0 1,0 0-1,-1 1 1,1-1 0,0 0-1,0 1 1,0-1 0,-1 0-1,1 1 1,0-1-1,0 1 1,0-1 0,0 1-1,0-1 1,0 1 0,0 0-1,0 0 1,0-1-1,0 1 1,0 0 0,1 0-1,0 0 1,36-1-1339,-28 2 767,54-5-3164,-29 0-571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 11082,'0'0'15263,"-10"-3"-15135,5 1-127,3 1-3,0 0 0,0 1 1,0-1-1,1 0 0,-1 0 1,0 1-1,0-1 0,0 1 1,0 0-1,0-1 1,0 1-1,0 0 0,0 0 1,0 1-1,0-1 0,0 0 1,0 0-1,0 1 1,0 0-1,0-1 0,0 1 1,0 0-1,1 0 0,-1 0 1,0 0-1,0 0 0,1 0 1,-1 0-1,1 1 1,-1-1-1,1 1 0,-3 2 1,-22 59-51,24-59 49,1 0 1,-1 1 0,2-1 0,-1 1 0,0-1 0,1 1 0,-1-1-1,1 1 1,1-1 0,-1 0 0,1 1 0,1 8 0,-1-12 7,0 0 0,0 0 0,0 0 0,0 0 0,0-1 0,0 1 0,0 0 0,0 0 0,0 0 0,1-1-1,-1 1 1,0-1 0,0 1 0,1-1 0,-1 0 0,0 1 0,1-1 0,-1 0 0,0 0 0,1 0 0,-1 0 0,0 0 0,1 0 0,-1 0 0,0 0 0,3-1 0,0 0 19,1 1 0,-1-1 0,0-1 0,1 1 0,-1 0 0,0-1-1,5-3 1,-1-1-7,-1-1-1,-1 0 1,1 0 0,-1-1-1,0 0 1,-1 0-1,0 0 1,6-14-1,14-37-501,-27 87 336,1-17 134,0 0 0,1 0 0,0 1 0,0-1-1,1 0 1,4 18 0,-4-27-65,0 0-1,-1 0 0,1 0 0,0 0 0,0 0 0,1 0 0,-1 0 0,0-1 0,1 1 0,-1 0 0,1-1 0,-1 1 0,1-1 1,0 0-1,-1 0 0,4 2 0,-2-2-162,1 0 0,-1 0 1,0 0-1,1 0 0,-1-1 0,1 1 0,-1-1 1,1 0-1,-1 0 0,1-1 0,-1 1 1,1-1-1,4-1 0,-5 1-363,1 0 0,0-1 0,0 1 0,-1-1 0,1 0-1,-1 0 1,1-1 0,-1 1 0,0-1 0,0 1 0,0-1 0,4-5 0,13-21-6633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4068,'0'0'16912,"-4"8"-16063,-3 12-209,0 0 0,1 1 0,1 0 0,1 0-1,1 0 1,-1 35 0,9 141 849,-4-185-1395,1-1-1,0 0 1,6 19-1,9-1-2344,-16-29 1893,0 1 1,-1 0 0,1-1 0,0 1 0,0-1 0,0 1 0,0-1 0,0 1-1,0-1 1,0 0 0,0 1 0,0-1 0,0 0 0,0 0 0,0 0 0,0 0 0,0 0-1,0 0 1,0 0 0,0 0 0,0 0 0,0 0 0,0 0 0,0-1 0,2 0-1,6-5-10158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 12204,'0'0'10425,"-5"-6"-9859,4 5-557,1 0 0,-1 0-1,1 0 1,-1 0 0,0 0 0,1 1-1,-1-1 1,0 0 0,0 0 0,0 1-1,1-1 1,-1 0 0,0 1 0,0-1-1,0 1 1,0-1 0,0 1-1,0-1 1,0 1 0,-1 0 0,1 0-1,0-1 1,0 1 0,0 0 0,0 0-1,0 0 1,0 0 0,0 0 0,0 0-1,-1 1 1,1-1 0,0 0 0,0 1-1,0-1 1,0 0 0,-1 1-1,-2 3 59,1 0 0,-1 0 0,1 0 0,0 0 0,0 0 0,0 1 0,1-1 0,-1 1 0,-1 6 0,1-4 36,0 0 0,0 0 0,1 1 0,0-1 0,0 1 0,1-1 0,-1 1 0,2 0 0,-1 11 1,2-18-97,-1-1-1,1 1 1,-1 0 0,1 0 0,-1-1 0,1 1 0,0-1 0,-1 1 0,1 0 0,0-1 0,-1 1 0,1-1 0,0 1 0,0-1 0,-1 0 0,1 1 0,0-1 0,0 0 0,0 1 0,0-1 0,-1 0 0,1 0 0,0 0 0,0 0 0,0 0 0,0 0 0,0 0 0,0 0 0,-1 0 0,1 0 0,2-1 0,29-8 218,-25 3-325,0 0 0,0 0 1,0 0-1,-1-1 0,0 0 0,0-1 1,-1 1-1,6-12 0,31-68-1534,-39 82 1545,-9 27 480,1 0 1,2 0-1,0 0 1,1 1-1,2 23 1,0-45-363,0 0 0,0 0 1,0 0-1,1-1 0,-1 1 0,0 0 1,0 0-1,1 0 0,-1-1 1,1 1-1,-1 0 0,1 0 0,-1-1 1,1 1-1,-1 0 0,1-1 1,0 1-1,-1-1 0,1 1 0,0-1 1,0 1-1,-1-1 0,1 1 1,0-1-1,0 0 0,0 1 0,-1-1 1,1 0-1,0 0 0,0 1 1,0-1-1,0 0 0,0 0 0,-1 0 1,1 0-1,0 0 0,0 0 0,0-1 1,0 1-1,0 0 0,-1 0 1,1-1-1,0 1 0,0 0 0,0-1 1,0 0-1,41-18 287,12-25-402,-40 31-156,2 0 1,-1 1 0,22-12-1,-36 24 238,-1 0-1,0 0 1,0 0-1,1-1 0,-1 1 1,0 0-1,1 0 1,-1 0-1,0 0 0,0 0 1,1 0-1,-1 0 1,0 0-1,1 0 0,-1 0 1,0 0-1,0 1 1,1-1-1,-1 0 0,0 0 1,0 0-1,1 0 1,-1 0-1,0 0 1,0 1-1,1-1 0,-1 0 1,0 0-1,0 0 1,0 1-1,1-1 0,-1 0 1,0 0-1,0 1 1,0-1-1,0 0 0,0 0 1,1 1-1,-1-1 1,0 0-1,0 0 0,0 1 1,0-1-1,0 0 1,0 1-1,0-1 0,0 0 1,0 0-1,0 1 1,0-1-1,0 1 1,1 26 123,-2-25-76,1 0 0,-1-1 1,1 1-1,0 0 0,0 0 1,0-1-1,0 1 0,0 0 0,0 0 1,0-1-1,1 1 0,-1 0 1,1-1-1,-1 1 0,1 0 1,-1-1-1,1 1 0,0-1 1,0 1-1,1 1 0,3-3 1,-1 0-1,1-1 1,-1 0-1,0 0 1,0 0-1,1-1 0,-1 1 1,0-1-1,0 0 1,0 0-1,6-5 1,41-37-317,-42 36 125,0 0 0,0 0 0,0 0 0,22-11 0,-31 19 144,0 0 0,0-1-1,1 1 1,-1 0 0,0 0-1,1 0 1,-1 0 0,0 0-1,1 0 1,-1 0 0,1 0-1,-1 0 1,0 0 0,1 0-1,-1 0 1,0 0 0,1 0-1,-1 0 1,0 0 0,1 0-1,-1 0 1,0 0 0,1 1-1,-1-1 1,0 0 0,0 0-1,1 0 1,-1 1 0,0-1-1,1 0 1,-1 0 0,0 1-1,0-1 1,1 1 0,4 16 204,-6 29-353,1-33-709,9-18-13359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13164,'0'0'10581,"-8"-1"-9593,3 1-939,1 0-1,0 1 1,0-1 0,0 0 0,0 1-1,0 0 1,0 0 0,1 0 0,-1 1 0,0-1-1,0 1 1,1 0 0,-1 0 0,1 0-1,0 1 1,-1-1 0,1 1 0,0 0 0,0-1-1,1 1 1,-1 1 0,1-1 0,-1 0-1,1 1 1,0-1 0,0 1 0,1-1 0,-3 7-1,1-5 112,1 0 0,0 1-1,0-1 1,0 1-1,0 0 1,1 0-1,0-1 1,-1 12 0,3-15-155,-1-1 0,0 1 1,1-1-1,-1 1 1,0-1-1,1 1 1,0-1-1,-1 1 1,1-1-1,0 1 1,0-1-1,0 0 1,0 1-1,0-1 1,0 0-1,0 0 1,1 0-1,-1 0 1,0 0-1,1 0 1,-1 0-1,0 0 1,1-1-1,-1 1 1,1 0-1,0-1 1,-1 1-1,1-1 1,-1 0-1,1 1 1,0-1-1,-1 0 1,1 0-1,2 0 1,56-3-2982,-53 2 1868,1-1 0,0 0-1,-1-1 1,0 1 0,11-7 0,9-7-5000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115 319 17905,'0'0'7789,"-10"-3"-7133,7 3-640,1-1-14,-1-1 1,1 1-1,-1 1 0,1-1 0,-1 0 0,1 1 1,-1-1-1,0 1 0,1 0 0,-1 0 0,0 0 1,1 0-1,-1 0 0,0 1 0,1-1 0,-1 1 1,1 0-1,-1-1 0,1 1 0,-1 1 0,1-1 1,-1 0-1,1 0 0,0 1 0,0-1 0,0 1 1,0 0-1,0 0 0,0 0 0,0 0 0,1 0 1,-1 0-1,-2 4 0,1-1 12,0 0 0,1 1 0,0-1 0,0 0-1,0 1 1,0-1 0,1 1 0,0 0 0,0-1 0,1 1 0,0 0 0,-1 0-1,2-1 1,1 11 0,-2-15 2,0 0 0,1 0 0,0 1 0,-1-1 0,1 0 0,0 0 0,-1 0 0,1 0-1,0 0 1,0-1 0,0 1 0,0 0 0,0 0 0,0 0 0,0-1 0,0 1 0,0-1 0,0 1 0,0 0-1,0-1 1,1 0 0,-1 1 0,0-1 0,0 0 0,1 0 0,-1 0 0,0 0 0,0 0 0,1 0 0,-1 0-1,0 0 1,0 0 0,0 0 0,1-1 0,-1 1 0,0 0 0,0-1 0,0 1 0,0-1 0,2 0 0,2-1 168,1 0 0,-1-1 0,0 1 0,0-1 0,0 0 0,0-1 0,6-5 0,-3 1-179,-1-1 0,0-1 0,0 1 0,-1-1 0,0 0-1,-1-1 1,0 0 0,-1 1 0,0-1 0,0-1 0,-2 1 0,3-18 0,-5 42-134,0-7 85,0 0 0,0 0 0,0 0 0,1 0 0,-1 0 0,1 0 0,4 10 0,-5-15 46,1 0 0,-1 0 0,1 0-1,-1-1 1,1 1 0,0 0 0,-1 0-1,1-1 1,0 1 0,-1 0 0,1-1 0,0 1-1,0-1 1,0 1 0,0-1 0,0 1-1,-1-1 1,1 0 0,0 1 0,0-1-1,2 1 1,0-1 18,-1-1-1,1 1 1,0 0-1,-1-1 0,1 1 1,0-1-1,-1 0 1,1 1-1,0-2 1,-1 1-1,5-2 1,4-4 149,0-1 0,0 0 1,-1-1-1,0 0 1,0 0-1,-1-1 0,10-14 1,2-4 148,27-51 0,-45 74-263,5-9-15,0 0 1,-1 0-1,0-1 1,-1 0-1,-1 0 1,0-1-1,5-29 1,-22 80-922,3-16 865,-10 41 39,-16 76 0,30-108 39,1 0 0,1-1-1,2 1 1,0 0 0,5 36 0,-2-54-70,0 0 0,1-1 0,0 0 0,0 1 1,1-1-1,0 0 0,1 0 0,7 10 1,52 61-1064,-43-55 316,-19-23 706,0 0 0,-1 0 0,1 0 0,-1 0-1,1 1 1,-1-1 0,0 0 0,0 1 0,0-1-1,1 5 1,-2-6 46,0-1-1,0 1 0,0 0 1,0 0-1,0-1 0,0 1 1,0 0-1,0 0 1,0-1-1,-1 1 0,1 0 1,0 0-1,0-1 0,-1 1 1,1 0-1,0-1 0,-1 1 1,1 0-1,-1-1 0,1 1 1,-1 0-1,1-1 1,-2 2-1,0-2 22,0 1-1,-1 0 1,1 0 0,0-1-1,0 1 1,-1-1-1,1 0 1,-1 0 0,1 0-1,0 0 1,-1 0 0,1 0-1,0-1 1,-1 1 0,1-1-1,0 1 1,0-1 0,-1 0-1,1 0 1,0 0 0,-3-2-1,-11-7 7,1 0-1,1-1 0,0-1 1,1 0-1,0-1 1,0 0-1,2-1 0,-1 0 1,2-1-1,0 0 1,1-1-1,-10-23 0,17 37-7,1-1-1,0 0 0,0 0 0,1 1 0,-1-1 1,1 0-1,-1 0 0,1 0 0,0 0 0,0 1 1,0-1-1,0 0 0,0 0 0,1 0 0,-1 0 1,1 1-1,0-1 0,0 0 0,0 0 0,0 1 0,1-1 1,-1 1-1,1-1 0,-1 1 0,1 0 0,2-3 1,3-1-11,1 1 0,-1 0 1,1 0-1,0 1 1,1 0-1,-1 1 1,10-4-1,54-17-914,11-4-4033,-34 7-1789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3075,'0'0'20777,"4"1"-19816,7 0-776,0-1 0,0 0 0,0 0 0,1-1 0,-1-1 0,0 0 0,0 0 0,12-5 0,-19 6-112,0 0 1,-1-1-1,1 1 0,0-1 1,-1 0-1,0 0 1,1 0-1,-1-1 1,0 1-1,0-1 0,0 0 1,0 0-1,-1 0 1,1 0-1,-1 0 1,0 0-1,0-1 0,0 1 1,0-1-1,0 1 1,-1-1-1,0 0 1,0 0-1,0 1 0,0-1 1,0 0-1,-1-7 1,0 10-56,0 1 0,0-1 0,0 0 1,0 1-1,0-1 0,0 0 0,0 1 1,-1-1-1,1 0 0,0 1 0,-1-1 1,1 1-1,0-1 0,-1 1 0,1-1 1,-1 0-1,1 1 0,0-1 1,-1 1-1,1 0 0,-1-1 0,0 1 1,1-1-1,-1 1 0,1 0 0,-1 0 1,0-1-1,1 1 0,-1 0 0,-1-1 1,-27 1 13,23 1-72,-1 0 1,1 1-1,0 0 1,0 0 0,0 0-1,1 1 1,-7 3 0,6-1 21,0 0 1,0 1-1,0 0 0,1 0 1,0 1-1,-6 10 1,9-14 14,0 0-1,1 1 1,-1-1 0,1 0-1,0 0 1,0 1 0,0-1 0,0 0-1,1 1 1,-1-1 0,1 1 0,0-1-1,0 1 1,0-1 0,0 1 0,1-1-1,1 7 1,0-8-70,-1 0-1,1 0 1,0 0-1,0 0 0,0 0 1,0 0-1,1 0 1,-1-1-1,0 1 1,1-1-1,-1 0 1,1 1-1,-1-1 1,1 0-1,0-1 1,-1 1-1,1 0 1,0-1-1,0 0 1,-1 1-1,6-1 0,62 0-3467,-68 0 3314,33-5-5245,1-9-4233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11915,'0'0'7640,"2"-8"-6375,-1 5-1197,-1 0 1,1 1 0,0-1 0,0 0 0,1 1-1,-1-1 1,0 1 0,1-1 0,0 1 0,-1 0-1,1-1 1,0 1 0,0 0 0,4-3-1,-1 2-23,0 1-1,0-1 0,0 1 0,0 1 0,0-1 0,0 1 1,1-1-1,-1 1 0,6 0 0,-8 1-33,37 0-36,-39 0 23,0 0 0,0 1 1,0-1-1,0 1 0,0-1 0,0 1 1,-1 0-1,1-1 0,0 1 1,0 0-1,-1 0 0,1 0 0,0-1 1,-1 1-1,1 0 0,-1 0 0,1 0 1,-1 0-1,0 0 0,1 0 1,-1 0-1,0 0 0,1 0 0,-1 0 1,0 0-1,0 0 0,0 0 0,0 0 1,0 0-1,0 1 0,-1-1 1,1 0-1,0 0 0,-1 1 0,-11 42 409,9-37-161,0 0 0,1 0 1,0 0-1,1 0 0,-2 13 1,3-19-223,1-1 1,-1 1-1,0 0 1,1-1-1,-1 1 0,1-1 1,-1 1-1,0-1 1,1 1-1,-1-1 1,1 1-1,-1-1 0,1 0 1,-1 1-1,1-1 1,0 0-1,-1 1 1,1-1-1,-1 0 1,1 0-1,0 1 0,-1-1 1,1 0-1,0 0 1,-1 0-1,1 0 1,0 0-1,-1 0 1,1 0-1,0 0 0,-1 0 1,2-1-1,26-2 691,-15-2-612,0-1-1,-1 0 0,1-1 1,-1 0-1,-1-1 0,1 0 1,-2-1-1,1 0 1,-1-1-1,0 0 0,-1 0 1,0-1-1,-1-1 0,0 1 1,-1-1-1,10-20 1,-22 45-133,1 0 1,0 1-1,1-1 1,1 1 0,0 0-1,0 0 1,2 0 0,0 0-1,2 20 1,-1-32 37,-1-1 0,1 1 1,-1-1-1,1 1 0,-1-1 0,1 0 1,0 1-1,-1-1 0,1 0 0,0 1 1,0-1-1,0 0 0,0 0 0,0 0 1,0 0-1,0 0 0,1 0 1,-1 0-1,0 0 0,0-1 0,1 1 1,-1 0-1,1-1 0,-1 1 0,1-1 1,-1 0-1,0 1 0,1-1 0,-1 0 1,1 0-1,0 0 0,-1 0 0,1 0 1,-1 0-1,1 0 0,-1 0 0,1-1 1,-1 1-1,0-1 0,1 1 0,-1-1 1,1 1-1,-1-1 0,2-1 0,3-1 77,0 0 0,0-1 1,0 0-1,0 0 0,-1 0 0,1-1 0,-1 1 0,6-9 0,-4 3-35,-1-2-1,-1 1 1,1 0 0,-2-1-1,0 0 1,0 0 0,-1 0 0,-1-1-1,0 1 1,0-1 0,-2 1-1,0-15 1,0 26-29,1 35-218,0-33 203,0 0 1,0 1-1,0-1 0,0 0 1,0 0-1,1 0 0,-1 0 1,0 0-1,0 0 1,1 0-1,-1 0 0,0 0 1,1-1-1,-1 1 0,1-1 1,-1 1-1,1-1 1,-1 1-1,1-1 0,0 0 1,-1 0-1,1 0 0,-1 0 1,1 0-1,0 0 1,2-1-1,0 1 18,1 0 1,0-1 0,0 1-1,0-1 1,0 0-1,-1-1 1,10-3-1,-5-1-6,-1-1-1,1 0 1,-1-1-1,0 1 1,-1-2-1,0 1 1,9-15 0,-4 8 1,-12 29-424,-6 12 373,-1-7 137,0 0 0,2 0 0,0 1 0,1 0-1,-2 32 1,6-51-102,0 1-1,0-1 0,1 0 0,-1 0 0,0 0 0,1 0 0,-1 1 0,1-1 0,-1 0 0,1 0 0,0 0 0,-1 0 0,1 0 0,0 0 0,0 0 0,0 0 0,0-1 1,-1 1-1,1 0 0,0 0 0,1-1 0,-1 1 0,0 0 0,0-1 0,0 0 0,0 1 0,0-1 0,0 1 0,1-1 0,-1 0 0,0 0 0,0 0 0,1 0 0,-1 0 1,0 0-1,0 0 0,0 0 0,1 0 0,-1 0 0,0-1 0,0 1 0,2-1 0,2 0-636,0 0 0,-1 0 0,1-1 0,0 1 0,0-1 0,-1 0 0,1 0 0,-1-1 0,7-4 0,4-11-6033,1-4-5969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15150,'0'0'10730,"-2"11"-10142,-6 37 410,-2 94 0,10-141-990,0 1 0,-1-1 0,1 1 0,0-1 0,0 1-1,0 0 1,0-1 0,0 1 0,1-1 0,-1 1 0,0 0-1,1-1 1,-1 1 0,1-1 0,0 1 0,-1-1 0,1 0 0,0 1-1,0-1 1,0 0 0,0 1 0,0-1 0,0 0 0,0 0 0,0 0-1,1 0 1,-1 0 0,0 0 0,1 0 0,-1-1 0,1 1 0,-1 0-1,0-1 1,1 1 0,0-1 0,-1 1 0,1-1 0,-1 0-1,1 0 1,-1 0 0,1 1 0,0-2 0,-1 1 0,1 0 0,1 0-1,2-2-20,-1 1 0,0 0 0,1-1 0,-1 0 0,0 0 0,0 0 0,0 0 0,0-1 0,0 0 0,-1 0 0,1 0 0,-1 0 0,0 0 0,6-7 0,4-14-189,-1 1-1,-1-1 1,-1-1 0,-2 0 0,0 0 0,-1-1-1,3-29 1,-13 98 63,6 63-1,-2-78 126,1-5 128,0-1 1,6 24-1,-8-40-317,2-1 0,-1 1 0,1 0 0,0-1 0,0 1 0,0-1 0,1 0 0,0 0 0,0 0 0,0 0 0,0 0 0,1-1 0,6 6 0,-5-8-2913,-2-6-2224,-2-10-4146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15022,'0'0'8969,"47"42"-22006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3459,'0'0'19437,"-1"5"-19277,-1 3-167,0 0 0,0-1-1,-1 1 1,0 0 0,-7 11-1,6-13 3,1 0 0,0 0 0,0 0-1,1 0 1,-1 0 0,1 0 0,1 1-1,-1-1 1,1 1 0,0 0 0,1-1 0,0 1-1,0 9 1,0-15 6,1-1 0,-1 1 0,0 0 0,1-1 0,-1 1 0,0 0-1,1-1 1,-1 1 0,1-1 0,-1 1 0,1-1 0,0 1 0,-1-1 0,1 1 0,-1-1 0,1 0 0,0 1-1,-1-1 1,1 0 0,0 1 0,-1-1 0,1 0 0,0 0 0,0 0 0,-1 1 0,1-1 0,0 0 0,0 0 0,-1 0-1,1 0 1,0 0 0,-1-1 0,1 1 0,0 0 0,0 0 0,-1 0 0,2-1 0,28-12 103,-17 3-76,0 0 0,0-1 0,-1-1 0,-1 0 1,0-1-1,0 0 0,-2 0 0,17-30 0,-12 15 32,0 0-1,-2-2 0,15-55 1,-23 72 316,-2 0 1,0-1-1,1-24 0,-16 58-61,8-1-295,-1 0 0,2 0 0,1 0-1,0 0 1,1 0 0,1 1 0,1-1-1,1 1 1,6 34 0,-7-52-83,1-1 0,-1 1 1,1 0-1,0-1 0,-1 1 0,1-1 1,0 0-1,0 1 0,0-1 0,0 1 1,0-1-1,1 0 0,-1 0 0,0 0 1,0 0-1,1 0 0,-1 0 0,1 0 1,-1 0-1,1-1 0,-1 1 0,1 0 1,0-1-1,-1 1 0,4 0 0,-3-1-422,1 0-1,-1 0 1,0 0-1,0-1 0,1 1 1,-1 0-1,0-1 0,0 1 1,0-1-1,0 0 1,0 0-1,0 0 0,0 0 1,0 0-1,0 0 0,0 0 1,0-1-1,-1 1 0,3-3 1,12-18-10203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 13677,'0'0'3902,"-2"9"-1361,1-4-2279,-9 43 2393,10-46-2562,0-1 0,-1 1 1,1-1-1,0 0 1,0 1-1,0-1 1,1 0-1,-1 1 1,0-1-1,0 1 1,1-1-1,-1 0 0,1 1 1,-1-1-1,1 0 1,0 0-1,-1 0 1,1 1-1,0-1 1,0 0-1,0 0 1,0 0-1,0 0 1,0 0-1,0 0 0,0-1 1,0 1-1,0 0 1,1-1-1,-1 1 1,0 0-1,0-1 1,1 1-1,1-1 1,2 1-36,0-1 1,0 0 0,0 0 0,0 0 0,0-1 0,0 0 0,0 0-1,0 0 1,0 0 0,-1-1 0,1 0 0,-1 0 0,1 0 0,-1-1 0,0 1-1,1-1 1,-1 0 0,-1 0 0,1 0 0,0-1 0,-1 0 0,0 1-1,0-1 1,0 0 0,0 0 0,0-1 0,-1 1 0,0-1 0,0 1-1,0-1 1,-1 0 0,1 1 0,-1-1 0,0 0 0,0 0 0,-1 0-1,0-5 1,0 9-47,0 0-1,0 0 0,0 0 0,0 1 1,-1-1-1,1 0 0,0 0 1,-1 0-1,1 1 0,-1-1 1,1 0-1,-1 1 0,1-1 0,-1 0 1,1 1-1,-1-1 0,0 1 1,1-1-1,-1 1 0,0-1 0,1 1 1,-1 0-1,0-1 0,0 1 1,0 0-1,1-1 0,-1 1 0,0 0 1,0 0-1,0 0 0,1 0 1,-1 0-1,0 0 0,0 0 0,0 0 1,0 0-1,1 0 0,-1 0 1,0 0-1,0 1 0,0-1 0,1 0 1,-1 1-1,0-1 0,-1 1 1,-2 1-35,0-1 0,0 1 1,0 0-1,1 0 0,-1 0 0,0 1 1,1-1-1,-4 4 0,-4 7 15,1 0 0,0 1 0,1 0 0,-12 25 0,17-31 9,0 1 0,0 0 0,2 0-1,-1 0 1,1 0 0,0 0 0,1 0 0,0 1-1,0 17 1,2-25-67,-1-1 0,1 1 0,-1-1 0,1 0 0,0 1 0,0-1 0,0 0 0,0 1 0,0-1 0,0 0 0,0 0 0,0 0-1,0 0 1,0 0 0,1 0 0,-1 0 0,0 0 0,1-1 0,-1 1 0,0 0 0,1-1 0,-1 1 0,1-1 0,-1 0 0,1 1 0,-1-1 0,1 0 0,-1 0-1,1 0 1,0 0 0,-1 0 0,1 0 0,-1 0 0,1-1 0,2 0 0,5 0-810,1-1 0,-1 0 0,0 0 0,15-7 0,13-9-4164,0-5-2572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13325,'0'0'3224,"-10"1"-240,3-1-2691,1 0 0,-1 1 1,1 0-1,0 1 0,-1-1 0,1 1 0,0 0 0,0 1 0,0-1 0,0 1 1,1 1-1,-1-1 0,1 1 0,0 0 0,0 0 0,0 0 0,0 1 0,1-1 1,0 1-1,0 0 0,-5 9 0,5-8-96,1 0 0,0 0-1,1 0 1,-1 1 0,1-1 0,0 1 0,1-1-1,0 1 1,0 0 0,0-1 0,1 1 0,0 0-1,0 0 1,2 11 0,-1-16-181,1-1 0,-1 1 0,0-1 0,1 1 0,0-1 0,-1 0 0,1 0 0,0 0 0,-1 0 0,1 0 0,0 0 0,0 0 0,0-1 0,0 1 0,0-1 0,0 1 0,0-1 0,0 0 0,0 0 0,0 0 0,0 0 0,0 0 0,3 0 0,48-9-934,-45 6 191,-1-1 1,0 0-1,1 0 0,-1-1 0,-1 1 1,10-9-1,16-21-6469,-17 15 496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12075,'0'0'13464,"-4"12"-12850,-7 31-118,1 1 1,2 1-1,-3 47 1,25-127 670,-4 15-1139,-5 4-66,-1-1 0,0 0 0,-2 0-1,1 0 1,-1-26 0,-2 49-182,-1-5 211,1 1 0,0-1-1,-1 0 1,1 1 0,0-1-1,0 1 1,0-1 0,0 1 0,1-1-1,-1 0 1,0 1 0,0-1-1,1 1 1,-1-1 0,1 0 0,-1 1-1,1-1 1,0 0 0,-1 0-1,1 1 1,0-1 0,0 0-1,0 0 1,0 0 0,0 0 0,0 0-1,0 0 1,0 0 0,1-1-1,-1 1 1,0 0 0,0-1 0,1 1-1,-1-1 1,0 1 0,1-1-1,-1 1 1,1-1 0,-1 0 0,0 0-1,1 0 1,2 0 0,5 1-3,-1-1 0,1 0 1,0 0-1,-1-1 0,1 0 1,-1-1-1,1 0 1,-1 0-1,1-1 0,14-7 1,-19 8 2,-1 1-1,1-2 1,0 1 0,-1 0 0,1-1 0,-1 0-1,0 1 1,0-1 0,0 0 0,0-1 0,-1 1-1,1-1 1,-1 1 0,0-1 0,0 0 0,0 1-1,0-1 1,-1 0 0,0 0 0,1 0 0,-2-1 0,1 1-1,0 0 1,-1-5 0,-4 8-161,-6 8 42,-6 10 10,8-6 213,0 1 0,1 0 0,1 0 0,0 1 1,1 0-1,0 0 0,1 0 0,0 1 0,1-1 1,1 1-1,-1 24 0,3-38-89,0 1 0,0 0 0,0-1 0,1 1 0,-1 0 0,0-1 0,1 1-1,-1 0 1,1-1 0,-1 1 0,0-1 0,1 1 0,0-1 0,-1 1 0,1-1 0,-1 1 0,1-1 0,-1 1 0,1-1 0,0 0 0,-1 1 0,1-1-1,0 0 1,-1 0 0,1 0 0,0 1 0,0-1 0,-1 0 0,1 0 0,0 0 0,0 0 0,-1 0 0,1 0 0,0 0 0,-1-1 0,1 1 0,0 0 0,0 0-1,0-1 1,34-10-158,-23 4-747,0-1-1,-1 0 0,0-1 0,0-1 0,12-13 0,22-31-7607,-25 30 2827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5509,'0'0'12246,"-8"4"-10254,1 1-1549,0-1-1,0 1 1,1 0 0,0 1 0,0 0 0,0 0-1,1 0 1,0 0 0,0 1 0,0 0 0,1 0 0,0 0-1,0 1 1,1-1 0,0 1 0,0 0 0,1 0-1,0 0 1,-1 10 0,4-16-422,0 0 1,0 0-1,0 1 0,0-1 0,0 0 0,1 0 1,-1-1-1,1 1 0,-1 0 0,1 0 1,-1-1-1,1 1 0,0-1 0,0 1 0,0-1 1,0 0-1,0 0 0,0 0 0,0 0 1,1 0-1,-1 0 0,0-1 0,0 1 0,4 0 1,-4 0-230,1 0 1,-1 0 0,1-1-1,-1 1 1,1-1 0,0 1-1,-1-1 1,1 0-1,0 0 1,-1 0 0,1-1-1,-1 1 1,1 0 0,0-1-1,-1 0 1,1 1 0,-1-1-1,1 0 1,-1-1-1,0 1 1,1 0 0,1-2-1,-1-1-977,-1-1-1,0 1 0,0-1 0,0 1 0,0-1 1,-1 0-1,2-7 0,0-5-4147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12460,'0'0'8328,"4"-9"-5680,12-25-652,-16 34-1958,0-1 1,0 1-1,0 0 0,1 0 0,-1-1 1,0 1-1,0 0 0,0 0 0,0 0 1,0-1-1,0 1 0,0 0 0,0 0 1,0-1-1,0 1 0,0 0 1,0-1-1,0 1 0,0 0 0,0 0 1,0-1-1,0 1 0,0 0 0,0 0 1,0-1-1,0 1 0,0 0 0,0 0 1,-1 0-1,1-1 0,0 1 0,0 0 1,0 0-1,0-1 0,0 1 1,-1 0-1,1 0 0,0 0 0,0 0 1,-1 0-1,1-1 0,0 1 0,0 0 1,0 0-1,-1 0 0,1 0 0,0 0 1,0 0-1,-1 0 0,1 0 0,0 0 1,-1 0-1,1 0 0,0 0 0,0 0 1,-1 0-1,1 0 0,0 0 1,0 0-1,-1 0 0,-12 3 110,5 2-132,0 0 0,0 0 0,0 1 0,1 0 0,0 0 0,0 1 1,1 0-1,0 0 0,0 0 0,0 1 0,1 0 0,-6 11 0,12-19-18,-1 1 0,0 0 1,0-1-1,0 1 0,0-1 1,0 1-1,1-1 0,-1 1 1,0-1-1,0 1 0,1-1 1,-1 0-1,0 1 1,1-1-1,-1 1 0,0-1 1,1 0-1,-1 1 0,1-1 1,-1 0-1,1 1 0,-1-1 1,1 0-1,-1 0 0,1 1 1,-1-1-1,1 0 1,-1 0-1,1 0 0,-1 0 1,1 0-1,-1 0 0,1 0 1,-1 0-1,1 0 0,-1 0 1,1 0-1,-1 0 0,2 0 1,32 0-267,-25 0 94,13-1-592,-5-1 129,0 2 0,0 0 1,25 4-1,-40-4 627,0 0 0,0 0 0,0 1-1,0-1 1,0 0 0,0 1 0,0-1 0,0 1 0,-1 0-1,1 0 1,0 0 0,-1-1 0,1 2 0,0-1 0,-1 0-1,1 0 1,-1 0 0,1 1 0,-1-1 0,0 1-1,0-1 1,0 1 0,0-1 0,0 1 0,0 0 0,0-1-1,0 1 1,0 0 0,-1 0 0,1 0 0,-1 0 0,0 0-1,1-1 1,-1 1 0,0 0 0,0 0 0,0 0-1,-1 3 1,0-1 263,-1 0-1,0 0 0,0 0 0,0 0 1,0 0-1,-1-1 0,0 1 0,1-1 1,-1 0-1,-1 0 0,1 0 1,0 0-1,-1 0 0,1-1 0,-1 1 1,0-1-1,-6 3 0,1-1 123,0 0 0,-1 0-1,1-1 1,-1 0 0,1 0 0,-20 2-1,-31-8-339,58 3-289,0 0-1,0 0 0,1-1 1,-1 1-1,0-1 1,1 1-1,-1-1 0,1 0 1,-1 1-1,1-1 1,-1 0-1,1 0 0,-1 0 1,0-1-1,1 1-106,1 0 1,0 0-1,0 0 1,0 1-1,0-1 0,0 0 1,0 0-1,0 0 1,0 1-1,0-1 0,0 0 1,0 0-1,0 0 1,0 1-1,1-1 0,-1 0 1,0 0-1,1 1 1,-1-1-1,0 0 0,1 1 1,-1-1-1,1 0 1,-1 1-1,1-1 0,0 1 1,-1-1-1,1 1 1,-1-1-1,1 1 0,0-1 1,1 0-1,13-9-6248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13901,'0'-12'9252,"9"26"-5098,1 3-4257,9 10 212,-7-8 106,2 0 1,0-1-1,26 26 1,-36-40-380,-1-1 0,1 0 1,0 0-1,0 0 0,0 0 0,1-1 0,-1 1 0,1-1 1,-1 0-1,1-1 0,0 1 0,-1-1 0,1 0 0,0 0 1,0 0-1,0-1 0,0 0 0,0 0 0,0 0 1,0 0-1,0-1 0,6-1 0,-7 0-203,0 1 0,-1-1 0,0 0 0,1 0 0,-1 0 0,0 0 0,0-1 0,0 1 0,-1-1 0,1 0 0,-1 0 0,1 0-1,-1 0 1,3-4 0,21-50-7526,-15 22 1722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8648,'0'0'18578,"9"4"-18178,-5-2-377,0 0 0,0 0 0,1-1 0,-1 1 0,1-1 0,-1 0 0,1 0 0,0-1 0,-1 0 0,1 0 0,-1 0 0,1 0 0,0 0-1,-1-1 1,1 0 0,-1 0 0,1 0 0,-1-1 0,1 1 0,-1-1 0,0 0 0,0 0 0,0-1 0,0 1 0,0-1 0,-1 0 0,1 0 0,-1 0 0,4-4 0,-4 4 42,-1 1-1,1 0 1,-1-1 0,0 0 0,0 1-1,0-1 1,0 0 0,0 0 0,-1 0 0,1 0-1,-1 0 1,0-1 0,0 1 0,1-4-1,-5 7-61,0-1-1,0 1 1,1 0-1,-1 0 1,0 0-1,0 0 0,0 0 1,0 0-1,1 1 1,-5 1-1,-3 3-12,0 1-1,0 0 1,1 1 0,-1 0-1,2 1 1,-1 0-1,1 0 1,0 1 0,1 0-1,0 0 1,1 1 0,0 0-1,0 0 1,1 0-1,0 1 1,1-1 0,-5 21-1,8-30 8,1-1-1,0 1 1,0 0-1,0 0 1,0 0-1,0 0 1,0 0-1,1 0 1,-1 0-1,0-1 1,0 1-1,1 0 1,-1 0-1,0 0 1,1 0-1,-1-1 1,1 1-1,-1 0 1,1 0-1,-1-1 1,1 1-1,0 0 1,-1-1-1,1 1 1,0-1-1,0 1 1,1 0-1,28 4-344,-23-5 127,0-1-1,0 1 0,0-2 0,-1 1 0,1-1 0,-1 0 0,8-4 0,7-9-3472,-3-4-1900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6086,'0'0'15753,"-2"3"-14984,0 0-641,0-1 0,0 1 0,1 0 0,-1-1 0,1 1 1,0 0-1,0 0 0,0 0 0,0 0 0,0 0 0,1 0 0,-1 0 0,1 0 0,0 0 0,0 0 0,0 4 1,14 51-90,0 2 1203,-13-44-860,0-7-144,-1 0 0,1 1 1,-1-1-1,-1 0 0,0 0 1,-2 10-1,2-17-331,0 0 1,1 0-1,-1 0 0,0 0 0,-1 0 1,1 0-1,0 0 0,-1 0 1,1 0-1,-1-1 0,1 1 1,-1 0-1,0-1 0,1 0 0,-1 1 1,0-1-1,0 0 0,0 0 1,0 0-1,0 0 0,-1 0 1,1-1-1,0 1 0,0-1 0,0 1 1,-1-1-1,1 0 0,0 0 1,-4 0-1,3 1-608,-1-1 0,0 0 1,0 0-1,1-1 0,-1 1 0,0-1 0,1 0 1,-1 0-1,0 0 0,-3-2 0,-12-12-6965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0 609,'0'0'22223,"-2"8"-21374,0 6-549,-5 17 492,-4 59 1,11-90-771,1 1 1,-1 0 0,0-1 0,0 1 0,0 0 0,1-1 0,-1 1 0,0 0-1,1-1 1,-1 1 0,0-1 0,1 1 0,-1-1 0,1 1 0,-1-1 0,1 1-1,-1-1 1,1 1 0,-1-1 0,1 1 0,0-1 0,-1 0 0,1 1 0,-1-1-1,1 0 1,0 0 0,-1 0 0,1 1 0,0-1 0,-1 0 0,1 0 0,0 0-1,0 0 1,-1 0 0,1 0 0,0 0 0,-1 0 0,1-1 0,0 1 0,-1 0-1,1 0 1,0 0 0,-1-1 0,1 1 0,-1 0 0,1-1 0,0 1 0,-1-1-1,2 0 1,33-19 846,86-88-394,-121 107-463,1 1 1,-1-1-1,0 0 0,1 1 0,-1-1 1,1 1-1,-1-1 0,1 1 0,-1 0 0,1-1 1,-1 1-1,1-1 0,-1 1 0,1 0 1,0-1-1,-1 1 0,1 0 0,-1 0 1,1 0-1,0-1 0,-1 1 0,1 0 0,0 0 1,-1 0-1,1 0 0,0 0 0,-1 0 1,1 0-1,0 0 0,-1 0 0,1 1 1,0-1-1,-1 0 0,1 0 0,-1 1 0,1-1 1,0 0-1,-1 1 0,1-1 0,-1 0 1,1 1-1,-1-1 0,1 1 0,-1-1 0,1 1 1,-1-1-1,0 1 0,1-1 0,-1 1 1,0-1-1,1 1 0,-1 0 0,0-1 1,0 1-1,1-1 0,-1 1 0,0 0 0,0-1 1,0 1-1,0 0 0,0-1 0,0 1 1,0 0-1,0 1 0,-1 58 806,0-43-642,1-16-165,0 0 0,-1 0 0,1 1 0,0-1 0,0 0 1,0 0-1,0 0 0,0 0 0,0 0 0,0 0 0,0 0 1,1 0-1,-1 0 0,0 0 0,1 0 0,-1 0 0,0 0 1,1 0-1,-1 0 0,1 0 0,0 0 0,-1 0 0,1 0 0,0-1 1,0 1-1,-1 0 0,1 0 0,0-1 0,0 1 0,0-1 1,0 1-1,0 0 0,0-1 0,0 0 0,0 1 0,1-1 1,2 0 56,-1-1 1,0 1 0,0-1 0,0 0 0,0 0-1,0 0 1,0-1 0,0 1 0,-1-1-1,1 0 1,4-3 0,32-29 255,-33 27-321,1 1 1,-1-1 0,2 1 0,-1 0 0,1 1 0,0 0 0,0 0 0,0 1 0,14-6 0,-22 10-13,1 0 0,0 0 0,-1 0 0,1 0 0,0 0 0,-1 0 0,1 0 1,0 0-1,-1 0 0,1 1 0,0-1 0,-1 0 0,1 0 0,0 0 0,-1 1 0,1-1 0,-1 0 0,1 1 0,-1-1 0,1 1 0,-1-1 0,1 1 0,-1-1 0,1 1 0,-1-1 0,1 1 1,-1-1-1,1 1 0,6 25 18,-6 40 229,-2-50-263,0-9-1682,-2-12-3021,-2-14-3879,4 18 8397,-5-24-11908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16560,'0'0'12043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9961,'0'0'13138,"0"13"-12567,5 329 1874,-1-303-1035,-4-39-1379,0 0 1,0 0-1,0 0 1,0 0-1,0 0 1,0 0-1,0 0 1,0 0-1,0 0 1,0 0-1,0-1 0,0 1 1,0 0-1,0 0 1,1 0-1,-1 0 1,0 0-1,0 0 1,0 0-1,0 0 1,0 0-1,0 0 1,0 0-1,0 0 1,0 0-1,0 0 1,0 0-1,0 0 0,0 0 1,0-1-1,1 1 1,-1 0-1,0 0 1,0 0-1,0 0 1,0 0-1,0 0 1,0 0-1,0 0 1,0 0-1,0 0 1,0 0-1,0 0 1,1 0-1,-1 0 0,0 1 1,0-1-1,0 0 1,0 0-1,0 0 1,3-24 749,-3-101-287,-1 57-518,0 90-530,1-14 513,-1-1-1,1 0 1,0 1-1,1-1 1,2 12-1,-3-17 43,1-1 0,0 1 0,-1 0 0,1 0 0,0-1 0,0 1-1,0 0 1,0-1 0,0 1 0,1-1 0,-1 1 0,0-1-1,1 0 1,-1 0 0,1 1 0,-1-1 0,1 0 0,0 0 0,-1-1-1,1 1 1,0 0 0,0 0 0,-1-1 0,1 1 0,0-1-1,3 1 1,0-1 13,0 1 0,1-1 0,-1 0 0,0 0 0,1-1 0,-1 1 0,0-1 0,0 0 0,1-1 0,-1 1-1,0-1 1,0 0 0,-1 0 0,1-1 0,6-3 0,-3 0 5,0 0-1,-1-1 1,1 0 0,-1 0-1,-1-1 1,1 0-1,8-15 1,-6 8 19,0-1 0,-1 0 1,-1 0-1,-1-1 0,-1 0 0,0 0 0,-1-1 0,4-34 1,-8 51-41,0 0 0,0 0 1,0-1-1,0 1 0,1 0 1,-2 0-1,1 0 0,0 0 1,0 0-1,0 0 0,0-1 1,-1 1-1,1 0 0,0 0 1,-1 0-1,1 0 0,-1 0 1,-1-1-1,2 2-8,-1 0 0,1 0 0,-1 0 0,1 0 0,-1 0 0,0 0 0,1 0 0,-1 0 0,1 1 0,-1-1 0,1 0 0,-1 0 0,1 1 0,-1-1 0,1 0 1,-1 1-1,1-1 0,0 0 0,-1 1 0,1-1 0,-1 1 0,1-1 0,0 1 0,-1 0 0,-24 40-270,7-6 359,1 0 0,2 2 0,1 0 0,-10 48 0,24-84-75,-1 0 0,1 0 0,0 0-1,0 0 1,-1 0 0,1 0 0,0 0 0,0 0-1,0 0 1,0 0 0,0 0 0,1 0 0,-1 1-1,0-1 1,0 0 0,1 0 0,-1-1-1,1 1 1,-1 0 0,1 0 0,-1 0 0,1 0-1,-1 0 1,1 0 0,0-1 0,-1 1 0,1 0-1,0 0 1,0-1 0,1 2 0,1-1 14,-1-1 0,1 1 1,0-1-1,-1 1 0,1-1 1,0 0-1,-1 0 0,1 0 0,-1 0 1,1-1-1,0 1 0,2-2 1,9-2-82,0 0 1,-1-1 0,20-11 0,-29 14-3,0 0 0,0 0 0,0 0 0,0 1 0,0-1 0,0 1 0,8-2-1,-11 3 58,0 1-1,0-1 0,0 0 0,0 0 0,-1 1 0,1-1 1,0 1-1,0-1 0,0 1 0,0-1 0,-1 1 1,1-1-1,0 1 0,0 0 0,-1-1 0,1 1 0,-1 0 1,1-1-1,-1 1 0,1 0 0,-1 0 0,1 0 0,-1 0 1,1-1-1,-1 1 0,0 0 0,0 0 0,1 0 0,-1 0 1,0 0-1,0 0 0,0 0 0,0 0 0,0 0 0,0 0 1,0 0-1,-1 0 0,1 1 0,0 14-93,0 0 0,-1 0-1,-1-1 1,0 1 0,-7 22-1,8-36-80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8456,'0'0'16528,"0"68"-14895,0-38-480,0 2-384,2-2-417,4-4-224,-1-7-96,4-3-256,-4-6-512,3-7-610,-3-3-704,-3-5-832,1-17-2275,-3-5-4773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6278,'0'0'19699,"-18"-6"-21877,31 13-225,5 3-928,2-1-1954,0 1-224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5701,'0'0'19459,"9"14"-17489,-11-12-1925,0 1-1,0 0 1,0-1 0,-1 0 0,1 1 0,-1-1 0,1 0-1,-1 0 1,-6 2 0,-15 15-18,22-18-36,1 1 1,0-1-1,0 0 1,0 1-1,0-1 1,0 1-1,0-1 1,0 1-1,1-1 1,-1 1-1,1-1 1,-1 1-1,1 0 1,-1-1-1,1 1 1,0 0-1,0 0 1,0 1-1,0-2-27,1 1 0,-1-1 1,1 0-1,-1 0 0,1 0 0,-1 0 0,1 0 0,0 0 0,0 0 0,0-1 0,-1 1 0,1 0 0,0 0 0,0-1 0,0 1 0,0 0 0,0-1 0,0 1 0,0-1 0,2 1 0,8 3-429,0-2-1,0 1 0,0-1 0,20 0 1,-3 1-566,-18-1 814,0 0 0,0 1 0,-1 0 0,1 0 1,12 7-1,-20-9 282,-1 0 1,1-1-1,-1 1 1,1 0 0,-1 0-1,0 0 1,0 0-1,1 0 1,-1 0-1,0 0 1,0 1 0,0-1-1,0 0 1,0 0-1,-1 1 1,1-1-1,0 1 1,-1-1-1,1 1 1,-1-1 0,1 1-1,-1-1 1,0 1-1,1-1 1,-1 1-1,0 0 1,0-1 0,0 1-1,0-1 1,-1 1-1,1 0 1,0-1-1,-1 1 1,1-1 0,-1 1-1,1-1 1,-1 1-1,0-1 1,0 0-1,1 1 1,-1-1 0,0 0-1,0 1 1,-3 1-1,0 2 237,-1 0-1,0-1 1,0 1-1,-1-1 0,1 0 1,-1 0-1,0-1 1,0 0-1,-1 0 0,1 0 1,-9 2-1,3-1-226,-1-1 0,1-1 1,0 0-1,-1-1 0,-18 0 0,31 0-250,-1-1 0,0 0-1,0 0 1,0 0 0,0 0-1,0 0 1,0-1 0,0 1 0,0 0-1,1 0 1,-1 0 0,0-1 0,0 1-1,0-1 1,0 1 0,1 0-1,-1-1 1,0 1 0,0-1 0,1 0-1,-1 1 1,0-1 0,1 0 0,-1 1-1,1-1 1,-1 0 0,1 0-1,-1 1 1,0-2 0,-3-12-5836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57 6406,'0'0'11611,"-1"-8"-8488,-3-26-785,4 33-2223,-1 0 0,0 0 0,0 0 0,1 0 0,-1 0-1,0 0 1,0 0 0,0 1 0,0-1 0,0 0 0,0 0 0,0 1-1,0-1 1,0 1 0,0-1 0,-1 1 0,1 0 0,0-1 0,0 1-1,0 0 1,-1 0 0,1-1 0,0 1 0,0 0 0,-1 1 0,1-1-1,0 0 1,-2 0 0,-32 7 473,27-4-549,1 1 1,-1 0-1,1 1 1,0 0-1,0 0 1,0 1-1,1 0 1,-1 0-1,1 0 1,1 1-1,-1 0 1,-7 14 0,7-11 45,0 0 1,0 1 0,2 0 0,-1 0 0,1 1 0,1-1-1,0 1 1,-2 20 0,5-29-100,0-1-1,0 0 1,0 0-1,0 1 1,0-1 0,1 0-1,-1 0 1,1 0-1,0 1 1,-1-1 0,1 0-1,0 0 1,0 0-1,1 0 1,-1 0-1,0-1 1,1 1 0,-1 0-1,1-1 1,-1 1-1,1 0 1,0-1-1,-1 0 1,1 1 0,0-1-1,0 0 1,0 0-1,0 0 1,0-1-1,1 1 1,-1 0 0,0-1-1,0 1 1,0-1-1,1 0 1,-1 1 0,0-1-1,0 0 1,5-1-1,6 1-524,-1-1 0,1-1 0,0 0 0,-1 0 0,1-1-1,11-5 1,29-14-3582,-4-5-2317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7143,'0'0'13122,"-9"1"-10411,1 1-2528,0 1 0,0-1 0,0 1 0,1 1 0,-1-1-1,1 1 1,0 1 0,0-1 0,0 1 0,1 1 0,0-1-1,0 1 1,0 0 0,0 0 0,1 1 0,0-1 0,1 1 0,-1 0-1,-3 9 1,7-14-173,0 0-1,0 0 1,0 1-1,0-1 1,0 0-1,1 1 1,-1-1-1,1 0 1,-1 1-1,1-1 1,0 1-1,0-1 1,0 1-1,0-1 1,0 1-1,1-1 0,0 3 1,0-3-7,0-1 0,0 0 1,0 1-1,0-1 0,1 0 0,-1 0 0,0 0 1,0 0-1,1 0 0,-1-1 0,1 1 0,-1 0 1,1-1-1,-1 1 0,1-1 0,-1 1 0,1-1 1,0 0-1,-1 1 0,1-1 0,0 0 0,-1 0 1,1 0-1,1-1 0,4 1 7,1-1 0,-1 0 0,-1-1 0,1 0 0,0 0 0,0 0 0,-1-1 0,1 0 0,-1 0 0,0-1 0,0 1 0,0-2 0,0 1 0,-1 0 0,1-1 0,-1 0 0,-1 0-1,1-1 1,-1 1 0,0-1 0,0 0 0,0 0 0,-1-1 0,0 1 0,0-1 0,-1 1 0,1-1 0,-2 0 0,2-7 0,-43 108 1490,38-90-1439,1 0 1,0 1-1,0-1 0,0 0 1,1 1-1,0-1 0,-1 1 0,2-1 1,-1 5-1,1-8-77,0 1 1,-1-1-1,1 0 0,0 0 1,-1 0-1,1 0 0,0 0 1,0-1-1,0 1 0,0 0 1,0 0-1,0 0 0,0-1 1,0 1-1,0-1 0,1 1 1,-1-1-1,0 1 0,0-1 1,0 0-1,1 1 0,-1-1 1,0 0-1,0 0 0,1 0 1,-1 0-1,0 0 0,0 0 1,1 0-1,-1 0 1,0-1-1,3 0 0,2 0-683,-1-1 0,1 1-1,0-1 1,-1 0 0,1-1-1,-1 1 1,0-1 0,0 0-1,0-1 1,0 1 0,8-9-1,8-9-6587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3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8520,'0'0'11627,"-11"61"-10089,2-20 95,-5 13-384,1 3-192,0 3-224,-1 0 192,3-3-513,2-1-383,-2-9-65,6-4-192,0-8-833,1-7-929,4-6-1473,-2-5-2595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 6662,'0'0'14579,"-10"-1"-11445,3 0-2621,-7-1 228,0 0 0,1 1 1,-17 1-1,28 0-725,0 0 1,0 0-1,0 0 0,1 0 0,-1 0 0,0 0 1,0 0-1,0 1 0,0-1 0,1 1 1,-1 0-1,0-1 0,0 1 0,1 0 1,-1 0-1,1 0 0,-1 0 0,1 0 1,-1 0-1,1 0 0,-1 1 0,1-1 1,0 1-1,0-1 0,0 1 0,0-1 1,0 1-1,0-1 0,0 1 0,1 0 1,-1 0-1,0-1 0,1 1 0,-1 3 1,1-4-22,1 0 1,-1 0-1,1 0 1,0 0 0,-1 0-1,1 0 1,0 0 0,0 0-1,-1 0 1,1-1 0,0 1-1,0 0 1,0-1 0,0 1-1,0 0 1,0-1-1,0 1 1,0-1 0,0 1-1,1-1 1,-1 0 0,0 0-1,0 1 1,0-1 0,0 0-1,0 0 1,1 0 0,0 0-1,41 2 72,-39-2-77,31-1-161,-15 0-159,0 1 0,0 1 0,0 0 0,0 2 0,24 5 0,-43-8 342,0 0-1,0 1 1,-1-1 0,1 0 0,0 1 0,0-1 0,-1 0-1,1 1 1,0-1 0,-1 1 0,1-1 0,0 1 0,-1-1 0,1 1-1,-1-1 1,1 1 0,-1 0 0,1-1 0,-1 1 0,1 0-1,-1-1 1,0 1 0,1 0 0,-1 0 0,0-1 0,0 1-1,1 0 1,-1 0 0,0-1 0,0 1 0,0 1 0,0 1 96,-1-1 0,0 0 0,1 1 1,-1-1-1,0 1 0,0-1 0,0 0 1,-1 0-1,1 0 0,-3 3 0,-42 43 2034,44-47-2106,-23 23 730,12-12-569,0 0 0,0-1 0,-28 18 0,40-29-257,1 0 0,0 1 0,-1-1 0,1 0 0,0 1 0,-1-1 0,1 0 0,-1 0 0,1 1 0,0-1 0,-1 0 0,1 0 0,-1 0 0,1 0 0,-1 1 0,1-1 0,-1 0 0,1 0 0,-1 0 0,1 0 0,-1 0 0,1 0 0,-1 0 0,1 0 0,-1-1 0,1 1 0,-1 0 0,1 0 0,0 0 0,-1 0 0,1-1 0,-1 1 0,1 0 0,-1 0 0,1-1 0,0 1 0,-1 0 0,1-1 0,0 1 0,-1 0 0,1-1 0,0 1 0,0-1 0,-1 1 0,1 0 0,0-1 0,0 1 0,0-1 0,-1 1 0,1-1 0,1-27-6060,-1 23 4954,5-20-5769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17040,'0'0'10810,"13"-1"-10297,1 0-459,0-1 1,0 0-1,0-1 0,-1-1 1,1 0-1,19-10 0,-28 12-30,0 0 0,0 0-1,0-1 1,-1 0 0,1 0-1,-1 0 1,0 0-1,0 0 1,0-1 0,0 0-1,0 0 1,-1 0 0,0 0-1,0 0 1,0-1 0,0 1-1,-1-1 1,0 0 0,0 0-1,0 0 1,0 0 0,-1 0-1,0 0 1,1-7-1,-2 11 6,-1-1-1,1 1 1,0-1-1,-1 1 1,0-1-1,1 1 1,-1-1-1,0 1 0,1 0 1,-1-1-1,0 1 1,0 0-1,0 0 1,0-1-1,0 1 0,-1 0 1,1 0-1,0 0 1,0 1-1,-1-1 1,1 0-1,-1 0 1,1 1-1,-1-1 0,1 1 1,-1-1-1,1 1 1,-1-1-1,1 1 1,-1 0-1,1 0 1,-1 0-1,1 0 0,-1 0 1,0 0-1,-2 1 1,-4-1-37,1 1 0,0 0 1,-1 0-1,1 1 0,0-1 0,-14 7 1,13-4 6,-1 2 1,2-1-1,-1 1 1,0 0-1,1 1 1,0-1-1,1 1 0,0 1 1,0-1-1,-8 14 1,11-16 49,0 1 1,0-1-1,0 0 1,1 1-1,0-1 1,0 1-1,0 0 1,1 0-1,-1 0 1,2 0-1,-1 0 1,1 0-1,-1 0 1,2 0-1,-1 0 0,1-1 1,0 1-1,2 8 1,-1-10-38,0-1 0,0 0-1,1 0 1,-1 1 0,1-1 0,-1-1 0,1 1 0,0 0 0,0-1-1,1 1 1,-1-1 0,0 0 0,1 0 0,-1-1 0,1 1 0,0 0 0,0-1-1,-1 0 1,1 0 0,0 0 0,4 0 0,13 2-513,0-1 0,33-1-1,-50-1 261,44-2-3208,0-7-3218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19250,'0'0'2787,"-4"57"-1570,4-29-672,0 5-385,0 1-160,6-2-321,8-5-960,1-7-1634,10-10-1537,-7-10-641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14446,'0'0'4212,"10"-9"-2456,34-26-630,-43 34-1091,0 0 0,0 0-1,0 0 1,1 1-1,-1-1 1,1 0 0,-1 0-1,0 1 1,1-1 0,-1 1-1,1 0 1,-1-1-1,1 1 1,-1 0 0,1 0-1,-1 0 1,1 0 0,0 0-1,-1 0 1,2 0-1,-2 1-12,1 0 0,-1-1 0,-1 1 0,1 0 0,0 0 0,0 0 0,0-1-1,0 1 1,-1 0 0,1 0 0,0 0 0,-1 0 0,1 1 0,-1-1 0,1 0 0,-1 0-1,1 0 1,-1 0 0,1 2 0,0 7 125,0 0 0,-1 0 0,1-1 0,-3 17 0,1-17 105,-6 52 415,4-46-581,1 0 1,0 0-1,2 0 1,1 31-1,-1-45-79,1 0-1,-1 0 0,0 0 0,0-1 0,1 1 0,-1 0 0,0 0 1,1 0-1,-1-1 0,1 1 0,-1 0 0,1-1 0,0 1 0,-1 0 1,1-1-1,-1 1 0,1-1 0,0 1 0,0-1 0,-1 1 0,1-1 1,0 0-1,0 1 0,-1-1 0,1 0 0,0 0 0,0 1 0,0-1 1,0 0-1,0 0 0,-1 0 0,1 0 0,0 0 0,0 0 1,0 0-1,0 0 0,-1-1 0,1 1 0,0 0 0,0 0 0,0-1 1,0 1-1,0-1 0,3-1 41,0 1 0,0-1 0,0 0 0,0 0 0,0 0-1,-1-1 1,6-4 0,-1-2-1,-1 0 0,1-1 1,-2 1-1,1-1 0,-2-1 0,1 1 0,-1-1 0,-1 0 0,0 0 0,0-1 0,-1 1 0,-1-1 0,0 0 0,-1 1 0,1-17 0,-5 61-200,1-23 136,1-1 0,0 1 1,1-1-1,0 1 0,0 0 1,3 15-1,-2-22 54,0-1-1,0 0 1,-1 0-1,2 0 1,-1 0 0,0 0-1,0 0 1,1-1-1,-1 1 1,0 0 0,1-1-1,0 1 1,-1-1-1,1 1 1,0-1 0,0 0-1,0 0 1,0 0-1,0 0 1,0 0 0,0 0-1,0 0 1,1-1-1,-1 1 1,0-1 0,0 0-1,0 1 1,1-1-1,-1 0 1,0 0 0,0 0-1,1-1 1,-1 1-1,0-1 1,3 0 0,3-1 57,0-1 0,-1 1 1,0-1-1,1-1 0,-1 1 0,-1-1 1,1 0-1,0-1 0,-1 0 0,0 0 1,0 0-1,-1-1 0,1 0 0,-1 0 1,7-12-1,-5 10-41,-1-1 0,-1 0-1,0-1 1,0 1 0,-1-1 0,0 0 0,-1 0-1,0-1 1,-1 1 0,0 0 0,1-14 0,-3 23-53,0 1 0,0 0 0,1 0 0,-1-1 1,0 1-1,0 0 0,0 0 0,0-1 0,0 1 1,0 0-1,0 0 0,0-1 0,0 1 0,0 0 0,0-1 1,-1 1-1,1 0 0,0 0 0,0-1 0,0 1 0,0 0 1,0 0-1,0-1 0,-1 1 0,1 0 0,0 0 1,0 0-1,0-1 0,-1 1 0,1 0 0,0 0 0,0 0 1,0 0-1,-1 0 0,1-1 0,0 1 0,0 0 1,-1 0-1,1 0 0,0 0 0,-1 0 0,1 0 0,0 0 1,0 0-1,-1 0 0,1 0 0,0 0 0,0 0 1,-1 0-1,1 0 0,0 0 0,-1 0 0,1 0 0,0 0 1,0 0-1,-1 1 0,1-1 0,0 0 0,0 0 0,0 0 1,-1 0-1,1 1 0,0-1 0,0 0 0,0 0 1,-1 0-1,1 1 0,0-1 0,0 0 0,-14 16-128,11-9 195,-1 0-1,2 1 1,-1-1 0,1 0 0,0 1-1,1-1 1,-2 14 0,3-20-49,0 1 0,0 0 0,1 0 0,-1-1 1,0 1-1,1 0 0,-1-1 0,1 1 0,-1 0 0,1-1 1,0 1-1,0-1 0,0 1 0,0-1 0,0 1 1,0-1-1,0 0 0,0 0 0,0 1 0,1-1 0,-1 0 1,0 0-1,1 0 0,-1 0 0,1 0 0,-1-1 1,1 1-1,0 0 0,-1-1 0,1 1 0,0-1 0,-1 0 1,1 1-1,0-1 0,0 0 0,-1 0 0,1 0 1,3-1-1,8 1 65,0-1 0,0-1 0,0 0 0,0-1 0,0 0 1,0-1-1,-1 0 0,0-1 0,21-12 0,-25 13-101,0-1 0,-1 0-1,0 0 1,0 0 0,-1-1-1,1 0 1,-1 0 0,0-1-1,-1 0 1,0 0 0,0 0-1,0 0 1,-1-1 0,0 0-1,6-16 1,-10 24 17,0 0-1,0-1 1,0 1 0,0 0-1,1-1 1,-1 1 0,0 0-1,0-1 1,0 1 0,0 0-1,0 0 1,0-1 0,0 1-1,0 0 1,0-1-1,0 1 1,0-1 0,0 1-1,0 0 1,0 0 0,0-1-1,0 1 1,-1 0 0,1-1-1,0 1 1,0 0 0,0-1-1,0 1 1,-1 0 0,1 0-1,0-1 1,0 1-1,-1 0 1,1 0 0,0-1-1,0 1 1,-1 0 0,1 0-1,0 0 1,-1 0 0,1 0-1,0-1 1,0 1 0,-1 0-1,-19 6-82,-17 17 127,29-15 58,1 0-1,0 0 1,0 1 0,1 0 0,0 0 0,1 1-1,-7 14 1,11-22-89,0 0 0,1 0-1,-1 0 1,0 0-1,1 0 1,-1 0 0,1 0-1,0 0 1,0 0-1,0 0 1,0 1 0,0-1-1,0 0 1,0 0-1,1 0 1,-1 0 0,1 0-1,-1 0 1,1 0-1,0 0 1,0 0 0,0 0-1,0-1 1,0 1-1,0 0 1,0-1 0,1 1-1,-1 0 1,1-1-1,-1 0 1,1 1 0,0-1-1,-1 0 1,1 0-1,0 0 1,0 0 0,0 0-1,0 0 1,0 0 0,0-1-1,0 1 1,0-1-1,0 0 1,3 1 0,10 2-230,1-1 1,0 0 0,0-2 0,0 1 0,17-3 0,-25 1-998,1-1-1,-1 1 1,1-1 0,-1-1-1,0 0 1,13-5 0,16-15-9819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13933,'0'0'3193,"-1"10"-380,-14 235 4132,15-243-6917,0 1 1,0-1-1,0 1 0,0-1 0,0 0 0,1 1 1,-1-1-1,1 1 0,-1-1 0,1 0 0,0 0 1,0 1-1,0-1 0,0 0 0,1 0 0,-1 0 1,0 0-1,1 0 0,0 0 0,-1-1 0,1 1 1,0 0-1,0-1 0,0 1 0,0-1 0,3 2 1,-2-2 26,0-1 0,0 1 0,-1-1 0,1 0 0,0 0 1,0 0-1,0 0 0,0 0 0,0 0 0,0-1 0,0 1 1,-1-1-1,1 0 0,0 0 0,0 0 0,-1 0 0,1-1 1,-1 1-1,1-1 0,-1 0 0,4-2 0,34-38 243,-34 35-273,-1 1-1,1-1 1,0 1 0,1 0-1,-1 1 1,15-10-1,-21 15-22,1 0-1,-1 1 1,1-1-1,-1 0 1,1 0-1,-1 0 0,1 1 1,-1-1-1,1 0 1,-1 0-1,1 1 1,-1-1-1,1 0 1,-1 1-1,1-1 1,-1 1-1,0-1 1,1 0-1,-1 1 1,0-1-1,0 1 1,1-1-1,-1 1 1,0-1-1,0 1 1,1-1-1,-1 1 1,0-1-1,0 1 1,0-1-1,0 1 1,0 0-1,0-1 1,0 1-1,0-1 1,0 1-1,0-1 1,0 1-1,0-1 1,-1 2-1,1 34 108,0-29-81,0 58 36,0-65-97,0 0 1,0 1 0,0-1 0,1 0-1,-1 1 1,0-1 0,0 0-1,0 0 1,0 1 0,1-1-1,-1 0 1,0 0 0,0 1 0,0-1-1,1 0 1,-1 0 0,0 0-1,0 1 1,1-1 0,-1 0 0,0 0-1,1 0 1,-1 0 0,0 0-1,1 0 1,-1 1 0,0-1 0,1 0-1,-1 0 1,0 0 0,0 0-1,1 0 1,-1 0 0,0 0 0,1-1-1,-1 1 1,0 0 0,1 0-1,-1 0 1,0 0 0,1 0 0,-1 0-1,0-1 1,0 1 0,1 0-1,-1 0 1,0 0 0,0-1 0,1 1-1,-1 0 1,16-10-2112,43-47-11554,-37 35 5215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 5830,'0'0'17670,"-11"9"-15818,5-5-1645,-45 38 1339,47-39-1397,1 0 0,0 1 0,0-1 0,1 0 0,-1 1 0,1-1 0,-1 1 0,1 0 0,0 0 0,0 0 0,1 0 0,0 0 0,-1 0 0,0 9 0,2-13-143,1 1 0,-1-1 0,0 1-1,1-1 1,-1 0 0,1 1 0,-1-1 0,0 0 0,1 1 0,-1-1 0,1 0 0,-1 0 0,1 1 0,0-1 0,-1 0 0,1 0-1,-1 0 1,1 0 0,-1 0 0,1 0 0,-1 0 0,1 0 0,0 0 0,-1 0 0,1 0 0,-1 0 0,1 0 0,-1 0-1,1 0 1,-1-1 0,1 1 0,-1 0 0,1 0 0,-1-1 0,1 1 0,0-1 0,21-8 111,-13 3-159,1-1 0,-1-1-1,0 0 1,-1 0 0,0 0-1,0-1 1,-1 0 0,0-1 0,0 0-1,-1 0 1,6-15 0,-26 58-542,9-21 599,0-1 0,0 1 0,1 0 0,0 0 0,1 0 0,1 1 0,0-1 0,-1 23 1,3-33-34,1 0 1,-1 0-1,1 0 1,0 0 0,-1 0-1,1 0 1,0-1-1,0 1 1,0 0 0,0 0-1,0-1 1,1 1-1,-1-1 1,0 1 0,1-1-1,-1 0 1,1 1 0,0-1-1,-1 0 1,1 0-1,0 0 1,0 0 0,0 0-1,-1-1 1,1 1-1,0-1 1,0 1 0,0-1-1,0 0 1,0 1 0,3-1-1,0 0-677,1 0 1,-1 0-1,0 0 0,0 0 0,0-1 0,0 0 1,0 0-1,0 0 0,0-1 0,0 0 1,9-4-1,11-13-7089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11179,'0'0'8733,"-10"27"-3592,10-17-4608,-1 4-191,1 0 0,1 0 0,0 0 0,1 0 0,7 26-1,-8-37-332,0-1 0,0 1-1,0-1 1,0 1 0,1-1-1,0 0 1,-1 1 0,1-1-1,0 0 1,0 0 0,0 0-1,0 0 1,0-1-1,0 1 1,1 0 0,-1-1-1,1 0 1,-1 0 0,1 1-1,-1-1 1,1-1 0,0 1-1,-1 0 1,1-1-1,0 1 1,0-1 0,-1 0-1,1 0 1,0 0 0,0 0-1,0 0 1,-1-1 0,1 1-1,0-1 1,-1 0-1,6-2 1,-4 1 60,1 0 0,-1 0 0,0 0 0,0-1 0,0 1 1,0-1-1,0 0 0,-1-1 0,1 1 0,-1-1 0,0 1 0,0-1 0,0 0 0,-1 0 0,1 0 0,-1 0 0,0-1 0,0 1 0,0-1 1,1-5-1,-1 2 84,1 0 1,-1-1-1,-1 1 1,0-1-1,0 1 1,0-1-1,-1 0 1,0 1-1,-1-1 1,-2-11-1,3 19-141,0 0 1,0 0-1,0 1 0,-1-1 1,1 0-1,0 0 0,-1 0 0,1 1 1,0-1-1,-1 0 0,1 0 0,-1 1 1,1-1-1,-1 0 0,1 1 1,-1-1-1,1 0 0,-1 1 0,0-1 1,1 1-1,-1-1 0,0 1 1,1 0-1,-1-1 0,0 1 0,0 0 1,0-1-1,1 1 0,-1 0 1,0 0-1,0 0 0,0-1 0,0 1 1,1 0-1,-1 0 0,0 0 1,0 1-1,0-1 0,0 0 0,1 0 1,-2 1-1,0-1-15,1 1 0,0 0 0,0-1 0,0 1 0,0 0 1,-1 0-1,1 0 0,0 0 0,0 0 0,0 0 0,1 0 0,-1 0 0,0 1 0,0-1 0,1 0 0,-1 0 0,1 1 1,-1-1-1,1 0 0,-1 1 0,1-1 0,0 0 0,0 1 0,-1 2 0,1-3 7,0 1 1,1-1-1,-1 0 0,0 1 0,0-1 1,1 0-1,-1 1 0,1-1 0,-1 0 0,1 1 1,0-1-1,-1 0 0,1 0 0,0 1 1,0-1-1,0 0 0,0 0 0,0 0 1,0 0-1,0 0 0,0-1 0,2 2 1,2 1 1,-1-2 1,0 1 0,0 0-1,1-1 1,-1 0 0,1 0-1,5 1 1,11-1 13,-1 0 0,29-3 1,-43 1-14,8 0-54,-1-2 0,1 1 0,-1-2 0,1 0 0,-1-1 1,19-9-1,-27 12 45,-1 0 1,0 0 0,0 0 0,0 0-1,0-1 1,0 0 0,0 0-1,-1 0 1,1 0 0,-1 0 0,0-1-1,0 0 1,0 1 0,-1-1 0,1 0-1,-1 0 1,0-1 0,0 1-1,0 0 1,-1-1 0,1 1 0,0-9-1,-2 12 8,0 0-1,0 0 0,0 0 0,0 1 0,0-1 0,0 0 1,-1 0-1,1 0 0,0 0 0,0 1 0,-1-1 1,1 0-1,-1 0 0,1 0 0,-1 1 0,1-1 0,-1 0 1,1 1-1,-1-1 0,0 0 0,1 1 0,-1-1 1,0 1-1,1-1 0,-1 1 0,0 0 0,-1-1 0,-27-2 25,23 4-29,0 0 0,0 1 0,0-1 0,0 1-1,0 1 1,1-1 0,-11 6 0,11-3 20,-1 0 1,1 0-1,0 0 0,1 1 1,-1-1-1,1 1 0,0 0 1,1 1-1,-1-1 1,1 1-1,-3 9 0,5-14-15,0 1 0,0 0 0,1 0 0,-1 0-1,1-1 1,-1 1 0,1 0 0,0 0 0,0 0 0,0 0 0,0 0-1,1 0 1,-1 0 0,1-1 0,0 1 0,0 0 0,0 0 0,0-1-1,0 1 1,0 0 0,1-1 0,-1 1 0,1-1 0,0 0 0,0 0-1,0 1 1,0-1 0,0 0 0,0-1 0,4 4 0,2-1-188,-1-1 0,1 1 0,0-2 0,0 1 0,0-1 0,0 0 0,0 0 0,14 0 0,36-2-5521,-16-5-3057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13100,'0'0'7677,"1"11"-6145,4 72 555,-1-9-893,3-1 0,21 94 0,-28-164-1150,1-1 0,-1 0 0,1 0 0,-1 0 0,1 0-1,0 0 1,0 0 0,0 0 0,0 0 0,0-1-1,0 1 1,1 0 0,-1 0 0,1-1 0,2 3 0,-3-3 0,0-1 0,0 0 0,-1 0 1,1 0-1,0 0 0,0 0 0,0 0 1,-1 0-1,1 0 0,0 0 1,0 0-1,0 0 0,-1 0 0,1-1 1,0 1-1,0 0 0,-1 0 1,1-1-1,0 1 0,-1-1 0,1 1 1,0-1-1,-1 1 0,1-1 1,0 1-1,-1-1 0,1 0 0,4-5 105,-1 0-1,0 0 1,0 0-1,-1 0 1,0-1-1,0 1 0,3-11 1,-1-3-104,0 0 1,-2 0-1,0 0 0,-2-1 1,0 1-1,-1-1 0,-1 1 1,-1-1-1,-5-22 1,-4 17-341,6 26 85,3 14 101,2-11 105,-1 0 1,1 0 0,1 0-1,-1 0 1,0 0-1,1 0 1,-1 0 0,1 0-1,0 0 1,0-1 0,0 1-1,0 0 1,0-1 0,1 1-1,-1-1 1,1 1-1,0-1 1,0 0 0,0 1-1,0-1 1,0 0 0,0 0-1,0-1 1,1 1 0,-1 0-1,1-1 1,-1 1-1,1-1 1,0 0 0,-1 0-1,1 0 1,0 0 0,0 0-1,0-1 1,0 0 0,0 1-1,0-1 1,0 0 0,0 0-1,-1 0 1,1-1-1,0 1 1,0-1 0,0 0-1,0 1 1,0-1 0,-1 0-1,1-1 1,0 1 0,-1 0-1,1-1 1,-1 0-1,3-1 1,4-5-17,0 1 1,0-1-1,-1-1 0,0 1 0,-1-1 0,0-1 1,0 1-1,-1-1 0,0 0 0,-1-1 0,0 1 1,0-1-1,-1 0 0,-1 0 0,0-1 1,3-22-1,-8 34-23,0 1 1,0 0 0,0 0 0,0 0-1,0 0 1,0 0 0,0 0-1,1 1 1,-1-1 0,0 0 0,1 1-1,-3 3 1,-4 4 90,1 1 0,1 0 1,0 1-1,0-1 0,1 1 1,0 0-1,-4 16 0,7-20-21,1 0 0,0 0 0,0 0 0,1 1 0,0-1 0,0 0 0,0 1 0,1-1 0,0 0 0,1 0 0,0 0-1,0 0 1,4 10 0,44 117 27,-50-134-51,0 1 0,0-1 0,0 0-1,0 0 1,0 1 0,0-1 0,0 0 0,0 0 0,0 1 0,0-1 0,1 0 0,-1 0 0,0 0 0,0 1 0,0-1 0,0 0 0,0 0 0,0 0-1,1 1 1,-1-1 0,0 0 0,0 0 0,0 0 0,1 0 0,-1 1 0,0-1 0,0 0 0,0 0 0,1 0 0,-1 0 0,0 0 0,0 0 0,1 0 0,-1 0-1,0 0 1,0 1 0,0-1 0,1 0 0,-1 0 0,0 0 0,0-1 0,1 1 0,-1 0 0,1 0 0,3-13 293,-3-17 189,-1 21-435,0 2-50,0 1 0,0 0 0,0 0 0,1 0 0,0-1 1,3-9-1,-2 13-10,-1 0 1,1 0-1,0 0 1,0 1-1,1-1 1,-1 0 0,1 1-1,-1-1 1,1 1-1,0 0 1,0 0-1,0 0 1,0 0-1,3-1 1,-2 1-7,0-1 1,1 1-1,-1 0 0,0 0 1,1 1-1,-1-1 0,1 1 1,0 0-1,-1 0 0,1 1 1,0-1-1,5 1 0,-9 1 8,1-1 0,0 1 0,0 0 0,-1-1 0,1 1 0,0 0 0,-1 0 0,1 0 0,-1 0 0,1 0 0,-1 1 0,0-1-1,1 0 1,-1 1 0,0-1 0,0 1 0,0-1 0,0 1 0,0-1 0,0 1 0,0 0 0,-1-1 0,1 1 0,0 0 0,-1 0 0,0 0-1,1-1 1,-1 1 0,0 0 0,0 0 0,0 0 0,-1 3 0,2 10 127,0 1 0,-1-1 1,-1 0-1,-1 1 0,-6 28 0,22-80-4531,5-9-3998,-8 17 135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2691,'0'0'20056,"9"3"-17947,-1 0-1929,0 0 1,0 0-1,0-1 1,1-1-1,-1 1 1,1-2-1,-1 1 1,1-1 0,-1 0-1,1 0 1,-1-1-1,0-1 1,1 1-1,-1-1 1,0-1 0,11-4-1,-11 2-135,1-1 0,-1 0 0,-1 0 0,14-14 0,-19 18 5,0 0 0,-1 0 0,1 0 0,-1 0 0,0 0 0,1 0 0,-1-1 0,0 1 0,0 0 0,0-1 0,0-2 0,-1 4-6,0 0 0,0 0 1,0 1-1,0-1 0,0 0 0,-1 0 1,1 0-1,0 0 0,0 1 0,-1-1 1,1 0-1,-1 0 0,1 1 0,-1-1 1,1 0-1,-1 1 0,1-1 0,-1 0 1,1 1-1,-1-1 0,0 1 0,1-1 1,-1 1-1,0-1 0,0 1 0,1-1 0,-1 1 1,0 0-1,0 0 0,1-1 0,-1 1 1,-2 0-1,-2-1-32,1 0 0,-1 1 0,0-1 0,0 1 0,0 0 0,0 1 0,0-1 0,0 1 0,0 0 0,1 0 1,-1 1-1,0-1 0,1 1 0,-1 0 0,1 0 0,-1 1 0,1-1 0,0 1 0,0 0 0,0 0 0,1 0 0,-1 1 0,1-1 0,-1 1 0,1 0 0,-4 7 0,2-4 25,1-1-1,0 1 0,0-1 0,0 1 0,1 0 0,0 1 0,1-1 0,-1 1 1,1-1-1,1 1 0,0-1 0,0 1 0,0 0 0,1 0 0,0-1 0,1 12 0,0-17-37,0 1 0,0-1 0,0 0 0,0 0-1,1 0 1,-1 0 0,0 0 0,1 0 0,-1-1-1,1 1 1,0 0 0,0-1 0,-1 0 0,1 1-1,0-1 1,0 0 0,0 0 0,1 0-1,-1 0 1,0 0 0,0 0 0,0-1 0,1 1-1,2 0 1,62 4-1203,-59-5 821,54-4-4252,-21-6-2213,13-13-9760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59 10762,'0'0'10826,"-11"-2"-8930,-32-3-674,40 5-1178,0 1-1,0-1 1,0 0 0,0 1 0,0-1-1,0 1 1,0 0 0,0 0-1,0 0 1,0 1 0,0-1-1,0 1 1,1-1 0,-1 1 0,1 0-1,-1 0 1,1 0 0,0 0-1,0 1 1,0-1 0,-4 5-1,3-3-18,1 1-1,-1-1 1,1 1-1,0-1 1,0 1-1,0 0 0,0 0 1,1 0-1,0 0 1,0 0-1,0 5 1,1-9-17,1 0 1,-1-1-1,0 1 1,1 0 0,-1 0-1,1-1 1,-1 1 0,1 0-1,-1-1 1,1 1-1,0-1 1,-1 1 0,1-1-1,0 1 1,-1-1-1,1 1 1,0-1 0,0 0-1,-1 1 1,1-1 0,0 0-1,0 0 1,0 0-1,-1 1 1,1-1 0,0 0-1,0 0 1,0 0 0,0 0-1,-1 0 1,1-1-1,0 1 1,0 0 0,1 0-1,33-8 545,-25 3-402,0 0 0,-1-1 0,0 0 0,0-1 0,0 0 0,-1-1 0,9-10 0,-12 13-83,-1 0 0,0 0-1,0 0 1,0 0 0,0-1 0,-1 1-1,0-1 1,-1 0 0,1 0-1,-1 0 1,0 0 0,-1-1 0,2-10-1,-25 41-2720,14 10-1271,8-22-94,3-5-3772,6-7-490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7655,'0'0'17265,"6"61"-16977,-1-26-128,4 3-160,2 3 32,5 0-512,2-2-1314,-4-5-1569,-5-7-2243,-3-7-2882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64 123 8584,'0'0'7602,"0"12"-5894,-4 48 954,-11 64-1,5-58-494,-1 82 0,-7-256-170,18 77-1951,0 0 1,10-61-1,-8 80-56,1 0 1,1 0-1,0 0 0,0 1 0,1 0 1,0-1-1,1 2 0,1-1 0,-1 1 1,15-16-1,10 6-183,-30 19 174,-1 1 0,1 0 1,-1-1-1,1 1 0,-1-1 0,1 1 0,-1 0 0,1-1 1,-1 1-1,1 0 0,0 0 0,-1 0 0,1-1 0,-1 1 1,1 0-1,0 0 0,-1 0 0,1 0 0,0 0 1,-1 0-1,1 0 0,-1 0 0,1 0 0,0 1 0,-1-1 1,1 0-1,-1 0 0,1 0 0,0 1 0,-1-1 0,1 0 1,-1 1-1,1-1 0,-1 0 0,1 1 0,-1-1 0,1 1 1,-1-1-1,0 1 0,1-1 0,-1 1 0,0-1 1,1 1-1,-1-1 0,0 1 0,1-1 0,-1 1 0,0 0 1,0-1-1,0 2 0,0 3 8,-1-1 0,0 1 0,-1 0 0,1-1 0,-1 1 0,0-1 0,0 1 0,0-1 0,0 0 0,-1 0 0,0 0 0,0 0 0,0 0 0,0-1 0,-1 1 0,1-1 0,-1 0 0,-5 4 0,-10 6-434,1-1 1,-34 16-1,62-34-1605,-1 1 1,0-1-1,0-1 1,-1 1-1,8-10 0,38-43-4344,10-9 4149,-64 67 2487,1 1-1,0-1 1,-1 0 0,1 0-1,0 1 1,-1-1 0,1 0 0,0 1-1,0-1 1,0 1 0,0-1-1,0 1 1,-1-1 0,1 1-1,0 0 1,0 0 0,0-1 0,0 1-1,0 0 1,0 0 0,0 0-1,0 0 1,0 0 0,0 0-1,0 0 1,0 0 0,2 1 0,-2 0-6,0 0 1,0 0 0,0 1 0,0-1 0,0 0 0,-1 0 0,1 1 0,0-1 0,-1 1 0,1-1 0,-1 0 0,1 1-1,-1-1 1,0 1 0,0-1 0,0 3 0,1 13 1081,-1-1 0,-3 28 0,2-36-725,-26 148 4687,2-18-3198,20-106-2043,2-23-28,1-20 25,0-74-88,-1 33-94,3 0-1,8-65 1,-6 104 126,0 1 0,0-1-1,1 1 1,1 0 0,0 0-1,1 0 1,0 0 0,1 1-1,0 0 1,1 0-1,0 0 1,1 1 0,0 0-1,13-12 1,-20 21 9,0-1 0,1 1 0,-1 0-1,1-1 1,-1 1 0,1 0 0,0 0 0,-1 0 0,1 1-1,0-1 1,0 0 0,-1 1 0,1-1 0,0 1 0,0-1-1,0 1 1,0 0 0,0 0 0,0 0 0,1 0 0,-1 1-14,-1-1 0,1 1 1,-1 0-1,0-1 0,0 1 1,1 0-1,-1 0 1,0 0-1,0 0 0,0 0 1,0 0-1,0 0 1,0 0-1,0 1 0,-1-1 1,1 0-1,0 0 1,-1 1-1,1-1 0,0 2 1,0 2-27,1 0 0,-1-1 1,-1 1-1,1 0 1,0 0-1,-1 0 0,0 0 1,0 0-1,-1 0 0,0 0 1,1 0-1,-1 0 1,-1-1-1,-1 7 0,-2-4 177,0 0 1,0-1-1,0 1 0,-1-1 0,0 0 0,0-1 0,-1 0 1,0 0-1,0 0 0,0-1 0,0 1 0,0-2 0,-1 1 0,0-1 1,0 0-1,0-1 0,0 0 0,-14 2 0,21-4-195,1-1-1,0 1 0,-1 0 0,1 0 1,0 0-1,-1-1 0,1 1 0,0 0 1,-1 0-1,1-1 0,0 1 0,0 0 1,-1-1-1,1 1 0,0 0 0,0-1 1,0 1-1,-1 0 0,1-1 0,0 1 1,0 0-1,0-1 0,0 1 0,0-1 1,0 1-1,0 0 0,0-1 0,0 1 1,0-1-1,0 1 0,0 0 0,0-1 1,0 1-1,0-1 0,0 1 0,1 0 1,-1-1-1,0 1 0,0 0 0,0-1 1,0 1-1,1 0 0,-1-1 0,0 1 1,1 0-1,-1 0 0,0-1 0,1 1 1,10-18-3256,-2 10 1368,-1 1-1,1 1 1,0 0-1,1 0 1,17-8-1,3 0-3289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68 3651,'0'0'22320,"-9"12"-21877,-32 38 6,38-45-353,0 1 1,0-1 0,0 1-1,1-1 1,0 1-1,0 0 1,-2 11 0,3-16-75,1 0 0,-1 0 0,1 0 0,0 0 0,-1 0 0,1 1 0,0-1 1,0 0-1,0 0 0,0 0 0,0 0 0,0 1 0,0-1 0,1 0 0,-1 0 0,0 0 0,0 0 1,1 0-1,-1 0 0,1 0 0,-1 0 0,1 0 0,0 0 0,-1 0 0,1 0 0,0 0 1,0 0-1,-1 0 0,1 0 0,0-1 0,0 1 0,0 0 0,0-1 0,0 1 0,0-1 1,1 1-1,5 0 31,-1-2 1,0 1 0,1-1 0,-1 0 0,0 0 0,0 0 0,0-1 0,0 0 0,0-1 0,0 1 0,-1-1 0,1 0 0,-1 0-1,0-1 1,1 1 0,-2-1 0,1-1 0,0 1 0,4-7 0,-5 8-16,0-1 1,-1-1 0,1 1-1,-1 0 1,0-1-1,-1 0 1,1 0-1,-1 0 1,0 0-1,0 0 1,-1 0-1,1 0 1,-1-1-1,0 1 1,0 0-1,-1-1 1,0 1-1,0-1 1,0 1 0,-1 0-1,1-1 1,-4-9-1,2 11-131,0 1 0,-1 0 0,0 0 0,1 0-1,-1 0 1,0 0 0,0 0 0,-1 1 0,1 0 0,0 0 0,-1 0 0,0 0-1,1 0 1,-1 1 0,0-1 0,0 1 0,0 0 0,0 0 0,0 0 0,0 1 0,0 0-1,0 0 1,0 0 0,0 0 0,0 0 0,-7 2 0,1 11-3547,10-12 3367,0-1 1,-1 1 0,1-1 0,0 1-1,0-1 1,0 1 0,0 0-1,0-1 1,0 1 0,0-1 0,0 1-1,0-1 1,1 1 0,-1-1-1,0 1 1,0-1 0,0 1 0,1-1-1,-1 1 1,0-1 0,1 1 0,-1-1-1,0 1 1,1-1 0,-1 1-1,0-1 1,1 0 0,-1 1 0,1-1-1,0 1 1,11 1-5558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9417,'0'0'13655,"-9"0"-12373,4 0-1134,0 1 0,-1-1 0,1 1 1,0 1-1,0-1 0,0 1 1,0 0-1,0 0 0,0 0 0,-6 5 1,8-5-117,0 0 1,0 0 0,1 0 0,-1 0 0,1 1 0,0-1 0,0 1 0,0 0-1,0-1 1,0 1 0,0 0 0,1 0 0,-1 0 0,1 1 0,0-1 0,0 0 0,0 0-1,0 1 1,1-1 0,-1 1 0,1 4 0,0-7-43,1 0 1,-1 0-1,1 0 0,0 0 1,-1 1-1,1-1 0,0 0 0,-1 0 1,1-1-1,0 1 0,0 0 1,0 0-1,0 0 0,0 0 1,0-1-1,0 1 0,0-1 1,0 1-1,0 0 0,0-1 1,1 0-1,-1 1 0,0-1 0,0 0 1,0 0-1,1 1 0,1-1 1,47 5-1030,-36-4 278,-4 0 369,0 0 0,-1 2 0,1-1 0,-1 1 1,11 4-1,-19-6 430,0-1 1,0 0-1,1 1 0,-1-1 0,0 1 1,0 0-1,1-1 0,-1 1 1,0 0-1,0 0 0,0 0 0,0-1 1,0 1-1,0 0 0,0 1 1,0-1-1,0 0 0,-1 0 1,1 0-1,0 0 0,-1 1 0,1-1 1,-1 0-1,1 0 0,-1 1 1,0-1-1,0 0 0,1 1 0,-1-1 1,0 0-1,0 1 0,0-1 1,0 1-1,-1-1 0,1 0 1,0 1-1,0-1 0,-1 0 0,1 0 1,-1 1-1,1-1 0,-1 0 1,0 0-1,1 1 0,-1-1 1,0 0-1,-2 2 0,-1 0 194,0 0 1,0 0-1,0 0 0,-1 0 0,1-1 1,-1 1-1,0-1 0,0 0 0,0-1 1,0 1-1,0-1 0,0 0 0,-6 0 0,4 0-184,0 0 0,1 0 1,-1-1-1,0 0 0,0 0 0,1-1 0,-1 0 0,0 0 0,-11-4 0,17 5-181,0-1 1,0 0 0,0 0-1,0 0 1,0 1 0,0-1-1,0 0 1,0 0 0,0 0-1,0 0 1,1-1 0,-1 1 0,0 0-1,1 0 1,-1 0 0,1 0-1,-1-1 1,1 1 0,0 0-1,-1-3 1,1 2-380,0 0-1,0 0 1,0 0 0,0 0 0,0 0-1,0 0 1,1 0 0,-1 0-1,1 0 1,-1 0 0,1 0 0,0 0-1,1-2 1,12-13-6246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14830,'0'0'8264,"-3"56"-7303,-1-27-641,-1-2-192,3 2 0,-2-5 32,4-1 257,0-4-97,0-6-224,0-4-32,6-5-32,3-4-832,3-2-1058,1-15-1537,0-8-2979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13773,'0'0'8595,"-4"8"-6876,-2 7-1306,1 1 0,0 0 0,1 0 0,1 0 0,1 0 0,-2 30 0,7 115 417,0-100-606,-3-44-186,-1-10-8,1 0 0,1 0 0,-1 0 0,1 0 1,3 10-1,6-69 536,-10 49-566,2-15-77,0 0 0,-2 1 0,0-1 0,-5-35 0,7 56 52,1 0 0,0 0-1,-1 0 1,1 0 0,0 0-1,0-1 1,1 0 0,-1 1-1,1-1 1,-1 0 0,1-1-1,-1 1 1,1 0 0,0-1-1,0 0 1,0 0 0,0 0-1,0-1 1,6 1 0,-1 1 17,0-1 1,1 0-1,-1-1 1,0 0-1,1 0 1,-1-1-1,0 0 0,0 0 1,10-4-1,-13 3 18,-1-1-1,0 0 0,0 0 0,0-1 0,0 1 0,0-1 1,-1 0-1,0 0 0,4-5 0,-6 7 16,0 0 0,0 0 0,-1-1 0,1 1 0,-1 0 0,0-1 0,1 1 0,-1-1 0,0 1 0,-1-1 0,1 1 0,0-1 0,-1 0 0,1 1 0,-1-1 0,0 0 0,0 0 1,0 1-1,0-1 0,-1 0 0,1 1 0,-1-4 0,0 5-18,0-1 1,0 1 0,-1-1 0,1 1-1,0 0 1,-1 0 0,1-1-1,0 1 1,-1 0 0,1 0 0,-1 1-1,0-1 1,1 0 0,-1 0-1,0 1 1,1-1 0,-1 1 0,0-1-1,0 1 1,1 0 0,-1 0-1,0 0 1,0 0 0,0 0 0,1 0-1,-1 0 1,0 1 0,0-1-1,-2 2 1,-3-1-11,1 0-1,0 1 0,0 0 1,0 0-1,0 1 1,0-1-1,-5 5 1,4-2 30,1 0 1,0 1 0,0-1 0,1 1 0,-1 1 0,1-1-1,1 1 1,-1 0 0,1 0 0,0 0 0,1 0 0,0 1 0,0 0-1,1-1 1,0 1 0,0 0 0,0 0 0,1 0 0,1 1 0,-1-1-1,1 0 1,1 8 0,0-14-21,-1 0 0,1 0 0,0 0 0,0 1 0,0-2 0,0 1 0,0 0-1,0 0 1,0 0 0,0 0 0,1-1 0,-1 1 0,1-1 0,-1 1 0,1-1 0,0 1 0,0-1 0,-1 0 0,4 1-1,0 1 76,1 0-1,-1-1 1,1 0-1,0-1 1,0 1-1,-1-1 1,9 1-1,-5-2-250,0 1 0,-1-1 1,1-1-1,15-2 0,-20 2-227,-1 1 1,1-1-1,0 0 1,0-1 0,-1 1-1,1-1 1,-1 0-1,1 0 1,-1 0-1,3-2 1,8-15-4367,-7-5-3133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15439,'0'0'5701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136 100 12364,'0'0'8114,"-10"-4"-7703,8 2-393,0 1 0,0 0 0,-1 0 0,1 0 0,0 0-1,-1 0 1,1 0 0,0 1 0,-1-1 0,1 1 0,-1 0 0,1 0 0,-1 0 0,1 0-1,-1 0 1,0 0 0,1 0 0,0 1 0,-1 0 0,1-1 0,-1 1 0,1 0 0,0 0-1,-1 0 1,1 1 0,0-1 0,0 0 0,0 1 0,0-1 0,0 1 0,0 0 0,1 0-1,-1 0 1,0 0 0,1 0 0,-2 3 0,-5 6 260,1 1 0,1 1-1,-6 15 1,10-24-243,0 1 0,1-1 0,0 1 0,0-1-1,0 1 1,0 0 0,1-1 0,0 1 0,0 0 0,0-1-1,0 1 1,3 9 0,-3-14-30,1 1-1,-1 0 0,1 0 1,0-1-1,-1 1 1,1 0-1,0-1 0,0 1 1,-1-1-1,1 1 1,0-1-1,0 1 0,0-1 1,0 0-1,0 1 1,-1-1-1,1 0 1,0 0-1,0 1 0,0-1 1,0 0-1,0 0 1,0 0-1,0 0 0,0 0 1,0 0-1,0-1 1,0 1-1,0 0 0,0 0 1,-1-1-1,1 1 1,0 0-1,0-1 0,1 0 1,30-15 231,-17 5-157,-1-1-1,-1 0 1,0 0-1,-1-2 1,0 1-1,-1-2 1,0 1-1,-2-1 1,16-31-1,-24 44-68,-1 0 0,1 1 0,0-1 0,-1 0 0,0 0 0,1 0 0,-1 0 0,0 1 0,0-1 0,0 0 0,0 0 0,0 0 0,-1-2 0,-4 3-10,-6 14-151,3 5 281,1 0 0,0 0 0,1 0 0,1 0 0,1 1 0,0 0 0,2 0 0,-1 28-1,3-47-103,0 0-1,0 0 0,0 1 0,0-1 1,0 0-1,0 0 0,0 1 0,0-1 1,0 0-1,0 0 0,0 1 0,0-1 1,0 0-1,0 0 0,1 1 0,-1-1 1,0 0-1,0 0 0,0 1 0,0-1 1,1 0-1,-1 0 0,0 0 0,0 0 1,0 1-1,1-1 0,-1 0 0,0 0 1,0 0-1,1 0 0,-1 0 0,0 0 1,0 1-1,1-1 0,-1 0 0,0 0 0,0 0 1,1 0-1,-1 0 0,0 0 0,1 0 1,-1 0-1,17-6 407,12-13-145,-16 8-224,3-2-55,0 0 0,22-12 0,-33 23-53,-1-1 0,1 1 0,0 0 0,-1 0 0,1 0 0,0 1 0,0 0 0,0 0 0,0 0 0,1 0 0,-1 1 0,0 0 1,0 0-1,7 1 0,-11 0 29,1 0 1,0 0 0,0-1-1,0 1 1,0 0 0,-1 1-1,1-1 1,0 0 0,-1 0-1,1 1 1,-1-1-1,1 1 1,-1-1 0,0 1-1,0 0 1,0-1 0,0 1-1,0 0 1,1 2 0,14 42 158,-11-27 181,-3-51 3595,0 3-3504,-4 3-649,-2 1 0,0-1 0,-2 1 0,-15-45 0,15 54-886,20 25-10770,-11-7 10317,12 10-5543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 13741,'0'0'7057,"-8"5"-5434,4-3-1503,0 0 0,0 0 0,1 1 0,-1-1 0,1 1 0,0 0 0,-1 0-1,1 0 1,1 0 0,-1 1 0,0-1 0,1 1 0,0-1 0,0 1 0,0 0 0,0 0 0,1 0 0,-1 0-1,1 0 1,0 0 0,0 1 0,0-1 0,1 0 0,0 1 0,0 5 0,0-10-114,0 0 0,1 1 0,-1-1 0,0 0 0,0 1 0,1-1 0,-1 0 0,0 0 0,0 0 1,1 1-1,-1-1 0,0 0 0,1 0 0,-1 0 0,0 0 0,1 0 0,-1 0 0,1 1 0,-1-1 0,0 0 0,1 0 0,-1 0 0,0 0 1,1 0-1,-1 0 0,0 0 0,1-1 0,-1 1 0,1 0 0,-1 0 0,0 0 0,1 0 0,-1 0 0,0-1 0,1 1 0,-1 0 0,0 0 1,0 0-1,1-1 0,-1 1 0,0 0 0,0 0 0,1-1 0,-1 1 0,0 0 0,0-1 0,17-11 157,-10 5 18,28-21-1654,-34 27 1438,-1 1 0,1 0-1,0-1 1,0 1 0,0 0 0,0 0 0,0 0-1,0 0 1,0-1 0,0 1 0,-1 0-1,1 1 1,0-1 0,0 0 0,0 0-1,0 0 1,0 0 0,0 1 0,0-1 0,0 0-1,-1 1 1,1-1 0,0 1 0,0-1-1,0 1 1,-1-1 0,1 1 0,0 0 0,-1-1-1,1 1 1,0 0 0,-1 0 0,1-1-1,-1 1 1,1 0 0,-1 0 0,0 0-1,1 0 1,-1-1 0,0 1 0,1 0 0,-1 0-1,0 0 1,0 1 0,16 54 832,-3 0 0,-2 1 0,-3 1 1,-2-1-1,-4 113 0,-2-168-772,0 0-1,0 0 1,0 0-1,0-1 1,0 1 0,-1 0-1,1 0 1,0-1-1,-1 1 1,0 0-1,1 0 1,-1-1 0,0 1-1,0-1 1,0 1-1,0-1 1,0 1 0,0-1-1,0 1 1,0-1-1,-1 0 1,1 0 0,0 0-1,-1 0 1,1 0-1,-1 0 1,0 0-1,-1 1 1,1-2-2,0 0-1,0 0 1,1 0-1,-1 0 1,0-1 0,0 1-1,0 0 1,1-1-1,-1 1 1,0-1-1,0 0 1,1 0 0,-1 1-1,1-1 1,-1 0-1,1 0 1,-1 0-1,1-1 1,-1 1 0,1 0-1,0-1 1,0 1-1,0 0 1,0-1 0,0 1-1,0-1 1,-1-1-1,-4-7-76,0-1-1,1 1 1,1-1-1,-1 0 1,2 0-1,0 0 1,0-1-1,1 1 1,0-1-1,1 0 1,0 1-1,1-1 1,1-17-1,2 14-38,0 1 0,0-1 0,2 1-1,0 0 1,0 0 0,1 1 0,1 0 0,0 0-1,1 0 1,12-14 0,66-72-1338,2-2 689,-77 79 1078,-11 22-323,0 0 0,0 0 0,0-1 1,0 1-1,0 0 0,-1 0 0,1-1 0,0 1 0,0 0 1,0 0-1,0 0 0,-1-1 0,1 1 0,0 0 0,0 0 1,0 0-1,-1 0 0,1 0 0,0-1 0,0 1 0,-1 0 1,1 0-1,0 0 0,0 0 0,-1 0 0,1 0 0,0 0 1,0 0-1,-1 0 0,1 0 0,0 0 0,0 0 0,-1 0 1,1 0-1,0 0 0,0 0 0,-1 0 0,1 0 0,0 1 1,0-1-1,-1 0 0,-2 1 9,0 1 0,-1-1 0,1 1 0,1-1 0,-1 1 0,0 0 0,0 0 0,1 0 0,-1 1 0,1-1 0,-3 4 0,-1 2 7,1 0-1,1 1 1,-1 0-1,2 0 1,-1 0-1,1 0 1,0 1-1,1-1 1,0 1-1,1-1 1,0 1-1,0 0 0,1 0 1,1 10-1,-1-19-15,0 1 0,0-1 0,0 0 0,0 1 0,0-1 0,1 1 0,-1-1 0,0 1 0,1-1 0,-1 0 0,1 1 0,0-1 0,0 0 0,-1 1 0,1-1 0,0 0 0,0 0 0,0 0 0,0 0 0,0 0 0,0 0 0,0 0 0,1 0 0,1 1 0,0-1 9,-1-1 1,0 1-1,1-1 1,-1 0-1,0 0 0,1 0 1,-1 0-1,0 0 0,1-1 1,-1 1-1,0-1 1,0 1-1,1-1 0,1-1 1,5-2 17,0 0-1,0-1 1,0-1 0,-1 1 0,1-1 0,6-7 0,1-2-160,-1-1 0,-1-1 0,0 0 0,-2 0-1,21-37 1,-38 78 595,1 0 1,0 37-1,3-61-467,1 1 0,0-1 0,0 0 0,1 1 0,-1-1 0,0 0 0,0 0 0,0 1 0,0-1-1,0 0 1,0 1 0,0-1 0,0 0 0,0 0 0,1 1 0,-1-1 0,0 0 0,0 0 0,0 0 0,1 1 0,-1-1 0,0 0 0,0 0 0,0 0 0,1 1 0,-1-1 0,0 0 0,0 0 0,1 0 0,-1 0 0,0 0 0,0 0 0,1 0 0,-1 0 0,0 0 0,1 0 0,-1 0 0,0 0 0,1 0 0,16-4 152,14-14 17,-5-4-161,-14 12-205,0-1-1,0 2 1,1-1-1,0 2 1,1 0-1,0 0 1,28-10-1,-41 18 180,-1 0 0,1 1-1,0-1 1,0 0 0,0 0 0,0 1-1,0-1 1,-1 0 0,1 1-1,0-1 1,0 1 0,-1-1 0,1 1-1,0-1 1,0 1 0,-1 0 0,1-1-1,-1 1 1,1 0 0,-1-1 0,1 1-1,-1 0 1,1 0 0,-1 0-1,0-1 1,1 1 0,-1 0 0,0 0-1,0 0 1,1 0 0,-1 0 0,0 0-1,0 0 1,0-1 0,0 1 0,0 0-1,-1 0 1,1 1 0,0 50 413,-1-38-102,1-13-269,0-1-1,0 1 1,0-1 0,0 1-1,0-1 1,0 1-1,0-1 1,0 1-1,0-1 1,0 1-1,0-1 1,1 1-1,-1-1 1,0 1-1,0-1 1,0 1-1,1-1 1,-1 0-1,0 1 1,1-1-1,-1 1 1,0-1-1,1 0 1,-1 1-1,0-1 1,1 0-1,-1 1 1,1-1-1,-1 0 1,1 0-1,-1 0 1,0 1-1,2-1 1,19-5 458,31-29-462,-37 23-96,-13 10 55,2-2-110,0 0 1,1 0-1,-1 1 1,1-1-1,0 1 0,0 0 1,0 0-1,0 1 1,0-1-1,0 1 0,0 0 1,9 0-1,-13 1 116,-1 1 0,1 0 0,0-1-1,-1 1 1,1-1 0,-1 1 0,1 0 0,-1 0 0,0-1 0,1 1 0,-1 0-1,1 0 1,-1-1 0,0 1 0,0 0 0,0 0 0,1 0 0,-1 0-1,0-1 1,0 1 0,0 0 0,0 0 0,-1 1 0,1 30 174,0-24-126,-1-7-24,1 0-1,0-1 0,0 1 0,0-1 0,0 1 0,0 0 1,0-1-1,0 1 0,0-1 0,0 1 0,1 0 0,-1-1 1,0 1-1,0-1 0,0 1 0,1-1 0,-1 1 0,0-1 1,1 1-1,-1-1 0,0 1 0,1-1 0,-1 1 0,1-1 1,-1 0-1,1 1 0,-1-1 0,0 1 0,1-1 0,0 0 1,-1 0-1,1 1 0,20-8 320,26-30-133,-41 30-229,8-4-80,-8 4-37,1 0-1,0 1 1,1 0 0,0 0-1,0 0 1,0 1 0,1 1-1,-1-1 1,1 2 0,0-1-1,12-3 1,-20 7 141,0 0 0,0 1 0,1-1 0,-1 0 0,0 0 0,0 0 0,0 1 0,0-1 0,0 0 1,0 1-1,-1-1 0,1 1 0,0-1 0,0 1 0,0 0 0,0-1 0,0 1 0,-1 0 0,1 0 0,0-1 0,-1 1 0,1 0 0,-1 0 0,1 0 0,-1 0 0,1 0 0,-1 0 0,1 0 0,-1 0 0,0 0 1,0 0-1,1 0 0,-1 0 0,0 0 0,0 0 0,0 0 0,0 0 0,0 0 0,-1 2 0,-3 56-214,1-33-3248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13229,'-1'2'352,"1"0"0,0-1 0,0 1 0,0 0 0,0-1 0,0 1 1,1 0-1,-1-1 0,0 1 0,1-1 0,-1 1 0,1 0 0,0-1 1,0 1-1,-1-1 0,1 0 0,0 1 0,0-1 0,0 1 0,0-1 1,0 0-1,3 2 0,-1-2-173,-1 0 1,1-1 0,-1 1-1,1-1 1,0 1 0,0-1-1,-1 0 1,1 0 0,0 0-1,-1 0 1,1-1 0,0 1-1,-1-1 1,5-1 0,1 0-38,0-2 1,0 1-1,-1-1 0,1 0 1,-1 0-1,0-1 1,0 0-1,0 0 1,-1-1-1,1 0 0,-2 0 1,1 0-1,0-1 1,-1 0-1,-1 0 0,1 0 1,-1-1-1,0 1 1,-1-1-1,1 0 1,-2 0-1,1 0 0,-1-1 1,0 1-1,-1 0 1,0-1-1,0-13 0,-1 22-142,0-1 0,0 0-1,0 0 1,0 1 0,-1-1-1,1 0 1,0 1 0,0-1-1,0 0 1,-1 0-1,1 1 1,0-1 0,-1 0-1,1 1 1,0-1 0,-1 1-1,1-1 1,-1 0-1,1 1 1,-1-1 0,1 1-1,-1-1 1,0 1 0,1-1-1,-1 1 1,0 0-1,1-1 1,-1 1 0,0 0-1,1 0 1,-1-1 0,0 1-1,1 0 1,-1 0 0,0 0-1,0 0 1,1 0-1,-1 0 1,0 0 0,-1 0-1,0 0-28,0 1 0,0-1 0,0 1-1,0-1 1,1 1 0,-1 0 0,0 0-1,0 0 1,0 0 0,1 0 0,-1 0-1,0 0 1,1 1 0,-3 1 0,-3 8-17,0 1 0,1 0 0,0 0 0,1 0 0,0 1 0,1 0 0,1 0 0,0 0 0,0 0 0,1 0 0,1 0 0,0 15 0,1-27 44,0 0 0,0 0 0,0 0-1,0 0 1,0 0 0,0-1 0,0 1 0,1 0 0,-1 0 0,0 0 0,0 0 0,1-1 0,-1 1 0,1 0-1,-1 0 1,0-1 0,1 1 0,0 0 0,-1 0 0,1-1 0,-1 1 0,1-1 0,0 1 0,-1-1 0,1 1-1,0-1 1,-1 1 0,3 0 0,-1-1 14,0 1 0,0-1 0,1 0 0,-1 0 0,0 0 0,0 0 1,0 0-1,0 0 0,1-1 0,-1 1 0,3-2 0,3-1 50,1 0 0,-1-1 0,0 0 1,15-10-1,79-78-57,-102 92-17,1-1 1,-1 0-1,1 1 0,-1-1 0,1 1 1,-1-1-1,1 1 0,0-1 0,-1 1 1,1 0-1,0-1 0,-1 1 0,1 0 1,0-1-1,-1 1 0,1 0 0,0 0 0,0 0 1,-1 0-1,1 0 0,0-1 0,0 1 1,0 1-1,-1-1 0,1 0 0,0 0 1,1 0-1,-1 1 3,0 0 0,0 0 0,-1 0 0,1 0 0,0 0 0,-1 0 0,1 0 1,-1 0-1,1 1 0,-1-1 0,1 0 0,-1 0 0,0 0 0,0 1 0,1-1 0,-1 1 0,-1 65 5,0-49 30,1-12-12,0 0-1,0 0 1,1 0-1,0 0 0,0-1 1,0 1-1,1 0 1,2 6-1,-4-12 2,1 1 0,-1 0-1,1 0 1,-1 0-1,1 0 1,0-1 0,-1 1-1,1 0 1,0-1-1,-1 1 1,1-1 0,0 1-1,0 0 1,0-1-1,-1 0 1,1 1 0,0-1-1,0 1 1,0-1-1,0 0 1,0 0 0,1 1-1,0-2 14,0 1 1,0 0-1,0-1 0,1 1 0,-1-1 1,0 1-1,0-1 0,0 0 0,0 0 1,-1 0-1,1 0 0,0-1 0,0 1 1,1-2-1,11-9-73,-1 0 0,-1 0-1,0-2 1,-1 1 0,0-2 0,-1 1 0,-1-1-1,0-1 1,-2 0 0,12-30 0,-13 27-1340,0 0-1,-2 0 1,0 0 0,-1-1 0,1-33 0,-4 53 1689,10-54 2039,-11 146-1061,-5-63-558,2 0 0,1 0 0,1 0 1,2 0-1,4 37 0,13-27-594,-17-38-96,0 0 1,1 0 0,-1 0-1,1 0 1,-1 0-1,0-1 1,1 1-1,0 0 1,-1 0-1,1 0 1,0-1-1,-1 1 1,1 0-1,0-1 1,0 1-1,-1 0 1,1-1-1,0 1 1,0-1-1,0 1 1,0-1-1,0 0 1,0 1-1,0-1 1,0 0 0,0 0-1,0 0 1,0 0-1,0 0 1,0 1-1,0-2 1,0 1-1,0 0 1,0 0-1,0 0 1,-1 0-1,1-1 1,0 1-1,1-1 1,0-5 3,-1-1 1,0 0 0,0 0-1,-1 0 1,1 1-1,-2-1 1,1 0-1,-3-11 1,2 15-216,0-1-1,0 1 1,-1 0 0,1-1-1,-1 1 1,0 0 0,0 0-1,0 0 1,-1 0 0,1 0-1,0 1 1,-1-1 0,0 1 0,0 0-1,0-1 1,0 1 0,-3-1-1,-64-31-3112,47 25 3280,23 9 82,-1 0-1,1 0 1,0 0 0,0 0-1,-1 0 1,1 0-1,0 0 1,0 0-1,-1 0 1,1-1-1,0 1 1,0 0-1,-1 0 1,1 0-1,0 0 1,0 0-1,0-1 1,-1 1-1,1 0 1,0 0 0,0 0-1,0-1 1,0 1-1,-1 0 1,1 0-1,0 0 1,0-1-1,0 1 1,0 0-1,0 0 1,0-1-1,0 1 1,0 0-1,0 0 1,0-1-1,0 1 1,0 0 0,0 0-1,0-1 1,0 1-1,0 0 1,0 0-1,0-1 1,0 1-1,0 0 1,0 0-1,0-1 1,0 1-1,0 0 1,1 0-1,-1-1 1,0 1-1,19-10 1227,30-1-317,-2 13-239,5-1-1329,-21-5-3337,-20-3-1249,-1-3-3261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15022,'0'0'4196,"0"5"-1537,0 12-1634,-4 6-321,4 6 1,0 1-417,0 2-64,0-4-63,0-6-1,5-5-128,6-9-320,0-8-609,-4 0 96,-1-16-384,-1-7-1217,0-8-2403,-5-7-5220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11050,'0'0'7528,"77"-10"-5767,-32-4-127,6-4-321,3-2-224,2 0-544,-6-3-385,-5 1-705,-11 0-1889,-14 4-865,-9-3-3812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13549,'0'0'6310,"-11"57"-6086,13-39-96,10 0-64,8-3-192,0 0-1409,7-4-2563,-4-3-2018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6150,'0'0'17921,"-9"9"-16966,-27 30-314,33-36-554,1 0 1,-1 0-1,1 0 1,0 0-1,0 1 1,1-1-1,-1 0 1,-1 6-1,3-8-56,-1 0 0,1 0 0,0 0-1,0 1 1,0-1 0,0 0 0,0 0-1,0 0 1,0 0 0,0 1 0,0-1-1,0 0 1,1 0 0,-1 0 0,1 0-1,-1 0 1,1 0 0,0 2 0,1-2-13,-1 1 1,1-1-1,0 0 1,-1 0-1,1 0 0,0 0 1,0 0-1,0 0 1,0 0-1,0-1 1,0 1-1,0-1 1,0 0-1,0 1 1,0-1-1,0 0 1,0 0-1,0 0 1,0 0-1,0-1 1,0 1-1,0 0 1,3-2-1,3-1-15,-1 0-1,0 0 1,0-1-1,0 0 1,8-6-1,-11 6-88,0 1 0,0 0 0,0 0 0,0 1 0,1-1 0,-1 1 0,1 0 0,0 0 0,0 0 0,0 1 0,0-1 0,0 1 0,0 0 0,0 1 0,8-1 0,-11 5 144,-1 0-1,1 1 1,-1-1 0,-1 0 0,1 0 0,0 1 0,-1-1 0,0 0 0,0 0 0,0 1-1,-2 6 1,2 0 38,-1-10-67,1 0 1,0 0-1,0 1 1,0-1-1,0 0 1,0 0-1,0 0 1,0 1-1,0-1 1,1 0-1,-1 0 1,0 0-1,1 0 1,-1 1-1,1-1 0,-1 0 1,1 0-1,0 0 1,-1 0-1,1 0 1,0 0-1,0 0 1,0 0-1,-1-1 1,1 1-1,0 0 1,0 0-1,0-1 1,0 1-1,0-1 1,1 1-1,-1-1 1,0 1-1,0-1 1,0 1-1,0-1 1,1 0-1,-1 0 0,0 0 1,0 0-1,0 0 1,1 0-1,-1 0 1,0 0-1,0 0 1,0 0-1,1-1 1,-1 1-1,0-1 1,0 1-1,0-1 1,2 0-1,10-5 123,0 0 0,0-1 0,21-14 0,-13 8-379,-19 11 156,0 1-1,0 0 1,1 0 0,-1 0-1,0 0 1,1 0 0,-1 0-1,0 0 1,1 1 0,-1-1 0,1 1-1,-1 0 1,1 0 0,-1 0-1,1 0 1,2 0 0,-4 1 61,1 0 1,-1 0-1,0 0 1,0 0-1,-1 0 1,1 1-1,0-1 1,0 0-1,0 0 0,-1 1 1,1-1-1,-1 0 1,1 1-1,-1-1 1,1 1-1,-1-1 1,0 0-1,0 1 1,0-1-1,0 1 1,0-1-1,0 1 1,0-1-1,0 1 1,0-1-1,-1 0 1,0 3-1,-1 9 239,0-1-1051,1-4-6987,1-17-3573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18193,'0'0'8937,"48"48"-20212,-42-46 1858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12396,'0'0'13004,"20"15"-13132,-11-29-1762,2-7-2626,-1-4-8809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12236,'0'6'6025,"-1"14"523,4 24-5033,-3-39-1592,0 0-1,1 0 0,0 0 1,0-1-1,0 1 0,1 0 1,-1 0-1,1-1 0,0 1 1,1-1-1,-1 1 0,4 3 1,-5-7 24,-1 0 1,1 0-1,0-1 1,0 1-1,0 0 1,0-1-1,0 1 1,0-1-1,0 1 1,0-1-1,1 0 1,-1 1-1,0-1 1,0 0-1,0 0 1,0 0-1,0 0 1,1 0-1,-1 0 1,0 0-1,0 0 1,0 0-1,0-1 1,0 1-1,1 0 1,-1-1-1,0 1 1,0-1-1,0 1 1,0-1-1,0 1 1,0-1-1,0 0 1,-1 1-1,1-1 1,0 0-1,0 0 1,0 0-1,-1 0 1,1 0-1,0 0 1,-1 0 0,2-2-1,2-3-319,-1 0 0,1-1-1,-1 1 1,0-1 0,3-9 0,11-84-269,-17 160 4008,0-8-3147,0-46-184,0 1 1,0 0-1,0 0 0,1-1 0,0 1 0,2 8 0,-3-14-159,1 1-1,-1-1 1,1 0 0,-1 0 0,1 0 0,0 0-1,-1 0 1,1 1 0,0-1 0,0 0 0,0-1-1,0 1 1,0 0 0,0 0 0,0 0 0,1 0-1,0 0-261,-1-1-1,0 1 0,1-1 0,-1 0 1,1 0-1,-1 0 0,0 0 0,1 0 1,-1 0-1,1 0 0,-1 0 0,0 0 1,1-1-1,-1 1 0,1-1 0,-1 1 1,0-1-1,2 0 0,7-9-9068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16207,'0'0'9732,"1"11"-9465,1 44 77,-2-19 98,2 1 1,7 41-1,-9-77-416,0 0 0,0-1 0,0 1 0,0-1 0,0 1 0,0-1 0,0 1 0,0-1 0,1 1 0,-1-1 0,0 1 0,0-1 0,0 1 0,1-1 0,-1 1 0,0-1 0,0 1 0,1-1 0,-1 1 0,0-1 0,1 0 0,-1 1 0,1-1 0,-1 0 0,1 1 0,-1-1 0,0 0 0,1 1 0,-1-1 0,1 0 0,-1 0 0,1 0 0,0 1 0,0-1 0,13-15 957,4-30-388,-14 27-581,-1 0 1,0-1-1,-2 0 1,0 1-1,-1-1 1,-4-29-1,4 47-22,0 1 0,0-1 0,0 0 0,0 0 0,0 0-1,0 0 1,-1 1 0,1-1 0,0 0 0,0 0 0,-1 0 0,1 1 0,-1-1 0,1 0-1,0 0 1,-1 1 0,0-1 0,1 0 0,-1 1 0,1-1 0,-1 1 0,0-1 0,1 1-1,-1-1 1,0 1 0,1-1 0,-1 1 0,0-1 0,0 1 0,0 0 0,1 0 0,-1-1-1,-2 1 1,2 1-5,0-1-1,0 1 1,0-1-1,0 1 1,0 0-1,0 0 1,1 0-1,-1-1 1,0 1-1,0 0 1,1 0-1,-1 0 1,0 0-1,1 0 0,-1 0 1,1 0-1,-1 0 1,1 1-1,0-1 1,-1 0-1,1 0 1,0 0-1,0 0 1,0 2-1,-1 4 0,0 0-1,0-1 1,1 1-1,0-1 0,0 1 1,0 0-1,1-1 1,3 11-1,-4-15 22,2 0-1,-1 0 0,0-1 1,0 1-1,1 0 1,-1-1-1,0 1 1,1-1-1,0 1 1,-1-1-1,1 0 1,0 0-1,0 0 1,0 0-1,0 0 1,0 0-1,0 0 1,0 0-1,0-1 0,0 1 1,0-1-1,0 0 1,0 1-1,0-1 1,0 0-1,1 0 1,-1-1-1,0 1 1,0 0-1,3-2 1,1 1 14,-1 0 0,1-1 0,-1 0 0,1 0 0,-1-1 0,0 0 1,0 0-1,0 0 0,0 0 0,-1-1 0,1 0 0,-1 1 0,0-2 0,0 1 1,0 0-1,4-8 0,1-1 3,0 0 1,-2 0 0,1-1-1,-2 0 1,6-15 0,-12 29-34,0 0 0,0 1 0,0-1 0,0 0 0,0 0 0,0 0 0,0 0 0,0 0 1,0 0-1,0 0 0,1 0 0,-1 1 0,0-1 0,0 0 0,0 0 0,0 0 0,0 0 0,0 0 0,0 0 1,0 0-1,0 0 0,1 0 0,-1 0 0,0 0 0,0 0 0,0 0 0,0 0 0,0 0 0,0 0 0,0 0 0,1 0 1,-1 0-1,0 0 0,0 0 0,0 0 0,0 0 0,0 0 0,0 0 0,0 0 0,1 0 0,-1 0 0,0 0 0,0 0 1,0 0-1,0 0 0,3 25-117,-1 31 123,-2-47 71,0-1 0,1 1 1,1-1-1,-1 0 1,1 0-1,1 0 0,-1 0 1,7 12-1,-8-18-94,0 0 1,0-1-1,0 1 1,0-1-1,0 1 0,0-1 1,1 1-1,-1-1 1,1 0-1,-1 0 1,1 0-1,-1 0 0,1 0 1,-1 0-1,1 0 1,0 0-1,3 1 0,-3-2-159,0 0-1,0 0 1,0 0-1,1-1 1,-1 1-1,0-1 1,0 1-1,0-1 1,0 1-1,0-1 1,0 0-1,0 0 1,0 0-1,0 0 1,0-1-1,-1 1 1,1 0-1,0-1 1,1-2-1,0 1-1104,1 0-1,-2 0 0,1 0 0,0-1 1,-1 0-1,1 1 0,-1-1 1,2-5-1,5-15-8751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14830,'0'0'13100,"29"22"-23285,-11-10 3651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137 286 7111,'0'0'13239,"-8"0"-11643,3-1-1494,0 2-1,1-1 1,-1 1 0,0-1-1,1 1 1,-1 1-1,0-1 1,1 1 0,0-1-1,-1 1 1,1 0 0,0 1-1,0-1 1,0 1 0,0 0-1,1 0 1,-1 0-1,1 0 1,0 1 0,0-1-1,0 1 1,0 0 0,0 0-1,1 0 1,0 0-1,-2 5 1,0-1 117,0-1 0,1 1 0,0 0 0,1 1 1,-1-1-1,2 0 0,-1 1 0,1-1 0,0 13 0,1-19-177,0 0 0,0 0 0,1-1 0,-1 1 0,0 0 1,1 0-1,0 0 0,-1 0 0,1-1 0,0 1 0,0 0 0,0 0 0,0-1 0,0 1 0,0-1 0,0 1 0,1-1 0,1 2 1,0-2-30,-1 1 0,0-1 0,1-1 1,-1 1-1,1 0 0,-1 0 1,1-1-1,0 0 0,-1 1 0,1-1 1,-1 0-1,1 0 0,0-1 1,-1 1-1,1 0 0,-1-1 0,5-1 1,-1 0 40,1-1 0,-1 0 1,0 0-1,0 0 0,0-1 1,0 0-1,-1 0 0,0 0 0,0-1 1,0 0-1,0 0 0,0 0 1,-1-1-1,0 1 0,-1-1 1,1 0-1,-1 0 0,4-10 1,1-3 25,-1 0 1,-1 0 0,-1 0-1,0-1 1,1-23 0,2-69 35,-8 98-108,-1 1 0,0-1-1,0 0 1,-1 1 0,-1 0 0,-4-14 0,7 26-10,-1-1 1,1 1 0,0-1 0,-1 1-1,1-1 1,-1 1 0,1-1 0,-1 1-1,0 0 1,0-1 0,1 1 0,-1 0-1,0 0 1,0 0 0,0-1 0,-1 1-1,1 0 1,0 0 0,0 0 0,0 1-1,-1-1 1,1 0 0,0 0 0,-1 1-1,1-1 1,-1 1 0,1-1 0,-1 1-1,1 0 1,-1-1 0,1 1 0,-1 0-1,1 0 1,-1 0 0,1 0 0,-1 0-1,1 1 1,-1-1 0,1 0 0,-1 1-1,1-1 1,-1 1 0,1-1 0,0 1-1,-1 0 1,1 0 0,0-1 0,-1 1-1,1 0 1,0 0 0,0 0 0,0 0-1,-1 2 1,-7 5-15,1 1 0,1 0-1,-1 0 1,1 1 0,-8 15-1,11-19 27,1 1 0,0-1 0,0 1-1,0-1 1,1 1 0,0 0 0,0 0-1,1 0 1,-1 12 0,2-16-17,0 0 0,1 0-1,-1 0 1,1 0 0,0-1 0,0 1-1,0 0 1,0 0 0,0-1 0,1 1-1,-1 0 1,1-1 0,0 1 0,0-1-1,0 0 1,0 0 0,0 0-1,0 0 1,1 0 0,-1 0 0,1 0-1,-1-1 1,1 1 0,0-1 0,3 2-1,14 6-430,-1 1-1,0 0 1,32 25-1,-46-30 416,0-1-1,0 2 1,0-1-1,0 0 1,-1 1-1,0 0 1,0 0-1,0 0 1,-1 1-1,0-1 1,0 1-1,-1 0 1,1 0-1,-2 0 1,3 10-1,-4-13-533,2 6-892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8008,'0'0'16458,"11"-2"-14659,1 0-1468,-1-1 1,1-1 0,-1 0-1,1 0 1,15-9 0,-24 12-284,1-1 0,-1 1 1,0-1-1,0 0 0,-1 0 0,1 0 1,0 0-1,-1-1 0,1 1 0,-1-1 1,0 1-1,1-1 0,-1 0 1,-1 0-1,1 0 0,0 0 0,-1 0 1,1 0-1,-1-1 0,0 1 1,0 0-1,0-1 0,-1 1 0,1 0 1,-1-1-1,0 1 0,0-1 0,-1-5 1,1 8-10,-1 0 1,1-1 0,-1 1 0,0 0-1,1 0 1,-1 0 0,0 0-1,0 0 1,0 1 0,0-1 0,0 0-1,0 0 1,0 0 0,0 1-1,0-1 1,0 1 0,0-1 0,0 1-1,0-1 1,0 1 0,-1-1 0,1 1-1,0 0 1,0 0 0,-1 0-1,1 0 1,0 0 0,0 0 0,-1 0-1,1 0 1,0 0 0,0 0-1,-3 1 1,1 0-27,-1 0 1,0 0-1,0 0 1,1 0-1,-1 0 0,0 1 1,1 0-1,-1-1 0,-5 6 1,4-2-11,1 0 1,-1 1-1,1 0 1,1 0-1,-1 0 1,1 0-1,-5 13 1,7-15-6,-1 0 0,1-1 1,0 1-1,0 0 0,0 0 0,1 0 1,0 0-1,-1 0 0,1 0 0,0 0 1,1 0-1,-1 0 0,1 0 0,0 0 1,2 6-1,-2-9 2,1 1 0,0-1 1,0 1-1,0-1 0,0 1 0,0-1 0,0 0 1,0 0-1,0 0 0,0 0 0,1 0 1,-1-1-1,0 1 0,0-1 0,1 1 1,-1-1-1,1 0 0,-1 0 0,0 0 1,5-1-1,52-5-123,-7-7-642,22-3 1653,-80 10-798,-1-2 0,1 1 0,0-1 0,1 0 0,0 0 0,0 0 0,0-1 0,1 0 0,1 0 0,-1 0 0,2 0 0,-1-1 0,-1-15 0,4 23-107,1 1 0,-1 0 0,1 0 0,-1 0 0,1 0-1,0 1 1,-1-1 0,1 0 0,0 0 0,0 0 0,0 0 0,0 1 0,-1-1 0,1 0 0,0 1 0,0-1-1,0 1 1,1-1 0,-1 1 0,0 0 0,0-1 0,0 1 0,0 0 0,0 0 0,0-1 0,1 1 0,1 1-1,44-5-1322,-32 4 442,28-6-3162,-16-4-2109,-10 0-1021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5830,'0'0'13159,"-3"9"-10469,2-5-2429,-3 8 772,1-1 0,0 1 0,-3 23 0,6-33-986,-1 0 0,1-1 0,0 1 0,0 0 0,0-1 0,0 1 0,0 0 0,0-1 0,0 1 0,0 0 0,1 0 0,-1-1 0,1 1 0,-1-1 0,1 1 0,0-1 0,0 1 0,-1-1 0,1 1 0,0-1 1,0 1-1,0-1 0,1 0 0,-1 0 0,0 1 0,0-1 0,1 0 0,-1 0 0,1 0 0,-1-1 0,1 1 0,-1 0 0,1 0 0,-1-1 0,1 1 0,0-1 0,-1 0 0,1 1 0,0-1 0,2 0 0,-2 0-38,1 0 1,0 0 0,-1-1-1,1 1 1,-1-1 0,1 0-1,-1 0 1,0 1 0,1-1-1,-1-1 1,0 1-1,1 0 1,-1-1 0,0 1-1,0-1 1,0 0 0,0 1-1,-1-1 1,1 0-1,0 0 1,-1 0 0,1 0-1,-1-1 1,2-3 0,0-1-44,-1 1 0,1-1 0,-1 0 0,-1 1 0,0-1 0,0 0 1,0 0-1,0-9 0,-1 16-20,0 28 86,-1-10-271,1 34 1366,8-32-2553,-7-19 1164,0 0-1,-1-1 1,1 1 0,0 0 0,0 0 0,0-1-1,0 1 1,0-1 0,-1 1 0,1-1 0,0 1-1,0-1 1,0 0 0,0 1 0,0-1 0,0 0-1,2 0 1,11 1-6731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11819,'0'0'9641,"11"-51"-8103,16 36-33,3-2-384,14 3-480,2 2-449,7 3-224,6 2-865,0 4-1537,-3 2-2211,-3 1-4707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10025,'0'0'11574,"1"10"-10576,1 17-707,2 0-1,2 0 0,0 0 0,1-1 0,2 0 1,1-1-1,1 0 0,1 0 0,1-2 1,22 32-1,-65-85-10260,-35-20 5043,31 24 4108,-17-4 2665,35 23 1705,4 5 3383,45 0-5836,-1-1 0,1-2-1,44-13 1,39-6-5638,-87 19-873,-7-2-3807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 15214,'0'0'5574,"-8"8"-4213,4-4-1233,0 0 0,1 1-1,-1-1 1,1 1 0,0 0 0,0 0 0,0 0-1,1 0 1,-1 0 0,1 1 0,1-1 0,-1 1-1,1 0 1,0-1 0,0 1 0,0 6 0,1 7 67,3 49 575,-3-64-684,1-1-1,0 1 1,0-1-1,0 1 0,1-1 1,-1 1-1,1-1 1,-1 0-1,1 0 1,0 0-1,0 0 1,1 0-1,-1 0 1,1 0-1,5 4 1,-8-7-49,1 1 1,0-1-1,0 1 1,-1-1-1,1 0 1,0 1-1,0-1 1,0 0 0,0 1-1,0-1 1,0 0-1,0 0 1,-1 0-1,1 0 1,0 0 0,0 0-1,0 0 1,0 0-1,0-1 1,0 1-1,0 0 1,0 0-1,-1-1 1,1 1 0,0 0-1,0-1 1,0 1-1,-1-1 1,1 1-1,0-1 1,0 0-1,-1 1 1,1-1 0,-1 0-1,1 1 1,0-1-1,-1 0 1,1 0-1,-1 1 1,0-1-1,1 0 1,-1 0 0,0 0-1,1 0 1,-1 0-1,0 1 1,0-1-1,0 0 1,0-2 0,10-51 15,-10 49-4,1-4-37,-1-1 1,0 0-1,-1 0 0,0 0 1,0 0-1,-6-17 0,6 22-10,0 1 0,-1 0 0,1 0 0,-1 0 0,0 0 0,0 0 0,-1 0 0,1 0 0,-1 1 1,0-1-1,0 1 0,0 0 0,0 0 0,-1 0 0,1 0 0,-1 0 0,-4-2 0,7 5-6,1 0 0,0 0 0,0-1 0,-1 1 1,1 0-1,0 0 0,0 0 0,-1 0 0,1 0 0,0 0 1,-1 0-1,1 0 0,0 0 0,-1 0 0,1 0 0,0 0 0,0 0 1,-1 0-1,1 0 0,0 0 0,-1 0 0,1 0 0,0 0 1,0 0-1,-1 0 0,1 0 0,0 1 0,-1-1 0,1 0 1,0 0-1,0 0 0,0 0 0,-1 1 0,1-1 0,0 0 0,0 0 1,0 1-1,-1-1 0,1 0 0,0 0 0,0 1 0,0-1 1,0 0-1,0 1 0,0-1 0,0 0 0,0 0 0,-1 1 0,1-1 1,0 0-1,0 1 0,0-1 0,0 0 0,1 1 0,-1-1 1,0 0-1,0 0 0,0 1 0,0-1 0,0 0 0,0 1 0,0-1 1,0 0-1,1 0 0,-1 1 0,0-1 0,10 22-80,-4-17-185,-1-1 0,1 0-1,0 0 1,0 0-1,0-1 1,0 0 0,1 0-1,0 0 1,-1-1 0,1 0-1,0 0 1,0-1 0,0 0-1,0 0 1,0-1 0,0 1-1,0-2 1,11 0 0,1-1-1203,0-1 0,0-1 0,-1 0 0,0-2 0,33-13 0,-46 17 1326,1-1 0,-1 0 0,0 0 0,0 0-1,0-1 1,0 1 0,6-8 0,-9 10 566,-1-1-1,0 0 1,1 0-1,-1 0 1,0 0 0,0 0-1,0 0 1,0 0-1,-1 0 1,1 0 0,-1 0-1,1-1 1,-1 1-1,0-4 1,0 5-271,0 1-1,-1-1 1,1 1 0,0-1 0,-1 1-1,1 0 1,-1-1 0,1 1-1,-1-1 1,1 1 0,-1 0 0,1-1-1,-1 1 1,0 0 0,1 0 0,-1-1-1,1 1 1,-1 0 0,0 0 0,1 0-1,-1 0 1,0 0 0,1 0-1,-1 0 1,1 0 0,-1 0 0,0 0-1,1 0 1,-1 0 0,0 0 0,1 1-1,-1-1 1,1 0 0,-2 1-1,-25 9 316,19-3-369,1-1-1,0 2 0,1-1 0,-1 1 1,1 0-1,1 1 0,0-1 1,0 1-1,0 0 0,1 0 1,1 1-1,-1-1 0,2 1 1,-1 0-1,1-1 0,1 1 1,-1 14-1,2-22-83,0-1 0,0 1 1,0-1-1,1 1 0,-1-1 1,0 1-1,1-1 0,-1 1 1,1-1-1,0 1 0,-1-1 0,1 0 1,0 1-1,0-1 0,0 0 1,0 0-1,0 1 0,0-1 0,0 0 1,1 0-1,-1 0 0,0 0 1,1-1-1,-1 1 0,0 0 1,1-1-1,-1 1 0,1 0 0,-1-1 1,1 0-1,-1 1 0,1-1 1,0 0-1,-1 0 0,1 0 1,-1 0-1,1 0 0,-1 0 0,1 0 1,0 0-1,-1-1 0,3 0 1,3 0 12,0-1 1,0 1 0,-1-1 0,1-1 0,0 1 0,-1-1 0,0 0 0,9-6 0,-9 4-9,0-1 1,-1 1-1,0-1 1,0 0 0,0 0-1,-1-1 1,0 1-1,-1-1 1,1 0-1,-1 0 1,0 0-1,-1 0 1,0-1 0,0 1-1,0-1 1,-1 1-1,0-1 1,-1 0-1,0-12 1,0 20-19,0 1 0,0-1 0,0 0 0,-1 0 0,1 0 0,0 0 0,0 0 0,0 1 0,0-1 0,0 0 0,-1 0-1,1 0 1,0 0 0,0 0 0,0 0 0,0 0 0,0 0 0,-1 0 0,1 0 0,0 0 0,0 0 0,0 0 0,0 0 0,-1 0 0,1 0 0,0 0 0,0 0 0,0 0 0,-1 0 0,1 0 0,0 0 0,0 0 0,0 0 0,0 0 0,0 0 0,-1 0 0,1 0 0,0 0 0,0 0 0,0 0 0,0-1 0,0 1 0,-1 0 0,1 0 0,0 0 0,0 0 0,0 0 0,0-1-1,0 1 1,0 0 0,0 0 0,0 0 0,0 0 0,0-1 0,-1 1 0,1 0 0,0 0 0,0-1 0,-8 16-81,5-8 79,1 0 1,1 1-1,-1-1 1,1 1-1,1 0 1,0 11-1,0-18-97,0 1-1,0 0 1,0-1 0,0 1 0,0 0-1,1-1 1,-1 1 0,1 0-1,-1-1 1,1 1 0,0-1-1,0 1 1,-1-1 0,1 1-1,0-1 1,0 0 0,1 1-1,-1-1 1,0 0 0,0 0-1,1 0 1,-1 0 0,0 0-1,1 0 1,-1 0 0,1 0-1,-1 0 1,1-1 0,-1 1-1,1-1 1,0 1 0,-1-1-1,1 0 1,2 1 0,3-1-547,0 0 1,0 0-1,0-1 1,0 0-1,-1 0 1,1-1 0,0 0-1,-1 0 1,1 0-1,11-7 1,17-11-5449,1-3-2574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108 141 4484,'0'0'12054,"-3"-8"-9160,2 5-2654,-13-25 1220,13 27-1433,0 1 0,1-1 1,-1 1-1,0-1 1,0 1-1,1-1 0,-1 1 1,0-1-1,0 1 1,1 0-1,-1-1 0,0 1 1,0 0-1,0 0 1,0 0-1,0 0 0,1-1 1,-1 1-1,0 0 1,0 1-1,0-1 0,0 0 1,0 0-1,0 0 1,1 0-1,-1 1 0,0-1 1,0 0-1,0 1 1,1-1-1,-1 1 0,0-1 1,0 1-1,1-1 1,-1 1-1,0-1 0,1 1 1,-1 0-1,1-1 1,-1 1-1,0 1 0,-5 5 175,0 1-1,0 0 0,1 1 1,0-1-1,0 1 0,1 0 0,0 0 1,0 1-1,1-1 0,1 1 1,0-1-1,0 1 0,1 0 0,0 0 1,0 0-1,2 11 0,-1-19-191,0-1 0,0 0-1,1 0 1,-1 0 0,1 1-1,-1-1 1,1 0 0,-1 0-1,1 0 1,0 0 0,-1 0-1,1 0 1,0 0 0,0 0-1,0 0 1,0 0 0,0-1-1,0 1 1,0 0 0,0 0-1,0-1 1,0 1 0,0-1-1,0 1 1,0-1 0,1 0 0,-1 1-1,0-1 1,0 0 0,1 0-1,-1 0 1,0 0 0,0 0-1,1 0 1,-1 0 0,0 0-1,0 0 1,1-1 0,-1 1-1,0 0 1,2-2 0,2 1 23,0-1 1,0 0 0,0 0 0,0 0-1,0 0 1,-1-1 0,1 0 0,6-5-1,-2-3 99,-1 0 0,0-1 0,0 0-1,-1 0 1,-1-1 0,0 1 0,-1-1 0,0-1-1,-1 1 1,0-1 0,-1 1 0,-1-1-1,0 0 1,-1 0 0,-1 0 0,0 0-1,0 0 1,-5-21 0,-7 74 103,6 1-24,1 1 0,2 0 0,5 72-1,-2-111-238,0 0 0,0 0 0,0 0-1,0 0 1,1 0 0,-1 0 0,1 0-1,-1 0 1,1 0 0,0-1-1,-1 1 1,1 0 0,0 0 0,0 0-1,0-1 1,1 1 0,-1-1 0,0 1-1,1-1 1,-1 1 0,1-1 0,-1 0-1,1 1 1,-1-1 0,1 0 0,0 0-1,0 0 1,-1-1 0,1 1-1,0 0 1,0-1 0,0 1 0,0-1-1,0 0 1,0 1 0,0-1 0,0 0-1,0 0 1,3-1 0,0 1-604,0-1 1,-1 0 0,1-1-1,-1 1 1,1-1 0,7-4-1,22-19-8669,-9-3-3346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 6983,'0'0'17680,"-6"10"-15720,-19 33-589,24-43-1346,1 1-1,-1 0 1,1-1-1,-1 1 0,1 0 1,-1 0-1,1-1 1,0 1-1,-1 0 0,1 0 1,0-1-1,0 1 0,-1 0 1,1 0-1,0 0 1,0 0-1,0-1 0,0 1 1,0 0-1,0 0 0,1 0 1,-1 0-1,0-1 1,0 1-1,0 0 0,1 0 1,-1 0-1,1-1 0,-1 1 1,0 0-1,1 0 1,-1-1-1,1 1 0,-1-1 1,1 1-1,0 0 0,-1-1 1,1 1-1,0-1 1,-1 1-1,1-1 0,0 0 1,0 1-1,-1-1 1,1 0-1,0 1 0,0-1 1,0 0-1,-1 0 0,1 0 1,0 0-1,0 1 1,0-1-1,0 0 0,-1-1 1,1 1-1,0 0 0,0 0 1,0 0-1,0 0 1,0-1-1,4 1-9,0-1 1,-1 0-1,1 1 0,-1-1 1,1-1-1,-1 1 0,0-1 1,9-4-1,-11 4 0,0-1-1,1 0 1,-1 0-1,0 0 1,0 0 0,-1 0-1,1 0 1,-1-1-1,1 1 1,-1 0 0,0-1-1,-1 1 1,1-1-1,0 1 1,-1-1-1,0 0 1,0-5 0,0 8-15,0-1 1,-1 1-1,1 0 1,0 0 0,0-1-1,-1 1 1,1 0-1,-1 0 1,1 0 0,-1 0-1,0 0 1,1 0-1,-1 0 1,0 0 0,0 0-1,0 0 1,0 0-1,0 0 1,0 0 0,-1 0-1,0 0-6,1 1 1,-1-1-1,0 1 0,0-1 0,0 1 1,1 0-1,-1 0 0,0 0 0,0 0 0,0 0 1,0 0-1,1 1 0,-1-1 0,0 1 1,0-1-1,1 1 0,-1-1 0,-1 2 1,0 0-5,0 0 1,1 0-1,-1 0 1,1 0-1,0 0 1,-1 1-1,1-1 1,0 1-1,1-1 1,-1 1-1,0 0 1,1 0-1,-1 0 1,1 0-1,0 0 1,0 0-1,0 0 1,1 0-1,-1 0 1,1 0-1,-1 5 1,1-4 10,-1 0-1,1 0 1,0 0 0,0 0-1,0 0 1,1 0 0,-1 0-1,1 0 1,0 0-1,0 0 1,0-1 0,1 1-1,-1 0 1,1-1 0,0 1-1,3 4 1,-1-5-138,-1 0 1,1 0-1,0 0 0,0-1 0,0 1 1,0-1-1,0 0 0,0 0 1,1 0-1,7 1 0,29 1-4920,-8-4-1338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12716,'0'-7'2247,"8"-36"3247,-8 43-5426,0 0 1,1 0-1,-1 0 0,0 0 0,0 0 1,0 0-1,0 0 0,0 0 0,0 0 1,0 0-1,0 0 0,1 0 0,-1 0 0,0 0 1,0 0-1,0 0 0,0 0 0,0 0 1,0 0-1,0 0 0,1 0 0,-1 0 1,0 0-1,0 0 0,0 0 0,0 0 1,0 0-1,0 0 0,0 0 0,0 0 0,0 0 1,1 0-1,-1 0 0,0-1 0,0 1 1,0 0-1,0 0 0,0 0 0,0 0 1,0 0-1,0 0 0,0 0 0,0 0 1,0-1-1,0 1 0,0 0 0,0 0 1,0 0-1,0 0 0,0 0 0,0 0 0,0 0 1,0-1-1,2 31 667,-6 413 2003,3-534-1548,-1 33-1118,2 0 0,2 0-1,3 0 1,15-68 0,-19 123-81,-1 0 1,1 1-1,0-1 1,0 0 0,0 1-1,0-1 1,0 1-1,0 0 1,1-1-1,-1 1 1,1 0 0,0 0-1,-1 0 1,1 0-1,0 0 1,0 0 0,0 0-1,1 1 1,-1-1-1,3-1 1,-2 2-7,-1 1 0,0 0 0,1-1 0,-1 1 1,1 0-1,-1 0 0,1 0 0,-1 0 0,1 1 0,-1-1 0,1 1 1,-1-1-1,1 1 0,-1 0 0,0 0 0,0 0 0,4 3 0,2 0-8,-2 1 0,1 0 0,-1 0 0,1 1 0,-1 0 0,-1 0 0,1 1 0,-1-1 0,-1 1 0,1 0 0,6 15 0,-9-18 49,-1 0 0,1-1 0,-1 1 0,0 0 0,0 0-1,-1 0 1,1 0 0,-1 0 0,0 0 0,0 0 0,0 0 0,-1 0 0,1-1 0,-1 1 0,0 0 0,0 0 0,0 0-1,-1 0 1,1-1 0,-1 1 0,0-1 0,0 1 0,0-1 0,0 0 0,-1 0 0,1 0 0,-1 0 0,0 0 0,-4 3 0,0-2 59,1 1 1,-2-1-1,1-1 1,0 1-1,-1-1 1,1 0-1,-1-1 1,0 0-1,0 0 1,0-1-1,0 0 1,0 0 0,-13-1-1,16-1-171,1 0 1,0 0-1,0 0 0,0 0 0,0-1 0,1 0 1,-1 0-1,-6-4 0,-6-11-2376,15 16 2158,1 0 0,0 0 0,-1 1 0,1-1-1,0 0 1,0 0 0,0 0 0,-1 0 0,1 0 0,0 0 0,0 0 0,0 1 0,1-1 0,-1 0 0,0 0-1,0 0 1,0 0 0,1 0 0,-1 0 0,0 1 0,1-1 0,0-1 0,17-4-9465,3 5 2775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112 366 12684,'0'0'10703,"-5"-8"-9838,-16-23-395,21 31-460,-1-1-1,1 0 0,-1 1 1,1-1-1,-1 1 1,1-1-1,-1 1 1,0 0-1,1-1 1,-1 1-1,0-1 1,1 1-1,-1 0 1,0 0-1,1-1 1,-1 1-1,0 0 1,0 0-1,1 0 1,-1 0-1,0 0 1,0 0-1,1 0 1,-1 0-1,0 0 0,0 0 1,1 0-1,-1 1 1,0-1-1,1 0 1,-1 0-1,0 1 1,1-1-1,-1 0 1,0 1-1,1-1 1,-1 1-1,1-1 1,-1 1-1,1-1 1,-2 2-1,-16 23 388,16-22-300,-27 56 1149,28-55-1166,-1 0 0,1 1 0,0-1 0,0 1-1,0-1 1,0 1 0,1-1 0,0 1 0,0-1 0,0 1 0,0 0 0,2 5-1,-1-9-84,0 0 0,0 1-1,1-1 1,-1 0-1,0 0 1,1 1-1,-1-1 1,1 0-1,-1 0 1,1-1 0,0 1-1,-1 0 1,1 0-1,0-1 1,-1 1-1,1-1 1,0 0-1,0 1 1,0-1 0,-1 0-1,1 0 1,0 0-1,0 0 1,3-1-1,0 1-9,0-1 0,1 1 0,-1-1 0,0 0 0,0 0 0,0-1 0,9-3 0,-8 0 78,0 0 0,-1 0 1,1-1-1,-1 1 0,0-1 0,-1-1 0,1 1 1,-1-1-1,0 1 0,-1-1 0,0 0 0,0 0 0,0-1 1,-1 1-1,0 0 0,-1-1 0,1 0 0,-2 1 0,1-1 1,-1 0-1,0 1 0,0-1 0,-3-12 0,3 19-53,0 1-1,0-1 1,0 0-1,0 1 1,0-1-1,0 1 0,0-1 1,-1 0-1,1 1 1,0-1-1,0 1 1,-1-1-1,1 1 1,0-1-1,0 0 1,-1 1-1,1-1 0,-1 1 1,1 0-1,0-1 1,-1 1-1,1-1 1,-1 1-1,1 0 1,-1-1-1,0 1 1,1 0-1,-1-1 0,1 1 1,-1 0-1,1 0 1,-1 0-1,0-1 1,1 1-1,-1 0 1,1 0-1,-1 0 1,0 0-1,1 0 1,-1 0-1,0 0 0,1 1 1,-1-1-1,1 0 1,-1 0-1,0 0 1,1 0-1,-1 1 1,1-1-1,-1 0 1,1 1-1,-1-1 0,1 0 1,-1 1-1,0 0 1,-1 1-16,0 0 1,0 0-1,0 0 1,0 1 0,0-1-1,0 1 1,1-1-1,0 1 1,-1 0-1,0 3 1,-2 8-6,1-1-1,1 1 1,0 0 0,1 0-1,0-1 1,1 1 0,2 15-1,-1-28 23,-1 0 0,0 0 0,1 0 0,-1 1 0,0-1 0,1 0 0,-1 0 0,1 0 0,0 0 0,-1 0 0,1 0 0,0 0 0,0 0 0,-1-1 0,1 1 0,0 0 0,0 0 0,0 0 0,0-1 0,0 1 0,0-1 0,0 1 0,0-1 0,1 1 0,-1-1 0,0 0 0,0 1 0,0-1 0,0 0 0,1 0-1,-1 0 1,0 0 0,0 0 0,0 0 0,1 0 0,-1 0 0,0-1 0,0 1 0,0 0 0,0-1 0,1 1 0,-1-1 0,0 1 0,0-1 0,0 1 0,1-2 0,4-1 39,0 0 1,0 0-1,-1 0 0,1-1 1,-1 0-1,0 0 0,6-7 0,17-31 19,-23 33-69,-1 1-1,1 1 0,1-1 1,-1 1-1,1 0 0,8-8 1,-13 15-10,-1 0 0,0 0 0,1-1 0,-1 1 0,0 0 0,1 0 0,-1 0 0,0-1 0,1 1 0,-1 0 0,1 0 0,-1 0 0,0 0 0,1 0 0,-1 0 0,1 0 0,-1 0 0,1 0 0,-1 0 0,0 0 0,1 0 0,-1 0 0,1 0 0,-1 0 0,0 0 0,1 1 0,-1-1-1,1 0 1,-1 0 0,0 0 0,1 1 0,-1-1 0,0 0 0,1 1 0,-1-1 0,0 1 0,10 18-198,-3 25-244,-6-20 463,-1-24-8,0 0 0,0 0 0,1 0 1,-1 0-1,0 0 0,0 0 0,0 0 0,0 0 1,0 0-1,0-1 0,0 1 0,0 0 0,0 0 0,0 0 1,0 0-1,0 0 0,0 0 0,0 0 0,0 0 1,0 0-1,0 0 0,0 0 0,0 0 0,0 0 1,1 0-1,-1 0 0,0-1 0,0 1 0,0 0 0,0 0 1,0 0-1,0 0 0,0 0 0,0 0 0,0 0 1,0 0-1,1 0 0,-1 0 0,0 0 0,0 0 1,0 0-1,0 0 0,0 0 0,7-43 291,-4 24-317,3-64 621,38 82-3043,-37 1 1850,0-1 1,0 0-1,0 0 1,-1 0-1,1-1 1,0 0-1,-1-1 1,1 1-1,-1-1 1,0 0-1,0-1 1,0 0-1,0 0 0,-1 0 1,1 0-1,-1-1 1,0 0-1,0 0 1,-1 0-1,0-1 1,0 1-1,6-11 1,-5 6-141,0 0 1,-1 0 0,0 0 0,0 0-1,-1-1 1,-1 0 0,3-16 0,-4 17 1356,-1-1 0,0 1 1,0 0-1,-4-17 0,-3 9 1370,-3 17 557,9 3-2355,-1-1-1,1 1 1,0 0 0,0-1 0,-1 1 0,1 0 0,0 0 0,0 0 0,1 0-1,-1 0 1,0 0 0,1 0 0,-1 3 0,-9 47 1696,3 0-1,2 0 1,4 91 0,7-110-1364,-6-32-509,0 0 1,0 0-1,1 0 0,-1 0 0,0 0 1,0 0-1,1 0 0,-1 0 1,1 0-1,-1 0 0,1-1 1,-1 1-1,1 0 0,-1 0 0,1 0 1,-1-1-1,1 1 0,0 0 1,0-1-1,-1 1 0,1-1 1,0 1-1,0-1 0,0 1 1,0-1-1,0 1 0,-1-1 0,1 0 1,0 0-1,1 1 0,-2-33 181,-2 20-189,0 0 0,-1 0 0,-1 0 0,0 1 1,-9-19-1,-10-32-64,23 61 12,42 9 278,-22-8-192,0-1 0,31-5 0,2-1 4,-52 7-40,0 0 0,0-1 0,0 1 0,0 0 0,0 0 0,0 1 0,0-1 0,0 0 0,-1 0 0,1 0 0,0 1 0,0-1 0,0 0 0,0 1 0,0-1 0,0 1 0,0-1 0,0 1 0,-1 0 0,1-1 0,0 1 0,0 0-1,-1-1 1,1 1 0,0 0 0,-1 0 0,1 0 0,-1-1 0,1 1 0,-1 0 0,0 0 0,1 0 0,-1 0 0,0 0 0,0 0 0,1 1 0,-2 47 528,0-46-505,1 0-1,-1 1 1,0-1 0,1 0 0,0 0 0,0 1-1,0-1 1,0 0 0,1 1 0,-1-1 0,1 0 0,-1 0-1,1 0 1,0 0 0,1 0 0,-1 0 0,3 6-1,-3-9-13,0 0-1,0 1 0,0-1 0,-1 0 0,1 0 0,0 1 0,0-1 0,0 0 0,0 0 0,0 0 0,0 0 0,-1 0 0,1 0 0,0 0 0,0 0 0,0 0 0,0-1 0,0 1 0,-1 0 0,1-1 0,0 1 0,0 0 0,0-1 0,-1 1 0,1-1 0,0 1 0,0-1 1,-1 1-1,1-1 0,-1 0 0,2 0 0,19-26 218,-15 19-238,10-17 25,-14 20-116,1 0-1,0 0 1,0 0-1,0 1 1,1-1-1,-1 1 1,1 0-1,8-7 1,-11 16 43,1-1 0,-1 0 0,0 1 0,0-1 0,-1 1 0,1-1 0,-1 1 1,0-1-1,-1 8 0,1-9 26,-5 54 1239,38-83-2306,-12 6-4453,-9 6-2748,-5 2-4379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4 218 13549,'0'0'2920,"3"0"644,19 0-1832,-18-1-1594,1 1 0,-1-1-1,1 0 1,-1 0 0,0-1 0,1 1 0,-1-1 0,0 0 0,0 0 0,0 0 0,0 0 0,-1-1 0,1 0 0,-1 0 0,5-4 0,-6 5 13,0 0 1,0 0-1,-1 0 1,1 0-1,0 0 1,-1-1-1,1 1 0,-1 0 1,0-1-1,0 0 1,0 1-1,0-1 1,0 0-1,-1 1 0,1-1 1,-1 0-1,0 0 1,1 1-1,-1-1 1,-1 0-1,1 0 0,0 1 1,-1-1-1,1 0 1,-3-4-1,3 5-118,0 1 1,-1 0-1,1 0 0,-1 0 0,1 0 0,-1-1 1,1 1-1,-1 0 0,0 0 0,0 0 0,1 0 1,-1 0-1,0 1 0,0-1 0,0 0 1,0 0-1,0 1 0,0-1 0,0 0 0,0 1 1,-1-1-1,1 1 0,0-1 0,0 1 1,0 0-1,-1-1 0,1 1 0,0 0 0,0 0 1,-1 0-1,1 0 0,0 0 0,0 0 0,-1 0 1,1 1-1,0-1 0,0 0 0,0 1 1,-1-1-1,1 1 0,0-1 0,0 1 0,0-1 1,0 1-1,0 0 0,0 0 0,-2 1 1,-2 2-54,0 1 0,0 0 0,0 0 0,1 0 0,0 0 1,0 1-1,-5 7 0,-11 35 8,19-45 21,0 0 1,1 0-1,-1 0 0,0 0 1,1 0-1,0 1 0,0-1 1,0 0-1,0 0 0,0 1 1,1-1-1,-1 0 1,1 0-1,1 4 0,0-6 4,-1 0 1,1 0-1,-1 0 0,1 0 0,-1 0 0,1 0 1,0-1-1,-1 1 0,1 0 0,0-1 0,0 1 0,0-1 1,-1 0-1,1 0 0,0 0 0,0 0 0,3 0 1,42-2 133,-39 2-153,23-5-93,-25 4-46,1 0 0,0 0 0,0 0 0,-1 1 0,1 0 0,0 0 0,0 1 0,8 1 0,-14-2 186,-1 0-1,0 0 0,1 0 1,-1 0-1,0 0 0,1 0 1,-1 0-1,0 0 0,1 0 1,-1 0-1,0 0 0,1 0 1,-1-1-1,0 1 0,1 0 1,-1 0-1,0 0 0,0 0 1,1-1-1,-1 1 0,0 0 1,0 0-1,1-1 1,-1 1-1,0 0 0,0 0 1,0-1-1,1 1 0,-1 0 1,0-1-1,0 1 0,0 0 1,0-1-1,0 1 0,0 0 1,1-1-1,3-23 974,-4-36 61,-1 44-834,1-2-152,0 10-47,-1 1-1,2-1 0,-1 0 0,1 1 1,0-1-1,4-11 0,-4 16-137,0 0 0,1 1-1,-1-1 1,1 1 0,0-1-1,0 1 1,0 0 0,0-1-1,1 1 1,-1 0 0,0 1-1,1-1 1,0 0 0,-1 1-1,1-1 1,0 1 0,-1 0-1,1 0 1,0 0 0,4-1-1,36-9-5812,-23 4-519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11435,'0'0'5141,"10"-7"-3300,51-32-140,-55 36-1620,0 1 1,0-1 0,0 1-1,0 0 1,0 1 0,0-1-1,0 1 1,1 1-1,-1-1 1,0 1 0,11 0-1,-16 1-79,0 0 0,0 0 0,0 0 0,0 0 1,0 0-1,0 0 0,0 0 0,-1 0 0,1 0 0,0 1 0,-1-1 0,1 0 0,0 0 0,-1 1 0,0-1 0,1 0 0,-1 1 0,0-1 0,0 0 0,1 1 0,-1-1 0,0 1 0,-1-1 0,1 0 1,0 1-1,0-1 0,-1 3 0,-7 41 95,-2-17-43,7-22-31,0-1 0,1 0 0,0 1 0,0-1 1,0 1-1,1 0 0,-1 0 0,2 0 0,-1-1 0,0 1 0,1 0 0,0 0 0,1 0 0,1 9 0,-1-14-4,-1-1 0,1 1 0,0 0-1,-1-1 1,1 1 0,0 0-1,0-1 1,0 1 0,0-1-1,-1 0 1,1 1 0,0-1-1,0 0 1,0 1 0,0-1-1,0 0 1,0 0 0,0 0-1,0 0 1,0 0 0,0 0-1,0 0 1,0 0 0,0 0-1,0 0 1,1-1 0,26-7 475,-17 1-399,-1 0 1,1-1-1,-2 0 1,1-1-1,-1 0 0,0 0 1,-1-1-1,11-16 1,-9 11-52,0 0 1,-2-1-1,0 1 1,-1-2 0,10-28-1,-17 45-40,1-1 0,-1 0 0,0 0 0,1 0 0,-1 1 0,0-1 0,1 0 0,-1 0 1,0 0-1,0 0 0,0 1 0,0-1 0,0 0 0,0 0 0,0 0 0,0 0 0,0 0 0,0 1 0,0-1 0,0 0 0,-1 0 0,1 0 0,0 0 0,-1 1 0,0-2 0,-8 26-77,6-7 33,0 1 0,1 0-1,1 0 1,1 0 0,2 18 0,-2-33 116,0 0 0,0-1 0,1 1 0,-1 0 0,1 0 0,-1 0 0,1-1 0,0 1 0,0 0 0,1-1 0,-1 1 1,0-1-1,1 1 0,0-1 0,-1 0 0,1 0 0,0 1 0,0-1 0,0-1 0,0 1 0,1 0 0,-1 0 0,0-1 0,1 1 0,-1-1 1,1 0-1,0 0 0,-1 0 0,1 0 0,0 0 0,0-1 0,0 1 0,-1-1 0,1 0 0,0 1 0,0-1 0,0-1 0,0 1 0,-1 0 1,6-2-1,-3 0 30,0 1-1,0-2 1,-1 1 0,1 0 0,0-1 0,-1 0 0,0 0 0,0 0 0,0-1 0,0 1 0,0-1 0,-1 0 0,0 0 0,0 0 0,0-1-1,0 1 1,0-1 0,-1 0 0,0 1 0,0-1 0,2-10 0,0 4-76,-1 0-1,0-1 1,-1 1-1,0 0 1,-1-1 0,-1 1-1,1-1 1,-2 1-1,-1-14 1,1 22-33,0 1 1,1-1-1,-1 1 0,0-1 0,-1 1 1,1-1-1,0 1 0,-1 0 1,1 0-1,-1 0 0,0 0 0,0 0 1,1 0-1,-1 0 0,-4-2 0,5 4-4,1-1-1,0 1 0,-1 0 0,1 0 0,-1-1 1,1 1-1,-1 0 0,1 0 0,-1 0 0,1 0 1,-1 0-1,1 0 0,-1 0 0,1 0 1,-1 0-1,0 0 0,1 0 0,-1 0 0,1 0 1,-1 0-1,1 0 0,-1 0 0,1 1 0,-1-1 1,1 0-1,-1 0 0,1 1 0,-1-1 0,0 1-4,1 1-1,-1-1 1,0 0-1,0 0 1,1 1-1,-1-1 1,1 1-1,-1-1 1,1 0-1,0 1 1,0-1-1,0 1 1,-1-1-1,1 1 1,1 2-1,-1-2 10,-1 0 0,2 1-1,-1-1 1,0 0 0,0 0 0,1 1-1,-1-1 1,1 0 0,0 0 0,0 0-1,0 1 1,0-1 0,0 0 0,0 0-1,0-1 1,1 1 0,-1 0 0,2 2-1,-1-3 14,0 0-1,-1 0 1,1-1-1,0 1 1,0 0-1,-1-1 1,1 1 0,0-1-1,0 0 1,0 0-1,0 0 1,0 1-1,-1-2 1,1 1-1,0 0 1,0 0-1,0-1 1,0 1-1,-1 0 1,1-1-1,0 0 1,0 0-1,-1 1 1,4-3-1,0-1-16,0 1 0,-1-1-1,0 0 1,1 0-1,-1-1 1,-1 1 0,1-1-1,-1 0 1,0 0 0,0 0-1,4-10 1,3-8-2653,-8 18-2583,-14 115 5910,12-110-826,0 1-1,0-1 0,0 0 1,0 0-1,0 1 1,0-1-1,0 0 0,1 1 1,-1-1-1,0 0 1,0 0-1,0 1 0,0-1 1,0 0-1,0 0 1,1 0-1,-1 1 0,0-1 1,0 0-1,0 0 1,1 0-1,-1 1 0,0-1 1,0 0-1,1 0 1,-1 0-1,0 0 0,0 0 1,1 0-1,-1 1 1,0-1-1,0 0 1,1 0-1,-1 0 0,0 0 1,1 0-1,-1 0 1,0 0-1,0 0 0,1 0 1,-1 0-1,0 0 1,0-1-1,1 1 0,-1 0 1,0 0-1,1 0 1,-1 0-1,0 0 0,1-1 1,0 1-553,9-3-8833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8264,'0'0'16138,"1"8"-15717,3 226 1997,-5-151-2172,6-63-284,-4-20 31,-1 1-1,1-1 1,-1 0-1,0 0 1,1 0-1,-1 1 0,1-1 1,-1 0-1,1 0 1,-1 0-1,1 0 0,-1 0 1,1 0-1,-1 0 1,1 0-1,-1 0 0,0 0 1,1 0-1,-1 0 1,1-1-1,-1 1 0,1 0 1,-1 0-1,1 0 1,-1-1-1,1 1 0,2-2-51,-1 0-1,1 0 1,-1 0-1,0 0 1,0-1-1,1 1 1,-1-1-1,-1 1 1,4-6-1,7-18-889,-1-1 0,-2-1-1,0 1 1,-2-1 0,5-37 0,-8 26 2606,1-48 0,-6 162-1691,-2-33 142,3-1 1,2 1-1,1 0 0,17 80 0,-11-104-198,-7-15-5959,-2-10-1408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15919,'0'0'5862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7527,'0'0'16512,"10"-6"-15023,6-6-1282,0-1 0,-1-1 0,0-1 0,-1 0 1,-1 0-1,0-1 0,-1-1 0,11-22 0,10-19-221,33-83 1,-58 124-273,-7 30-199,-2-1 401,-4 130-135,1-74-571,3 1 0,9 74 0,6-91-2050,5-14-2706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12876,'0'0'12535,"1"11"-11793,11 141 1169,-12-151-1905,0 1 0,0 0-1,0-1 1,0 1 0,1-1 0,-1 1 0,0 0-1,1-1 1,0 1 0,-1-1 0,1 1 0,0-1 0,-1 0-1,1 1 1,0-1 0,0 0 0,0 1 0,1-1-1,-1 0 1,0 0 0,0 0 0,0 0 0,1 0 0,-1 0-1,1 0 1,-1-1 0,1 1 0,-1-1 0,1 1-1,-1-1 1,1 1 0,-1-1 0,1 0 0,0 1 0,-1-1-1,1 0 1,-1 0 0,1 0 0,0-1 0,2 1-1,8-3-10,0 0-1,0-1 0,0 0 1,18-9-1,6-2-375,-30 14 319,0-1 0,0 2 0,0-1 0,0 1 0,0-1-1,0 2 1,0-1 0,0 1 0,9 2 0,-13-3 54,-1 0 0,0 1 0,1-1 0,-1 1 0,0-1 0,0 1 0,0 0 0,0-1 0,1 1 0,-1 0 0,0 0 0,0 0 0,0 0-1,-1 0 1,1 0 0,0 0 0,0 0 0,0 0 0,0 2 0,-1-1 15,1 0 0,-1 0 0,0 0 0,0 0 0,0 0-1,0 0 1,0 0 0,-1 0 0,1-1 0,-1 1 0,1 0 0,-1 0 0,0 0-1,1 0 1,-1-1 0,0 1 0,0 0 0,-2 1 0,-1 2 101,0 0 0,0 0 0,-1-1 1,0 0-1,0 1 0,0-2 0,0 1 0,-1-1 1,1 0-1,-1 0 0,0 0 0,0-1 0,0 1 1,-12 1-1,6-1 146,-1-1 0,1 0 0,-1 0 0,0-1-1,1-1 1,-22-2 0,33 2-282,0 0-1,0 0 0,0 0 0,0 0 1,0 0-1,0 0 0,0 0 0,0-1 1,0 1-1,0 0 0,0 0 0,0-1 1,0 1-1,0-1 0,0 1 0,0-1 0,1 1 1,-1-1-1,0 0 0,0 1 0,0-1 1,1 0-1,-1 0 0,0 1 0,1-1 1,-1 0-1,1 0 0,-1 0 0,1 0 1,-1 0-1,1 0 0,0 0 0,-1 0 1,1 0-1,0 0 0,0 0 0,0 0 1,0 0-1,0 0 0,0 0 0,0 0 1,0 0-1,0-1 0,1 0-290,0 0 0,0 0-1,0 0 1,0 0 0,1 1 0,-1-1-1,0 0 1,1 1 0,-1-1 0,1 1 0,0-1-1,-1 1 1,1 0 0,0 0 0,0-1-1,0 1 1,0 1 0,0-1 0,4-1-1,51-9-9481,-25 4 1543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15246,'0'0'9279,"-2"11"-8655,0-4-538,-1 3 88,1 0-1,0 1 1,0 0 0,1-1 0,0 1-1,1 0 1,0 0 0,2 14 0,-1-24-155,-1 0 0,0 0 0,1 1 0,-1-1 0,1 0 0,-1 0 0,1-1 0,-1 1 0,1 0 0,0 0 0,0 0 0,-1 0 0,1 0 0,0-1 0,0 1 0,0 0 0,0-1 0,0 1 0,0-1 0,0 1 0,0-1 0,0 1 0,0-1 0,0 0 0,0 1 0,0-1 0,0 0 0,0 0 0,0 0 0,1 0 0,-1 0 0,0 0 0,0 0 0,0 0 0,0-1 0,0 1 0,0 0 0,0 0 0,0-1 0,0 1 0,0-1 0,0 1 0,0-1 0,0 0 0,1 0 0,3-2 52,0 0 0,0-1-1,0 1 1,-1-1 0,0 0 0,0 0 0,6-6 0,-2-6 1,0-1 0,-1 1-1,9-31 1,-10 31-594,-6 113 560,-1-96-24,1-1 0,0 1 0,0-1 0,0 1 0,0 0 0,0-1 0,0 1 0,0 0 0,1-1 0,-1 1 0,0 0 0,0-1 0,0 1 0,1-1 0,-1 1 0,0 0 0,0-1 0,1 1 0,-1-1 0,1 1 0,-1-1 0,0 1 0,1-1 0,-1 1 0,1-1 0,-1 0 0,1 1 0,0-1 0,-1 1 0,1-1 0,-1 0 0,1 0 0,0 1 0,24-8 337,18-24-47,-34 20-534,-1 0 0,0 0 0,-1-1-1,0 0 1,-1 0 0,-1-1 0,7-19 0,-17 138 181,5-105 68,-1 0 0,1 0 0,0 0 0,0 0-1,0 0 1,1 0 0,-1 0 0,0-1 0,0 1-1,0 0 1,1 0 0,-1 0 0,0 0-1,1 0 1,-1 0 0,1-1 0,-1 1 0,1 0-1,-1 0 1,1-1 0,0 1 0,-1 0-1,1-1 1,0 1 0,0-1 0,-1 1 0,1-1-1,1 1 1,0 0 7,0-1 0,0 0 0,-1 0 0,1 1 0,0-1 0,0-1 0,0 1 0,0 0 0,0 0 0,0-1 0,0 1 0,-1-1 0,3 0 0,3-2 21,-1 0 0,0 0 0,1-1 1,-2 0-1,1 0 0,10-9 0,-9 5-96,0-1 1,0 0 0,-1 0-1,-1 0 1,1 0-1,-2-1 1,1 0-1,-1 0 1,-1-1-1,1 1 1,1-18-1,-5 27-68,0 32-220,0-28 343,0 1 0,0-1 0,0 0 1,0 1-1,1-1 0,-1 1 0,1-1 0,0 0 0,0 0 0,0 1 0,1-1 0,-1 0 0,2 3 0,-1-4 5,0-1-1,0 0 1,-1 1 0,1-1 0,0 0-1,0 0 1,0 0 0,0 0-1,0 0 1,1-1 0,-1 1 0,0-1-1,0 1 1,0-1 0,1 0-1,-1 0 1,0 0 0,0 0 0,1 0-1,-1 0 1,2-1 0,-1 0-29,0 0 1,0-1-1,-1 1 1,1 0-1,-1-1 1,1 1-1,-1-1 0,0 0 1,1 0-1,-1 0 1,0 0-1,0-1 1,0 1-1,-1 0 1,1-1-1,0 1 1,-1-1-1,2-3 1,6-5-1017,-6 36 570,-4 36 874,3 1 0,3-1 0,2 0 0,19 75 0,-21-120-328,0-1-103,-1 1 0,0-1 0,-2 1 0,2 23 0,-3-37 56,-1 0 0,0 1-1,0-1 1,0 0 0,-1 0 0,1 1 0,0-1-1,-1 0 1,1 0 0,-1 0 0,0 0 0,0 1-1,0-1 1,0 0 0,0-1 0,0 1 0,-1 0-1,1 0 1,0 0 0,-1-1 0,0 1 0,1-1-1,-1 1 1,0-1 0,0 0 0,1 1 0,-1-1-1,0 0 1,-1 0 0,1-1 0,0 1 0,0 0-1,0-1 1,0 1 0,0-1 0,-1 0 0,1 1-1,-4-1 1,2-1 7,1 1 1,-1-1-1,0 0 1,1 0-1,-1 0 0,1-1 1,-1 1-1,1-1 0,0 0 1,0 0-1,0 0 1,0 0-1,0-1 0,0 1 1,0-1-1,1 0 0,-1 1 1,1-1-1,0 0 1,0-1-1,0 1 0,0 0 1,-2-7-1,-4-7 120,1-1 0,1 0 1,-6-24-1,9 32-340,1-1-1,0 1 1,1 0 0,0 0 0,1-1 0,0 1 0,0 0-1,1-1 1,3-13 0,-1 16-135,-1 1 1,1-1-1,1 1 1,-1 0-1,1 0 0,1 1 1,-1-1-1,1 1 1,0 0-1,1 0 0,-1 1 1,13-10-1,15-12-5394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7207,'-1'27'10095,"1"6"-5374,-1-27-4495,2-1 0,-1 1 0,1 0 0,-1 0 0,2 0 0,-1 0 0,1-1 0,-1 1 0,2 0 0,3 7 0,-5-12-172,0 0 1,0 0-1,0 0 1,0 0 0,1 0-1,-1 0 1,0 0 0,1 0-1,-1-1 1,1 1 0,-1 0-1,0-1 1,1 1-1,0-1 1,-1 0 0,1 1-1,-1-1 1,1 0 0,-1 0-1,1 0 1,0 0-1,-1 0 1,1 0 0,-1-1-1,1 1 1,-1-1 0,1 1-1,-1-1 1,1 1 0,-1-1-1,3-1 1,3-1 72,0-1-1,-1 1 1,1-1 0,-1-1 0,7-5 0,84-91 129,-96 100-263,-1 1 1,0 0-1,0-1 0,1 1 1,-1 0-1,0-1 1,0 1-1,1 0 0,-1 0 1,0-1-1,1 1 1,-1 0-1,0 0 0,1 0 1,-1-1-1,0 1 1,1 0-1,-1 0 0,0 0 1,1 0-1,-1 0 1,1 0-1,-1-1 0,0 1 1,1 0-1,-1 0 1,1 0-1,-1 1 0,0-1 1,1 0-1,-1 0 1,1 0-1,-1 0 0,1 0 1,6 16-42,-4 30 151,-3-37-103,0-8 12,0 0 0,0 1 1,0-1-1,0 0 0,0 0 1,0 1-1,0-1 0,0 0 0,1 1 1,-1-1-1,0 0 0,1 0 1,-1 1-1,1-1 0,0 0 1,-1 0-1,1 0 0,0 0 1,0 0-1,-1 0 0,1 0 1,0 0-1,0 0 0,2 1 0,-2-2 28,1 0 0,-1 0-1,0 0 1,1 0-1,-1 0 1,1 0 0,-1-1-1,0 1 1,1 0-1,-1-1 1,0 1 0,1-1-1,-1 1 1,0-1-1,0 0 1,0 0 0,0 1-1,2-3 1,9-7 199,-1 0 0,-1-1 1,11-14-1,-16 19-367,-1 1 111,28-30 109,-16 25-241,-15 10 136,-1 0 0,0 0 0,1 0 0,-1 0 0,0 0-1,1 0 1,-1 0 0,1 0 0,-1 0 0,0 0 0,1 0 0,-1 0 0,0 0 0,1 0 0,-1 1 0,0-1 0,1 0 0,-1 0 0,0 0-1,1 1 1,-1-1 0,0 0 0,0 0 0,1 1 0,-1-1 0,0 0 0,0 1 0,1-1 0,-1 0 0,0 1 0,0-1 0,0 0 0,0 1-1,0-1 1,0 0 0,0 1 0,1 0 0,4 25-449,9 33-559,1-38-3143,-14-20 3571,0 0 0,0 0 0,1 0 0,-1 0 0,0-1 0,1 1 0,-1 0 0,1-1 0,-1 1 0,1-1 0,-1 0 0,1 1 0,-1-1 0,4 0 0,10 0-6298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75 134 5189,'0'0'16714,"-9"7"-15705,6-5-939,-33 30 936,33-30-882,1 0-1,-1 1 1,1-1 0,0 1-1,0 0 1,0 0 0,1-1-1,-1 1 1,1 1 0,-1-1-1,1 0 1,0 0 0,0 0-1,0 4 1,4-6-96,1-1 0,-1 0-1,0 0 1,1 0 0,-1 0 0,1-1-1,-1 1 1,0-1 0,5-2 0,6-1-446,-1 0-1,1 1 1,0 1 0,0 0 0,0 1 0,0 0 0,0 1-1,21 3 1,-33-2 508,0 0-1,0 0 1,-1 0 0,1 0-1,0 0 1,-1 0 0,1 1-1,-1-1 1,1 0 0,-1 1-1,0 0 1,0-1 0,1 1-1,-1 0 1,1 3 0,11 9 2575,-12-14-2604,0 0-1,0-1 0,0 1 0,0-1 1,0 0-1,0 1 0,0-1 0,0 0 1,0 1-1,-1-1 0,1 0 1,0 0-1,0 0 0,-1 0 0,1 0 1,-1 0-1,1 0 0,-1 0 0,1 0 1,-1 0-1,0 0 0,1 0 0,-1-1 1,3-8 123,0 1-1,-1-1 1,0 0 0,-1 1 0,0-1-1,0 0 1,-2-19 0,0 7-208,24 27-296,-10 1 296,1-1 0,0 0 0,0-1 0,0 0 0,1-2 0,-1 1 0,1-2 0,0 0 0,0 0 0,-1-2 0,25-2 0,-34 1 36,0 0 1,0 0-1,0 0 1,0-1-1,-1 1 1,1-1-1,-1 0 1,1 0-1,-1-1 0,0 1 1,0-1-1,-1 0 1,1 0-1,-1-1 1,0 1-1,0-1 1,0 1-1,-1-1 1,1 0-1,-1 0 0,0 0 1,-1 0-1,1 0 1,-1-1-1,0 1 1,0-10-1,-1 15-11,0-1 1,0 0-1,0 0 0,0 0 0,0 1 0,0-1 0,0 0 1,0 0-1,0 1 0,0-1 0,-1 0 0,1 0 1,0 1-1,-1-1 0,1 0 0,0 1 0,-1-1 0,1 0 1,-1 1-1,1-1 0,-1 1 0,0-1 0,1 0 1,-1 1-1,1 0 0,-1-1 0,0 1 0,1-1 1,-1 1-1,-1-1 0,0 1 1,0 0 1,0 0-1,-1 0 0,1 0 1,0 0-1,0 0 1,0 0-1,0 1 0,0-1 1,0 1-1,-3 1 1,-2 0 0,1 1 1,0 0-1,-1 1 1,1-1 0,0 1-1,-8 7 1,8-3-3,1-1 1,-1 1-1,1 0 0,0 0 1,1 0-1,0 1 0,0 0 1,1-1-1,-3 16 0,5-22-13,0 1 1,0 0-1,1-1 0,-1 1 0,1 0 0,0-1 0,0 1 0,0 0 0,0-1 1,0 1-1,0 0 0,1-1 0,-1 1 0,1-1 0,0 1 0,0-1 0,0 1 1,0-1-1,0 1 0,1-1 0,-1 0 0,1 0 0,-1 1 0,1-1 1,0 0-1,0-1 0,0 1 0,0 0 0,0 0 0,0-1 0,1 0 0,-1 1 1,0-1-1,1 0 0,-1 0 0,1 0 0,4 1 0,55 2-5556,-23-4-1932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13004,'0'0'9476,"-1"10"-7773,-3 21-833,1 1 0,3 39 0,0-69-864,0-1 0,0 0 0,0 0 0,0 1 0,0-1-1,1 0 1,-1 0 0,0 0 0,1 1 0,-1-1 0,1 0-1,0 0 1,-1 0 0,1 0 0,0 0 0,0 0 0,-1 0-1,1 0 1,0 0 0,0 0 0,0-1 0,0 1 0,0 0-1,0-1 1,0 1 0,0 0 0,1-1 0,-1 0 0,0 1-1,0-1 1,0 0 0,1 1 0,-1-1 0,0 0 0,0 0-1,1 0 1,-1 0 0,0 0 0,0 0 0,3-1 0,0 0 31,0 1 1,0-2 0,0 1 0,0 0 0,0-1 0,0 0 0,0 0 0,0 0 0,-1 0 0,7-6 0,52-61 685,-9 8 107,-53 61-825,1-1-1,-1 1 0,1-1 0,-1 0 0,0 1 0,1-1 0,-1 1 0,1-1 0,-1 1 1,1-1-1,0 1 0,-1 0 0,1-1 0,-1 1 0,1 0 0,0-1 0,-1 1 1,1 0-1,0 0 0,-1 0 0,1 0 0,0-1 0,-1 1 0,1 0 0,0 0 0,-1 0 1,1 0-1,0 0 0,-1 1 0,1-1 0,0 0 0,-1 0 0,1 0 0,0 1 1,-1-1-1,1 0 0,0 1 0,-1-1 0,1 0 0,-1 1 0,1-1 0,-1 1 0,1-1 1,-1 1-1,1-1 0,-1 1 0,1-1 0,-1 1 0,0-1 0,1 1 0,-1 0 1,0-1-1,0 1 0,1 0 0,-1-1 0,0 2 0,9 47-52,-8-36 139,1-2-57,-1-4-23,0 0 1,0 0 0,1 0-1,0 0 1,5 12 0,-7-18-8,1 0 0,-1-1 1,1 1-1,-1 0 0,1 0 0,0-1 1,-1 1-1,1 0 0,0-1 1,-1 1-1,1-1 0,0 1 1,0-1-1,-1 1 0,1-1 0,0 0 1,0 1-1,0-1 0,0 0 1,1 1-1,0-1 9,0-1 0,-1 1 1,1 0-1,0-1 0,-1 1 0,1-1 1,0 1-1,-1-1 0,1 0 0,-1 0 1,1 0-1,-1 0 0,0 0 0,1 0 0,1-2 1,33-40 129,8-9-229,-42 50 41,1 0-1,-1-1 1,1 2 0,-1-1 0,1 0 0,0 0 0,0 1 0,0 0 0,0 0 0,0-1-1,0 2 1,0-1 0,0 0 0,0 1 0,0-1 0,7 1 0,-9 0 32,0 1 0,0-1 0,0 1 0,0-1 1,0 1-1,0-1 0,0 1 0,0 0 0,0-1 0,0 1 1,0 0-1,0 0 0,-1 0 0,1 0 0,0 0 0,-1 0 1,1 0-1,0 0 0,-1 0 0,0 0 0,1 0 0,-1 0 1,1 0-1,-1 0 0,0 0 0,0 0 0,0 1 1,0 1-1,2 39-594,-2-34-32,0-8 450,-1 1 0,1-1 0,0 1 0,0-1 0,0 1 0,-1-1 0,1 1 0,0-1 0,-1 1 0,1-1 0,0 0 0,-1 1 0,1-1 0,-1 1 0,1-1 0,0 0 0,-1 1 0,1-1 0,-1 0 0,1 0 0,-1 1 0,1-1 0,-1 0 0,1 0 0,-1 0 0,0 0-1,1 1 1,-1-1 0,1 0 0,-1 0 0,1 0 0,-1 0 0,1 0 0,-1-1 0,0 1 0,1 0 0,-1 0 0,1 0 0,-1 0 0,1-1 0,-1 1 0,1 0 0,-1-1 0,-10-6-7098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18642,'0'0'5669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93 5862,'0'0'10142,"-10"-2"-6629,4-1-3180,-1 2 0,0-1 1,0 1-1,0 0 0,0 0 0,1 1 0,-1 0 1,-9 1-1,13 0-292,0 0-1,0 0 1,0 0 0,0 0 0,0 0 0,0 1 0,1 0-1,-1-1 1,0 1 0,1 0 0,-1 0 0,1 0 0,0 0 0,0 1-1,0-1 1,0 1 0,0-1 0,0 1 0,1 0 0,-1 0 0,1-1-1,0 1 1,0 0 0,-1 5 0,-1 1-50,1 1 0,0 0 1,1 0-1,0 0 0,1 0 0,0 0 1,1 13-1,0-21 15,-1 0 0,0 1 0,1-1 0,-1 0 0,1 0 0,0 0 0,0 0 0,0 0 0,0 0 0,0-1 0,0 1 0,0 0 0,0 0 0,1-1 0,-1 1 0,1-1 0,1 2 0,-1-2 21,0 0 0,0-1 0,-1 1 0,1-1-1,0 0 1,0 1 0,0-1 0,0 0 0,0 0 0,0 0 0,0 0 0,0-1 0,0 1-1,0 0 1,0-1 0,-1 0 0,1 1 0,0-1 0,0 0 0,-1 0 0,1 0 0,3-2 0,2-2 156,-1-1-1,1 1 1,-1-1 0,0-1 0,0 1 0,-1-1 0,0 0 0,0 0 0,6-14 0,-4 8 24,-1 0 0,0 0-1,-1 0 1,-1-1-1,4-16 1,-8 12-146,-5 24-105,-7 27-74,8-16 103,2-10 0,0 0 0,1 0 0,-1 1-1,1-1 1,1 0 0,0 1 0,0-1 0,0 1 0,1-1-1,2 14 1,-2-20 19,-1-1 0,0 1 0,1 0 0,-1-1 1,1 1-1,-1-1 0,0 1 0,1-1 0,0 1 0,-1-1 0,1 1 0,-1-1 0,1 0 0,-1 1 0,1-1 0,0 0 0,-1 1 0,1-1 0,0 0 0,-1 0 0,1 0 1,0 1-1,0-1 0,-1 0 0,1 0 0,0 0 0,-1 0 0,2 0 0,21-12 230,13-25 146,-27 27-428,-1-1-1,0 0 1,-1-1 0,0 1 0,-1-1 0,0-1 0,-1 1 0,-1-1 0,0 0 0,0 0 0,3-26 0,-23 75-721,12-19 771,1-10 20,1 1 0,0-1-1,0 1 1,1-1 0,0 1-1,0 0 1,1-1 0,0 1-1,0 0 1,3 15-1,-3-22-2,1 0-1,0 0 0,0 0 0,0 0 0,0 0 0,-1 0 0,1 0 1,0 0-1,1 0 0,-1-1 0,0 1 0,0 0 0,0-1 0,0 1 1,0-1-1,1 1 0,-1-1 0,0 1 0,1-1 0,-1 0 0,0 0 1,1 0-1,-1 0 0,0 0 0,0 0 0,1 0 0,-1 0 0,0 0 1,1-1-1,-1 1 0,0 0 0,2-2 0,2 1 17,-1 0 1,1-1-1,-1 0 0,0 0 1,0 0-1,0 0 0,8-7 0,-4 1 3,0 0 0,-1-1-1,0 0 1,10-17 0,-15 23-37,1-2 0,-1 1 0,0 0 0,-1 0 0,1-1 0,-1 1 0,1-1 0,-1 1 0,-1-1 0,1 1 0,0-1 0,-1 0 0,-1-9 0,1 14-5,0-1-1,0 1 1,0 0-1,0-1 1,-1 1-1,1 0 1,0-1 0,0 1-1,0 0 1,-1-1-1,1 1 1,0 0-1,0-1 1,-1 1-1,1 0 1,0-1-1,-1 1 1,1 0 0,0 0-1,-1 0 1,1-1-1,0 1 1,-1 0-1,1 0 1,-1 0-1,1 0 1,0 0-1,-1 0 1,1 0-1,-1 0 1,1 0 0,0 0-1,-1 0 1,1 0-1,-1 0 1,1 0-1,0 0 1,-1 0-1,1 0 1,0 0-1,-1 0 1,1 1 0,-1-1-1,1 0 1,0 0-1,-1 0 1,1 1-1,0-1 1,-1 0-1,1 1 1,0-1-1,0 0 1,-1 0 0,1 1-1,0-1 1,0 0-1,-1 1 1,-15 19-176,12-8 182,0 0-1,0 1 0,1 0 1,1 0-1,0 0 0,1 0 1,0 15-1,1-27 7,0 0-1,0 0 1,0-1 0,0 1-1,0 0 1,0 0 0,0 0-1,0-1 1,0 1 0,1 0-1,-1 0 1,0-1 0,1 1-1,-1 0 1,0 0-1,1-1 1,-1 1 0,1-1-1,-1 1 1,1 0 0,-1-1-1,1 1 1,0-1 0,-1 1-1,1-1 1,0 1 0,-1-1-1,2 1 1,24-3 134,-20 0-129,0 0-1,-1-1 1,1 0 0,0 0 0,-1 0 0,9-7 0,12-19-201,-21 22 108,0 1 1,1-1 0,0 1-1,0 0 1,1 0 0,0 1-1,0 0 1,11-6 0,-18 11 62,1 0 0,0 0 0,-1 0 0,1 0 0,0 0 0,-1 0 0,1 0 0,-1 0 0,1 0 0,0 1 0,-1-1 0,1 0 0,-1 0 0,1 1 0,-1-1 0,1 0 0,-1 1 0,1-1 0,-1 1 0,1-1 0,-1 0 0,0 1 0,1-1 0,-1 1 0,1-1 0,-1 1 0,0-1 0,0 1 0,1 0 0,-1-1 0,0 1 0,0-1 0,0 1 0,1-1 0,-1 2 0,6 24-53,-5-22 47,1 8 14,-1-4 11,0 0 1,1 0-1,0-1 1,0 1-1,1 0 1,0-1-1,7 14 1,-9-21 0,-1 1 0,0-1 0,1 0 0,-1 1 0,1-1 0,-1 1-1,0-1 1,1 0 0,-1 1 0,1-1 0,-1 0 0,1 1 0,-1-1 0,1 0 0,-1 0 0,1 1 0,0-1 0,-1 0 0,1 0 0,-1 0 0,1 0 0,-1 0 0,1 0 0,0 0 0,-1 0 0,1 0 0,-1 0 0,1 0 0,-1 0 0,1-1 0,0 1 0,-1 0 0,1 0 0,0-1-1,12-19 216,-2-28 96,-11 41-60,-1 1-1,1-1 1,-1 0-1,-1 0 1,1 1-1,-1-1 1,0 1-1,-1-1 1,0 1 0,0 0-1,-6-11 1,2 6-83,68 8-1420,-52 3 589,24-1-3526,-11-6-3273,4-9-8765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39 14318,'0'-1'229,"1"-1"1,0 1 0,-1-1 0,1 1 0,-1-1-1,1 1 1,-1-1 0,0 1 0,0-1 0,0 1-1,0-1 1,0 0 0,0 1 0,0-1 0,0 1 0,0-1-1,-1 1 1,1-1 0,-1 1 0,1-1 0,-2-1-1,1 2-120,0 1-1,0-1 0,0 1 0,0 0 0,0-1 1,0 1-1,0 0 0,0 0 0,0 0 0,0 0 1,0 0-1,0 0 0,0 0 0,0 0 0,0 0 1,0 0-1,0 0 0,0 1 0,0-1 1,0 0-1,0 1 0,-2 0 0,-5 3 153,0 0-1,1 1 1,-1-1 0,1 2-1,0-1 1,-8 9-1,8-6-155,0 0 0,0 0 0,1 1-1,0-1 1,1 1 0,0 1 0,1-1 0,0 1-1,0 0 1,1 0 0,0 0 0,0 0-1,2 1 1,-1-1 0,1 11 0,1-20-101,0 0-1,0 0 1,0 0 0,0 0 0,0 0 0,0 0 0,1 0 0,-1 0-1,0 0 1,1 0 0,-1 0 0,1 0 0,-1-1 0,1 1-1,-1 0 1,1 0 0,0-1 0,-1 1 0,1 0 0,0-1 0,0 1-1,-1 0 1,1-1 0,0 1 0,1 0 0,30 5-205,-20-7-157,0 0 0,0-1 1,19-4-1,-4-3-1729,46-20 1,-12-4-5497,-34 15 889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101 100 9385,'0'0'2829,"-8"1"-74,4-1-2605,-1 1 0,1 0 1,0 0-1,1 0 0,-1 0 0,0 1 0,0 0 1,0-1-1,1 1 0,-1 1 0,1-1 1,0 0-1,-1 1 0,1 0 0,0 0 1,1 0-1,-1 0 0,0 0 0,1 0 1,0 1-1,0-1 0,0 1 0,0 0 1,0-1-1,1 1 0,-1 0 0,0 5 0,0-4 72,1 0-1,-1 0 0,1 0 1,0 0-1,0 0 0,1 0 0,0 0 1,-1 1-1,2-1 0,0 8 1,0-11-155,0 0 0,-1 0 0,1-1 1,0 1-1,0 0 0,0-1 0,1 1 0,-1-1 1,0 0-1,1 1 0,-1-1 0,0 0 1,1 0-1,0 0 0,-1 0 0,1 0 1,0 0-1,-1 0 0,1-1 0,0 1 1,0 0-1,0-1 0,-1 0 0,1 1 0,0-1 1,0 0-1,0 0 0,0 0 0,0 0 1,0 0-1,2-1 0,1 0 35,0 1-1,0-1 1,0 0 0,-1-1-1,1 1 1,0-1 0,0 0-1,-1 0 1,0 0 0,1-1-1,-1 1 1,0-1-1,0 0 1,4-4 0,6-7-8,-1 0 1,16-23 0,2-1 66,-32 38-160,1 0-1,0 0 1,0 0 0,0 1-1,0-1 1,0 0 0,0 0-1,0 0 1,0 0 0,0 0-1,0 0 1,0 1-1,0-1 1,0 0 0,0 0-1,0 0 1,0 0 0,0 0-1,0 1 1,0-1 0,0 0-1,0 0 1,0 0 0,0 0-1,0 0 1,0 0 0,0 0-1,1 1 1,-1-1 0,0 0-1,0 0 1,0 0-1,0 0 1,0 0 0,0 0-1,0 0 1,0 0 0,1 0-1,-1 1 1,0-1 0,0 0-1,0 0 1,0 0 0,0 0-1,0 0 1,1 0 0,-1 0-1,0 0 1,0 0 0,0 0-1,0 0 1,0 0-1,1 0 1,-1 0 0,0 0-1,0 0 1,0 0 0,0 0-1,0 0 1,0-1 0,1 1-1,-1 0 1,0 0 0,0 0-1,0 0 1,0 0 0,0 0-1,0 0 1,0 22 150,-6 28 94,5-47-248,4 0 867,7-8-390,11-12-190,-18 14-251,1 0-43,53-37 83,-54 38-119,-1 0 1,1 1-1,0-1 0,0 1 1,0 0-1,0 0 1,0 0-1,0 0 0,0 0 1,0 1-1,0 0 1,0-1-1,1 1 0,-1 0 1,0 0-1,0 1 1,0-1-1,0 1 0,4 1 1,-5-1 34,0 1 1,-1-1-1,1 1 0,-1 0 1,0-1-1,1 1 1,-1 0-1,0 0 0,0 0 1,0 0-1,0 0 1,-1 0-1,1 0 1,0 1-1,-1-1 0,1 0 1,-1 0-1,0 0 1,0 4-1,0-4 13,0 0 0,0 0 0,0 0 0,0 0 0,1 0 1,-1 0-1,1 0 0,-1 0 0,1 0 0,0 0 0,0 0 0,0 0 0,0-1 0,0 1 1,0 0-1,0-1 0,0 1 0,1-1 0,-1 1 0,1-1 0,1 2 0,-2-3 14,0 0-1,0 1 1,0-1-1,0 0 1,0 0-1,1 0 1,-1 0-1,0-1 1,0 1-1,0 0 1,0 0-1,0 0 1,0-1-1,0 1 1,0-1-1,0 1 1,0-1-1,0 1 0,0-1 1,-1 1-1,1-1 1,0 0-1,1-1 1,21-23 106,-11 11-125,-1 4 272,41-41-3529,-43 41 1056,0-1-1,0 0 1,-1-1-1,0 1 1,10-24-1,-7 14-2695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5669,'0'0'13875,"-3"8"-11857,-30 84 473,3 2 0,-24 139 0,51-212-2713,0-1 0,2 28-1,1-47-44,9-37 321,9-21-8,-9 24-59,23-51 1,-24 75-937,-6 23 537,-8 24-250,20-62 927,0 1 0,31-36 0,-44 59-256,-1 0-1,1 0 1,-1 0 0,0 0-1,1 1 1,-1-1-1,0 0 1,1 0 0,-1 0-1,0 1 1,1-1 0,-1 0-1,0 0 1,1 1-1,-1-1 1,0 0 0,0 1-1,1-1 1,-1 0-1,0 1 1,0-1 0,0 0-1,1 1 1,-1-1-1,0 0 1,0 1 0,0-1-1,0 1 1,0-1 0,0 0-1,0 1 1,0-1-1,0 1 1,0-1 0,0 0-1,0 1 1,0-1-1,0 1 1,4 31-25,-1-17 43,-3-13-19,1 1 0,0-1 0,0 1 1,1-1-1,-1 1 0,0-1 0,1 0 0,-1 0 0,1 1 0,0-1 0,0 0 0,0-1 0,0 1 0,0 0 0,0-1 1,0 1-1,1-1 0,-1 1 0,1-1 0,-1 0 0,1 0 0,-1 0 0,1 0 0,0-1 0,3 1 0,-3 0 2,1-1-1,-1 0 0,0 1 1,1-1-1,-1-1 0,0 1 1,1 0-1,-1-1 0,0 0 0,1 1 1,-1-1-1,0-1 0,0 1 1,0 0-1,0-1 0,0 0 1,0 1-1,0-1 0,-1 0 1,4-4-1,2-6 121,0-1 0,-1 0 0,-1-1-1,0 0 1,7-28 0,-23 95-199,6-40 222,1 1-1,1 0 1,0 0 0,1 28-1,1-40-145,0 0 0,1-1-1,-1 1 1,1 0 0,-1-1-1,1 1 1,0-1 0,0 1 0,0-1-1,-1 1 1,1-1 0,1 1-1,-1-1 1,0 0 0,0 0-1,0 0 1,1 1 0,-1-1 0,0-1-1,1 1 1,-1 0 0,1 0-1,-1 0 1,1-1 0,0 1-1,-1-1 1,1 1 0,0-1-1,-1 0 1,1 1 0,0-1 0,2 0-1,-1 0 7,0 0 0,0 0 0,1 0 1,-1 0-1,0-1 0,0 1 0,1-1 0,-1 0 0,0 0 0,0 0 0,0 0 0,0 0 0,0-1 0,0 0 0,-1 1 0,5-4 0,7-12 60,-1 0 0,0-1 0,-1 0 0,-1-1 0,-1-1 1,-1 1-1,0-2 0,7-28 0,10-19 140,-26 68-288,-14 38-379,8-26 498,1-1 0,0 1 0,1 0 0,0 0 0,1 0 0,1 1 0,0-1 0,0 1 0,1-1 0,1 1 0,2 20 1,-2-32-42,0 0 0,0 0 0,0 0 0,0 0 0,0 0 1,0-1-1,1 1 0,-1 0 0,0 0 0,1 0 1,-1 0-1,1 0 0,-1 0 0,1-1 0,-1 1 1,1 0-1,0-1 0,-1 1 0,1 0 0,0-1 1,-1 1-1,1 0 0,0-1 0,0 1 0,0-1 1,0 0-1,1 1 0,0 0 5,1-1 1,-1 0-1,1 0 1,-1 0-1,1 0 1,-1 0-1,0 0 1,1-1-1,-1 1 1,5-2-1,0-1-20,-1 1 1,1-1-1,-1 0 1,0-1-1,0 1 1,10-9-1,-12 8 1,1 0 0,-1 0-1,0-1 1,-1 1 0,1-1 0,-1 0-1,0 0 1,0-1 0,4-9 0,-7 15-69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18033,'0'0'4164,"70"0"-2210,-25-4-737,7-6-672,4-1-449,0 1-64,-4 1-865,-10 0-1249,-14 5-609,-13 1-1120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 15887,'-2'-4'8059,"-3"3"-3438,-11 7-2429,-14 11-3136,21-11 983,6-5-35,0 1 1,0-1-1,1 1 1,-1 0-1,0 0 0,1 0 1,-1 0-1,1 0 1,-1 1-1,1-1 1,0 1-1,0 0 1,0-1-1,1 1 1,-1 0-1,1 0 1,-1 0-1,1 0 1,-1 5-1,5-7-17,0 0-1,0 0 1,1 0-1,-1 0 1,0-1-1,1 1 1,-1-1-1,1 0 1,-1 0 0,0-1-1,4 1 1,-2-1-77,47-2-794,-39 1 645,0 1-1,0 0 0,0 1 0,0 1 1,16 2-1,-28-3 238,1 0 0,-1 1 0,0-1 0,0 1-1,1-1 1,-1 1 0,0-1 0,0 1 0,0 0 0,0-1 0,0 1 0,0 0 0,0 0 0,0 0-1,0 0 1,0 0 0,0 0 0,-1 0 0,1 0 0,0 0 0,-1 0 0,1 0 0,-1 1 0,1-1 0,-1 0-1,1 0 1,-1 1 0,0-1 0,0 0 0,0 0 0,1 1 0,-1-1 0,-1 0 0,1 1 0,0-1-1,0 0 1,0 1 0,-1-1 0,0 2 0,0 1 59,0 0 0,-1-1-1,1 1 1,-1 0 0,0-1 0,0 1 0,0-1 0,-1 0-1,1 0 1,-1 0 0,-6 5 0,-1 0 10,0-2-1,-1 0 1,1 0 0,-1 0 0,-1-2 0,1 1-1,-1-2 1,-14 4 0,14-5-1345,-1 0 1,0-1-1,0 0 1,-18-2-1,-1-4-7258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19699,'0'0'7783,"54"0"-28475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9641,'0'0'12972,"67"22"-11146,-19-22-577,10-12-640,7-1-353,-2-3-160,-4 0-64,-8 5-128,-10 2-544,-10 2-770,-19 3-928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14830,'0'0'4196,"73"0"-2050,-29-6-384,8-5-609,0-3-737,6 1-320,-8 0-384,1-1-1826,-15-1-1505,-6-3-3652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16271,'0'0'3300,"3"64"-2372,-3-43 161,0 1-192,0 2-64,-12 2 32,-10 1-321,-1 1-191,-6 0-65,5-2-256,3-5-224,10-11-2499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17328,'0'0'7415,"0"12"-7238,-1 44 202,8 195 1532,-7-249-1899,0 0 1,0 0-1,0 0 1,0-1-1,1 1 1,-1 0-1,0 0 1,1-1-1,0 1 0,-1 0 1,1-1-1,0 1 1,0-1-1,0 1 1,0-1-1,0 1 1,0-1-1,0 0 1,2 3-1,-2-4 1,0 0 0,0 0 0,0 0 0,0 0-1,0 0 1,0 0 0,0 0 0,0 0 0,0-1 0,0 1-1,0 0 1,0-1 0,0 1 0,0 0 0,0-1 0,0 1 0,0-1-1,0 1 1,0-1 0,-1 0 0,1 1 0,0-1 0,1-1-1,7-9 96,1-1 0,-1 0 0,10-18-1,-13 20-102,4-8 4,18-24 30,-27 40-43,0 0 1,1 1-1,-1-1 1,1 0-1,-1 1 1,1-1-1,-1 1 0,1 0 1,0 0-1,0-1 1,0 1-1,0 1 1,0-1-1,0 0 0,0 0 1,0 1-1,4-2 1,-5 3 8,0-1 1,0 1-1,0 0 1,0-1-1,0 1 1,0 0 0,0-1-1,0 1 1,0 0-1,0 0 1,0 0-1,0 0 1,-1 0-1,1 0 1,0 0 0,-1 0-1,1 0 1,-1 0-1,1 1 1,-1-1-1,0 0 1,1 0 0,-1 0-1,0 1 1,0-1-1,0 2 1,4 39 236,-4-39-250,0 1 26,1 29 4,-1-32-12,1 0-1,-1 0 1,0 0 0,0 0 0,0 0-1,0 0 1,0 0 0,0 0-1,-1-1 1,1 1 0,0 0 0,0 0-1,-1 0 1,1 0 0,0 0 0,-1-1-1,1 1 1,-1 0 0,1 0-1,-1-1 1,1 1 0,-1 0 0,0-1-1,0 2 1,4-25-5178,6 7 604,2-2-2162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9545,'0'0'14141,"3"-8"-13094,8-24-375,-11 32-655,0-1-1,0 1 0,0-1 1,0 1-1,0 0 0,-1-1 0,1 1 1,0-1-1,0 1 0,0 0 1,0-1-1,0 1 0,-1-1 0,1 1 1,0 0-1,0-1 0,-1 1 1,1 0-1,0 0 0,-1-1 0,1 1 1,0 0-1,-1-1 0,1 1 1,0 0-1,-1 0 0,1 0 0,0-1 1,-1 1-1,1 0 0,-1 0 1,1 0-1,0 0 0,-1 0 0,1 0 1,-1 0-1,1 0 0,0 0 1,-1 0-1,1 0 0,-1 0 0,1 0 1,0 0-1,-1 0 0,1 0 1,-1 1-1,-19 4 126,15-1-139,0 0-1,0 1 1,1 0 0,0 0-1,-1 1 1,2-1 0,-1 1 0,1 0-1,-1 0 1,2 0 0,-4 8-1,1 0 26,0 0 0,1 0-1,0 1 1,-1 15 0,5-27-23,-1-1 0,1 0-1,0 1 1,0-1 0,0 1 0,0-1 0,0 1 0,1-1 0,-1 1 0,1-1-1,-1 1 1,1-1 0,0 0 0,0 0 0,0 1 0,0-1 0,1 0 0,-1 0 0,3 3 0,-3-4 2,1-1 1,-1 1 0,1-1-1,-1 0 1,1 1 0,-1-1 0,1 0-1,-1 0 1,1 0 0,-1 0-1,1 0 1,-1 0 0,1 0 0,-1-1-1,1 1 1,-1-1 0,1 1-1,-1-1 1,1 1 0,-1-1 0,0 0-1,1 0 1,-1 1 0,0-1-1,1 0 1,-1 0 0,0 0 0,0-1-1,0 1 1,0 0 0,0 0-1,1-2 1,8-9 25,0-1-1,-1 0 0,-1 0 1,0-1-1,0 0 1,7-20-1,21-38 29,-36 72-63,0-1 0,0 1 0,1 0 0,-1 0-1,0-1 1,0 1 0,0 0 0,0 0 0,0-1 0,0 1-1,0 0 1,1 0 0,-1-1 0,0 1 0,0 0 0,0 0-1,1-1 1,-1 1 0,0 0 0,0 0 0,0 0 0,1 0-1,-1-1 1,0 1 0,0 0 0,1 0 0,-1 0 0,0 0-1,1 0 1,-1 0 0,0 0 0,0 0 0,1 0 0,-1 0-1,0 0 1,1 0 0,-1 0 0,0 0 0,1 0 0,-1 0-1,0 0 1,0 0 0,1 0 0,-1 0 0,0 0 0,0 0-1,1 1 1,-1-1 0,0 0 0,1 0 0,6 21 2,-3 34 79,-4-52-80,0 11 12,3 24 29,6-31 31,9-17 64,14-23-10,-27 27-136,0-1-1,1 1 1,0-1-1,0 2 0,1-1 1,-1 1-1,1 0 1,1 0-1,-1 1 0,0 0 1,1 0-1,0 1 1,0 0-1,13-4 0,-19 8-2,0-1 0,-1 0 0,1 1-1,-1-1 1,1 0 0,-1 1 0,1 0-1,-1-1 1,1 1 0,-1 0 0,0 0-1,1 0 1,-1 0 0,0 0 0,0 0-1,0 0 1,0 0 0,1 0 0,-2 1-1,1-1 1,0 0 0,0 1 0,0-1-1,-1 1 1,1-1 0,0 1-1,-1-1 1,0 1 0,1-1 0,-1 1-1,0 0 1,0-1 0,0 3 0,4 65 148,-4-58-45,0-10 215,3-4-212,0 0 0,-1 1-1,1-1 1,-1-1 0,1 1-1,-1 0 1,0-1 0,2-4-1,1 0-46,29-35 9,-32 41-62,-1 0 0,1 0 1,1 0-1,-1 1 0,0-1 0,0 0 1,1 1-1,-1 0 0,0 0 1,1-1-1,0 1 0,-1 1 0,1-1 1,0 0-1,-1 1 0,1-1 1,4 1-1,-6 0 3,0 1 1,0-1-1,0 1 1,0-1-1,0 1 0,-1 0 1,1-1-1,0 1 0,0 0 1,-1 0-1,1-1 1,0 1-1,-1 0 0,1 0 1,-1 0-1,1 0 1,-1 0-1,1 0 0,-1 0 1,0 0-1,1 0 1,-1 0-1,0 0 0,0 0 1,0 0-1,0 0 1,0 0-1,0 2 0,0 40 52,-1-29-29,3-19 35,0 0 1,0 0 0,1 1 0,-1-1 0,1 0 0,6-7 0,-3 3-26,-2 4-48,-3 2 10,0 0 0,1 1 1,-1-1-1,1 1 0,0-1 0,-1 1 1,1 0-1,0 0 0,0-1 1,1 1-1,-1 1 0,0-1 1,1 0-1,-1 1 0,1-1 1,-1 1-1,1-1 0,0 1 0,0 0 1,5-1-1,-7 3-4,-1-1 0,1 1-1,0 0 1,0 0 0,-1-1 0,1 1-1,0 0 1,-1 0 0,1 0 0,-1 0-1,1 0 1,-1 0 0,1 0 0,-1 0-1,0 0 1,0 0 0,1 0 0,-1 0 0,0 0-1,0 0 1,0 0 0,0 0 0,0 0-1,0 2 1,-1 36 35,1-30-44,0 5-3282,0-29-5182,0-1-716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12940,'0'0'10816,"8"1"-9594,0-2-1161,0 0 0,1-1-1,-1 1 1,0-2 0,0 1 0,0-1-1,0 0 1,-1-1 0,1 0 0,-1 0-1,0 0 1,0-1 0,-1 0-1,1-1 1,10-11 0,-12 13 69,-1 1 0,0-1 0,-1 0 0,1 0 1,0 0-1,-1-1 0,0 1 0,0-1 0,-1 0 0,1 0 0,-1 0 0,0 0 0,0 0 1,-1-1-1,2-7 0,-3 13-108,-1-1 0,1 1 0,0-1 0,-1 1 0,1-1 0,0 1 0,-1-1 0,1 1 0,-1 0 0,1-1 0,-1 1 0,1 0 0,-1-1 0,1 1 0,-1 0 0,1 0 0,-1 0 0,1-1 0,-1 1 0,1 0 0,-1 0 0,0 0 0,1 0 0,-1 0-1,1 0 1,-1 0 0,1 0 0,-1 0 0,0 0 0,1 0 0,-1 0 0,1 1 0,-1-1 0,1 0 0,-1 0 0,1 1 0,-1-1 0,0 1 0,-25 9 60,14-2-66,1 1 0,0 1 0,0 0 0,1 0-1,0 1 1,-15 22 0,21-26-15,-1 0 1,1 0-1,0 0 0,1 0 0,0 0 1,0 1-1,0-1 0,1 1 0,0 0 1,1 0-1,0 0 0,0 0 0,1 16 1,0-23-29,1 0 1,-1 0 0,1 0 0,-1 0-1,1 0 1,0 0 0,-1 0-1,1 0 1,0 0 0,0 0 0,0 0-1,0 0 1,0 0 0,0-1 0,0 1-1,0 0 1,0-1 0,0 1 0,1-1-1,-1 1 1,0-1 0,0 1 0,0-1-1,1 0 1,-1 0 0,0 0 0,2 0-1,41 2-2210,-36-2 1216,22 0-3858,0-3-3657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11 168 12075,'0'0'12642,"12"-1"-11767,-4 0-783,0 0 0,-1-1 0,1-1 0,0 1 0,-1-1-1,1 0 1,-1-1 0,0 1 0,0-2 0,-1 1 0,1-1 0,-1 0 0,0 0-1,0 0 1,0-1 0,-1 0 0,0 0 0,7-12 0,-11 16-70,2-1 7,-1 0 1,1 0 0,-1 0 0,0 0-1,0-1 1,0 1 0,-1-1 0,1 1 0,-1-1-1,0 1 1,0-1 0,0 0 0,-1 0-1,1 0 1,-1 1 0,0-1 0,0 0-1,0-5 1,-1 9-25,0-1 0,1 1-1,-1-1 1,1 1 0,-1-1 0,0 1-1,1 0 1,-1-1 0,0 1 0,0 0-1,1-1 1,-1 1 0,0 0 0,0 0-1,1 0 1,-1-1 0,0 1 0,0 0-1,1 0 1,-1 0 0,0 0 0,0 1 0,0-1-1,1 0 1,-1 0 0,0 0 0,0 1-1,-1 0 1,-21 8-41,11-1 16,1 1 0,1 0 1,0 1-1,0 0 1,1 1-1,0-1 1,1 2-1,0-1 0,1 1 1,0 1-1,1-1 1,0 1-1,1 0 0,1 1 1,0-1-1,0 1 1,-1 22-1,4-35 17,2 1 0,-1 0 0,0-1 0,0 1 1,0-1-1,1 1 0,-1 0 0,1-1 0,-1 1 0,1-1 0,0 1 0,0-1 0,-1 0 0,1 1 0,0-1 0,0 0 0,0 1 0,1-1 0,-1 0 1,0 0-1,0 0 0,1 0 0,-1 0 0,2 1 0,1-1-38,1 1 0,-1 0 0,1-1 0,-1 0 1,1 0-1,0 0 0,-1-1 0,8 1 0,6-2-960,0 0-1,-1-1 1,31-7-1,20-14-8153,-39 9 945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 7559,'10'-14'1553,"10"-16"9672,-19 27-6534,-13 16-3828,-201 220-468,210-229-1151,-9 10 1859,7-11-4184,3-22-13072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17104,'0'0'3780,"77"-4"-2115,-32-4-448,5 0-736,-3 2-673,2-3-2403,-13 0-3010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12460,'0'0'12235,"36"57"-11402,-12-36-224,3 1-257,3-4-192,3-4-128,1 0-448,0-5-1442,-5-4-1505,0-5-1794,-11 0-2915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15054,'0'0'1121,"-5"13"459,-5 16-620,1 1 0,1 0 0,2 1 0,-4 36 0,8-18-123,-2 31 314,-24 128 0,27-203-1004,0-8-29,4-19 44,6-37-50,17-70-78,-15 66-246,24-79 0,-33 137 190,-1 0-1,1 0 1,0 1-1,1-1 0,-1 1 1,1-1-1,0 1 1,0 0-1,0 0 1,0 0-1,1 1 1,-1-1-1,1 1 1,0-1-1,0 1 1,1 1-1,-1-1 1,6-2-1,-6 4-41,1-1-1,-1 1 1,0 1 0,1-1 0,-1 1-1,0-1 1,1 1 0,-1 0 0,0 1-1,1-1 1,-1 1 0,0 0 0,1 0-1,-1 0 1,0 1 0,0-1 0,0 1-1,0 0 1,0 0 0,0 1 0,3 2-1,-5-4 60,-1 0 0,0 0 0,1 0-1,-1 0 1,0 0 0,0 0-1,0 0 1,0 0 0,0 0 0,0 1-1,0-1 1,0 0 0,0 0-1,0 1 1,-1-1 0,1 1 0,-1-1-1,1 1 1,-1-1 0,1 1-1,-1-1 1,0 1 0,0-1 0,0 4-1,-1-2 72,1-1-1,-1 0 0,0 1 0,0-1 0,-1 0 1,1 1-1,-1-1 0,1 0 0,-1 0 0,1 0 1,-1 0-1,0 0 0,-4 2 0,-7 6 479,-1-1 0,0 0 0,-26 10-1,34-16-456,5-2-74,-11 5-10,0 0 0,0-1 0,-1 0 0,0-1 0,0 0 1,0-1-1,-23 2 0,34-8-4918,11-4 2216,12-6-973,8 2-753,2 0-700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119 115 7783,'0'0'10351,"4"-8"-8359,12-24-327,-16 32-1633,-1 0-1,1 0 0,0 0 1,0 0-1,0 1 1,0-1-1,0 0 0,-1 0 1,1 0-1,0 0 0,0 0 1,0 0-1,-1 0 1,1 0-1,0 0 0,0 0 1,0 0-1,-1 0 1,1 0-1,0 0 0,0 0 1,0 0-1,-1 0 0,1 0 1,0 0-1,0 0 1,0 0-1,0 0 0,-1 0 1,1 0-1,0 0 0,0 0 1,0 0-1,-1-1 1,1 1-1,0 0 0,0 0 1,0 0-1,0 0 0,0 0 1,0-1-1,-1 1 1,1 0-1,0 0 0,0 0 1,0 0-1,0-1 1,0 1-1,0 0 0,0 0 1,0 0-1,0-1 0,0 1 1,0 0-1,0 0 1,0 0-1,0-1 0,0 1 1,0 0-1,0 0 0,0 0 1,0 0-1,0-1 1,0 1-1,0 0 0,0 0 1,0 0-1,0-1 1,1 1-1,-14 5-12,1 2 199,1 1 1,0 0 0,0 1-1,-16 17 1,22-21-26,0 0 1,0 1 0,1 0 0,0 0 0,0 0-1,0 0 1,1 0 0,0 1 0,0 0-1,-3 11 1,6-17-187,0-1 0,0 1 0,0-1 0,0 0 0,0 1 1,0-1-1,0 1 0,0-1 0,0 1 0,0-1 0,0 1 0,0-1 0,0 1 0,0-1 0,1 1 0,-1-1 0,0 0 0,0 1 1,1-1-1,-1 1 0,0-1 0,0 0 0,1 1 0,-1-1 0,0 0 0,1 1 0,-1-1 0,1 0 0,-1 0 0,0 1 1,1-1-1,-1 0 0,1 0 0,-1 0 0,1 1 0,24-2 150,21-12 18,-13-2-147,-25 10-30,1 0 0,0 1 1,1 0-1,-1 1 0,1 0 1,-1 0-1,1 1 0,0 1 1,12-1-1,-21 2-2,0 1 1,0 0 0,-1 0-1,1-1 1,0 1-1,-1 0 1,1 0-1,-1 0 1,1 0-1,-1 0 1,1 0-1,-1 0 1,1 0-1,-1 0 1,0 0-1,0 0 1,0 0-1,1 1 1,-1-1-1,0 0 1,-1 0-1,1 0 1,0 1-1,0 38 98,-1-31-67,1-8 32,1-35 766,-2 24-726,-10-119 109,47 129-1319,-17 0 129,0-1-1,0 0 0,0-1 0,20-6 0,-30 6-493,0-1 0,0-1 0,0 0 0,0 0 0,-1-1 0,9-5 0,7-10-4818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3908,'0'0'17478,"-6"10"-16155,-3 14-633,1 0 0,1 0 0,1 1 0,1 0 0,1 0 0,1 0 0,1 39 0,0-35-512,1 34-16,1-59-179,0-1 0,0 1 0,1-1 0,0 0 0,-1 1 0,1-1 0,0 0 0,0 1 0,1-1 0,-1 0 0,1 0 0,0 0 0,3 4 0,-4-40-667,-7 15 742,0 1 0,-1 1 0,-1-1-1,0 1 1,-1 0 0,-1 1 0,0 0 0,-1 1-1,-1 0 1,-13-12 0,24 25 203,27 5-202,34 5-2562,-40-7 397,0-2 0,-1 0 0,1-1 0,-1-1-1,30-7 1,-20 2-4342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10474,'0'0'13100,"-9"7"-12080,0-1-802,-1 1 101,0 1 1,1 0-1,0 0 1,0 1 0,-12 15-1,21-23-301,1 0-1,-1-1 0,0 1 0,1-1 1,-1 1-1,1-1 0,-1 1 0,1-1 1,-1 1-1,1-1 0,-1 1 0,1-1 1,-1 1-1,1-1 0,0 0 0,-1 1 1,1-1-1,-1 0 0,1 0 0,0 1 1,-1-1-1,1 0 0,0 0 0,0 0 1,-1 0-1,1 0 0,0 0 0,-1 0 1,1 0-1,1 0 0,32 4-54,-29-4-12,9 1-251,43 6-639,-54-6 919,1-1 1,-1 1 0,1 0 0,-1 0-1,0 1 1,1-1 0,-1 1 0,0-1-1,0 1 1,0 0 0,0 0 0,3 4-1,-5-5 82,0 0 0,0 1-1,0-1 1,-1 1-1,1-1 1,-1 1 0,1-1-1,-1 1 1,0-1 0,0 1-1,1-1 1,-1 1 0,0-1-1,0 1 1,0 0-1,-1-1 1,1 1 0,0-1-1,-1 1 1,1-1 0,-1 1-1,1-1 1,-1 1 0,0-1-1,1 0 1,-1 1-1,0-1 1,0 0 0,0 1-1,0-1 1,0 0 0,0 0-1,-1 0 1,1 0 0,0 0-1,-2 1 1,-48 32 775,42-29-857,0-1 0,0 0-1,-1 0 1,1-1 0,-19 4 0,-4-10-4786,21-5-1296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14189,'0'0'6524,"4"-9"-5456,-1 3-940,1-1 0,-1 1 1,1 0-1,0 0 1,1 0-1,0 0 0,0 1 1,0 0-1,0 0 1,1 0-1,0 1 0,0-1 1,0 1-1,0 1 1,1-1-1,-1 1 0,1 1 1,10-4-1,-16 6-122,0 0 0,-1 0-1,1 0 1,-1 0 0,1 0 0,0 0-1,-1 0 1,1 1 0,0-1-1,-1 0 1,1 0 0,-1 1-1,1-1 1,0 0 0,-1 1 0,1-1-1,-1 0 1,1 1 0,-1-1-1,0 1 1,1-1 0,-1 1 0,1-1-1,-1 1 1,0-1 0,1 1-1,-1 0 1,0-1 0,0 1 0,1-1-1,-1 1 1,0 0 0,0-1-1,0 1 1,0 0 0,0-1 0,0 1-1,0 0 1,0-1 0,0 1-1,0-1 1,0 1 0,0 0 0,0-1-1,-1 1 1,1 0 0,0-1-1,0 1 1,-1-1 0,1 1-1,-1 0 1,-13 36 562,1-13-240,7-14-232,0 0 0,1 0 0,0 0 0,1 1-1,0 0 1,0 0 0,1 0 0,1 0 0,-3 22 0,6-32-72,-1 0 1,0 0 0,1 0 0,-1 0-1,1 0 1,-1 0 0,1 0-1,0 0 1,-1 0 0,1-1 0,0 1-1,-1 0 1,1 0 0,0-1-1,0 1 1,0-1 0,0 1 0,0 0-1,0-1 1,0 0 0,0 1 0,0-1-1,0 0 1,0 1 0,0-1-1,0 0 1,0 0 0,0 0 0,0 0-1,0 0 1,0 0 0,0 0 0,0 0-1,0 0 1,0-1 0,0 1-1,0 0 1,2-2 0,43-13 911,-32 7-716,-1 0-1,0-1 1,-1-1-1,0 0 1,0-1-1,17-21 1,-23 25-126,-1 0 0,1 0-1,-2-1 1,1 0 0,-1 0 0,-1 0 0,1 0 0,-1 0 0,-1-1-1,1 0 1,-1 1 0,-1-1 0,1-12 0,-15 45-265,11-14 147,-1 0 0,1 1 0,1-1 0,0 1 0,0-1 0,1 1 0,2 18 0,-2-28 23,1 0 1,-1 0 0,0 0-1,1 0 1,-1 0 0,1 0-1,-1 0 1,1 0 0,0 0-1,-1 0 1,1 0 0,0-1-1,-1 1 1,1 0 0,0 0-1,0-1 1,0 1 0,0-1-1,0 1 1,0-1 0,0 1-1,0-1 1,0 1 0,0-1-1,0 0 1,0 1 0,0-1-1,0 0 1,0 0 0,0 0-1,0 0 1,0 0 0,0 0-1,0 0 1,0 0 0,0-1-1,0 1 1,0 0 0,0-1-1,0 1 1,0-1-1,0 1 1,0-1 0,0 1-1,2-2 1,2-1 56,0 1 0,0-1 0,0-1 0,0 1 0,-1-1 0,1 1 0,4-7 0,-2 1 5,-1-1 0,-1 0 0,1 0 0,-2 0 0,1-1 0,-1 1 0,-1-1 0,0 0 0,0 0 0,-1-1 0,-1 1 0,0 0 0,-1-13 0,0 24-63,0 0 0,0 0-1,0 0 1,0 1 0,-1-1-1,1 0 1,0 0 0,0 0 0,0 0-1,0 0 1,-1 0 0,1 0-1,0 0 1,0 0 0,0 0-1,-1 0 1,1 0 0,0 0-1,0 0 1,0 0 0,-1 0 0,1 0-1,0 0 1,0 0 0,0 0-1,-1 0 1,1 0 0,0 0-1,0 0 1,0 0 0,-1-1 0,1 1-1,0 0 1,0 0 0,0 0-1,0 0 1,-1 0 0,1-1-1,0 1 1,0 0 0,0 0-1,0 0 1,0 0 0,0-1 0,0 1-1,0 0 1,0 0 0,-1 0-1,1-1 1,0 1 0,0 0-1,0 0 1,-9 18-111,7-11 87,-1 6 7,-1 0-1,2 0 1,0 1 0,0-1-1,1 1 1,1 0-1,2 22 1,-2-35-28,1 0 0,-1 0 0,1-1 1,-1 1-1,1 0 0,-1 0 0,1 0 0,0-1 0,-1 1 1,1 0-1,0-1 0,0 1 0,-1 0 0,1-1 0,0 1 0,0-1 1,0 1-1,0-1 0,0 0 0,0 1 0,-1-1 0,1 0 1,0 0-1,0 0 0,0 1 0,0-1 0,0 0 0,0 0 1,0 0-1,0-1 0,0 1 0,0 0 0,0 0 0,0 0 1,0-1-1,0 1 0,1-1 0,2 0-539,0-1-1,0 1 1,0-1 0,0 0 0,0 0-1,0 0 1,5-4 0,9-14-4304,0-3-3305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17232,'0'0'5830,"-52"58"-3748,43-38-641,4 2-544,5-3-673,0-1-160,0 1-64,10-1-160,5 1-993,-6-4-865,0-3-672,-2-7-1186,2-5-2754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14253,'0'0'5045,"-2"11"-3550,-7 49-673,2 1 0,3-1 0,5 81 0,-1-140-820,0-1 0,0 1 0,0-1 0,0 0 0,0 1 0,0-1 0,0 1 0,0-1 1,0 0-1,0 1 0,0-1 0,0 1 0,0-1 0,1 0 0,-1 1 0,0-1 0,0 0 0,0 1 0,1-1 0,-1 0 0,0 1 0,0-1 0,1 0 0,-1 1 0,0-1 0,1 0 0,-1 0 0,0 0 0,1 1 0,-1-1 0,0 0 0,1 0 0,-1 0 0,1 0 0,-1 0 0,0 1 0,1-1 0,-1 0 0,1 0 0,18-9 154,12-21 40,-18 12-137,-1-1 1,0 0-1,-2-1 1,0-1-1,-2 1 1,0-1-1,-1-1 1,-1 1-1,-1-1 1,-1-1-1,-1 1 1,-1 0-1,-1-31 1,-3 49 649,-3 10-521,-4 13-82,-2 20-105,1 1 0,2 0 0,2 0-1,1 1 1,2 0 0,5 75 0,3-101-1478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14382,'0'0'9384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9385,'0'0'11670,"0"11"-10683,0 12-415,1 83 1384,0-97-1809,0 1 0,0-1 0,1 0 0,0 0 0,0 0 0,1 0 0,0-1 0,1 1 1,5 9-1,-8-16-115,0-1 1,0 0 0,0 0 0,-1 1 0,2-1 0,-1 0-1,0 0 1,0 0 0,0 0 0,0-1 0,1 1 0,-1 0-1,0 0 1,1-1 0,-1 1 0,0-1 0,1 1-1,-1-1 1,1 0 0,-1 1 0,1-1 0,-1 0 0,1 0-1,-1 0 1,2 0 0,1-1 15,-1 0 1,0 0-1,0-1 0,0 1 1,0 0-1,-1-1 0,1 0 1,0 0-1,0 0 0,-1 0 1,3-2-1,6-8 42,0 0 0,-1-1 1,12-20-1,-21 32-96,7-13 28,-6 9-10,1 0-1,0 0 1,0 0 0,0 1 0,0-1 0,1 1-1,0 0 1,8-7 0,-12 11-10,1 0-1,-1 0 1,1 0-1,-1 0 1,1 0-1,-1 0 1,1 1-1,-1-1 1,0 0 0,1 0-1,-1 1 1,1-1-1,-1 0 1,0 0-1,1 1 1,-1-1-1,0 0 1,1 1-1,-1-1 1,0 1 0,0-1-1,1 0 1,-1 1-1,0-1 1,0 1-1,0-1 1,1 1-1,-1-1 1,0 1-1,0-1 1,0 0-1,0 1 1,0-1 0,0 1-1,0-1 1,0 1-1,0 0 1,1 26 217,0-20-150,-1-3-11,8 43 109,-8-46-162,1-1 0,-1 1 0,0 0 0,0-1 0,1 1 0,-1 0 0,0-1 0,1 1 0,-1-1 0,1 1 0,-1-1 0,1 1 0,-1-1 0,1 1 0,0-1 0,-1 1 0,1-1 0,-1 1 0,1-1 0,0 0 0,1 1 0,-1-1 9,0 0 1,0-1-1,0 1 1,0 0-1,0-1 1,0 1-1,0 0 1,0-1-1,0 1 1,0-1-1,0 0 1,0 1-1,0-1 1,0 0-1,0 1 1,-1-1-1,1 0 1,0 0-1,1-1 1,36-58 304,-33 50-332,0 0 1,1 0-1,0 1 1,1 0-1,0 0 1,0 1-1,17-16 1,-23 24 0,-1-1 0,1 1 0,-1 0 1,1-1-1,0 1 0,-1 0 0,1-1 1,0 1-1,-1 0 0,1-1 0,0 1 1,-1 0-1,1 0 0,0 0 0,0 0 1,-1 0-1,1 0 0,0 0 0,-1 0 1,1 0-1,0 0 0,0 0 0,-1 0 0,1 0 1,0 1-1,-1-1 0,1 0 0,0 1 1,-1-1-1,1 0 0,-1 1 0,1-1 1,0 1-1,-1-1 0,1 1 0,-1-1 1,1 1-1,-1-1 0,0 1 0,1-1 1,-1 1-1,1 0 0,-1-1 0,0 1 1,0 0-1,1-1 0,-1 1 0,0 0 1,0-1-1,0 1 0,0 0 0,0 0 1,0-1-1,0 1 0,0 1 0,3 48-53,-3-43 36,0 15-259,1-14-198,-1 0 0,0 0 0,0-1 0,-1 1 1,-2 11-1,3-19 349,0 0 1,0 0-1,0 1 1,0-1 0,0 0-1,0 1 1,0-1-1,-1 0 1,1 0-1,0 1 1,0-1-1,0 0 1,-1 0-1,1 1 1,0-1-1,0 0 1,0 0-1,-1 0 1,1 0 0,0 1-1,-1-1 1,1 0-1,0 0 1,0 0-1,-1 0 1,1 0-1,0 0 1,-1 0-1,1 0 1,0 0-1,-1 0 1,1 0 0,0 0-1,-1 0 1,1 0-1,0 0 1,0 0-1,-1 0 1,1 0-1,0 0 1,-1 0-1,1 0 1,0-1-1,0 1 1,-1 0 0,1 0-1,0 0 1,0-1-1,-1 1 1,1 0-1,0 0 1,0 0-1,0-1 1,-1 1-1,1 0 1,0 0-1,0-1 1,0 1 0,0 0-1,0-1 1,0 1-1,0 0 1,-1-1-1,-4-17-6808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12460,'0'0'12908,"9"9"-13068,103 88-1185,-108-93 1377,0-1 0,0 1 1,0 0-1,-1 1 1,1-1-1,-1 1 0,0 0 1,-1-1-1,1 1 1,-1 0-1,0 1 0,0-1 1,0 0-1,-1 0 1,0 1-1,0-1 0,0 1 1,-1-1-1,0 1 1,0-1-1,0 1 0,-1-1 1,0 1-1,0-1 1,0 1-1,-1-1 0,1 0 1,-4 6-1,4-6 13,-1-1 0,0 1 0,-1-1 0,1 0 0,-1 1 0,0-1 1,0 0-1,0-1 0,0 1 0,-1 0 0,1-1 0,-1 0 0,0 0 0,0 0 0,0 0 0,0-1 0,-1 0 0,1 1 0,-1-2 0,0 1 0,1 0 0,-1-1 0,0 0 0,0 0 0,0 0 0,0-1 0,0 0 0,1 0 0,-1 0 0,0 0 0,-9-3 0,11 2-269,0-1-1,0 1 0,0-1 1,0 0-1,0 0 0,1 0 1,-1 0-1,1-1 0,-1 1 1,1-1-1,0 1 0,0-1 1,0 0-1,0 0 0,0 0 1,1 0-1,-1 0 0,1 0 1,0-1-1,0 1 0,0 0 1,0-6-1,-7-30-6053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8936,'0'0'7784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84 10570,'0'0'6011,"2"-9"-3235,1-2-1956,3-34 2065,-6 44-2832,0 1 1,0-1 0,0 0-1,0 0 1,0 0-1,0 1 1,-1-1-1,1 0 1,0 0-1,-1 1 1,1-1 0,0 0-1,-1 1 1,1-1-1,-1 0 1,1 1-1,-1-1 1,1 0 0,-1 1-1,1-1 1,-1 1-1,0-1 1,1 1-1,-1-1 1,0 1-1,1 0 1,-1-1 0,0 1-1,0 0 1,1 0-1,-1-1 1,0 1-1,0 0 1,0 0 0,1 0-1,-1 0 1,0 0-1,0 0 1,0 0-1,1 0 1,-1 0-1,0 1 1,0-1 0,0 0-1,1 0 1,-1 1-1,0-1 1,1 0-1,-1 1 1,0-1 0,1 1-1,-2 0 1,-2 1-36,-1 0 0,1 0 0,0 0 0,0 1 0,0 0 1,0 0-1,-6 6 0,3 1 155,1 0 1,0 0-1,0 1 1,1 0-1,-4 13 1,7-20-99,0 1 0,1 1 0,-1-1 0,1 0 0,0 0 0,1 0 1,0 1-1,-1-1 0,2 0 0,-1 1 0,0-1 0,1 0 0,0 0 0,2 6 0,-1-9-97,0 1 0,0-2 0,0 1 0,0 0-1,0 0 1,0 0 0,0-1 0,1 0 0,-1 1-1,0-1 1,1 0 0,-1 0 0,1 0 0,0 0-1,-1-1 1,1 1 0,0-1 0,-1 1 0,1-1 0,0 0-1,-1 0 1,5-1 0,3 1-501,0 0 1,-1-1-1,1-1 0,-1 1 1,13-5-1,-12 2-627,-1 0 0,-1 0 1,1-1-1,10-8 0,12-15-5950,-12 5 859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17 121 609,'0'0'21326,"10"14"-21224,4 32-69,-13-38 152,1 0 0,0-1 0,0 1 1,1-1-1,0 0 0,0 1 0,0-1 0,1-1 0,6 9 0,-9-15-119,-1 0 0,0 0 0,1 0 0,-1 0 0,1 0 0,-1 0 0,0 0 0,1-1-1,-1 1 1,1 0 0,-1 0 0,0 0 0,1-1 0,-1 1 0,0 0 0,1-1 0,-1 1 0,0 0-1,0 0 1,1-1 0,-1 1 0,0-1 0,0 1 0,1 0 0,-1-1 0,0 1 0,0 0 0,0-1-1,0 1 1,0-1 0,0 1 0,1-1 0,-1 1 0,0 0 0,0-1 0,-1 0 0,7-17 15,-5 7 0,1 1-1,-2 0 0,1 0 1,-1-1-1,-1 1 1,0 0-1,0-1 1,-5-14-1,5 21-49,0 1 0,0 0-1,0-1 1,-1 1 0,1 0-1,-1 0 1,0 0 0,0 0-1,0 1 1,0-1 0,0 0-1,0 1 1,-1 0 0,0-1-1,1 1 1,-1 0 0,0 0-1,0 1 1,0-1 0,0 0-1,0 1 1,0 0 0,-1 0-1,1 0 1,0 0 0,-1 0-1,1 1 1,-1 0 0,-4-1-1,8 2-32,-1-1-1,1 1 0,0-1 0,-1 1 1,1-1-1,-1 1 0,1 0 0,0-1 1,0 1-1,-1-1 0,1 1 0,0 0 1,0-1-1,0 1 0,0 0 1,0-1-1,-1 1 0,1 0 0,0-1 1,1 1-1,-1 0 0,0-1 0,0 1 1,0 0-1,0-1 0,0 1 0,1 0 1,-1-1-1,0 1 0,1 0 1,9 23 102,-6-21-42,1 0-1,0 0 1,0-1-1,1 0 0,-1 0 1,0 0-1,1 0 1,0-1-1,-1 0 1,1 0-1,-1-1 1,1 1-1,7-1 0,3-1 49,1 1 0,0-2 0,21-4 0,-25 3-92,-1-1 1,1 0-1,-1 0 0,1-1 0,-2-1 0,1 0 1,0-1-1,-1 0 0,-1 0 0,1-2 1,17-16-1,-27 24-18,-1 1-1,1-1 1,-1 1-1,1-1 1,-1 1 0,1-1-1,-1 0 1,1 1-1,-1-1 1,0 0 0,1 1-1,-1-1 1,0 0-1,0 1 1,1-1 0,-1 0-1,0 0 1,0 1-1,0-1 1,0 0 0,0 0-1,0 0 1,0 1-1,0-1 1,0 0 0,0 0-1,-1 1 1,1-1-1,0 0 1,0 1 0,-1-1-1,1 0 1,0 1-1,-1-1 1,1 0 0,-1 1-1,1-1 1,-1 1 0,1-1-1,-1 1 1,1-1-1,-1 1 1,0-1 0,1 1-1,-1-1 1,0 1-1,1 0 1,-1-1 0,0 1-1,1 0 1,-1 0-1,0 0 1,-1-1 0,0 1-7,0-1-1,0 1 1,1 0 0,-1 0 0,0 0 0,0 0 0,0 0 0,0 0 0,0 1 0,0-1 0,0 1 0,0-1 0,0 1 0,0-1 0,1 1 0,-1 0 0,0 0 0,0 0 0,1 0 0,-1 0-1,-2 3 1,-2 4 67,0 0-1,1 1 0,0-1 1,0 1-1,1 0 0,0 1 0,0-1 1,1 1-1,1-1 0,0 1 0,0 0 1,0 0-1,2 0 0,-1 0 0,1 0 1,2 17-1,-1-25-46,0 0 0,0 0-1,0 0 1,1 0 0,-1 0 0,1 0-1,-1 0 1,1 0 0,-1-1 0,1 1-1,0-1 1,0 1 0,0-1 0,0 1-1,0-1 1,0 0 0,0 0 0,0 0 0,1 0-1,-1-1 1,0 1 0,1-1 0,-1 1-1,0-1 1,1 0 0,-1 0 0,1 0-1,-1 0 1,0 0 0,1 0 0,2-1 0,4 0-416,0 0 0,-1-1 0,1 0 1,0 0-1,-1-1 0,0 0 0,11-5 1,-8 1-1905,-1 0 1,1-1-1,-1 0 1,12-12-1,-3-1-3161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 8232,'0'0'15155,"-10"5"-14759,4-2-227,0 1 1,1 0 0,-1 0 0,1 0 0,0 1 0,0-1 0,0 1 0,1 0 0,-1 1 0,1-1 0,0 1 0,1 0 0,0 0 0,0 0 0,0 0 0,1 1-1,-1-1 1,1 1 0,1-1 0,0 1 0,0 0 0,0-1 0,0 13 0,2-18-160,-1 0 0,0-1 0,1 1 0,-1 0 0,1 0 0,-1-1 0,1 1 0,-1 0 0,1-1 0,0 1 0,-1-1 0,1 1 0,0 0-1,-1-1 1,1 0 0,0 1 0,0-1 0,0 1 0,-1-1 0,1 0 0,0 0 0,0 1 0,0-1 0,0 0 0,0 0 0,-1 0 0,1 0 0,0 0 0,0 0 0,0 0 0,0 0 0,0 0 0,-1-1 0,1 1 0,0 0 0,1-1 0,36-11 182,-30 7-198,0 0 1,0 0 0,-1-1-1,1 0 1,-1-1 0,-1 1-1,1-1 1,-1-1 0,0 1-1,-1-1 1,0 0-1,0 0 1,0-1 0,-1 1-1,-1-1 1,1 0 0,-2 0-1,1 0 1,-1-1 0,1-12-1,-3 22 3,0 0-1,0 0 1,0 0-1,0 1 1,0-1-1,0 0 1,-1 0-1,1 0 1,0 0-1,0 0 1,0 1-1,0-1 1,-1 0-1,1 0 1,0 0-1,0 0 1,0 0-1,-1 0 1,1 0-1,0 0 1,0 0-1,0 0 1,-1 1-1,1-1 1,0 0-1,0 0 0,-1 0 1,1 0-1,0-1 1,0 1-1,0 0 1,-1 0-1,1 0 1,0 0-1,0 0 1,0 0-1,-1 0 1,1 0-1,0 0 1,0 0-1,0-1 1,0 1-1,-1 0 1,1 0-1,0 0 1,0 0-1,0-1 1,0 1-1,0 0 1,-1 0-1,1 0 1,0 0-1,0-1 1,0 1-1,0 0 0,0 0 1,0 0-1,0-1 1,0 1-1,-11 16-89,5-7-68,1 0 0,1 0 0,0 0 0,0 1 0,1-1 0,0 1 0,1 0 0,0 0 0,0 0 0,1 1 0,0 19 0,2-29 21,-1-1 1,0 1-1,1 0 1,-1-1-1,1 1 1,-1 0-1,1-1 1,-1 1-1,1 0 1,-1-1-1,1 1 1,0-1-1,-1 1 1,1-1-1,0 0 1,-1 1-1,1-1 1,0 0-1,0 1 1,-1-1-1,1 0 1,0 0-1,0 0 0,-1 0 1,1 1-1,0-1 1,0 0-1,0 0 1,-1-1-1,1 1 1,0 0-1,0 0 1,0 0-1,-1 0 1,1-1-1,1 0 1,30-11-4800,-12-4 973,-1-6-1890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9225,'0'0'11894,"-5"10"-11088,0-3-680,-2 2 112,1 1-1,0-1 1,1 1-1,0 0 1,1 1-1,0-1 0,0 1 1,-2 16-1,33-25 73,-18-2-264,62 3-742,-67-2 681,0-1 1,-1 1-1,1 0 0,0 0 0,-1 0 0,1 1 1,-1-1-1,0 1 0,1-1 0,-1 1 1,0 0-1,0 1 0,0-1 0,0 0 0,4 6 1,-6-7 133,-1 0 0,1-1 0,0 1 1,-1 1-1,1-1 0,-1 0 0,1 0 0,-1 0 1,0 0-1,1 0 0,-1 0 0,0 0 0,0 1 1,0-1-1,1 0 0,-1 0 0,-1 0 1,1 0-1,0 1 0,0-1 0,0 0 0,-1 0 1,1 0-1,0 0 0,-1 2 0,-1-1 25,1 0 1,-1 0-1,0 0 0,1 0 0,-1-1 1,0 1-1,0 0 0,0-1 0,0 1 0,-1-1 1,-2 2-1,-2 0-43,-1 1-1,0-2 1,1 1 0,-1-1 0,0 0 0,-12 1 0,14-2 97,-12-2-2312,17 1 1813,1 0 0,0 0 0,-1 0 0,1 0 0,-1 0 0,1-1 0,-1 1 0,1 0 0,-1 0 0,1-1 0,0 1 0,-1 0 0,1-1-1,-1 1 1,1 0 0,0-1 0,0 1 0,-1 0 0,1-1 0,0 1 0,0-1 0,-1 1 0,1-1 0,0 1 0,0-1 0,0 1 0,0 0 0,-1-1 0,1 1 0,0-2 0,0-10-10937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11883,'0'0'6625,"9"4"-4906,-4-1-1458,1-1 0,0 1 0,-1-1-1,1-1 1,0 1 0,0-1 0,0 0 0,0 0 0,1-1-1,-1 0 1,0 0 0,0 0 0,0-1 0,0 1-1,0-2 1,0 1 0,0-1 0,0 0 0,0 0 0,7-4-1,0-2 237,-1-1 0,0-1 0,20-18 0,-28 23-451,0 1 0,0-1 0,0 0 0,0 0 0,-1 0 1,0 0-1,0-1 0,0 1 0,-1-1 0,1 0 0,2-11 0,-5 16-41,0 0 0,0 1 0,0-1 0,0 0 0,0 0-1,0 1 1,0-1 0,0 0 0,0 1 0,0-1 0,0 0 0,0 0-1,0 1 1,-1-1 0,1 0 0,0 1 0,-1-1 0,1 1 0,0-1-1,-1 0 1,1 1 0,-1-1 0,1 1 0,-1-1 0,1 1-1,-1-1 1,1 1 0,-1-1 0,1 1 0,-1 0 0,0-1 0,1 1-1,-1 0 1,-1-1 0,0 1-3,-1-1 0,0 1 0,1 0 0,-1 0 0,0 0 0,1 1 0,-1-1 0,0 0 0,-4 3 0,-2-1-8,1 1 0,-1 1 0,1-1 1,0 2-1,-9 5 0,8-2-11,1 0-1,0 0 1,0 1 0,1 0-1,0 1 1,1 0 0,-6 11-1,8-14 15,1 0-1,0 0 1,0 0-1,1 0 1,-1 1-1,2-1 0,-1 1 1,1-1-1,0 1 1,1 0-1,1 14 1,-1-20 1,1 1-1,0-1 1,0 0 0,0 1 0,1-1 0,-1 0 0,0 0-1,1 0 1,0 0 0,-1 0 0,1 0 0,0 0 0,0-1-1,0 1 1,0-1 0,0 1 0,0-1 0,1 0 0,-1 0 0,0 0-1,1 0 1,-1 0 0,1 0 0,-1-1 0,1 1 0,-1-1-1,1 0 1,2 0 0,11 2-259,1-1 0,-1-1 0,17-2 0,-26 2 1,40-8-2473,0-9-2552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33 10154,'-6'2'1107,"5"-2"-664,0 0 0,-1 0 0,1 0 1,-1 1-1,1-1 0,0 1 0,0-1 1,-1 1-1,1-1 0,0 1 0,0 0 0,0-1 1,-1 1-1,1 0 0,0 0 0,0 0 1,0 0-1,0 0 0,1 0 0,-1 0 1,0 0-1,-1 3 0,4-4-100,1 1 0,-1 0-1,0-1 1,1 1 0,-1-1 0,1 0 0,-1 1 0,1-1-1,-1 0 1,5-1 0,-2 1 82,14-2-98,-1 0-1,1-1 1,-1-1 0,1-1 0,19-7 0,-20 5-419,0 2 0,0 0 0,0 1 0,0 1 0,22-1 0,-27 8-2625,-13-3 2521,0-1 0,1 0 1,-1 1-1,0-1 0,0 0 0,0 1 1,1-1-1,-1 0 0,0 1 0,0-1 1,0 0-1,0 1 0,0-1 1,0 1-1,0-1 0,0 0 0,0 1 1,0-1-1,0 1 0,0-1 0,0 0 1,0 1-1,0-1 0,0 0 0,0 1 1,-1-1-1,1 1 0,0-1 0,0 0 1,0 1-1,-1-1 0,1 0 1,0 1-1,0-1 0,-1 0 0,1 0 1,0 1-1,0-1 0,-1 0 0,1 0 1,0 0-1,-1 1 0,1-1 0,-1 0 1,-15 6-7268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12556,'0'0'9193,"74"5"-7688,-31-15-993,8-4-447,-1-2-450,-3 0-1409,-4-2-1537,-8 0-2242,-10-2-1185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12204,'0'0'9256,"-11"48"-8487,16-30-192,10 1-65,-4-3-31,-2 1-97,-4 2 0,-5 0-63,0 6-97,-7 4-64,-11 2 32,-6 4-96,-1-5-160,-4-6-2434,10-15-4997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13741,'0'0'5029,"0"55"-3716,0-27-256,1 0-737,3 1-160,-4 0-63,0-3-97,0-3 64,0 0 0,0-6-32,0-2 0,0-5-256,0-5-1314,0-15-12523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16848,'0'0'6150,"67"-30"-4933,-33 22-641,5 3-511,6 0-738,2 1-2754,-2-1-3588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13677,'0'0'6657,"-1"11"-5435,1-2-1046,0-1 0,1 0 0,0 0-1,0 1 1,1-1 0,-1 0 0,2 0-1,-1 0 1,1-1 0,1 1 0,-1-1-1,9 13 1,4 2 28,0-1-1,2 0 1,23 21-1,-35-37-162,0 1 0,1-1 0,-1 0 0,1-1-1,0 0 1,0 0 0,0 0 0,0-1 0,1 0 0,-1 0 0,1-1 0,0 0 0,0-1-1,0 1 1,8-1 0,-14-1-21,0-1 0,0 1 0,0-1 0,-1 1-1,1-1 1,0 0 0,-1 0 0,1 0 0,0 0 0,-1 0-1,1 0 1,-1-1 0,0 1 0,1 0 0,-1-1 0,0 1-1,0-1 1,0 1 0,0-1 0,0 0 0,0 1 0,0-1-1,-1 0 1,1 0 0,-1 1 0,1-1 0,-1 0 0,1 0-1,-1-3 1,4-65 684,-4 61-476,0 2-114,-1 0 1,0 0-1,0 0 0,0 0 0,-1 0 1,0 0-1,0 0 0,-1 1 0,0-1 0,0 1 1,0 0-1,-1 0 0,0 0 0,0 0 1,-1 1-1,1 0 0,-1 0 0,-1 0 1,-8-7-1,7 5-380,13 5-2696,15 4-4794,-17-1 6446,6 1-4691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40 6919,'17'-25'5734,"-7"10"2645,-14 36-5490,-14 21-2343,-1 0 0,-2 0 0,-41 60-1,-11 19 150,65-111-3714,13-27-4721,0-3 3573,-2-7-2421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8072,'0'0'14504,"3"8"-13458,1-1-789,-1-1-1,1 1 0,0-1 0,0 0 1,1 0-1,0 0 0,0 0 0,0-1 1,1 0-1,0 0 0,0 0 0,0-1 1,1 0-1,12 6 0,43 17 313,18 10-1074,-30-5-8010,-38-24-1051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7399,'0'0'4068,"2"-8"-1175,13-40 2355,-15 48-5159,0-1 0,0 1 0,0 0-1,0 0 1,0 0 0,0 0 0,0 0 0,0-1 0,0 1 0,0 0 0,0 0 0,0 0-1,0 0 1,0-1 0,0 1 0,0 0 0,0 0 0,1 0 0,-1 0 0,0 0 0,0 0-1,0-1 1,0 1 0,0 0 0,0 0 0,0 0 0,1 0 0,-1 0 0,0 0 0,0 0-1,0 0 1,0 0 0,0-1 0,1 1 0,-1 0 0,0 0 0,0 0 0,0 0 0,0 0-1,0 0 1,1 0 0,-1 0 0,0 0 0,0 0 0,0 0 0,0 0 0,1 0 0,-1 1-1,0-1 1,0 0 0,0 0 0,0 0 0,1 0 0,3 12 1155,-1 16-861,-3-18-231,0 44-91,2 1 1,13 85 0,-12-132-154,2-5-4398,1-17-3394,-6-5 1569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13164,'0'0'11708,"10"5"-10929,-4-2-727,1 1 67,-1 0 1,1-1-1,0 0 0,0-1 0,13 3 0,-17-4-86,-1-1-1,1 1 0,0-1 1,0 0-1,0 0 0,0-1 1,0 1-1,0-1 0,-1 1 0,1-1 1,0 0-1,0 0 0,-1 0 1,1 0-1,0-1 0,-1 1 1,1-1-1,-1 1 0,0-1 1,0 0-1,1 0 0,1-3 1,2-2 14,0-1-1,-1 1 1,0-1 0,0 0 0,-1-1 0,0 1 0,0-1 0,-1 0 0,0 1-1,2-17 1,-1-2 59,-2 0 0,0-35 0,-2 55-106,0 26-228,1 1 1,2-1-1,7 35 1,-8-46-127,1 1 1,-1-1-1,2 0 1,-1 0-1,1 0 1,0 0-1,1-1 1,-1 0-1,1 1 1,1-2-1,6 8 1,10-2-3822,-1-10-3635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4933,'0'0'18321,"49"4"-17072,-18-4-576,3 0-385,5-5-224,-1-7-32,-2 1 0,-1 0-672,-12 0-994,-7 4-672,-7 3-801,-20 4-6598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13229,'0'0'6406,"83"-1"-4324,-34-16-545,5-1-576,4-2-481,-4 0-319,-4 5-194,-10 2-1600,-3-1-2243,-11-3-5509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13196,'0'0'6449,"2"11"-5136,12 59-207,9 131-1,-23-201-1125,1 0 1,-1 0 0,0 0-1,0 0 1,0 0 0,0-1-1,0 1 1,1 0 0,-1 0-1,0 0 1,0 0 0,0 0-1,0 0 1,0 0 0,1 0-1,-1 0 1,0 0 0,0 0-1,0 0 1,0 0 0,0 0-1,1 0 1,-1 1-1,0-1 1,0 0 0,0 0-1,0 0 1,0 0 0,0 0-1,1 0 1,-1 0 0,0 0-1,0 0 1,0 0 0,0 1-1,0-1 1,0 0 0,0 0-1,0 0 1,0 0 0,1 0-1,-1 0 1,0 1 0,0-1-1,0 0 1,5-18-2967,-5-1-1167,0-5-1634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10410,'0'0'14157,"61"-36"-12972,-28 31-288,1 1-320,0-3-449,2-1 0,-2-2-128,-1-2-641,-8 3-768,-9-1-705,-5 3-576,-29 5-17938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57 12908,'0'0'10698,"71"3"-8840,-37-15-961,0-4-481,0 3-352,-3 2-96,-11 5-672,-2 4-642,-13 2-1344,-14 17-17329</inkml:trace>
  <inkml:trace contextRef="#ctx0" brushRef="#br0" timeOffset="1">0 284 12556,'0'0'9353,"74"-16"-7207,-45 4-449,0-1-1024,3 0-577,-3 3-64,-2 1-608,-2 1-1410,-1-2-1570,-8 0-2561,-4 0-3172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17264,'0'0'2098,"-11"6"-662,-3 2-1128,1 0-1,0 1 1,1 1-1,-14 13 1,20-18-247,1 1 0,0 0 0,0 0 0,1 0 1,0 1-1,0-1 0,0 1 0,1 0 0,0 1 1,0-1-1,0 0 0,-1 12 0,3-15-61,0 0 0,1-1 0,-1 1-1,1 0 1,0 0 0,0 0 0,0 0 0,1 0 0,-1-1-1,1 1 1,0 0 0,0 0 0,0-1 0,1 1-1,-1-1 1,1 1 0,0-1 0,0 1 0,0-1 0,3 3-1,-2-4 42,0 1-1,1-1 0,-1 0 0,1 0 0,-1 0 0,1-1 0,0 1 0,0-1 0,0 0 0,0 0 0,0 0 1,0 0-1,0-1 0,0 0 0,0 0 0,0 0 0,0 0 0,8-2 0,-6 1 99,0-1 0,0 0 0,0 0 0,1 0 0,-2-1 0,1 0 0,0 0 0,-1 0 0,1-1 0,-1 0 0,0 0 0,0 0 0,0-1 0,-1 1 0,0-1 0,0 0-1,0-1 1,0 1 0,-1-1 0,0 1 0,0-1 0,0 0 0,-1 0 0,0 0 0,0 0 0,-1-1 0,1 1 0,-2 0 0,1-1 0,0 1 0,-1-1 0,0 1 0,-2-10 0,0 12-128,0 1 0,0 0 0,-1 0 0,1 0 0,-1 0 0,1 1 0,-1-1 0,0 1 0,0-1 0,0 1 1,0 0-1,-1 0 0,1 1 0,-1-1 0,1 1 0,-1-1 0,1 1 0,-1 0 0,0 0 0,1 1 0,-1-1 0,0 1 0,0 0 0,-7 0 0,8 0-219,-1 0 0,0 1-1,1-1 1,-1 1-1,1-1 1,-1 1 0,1 0-1,-1 0 1,1 1-1,-1-1 1,-5 4-1,8-4-119,-1 0-1,1 0 0,0 0 1,0 0-1,0 1 0,0-1 1,0 0-1,0 1 0,0-1 1,0 0-1,0 1 0,1-1 1,-1 1-1,1-1 0,-1 1 1,1 0-1,-1-1 0,1 1 1,0 0-1,0-1 0,0 1 1,0 0-1,0-1 0,0 1 1,0-1-1,1 3 0,3 3-5500,8-2-1309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6919,'0'0'11370,"-2"10"-9774,-19 64-769,-3-1 0,-3-1 0,-45 87 0,14-33-1097,74-188-12654,-10 24 3437</inkml:trace>
  <inkml:trace contextRef="#ctx0" brushRef="#br0" timeOffset="1">0 143 4484,'0'0'16656,"58"57"-15343,-40-39-416,5 3-288,-3-3-417,0 1-128,3-4-64,-1 2-897,-4-3-801,-2-2-864,0-4-2082,-3-2-2819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15567,'0'0'6085,"17"51"-5348,-16-17 32,5 5-417,-6 4-128,3-2 1,-3 0-1,2-4-96,2-6-128,1-8 32,1-7-64,3-8-737,-4-7-896,0-1-1506,1-8-3716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6086,'0'0'16207,"11"4"-14803,-10-4-1386,2 1 70,0 1 1,-1-1 0,1 0 0,0 0-1,0-1 1,0 1 0,0-1 0,0 1-1,-1-1 1,1 0 0,0 0 0,0 0 0,0-1-1,0 1 1,0-1 0,0 0 0,0 1-1,0-1 1,-1 0 0,1-1 0,0 1-1,-1 0 1,1-1 0,-1 1 0,1-1 0,-1 0-1,0 0 1,0 0 0,0 0 0,0 0-1,0-1 1,2-2 0,8-12 68,-1 0 0,-1 0 1,0-1-1,-1 0 0,-1-1 1,-1 0-1,-1 0 0,0-1 1,-1 1-1,-2-1 0,0 0 1,-1 0-1,0-1 0,-3-30 0,1 50-156,0-1 0,0 0-1,0 1 1,0-1 0,0 1-1,-1-1 1,1 0-1,0 1 1,-1-1 0,1 1-1,-1-1 1,0 1-1,1-1 1,-1 1 0,0-1-1,0 1 1,0 0 0,0 0-1,0-1 1,0 1-1,0 0 1,0 0 0,-1 0-1,1 0 1,-2-1-1,2 6-26,0-1 0,0 1 0,0 0-1,1-1 1,-1 1 0,1 0-1,0-1 1,0 1 0,0 0-1,1 4 1,-1-2 0,2 22 7,0-1 0,2 1 0,1-1 0,1 0 0,2-1 0,13 34 0,-19-55-197,0 0 1,1-1-1,-1 1 0,1-1 0,0 1 1,1-1-1,6 7 0,-9-10-296,1 1-1,0-1 1,0 0 0,-1 1-1,1-1 1,0 0 0,0 0-1,0 0 1,1-1 0,-1 1-1,0 0 1,4 0-1,9-1-6923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14414,'0'0'11242,"63"30"-10985,-38-31-129,4-8-96,0-1-289,-2-1-1696,-5 1-1955,-4-2-3683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13421,'0'0'10153,"46"60"-10025,-42-21-64,-2 3-64,0-1 33,-2-3-33,3-6-257,-3-5-736,2-9-736,-2-5-802,0-9-1857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7527,'0'0'12268,"65"-25"-10218,-37 13-481,12-1-448,-2 2-608,1 1-353,-1 1-128,-7 4-769,-8 1-960,-8-2-962,-10 1-2338,-5-2-3811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13389,'0'0'8263,"56"-21"-6725,-27 16-865,3 0-417,-1-3-224,3 2-128,-5-1-897,1-1-769,-10-3-1409,-2-3-2466,-7-3-4485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58 11435,'0'10'769,"-5"82"3206,1-61-2789,2 0 1,2-1-1,0 1 0,2 0 0,12 59 1,-14-90-1138,0 1 0,0 0 0,0-1 0,0 1 0,0-1 0,0 1 0,0 0 0,0-1 1,0 1-1,0-1 0,0 1 0,0-1 0,1 1 0,-1 0 0,0-1 0,0 1 0,1-1 0,-1 1 1,0-1-1,1 1 0,-1-1 0,1 0 0,-1 1 0,0-1 0,1 1 0,-1-1 0,1 0 0,-1 1 1,1-1-1,-1 0 0,1 0 0,0 1 0,-1-1 0,2 0 0,4-21 703,-1-39-494,-5 17-168,1 14 83,-1-1 0,-1 1 0,-2 0 0,-11-53 0,4 63-133,3 26-101,1 33-9,6-35 71,0-1-1,0 0 0,1 0 0,0 0 0,-1 0 0,2 0 0,-1 0 0,0 0 0,1 0 0,-1 0 0,1-1 0,0 1 0,1-1 1,4 6-1,-6-7 32,0-1 0,1 1 1,0-1-1,-1 0 0,1 0 1,0 0-1,0 0 0,0 0 1,-1-1-1,1 1 0,0 0 0,0-1 1,0 1-1,0-1 0,0 0 1,0 0-1,0 0 0,0 0 1,0 0-1,0 0 0,0 0 1,0-1-1,0 1 0,0-1 1,0 1-1,0-1 0,0 0 1,0 0-1,0 0 0,-1 0 0,1 0 1,2-2-1,5-4 75,0 0 0,-1-1 0,0 0 0,-1-1 0,1 0 1,-2 0-1,1 0 0,-1-1 0,7-16 0,-7 15-191,-1 0 0,0 0-1,-1-1 1,0 0 0,3-21 0,-7 81-27,-2-5 69,3 0 0,1-1 0,2 1 1,15 64-1,-18-103-279,0 0 0,0 0 0,0-1 0,0 1 0,1 0 0,0-1 0,0 1 0,0-1 0,0 1 0,1-1 0,-1 0 0,1 0-1,0 0 1,5 5 0,15 2-6699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11339,'19'-20'9853,"-19"20"-9748,1 1 0,0-1 0,0 1 0,0-1-1,0 1 1,-1 0 0,1-1 0,0 1 0,-1 0 0,1 0 0,0-1 0,-1 1 0,1 0 0,-1 0 0,1 0 0,-1 0-1,0 0 1,1 0 0,-1 0 0,0-1 0,0 1 0,1 0 0,-1 0 0,0 0 0,0 0 0,0 0 0,0 1-1,62 249 1076,-61-250-1423,-13-9-15566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15599,'0'0'10185,"52"-13"-9800,-21 4-129,7-1-192,-2-1 0,4 3-32,-6-1-32,0 7-608,0 0-994,-10 2-1056,-3 0-1090,-5 0-2818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17104,'0'0'5589,"-11"-6"-4072,7 3-1421,-3-2 39,0 1 0,0 0 0,-1 0 0,0 1 0,-8-3 0,13 5-124,0 0-1,0 0 1,0 1-1,0-1 0,0 1 1,0 0-1,0 0 1,0 0-1,0 1 1,0-1-1,0 0 1,0 1-1,0 0 1,0 0-1,0 0 1,0 0-1,1 0 1,-1 1-1,0-1 1,1 1-1,-1 0 1,-1 2-1,-2 1-15,0 0 0,1 1-1,0 0 1,0 0 0,1 0-1,0 1 1,0-1 0,0 1-1,1 0 1,0 0 0,0 1-1,1-1 1,0 0 0,0 1-1,1 0 1,0-1 0,0 1-1,1 0 1,0-1 0,0 1-1,3 14 1,-2-18 57,1-1 0,0 0 0,0 0 0,0 0 0,0 0 0,1 0 0,-1-1 0,1 1 1,0-1-1,0 1 0,-1-1 0,1 0 0,1 0 0,-1 0 0,0-1 0,0 1 0,1-1 0,-1 0 0,1 0 0,-1 0 0,1 0 1,-1 0-1,1-1 0,5 0 0,-1 1 59,1 0 1,0-1 0,-1 0-1,1-1 1,-1 1 0,1-2-1,-1 1 1,1-1 0,12-5-1,-16 4-19,0 0 1,1-1-1,-1 1 0,-1-1 0,1 0 0,-1 0 0,1 0 1,-1-1-1,-1 0 0,1 1 0,0-1 0,-1-1 1,0 1-1,-1 0 0,1-1 0,1-6 0,-3 10-109,0-1 0,0 1 0,-1-1 0,1 0 0,-1 1 0,1-1 0,-1 0-1,0 1 1,0-1 0,-1 0 0,1 1 0,0-1 0,-1 0 0,0 1 0,0-1 0,1 1-1,-1-1 1,-1 1 0,1-1 0,0 1 0,-1 0 0,1 0 0,-1-1 0,1 1 0,-1 0 0,0 0-1,0 1 1,0-1 0,0 0 0,-1 1 0,1-1 0,0 1 0,-1 0 0,1-1 0,0 1-1,-6-1 1,-2-1-1263,0 1 0,0 0-1,0 1 1,0 0 0,-18 0-1,6 1-5343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5157,'0'0'9048,"0"9"-5530,-1 13-2499,2-1-1,0 1 0,1-1 0,2 1 0,0-1 0,13 41 0,-10-45-934,-5-12-55,-1-1 0,1 0-1,-1 0 1,1 1 0,1-1 0,-1 0-1,0-1 1,1 1 0,0 0 0,4 3 0,-6-37 2095,-4 19-2084,0 0 1,0 0-1,-2 0 0,1 0 0,-1 1 1,0 0-1,-1 0 0,-1 0 0,1 0 1,-1 1-1,-1 1 0,-15-16 0,19 23-78,8 5-48,18 7-62,-1-8-958,0-1 1,34-1-1,-32-2-2178,1-2 0,24-4-1,-14-1-1818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25 10570,'0'0'9129,"-7"-1"-7549,4 0-1515,0 0 0,0 1 0,1-1 0,-1 1 0,0 0 1,0 0-1,0 0 0,1 0 0,-1 0 0,0 1 0,0-1 0,1 1 0,-1 0 1,0 0-1,1 0 0,-1 0 0,1 0 0,-1 0 0,1 1 0,-1-1 1,1 1-1,0 0 0,0-1 0,0 1 0,0 0 0,0 0 0,0 1 0,1-1 1,-1 0-1,1 1 0,-1-1 0,1 1 0,0-1 0,-1 5 0,-2 1 205,1 1-1,1-1 0,0 1 0,0 0 1,0 0-1,1 0 0,1 0 1,0 13-1,0-20-246,0-1 0,1 0-1,-1 0 1,0 1 0,1-1 0,-1 0 0,1 0 0,0 0-1,-1 0 1,1 0 0,0 1 0,0-1 0,0 0 0,-1-1-1,1 1 1,0 0 0,0 0 0,0 0 0,1-1-1,-1 1 1,0 0 0,0-1 0,0 1 0,0-1 0,1 1-1,-1-1 1,0 0 0,0 1 0,1-1 0,-1 0 0,0 0-1,1 0 1,-1 0 0,0 0 0,0 0 0,1 0 0,-1-1-1,2 1 1,2-1 26,0 0 0,0 0 0,0 0-1,0 0 1,0-1 0,0 0 0,0 0-1,7-4 1,-2-3-14,0 0 0,-1 0-1,0-1 1,-1 0 0,0-1-1,-1 0 1,0 0 0,0 0-1,-1-1 1,-1 0 0,0 0 0,-1-1-1,4-13 1,-23 38-168,9 1-78,2 0 0,0 1 1,0 0-1,1-1 1,1 1-1,0 0 1,1 1-1,1 20 0,0-35 86,0 1 0,0 0 0,0-1 0,0 1 0,0 0 0,0 0 0,0-1 0,0 1 0,1 0 0,-1-1 0,0 1 0,0 0 0,1-1-1,-1 1 1,0-1 0,1 1 0,-1 0 0,1-1 0,-1 1 0,1-1 0,-1 1 0,1-1 0,-1 1 0,1-1 0,0 0 0,-1 1 0,1-1 0,0 0-1,-1 1 1,1-1 0,0 0 0,-1 0 0,1 0 0,0 1 0,-1-1 0,1 0 0,0 0 0,0 0 0,-1 0 0,1 0 0,0 0 0,-1-1 0,1 1-1,0 0 1,-1 0 0,1 0 0,0-1 0,1 0 0,32-17-5422,-16-3 1159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98 218 10794,'0'0'8899,"-6"10"-7692,2-4-1106,-50 91 1347,49-86-1259,-1 1 0,2-1 1,0 1-1,0 0 1,1 1-1,0-1 1,-1 19-1,4-30-187,0-1-1,0 0 1,0 1 0,0-1-1,0 1 1,0-1 0,0 1-1,0-1 1,0 0 0,0 1-1,0-1 1,0 1-1,0-1 1,1 0 0,-1 1-1,0-1 1,0 1 0,0-1-1,1 0 1,-1 1 0,0-1-1,1 0 1,-1 1 0,0-1-1,1 0 1,-1 0 0,0 1-1,1-1 1,-1 0 0,0 0-1,1 1 1,-1-1 0,1 0-1,-1 0 1,0 0-1,1 0 1,18-5-61,15-20-157,-23 12 203,0-1 0,-1 0-1,0 0 1,-1-1 0,-1 0-1,-1-1 1,0 0 0,-1 0-1,7-26 1,-16 41 2105,-4 9-1552,-6 9-225,11-12-120,-1 0 0,1 0 0,0 0 1,1 1-1,-1-1 0,-1 10 0,3-13-176,0 1 1,0-1-1,1 0 0,-1 1 1,0-1-1,1 0 0,0 1 0,-1-1 1,1 0-1,0 0 0,0 0 1,0 0-1,0 0 0,1 0 1,-1 0-1,0 0 0,3 2 0,-4-3-13,1-1-1,-1 1 1,1-1-1,-1 1 1,0-1-1,1 1 1,-1-1 0,1 1-1,-1-1 1,1 1-1,-1-1 1,1 0-1,0 1 1,-1-1-1,1 0 1,-1 1-1,1-1 1,0 0-1,-1 0 1,1 0-1,0 0 1,-1 1-1,1-1 1,0 0-1,-1 0 1,1 0-1,0 0 1,-1-1-1,1 1 1,0 0-1,-1 0 1,1 0-1,1-1 1,-1 0 4,0-1 1,0 1-1,0-1 0,0 1 1,0-1-1,0 1 1,0-1-1,0 0 1,-1 0-1,1 1 0,0-1 1,-1-3-1,8-73 114,-7 62-122,1-5-2,0-1-6,0 1 0,-1-1 0,-1 1 0,0-1 0,-2 1 0,-1-1 0,-1 1 0,-9-32 0,12 53 4,1-1-1,-1 1 1,1-1-1,-1 1 1,0-1-1,1 1 1,-1-1-1,0 1 0,1 0 1,-1-1-1,0 1 1,1 0-1,-1 0 1,0-1-1,0 1 0,1 0 1,-1 0-1,0 0 1,0 0-1,0 0 1,1 0-1,-1 0 1,0 0-1,0 1 0,1-1 1,-1 0-1,0 0 1,0 1-1,1-1 1,-1 0-1,0 1 0,1-1 1,-1 1-1,0-1 1,1 0-1,-1 1 1,1 0-1,-1-1 1,1 1-1,-1-1 0,1 1 1,-1 0-1,1-1 1,0 1-1,-1 0 1,1-1-1,0 1 0,0 0 1,-1 1-1,-1 79 496,0-47-112,1 0 0,1 0 0,2 0-1,12 59 1,-14-91-406,0 0-1,0-1 1,1 1-1,-1 0 1,1 0-1,-1 0 1,1 0-1,0 0 1,-1 0-1,1-1 1,0 1-1,0 0 1,1-1-1,-1 1 1,0-1 0,0 1-1,1-1 1,-1 1-1,1-1 1,-1 0-1,1 0 1,-1 0-1,1 0 1,0 0-1,0 0 1,0 0-1,-1-1 1,1 1-1,0-1 1,3 1-1,-4-1-289,-1-1-1,1 1 0,0-1 0,-1 0 1,1 1-1,-1-1 0,0 0 1,1 1-1,-1-1 0,1 0 1,-1 0-1,0 0 0,0 1 1,0-1-1,1 0 0,-1 0 0,0 0 1,0 1-1,0-1 0,0 0 1,0 0-1,0 0 0,0 0 1,-1 1-1,1-2 0,0-1-1229,0-13-4888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11691,'0'0'9929,"10"3"-7927,1 0-1544,1-1-1,-1 0 0,1-1 0,-1 0 0,16-1 1,-23-1-377,0 1 0,0-1 1,0 1-1,0-1 0,0 0 1,0 0-1,-1-1 0,1 1 1,0-1-1,0 0 0,-1 0 0,0 0 1,1-1-1,-1 1 0,0-1 1,0 0-1,0 1 0,0-1 1,-1-1-1,1 1 0,3-7 1,-3 6-22,-1-1 0,0 1 0,0 0 1,-1-1-1,1 0 0,-1 1 0,0-1 1,0 0-1,0-6 0,-1 10-45,0-1 0,-1 1 0,1 0 0,0 0 0,-1 0 0,1 0 0,-1 0 0,1 0 0,-1 0 0,1 0 0,-1 0 0,0 0 0,0 0 0,1 0 0,-1 0 0,0 0 0,0 0 0,0 1 0,0-1 0,0 0 0,0 1 1,0-1-1,0 1 0,0-1 0,-1 1 0,1 0 0,0-1 0,0 1 0,0 0 0,0 0 0,-1 0 0,1 0 0,0 0 0,0 0 0,0 0 0,-1 0 0,1 0 0,0 0 0,0 1 0,0-1 0,-2 1 0,-2 0-14,0 1 1,1-1 0,-1 1 0,1 0-1,-1 0 1,1 0 0,0 1-1,0 0 1,0-1 0,0 1-1,0 1 1,1-1 0,-1 0-1,1 1 1,0 0 0,0 0 0,0 0-1,-4 9 1,4-8 33,0 1 0,1-1 0,0 1-1,-1 0 1,2 0 0,-1 0 0,1 0 0,0 0 0,0 0 0,1 1 0,-1-1-1,1 0 1,1 0 0,1 12 0,-1-16-23,1 0 0,-1 0 0,1 0 1,0 0-1,0 0 0,0 0 0,-1-1 0,2 1 0,-1-1 0,0 1 1,0-1-1,0 0 0,1 0 0,-1 0 0,0 0 0,1 0 1,-1 0-1,1-1 0,0 1 0,-1-1 0,1 1 0,-1-1 0,1 0 1,4-1-1,66-2-1298,-28-8-2106,-15-3-3247,12-7-10145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13485,'0'0'7004,"-1"11"-5921,-7 100 799,7-94-1525,1-1 1,1 1-1,1-1 0,0 1 0,7 24 1,-9-40-336,0 0 1,0 0-1,1-1 1,-1 1-1,0 0 1,0-1-1,1 1 1,-1 0-1,0-1 1,1 1-1,-1-1 1,1 1-1,-1 0 1,0-1-1,1 1 1,0-1-1,-1 1 1,1-1-1,-1 0 1,1 1-1,-1-1 1,1 0 0,0 1-1,-1-1 1,1 0-1,0 0 1,0 1-1,-1-1 1,1 0-1,0 0 1,-1 0-1,1 0 1,0 0-1,0 0 1,-1 0-1,1 0 1,0 0-1,-1 0 1,1-1-1,0 1 1,-1 0-1,1 0 1,0-1-1,-1 1 1,1 0 0,0-1-1,-1 1 1,1-1-1,-1 1 1,1-1-1,-1 1 1,1-1-1,-1 1 1,1-1-1,0 0 1,26-34 675,-21 25-661,40-56 82,-44 63-124,0 1 0,0-1 0,0 1 0,1-1 0,-1 1 1,1 0-1,-1 0 0,1 0 0,0 1 0,0-1 0,-1 0 0,1 1 0,0 0 0,1 0 0,-1 0 1,0 0-1,0 0 0,0 1 0,0-1 0,6 1 0,-7 1 3,0 0-1,0 0 1,0 1-1,0-1 1,0 1-1,0-1 1,0 1-1,0 0 0,-1 0 1,1 0-1,-1-1 1,1 1-1,-1 1 1,0-1-1,0 0 1,1 0-1,-2 0 1,1 1-1,0-1 1,0 0-1,-1 1 1,1-1-1,-1 1 1,0-1-1,0 5 1,1 8 97,0-1 0,-1 1 0,-2 15 0,1-25-23,0-1 0,-1 1 0,1-1 0,-1 0 0,0 0 0,0 1 1,-1-1-1,1-1 0,-1 1 0,0 0 0,0-1 0,0 1 0,0-1 0,-1 0 0,1 0 0,-1 0 0,0-1 0,0 1 0,0-1 0,-7 3 0,8-3-32,-1 0-1,0 0 0,0-1 1,0 1-1,0-1 0,0 0 1,-1-1-1,1 1 1,0-1-1,0 1 0,-1-1 1,1 0-1,0-1 0,0 1 1,-1-1-1,1 0 0,0 0 1,0 0-1,0 0 0,0-1 1,0 0-1,-5-3 0,8 4-117,-1 0-1,1 0 0,0 0 1,-1 0-1,1 0 0,0-1 1,0 1-1,0-1 0,0 1 1,0-1-1,0 1 0,0-1 1,0 1-1,1-1 0,-1 0 1,1 1-1,-1-1 0,1 0 1,-1-2-1,1 3-188,1-1 1,-1 1-1,1-1 0,-1 1 0,1-1 0,-1 1 1,1-1-1,0 1 0,-1 0 0,1-1 0,0 1 1,0 0-1,0 0 0,0 0 0,0 0 0,1 0 1,-1 0-1,0 0 0,0 0 0,1 0 0,-1 0 0,0 1 1,1-1-1,-1 0 0,1 1 0,-1 0 0,1-1 1,-1 1-1,1 0 0,-1-1 0,2 1 0,49-6-8290,-23 2 3448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72 11723,'0'0'9428,"-10"-5"-8051,7 4-1306,1-1-41,0 1 1,0-1-1,0 1 1,-1 0-1,1 0 1,0 0-1,-1 0 1,1 0-1,-1 1 1,1-1-1,-1 1 1,1 0-1,-1-1 0,1 1 1,-1 0-1,1 1 1,-1-1-1,1 0 1,-1 1-1,1-1 1,-1 1-1,1 0 1,0 0-1,-1 0 1,1 0-1,0 0 1,0 0-1,-1 1 1,1-1-1,0 1 1,0-1-1,1 1 1,-1 0-1,0 0 1,1 0-1,-1 0 1,1 0-1,-2 3 1,-23 48-9,25-50 7,0 0 0,0 0 0,0 0 1,0 0-1,1 1 0,-1-1 0,1 0 0,0 0 0,0 0 1,0 0-1,0 0 0,0 1 0,1-1 0,-1 0 0,1 0 0,1 4 1,-1-6-4,0-1 1,-1 1-1,1-1 1,0 1 0,-1-1-1,1 1 1,0-1-1,0 0 1,-1 1 0,1-1-1,0 0 1,0 0-1,0 0 1,-1 1 0,1-1-1,0 0 1,0 0-1,0 0 1,0 0 0,-1 0-1,1 0 1,0-1-1,0 1 1,0 0 0,0 0-1,-1-1 1,1 1-1,0 0 1,1-1 0,23-13 653,-10 1-569,-1-1 0,0 0 1,-1-1-1,0 0 0,-1-1 0,-1 0 0,-1-1 0,0 0 0,12-30 0,-20 108-399,-3 71-3177,1-132 3325,0 1 1,0-1-1,0 0 0,0 1 1,0-1-1,0 0 1,0 1-1,0-1 0,0 1 1,0-1-1,0 0 0,0 1 1,1-1-1,-1 0 1,0 1-1,0-1 0,0 0 1,1 1-1,-1-1 1,0 0-1,0 0 0,1 1 1,-1-1-1,0 0 0,1 0 1,-1 0-1,0 1 1,1-1-1,-1 0 0,0 0 1,1 0-1,-1 0 0,0 0 1,1 0-1,-1 1 1,1-1-1,-1 0 0,0 0 1,1 0-1,-1 0 1,1 0-1,-1-1 0,0 1 1,1 0-1,-1 0 0,0 0 1,1 0-1,-1 0 1,0 0-1,1-1 0,-1 1 1,12-7-5974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9001,'0'0'4494,"-3"10"-1072,-9 29-457,-7 49 0,11-34-826,-3 103-1,12-156-2181,-1 0 0,0 0 0,0 0 0,1 0 1,-1 1-1,1-1 0,-1 0 0,1 0 0,-1 0 0,1 0 0,0 0 0,0 0 0,-1-1 0,1 1 0,0 0 0,0 0 0,0 0 0,0-1 0,0 1 0,0 0 0,0-1 0,0 1 0,0-1 0,0 1 0,0-1 0,0 0 0,0 1 1,1-1-1,-1 0 0,0 0 0,0 0 0,0 0 0,1 0 0,0 0 0,2 0-754,1 0-1,-1 0 1,0 0 0,0-1 0,0 0 0,0 0-1,-1 0 1,1 0 0,7-3 0,7-10-5577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56 14798,'0'0'8136,"-5"9"-7651,-1 3-436,1 1-1,0 0 0,1 0 0,0 0 0,1 1 0,0-1 0,0 16 0,20-39 1212,32-55-689,-45 59-632,0 1 0,-1-1 1,0 0-1,0-1 0,0 1 0,-1-1 0,0 1 0,0-1 0,1-11 0,-3 17 131,-1 4 90,-9 31 357,5-18-374,0 0 0,1 0 1,1 0-1,-3 31 0,6-46-134,0 0 0,0 0 1,0 0-1,0 0 0,0-1 0,1 1 0,-1 0 0,0 0 1,0 0-1,1 0 0,-1 0 0,1 0 0,-1-1 0,1 1 1,-1 0-1,1 0 0,-1-1 0,1 1 0,-1 0 1,1-1-1,0 1 0,0 0 0,-1-1 0,1 1 0,0-1 1,0 0-1,0 1 0,-1-1 0,1 1 0,0-1 0,0 0 1,0 0-1,0 0 0,0 1 0,0-1 0,0 0 0,0 0 1,-1 0-1,1 0 0,0 0 0,0-1 0,0 1 1,0 0-1,0 0 0,0-1 0,0 1 0,-1 0 0,3-1 1,2-1 16,1 0 1,-1 0-1,0-1 1,1 0-1,-1 0 1,8-5-1,10-14-454,41-49-1,-18 20-176,-46 52 595,1 0-1,0 0 1,0 0 0,-1 0 0,1 0 0,-1 0 0,1 0 0,-1 0 0,1 0 0,-1 0 0,0 0 0,1 0 0,-1 1 0,0-1 0,0 0 0,0 0 0,0 0 0,0 1-1,0-1 1,0 0 0,0 0 0,-1 3 0,0 40 412,-6 14 1483,27-82-839,1-5-955,-16 19-124,0 2 0,1-1-1,0 0 1,1 1 0,-1 1 0,2-1 0,-1 1 0,1 0 0,15-10 0,-22 22 52,0 0-1,0 0 1,0 0 0,-1 1-1,1-1 1,-2 0 0,1 7-1,-1 6 107,5-16 157,14-25 280,-5 3-602,22-14 75,-33 33-58,0-1 0,0 1 1,0 0-1,0 0 0,0 0 1,0 0-1,0 0 0,1 0 1,-1 0-1,0 0 0,1 1 1,-1 0-1,0-1 0,1 1 1,-1 0-1,1 0 0,2 0 1,-4 1 5,0-1 0,0 1 0,0-1 1,0 1-1,-1-1 0,1 1 0,0 0 1,0-1-1,-1 1 0,1 0 0,0-1 1,-1 1-1,1 0 0,-1 0 0,1 0 1,-1 0-1,1-1 0,-1 1 0,0 0 1,1 0-1,-1 0 0,0 0 0,0 0 1,0 0-1,0 0 0,0 1 0,1 32-75,-2-25-15,-2 31 421,2-25-2778,11-28-15570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79 1954,'0'0'18983,"-6"3"-18011,-1 1-450,-10 5-256,-1-7 3910,8-3-3978,10 1-199,-1-1 0,0 1 0,0 0 0,1 0 0,-1 0 0,0 0 0,0 0 0,1 0-1,-1 0 1,0 0 0,0 0 0,1 0 0,-1 0 0,0 1 0,0-1 0,1 0 0,-1 0-1,0 1 1,1-1 0,-1 1 0,0-1 0,1 0 0,-1 1 0,0-1 0,1 1 0,-1 0-1,1-1 1,-1 1 0,1-1 0,0 1 0,-1 0 0,1-1 0,-1 1 0,1 0 0,0-1 0,0 1-1,-1 0 1,1 1 0,-9 14 218,2 0-1,-1 0 1,2 1 0,0 0-1,1 1 1,-4 31-1,9-48-199,0 0 0,1 0 0,-1 0 0,1 0 0,-1 0 0,1 0 0,-1 0 0,1 0-1,0 0 1,-1-1 0,1 1 0,0 0 0,0 0 0,-1-1 0,1 1 0,0 0 0,0-1 0,0 1 0,0-1-1,0 1 1,0-1 0,0 0 0,0 1 0,0-1 0,0 0 0,0 0 0,0 0 0,0 1 0,0-1 0,0 0-1,0 0 1,0-1 0,0 1 0,1 0 0,-1 0 0,0 0 0,1-1 0,44-11 72,-24-1-132,-2-1 0,1 0 1,-2-1-1,0-2 0,-1 0 0,0 0 1,-1-2-1,-2 0 0,0-1 1,0-1-1,18-37 0,-32 57 43,-1 1-1,0 0 1,1-1 0,-1 1-1,1-1 1,-1 1-1,0-1 1,1 1-1,-1 0 1,0-1 0,1 1-1,-1-1 1,0 0-1,0 1 1,0-1 0,1 1-1,-1-1 1,0 1-1,0-1 1,0 1-1,0-1 1,0 0 0,0 1-1,0-1 1,0 1-1,0-1 1,-1 1 0,1-1-1,0 1 1,0-1-1,0 0 1,-1 1-1,1-1 1,0 1 0,-1-1-1,-19 9-32,-25 29-15,36-26 136,0 0-1,1 0 1,-11 21 0,16-28 8,1 0 1,0 0-1,1 0 1,-1 0-1,1 1 1,0-1 0,0 1-1,0-1 1,1 1-1,0-1 1,0 1-1,0-1 1,0 1 0,2 8-1,-1-11-83,0-1 0,0 1-1,0-1 1,0 0 0,1 0 0,-1 0-1,0 0 1,1 0 0,-1 0-1,1 0 1,-1 0 0,1 0 0,-1 0-1,1-1 1,-1 1 0,1-1-1,0 1 1,-1-1 0,1 0 0,0 0-1,-1 0 1,1 0 0,0 0 0,0 0-1,-1 0 1,1 0 0,0-1-1,1 0 1,5 1 5,0-2 0,0 1 0,-1-1 0,15-5 0,30-23 283,-29 8-2352,-22 20 1357,0 1-1,0-1 1,0 0-1,0 1 1,0-1-1,0 0 1,-1 1-1,1-1 1,-1 0-1,1 0 1,-1 0 0,0-3-1,0-5-11797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13229,'-2'-2'294,"1"0"0,0 0 1,0 0-1,0 0 1,0 0-1,0 0 0,0 0 1,0 0-1,1 0 1,-1 0-1,1 0 1,-1 0-1,1-1 0,0 1 1,0 0-1,0 0 1,0 0-1,0-1 0,0 1 1,1 0-1,-1 0 1,1 0-1,0 0 0,-1 0 1,1 0-1,0 0 1,0 0-1,2-3 1,0 2-134,-1 1 0,0 0 0,1 0 0,0 0 0,-1 0 1,1 0-1,0 1 0,0-1 0,0 1 0,0 0 0,0-1 1,0 2-1,1-1 0,-1 0 0,0 1 0,0-1 0,1 1 1,5 0-1,-7 0-155,0 1-1,0-1 1,0 1 0,0 0-1,-1 0 1,1 0 0,0 0-1,0 0 1,-1 0 0,1 0 0,-1 0-1,1 0 1,-1 1 0,1-1-1,-1 1 1,0-1 0,1 1-1,-1 0 1,0-1 0,0 1 0,0 0-1,-1 0 1,1-1 0,0 1-1,-1 0 1,1 0 0,-1 0 0,0 0-1,1 2 1,6 70 45,-7-58-28,1-5 12,-1-3-54,0 0-1,0-1 1,1 1-1,1 0 1,1 7 0,-3-14 21,1 0 1,-1 0-1,0-1 1,1 1-1,-1 0 1,1 0-1,-1 0 1,1-1-1,-1 1 1,1 0-1,0-1 1,-1 1-1,1 0 1,0-1-1,-1 1 1,1-1-1,0 1 1,0-1-1,0 0 1,-1 1-1,1-1 1,0 0-1,0 1 1,0-1-1,0 0 1,0 0-1,0 0 1,0 0-1,0 0 0,-1 0 1,1 0-1,0 0 1,0 0-1,0 0 1,0 0-1,0-1 1,0 1-1,0 0 1,-1-1-1,1 1 1,0 0-1,0-1 1,0 1-1,-1-1 1,1 0-1,0 1 1,-1-1-1,1 0 1,0 1-1,-1-1 1,1-1-1,10-7 142,-1 0 0,0-1 0,-1 0 0,0-1-1,-1 0 1,12-20 0,-4 2-159,20-50 0,-37 88-50,0 0 0,1 0 0,-1 0-1,2 0 1,1 11 0,-1 9 136,-1-26-45,0 0-1,0 0 1,0 0-1,0 0 1,1 0-1,-1 0 1,1 0 0,0-1-1,0 1 1,0 0-1,0 0 1,1 0 0,-1-1-1,1 1 1,-1-1-1,1 1 1,0-1-1,0 0 1,0 0 0,4 4-1,-4-5 28,0 0 0,0-1 0,0 1 0,0 0 1,1-1-1,-1 0 0,0 1 0,0-1 0,0 0 0,1 0 0,-1 0 0,0 0 0,0-1 0,1 1 0,-1 0 1,0-1-1,0 0 0,0 1 0,0-1 0,0 0 0,0 0 0,0 0 0,0-1 0,0 1 0,-1 0 0,1-1 1,0 1-1,2-4 0,5-3 43,0-2 0,-1 1 1,0-1-1,-1 0 1,0 0-1,-1-1 0,0 0 1,0-1-1,-1 1 0,-1-1 1,0 0-1,0 0 1,-1 0-1,-1 0 0,0-1 1,-1 1-1,0-1 0,-1-14 1,0 27-99,0 1 1,-1-1 0,1 1-1,0-1 1,0 1-1,0-1 1,-1 1 0,1-1-1,0 0 1,-1 1 0,1-1-1,0 1 1,-1-1-1,1 0 1,0 1 0,-1-1-1,1 0 1,-1 0 0,1 1-1,0-1 1,-1 0-1,1 0 1,-1 0 0,1 1-1,-1-1 1,1 0 0,-1 0-1,1 0 1,-1 0-1,1 0 1,-1 0 0,1 0-1,-1 0 1,1 0 0,-1 0-1,1 0 1,-1-1-1,1 1 1,-1 0 0,1 0-1,-1 0 1,1-1 0,0 1-1,-1 0 1,1 0-1,-1-1 1,1 1 0,0 0-1,-1-1 1,1 1 0,0 0-1,-1-1 1,1 1-1,0-1 1,0 1 0,-1-1-1,1 1 1,0-1 0,0 1-1,0 0 1,-1-2-1,-1 18-31,0 0 1,1 1-1,1-1 0,0 0 0,4 24 0,-4-39 38,0 0 1,0 0 0,0 0-1,0 0 1,0 1-1,0-1 1,1 0 0,-1 0-1,0 0 1,1 0-1,-1 0 1,1 0-1,-1-1 1,1 1 0,-1 0-1,1 0 1,-1 0-1,1 0 1,0 0 0,0-1-1,-1 1 1,1 0-1,0-1 1,0 1 0,0-1-1,0 1 1,0 0-1,0-1 1,0 0 0,0 1-1,0-1 1,0 0-1,0 1 1,0-1-1,0 0 1,0 0 0,0 0-1,0 0 1,0 0-1,0 0 1,0 0 0,0-1-1,0 1 1,2-1-1,0 0 17,0-1 0,0 1 0,0-1-1,0 0 1,0 0 0,0-1 0,-1 1-1,1 0 1,-1-1 0,1 0 0,2-5-1,30-65-106,-12 22-6262,-25 57-206,3 6 3161,0-5 968,-1 11-3022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39 122 14638,'0'0'7538,"0"10"-7069,0 35 32,11 79 0,-9-108-476,1-1 1,1 0-1,0 0 0,1 0 0,0-1 1,2 1-1,-1-1 0,2-1 1,13 20-1,-29-69-2198,-4 13 1484,0 1-1,-2 0 1,-1 1-1,0 1 1,-23-23-1,41 45 845,1 0-1,-1 0 1,1 0 0,0 0 0,-1-1-1,1 0 1,0 0 0,0 0 0,0 0-1,0 0 1,6-1 0,50 2 729,-60-2-881,10 0 7,0 0 1,-1-1-1,1-1 1,-1 0 0,1 0-1,-1-1 1,1 0-1,-1 0 1,0-1-1,-1-1 1,1 1-1,-1-1 1,0-1-1,0 1 1,0-2-1,-1 1 1,0-1-1,0 0 1,-1 0-1,1-1 1,-2 1-1,1-2 1,-1 1-1,0 0 1,-1-1 0,0 0-1,-1 0 1,1 0-1,-2-1 1,1 1-1,-1-1 1,-1 1-1,0-1 1,0-12-1,-1 15-63,0 0 105,0 0 1,0 1-1,0-1 1,-1 0-1,-2-7 1,3 13-42,-1 0 0,1 0-1,0 0 1,-1 0 0,1 0 0,-1 1 0,1-1 0,-1 0 0,1 0 0,-1 1 0,1-1 0,-1 0-1,0 1 1,1-1 0,-1 1 0,0-1 0,1 1 0,-1-1 0,0 1 0,0-1 0,0 1 0,0 0-1,1-1 1,-1 1 0,0 0 0,0 0 0,0 0 0,0 0 0,0-1 0,0 1 0,0 1 0,0-1-1,0 0 1,1 0 0,-1 0 0,0 0 0,0 1 0,0-1 0,0 0 0,0 1 0,1-1 0,-1 0-1,0 1 1,0-1 0,1 1 0,-1 0 0,-1 0 0,-4 4 5,0 0 1,0 0-1,0 1 1,1 0-1,0 0 1,0 0-1,0 0 0,1 1 1,-7 12-1,1 2 92,-16 45-1,24-61-67,0 0 0,0 0-1,1 1 1,0-1 0,0 0 0,0 0 0,1 1-1,0-1 1,0 0 0,0 1 0,1 5 0,0-9-15,-1-1-1,1 0 1,-1 0 0,1 0 0,-1 0 0,1 0 0,0 0 0,0 0-1,-1 0 1,1 0 0,0-1 0,0 1 0,0 0 0,0 0 0,0-1-1,0 1 1,0 0 0,0-1 0,2 1 0,1 0 62,-1 0-1,0-1 1,1 1 0,-1-1-1,1 0 1,-1 0 0,0 0-1,1-1 1,5 0 0,3-3 94,0 1 0,-1-1 1,21-11-1,-22 10-199,-1 1-1,1 0 0,0 0 1,0 1-1,18-3 1,-27 5-3,-1 1 0,1 0 0,0 1 0,0-1-1,0 0 1,-1 0 0,1 0 0,0 0 0,-1 0 0,1 1 0,0-1 0,0 0 0,-1 1 0,1-1 0,0 0 0,-1 1 0,1-1 0,-1 1 0,1-1 0,-1 1 0,1 0 0,-1-1 0,1 1 0,-1-1 0,1 1 0,-1 0-1,0-1 1,1 1 0,-1 0 0,1 0 0,3 32-174,-11 32-714,-3-37-1369,2-10-5090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14 111 10570,'0'0'10271,"-2"9"-9593,-4 35 331,3 0 0,1 1 0,5 53 0,-4-96-986,1 0 0,0 0 0,0-1 0,0 1 0,1 0 0,-1-1 0,0 1 0,0 0 1,1-1-1,-1 1 0,1 0 0,0-1 0,-1 1 0,1-1 0,0 1 0,0-1 0,0 1 0,0-1 0,0 0 0,3 3 1,-3-4-13,0 0 1,0 0 0,0 0 0,0 0 0,0 0 0,0-1-1,0 1 1,0 0 0,1 0 0,-1-1 0,0 1-1,0-1 1,0 1 0,-1-1 0,1 1 0,0-1 0,0 0-1,0 1 1,0-1 0,0 0 0,-1 0 0,1 1 0,0-2-1,7-7-38,-1 0-1,0-1 0,-1 0 0,9-17 1,-4-4-83,-1 0 0,-1-1-1,-2-1 1,-1 1 0,-2-1 0,-1 0 0,-1-53 0,-3 132 178,5 244 1289,-4-290-1360,0 1-1,0-1 0,0 1 0,0-1 1,-1 1-1,1-1 0,0 1 0,0-1 1,0 1-1,0-1 0,0 1 1,0 0-1,0-1 0,0 1 0,1-1 1,-1 1-1,0-1 0,0 1 0,0-1 1,0 0-1,1 1 0,-1-1 1,0 1-1,1-1 0,-1 1 0,0-1 1,1 0-1,-1 1 0,0-1 0,1 1 1,-1-1-1,1 0 0,-1 0 1,0 1-1,1-1 0,-1 0 0,1 0 1,-1 1-1,1-1 0,-1 0 0,1 0 1,-1 0-1,1 0 0,-1 0 1,1 0-1,-1 0 0,1 0 0,-1 0 1,1 0-1,-1 0 0,1 0 0,-1 0 1,1 0-1,-1-1 0,1 1 1,-1 0-1,1-1 0,1 0-273,-1 0 0,1 0 0,-1 0 0,0 0 0,1-1-1,-1 1 1,0 0 0,0-1 0,0 1 0,0-1 0,0 1 0,0-1 0,0 0 0,-1 1 0,1-3 0,0-10-4165,-1-3-2434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13645,'0'0'6502,"51"40"-7943,-35-39-3332,2-1-6117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154 373 18225,'-8'-5'2152,"3"2"-1744,-5-3 494,-1 0-1,0 1 1,-22-7-1,31 11-863,0 0-1,0 0 1,0 1-1,0-1 0,0 1 1,0-1-1,-1 1 0,1 0 1,0 0-1,0 0 0,0 0 1,0 0-1,0 1 0,-1-1 1,1 1-1,0-1 1,0 1-1,0 0 0,0-1 1,0 1-1,0 0 0,1 1 1,-1-1-1,0 0 0,0 0 1,1 1-1,-1-1 0,1 1 1,-1-1-1,1 1 1,0 0-1,-2 3 0,1-1-44,0 0 0,0 0 0,1 0 0,0 0 0,0 1 0,0-1 0,1 1 0,-1-1 0,1 0-1,0 1 1,0-1 0,1 1 0,-1-1 0,3 9 0,-2-11 12,-1 0 0,1 0-1,0-1 1,0 1 0,0 0-1,1-1 1,-1 1 0,0-1 0,1 1-1,-1-1 1,1 1 0,-1-1 0,1 0-1,-1 0 1,1 0 0,0 0-1,0 0 1,0 0 0,-1-1 0,1 1-1,0 0 1,0-1 0,0 1 0,0-1-1,0 0 1,0 0 0,0 0-1,0 0 1,0 0 0,0 0 0,0-1-1,0 1 1,0 0 0,0-1 0,2-1-1,4 0 9,-1-2 1,0 1-1,0-1 0,0 0 0,0-1 0,0 0 0,-1 0 1,0 0-1,0 0 0,-1-1 0,1 0 0,-1-1 0,6-10 0,-1 3 10,-1-1 0,0-1 0,-1 1-1,-1-2 1,7-19 0,-10 146 78,-5-92-1,3 56 209,-2-72-280,0 0 0,0 0 0,0-1 1,0 1-1,1 0 0,-1 0 0,0-1 1,1 1-1,-1 0 0,1-1 1,0 1-1,0 0 0,0-1 0,-1 1 1,1-1-1,0 0 0,1 1 0,-1-1 1,0 0-1,0 1 0,1-1 1,-1 0-1,0 0 0,1 0 0,-1 0 1,1 0-1,0-1 0,-1 1 0,1 0 1,0-1-1,2 1 0,-1-1 24,0-1 0,-1 1 0,1-1 0,-1 0 0,1 0 0,-1 0 0,0 0 0,1 0 0,-1-1 0,0 1 0,0-1 0,0 0-1,0 1 1,0-1 0,0 0 0,0 0 0,-1 0 0,3-4 0,26-45 88,-29 48-135,13-26 25,-2-1-1,-1 0 0,-2-1 1,10-58-1,-11 32-119,1-104 0,-10 174 87,-1 0 0,-1 0-1,0 0 1,-1 0 0,-7 17 0,-6 23 218,13-38-109,-4 13 169,1 1-1,1-1 0,2 1 0,-1 53 1,6-78-296,-1-1 0,1 1 0,0-1 1,0 0-1,1 1 0,-1-1 0,1 0 1,-1 0-1,1 0 0,0 0 0,1 0 1,-1 0-1,0 0 0,1-1 0,-1 1 1,1-1-1,0 0 0,0 1 0,0-2 0,0 1 1,0 0-1,0 0 0,1-1 0,-1 0 1,0 0-1,7 2 0,-4-2-518,-1 1 0,1-1 0,0-1 0,1 1 0,-1-1 0,0 0 0,6-1 0,-8 1-545,0-1 1,0 0-1,0 0 0,0 0 1,0 0-1,0-1 1,0 0-1,-1 1 0,1-1 1,4-4-1,5-6-5713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9961,'0'0'9444,"-8"1"-7293,-1 1-1909,1 1 0,0-1 0,0 1-1,1 1 1,-1-1 0,0 1-1,1 1 1,0-1 0,0 1-1,1 1 1,-1-1 0,1 1 0,0 0-1,0 1 1,1-1 0,0 1-1,-5 9 1,2-5-20,5-7-94,1-1 0,-1 1-1,1 0 1,0 0 0,0 0 0,0 0 0,0 0 0,1 0-1,-2 6 1,33-24 283,-19 6-725,0 0 1,0 1-1,1 1 0,0 0 0,0 0 0,0 1 0,1 1 0,0 0 0,0 1 0,0 0 0,0 1 1,0 0-1,1 1 0,17 1 0,-31 0 311,1 1 1,0-1 0,-1 0-1,1 0 1,-1 0-1,1 0 1,-1 0 0,1 1-1,-1-1 1,1 0 0,-1 1-1,1-1 1,-1 0-1,1 1 1,-1-1 0,1 0-1,-1 1 1,0-1-1,1 1 1,-1-1 0,0 1-1,1-1 1,-1 1-1,0-1 1,0 1 0,1-1-1,-1 1 1,0-1-1,0 1 1,0 0 0,-2 23 734,-20 19 1332,-39 20-192,57-60-1897,0 0-1,1 0 1,-1 0-1,0 0 1,-1 0-1,1-1 0,0 1 1,-1-1-1,1 0 1,-1-1-1,0 1 0,1-1 1,-1 0-1,0 0 1,-7 0-1,11-1-97,0-1-1,1 1 1,-1-1-1,1 1 1,-1-1-1,1 1 1,-1-1-1,1 1 1,0-1-1,-1 1 1,1-1-1,-1 1 1,1-1-1,0 0 1,0 1-1,-1-1 1,1 1-1,0-1 1,0 0-1,0 1 1,0-1-1,0 0 1,0 1-1,0-1 1,0 0-1,0 0 1,0 1-1,0-1 1,0 0-1,0 1 1,1-1-1,-1 1 1,0-1-1,0 0 1,1 1-1,-1-1 1,0 1-1,1-1 1,-1 0-1,1 1 1,0-1-1,17-29-3769,-7 19 894,1 0 0,25-17 0,31-14-960,1-1 5093,-56 34 452,-1 0 0,-1-1 0,14-14 0,-17 11 2943,-16 13-838,-19 18-1586,17-8-1797,1 1 0,0 0 0,1 1 0,1 0 0,-7 13 0,11-20-147,1 0 0,-1 0 1,1 0-1,1 0 0,-1 1 0,1-1 0,0 0 0,0 1 0,0-1 0,1 1 0,0-1 0,0 1 0,0-1 0,1 1 0,2 9 0,-2-12-129,1-1 0,-1 0-1,1 0 1,-1-1 0,1 1 0,0 0-1,0 0 1,0-1 0,0 1-1,0-1 1,0 0 0,0 1-1,0-1 1,1 0 0,-1 0 0,0-1-1,1 1 1,-1 0 0,1-1-1,-1 1 1,1-1 0,-1 0 0,1 0-1,-1 0 1,1 0 0,-1 0-1,0-1 1,1 1 0,2-2-1,1 2-9,1-1-1,-1-1 0,0 1 1,0-1-1,0-1 0,0 1 0,0-1 1,0 0-1,-1 0 0,8-5 0,-8 3 55,1-1-1,-1 0 0,0 0 0,-1-1 1,0 1-1,0-1 0,0 0 0,0 0 1,-1 0-1,-1 0 0,1-1 0,-1 1 1,0-1-1,-1 0 0,0 1 0,0-1 1,0 0-1,-1 0 0,-1 0 0,0-8 1,0 14-75,1 0 0,-1-1 1,0 1-1,0 0 1,0 0-1,0 0 0,0 0 1,0 0-1,0 0 1,-1 0-1,1 0 0,-1 0 1,0 0-1,1 1 1,-1-1-1,0 1 0,0-1 1,0 1-1,0 0 0,0 0 1,0 0-1,0 0 1,-1 0-1,1 0 0,0 1 1,0-1-1,-1 1 1,1-1-1,-1 1 0,1 0 1,-4 0-1,-35 5-1799,38-4 1229,0 0 1,0 0-1,0 1 0,0-1 0,1 1 0,-1-1 0,1 1 1,-1 0-1,-3 4 0,0 0-5234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 12396,'-3'12'7043,"3"22"-5216,0-27-976,0 4-277,1 1-1,1-1 1,4 19 0,-5-28-493,-1 0 0,1 0 1,-1 0-1,1-1 0,0 1 0,0 0 0,0-1 0,0 1 0,0-1 1,0 1-1,0-1 0,0 0 0,1 1 0,1 0 0,-2-1-33,0-1 0,0 0 0,0 0 0,0 0 1,0 1-1,-1-1 0,1 0 0,0-1 0,0 1 0,0 0 0,0 0 0,0 0 0,0 0 0,0-1 0,0 1 0,0 0 0,0-1 0,-1 1 0,1-1 0,0 1 0,0-1 0,0 0 1,-1 1-1,1-1 0,0 0 0,-1 1 0,1-1 0,0 0 0,-1 0 0,1 0 0,8-10 203,-1-1 1,-1 1-1,9-20 0,-10 20-219,0-1 0,1 1-1,0 0 1,12-14 0,-19 25-34,1-1 1,-1 1-1,1 0 1,-1-1-1,1 1 1,-1-1-1,0 1 1,1-1-1,-1 1 1,1 0-1,0-1 1,-1 1-1,1 0 1,-1 0-1,1 0 1,-1-1-1,1 1 1,0 0-1,-1 0 1,1 0-1,-1 0 1,1 0-1,0 0 1,-1 0-1,1 0 1,0 0-1,-1 0 1,1 0-1,-1 1 1,1-1-1,0 0 1,-1 0-1,1 0 1,-1 1-1,1-1 1,-1 0-1,1 1 1,-1-1-1,1 1 1,-1-1-1,1 0 1,-1 1-1,0-1 1,1 1-1,-1-1 1,0 1-1,1-1 1,-1 1-1,0 0 1,1-1-1,-1 1 1,0 0-1,13 39-30,-11-32 42,5 25-23,13 33 80,-20-66-47,0 1 1,0-1-1,0 1 1,0 0-1,1-1 1,-1 1-1,0-1 0,1 1 1,-1 0-1,0-1 1,1 1-1,-1-1 1,1 1-1,-1-1 1,0 1-1,1-1 1,-1 0-1,1 1 1,0-1-1,-1 0 1,1 1-1,-1-1 1,1 0-1,-1 1 1,1-1-1,0 0 0,-1 0 1,1 0-1,0 0 1,-1 0-1,1 0 1,0 0-1,-1 0 1,1 0-1,-1 0 1,1 0-1,0 0 1,-1 0-1,1 0 1,0-1-1,-1 1 1,1 0-1,-1 0 1,1-1-1,0 1 1,-1 0-1,1-1 0,-1 1 1,1-1-1,-1 1 1,0-1-1,1 1 1,-1-1-1,1 1 1,0-2-1,21-34 854,-19 32-876,15-34 102,-7 15-121,1 1 0,19-28 0,-31 50-3,0-1 0,0 1 0,0-1 0,1 1 0,-1 0 0,0-1 0,0 1 0,0-1 0,1 1 0,-1-1 0,0 1 0,0 0 0,1-1 0,-1 1 1,0 0-1,1-1 0,-1 1 0,0 0 0,1 0 0,-1-1 0,0 1 0,1 0 0,-1 0 0,1-1 0,-1 1 0,1 0 0,-1 0 0,0 0 0,1 0 0,-1 0 0,1 0 0,-1 0 0,1 0 0,-1 0 0,1 0 0,-1 0 0,1 0 0,-1 0 0,0 0 0,1 0 0,-1 0 0,1 0 1,-1 1-1,1-1 0,-1 0 0,0 0 0,1 1 0,-1-1 0,0 0 0,1 0 0,-1 1 0,0-1 0,1 0 0,-1 1 0,0-1 0,1 1 0,-1-1 0,0 0 0,0 1 0,0-1 0,1 1 0,-1-1 0,0 0 0,0 1 0,0 0 0,6 35-875,-6-30 743,2 76-3263,-2-56-1367,-2-36-1506,-1 3 3823,-3-16-6072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12492,'0'0'10250,"14"51"-19379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 10282,'0'0'12951,"-9"-4"-11216,-29-12-668,36 16-1042,0-1 0,1 1 0,-1 0-1,1 0 1,-1 0 0,0 0 0,1 1 0,-1-1-1,0 0 1,1 1 0,-1-1 0,1 1-1,-1-1 1,1 1 0,-1 0 0,1-1 0,-1 1-1,1 0 1,0 0 0,0 0 0,-1 0-1,1 0 1,0 1 0,0-1 0,0 0 0,0 0-1,0 1 1,0-1 0,1 1 0,-2 1-1,-19 47-30,20-47 29,-3 9 62,0 1 1,1-1-1,0 1 1,1 0-1,0-1 1,1 1-1,2 26 0,-1-38-81,0 0-1,1 0 0,-1 1 1,0-1-1,1 0 0,-1 0 1,1 0-1,-1 0 0,1 1 1,0-1-1,-1 0 1,1 0-1,0 0 0,0-1 1,0 1-1,0 0 0,0 0 1,0 0-1,0-1 0,0 1 1,0 0-1,0-1 0,0 1 1,0-1-1,0 1 0,1-1 1,-1 0-1,0 1 0,0-1 1,1 0-1,-1 0 0,0 0 1,0 0-1,1 0 1,-1 0-1,0 0 0,0-1 1,0 1-1,1 0 0,-1-1 1,0 1-1,0-1 0,0 1 1,2-1-1,3-1-89,-1-1 1,1 1-1,-1-1 1,1 0-1,-1 0 1,0-1-1,9-6 1,33-48-4114,-10-6-4623,-24 33 2817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7591,'0'0'12012,"-1"11"-9850,0-8-2023,-7 51 2129,3 0 1,1 84 0,4-137-2230,0 0 1,0 0 0,0 1-1,0-1 1,1 0 0,-1 0-1,0 1 1,1-1-1,-1 0 1,0 0 0,1 0-1,0 0 1,-1 0 0,1 1-1,0-1 1,0 1 0,0-2-19,-1 0 1,1 0-1,-1 0 1,1 0-1,-1 0 1,0 0-1,1 0 1,-1 0-1,1 0 1,-1 0-1,1 0 1,-1 0-1,0 0 1,1 0-1,-1 0 1,1-1-1,-1 1 1,0 0-1,1 0 1,-1 0 0,0-1-1,1 1 1,-1 0-1,0-1 1,1 1-1,-1 0 1,0-1-1,0 1 1,1-1-1,19-35 496,-16 23-490,-1 0 0,-1 0-1,0-1 1,0 1 0,-1-21-1,-1 29-20,0-1 0,0 0 0,-1 1 0,0-1 0,0 1 0,0-1 0,0 1 0,-1 0 0,0-1 0,0 1 0,-1 0 0,1 0 0,-1 0 0,0 1 0,-6-8 0,9 13-9,0-1-1,0 0 0,0 1 1,0-1-1,0 1 0,0-1 1,0 1-1,0-1 0,0 0 1,0 1-1,0-1 0,0 1 1,0-1-1,0 1 0,0-1 1,0 0-1,-1 1 0,1-1 1,0 1-1,0-1 0,-1 0 1,1 1-1,0-1 0,0 0 1,-1 1-1,1-1 0,0 0 1,-1 1-1,1-1 0,0 0 1,-1 0-1,1 1 0,-1-1 1,1 0-1,0 0 0,-1 0 1,1 0-1,-1 0 0,1 0 1,-1 1-1,1-1 0,-1 0 1,1 0-1,0 0 0,-1-1 1,1 1-1,-1 0 0,1 0 1,-1 0-1,1 0 0,0 0 1,-1 0-1,1-1 0,-1 1 1,1 0-1,0 0 0,-1 0 1,1-1-1,-1 1 0,1 0 1,0-1-1,0 1 0,-1 0 1,1-1-1,0 1 0,-1 0 1,1-1-1,0 3-17,0 0 0,0-1 1,0 1-1,1 0 0,-1 0 0,1 0 0,-1 0 0,1 0 1,0 0-1,0 0 0,0-1 0,0 1 0,0 0 1,0 0-1,0-1 0,2 3 0,0-3 2,0 1 0,0-1-1,1 1 1,-1-1 0,0 0-1,0 0 1,1 0 0,-1-1-1,1 1 1,-1-1 0,0 0-1,1 0 1,-1 0 0,1-1-1,-1 1 1,5-2 0,-1 0-8,0 0 1,0-1-1,-1 0 1,1 0 0,-1-1-1,0 1 1,9-8 0,-4 1-18,1 0 1,-2-1-1,0 0 1,0-1 0,-1 0-1,15-25 1,-16 18 136,-13 20 77,-18 32-65,12-9-96,2-6 146,1-1 0,1 1 0,0 0 0,2 0 0,0 1 0,1 0 0,-2 19 0,6-37-159,0-1 0,1 0-1,-1 1 1,0-1-1,1 1 1,-1-1 0,0 0-1,1 1 1,-1-1-1,1 0 1,-1 0 0,1 1-1,-1-1 1,0 0-1,1 0 1,-1 0 0,1 1-1,-1-1 1,1 0-1,-1 0 1,1 0 0,-1 0-1,1 0 1,0 0-1,-1 0 1,1 0 0,-1 0-1,1 0 1,-1 0-1,1-1 1,0 1 0,18-4-619,-13 1 6,0-1 1,0 0-1,0 1 1,-1-2-1,1 1 1,-1-1-1,0 0 1,5-6-1,30-50-11787,-27 35 4887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10570,'0'0'12198,"-4"9"-11269,-5 10-336,2 0-1,0 1 1,1 1-1,1-1 1,1 1-1,1-1 1,-1 29 0,4-49-589,0 1 0,0-1 1,-1 1-1,1-1 0,0 1 1,0 0-1,0-1 0,0 1 1,0-1-1,1 1 0,-1-1 1,0 1-1,0 0 0,0-1 0,0 1 1,0-1-1,1 1 0,-1-1 1,0 1-1,1-1 0,-1 1 1,0-1-1,1 1 0,-1-1 1,0 0-1,1 1 0,-1-1 1,1 1-1,-1-1 0,1 0 1,-1 0-1,1 1 0,-1-1 1,1 0-1,-1 0 0,1 1 1,0-1-1,-1 0 0,1 0 1,-1 0-1,1 0 0,-1 0 1,1 0-1,0 0 0,-1 0 1,1 0-1,-1 0 0,1 0 1,-1 0-1,1-1 0,-1 1 1,1 0-1,0 0 0,-1-1 1,1 1-1,-1 0 0,1-1 1,-1 1-1,0 0 0,1-1 1,-1 1-1,1 0 0,-1-1 1,0 1-1,1-2 0,30-29 196,-21 14-149,-2-1-1,0 0 1,0 0-1,-2-1 0,0 1 1,-2-2-1,0 1 1,2-27-1,-7 68-5,-1 1 1,-8 31-1,5-31 4,1 0 0,-1 34 0,5-56-69,0-1-1,0 1 1,-1 0-1,1-1 1,0 1-1,0-1 1,0 1 0,0-1-1,0 1 1,0-1-1,0 1 1,0 0-1,0-1 1,0 1-1,0-1 1,0 1 0,0-1-1,0 1 1,1-1-1,-1 1 1,0 0-1,0-1 1,1 1-1,-1-1 1,0 0 0,1 1-1,-1-1 1,0 1-1,1-1 1,-1 1-1,1-1 1,-1 0-1,1 1 1,-1-1 0,1 0-1,-1 0 1,1 1-1,-1-1 1,1 0-1,-1 0 1,1 0-1,-1 0 1,1 1 0,-1-1-1,1 0 1,0 0-1,-1 0 1,1 0-1,-1 0 1,1 0-1,-1-1 1,1 1 0,0 0-1,-1 0 1,1 0-1,-1 0 1,1-1-1,-1 1 1,1 0 0,-1-1-1,1 1 1,-1 0-1,1-1 1,-1 1-1,0 0 1,1-1-1,-1 0 1,30-29-3384,-19 13-234,0 1-1,-1-2 0,-1 1 1,12-36-1,-9 19-2554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74 5061,'1'-10'1350,"-4"-40"8312,3 49-9427,0 1 0,0-1 0,0 0 0,-1 0 0,1 1 0,0-1 0,-1 0 0,1 1 0,0-1 0,-1 0 0,1 1 0,-1-1 0,1 0 0,-1 1 0,1-1 0,-1 1 0,1-1 0,-1 1 0,0-1 0,1 1 0,-2-1 0,1 1-59,0 0-1,0 0 1,-1 0 0,1 0 0,0 1 0,0-1 0,0 0-1,0 0 1,0 1 0,0-1 0,0 1 0,0-1 0,0 1-1,0-1 1,0 1 0,0 0 0,0-1 0,0 1 0,-1 1-1,-6 6 114,1 1-1,0-1 0,1 1 1,-1 0-1,2 1 0,-1 0 0,1 0 1,1 0-1,0 0 0,0 0 0,1 1 1,1 0-1,-1 0 0,0 13 1,4-24-286,-1 1 0,1 0 0,-1 0 0,1-1 0,-1 1 0,1 0 0,-1-1 0,1 1 0,-1-1 0,1 1 1,0-1-1,0 1 0,-1-1 0,1 1 0,0-1 0,0 0 0,-1 1 0,1-1 0,0 0 0,0 0 1,0 1-1,-1-1 0,1 0 0,0 0 0,0 0 0,0 0 0,0 0 0,1-1 0,36 1-210,-27 0-6,-5 0 124,0 0 0,-1 1 0,1-1 0,0 1 0,-1 1 0,1-1 0,-1 1 0,1 0 0,-1 0 0,0 0 0,0 1 0,0 0 0,9 7 0,-12-8 82,1 0 1,-1 1-1,0-1 0,0 1 1,0-1-1,0 1 0,-1 0 1,1 0-1,-1 0 0,1 0 1,-1 0-1,0 0 0,0 0 1,-1 1-1,1-1 0,-1 0 1,1 0-1,-1 1 1,0-1-1,0 0 0,0 0 1,-1 1-1,1-1 0,-1 0 1,0 0-1,-1 5 0,-1-3 79,-1 0 0,1 0 0,0-1 0,-1 1 1,0-1-1,0 0 0,-1 0 0,1 0 0,-1 0 0,0-1 0,0 0 0,0 0 0,0 0 0,0-1 0,-1 0 0,1 0 0,-1 0 0,1 0 0,-1-1 1,0 0-1,0 0 0,1-1 0,-9 0 0,12 0-205,0-1 1,1 1-1,-1-1 0,0 0 1,1 1-1,-1-1 1,1 0-1,-1 0 1,1 0-1,-1 0 0,1-1 1,0 1-1,0 0 1,0-1-1,-1 1 1,1 0-1,0-1 0,1 1 1,-1-1-1,0 0 1,0 1-1,1-1 0,-1 0 1,1 1-1,-1-1 1,1 0-1,0 0 1,0 1-1,-1-1 0,2-3 1,1-57-11554,4 36 1596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37 13068,'14'-28'7064,"-14"27"-6935,0 1-1,0 0 1,0-1 0,0 1 0,0 0-1,0-1 1,0 1 0,0 0-1,-1-1 1,1 1 0,0 0 0,0-1-1,0 1 1,0 0 0,-1-1 0,1 1-1,0 0 1,0 0 0,-1-1 0,1 1-1,0 0 1,0 0 0,-1-1-1,1 1 1,0 0 0,-1 0 0,1 0-1,0 0 1,-1-1 0,1 1 0,0 0-1,-1 0 1,1 0 0,0 0 0,-1 0-1,1 0 1,0 0 0,-1 0 0,0 0-1,-22 7 2374,-3 9-3380,11-3 852,0 1 0,2 1 0,-1 0 0,-20 31 0,27-36 48,1 0 0,1 0 0,0 0 0,0 1 0,1 0 1,0-1-1,1 2 0,0-1 0,-2 22 0,5-32-17,0 0 0,0 1 0,0-1 0,0 0 0,0 0 0,1 1 0,-1-1 0,0 0 0,1 0 0,-1 1 0,1-1 0,-1 0 0,1 0 0,0 0 0,0 0 0,-1 0 0,1 0 0,0 0 0,0 0 0,0 0 0,0 0 0,0 0 0,0-1 0,0 1 0,2 1 0,1-1 30,0 1 1,0-1-1,0 0 0,1 0 1,-1 0-1,0 0 0,0-1 1,6 0-1,2 0 20,1-1-1,-1 0 0,0-1 1,0-1-1,13-3 0,-22 5-402,38-18 483,-27 4-3188,-14 15 2626,1-1-1,-1 0 1,0 1 0,0-1-1,1 0 1,-1 0 0,0 0-1,0 1 1,0-1 0,0 0-1,0 0 1,0 0 0,0 1-1,0-1 1,-1 0 0,1 0-1,0 1 1,0-1 0,-1 0-1,1 0 1,0 1 0,-1-2-1,-10-8-12133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6854,'0'0'10725,"9"-4"-7436,4-2-2335,-1-1 0,1-1 0,-2 1 0,1-2 0,18-17 0,-25 22-778,-1-1 0,1 0 0,-1-1 0,0 1 0,0-1 0,0 0 0,-1 0 0,0 0 1,0 0-1,0-1 0,-1 1 0,0-1 0,-1 1 0,1-1 0,-1 0 0,0-7 0,-1 13-126,1 0-1,-1 0 1,0 0 0,0 0-1,0 0 1,0 0-1,-1 0 1,1 0-1,0 0 1,0 0-1,-1 0 1,1 0-1,0 0 1,-1 0 0,1 0-1,-1 0 1,1 0-1,-1 0 1,0 1-1,1-1 1,-1 0-1,0 0 1,1 1-1,-3-2 1,2 2-39,0 0 0,0 0 0,0 0 0,0 0-1,0 0 1,0 0 0,0 1 0,0-1 0,0 0 0,0 1 0,0-1 0,0 1-1,0-1 1,0 1 0,0-1 0,0 1 0,0-1 0,1 1 0,-1 0 0,0 0 0,0-1-1,1 1 1,-1 0 0,-1 2 0,-8 12 15,0 1 1,1 0-1,1 1 0,0 0 0,1 0 1,1 0-1,0 1 0,2 0 0,0 1 1,1-1-1,-1 31 0,4-47-17,-1 0 0,1 0 0,0 0 0,0 0 0,0 0 0,1 0 0,-1 0 0,0 0 0,1 0 0,-1 0 0,1 0 0,0 0 0,-1-1 0,1 1 0,0 0 0,0-1 0,0 1 0,1 0 0,-1-1 0,0 1 0,1-1 0,-1 0 0,0 1 0,4 1 0,0-1-62,0-1-1,0 1 1,1-1-1,-1 0 1,0-1-1,1 1 1,-1-1-1,7-1 1,-6 1-447,0 0 0,1-1 1,-1 0-1,0 0 0,10-3 0,14-11-5699,-5-2-3266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8936,'0'0'14088,"0"11"-13767,-7 294 3368,10-356-697,14-159-3315,-17 215 235,1 1 0,-1-1 0,1 0 0,1 0 0,-1 0 0,1 0 0,-1 0 0,1 0 0,1-1 0,4 9 0,-5-9 79,0-1 1,1 0-1,-1 1 1,1-1-1,-1 0 0,1 0 1,0-1-1,0 1 1,0-1-1,1 1 1,-1-1-1,0 0 1,1 0-1,0-1 0,-1 1 1,1-1-1,0 1 1,0-1-1,0 0 1,4 0-1,-1-1 33,0-1-1,-1 1 1,1-2-1,-1 1 1,1 0-1,-1-1 1,1-1-1,-1 1 1,0-1-1,0 0 1,0 0-1,-1 0 1,1-1-1,-1 0 1,0 0-1,0-1 1,8-8-1,-7 6 12,1-1-1,-1 0 1,0 0-1,-1 0 1,1-1 0,-2 0-1,1 0 1,-1 0-1,-1-1 1,0 1 0,2-12-1,-11 48-30,-1-1 0,-15 36 0,15-46-2,1 1-1,0-1 1,1 1 0,1 0-1,1 0 1,0 1 0,1-1-1,1 35 1,2-46-139,0 0-1,0-1 1,1 1 0,0 0 0,1-1-1,-1 1 1,1-1 0,0 0 0,0 0-1,1 0 1,-1 0 0,1 0 0,0-1 0,0 0-1,1 0 1,-1 0 0,1 0 0,8 4-1,-9-5-560,0-1 0,0 0 0,0 0 0,1-1-1,-1 1 1,1-1 0,-1 0 0,1 0 0,-1 0 0,1-1-1,0 1 1,-1-1 0,1-1 0,0 1 0,6-1-1,12-8-5141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3459,'3'-16'22092,"3"35"-18275,2 24-7184,-6-32 5350,0 48-1786,-2-43-111,0 0 1,1 1-1,1-1 0,1 0 1,8 32-1,-10-47-38,-1 0-1,0 1 0,1-1 1,-1 0-1,0 0 0,1 1 1,0-1-1,-1 0 1,1 0-1,0 0 0,0 0 1,-1 0-1,1 0 0,0 0 1,0 0-1,0 0 1,0 0-1,0-1 0,0 1 1,0 0-1,1-1 0,-1 1 1,0-1-1,0 1 0,0-1 1,1 1-1,-1-1 1,0 0-1,1 0 0,-1 0 1,0 1-1,1-1 0,-1 0 1,0-1-1,0 1 1,1 0-1,-1 0 0,0-1 1,1 1-1,-1 0 0,0-1 1,0 1-1,0-1 1,1 0-1,-1 1 0,0-1 1,0 0-1,0 0 0,0 0 1,0 0-1,0 1 1,0-3-1,6-3 131,0-1-1,-1 0 1,0 0 0,0 0-1,7-15 1,-2 2-129,-1 0 0,-1-1 0,-1-1 0,-1 0 0,0 0 1,-2 0-1,-1 0 0,-1-1 0,1-40 0,-6 81-2140,1-18 1824,1 1 1,-1 0-1,1 0 1,0 0-1,-1 0 1,1 0-1,0-1 0,0 1 1,0 0-1,-1 0 1,1 0-1,0 0 1,0 0-1,0 0 1,0 0-1,1 0 1,-1 0-1,0 0 1,0 0-1,0 0 1,1-1-1,-1 1 0,1 0 1,-1 0-1,0 0 1,1 0-1,0-1 1,-1 1-1,1 0 1,-1-1-1,1 1 1,0 0-1,-1-1 1,1 1-1,0-1 0,0 1 1,0-1-1,-1 1 1,1-1-1,0 1 1,0-1-1,0 0 1,0 0-1,0 1 1,0-1-1,0 0 1,-1 0-1,1 0 0,0 0 1,0 0-1,2 0 1,11 0-6428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76 13741,'0'0'11344,"8"5"-10757,-5-3-551,1 0 1,0 0-1,0-1 0,0 1 0,0-1 0,0 0 1,0 0-1,0-1 0,0 1 0,0-1 0,0 0 1,0 0-1,5-1 0,-7 1-15,1-1-1,-1 1 1,1-1 0,-1 0-1,0 0 1,0 0-1,1 0 1,-1-1 0,0 1-1,0-1 1,0 1 0,0-1-1,0 0 1,0 1-1,-1-1 1,1 0 0,-1 0-1,1 0 1,-1-1 0,0 1-1,0 0 1,1 0 0,-2-1-1,1 1 1,0 0-1,0-1 1,-1 1 0,1-5-1,-1 6-9,1 0 0,-1 0 0,1 0-1,-1 0 1,0-1 0,1 1 0,-1 0-1,0 0 1,0 0 0,0 0 0,0-1-1,0 1 1,0 0 0,0 0 0,-1 0-1,1 0 1,0 0 0,-1-1 0,1 1-1,-1 0 1,1 0 0,-1 0 0,1 0-1,-1 0 1,0 0 0,1 0 0,-1 1-1,0-1 1,0 0 0,0 0 0,0 0 0,0 1-1,0-1 1,0 0 0,0 1 0,0-1-1,0 1 1,0-1 0,0 1 0,0 0-1,0 0 1,0-1 0,-1 1 0,1 0-1,0 0 1,0 0 0,0 0 0,-2 0-1,-1 1-16,0 0 0,0-1-1,1 2 1,-1-1 0,1 0 0,-1 1-1,1-1 1,-1 1 0,1 0-1,0 0 1,0 0 0,0 1-1,0-1 1,-4 5 0,2 0 32,-1-1 0,1 1 1,0 1-1,0-1 1,1 1-1,0 0 0,1 0 1,0 0-1,0 0 0,0 1 1,1-1-1,1 1 0,-1 0 1,1-1-1,1 12 0,0-18-19,0-1 0,0 1 0,1-1 0,-1 0 0,1 1 0,-1-1 0,1 1 0,-1-1 0,1 0 0,0 1 0,0-1 0,0 0 0,0 0 0,0 0 0,0 0 0,0 0 0,0 0 0,0 0 0,0 0 0,0 0 0,1 0 0,-1 0 0,3 0 0,1 1 32,0 0 0,0-1 1,0 0-1,0 0 0,0 0 1,1-1-1,6 0 1,1 0 15,0-1 1,0-1 0,0 0 0,0-1-1,14-5 1,-8 0-118,0-2 0,23-15-1,12-7 53,-52 31-22,-7 29 352,4-27-306,0 1 0,0-1-1,1 0 1,-1 1 0,1-1 0,-1 1 0,1-1-1,0 1 1,0-1 0,-1 1 0,1-1 0,0 1-1,0-1 1,1 0 0,-1 1 0,0-1 0,0 1-1,1-1 1,-1 1 0,1-1 0,-1 1-1,1-1 1,-1 0 0,1 1 0,1 1 0,0-2 22,0 0 0,0 0 1,0 0-1,0 0 0,0 0 1,0 0-1,0 0 0,0-1 0,0 1 1,0-1-1,0 1 0,0-1 1,1 0-1,-1 0 0,3 0 1,9-2 118,1 0 1,-1 0 0,0-1 0,18-7 0,14-11-345,-36 16 112,0 0-1,-1 1 0,2 0 0,-1 0 0,0 1 0,1 0 0,15-1 1,-25 5 66,0 0 0,0 0 0,-1 0 1,1 0-1,0 0 0,-1 0 1,1 1-1,-1-1 0,1 0 0,-1 1 1,0-1-1,0 0 0,0 0 1,1 1-1,-1-1 0,0 0 0,-1 1 1,1 2-1,-1 32 214,1-34-218,-1 0-31,1-1 0,0 1 0,0 0 0,0 0 0,0 0 0,0 0 1,0 0-1,1-1 0,-1 1 0,0 0 0,1 0 0,-1 0 0,1-1 1,0 1-1,0 0 0,0-1 0,0 1 0,0 0 0,0-1 0,0 1 1,0-1-1,0 0 0,1 1 0,1 0 0,-1-1-253,1 0-1,-1-1 0,1 1 1,-1-1-1,1 0 1,-1 0-1,1 0 0,-1 0 1,1 0-1,-1 0 1,1-1-1,-1 1 1,1-1-1,-1 0 0,1 1 1,-1-1-1,0-1 1,5-1-1,1-2-1400,0 0-1,0 0 1,-1-1 0,0 1 0,7-8-1,13-15-6397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2883,'0'0'21561,"-9"8"-20173,5-5-1327,-1 0 104,0 0 0,1 0 0,-1 1 0,1 0 0,0 0 1,0 0-1,0 0 0,1 1 0,-1 0 0,1 0 0,0 0 0,1 0 1,-1 0-1,1 0 0,0 0 0,0 1 0,1 0 0,-1-1 0,0 11 1,2-14-168,0 0 1,0-1 0,-1 1 0,2 0 0,-1 0 0,0 0 0,0-1-1,1 1 1,-1 0 0,0-1 0,1 1 0,0 0 0,-1-1 0,1 1-1,0 0 1,0-1 0,0 1 0,0-1 0,0 0 0,0 1 0,1-1-1,-1 0 1,0 0 0,1 0 0,1 2 0,2-2-7,0 1 1,0-1-1,0 0 0,0 0 1,0-1-1,0 0 0,10 0 1,-7-1-5,1 0-1,-1 0 1,0-1 0,0 0-1,0-1 1,0 0 0,0 0-1,-1-1 1,1 0 0,-1 0-1,0 0 1,0-1 0,7-7-1,-2 2 125,-1-1-1,0 0 1,0-1 0,-2 1-1,1-2 1,10-18-1,-43 60 1451,19-25-1557,0 0 1,1 0 0,-1 1-1,1-1 1,0 1 0,0-1-1,1 1 1,-4 10 0,4-11 7,1-1-1,0 1 1,0 0 0,0-1 0,1 1 0,0 0 0,-1 0 0,1-1 0,0 1 0,1 0 0,-1 0 0,1 0 0,-1-1 0,1 1 0,0 0 0,3 4 0,-2-5-13,-1-1 0,1 0 0,1 0 0,-1 0 1,0 0-1,0-1 0,1 1 0,-1 0 0,0-1 0,1 0 1,0 0-1,-1 1 0,1-2 0,0 1 0,0 0 1,-1 0-1,1-1 0,0 0 0,0 1 0,0-1 1,0 0-1,4-1 0,-3 1-43,1 0 0,0 0-1,-1-1 1,1 1 0,0-1 0,-1 0 0,1-1 0,-1 1 0,1-1 0,-1 0 0,6-3-1,9-16-3343,-12-12-9481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78 12876,'0'0'12118,"8"2"-10532,5 2-1145,0-1 0,1-1-1,-1 0 1,1-1 0,16-1 0,-26 0-324,0 0 1,0-1-1,0 1 0,0-1 1,0 0-1,0 0 0,-1-1 1,1 1-1,0-1 0,6-4 1,-8 5-51,-1-1 0,1 1 0,0-1 0,-1 1 0,0-1 0,1 0 0,-1 0 0,0 0 0,0 0 0,0 1 0,0-1 0,-1-1 0,1 1 0,0 0 0,-1 0 0,1 0 0,-1 0 0,0 0 0,0 0 0,0-1 0,0 1 0,0-2 0,0 3-51,0-1 1,-1 1-1,1 0 0,0 0 0,-1 0 1,1 0-1,-1-1 0,1 1 1,-1 0-1,1 0 0,-1 0 0,0 0 1,1 0-1,-1 0 0,0 0 1,0 1-1,0-1 0,0 0 0,0 0 1,0 1-1,0-1 0,0 0 1,-2 0-1,-34-6 25,28 7-57,0 1 0,0 0 0,0 0 0,0 1 0,0 0 0,-10 4 0,13-3 30,-1 0 0,0 1 0,1-1-1,0 1 1,-1 1 0,2 0 0,-1-1-1,0 2 1,1-1 0,0 1 0,0-1-1,1 1 1,0 1 0,0-1 0,0 0-1,1 1 1,0 0 0,0 0 0,0 0-1,1 0 1,0 1 0,1-1 0,0 0-1,0 1 1,0 9 0,2-13-12,0-1-1,1 1 1,-1-1 0,1 0-1,-1 1 1,1-1 0,0 0-1,0 0 1,1 0 0,-1 0-1,1-1 1,-1 1 0,1-1-1,0 0 1,0 1 0,0-1-1,0 0 1,0-1 0,1 1-1,-1-1 1,0 1 0,1-1-1,4 1 1,11 4-5,1-1 1,36 5-1,-32-6-1066,0-2 0,41-2 0,-56 0 312,1-2 0,0 1 0,-1-1 0,1 0-1,-1-1 1,1 0 0,-1-1 0,0 0 0,12-7 0,22-18-10502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3235,'0'0'20446,"14"1"-18973,36 1-368,1-2 0,82-11 0,70-2-4948,-189 17 1508,-14 4-1121,-2-6 2927,1-1 0,0 1 0,-1-1 0,1 0 0,-1 0 0,0 1 0,1-1 0,-1 0 0,0-1 0,0 1 0,-3 1-1,-26 6-4392,-7 1-1040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4484,'0'0'5638,"-49"9"-2307,30-4-96,11 0-1025,8 0-384,0 1-577,17-2 224,6 1 289,11-3-257,8 0-480,6-2-480,-1 0-385,4 0-128,-1 0-288,-1 0-1154,-1-5-2209,-8-9-2275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4164,'0'0'19528,"-1"-5"-18461,-7-10-346,2 22 428,-2 40 973,6-35-1886,-4 53 542,5 122 1,3-123-250,-12 126 1,8-185-449,0-8 65,-2-18 249,-1-34 147,3 11-540,-2-12-18,3 0-1,12-107 0,-10 154-36,2 0 1,-1-1-1,1 1 1,1 1-1,0-1 1,0 0-1,1 1 1,0 0-1,0 0 1,0 0-1,1 1 0,1 0 1,-1 0-1,1 0 1,0 1-1,1 0 1,-1 1-1,15-9 1,-7 7 28,0 0 0,1 0 0,0 2 0,0 0 0,0 1 0,0 0 0,1 1-1,0 1 1,28 0 0,-43 2 24,1 1 0,-1-1 0,1 1 0,-1-1 0,1 1-1,-1 0 1,0 0 0,1 0 0,-1 0 0,0 0-1,0 1 1,0-1 0,0 1 0,0-1 0,0 1-1,0 0 1,0 0 0,-1 0 0,1 0 0,-1 0-1,1 0 1,-1 0 0,0 0 0,0 1 0,0-1 0,0 0-1,0 1 1,-1-1 0,1 1 0,-1-1 0,1 1-1,-1 4 1,1-2 36,-1 0-1,0 0 1,0-1-1,0 1 1,0 0-1,-1 0 1,0 0 0,0-1-1,0 1 1,0 0-1,-1-1 1,0 1-1,0-1 1,0 1-1,0-1 1,-6 8-1,-3-3 10,0 0 0,-1 0 0,1-1 0,-1-1 0,-1 0 0,0 0 0,0-1 0,-18 5 0,11-5 2,0 0 0,1-2 1,-2 0-1,1-2 1,-25 1-1,45-2-71,-1-1 0,0 0 1,1 0-1,-1 0 0,0 0 0,0 0 0,1 0 1,-1 0-1,0 0 0,0 0 0,1 0 0,-1 0 1,0 0-1,0 0 0,1-1 0,-1 1 0,0 0 1,1-1-1,-1 1 0,0 0 0,1-1 0,-1 1 1,0-1-1,1 1 0,-1-1 0,1 1 0,-1-1 1,1 1-1,-1-1 0,1 0 0,0 1 0,-1-1 1,1 0-1,0 1 0,-1-1 0,1 0 0,0 1 1,0-1-1,0 0 0,-1 0 0,1 1 0,0-1 1,0 0-1,0 0 0,0 1 0,0-1 0,1 0 1,-1 0-1,0 1 0,0-1 0,0 0 0,1 0 1,-1 1-1,0-1 0,1 0 0,-1 1 0,0-1 1,1 1-1,0-2 0,2-3-475,0 0 0,1 1 0,-1-1-1,1 1 1,0 0 0,7-6 0,19-11-5154,3 1-3471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16496,'-47'34'5721,"45"-33"-5554,1 0 0,0 0 0,-1 0 0,1 0 0,0 0 0,-1 0 0,1 0 0,0 1 1,0-1-1,0 1 0,0-1 0,0 0 0,1 1 0,-1 0 0,0-1 0,1 1 0,-1-1 0,1 1 0,-1 0 1,1-1-1,0 1 0,0 0 0,0 0 0,0-1 0,0 1 0,0 0 0,0-1 0,0 1 0,1 0 0,0 1 1,1-2-41,-1 1 0,1-1 0,0-1 1,0 1-1,0 0 0,0 0 0,0-1 1,0 1-1,0-1 0,0 0 0,0 1 1,1-1-1,-1 0 0,0 0 0,4-1 1,33-4 809,-34 4-896,0-1 0,0 0 0,0 0-1,0 0 1,-1-1 0,1 1 0,-1-1 0,1 0 0,5-6 0,-8 7-22,0 0 1,0 0-1,0 0 1,0 0-1,-1 0 1,1-1-1,-1 1 1,1-1-1,-1 1 1,0-1-1,0 1 1,0-1-1,0 0 1,0 1-1,-1-1 1,1 0-1,-1 0 1,0-4-1,0 6-21,-1 0-1,0 0 1,1 0-1,-1 0 1,0 0-1,1 0 1,-1 1-1,0-1 0,0 0 1,0 0-1,0 1 1,0-1-1,0 1 1,0-1-1,0 1 1,0-1-1,0 1 1,0-1-1,0 1 0,0 0 1,-1 0-1,1-1 1,0 1-1,0 0 1,0 0-1,0 0 1,0 1-1,-1-1 0,0 0 1,-38 6-119,5 15 103,33-19 43,0-1 0,0 1 0,1-1 0,-1 1 0,0-1 0,0 1 0,1 0 0,-1 0 0,1 0 0,0 0 0,-1 0 1,1 0-1,0 0 0,-1 4 0,6-5-372,0 0 1,0-1-1,0 0 1,-1 0-1,1 0 1,0 0-1,0-1 1,0 1-1,7-3 1,15-9-5147,1-5-4463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9001,'0'0'15310,"72"-30"-14349,-14 14 192,3-1-512,2 2-321,-3 4-224,-10 2-384,-16 5-993,-14 4-833,-16 0-1986,-4 6-1922,-15 4-2786</inkml:trace>
  <inkml:trace contextRef="#ctx0" brushRef="#br0" timeOffset="1">1 150 12876,'0'0'7655,"59"-3"-5797,-14-8-320,11-4-321,3 2-993,1-4-1025,-8 0-2434,-7-5-6758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11723,'0'0'15263,"-4"8"-14489,-34 47 117,-2-1 1,-3-2-1,-81 77 1,119-131-5201,4-10 1773,5-16-2924,1-2-2991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8840,'0'0'19571,"58"48"-17874,-22-27-575,9 5-610,4-1-224,-1-1-224,1-1-32,-4-3-416,-9 0-801,-4-4-833,-12-3-1121,-4-7-2402,-7-3-5478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30 7559,'0'0'17921,"-3"-7"-17606,3 6-306,0 0 0,0 0 0,0 0 0,0 0 0,0 0-1,-1 0 1,1 0 0,0 0 0,-1 1 0,1-1 0,-1 0 0,1 0 0,-1 0-1,1 0 1,-1 1 0,1-1 0,-1 0 0,0 1 0,1-1 0,-1 0 0,0 1 0,0-1-1,0 1 1,1-1 0,-1 1 0,0-1 0,0 1 0,0 0 0,0-1 0,0 1 0,0 0-1,0 0 1,0 0 0,0 0 0,0 0 0,1 0 0,-1 0 0,0 0 0,0 0 0,-2 0-1,-2 4 52,0-1 0,0 1 0,0-1 0,0 1 0,1 1 0,-1-1 0,-5 9 0,-10 9 60,2 1 1,1 0 0,1 1 0,1 1 0,0 1 0,3 0 0,0 0 0,1 2-1,2-1 1,1 1 0,1 0 0,1 1 0,-4 56 0,10-83-116,0 0 0,1 0 0,-1 0 1,0 0-1,1 0 0,-1 0 0,1 0 1,-1 0-1,1 0 0,0 0 0,0-1 1,0 1-1,0 0 0,0 0 0,0-1 0,1 1 1,-1-1-1,0 1 0,1-1 0,-1 1 1,3 0-1,0 1 7,0-1 0,1 0 0,-1 0 1,0-1-1,1 1 0,-1-1 0,1 0 0,0 0 0,4 0 1,7 0-565,-1-1 1,0 0 0,1-1-1,28-6 1,-4-6-3453,-2-2-2781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9929,'0'0'11985,"1"13"-10933,-2 25-91,-1-1 0,-11 59-1,-1-20 327,-8 151 0,21-198-286,-1-48 228,-2-49-593,4 46-581,-1-18-184,2-1 0,2 1 0,10-49 0,-12 80 43,2-1-1,-1 1 1,1 0 0,0 0-1,1 0 1,0 0-1,1 0 1,0 1 0,0 0-1,0 0 1,1 0 0,0 1-1,1 0 1,0 0-1,0 0 1,0 1 0,1 0-1,0 1 1,11-6 0,-15 9 62,0 0 1,0 0 0,0 1 0,0 0 0,0 0 0,0 0 0,1 1 0,-1-1-1,0 1 1,1 0 0,-1 0 0,0 0 0,1 1 0,-1 0 0,0-1 0,0 2 0,1-1-1,-1 0 1,5 3 0,-7-3 12,0 1-1,1 0 0,-1-1 1,0 1-1,0 0 0,0 0 1,0 0-1,0 1 0,0-1 1,-1 0-1,1 1 1,-1-1-1,0 1 0,1-1 1,-1 1-1,0-1 0,-1 1 1,1 0-1,0 0 0,-1 0 1,0-1-1,1 1 1,-1 0-1,0 0 0,0 0 1,-1 0-1,1-1 0,-1 1 1,-1 5-1,1-5 47,0-1 0,-1 1 0,0-1 0,0 1-1,1-1 1,-1 0 0,0 0 0,-1 0 0,1 0 0,0 0 0,-1 0 0,1-1-1,-1 1 1,1-1 0,-1 1 0,0-1 0,0 0 0,1 0 0,-1 0 0,0-1-1,-5 2 1,-65 7 997,23-7-577,25-1-4475,61-4-3316,-8-1 1731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7944,'0'0'14264,"5"11"-13191,2 1-824,3 6 103,0 0 0,-1 1 0,0 0-1,-2 0 1,-1 1 0,0 0 0,3 22 0,-9-24-226,0-1-1,-1 0 1,-1 0 0,-1 0 0,0 0 0,-1 0-1,-1-1 1,-1 0 0,0 0 0,-16 28-1,10-22-402,-2-1-1,0 0 0,-2-2 1,0 1-1,-1-2 0,-35 30 0,26-28-2495,8-12-2803,6-6-4652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4516,'0'0'14115,"-2"9"-13277,-8 54 1556,-2 76 0,7 75-2084,1-218-6790,-19-15-1784,12 9 2765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6598,'0'0'7805,"3"11"-6625,68 185 5098,-64-175-5650,9 23 179,-16-43-732,1 0 0,-1 1-1,1-1 1,0 0-1,0 1 1,-1-1-1,1 0 1,0 0-1,0 0 1,0 0-1,0 0 1,0 0-1,0 0 1,1 0-1,-1 0 1,0 0-1,0-1 1,1 1-1,-1 0 1,0-1-1,1 1 1,1 0-1,0-3 92,-1 1-1,1 0 1,-1-1 0,0 0-1,0 0 1,1 1-1,-1-1 1,0 0-1,-1-1 1,1 1 0,0 0-1,-1-1 1,1 1-1,-1 0 1,0-1 0,1 0-1,-1 1 1,0-1-1,0-3 1,3-3 83,48-116 357,9-18-1324,-43 115-1229,-7 14-1988,-1-3-5237,-5 5-3753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15054,'0'0'5349,"0"10"-5317,6 306 6156,3-265-5758,0 3-3994,-16-62-3387,-4-7-1003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9769,'0'0'12396,"8"-8"-10859,12-11-1239,-1-2 0,-1 0 0,0-1-1,-2-1 1,-1-1 0,-1 0-1,-1-1 1,-1 0 0,-1-1 0,-1 0-1,-2-1 1,8-37 0,-16 62-300,0 0 1,0 0-1,1 0 1,-1 0-1,1 1 1,-1-1-1,1 0 1,0 0-1,0 1 1,-1-1-1,1 0 1,0 1-1,2-3 1,-2 4-3,-1 0 0,1 0 0,-1 0 0,0 0 0,1 0 0,-1 0 0,1 0 0,-1 0 0,1 0 0,-1 0 0,0 0 0,1 0 0,-1 0 0,1 0 0,-1 0 0,1 0 0,-1 0 0,0 1 0,1-1 0,-1 0 0,1 0 0,-1 1 0,0-1 0,1 0 0,-1 0 0,0 1 0,0-1 0,1 0 0,-1 1 0,0-1 0,0 1 0,1-1 0,-1 0 0,0 1 0,26 55-245,-18-34 322,15 29-48,-14-28-63,1 0 0,1 0 0,1-1 1,1-1-1,1 0 0,22 25 0,-33-43-330,1 0 1,-1 0-1,1 0 0,0-1 0,0 1 1,0-1-1,8 4 0,19 0-5899,-4-5-3865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9865,'0'0'9449,"68"8"-8456,-24-8-320,-3-3-321,1-3-224,3 1-96,-6 2 32,-5 2-64,-1 1-256,-12 0-769,-3 0-512,-5 0-1250,-9 0-960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13901,'0'0'6502,"49"-15"-5573,-31 27-737,5 11 65,0 6-33,1 9-128,-3-1-160,-3 3-737,-5-3-704,1-5-1186,-6-5-2113,-8-9-1859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9353,'0'0'12043,"18"47"-10954,22-43-192,7-3-480,7 0-417,-6-1-65,1 1-1184,-4-1-1121,-11 0-1345,-5 0-1891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11691,'0'0'3966,"10"0"-2519,0 0-1156,-1 0-1,0 1 0,1 0 1,-1 1-1,0 0 0,0 0 1,12 5-1,-16-5-178,-1 1 0,1-1-1,0 0 1,-1 1 0,0 0 0,0 0 0,0 0-1,0 1 1,0-1 0,-1 1 0,1 0-1,-1 0 1,0 0 0,0 1 0,-1-1-1,1 1 1,3 9 0,-5-9-7,1 1-1,-1 0 1,0 0 0,-1 0-1,1 0 1,-1 0-1,-1 0 1,1 0 0,-1 0-1,0 0 1,0-1 0,-1 1-1,1 0 1,-1 0 0,-1-1-1,1 1 1,-1-1 0,0 0-1,0 0 1,-5 6 0,-6 7-29,-1-2 0,0 0 0,-1 0 0,-20 14 0,18-18-2218,10-7-3451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15599,'0'0'6214,"0"11"-5584,1 171 528,1-216-5653,-1 17 1573,-1 0 0,-3-29 0,-4 3-2742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8872,'0'0'12140,"0"12"-12140,13-7-1025,3-5-2659,2 0-3394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15567,'0'0'9102,"-10"6"-8499,5-3-597,0 1-1,0 0 1,0 0-1,0 0 1,1 1 0,-1 0-1,1 0 1,0 0-1,1 0 1,-1 0 0,1 1-1,0 0 1,1-1-1,-1 1 1,1 0 0,0 1-1,1-1 1,-1 0-1,0 8 1,-2 13 102,0-1 0,2 1-1,1 0 1,4 40 0,-2-56-72,1 0 1,0 0-1,0-1 0,1 1 0,1 0 1,-1-1-1,2 0 0,0 0 0,0 0 0,0-1 1,1 1-1,1-1 0,11 12 0,-95-75-174,67 45 124,-51-46-344,58 52 436,0-1 0,-1 1 0,2-1 0,-1 0-1,0 0 1,1 0 0,0 0 0,-1-1-1,2 1 1,-1-1 0,1 1 0,-1-1-1,1 1 1,0-6 0,1 8-48,1 1 1,-1-1-1,1 0 1,0 1-1,-1-1 1,1 1-1,0 0 1,0-1-1,0 1 1,0 0-1,0 0 0,1-1 1,-1 1-1,0 0 1,1 0-1,-1 0 1,0 0-1,1 1 1,-1-1-1,1 0 1,-1 1-1,1-1 1,0 1-1,-1-1 1,1 1-1,0 0 0,1-1 1,56-8-28,-49 8 48,51-2-8,13-2-2318,-28-4-4904,-20-1-3268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4644,'11'-8'12646,"-10"16"-7206,-1 10-5434,2 242 2215,-3-155-139,1-104-1602,0-33 1901,0-4-2297,2 0-1,1-1 1,12-50-1,-13 76-109,1 0-1,0 0 1,1 0-1,0 1 1,1-1-1,0 1 0,0 0 1,1 0-1,1 1 1,-1-1-1,2 1 1,-1 1-1,1 0 1,0 0-1,12-8 1,-14 12-76,0 1 0,1 0 0,-1 0 0,1 0 0,0 1 0,-1 0 0,1 1 0,0 0 0,0 0-1,0 0 1,8 0 0,-13 1 76,0 0 0,0 0 0,1 1 0,-1-1-1,0 0 1,0 1 0,0-1 0,0 1-1,0-1 1,0 1 0,0 0 0,0 0-1,0 0 1,0 0 0,0 1 0,0-1 0,-1 0-1,1 1 1,0-1 0,-1 1 0,1 0-1,-1-1 1,0 1 0,0 0 0,1 0 0,-1 0-1,0 0 1,-1 0 0,1 0 0,0 0-1,0 0 1,-1 0 0,0 0 0,1 0-1,-1 1 1,0-1 0,0 3 0,0-2 24,0 0-1,-1 0 1,1 1 0,-1-1 0,0 0 0,0 0 0,0 0-1,0 0 1,0-1 0,-1 1 0,1 0 0,-1 0 0,0-1-1,0 1 1,0-1 0,-4 5 0,0-2 315,0 0-1,-1-1 1,1 0 0,-1 0-1,0 0 1,-9 4-1,-55 13 614,42-16-3975,25-4 118,8-1-1192,17-1-1610,6-1-3364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8936,'0'0'17073,"1"10"-16646,1 205 2030,-4-133-5856,1-49-7612,1-54 3094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8552,'0'0'3876,"-3"8"-1052,1-3-2498,0-1-1,0 1 1,0-1 0,1 1 0,0 0 0,0 0 0,0-1 0,0 1-1,1 0 1,0 0 0,0 0 0,0 0 0,1 0 0,-1 0-1,1 0 1,0-1 0,1 1 0,-1 0 0,1-1 0,0 1 0,0-1-1,1 1 1,-1-1 0,1 0 0,6 7 0,-3-5-12,1 0 0,0-1 0,0 0 0,0-1 0,0 0 1,1 0-1,0 0 0,0-1 0,0 0 0,0-1 0,0 0 0,1 0 0,-1-1 1,9 1-1,-10-2-189,-1 0 0,0 0 0,0-1 0,0 1 0,0-2 0,0 1 0,0-1 0,0 1 0,0-2 0,0 1 0,-1-1 0,1 0 0,-1 0 0,0 0 0,0-1 0,0 1 0,0-1 0,0-1 0,6-8 0,-3 3-228,0-1 1,-2 0 0,1-1-1,-1 1 1,-1-1-1,7-24 1,-2-2-3422,-1-1-4321,-4 13-5528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15182,'5'11'8554,"-4"24"-7846,-1-28 152,-2 36-311,1-26-528,0 0 1,2 1 0,3 25-1,-5-43-42,1 1 0,0 0 0,0-1 0,0 1-1,0-1 1,0 1 0,0 0 0,1-1 0,-1 1-1,0-1 1,0 1 0,0-1 0,1 1 0,-1 0 0,0-1-1,0 1 1,1-1 0,-1 1 0,0-1 0,1 1-1,-1-1 1,1 0 0,-1 1 0,1-1 0,-1 1 0,1-1-1,-1 0 1,1 1 0,-1-1 0,1 0 0,-1 0-1,1 1 1,-1-1 0,1 0 0,0 0 0,-1 0 0,1 0-1,-1 0 1,1 0 0,0 0 0,-1 0 0,1 0 0,-1 0-1,1 0 1,0 0 0,-1 0 0,1-1 0,-1 1-1,1 0 1,-1 0 0,1 0 0,-1-1 0,1 1 0,-1 0-1,1-1 1,-1 1 0,1-1 0,-1 1 0,1-1-1,-1 1 1,0 0 0,1-1 0,-1 1 0,0-1 0,1 0-1,-1 1 1,0-1 0,25-36-3274,-10 7-719,1-3-2254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11531,'0'0'9230,"-7"9"-8162,-1 6-831,1-1 0,0 1 1,0 0-1,2 1 0,0-1 1,0 1-1,2 0 0,0 0 0,1 1 1,0 18-1,1-12-285,2 47 214,-1-67-229,0 0-1,1 0 1,-1 0-1,1 1 1,0-1-1,0 0 1,0 0-1,0 0 1,1-1-1,-1 1 1,1 0-1,-1 0 1,1-1-1,0 1 1,0-1-1,0 1 1,4 1-1,-5-3-806,-1-12-1623,-3 2 2075,1 0 1,-1 0-1,-1 0 1,1 1-1,-2-1 1,1 1-1,-1 0 1,0 0-1,-1 0 1,0 1-1,-8-9 1,-14-22 2299,27 38-1669,0-1 1,0 0 0,1 0 0,-1 1-1,0-1 1,1 0 0,-1 0 0,1 0-1,-1 0 1,1 0 0,-1 0 0,1 0-1,0 0 1,-1 0 0,1 0-1,0 0 1,0 0 0,0 0 0,0 0-1,-1 0 1,2 0 0,-1 0 0,0 0-1,0 0 1,0 0 0,0 0 0,1 0-1,0-2 1,1 2 83,0 0 1,0 0-1,1 0 1,-1 0-1,0 1 0,1-1 1,-1 1-1,1-1 1,-1 1-1,4 0 1,7-1-907,37-4 594,49-7 192,-90 10-1375,1 0 1,-1-1 0,1 0 0,10-6 0,-9-1-5428,-9 0-3923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1537,'0'0'17681,"56"12"-16688,-9-12 224,14-12 32,-2-1-224,4-4-320,-5 3-545,-4-1-160,-14 3-704,-11 0-1314,-15 1-1217,-10 1-2082,-8-2-3171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13837,'0'0'7399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17424,'0'0'9065,"-17"61"-8681,10-35-127,2-2-225,1 1 0,4-8-224,0-3-962,0-5-1376,0-6-417,6-3-768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22 17681,'0'0'8824,"-8"-5"-8408,4 3-388,2 0-24,0 1-1,0-1 0,0 1 1,0 0-1,0-1 0,0 1 1,0 0-1,0 1 1,0-1-1,0 0 0,-1 0 1,1 1-1,0 0 1,-1-1-1,1 1 0,0 0 1,0 0-1,-1 0 0,1 0 1,0 1-1,-1-1 1,1 1-1,0-1 0,0 1 1,-1 0-1,1 0 0,0 0 1,0 0-1,0 0 1,0 0-1,0 1 0,0-1 1,1 1-1,-1-1 1,-2 3-1,-30 38-25,32-40 13,0 0-1,1 0 1,-1 0 0,1 0-1,0 0 1,0 0 0,0 0-1,0 1 1,0-1 0,0 0-1,0 1 1,1-1 0,-1 1 0,1-1-1,0 0 1,0 1 0,0-1-1,0 1 1,1 3 0,2-5-17,-1 1 1,1-2-1,0 1 1,1 0-1,-1 0 0,0-1 1,0 0-1,0 1 1,0-1-1,0 0 1,0-1-1,6 0 0,2 0-132,53 0-1534,45 0-956,-107 1 2654,-1 0 1,0 0 0,1 0 0,-1 0-1,0 0 1,1 1 0,-1-1 0,0 0 0,0 1-1,1-1 1,-1 0 0,0 1 0,0 0-1,0-1 1,0 1 0,1 0 0,-1 0 0,0-1-1,0 1 1,0 0 0,0 0 0,-1 0-1,1 0 1,0 0 0,0 0 0,-1 0 0,1 1-1,0-1 1,-1 0 0,1 0 0,-1 1 0,0-1-1,1 0 1,-1 0 0,0 1 0,0-1-1,0 2 1,0-1 109,-1 0 1,1 0-1,-1 1 0,1-1 0,-1 0 0,0 0 0,0 0 1,0 0-1,0 0 0,-1 0 0,1 0 0,0-1 0,-1 1 1,1 0-1,-1-1 0,0 1 0,1-1 0,-1 0 0,0 1 0,0-1 1,-3 2-1,-4 1-95,0-1 0,0 0 1,0 0-1,0 0 0,0-1 0,-1 0 0,1-1 1,0 0-1,-1-1 0,1 0 0,-1 0 1,1-1-1,-1 0 0,-16-5 0,-22-15-3122,6-14-3378,11-4-5292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9289,'0'0'12396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12716,'0'0'12737,"3"9"-12219,1 5-410,0 1 0,-1 0-1,-1 0 1,0 0 0,-1 18-1,-1-32-99,0 0 0,0 0 0,0-1 0,1 1 0,-1 0 0,0 0 0,0-1 0,0 1 1,1 0-1,-1 0 0,0-1 0,1 1 0,-1 0 0,0-1 0,1 1 0,-1 0 0,1-1 0,-1 1 0,1-1 0,0 1 0,-1-1 0,1 1 0,-1-1 0,1 1 0,0-1 0,-1 0 0,1 1 0,0-1 0,0 0 0,-1 1 0,1-1 0,0 0 0,0 0 0,-1 0 0,1 0 1,0 0-1,0 0 0,0 0 0,-1 0 0,1 0 0,0 0 0,0 0 0,-1-1 0,1 1 0,0 0 0,0 0 0,-1-1 0,1 1 0,0 0 0,0-2 0,46-21 301,-40 19-307,1-1-84,0 1-1,1 0 1,-1 0-1,1 1 1,17-4 0,-24 6-7,-1 1 0,1 0 1,-1 0-1,1 0 0,0 0 1,-1 0-1,1 0 0,0 0 1,-1 1-1,1-1 0,-1 1 1,1-1-1,-1 1 0,1-1 1,-1 1-1,1 0 0,-1 0 1,1 0-1,-1 0 0,0 0 1,0 0-1,1 0 0,-1 0 0,0 0 1,0 1-1,0-1 0,0 0 1,-1 1-1,1-1 0,0 1 1,0-1-1,-1 1 0,1-1 1,-1 1-1,1-1 0,-1 1 1,0-1-1,0 1 0,0 3 1,1-4 196,9 36-4382,-10-36 4097,0-1 0,1 1 1,-1-1-1,0 0 0,1 1 1,-1-1-1,0 1 0,1-1 0,-1 0 1,1 1-1,-1-1 0,1 0 1,-1 0-1,0 1 0,1-1 0,-1 0 1,1 0-1,-1 0 0,1 0 1,0 0-1,-1 0 0,1 1 0,-1-1 1,1 0-1,0-1 0,18-12-3282,-1-9-246,0-5-2610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108 190 7399,'0'0'13581,"-10"11"-12556,2-2-818,-52 61 850,57-66-1020,-1 1 0,1-1 0,0 1 0,1 0 0,-1 0 1,1 0-1,0 0 0,0 0 0,1 0 0,-1 1 0,1-1 0,0 1 0,1-1 0,-1 1 0,1 5 1,1-10-34,-1 0 0,1-1 0,-1 1 1,1 0-1,0-1 0,-1 1 1,1 0-1,0-1 0,0 1 1,-1-1-1,1 1 0,0-1 0,0 0 1,0 1-1,-1-1 0,1 0 1,0 1-1,0-1 0,0 0 1,0 0-1,0 0 0,0 0 0,0 0 1,0 0-1,-1 0 0,1 0 1,0 0-1,0 0 0,0-1 1,0 1-1,0 0 0,0 0 0,-1-1 1,1 1-1,1-2 0,32-13 215,-26 9-192,0 0 1,0-1-1,0 0 0,-1-1 0,0 0 0,0 0 0,-1 0 1,0-1-1,0 0 0,6-14 0,-13 24-199,-1 4-42,1 1-1,-1-1 1,1 0-1,0 1 1,0-1-1,0 10 0,1-15 226,0 1 0,0 0-1,0-1 1,1 1 0,-1 0-1,0 0 1,0-1 0,0 1-1,1-1 1,-1 1 0,0 0-1,1-1 1,-1 1 0,0 0-1,1-1 1,-1 1 0,1-1-1,-1 1 1,1-1 0,-1 1-1,1-1 1,0 0 0,-1 1-1,1-1 1,-1 0 0,2 1-1,0-1 5,0 0 1,1 0-1,-1 0 0,0 0 0,0 0 0,0 0 0,1-1 0,-1 1 0,0-1 0,0 0 0,0 1 1,0-1-1,4-2 0,12-9 83,0-1 1,0-1-1,-1 0 1,-1-1-1,0-1 1,-1-1-1,-1 0 0,20-31 1,-23 32 118,0-1-1,-1 0 1,-1 0-1,0-1 1,-2 0-1,9-28 1,-44 134-883,19-66 984,1 1 0,1 0 0,1 0 0,-3 28 0,8-45-276,1-1 1,0 1 0,0 0 0,0-1-1,1 1 1,0-1 0,0 1 0,0-1-1,1 1 1,3 7 0,-4-11-57,0 0 0,1 0-1,-1 0 1,0-1 0,1 1 0,-1-1 0,1 1 0,-1-1 0,1 0-1,0 1 1,0-1 0,-1 0 0,1 0 0,0 0 0,0 0 0,0-1 0,0 1-1,0-1 1,0 1 0,1-1 0,-1 1 0,0-1 0,0 0 0,0 0-1,0 0 1,0 0 0,0-1 0,1 1 0,-1-1 0,3 0 0,-4 0-20,0 1 0,-1-1 0,1 1 0,0-1 0,-1 0 1,1 1-1,0-1 0,-1 0 0,1 1 0,0-1 0,-1 0 1,1 0-1,-1 0 0,0 1 0,1-1 0,-1 0 0,0 0 1,1 0-1,-1 0 0,0 0 0,0 0 0,0 0 0,0 0 1,0 0-1,0 1 0,0-1 0,0 0 0,0 0 0,0 0 1,-1 0-1,1 0 0,0 0 0,-1 0 0,1 0 0,0 1 1,-1-1-1,1 0 0,-2-1 0,-17-33-323,0 16 410,-1 0 0,-26-18 0,22 19 1230,74 15-733,78-2-9193,-80 1 2071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17328,'0'0'10896,"-10"0"-10496,9 0-394,-5 0 6,1 0 0,-1 0 0,1 1 0,0-1 0,-1 1 0,1 0-1,0 1 1,-1-1 0,1 1 0,0 0 0,0 1 0,1-1 0,-1 1 0,0 0 0,1 0 0,-6 5 0,-6 8 48,0 0 0,-15 22 1,27-32 1,0 0 0,0 1 0,1-1 0,-1 0 1,1 1-1,1 0 0,-1 0 0,1 0 0,1 0 0,-3 14 0,4-20-57,0 0-1,0 0 0,0 0 1,1 1-1,-1-1 0,0 0 1,0 0-1,1 0 0,-1 0 1,1 0-1,-1 1 0,1-1 1,-1 0-1,1 0 0,0 0 1,-1 0-1,1-1 0,0 1 1,0 0-1,0 0 0,0 0 1,0-1-1,0 1 0,0 0 1,0-1-1,0 1 0,0-1 0,0 1 1,0-1-1,0 1 0,0-1 1,1 0-1,-1 0 0,2 1 1,48-1 107,-39-1-82,9 0-445,-1-2 0,1-1 1,0 0-1,21-9 0,41-18-8076,-33 9-3184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13164,'0'0'9417,"45"86"-8264,-45-39-416,0 0-96,-5 0-1,1-4-287,4-7-257,0-4-64,0-8 0,0-8-288,0-7-1698,6-8-1409,3-1-3492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15 103 8840,'0'0'13613,"10"0"-12855,10 1-465,5 0 63,50-5-1,-69 3-338,-1 0 0,1 1 0,0-2 0,-1 1 0,1-1 0,-1 0 0,0 0 0,1 0 0,-1-1 0,0 0 0,0 0 0,-1 0 0,1-1 0,-1 1 0,6-7 0,-9 9 20,0 0 0,0 0-1,0 0 1,0 0 0,-1 0-1,1 0 1,0 0 0,-1 0 0,1 0-1,-1 0 1,1-1 0,-1 1-1,1 0 1,-1 0 0,0-1-1,0 1 1,1 0 0,-1 0 0,0-1-1,0 1 1,0 0 0,-1-1-1,1 1 1,0 0 0,0 0 0,-1-1-1,1 1 1,-1 0 0,1 0-1,-1 0 1,1 0 0,-1-1-1,0 1 1,1 0 0,-1 0 0,0 0-1,0 0 1,0 1 0,0-1-1,0 0 1,0 0 0,0 0 0,0 1-1,0-1 1,-1 1 0,1-1-1,0 1 1,0-1 0,0 1-1,-1 0 1,1-1 0,0 1 0,-3 0-1,-4-2 82,0 0-1,-1 1 0,1 0 0,-1 1 0,1 0 1,-17 1-1,18 1-110,1 0 1,-1 1-1,1 0 0,-1 0 1,1 0-1,0 0 0,0 1 1,1 0-1,-1 1 0,1-1 1,0 1-1,0 0 0,0 0 1,1 1-1,0-1 0,0 1 1,-3 6-1,1-3 52,1 0 1,1 0-1,0 0 0,0 1 1,1 0-1,0 0 0,0 0 1,1 0-1,1 0 0,-1 19 1,2-27-62,0-1 0,1 1 0,-1-1 0,0 1 0,1-1 0,0 0 0,-1 1 0,1-1 0,0 0 1,0 0-1,0 0 0,0 1 0,0-1 0,0 0 0,0 0 0,0 0 0,0 0 0,0-1 1,0 1-1,1 0 0,-1 0 0,0-1 0,1 1 0,-1-1 0,1 1 0,-1-1 0,0 0 0,1 1 1,-1-1-1,1 0 0,-1 0 0,3 0 0,55-2-1100,-55 1 921,9-1-1145,-1-1-1,1 0 1,-1-1-1,1 0 0,15-9 1,21-11-7931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35 18385,'0'0'2648,"-9"-1"166,2 0-2294,-1-1-210,1 0 0,-1 1 0,0 0 0,0 0 0,0 1 0,-11 1 0,11 39-433,4-21 132,3-12 6,-1 0 0,1 0 0,0 0 0,1 0 0,0 0 0,0 1 0,1 6-1,0-13-12,-1 1 0,1-1 0,0 0-1,0 0 1,0 0 0,0 0 0,0 0-1,0 0 1,0 0 0,0 0 0,1 0-1,-1-1 1,0 1 0,0 0 0,1-1-1,-1 1 1,0-1 0,1 0 0,-1 1-1,1-1 1,-1 0 0,0 0 0,1 0-1,-1 0 1,1 0 0,-1 0 0,1 0-1,-1 0 1,0 0 0,3-2 0,3 2 21,-1-2 1,0 1 0,1-1 0,-1 0 0,10-4 0,16-16 53,18-10-65,-46 31-8,-1-1 0,0 0-1,0 1 1,1 0 0,-1 0 0,1 0 0,-1 0 0,1 0-1,0 1 1,-1 0 0,1-1 0,4 2 0,-7 2 126,0 0 1,0 0-1,0 0 1,-1 0-1,1 0 1,-1 0-1,1 0 1,-1 0-1,0 0 1,-1 0-1,0 6 1,1 0 538,2-19 790,3-14-820,-1 5-318,0 0 0,1-36-1,-4 54-356,-1 0 0,1 0-1,0 1 1,-1-1 0,1 0-1,0 0 1,0 1 0,0-1-1,-1 1 1,1-1 0,0 1-1,0-1 1,0 1 0,0-1-1,0 1 1,0 0 0,0 0-1,0-1 1,0 1 0,0 0-1,0 0 1,0 0 0,1 0-1,-1 0 1,1 1-1,42-1-2372,-33 0 895,18 0-2597,3 0-2460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15567,'0'0'5381,"11"-53"-4741,21 34 161,4 2-64,13 2-449,5 0-256,3 1-448,8 2-1346,-11-2-2274,0 2-3074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12172,'0'0'8744,"0"52"-8072,0-23-159,0 4-289,0 0-128,0-4-96,0-3 32,4-4-576,3-11-1058,0-10-1216,10-1-2596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 6470,'0'-7'2979,"0"2"2947,-3 5-5446,-3 5-576,-1 4-1890,-2 0-1954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 10890,'0'0'12812,"-3"10"-12635,-5 20-136,1 0 0,1 1 1,-4 47-1,10-77-41,0-1 0,0 0 0,0 1-1,0-1 1,0 0 0,0 1 0,0-1 0,1 0-1,-1 0 1,0 1 0,0-1 0,0 0 0,0 1-1,0-1 1,0 0 0,1 0 0,-1 0 0,0 1-1,0-1 1,0 0 0,1 0 0,-1 1 0,0-1-1,0 0 1,1 0 0,-1 0 0,0 0 0,1 0-1,-1 1 1,0-1 0,0 0 0,1 0 0,-1 0 0,0 0-1,1 0 1,-1 0 0,0 0 0,0 0 0,1 0-1,0 0 1,17-6 115,15-12 178,16-33-125,-43 43-49,1-1-1,1 1 0,-1 1 1,1-1-1,1 1 1,-1 1-1,1-1 0,10-4 1,-19 11-114,1 0 0,-1 0 1,1 0-1,-1-1 1,1 1-1,-1 0 1,1 0-1,-1 0 0,1 1 1,-1-1-1,1 0 1,-1 0-1,1 0 1,-1 0-1,0 0 0,1 0 1,-1 1-1,1-1 1,-1 0-1,0 0 1,1 1-1,-1-1 0,1 0 1,-1 1-1,0-1 1,1 0-1,-1 1 1,0-1-1,0 0 0,1 1 1,-1-1-1,0 1 1,0-1-1,0 1 0,1-1 1,-1 0-1,0 1 1,0-1-1,0 1 1,0-1-1,0 1 0,0-1 1,0 1-1,0-1 1,0 1-1,0 0 1,0 29 319,0-24-243,-3 12 67,1 8-50,2-26-91,0 1 0,0-1 0,0 0 0,0 0 0,0 1 0,0-1 0,0 0 0,0 0 0,0 1 0,0-1 0,1 0-1,-1 0 1,0 1 0,0-1 0,0 0 0,0 0 0,1 0 0,-1 1 0,0-1 0,0 0 0,0 0 0,1 0 0,-1 0-1,0 0 1,0 1 0,1-1 0,-1 0 0,0 0 0,0 0 0,1 0 0,-1 0 0,0 0 0,0 0 0,1 0 0,-1 0 0,0 0-1,0 0 1,1 0 0,-1 0 0,0 0 0,0 0 0,1 0 0,-1 0 0,0 0 0,1 0 0,-1 0 0,0-1 0,0 1-1,0 0 1,1 0 0,-1 0 0,0 0 0,0-1 0,0 1 0,1 0 0,-1 0 0,0 0 0,0-1 0,0 1 0,0 0-1,0 0 1,1-1 0,-1 1 0,0 0 0,0 0 0,0-1 0,42-40 531,-22 21-488,37-30 0,-52 47-60,1-1 0,-1 1 0,0-1 0,1 1-1,0 1 1,-1-1 0,1 1 0,0 0 0,0 0-1,0 1 1,1 0 0,-1 0 0,7 0-1,-12 2 5,0 0-1,1 0 0,-1 0 1,0 0-1,0 0 0,0 0 1,-1 0-1,1 0 0,0 0 1,0 1-1,-1-1 1,1 0-1,0 0 0,-1 1 1,1-1-1,-1 1 0,0-1 1,0 0-1,1 1 0,-1-1 1,0 1-1,0-1 0,0 1 1,0-1-1,0 0 0,-1 3 1,-2 42 99,0-31-61,-1-1 1,-1 1-1,0 0 1,-1-1 0,0 0-1,-13 20 1,21-76-6077,2 12 101,-3-6-3187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18417,'0'0'7303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5765,'0'0'16544,"9"-9"-15626,50-38 118,-53 43-997,0 0 1,0 0-1,1 1 0,-1 0 1,1 0-1,0 1 0,-1 0 0,1 0 1,0 0-1,12 0 0,-18 2-41,-1 0-1,1 0 0,0 0 0,-1 0 0,1 0 0,-1 1 0,1-1 1,-1 0-1,1 0 0,-1 1 0,0-1 0,1 0 0,-1 1 0,1-1 1,-1 0-1,0 1 0,1-1 0,-1 1 0,1-1 0,-1 1 0,0-1 1,0 0-1,1 1 0,-1-1 0,0 1 0,0 0 0,0-1 0,0 1 1,1-1-1,-1 1 0,0 0 0,0 26 63,-12 25 73,-3-25-62,12-23-50,0 1 0,1-1 1,-1 1-1,1-1 0,-1 1 0,2 0 1,-1 0-1,0 0 0,1 0 0,0 0 0,0 0 1,0 1-1,1 6 0,0-12-15,1 1-1,-1 0 1,1-1-1,0 1 1,-1 0 0,1-1-1,-1 1 1,1-1-1,0 1 1,0-1-1,-1 1 1,1-1 0,0 0-1,0 1 1,0-1-1,-1 0 1,1 0-1,0 1 1,0-1 0,0 0-1,0 0 1,0 0-1,-1 0 1,2 0 0,29 0 63,-25 0-64,4 0 9,0-1 0,0-1 1,0 1-1,0-1 0,0-1 0,0 0 1,0-1-1,17-8 0,-21 9 24,0-1 0,0 1-1,-1-1 1,1 0 0,-1-1-1,0 1 1,0-1 0,0 0 0,-1-1-1,1 1 1,-1-1 0,-1 1-1,1-1 1,2-8 0,-6 16 8,-6 9 83,1 0-1,1 1 0,-7 23 1,10-31-109,1-1 0,-1 1 0,1 0 1,0-1-1,0 1 0,0-1 1,0 1-1,1 0 0,-1-1 0,2 5 1,-1-7-17,0 1 0,-1 0 0,1-1 0,0 1 0,0-1 0,0 0 0,0 1 0,1-1 0,-1 0 0,0 1 0,0-1 0,1 0 0,-1 0 0,1 0 0,-1 0 0,1 0 0,-1-1 0,1 1 0,0 0 0,-1-1 0,1 1 0,2 0 0,3 0 93,-1-1 0,0 1 0,0-1 0,1 0 1,-1 0-1,0-1 0,0 0 0,0 0 0,1 0 0,-1-1 0,0 0 0,-1 0 0,1-1 0,0 0 0,-1 1 0,1-2 0,-1 1 1,0-1-1,0 0 0,0 0 0,-1 0 0,1 0 0,-1-1 0,0 0 0,0 0 0,-1 0 0,0-1 0,0 1 0,0-1 0,0 1 0,-1-1 1,0 0-1,0 0 0,0 0 0,-1 0 0,0 0 0,0-13 0,-1 17-76,-1-1 0,0 1 0,0-1 1,-1 1-1,1 0 0,0 0 0,-1-1 0,1 1 0,-1 0 1,0 0-1,0 1 0,0-1 0,0 0 0,0 0 0,0 1 0,0 0 1,0-1-1,-1 1 0,1 0 0,0 0 0,-1 0 0,1 0 1,-6-1-1,2 0-144,0 1 0,0-1 0,0 1 0,0 0 0,-1 0 1,1 1-1,0 0 0,-1 0 0,-7 1 0,53-1-4749,-34 0 4223,1 1 0,0-1 0,-1 0-1,1-1 1,0 1 0,6-2-1,23-13-6588,0-6-6023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11659,'0'0'10768,"-10"9"-9856,2-2-747,0 0 0,0 1-1,0 0 1,1 0-1,1 1 1,-1-1-1,1 2 1,1-1-1,0 0 1,0 1-1,1 0 1,0 0 0,1 1-1,0-1 1,0 1-1,-1 20 1,4-28-167,0 0 0,0-1 1,0 1-1,0 0 0,0-1 1,1 1-1,0 0 1,-1-1-1,1 1 0,0 0 1,0-1-1,0 1 0,1-1 1,-1 0-1,1 1 0,-1-1 1,3 3-1,1-1 8,0-1 0,1 1 0,0-1-1,-1 0 1,1 0 0,7 2 0,-10-4 4,3 2-22,1 0-1,-1 1 1,0-1-1,1 1 1,-2 0-1,1 1 1,0-1-1,-1 1 1,0 0 0,0 0-1,-1 1 1,1 0-1,-1 0 1,5 9-1,-9-15 17,0 1 0,1-1-1,-1 0 1,0 1-1,1-1 1,-1 0 0,1 0-1,-1 1 1,0-1 0,1 0-1,-1 0 1,1 0 0,-1 0-1,1 1 1,-1-1 0,1 0-1,-1 0 1,0 0-1,1 0 1,-1 0 0,1 0-1,-1 0 1,1 0 0,-1 0-1,1 0 1,-1 0 0,1-1-1,-1 1 1,0 0 0,1 0-1,-1 0 1,1-1 0,-1 1-1,0 0 1,1 0-1,-1-1 1,1 1 0,-1 0-1,0-1 1,0 1 0,1 0-1,-1-1 1,0 1 0,1-1-1,-1 1 1,0-1 0,16-23 205,-13 20-168,59-95 55,-62 99-97,0-1 1,0 1-1,0 0 0,0 0 0,0 0 1,0-1-1,0 1 0,0 0 0,0 0 1,0 0-1,0-1 0,0 1 1,0 0-1,0 0 0,0 0 0,0-1 1,0 1-1,0 0 0,0 0 0,0 0 1,1 0-1,-1-1 0,0 1 0,0 0 1,0 0-1,0 0 0,0 0 1,1 0-1,-1-1 0,0 1 0,0 0 1,0 0-1,1 0 0,-1 0 0,0 0 1,0 0-1,0 0 0,0 0 0,1 0 1,-1 0-1,0 0 0,0 0 0,1 0 1,-1 0-1,0 0 0,0 0 1,0 0-1,1 0 0,-1 0 0,0 0 1,0 0-1,0 0 0,1 0 0,-1 0 1,0 0-1,0 0 0,0 1 0,0-1 1,1 0-1,0 18-91,-6 24 4,2-29 197,0-1 1,1 1-1,-1 21 1,3-34-85,1 1 1,-1-1-1,0 1 1,1-1 0,-1 1-1,0-1 1,1 0 0,-1 1-1,1-1 1,-1 1-1,1-1 1,-1 0 0,1 1-1,-1-1 1,1 0 0,-1 0-1,1 0 1,-1 1-1,1-1 1,0 0 0,-1 0-1,1 0 1,-1 0-1,1 0 1,0 0 0,-1 0-1,1 0 1,-1 0 0,1 0-1,-1 0 1,1-1-1,0 1 1,0 0 0,23-6 870,18-26-444,-36 27-780,0 0 0,0 0 1,0 0-1,0 1 0,1 0 1,7-3-1,-10 9-5176,-9 9 3764,-8 8 245,2-5-1281,2-5-1735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16720,'0'0'6278,"-11"52"-6631,18-35-1152,2 3-1025,2-4-1186,-4 3-608,6-4-2627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123 222 14638,'0'0'6256,"-8"0"-4958,3 0-1205,1 0 0,-1 0 1,0 1-1,1 0 0,-1 0 1,0 0-1,1 1 0,0-1 1,-1 1-1,1 0 0,0 1 1,0-1-1,0 1 0,0-1 1,0 1-1,1 0 0,-1 1 0,1-1 1,0 1-1,0-1 0,0 1 1,0 0-1,1 0 0,0 0 1,-1 0-1,-1 7 0,2-7 9,0 0 0,1 0-1,-1 0 1,1 0 0,0 1-1,0-1 1,0 0 0,1 1-1,-1-1 1,1 1 0,0-1-1,1 1 1,0 5 0,0-8-91,-1 0 0,1 0 0,0 0 0,0 0 0,0-1 0,0 1 0,1 0 1,-1 0-1,0-1 0,1 1 0,-1-1 0,1 1 0,-1-1 0,1 0 0,0 0 1,0 0-1,-1 1 0,1-2 0,0 1 0,0 0 0,0 0 0,0-1 0,0 1 0,0-1 1,0 1-1,0-1 0,1 0 0,2 0 0,5 1 3,0-1 1,-1-1-1,1 1 1,0-1-1,-1-1 1,1 0-1,-1 0 0,1-1 1,-1 0-1,0-1 1,0 0-1,0-1 0,-1 1 1,9-7-1,-6 2-29,0-1 0,0 0 0,-1 0-1,0-1 1,-1 0 0,-1 0 0,1-1 0,-2-1-1,8-14 1,-2 1 60,16-50 0,-26 67-38,0 0-1,-1 0 0,0 0 1,-1 0-1,0 0 0,0 0 1,-1 0-1,0 0 1,0 0-1,-3-10 0,3 18-9,-1 0-1,1 0 1,-1 0-1,0 0 1,0 0 0,1 0-1,-1 0 1,0 0-1,0 0 1,0 0-1,0 0 1,0 1-1,0-1 1,0 0 0,0 1-1,0-1 1,0 0-1,0 1 1,-1 0-1,1-1 1,0 1-1,0 0 1,0-1 0,-1 1-1,1 0 1,0 0-1,-1 0 1,1 0-1,0 0 1,0 1 0,0-1-1,-1 0 1,1 0-1,0 1 1,0-1-1,0 1 1,-1-1-1,1 1 1,0 0 0,-1 0-1,-48 28 28,30-13 303,-32 33 0,46-43-224,0 1 1,1-1 0,-1 1 0,2 0 0,-1 1 0,1-1-1,0 1 1,1 0 0,-4 11 0,7-18-106,-1 1 0,1 0 1,0-1-1,1 1 0,-1-1 0,0 1 0,0 0 0,1-1 1,-1 1-1,1-1 0,-1 1 0,1-1 0,-1 1 0,1-1 1,0 1-1,0-1 0,0 0 0,0 0 0,0 1 0,0-1 1,0 0-1,0 0 0,1 0 0,-1 0 0,0 0 0,1 0 1,-1 0-1,1-1 0,-1 1 0,1 0 0,-1-1 1,1 1-1,-1-1 0,1 0 0,1 1 0,12 3-88,0-1 0,0-1-1,15 1 1,-3 0-620,-19-2 425,0 1 0,0 0 1,0 0-1,0 1 0,-1 0 0,1 0 0,-1 1 1,0 0-1,0 0 0,0 1 0,-1 0 0,9 8 1,-12-10 278,-1 0 0,1 0 1,-1 1-1,0-1 1,0 1-1,0 0 0,0-1 1,-1 1-1,0 0 0,0 0 1,0 0-1,0 0 0,0 0 1,-1 0-1,0 0 1,1 0-1,-2 1 0,1-1 1,0 0-1,-1 0 0,0 0 1,0 0-1,0 0 1,0 0-1,-1-1 0,-3 8 1,-21 33 47,10-34-4793,9-10-4837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128 238 5765,'0'0'18888,"-10"8"-18750,-5 3-49,0 0-1,-21 23 0,30-28-45,1 0-1,0 0 1,0 1-1,0-1 0,1 1 1,0 0-1,1 0 1,-1 0-1,1 1 0,-4 14 1,7-22-42,0 1-1,0 0 1,0-1 0,0 1 0,0-1 0,0 1 0,0 0-1,0-1 1,0 1 0,0 0 0,0-1 0,1 1 0,-1-1-1,0 1 1,0-1 0,0 1 0,1-1 0,-1 1 0,0 0-1,1-1 1,-1 0 0,1 1 0,-1-1 0,0 1 0,1-1-1,-1 1 1,1-1 0,-1 0 0,1 1 0,-1-1 0,1 0-1,-1 0 1,1 1 0,0-1 0,-1 0 0,1 0 0,-1 0-1,1 0 1,0 0 0,-1 1 0,1-1 0,-1 0 0,1-1-1,0 1 1,-1 0 0,1 0 0,-1 0 0,1 0-1,0 0 1,-1 0 0,1-1 0,-1 1 0,1 0 0,-1-1-1,1 1 1,-1 0 0,2-1 0,34-18 271,-14 1-133,0-1 0,-2-1 0,0-1-1,-2 0 1,0-1 0,-2-2 0,0 1-1,-2-2 1,0 0 0,-2-1 0,-1 0 0,-1 0-1,-1-1 1,7-35 0,-16 62-133,0 0 0,0 0 0,-1 0-1,1 0 1,0 0 0,0 0 0,0 1 0,0-1-1,0 0 1,0 0 0,0 0 0,0 0 0,0 0-1,0 0 1,0 0 0,0 0 0,0 0 0,-1 0 0,1 0-1,0 0 1,0 0 0,0 0 0,0 0 0,0 0-1,0 0 1,0 0 0,0 0 0,0 0 0,0 0 0,0 0-1,-1 0 1,1 0 0,0 0 0,0 0 0,0 0-1,0 0 1,0 0 0,0 0 0,0-1 0,0 1-1,0 0 1,0 0 0,0 0 0,0 0 0,0 0 0,0 0-1,0 0 1,-1 0 0,1 0 0,0 0 0,0 0-1,-10 12-4,-10 20-96,-49 115 157,62-128-51,0-1 0,2 1 0,0 0 0,1 1 0,1-1 0,-1 24 0,4-42-8,0 1-1,0-1 1,0 0 0,0 0-1,1 0 1,-1 1 0,0-1-1,1 0 1,-1 0-1,1 0 1,-1 0 0,1 0-1,0 0 1,-1 0 0,1 0-1,0 0 1,0 0 0,-1 0-1,1 0 1,0-1-1,0 1 1,0 0 0,0 0-1,0-1 1,0 1 0,0-1-1,1 1 1,-1-1 0,0 0-1,0 1 1,0-1 0,0 0-1,1 0 1,-1 0-1,0 1 1,0-1 0,0-1-1,1 1 1,-1 0 0,0 0-1,0 0 1,0-1 0,2 1-1,2-1 16,1 0-1,-1-1 0,0 1 1,0-1-1,0 0 0,0-1 1,0 1-1,8-6 0,-2 0 15,-1-2-1,0 1 1,0-1 0,-1 0-1,0-1 1,-1 0-1,0-1 1,-1 0-1,0 0 1,9-24-1,-53 90-713,6-11 692,10-12 6,15-23 34,0-1 0,0 2-1,1-1 1,1 1 0,-6 11 0,10-19-48,0-1 0,0 0 0,0 1 0,1-1 0,-1 0 0,0 1 0,0-1 0,0 0 0,0 1 0,1-1 0,-1 0 1,0 0-1,0 1 0,1-1 0,-1 0 0,0 0 0,1 1 0,-1-1 0,0 0 0,1 0 0,-1 0 0,0 0 0,1 1 0,-1-1 1,0 0-1,1 0 0,-1 0 0,0 0 0,1 0 0,-1 0 0,0 0 0,1 0 0,-1 0 0,0 0 0,1 0 0,-1 0 0,1 0 0,-1-1 1,0 1-1,1 0 0,-1 0 0,0 0 0,0 0 0,1 0 0,-1-1 0,1 1 0,20-6 77,44-29 102,4-2-221,-63 34 2,-1 1 0,1 0 0,0 0 0,0 1 0,0 0-1,0 0 1,0 0 0,0 1 0,12 0 0,-17 0 24,0 0 1,-1 1 0,1-1 0,0 0 0,0 1 0,0-1 0,-1 1 0,1-1 0,0 1-1,-1-1 1,1 1 0,0 0 0,-1-1 0,1 1 0,-1 0 0,1 0 0,-1-1-1,1 1 1,-1 0 0,0 0 0,1-1 0,-1 1 0,0 0 0,0 0 0,1 0 0,-1 0-1,0 0 1,0 1 0,0 30-28,0-23 52,-6 25 30,3-18 532,15-33 30,-4 4-572,-1 0 0,-1-1 0,0 1 0,-1-1 0,-1-1 0,0 1 0,-1-1 0,-1 1 0,0-1 0,0-15 0,-11 47-460,9-17 419,0 1 1,0 0-1,0 0 0,-1 0 1,1-1-1,0 1 1,0 0-1,0 0 1,0 0-1,0 0 1,1-1-1,-1 1 1,0 0-1,0 0 0,0-1 1,1 1-1,-1 0 1,0 0-1,1-1 1,-1 1-1,1 0 1,-1-1-1,1 1 1,-1 0-1,1-1 1,-1 1-1,1-1 0,0 1 1,-1-1-1,1 1 1,0-1-1,-1 1 1,1-1-1,0 0 1,0 1-1,-1-1 1,1 0-1,0 0 0,1 1 1,4 0 24,0 0 1,0 0-1,0-1 0,1 0 0,-1 0 1,0 0-1,0-1 0,0 0 1,0 0-1,0 0 0,0-1 1,0 0-1,0 0 0,-1-1 1,1 1-1,-1-1 0,1-1 1,5-3-1,-3 0 13,0 0 0,-1 0 0,1 0-1,-2-1 1,1 0 0,-1 0 0,0-1 0,0 0 0,-1 0 0,4-10 0,-36 53-530,19-19 437,-1-2 101,1 1 1,1 0-1,0 1 1,1-1-1,1 1 0,0 0 1,1 1-1,1-1 1,-3 23-1,6-38-68,0 1-1,0-1 1,0 1 0,0-1 0,0 0-1,0 1 1,0-1 0,0 1 0,0-1-1,0 0 1,1 1 0,-1-1-1,0 0 1,0 1 0,0-1 0,0 1-1,0-1 1,1 0 0,-1 1 0,0-1-1,0 0 1,1 0 0,-1 1 0,0-1-1,1 0 1,-1 0 0,0 1-1,0-1 1,1 0 0,-1 0 0,1 0-1,-1 1 1,0-1 0,1 0 0,-1 0-1,0 0 1,1 0 0,-1 0-1,1 0 1,-1 0 0,0 0 0,1 0-1,-1 0 1,0 0 0,1 0 0,-1 0-1,1 0 1,-1 0 0,0 0 0,1-1-1,-1 1 1,0 0 0,1 0-1,-1 0 1,0-1 0,1 1 0,-1 0-1,0 0 1,1-1 0,-1 1 0,0 0-1,1-1 1,1 0-452,-1-1 1,1 1-1,0-1 0,0 1 1,-1-1-1,1 0 0,-1 0 1,0 1-1,1-1 1,-1 0-1,1-3 0,4-18-5922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12107,'0'0'9802,"31"54"-12365,-10-36-2305,6 3-3108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15246,'0'0'4271,"8"-7"-2557,-2 1-1453,1 1 1,0 0-1,1 0 1,-1 0 0,1 1-1,0 0 1,0 1-1,0-1 1,1 2 0,-1-1-1,1 1 1,0 0-1,15 0 1,-24 2-257,1 0 0,0 0 0,0 0 0,0 0 0,-1 0 1,1 0-1,0 1 0,0-1 0,-1 0 0,1 0 0,0 1 0,0-1 0,-1 1 0,1-1 1,0 0-1,-1 1 0,1-1 0,-1 1 0,1 0 0,-1-1 0,1 1 0,-1-1 0,1 1 1,-1 0-1,1-1 0,-1 1 0,0 0 0,1 1 0,1 28 368,-4-22-214,1 0 1,-1 0 0,-1 0-1,0 0 1,-4 9 0,-34 38 374,31-44-498,1 0 1,1 0-1,0 1 0,-8 16 0,15-27-39,1 0 1,-1 0-1,1 0 0,0 0 1,-1 1-1,1-1 0,0 0 0,0 0 1,0 0-1,0 0 0,0 0 1,0 0-1,0 0 0,0 0 1,0 0-1,0 0 0,0 1 1,1-1-1,-1 0 0,0 0 1,1 0-1,-1 0 0,1 0 1,-1 0-1,1-1 0,1 2 0,-1 0 6,1 0 0,0-1 0,0 0 0,1 1 0,-1-1 0,0 0 0,0 0 0,1 0 0,-1 0 0,0-1-1,4 2 1,10 0 28,0 0-1,1-1 0,15-2 1,-18 1-40,-5 0-36,13 1-127,0-2 0,23-3 0,-37 3-704,1-1-1,0-1 0,-1 1 1,15-7-1,9-8-4974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 17008,'0'0'8723,"-12"-2"-8168,-6 0-337,-1 1 1,-33 1-1,44 1-169,0 0-1,0 0 1,0 1 0,0 0 0,0 0-1,1 1 1,-1 0 0,1 0-1,-1 1 1,-10 8 0,12-8 4,1 1-1,-1 0 1,1 0 0,0 1 0,1-1 0,-1 1 0,1 0 0,1 0 0,-6 12 0,8-16-39,0 0 1,0 0 0,0 0 0,0 0 0,1 0 0,-1 0-1,1 0 1,0 0 0,-1 0 0,1 0 0,0 0-1,0 0 1,0 1 0,1-1 0,-1 0 0,0 0 0,1 0-1,0 0 1,-1 0 0,1 0 0,0 0 0,0 0-1,0 0 1,0-1 0,0 1 0,0 0 0,1-1-1,-1 1 1,1 0 0,-1-1 0,1 0 0,-1 1 0,1-1-1,0 0 1,3 2 0,8 2-7,-1 0 0,1-1 0,1-1 0,-1 0 0,0 0 0,1-2 0,20 1 0,-3-1-2220,-1-3 0,39-5 0,-33-2-3484,-6-3-3304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17424,'0'0'7362,"1"9"-7170,-1 22 329,-1 0-1,-1 0 0,-2 0 0,-12 48 1,-3 24 620,7 40-36,18-304-1591,-6 163 482,1 1 0,-1 0 0,0-1 1,1 1-1,0 0 0,-1-1 0,1 1 0,0-1 1,0 1-1,0-1 0,1 1 0,-1-1 0,1 0 1,-1 0-1,1 0 0,0 0 0,0 0 0,0 0 1,0 0-1,0 0 0,0-1 0,0 1 0,1-1 1,-1 1-1,1-1 0,-1 0 0,1 0 0,-1 0 1,1-1-1,-1 1 0,1 0 0,0-1 0,-1 0 1,1 0-1,0 0 0,0 0 0,4 0 1,0 0-3,0-1 1,0 0 0,0 0-1,0 0 1,0 0 0,0-1-1,0-1 1,0 1 0,-1-1-1,1 0 1,-1 0 0,0-1-1,12-8 1,-9 0-34,0 0 1,-1 0-1,10-19 0,-13 21-247,-5 12-314,-11 27 517,5-17 88,1 0 1,0 1 0,1 0-1,0-1 1,1 1-1,1 0 1,0 1 0,1-1-1,0 0 1,2 19 0,-1-31-24,1 0 1,-1 1 0,1-1 0,-1 0 0,1 0 0,0 0 0,0 0 0,-1 0 0,1 0 0,0 0 0,0 0 0,0 0 0,0-1 0,0 1 0,0 0-1,0 0 1,0-1 0,0 1 0,0-1 0,1 1 0,-1-1 0,0 1 0,0-1 0,1 0 0,-1 0 0,0 1 0,0-1 0,1 0 0,-1 0 0,0 0-1,0-1 1,1 1 0,0 0 0,2-1-346,-1 1 0,0 0 0,0-1 0,0 0 0,1 0-1,-1 0 1,0 0 0,0 0 0,0-1 0,-1 1 0,1-1 0,3-2 0,10-18-4896,-3-8-2983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12075,'0'0'11691,"-13"51"-11626,22-39-386,0-2-1472,5-1-1539,-1-1-3010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10826,'0'0'8809,"-11"7"-7502,6-4-1266,-11 8 646,0 0 0,-24 23 0,35-30-609,1 0 0,0 0 1,1 0-1,-1 0 0,1 1 1,0 0-1,0 0 0,0 0 1,1 0-1,-1 0 0,1 0 0,1 0 1,-1 1-1,1-1 0,0 1 1,-1 5-1,3-10-68,-1 1 0,1-1 1,-1 0-1,1 0 0,-1 0 0,1 0 0,0 0 0,-1 0 0,1-1 1,0 1-1,0 0 0,0 0 0,0 0 0,0-1 0,0 1 1,0 0-1,0-1 0,0 1 0,0-1 0,0 1 0,0-1 0,0 0 1,0 1-1,0-1 0,1 0 0,-1 0 0,0 0 0,0 0 1,0 0-1,0 0 0,1 0 0,-1 0 0,0 0 0,0-1 0,2 1 1,47-10 168,17-24-1274,-57 28 1037,0 0 0,1 0 0,0 1 0,0 0-1,0 1 1,0 0 0,1 1 0,-1 0 0,13-1-1,-23 4 95,-1 0 0,1 0 0,-1 0 0,1 0 0,-1 0 0,1 0 0,-1 1 0,1-1 0,-1 0 0,1 0 0,-1 1 0,1-1 0,-1 0 0,0 1 1,1-1-1,-1 0 0,1 1 0,-1-1 0,0 0 0,1 1 0,-1-1 0,0 1 0,0-1 0,1 1 0,-1-1 0,0 1 0,0-1 0,0 1 0,0-1 0,1 1 0,-1 0 0,0 25 863,-11 22 776,11-47-1641,-1-1 1,1 1 0,-1-1 0,1 1 0,0-1 0,0 1 0,-1 0 0,1-1 0,0 1 0,0 0-1,0-1 1,0 1 0,-1 0 0,1-1 0,0 1 0,0 0 0,1-1 0,-1 1 0,0 0 0,0-1-1,0 1 1,0-1 0,0 1 0,1 0 0,-1-1 0,0 1 0,1-1 0,-1 1 0,0 0-1,1-1 1,-1 1 0,1-1 0,-1 1 0,0-1 0,1 0 0,0 1 0,2 0-7,-1-1 0,0 1 0,0-1 1,0 0-1,0 0 0,1 0 0,-1 0 1,0-1-1,0 1 0,0 0 0,4-2 0,67-28-1039,-65 27 707,4-3-163,42-17-1243,-51 22 1641,1 0 1,-1-1-1,1 1 1,0 1-1,0-1 1,-1 1-1,1-1 0,0 1 1,0 0-1,0 0 1,5 2-1,-8 0 130,-1 0 1,1 0-1,-1 0 0,0-1 0,0 1 0,0 0 0,0 0 0,-1 0 0,1 0 0,0 0 0,-1 0 0,1 0 1,-1 0-1,0 0 0,1-1 0,-1 1 0,-2 2 0,-8 15 466,8-15-478,0-1 1,1 1 0,0 0-1,0 0 1,0 0 0,0 0-1,0 1 1,1-1 0,0 0-1,-1 7 1,2-11-129,0 0 0,0 0-1,0 0 1,0 0 0,0 0 0,0 1 0,0-1-1,0 0 1,0 0 0,0 0 0,0 0-1,0 0 1,0 1 0,0-1 0,0 0 0,0 0-1,0 0 1,0 0 0,0 0 0,0 0-1,1 1 1,-1-1 0,0 0 0,0 0 0,0 0-1,0 0 1,0 0 0,0 0 0,0 0-1,1 0 1,-1 0 0,0 0 0,0 0 0,0 0-1,0 1 1,0-1 0,1 0 0,-1 0 0,0 0-1,0 0 1,0 0 0,0 0 0,0 0-1,1 0 1,-1 0 0,0-1 0,0 1 0,0 0-1,0 0 1,0 0 0,0 0 0,1 0-1,0 0-846,7-2-7402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49 13068,'0'40'6750,"1"23"-3132,-1-38-3368,-1-1-1,-2 0 1,0 0 0,-11 41 0,1-25 408,8-28-303,10-26 41,7-22-461,-1 0 0,-2-1 0,-2 0 0,-1-1 0,2-42 0,-9 94-28,1-1 32,0 1 0,0 0 0,2-1 0,-1 1 0,7 22-1,-7-33 64,0-1 0,0 1 0,0-1-1,0 0 1,0 1 0,1-1-1,-1 0 1,1 0 0,-1 0-1,1 0 1,0 0 0,0 0 0,0-1-1,0 1 1,0-1 0,0 1-1,0-1 1,1 0 0,-1 1 0,1-1-1,-1 0 1,0-1 0,1 1-1,0 0 1,-1-1 0,1 1-1,-1-1 1,1 0 0,0 0 0,-1 0-1,1 0 1,-1-1 0,1 1-1,-1-1 1,1 1 0,0-1 0,3-2-1,3 0 59,-1-1 0,0 0-1,0-1 1,0 0-1,-1 0 1,0 0 0,0-1-1,0 0 1,0-1-1,-1 1 1,6-10 0,-1 2-35,-1 1 0,-1-2-1,0 0 1,-1 0 0,7-17 0,-14 29-24,11-35 127,-11 37-135,-1 0 1,0 0-1,1 1 0,-1-1 0,0 0 0,0 0 0,1 1 1,-1-1-1,0 0 0,0 0 0,0 1 0,0-1 1,0 0-1,0 0 0,0 0 0,0 1 0,0-1 1,-1 0-1,1 0 0,0 0 0,0 1 0,-1-1 1,1 0-1,-1 1 0,1-1 0,0 0 0,-1 1 1,1-1-1,-1 0 0,1 1 0,-1-1 0,0 1 1,1-1-1,-1 1 0,0-1 0,0 0 0,0 2-14,-1-1 1,1 0-1,0 1 0,0-1 0,-1 1 0,1-1 0,0 1 0,0-1 0,0 1 0,0 0 0,-1-1 1,1 1-1,0 0 0,0 0 0,1 0 0,-1 0 0,0 0 0,0 0 0,-1 2 0,-16 27-54,12-21 45,-9 19 93,0 0 0,2 1-1,-13 43 1,24-68-11,1-1 0,0 0 0,0 1 0,1-1-1,-1 0 1,1 1 0,0-1 0,0 1 0,0-1 0,0 1 0,1 5 0,0-8-39,-1 0 0,1 0 0,0 0 1,0 0-1,-1 0 0,1 0 0,0-1 1,0 1-1,0 0 0,0-1 0,0 1 1,0 0-1,0-1 0,0 1 0,0-1 1,0 0-1,0 1 0,0-1 0,1 0 1,-1 0-1,0 1 0,0-1 1,0 0-1,0 0 0,1 0 0,-1 0 1,0-1-1,0 1 0,0 0 0,0 0 1,0-1-1,1 1 0,-1-1 0,0 1 1,1-2-1,10-2 38,-1-1 1,0 0 0,0-1-1,0-1 1,18-14-1,-19 14-60,0 0 0,0 0 0,0 1 0,1 0 0,0 1-1,12-5 1,-23 10 2,1 0-1,-1 0 0,1 0 0,-1 0 1,1 0-1,-1 0 0,1 0 0,-1 0 1,1 0-1,0 0 0,-1 0 1,1 0-1,-1 0 0,1 1 0,-1-1 1,1 0-1,-1 0 0,0 1 0,1-1 1,-1 0-1,1 0 0,-1 1 0,1-1 1,-1 0-1,0 1 0,1-1 1,-1 1-1,0-1 0,1 1 0,-1-1 1,0 0-1,0 1 0,1 0 0,4 25-58,-7 24 144,-1-37-25,0 0-1,0-1 0,-10 21 1,-6 20 399,30-65-3869,6-18-2764,-6 4-2019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11915,'0'0'8542,"11"0"-7352,-7 0-1042,96-5 1675,-89 4-1740,1 0 1,-1-1-1,0-1 0,0 0 1,0 0-1,0-1 0,16-8 0,-26 11-5,0 0 0,0 1-1,0-1 1,1 0 0,-1 1-1,0-1 1,-1 0-1,1 0 1,0 0 0,0 0-1,0 0 1,0 0 0,-1 0-1,1 0 1,-1 0 0,1-1-1,0 0 1,-1 1-6,0 1 1,0-1-1,0 0 0,0 1 1,0-1-1,-1 1 1,1-1-1,0 0 0,0 1 1,0-1-1,-1 1 0,1-1 1,0 1-1,-1-1 0,1 1 1,0-1-1,-1 1 1,1-1-1,-1 1 0,1-1 1,-1 1-1,1-1 0,-1 1 1,-2-2 46,0 0 1,-1 1-1,1-1 1,0 1-1,0 0 1,-1 0-1,1 0 1,0 0-1,-6 0 1,3 1-122,-1 0 1,1 0-1,-1 0 1,1 1-1,0 0 1,-1 0 0,1 1-1,0 0 1,-1 0-1,1 0 1,0 1-1,1 0 1,-1 0-1,0 0 1,1 1-1,0 0 1,0 0 0,0 0-1,0 1 1,1 0-1,-1-1 1,1 2-1,0-1 1,1 0-1,-1 1 1,1 0-1,0-1 1,1 1 0,0 0-1,-1 1 1,2-1-1,-2 7 1,3-11-4,-1 0 1,1-1 0,0 1 0,0 0-1,0-1 1,1 1 0,-1-1 0,0 1-1,1 0 1,-1-1 0,1 1 0,-1-1-1,1 1 1,0-1 0,-1 1 0,1-1-1,0 0 1,0 1 0,0-1 0,0 0-1,0 0 1,2 2 0,0-1 13,1 0 1,-1 0 0,1 0-1,0 0 1,-1 0-1,1-1 1,0 0 0,7 2-1,9 0-744,-1-1 0,40-1-1,-47-1-388,34-1-5560,0-4-5322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11851,'0'0'9935,"1"8"-9455,3 71 1006,-6 84-1,-1-60-916,4-138-506,1 0 0,1 0 1,3 0-1,0 0 0,3 1 1,22-63-1,-28 92-75,0 0 0,1 0 0,-1 0 1,1 1-1,0-1 0,0 1 0,1 0 1,-1 0-1,1 0 0,0 1 0,0-1 0,0 1 1,0 0-1,1 1 0,-1-1 0,1 1 0,-1 0 1,10-1-1,-13 2 5,1 1 1,-1-1-1,1 1 0,-1 0 1,1 0-1,-1 0 0,1 0 1,-1 0-1,1 1 0,-1-1 1,0 1-1,1-1 0,-1 1 1,1 0-1,-1 0 1,0 0-1,0 0 0,1 1 1,-1-1-1,0 0 0,0 1 1,-1 0-1,1-1 0,0 1 1,0 0-1,-1 0 0,1 0 1,-1 0-1,1 0 0,-1 0 1,0 1-1,0-1 0,0 0 1,0 1-1,-1-1 1,1 1-1,-1-1 0,1 0 1,-1 1-1,0-1 0,0 1 1,0 0-1,0-1 0,-1 5 1,1-5 8,0 1 1,0 0 0,-1 0 0,1-1-1,-1 1 1,0 0 0,0-1 0,0 1-1,0-1 1,0 1 0,0-1 0,-1 1 0,1-1-1,-1 0 1,0 0 0,1 0 0,-5 4-1,1-2 53,0 0 0,-1-1 0,1 0 0,-1 0 0,1 0 0,-1 0 0,-10 2 0,2-1 73,-1-1 0,1 0-1,-1-1 1,0-1-1,0 0 1,-15-1-1,29 0-154,1 0 0,0 0 0,0 0 0,-1 0 0,1 0 0,0 0 0,0 0 0,-1 0 0,1 0-1,0 0 1,0 0 0,-1 0 0,1 0 0,0 0 0,0-1 0,-1 1 0,1 0 0,0 0 0,0 0 0,-1 0-1,1 0 1,0-1 0,0 1 0,0 0 0,-1 0 0,1 0 0,0-1 0,0 1 0,0 0 0,0 0 0,-1-1 0,1 1-1,0 0 1,0 0 0,0-1 0,0 1 0,0 0 0,0-1 0,7-9-1812,12-5-1576,39-11-7064,-23 10 160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15567,'0'0'5658,"-1"12"-4163,-7 31-262,2-24-819,2 2-1,1-1 0,0 0 1,1 1-1,2-1 0,1 27 1,-1-47-409,0 1 1,1-1-1,-1 1 1,0 0-1,0-1 1,0 1-1,0-1 1,1 1-1,-1-1 1,0 1 0,1-1-1,-1 1 1,0-1-1,1 1 1,-1-1-1,1 1 1,-1-1-1,1 0 1,-1 1-1,1-1 1,-1 1-1,1-1 1,-1 0-1,1 0 1,-1 1-1,1-1 1,-1 0 0,1 0-1,0 0 1,-1 0-1,1 0 1,-1 0-1,1 0 1,0 0-1,-1 0 1,1 0-1,-1 0 1,1 0-1,0 0 1,-1 0-1,1 0 1,-1-1-1,1 1 1,0 0 0,-1 0-1,1-1 1,-1 1-1,1 0 1,-1-1-1,1 1 1,0-1-1,21-23 327,-17 11-337,-1-1-1,0 0 1,-1 0 0,-1 0-1,0 0 1,-1 0 0,0 0-1,-3-20 1,3 34-19,-1-1-1,0 0 1,0 1-1,0-1 1,1 1-1,-1-1 1,0 0-1,0 1 1,0-1 0,0 1-1,0-1 1,0 0-1,-1 1 1,1-1-1,0 1 1,0-1-1,0 0 1,0 1 0,-1-1-1,1 1 1,0-1-1,-1 1 1,1-1-1,0 1 1,-1-1 0,1 1-1,-1-1 1,1 1-1,-1-1 1,1 1-1,-1 0 1,1-1-1,-1 1 1,1 0 0,-1-1-1,1 1 1,-1 0-1,1 0 1,-1 0-1,0-1 1,1 1 0,-1 0-1,1 0 1,-1 0-1,0 0 1,1 0-1,-1 0 1,0 0-1,1 0 1,-1 1 0,1-1-1,-1 0 1,0 0-1,1 0 1,-1 1-1,1-1 1,-1 0-1,1 1 1,-1-1 0,1 0-1,-1 1 1,1-1-1,-1 1 1,1-1-1,-1 0 1,1 2 0,-1-2-59,1 0 1,-1 1-1,0-1 1,1 1 0,0-1-1,-1 1 1,1 0-1,-1-1 1,1 1 0,0-1-1,-1 1 1,1 0-1,0-1 1,0 1 0,-1 0-1,1-1 1,0 1-1,0 0 1,0-1 0,0 1-1,0 0 1,0-1-1,0 1 1,0 0 0,0-1-1,0 1 1,0 0-1,1-1 1,-1 1-1,0 0 1,0-1 0,1 1-1,-1 0 1,0-1-1,1 1 1,-1-1 0,1 1-1,-1-1 1,1 1-1,-1-1 1,1 1 0,-1-1-1,1 1 1,-1-1-1,1 1 1,-1-1 0,1 0-1,0 0 1,-1 1-1,1-1 1,0 0 0,-1 0-1,1 0 1,0 1-1,-1-1 1,1 0 0,1 0-1,13 1-2611,0 0-1,0-1 1,18-2-1,1-2-1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 11723,'0'0'3742,"-9"1"-1121,1 0-2250,0 1-1,1 0 0,-1 0 0,1 1 1,-1 0-1,1 0 0,0 1 0,-10 6 0,14-8-203,-1 1 0,1 0 0,0-1 0,0 1 0,0 0 0,1 0 0,-1 1 0,1-1 0,-1 1 0,1-1 0,0 1 0,0 0 0,1 0 0,-1-1 0,1 1 0,0 0 0,0 1 0,0-1 0,0 0 0,1 7 0,0-10-145,0 0 0,0 0 0,0 0 0,0-1-1,0 1 1,0 0 0,1 0 0,-1 0 0,0 0 0,1 0 0,-1-1 0,0 1 0,1 0 0,-1 0-1,1-1 1,-1 1 0,1 0 0,0-1 0,-1 1 0,1 0 0,0-1 0,-1 1 0,1-1 0,0 1-1,0-1 1,-1 1 0,1-1 0,1 1 0,32 1 448,-25-3-389,-1-1 0,0 0 0,0 0 0,1-1 0,13-6 0,-18 6-61,1 0 0,-1 0 1,-1 0-1,1-1 0,0 1 1,-1-1-1,0 0 0,0 0 0,0 0 1,0 0-1,0-1 0,-1 1 1,0-1-1,0 1 0,0-1 1,-1 0-1,2-7 0,-3 10-19,1 0 0,-1 0 0,0 0 0,0 0 0,-1 0 0,1 0 0,0 0 0,-1 0 0,1 0 0,-1 0 0,1 1 0,-1-1 0,0 0 1,0 0-1,0 1 0,0-1 0,0 0 0,-2-2 0,1 3-43,0-1 0,-1 0 0,1 1 0,0-1 1,-1 1-1,1 0 0,-1 0 0,0 0 0,1 0 1,-1 0-1,0 1 0,0-1 0,1 1 0,-1 0 1,0 0-1,-4 0 0,-14 4-1408,16 6-2054,5-9 3237,1 1 1,0-1-1,0 0 1,0 0 0,0 1-1,0-1 1,0 0-1,0 0 1,0 0 0,0 0-1,1 0 1,-1 0-1,0-1 1,0 1-1,1 0 1,-1-1 0,1 1-1,-1-1 1,1 1-1,-1-1 1,3 1 0,11 2-1523,0-1 1,0 0-1,24 0 1,-4-2-2685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117 190 2402,'0'0'19822,"-11"-4"-19315,11 4-504,-3-1 62,1-1-1,-1 1 1,1 0 0,-1 0 0,0 1-1,1-1 1,-1 0 0,0 1-1,1 0 1,-1 0 0,0-1-1,0 2 1,1-1 0,-1 0-1,0 0 1,0 1 0,1 0 0,-1-1-1,1 1 1,-1 0 0,0 0-1,1 0 1,0 1 0,-1-1-1,1 1 1,0-1 0,-1 1 0,1 0-1,0 0 1,0 0 0,1 0-1,-1 0 1,0 0 0,1 0-1,-1 1 1,-1 4 0,1-5 25,0 1 1,0 0-1,1 0 0,-1 0 1,1 0-1,0 0 0,0 0 1,0 0-1,0 0 1,1 1-1,-1-1 0,1 0 1,0 0-1,0 1 0,0-1 1,0 0-1,1 1 1,1 5-1,-1-7-81,1 0 0,-1 0-1,1 0 1,0-1 0,0 1 0,0 0 0,0-1 0,0 0-1,0 1 1,0-1 0,0 0 0,0 0 0,1 0-1,-1 0 1,0-1 0,1 1 0,-1-1 0,1 1 0,-1-1-1,1 0 1,-1 0 0,1 0 0,-1 0 0,5-1 0,2 0-33,1-1 0,0 0-1,-1 0 1,1-1 0,-1 0 0,0-1 0,0 0 0,0-1 0,-1 1 0,0-1 0,1-1 0,-2 0 0,1 0 0,-1-1 0,0 0 0,0 0 0,-1 0 0,11-16 0,-8 10 48,-1 1 0,-1-1 0,0-1 1,0 0-1,-1 0 0,-1 0 1,0 0-1,-1-1 0,-1 0 1,0 1-1,0-25 0,-2 39-20,-1-1 1,0 1-1,0 0 0,0 0 0,0-1 1,0 1-1,0 0 0,0-1 0,0 1 0,0 0 1,0 0-1,0-1 0,0 1 0,0 0 1,0-1-1,-1 1 0,1 0 0,0 0 1,0-1-1,0 1 0,0 0 0,0 0 0,-1 0 1,1-1-1,0 1 0,0 0 0,0 0 1,-1 0-1,1-1 0,0 1 0,0 0 1,0 0-1,-1 0 0,1 0 0,0 0 0,-1-1 1,1 1-1,0 0 0,0 0 0,-1 0 1,-12 7 220,-9 18 54,17-15-214,-1 0 0,1 0 0,1 0 0,0 1 0,0 0 0,1 0 0,1 0 0,0 0 0,0 0 0,1 1 0,0 19-1,1-29-55,1 0-1,-1 0 0,0 0 0,0 0 0,1 0 0,-1 0 0,1 0 0,0 0 0,0 0 0,-1 0 0,1-1 0,0 1 0,0 0 0,1 0 0,-1-1 0,0 1 0,1-1 0,-1 1 0,1-1 1,-1 0-1,1 1 0,2 1 0,0-2 1,0 1 0,0 0 0,1-1 0,-1 0 1,0 0-1,0 0 0,1-1 0,-1 1 0,0-1 1,7 0-1,-2-1-94,0 0 0,0 0 0,0-1 1,0 0-1,0 0 0,-1-1 1,1 0-1,-1-1 0,0 0 0,8-5 1,-13 7 77,0 1 0,-1-1 0,1-1 0,0 1 0,-1 0 1,0 0-1,0-1 0,0 0 0,0 1 0,0-1 1,0 0-1,-1 0 0,1 0 0,-1 0 0,0 0 0,0 0 1,1-5-1,-27 32 380,21-18-306,0 0 0,0 1 1,0 0-1,1 0 0,0 0 0,1 1 0,-3 8 0,5-15-54,-1 0 1,1 1-1,0-1 1,0 0-1,0 1 1,-1-1-1,1 1 1,1-1-1,-1 0 1,0 1-1,0-1 1,0 0-1,1 1 1,-1-1 0,1 0-1,-1 1 1,1-1-1,-1 0 1,1 0-1,0 0 1,0 1-1,-1-1 1,1 0-1,0 0 1,0 0-1,0 0 1,0 0-1,0-1 1,1 1-1,-1 0 1,0 0-1,0-1 1,0 1 0,1-1-1,-1 1 1,0-1-1,1 1 1,-1-1-1,0 0 1,1 0-1,-1 1 1,1-1-1,-1 0 1,0 0-1,3-1 1,4 1-24,-1-1 1,1 0-1,-1 0 0,0 0 1,1-1-1,-1 0 0,0-1 1,0 1-1,0-2 1,0 1-1,-1-1 0,1 0 1,8-7-1,-2 1-22,-1-1 0,-1-1 1,0 1-1,-1-2 0,13-18 0,-24 32 33,-24 43 315,24-42-304,0 1 1,-1-1 0,1 1-1,0-1 1,0 1 0,1-1 0,-1 1-1,0 0 1,1-1 0,0 1 0,-1 0-1,1-1 1,0 1 0,1 0 0,-1 0-1,0-1 1,1 1 0,-1 0 0,3 4-1,-2-6-167,1 0 0,0 0 0,0 1 0,0-1 0,0 0 0,0-1 0,0 1 0,1 0 0,-1-1 0,0 1 0,0-1 0,0 1 0,1-1 0,-1 0 0,0 0 0,0 0-1,1 0 1,-1-1 0,4 0 0,44-12-6881,-20-2-214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6822,'0'0'11403,"58"-4"-10282,-17-8-256,8-1-320,6-4-321,-1-2-192,-3 0-737,-15 5-1185,-9 2-2530,-20 7-3331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16367,'0'0'11152,"-10"0"-10591,5-1-543,0 0 0,0 0 0,0 1 0,0 0 0,0 0 0,0 0-1,0 1 1,0-1 0,0 1 0,1 1 0,-1-1 0,0 1 0,1-1 0,-1 1 0,0 1 0,1-1 0,0 1 0,0-1 0,0 1 0,0 0 0,0 1 0,0-1-1,1 1 1,-4 4 0,5-6-22,0 1 0,0 0 0,1 0-1,-1 0 1,1 0 0,-1 0 0,1 0 0,0 1-1,0-1 1,0 0 0,1 1 0,-1-1-1,1 6 1,0-7 6,0-1 0,1 0-1,-1 1 1,0-1 0,1 1 0,0-1-1,-1 0 1,1 0 0,0 1 0,-1-1-1,1 0 1,0 0 0,0 0 0,0 0-1,0 0 1,0 0 0,0 0 0,1 0-1,-1 0 1,0-1 0,0 1-1,1 0 1,-1-1 0,0 1 0,1-1-1,-1 1 1,0-1 0,1 0 0,-1 0-1,1 1 1,-1-1 0,0 0 0,3-1-1,72 2-1607,-1-14-5382,-36 0-358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10250,'0'0'10815,"-1"10"-10308,-6 35-29,1-15 268,2 1 0,-1 51 0,5-76-674,0 0-1,0 1 0,1-1 1,-1 0-1,1 0 0,1 0 1,-1 0-1,1 0 0,0 0 1,1 0-1,-1-1 0,1 1 1,0-1-1,1 1 0,-1-1 1,1 0-1,0-1 0,0 1 1,9 6-1,4-5-263,-10-16-1339,-7 8 1391,0 0 1,-1 0-1,1 0 1,0 0-1,0 0 1,-1 0-1,1 0 1,-1 0-1,0 1 0,0-1 1,1 0-1,-1 0 1,0 0-1,0 1 1,-2-3-1,-10-9-342,-1 2-1,0-1 0,0 2 1,-22-12-1,19 11 1403,0 1-1,1-2 1,-17-15-1,36 25-650,0 1 0,0-1 0,0 1 0,0 0 0,0 0 0,0 1 0,1-1 0,-1 1 0,0-1 0,4 1 0,-5 0-115,115-6 478,-48 5-2410,1-6-5965,-23-2-6270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8584,'0'0'12092,"0"8"-11345,-4 181 2668,-1-49-1855,4-128-1475,1 24-20,1-30 531,4-21 799,71-304-1843,-76 318 425,0-1 0,0 1 0,0 0 1,0-1-1,1 1 0,-1 0 1,0 0-1,1 0 0,-1-1 0,1 1 1,0 0-1,-1 0 0,1 0 0,0 0 1,0 0-1,0 0 0,-1 0 1,1 0-1,0 0 0,0 0 0,0 1 1,0-1-1,1 0 0,-1 1 1,0-1-1,0 1 0,0-1 0,1 1 1,-1-1-1,0 1 0,0 0 0,1 0 1,-1-1-1,0 1 0,0 0 1,1 0-1,-1 0 0,0 1 0,1-1 1,-1 0-1,0 0 0,0 1 1,1-1-1,-1 1 0,0-1 0,0 1 1,0-1-1,0 1 0,0 0 0,0 0 1,1-1-1,-2 1 0,1 0 1,0 0-1,1 2 0,3 0-20,-1 1-1,0 0 1,0 0-1,-1 1 1,1-1 0,-1 1-1,0 0 1,0 0-1,-1 0 1,0 0-1,4 11 1,-6-13 75,0 0 0,0 1 0,-1-1 0,1 0-1,-1 0 1,0 0 0,0 0 0,0 1 0,0-1 0,0-1 0,-1 1 0,1 0 0,-1 0 0,0 0 0,0-1 0,0 1-1,0-1 1,0 0 0,0 1 0,-1-1 0,1 0 0,-1 0 0,0-1 0,0 1 0,1 0 0,-6 1 0,3 0 42,0-1 0,0 0 0,-1 0 1,1 0-1,0 0 0,-1-1 0,1 0 1,-1 0-1,0 0 0,1-1 1,-1 0-1,0 0 0,1-1 0,-1 1 1,-6-3-1,11 3-129,0 0 0,0 0 1,1 0-1,-1 0 0,0-1 0,1 1 1,-1 0-1,0-1 0,1 1 1,-1 0-1,0-1 0,1 1 0,-1-1 1,1 1-1,-1-1 0,1 1 0,-1-1 1,1 1-1,-1-1 0,1 0 0,-1 1 1,1-1-1,0 0 0,-1 1 1,1-1-1,0 0 0,0 1 0,-1-1 1,1 0-1,0 0 0,0 1 0,0-1 1,0 0-1,0 0 0,0 1 1,0-1-1,0 0 0,1 0 0,-1 1 1,0-1-1,0 0 0,0 1 0,1-1 1,-1 0-1,2-1-308,-1 0-1,0 0 1,0 0 0,1 1 0,-1-1-1,1 1 1,-1-1 0,1 1 0,0 0 0,-1-1-1,1 1 1,0 0 0,0 0 0,2-1-1,18-4-3447,2 1-1538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16816,'0'0'11211,"23"19"-19924,-7-28 97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10218,'0'0'12529,"-8"11"-11926,-2 3-490,-34 50 408,-3-1 0,-61 61 0,92-115-3412,16-9 2706,-1 0 0,1 0 0,0 0 0,-1 0 0,1-1 0,0 1 0,-1 0 0,1 0 0,0 0 0,0 0 0,-1 0 0,1 0 0,0-1 0,-1 1 0,1 0 0,0 0-1,0 0 1,-1-1 0,1 1 0,0 0 0,0 0 0,0-1 0,-1 1 0,1 0 0,0-1 0,0 1 0,0 0 0,0 0 0,-1-1 0,1 1 0,0 0 0,0-1 0,0 1 0,0 0 0,0-1 0,0 0 0,0-15-5879</inkml:trace>
  <inkml:trace contextRef="#ctx0" brushRef="#br0" timeOffset="1">1 58 12107,'0'0'8200,"52"45"-7047,-20-26-224,4 4-64,2-4-481,7 1-256,-5-2-95,-2-5-962,-4-4-1922,-7-2-3427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20 122 10474,'-1'0'332,"-1"-1"0,1 0-1,0 1 1,0-1 0,0 0 0,0 1 0,0-1-1,0 0 1,0 0 0,0 0 0,0 0 0,1 0-1,-1 0 1,0 0 0,1 0 0,-1 0 0,0-1 0,1 1-1,0 0 1,-1 0 0,1-1 0,0 1 0,-1 0-1,1-2 1,0 1-167,1 1 0,-1-1 0,1 0 0,0 1 0,-1-1 0,1 1 0,0-1 0,0 1 0,0-1 0,0 1 0,0-1-1,0 1 1,1 0 0,-1 0 0,2-2 0,8-5-117,0 1 0,0 1-1,21-10 1,-27 14 336,8-4-301,0 1 0,0 0 0,0 1-1,1 1 1,-1 0 0,1 0 0,20 0-1,-33 3-81,0 0 0,-1 0 0,1 0 0,0 0 0,0 0 0,0 1-1,0-1 1,0 0 0,-1 0 0,1 0 0,0 1 0,0-1-1,0 1 1,-1-1 0,1 0 0,0 1 0,-1-1 0,1 1 0,0 0-1,-1-1 1,1 1 0,0-1 0,-1 1 0,1 0 0,-1 0 0,1-1-1,-1 1 1,1 1 0,0 1 4,-1-1 0,0 1 1,1-1-1,-1 1 0,0-1 0,0 1 0,-1-1 0,1 1 1,0-1-1,-2 3 0,-20 54 100,-10-6-55,23-39-23,0 0 0,0 1 1,2 0-1,0 0 0,-10 32 1,17-47 13,-1 1 1,1 0 0,0 0-1,0-1 1,0 1 0,0 0-1,-1 0 1,1 0 0,0-1-1,0 1 1,1 0 0,-1 0-1,0 0 1,0-1 0,0 1-1,0 0 1,1 0 0,-1-1-1,0 1 1,1 0 0,-1-1-1,1 1 1,-1 0 0,0-1-1,1 1 1,0 0-1,-1-1 1,1 1 0,-1-1-1,1 1 1,0-1 0,-1 1-1,2 0 1,1-1 46,-1 0 1,0 1-1,1-1 0,-1 0 0,1 0 0,-1 0 1,1 0-1,-1-1 0,1 1 0,-1-1 0,3 0 1,60-28 778,-51 21-827,0-1 1,-1 0-1,-1-1 0,21-19 1,-27 23-10,-1 0 0,0-1 0,0 1 0,0-1 0,-1 0 1,0 0-1,0 0 0,-1-1 0,0 1 0,4-16 0,-7 22-29,0 1 1,0 0-1,0 0 0,0-1 1,0 1-1,0 0 0,0-1 1,0 1-1,0 0 0,0 0 1,0-1-1,0 1 0,-1 0 0,1 0 1,0-1-1,0 1 0,0 0 1,0 0-1,0-1 0,-1 1 1,1 0-1,0 0 0,0 0 1,-1-1-1,1 1 0,0 0 1,0 0-1,-1 0 0,1 0 0,0-1 1,0 1-1,-1 0 0,1 0 1,0 0-1,0 0 0,-1 0 1,1 0-1,0 0 0,-1 0 1,1 0-1,0 0 0,-1 0 0,1 0 1,0 0-1,0 0 0,-1 0 1,1 0-1,0 1 0,0-1 1,-1 0-1,1 0 0,0 0 1,0 0-1,-1 1 0,1-1 1,0 0-1,0 0 0,-1 0 0,1 1 1,0-1-1,0 0 0,0 0 1,0 1-1,-1-1 0,-17 14-56,15-8 56,0 0 0,0 0 0,0 0-1,1 0 1,0 0 0,0 0 0,0 0-1,1 1 1,0-1 0,0 11 0,1-14 7,0-1-1,0 0 1,0 0 0,1 0 0,-1 1 0,1-1 0,-1 0 0,1 0-1,0 0 1,0 0 0,0 0 0,0 0 0,0 0 0,0 0-1,0 0 1,1-1 0,-1 1 0,1 0 0,-1-1 0,1 1 0,0-1-1,-1 0 1,1 1 0,0-1 0,0 0 0,0 0 0,0 0-1,0-1 1,0 1 0,0 0 0,0-1 0,1 1 0,3 0 0,4-1 55,0 1 0,0-1 0,0 0 1,0-1-1,0 0 0,0-1 0,-1 0 0,1-1 1,0 0-1,-1 0 0,11-6 0,-16 8-20,0-1 0,-1 0 0,1 0-1,-1-1 1,1 1 0,-1-1-1,0 1 1,0-1 0,0 0-1,-1 0 1,1-1 0,-1 1 0,1 0-1,-1-1 1,0 1 0,-1-1-1,1 0 1,0 0 0,-1 0 0,0 0-1,0 0 1,0 0 0,-1 0-1,1 0 1,-1 0 0,0 0-1,0 0 1,0 0 0,-2-8 0,2 11-39,-1 0 0,1-1 0,-1 1 0,1-1 0,-1 1 0,0 0 0,1 0 0,-1-1 0,0 1 0,0 0 0,0 0 0,0 0 0,0 0 1,0 0-1,0 0 0,0 0 0,-1 0 0,1 0 0,0 1 0,0-1 0,-1 1 0,1-1 0,-1 1 0,-2-2 0,-35 0 34,67 8-215,8-11-2718,-4-12-4350,-16 4-411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15663,'0'0'9705,"-16"58"-9769,12-24 128,-1 1-32,5-4-32,0-3 32,0-9-96,4-4-993,6-8-448,3-7-417,-2 0-865,1-16-4035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15567,'0'0'5279,"-5"10"-3709,-4 10-1239,1 1 0,1 1 0,0 0 0,2-1 0,0 2 0,2-1 0,1 0 0,0 46 0,2-67-345,0 0 0,0 0 0,0 0 0,0 1 0,1-1 0,-1 0 0,0 0 0,0 0 0,1 0 0,-1 0 0,1 0-1,-1 0 1,1 0 0,0 0 0,-1 0 0,1 0 0,0 0 0,0 0 0,-1-1 0,1 1 0,0 0 0,0 0 0,0-1 0,0 1 0,0-1 0,0 1 0,0-1 0,0 1 0,0-1 0,0 1 0,0-1 0,1 0 0,-1 0 0,0 0 0,0 0 0,0 0 0,0 0 0,0 0 0,1 0 0,-1 0 0,0 0 0,0 0 0,0-1 0,0 1 0,0 0 0,0-1 0,0 1 0,1-2 0,3 1-152,-1-1 0,1 0-1,-1-1 1,0 1 0,0-1 0,0 1 0,-1-1 0,1-1 0,-1 1-1,6-7 1,-3 0-98,0-1-1,-1 0 1,0 0-1,0-1 0,-2 1 1,1-1-1,2-22 1,-2-1 1386,-1-52 0,-4 104-911,-1 0-1,0 0 1,-7 20-1,-5 36-219,14-70-97,-1 71 650,10-38-1804,-8-34 875,0 0-1,0 0 1,0 0 0,0 0 0,0-1 0,0 1 0,0 0 0,1-1 0,-1 1 0,1-1 0,0 1 0,-1-1-1,3 2 1,2-2-4387,-1-1-2029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13677,'0'0'8776,"59"33"-13164,-30-33-10250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9289,'0'0'14819,"3"8"-14141,1 5-477,0 0-1,-1 0 1,-1 0-1,0 0 1,-1 1 0,0 17-1,-1-30-192,0 0-1,-1 0 1,1 0-1,0 0 1,0 0 0,1 0-1,-1 0 1,0 0-1,0 0 1,0 0-1,1 0 1,-1 0 0,1 0-1,-1 0 1,0 0-1,1 0 1,0 0-1,-1 0 1,1 0 0,0-1-1,-1 1 1,1 0-1,0 0 1,0-1 0,-1 1-1,1 0 1,0-1-1,1 1 1,0 0 21,1-1 1,-1 0-1,0 0 1,0 0-1,0 0 0,0 0 1,0 0-1,0 0 1,1-1-1,-1 1 0,0-1 1,0 0-1,2 0 1,8-5 92,-1 0 0,1-1 1,14-10-1,1-6-75,-21 18-44,0-1 0,0 1-1,0 0 1,1 1 0,0 0 0,0 0 0,10-5 0,-15 14-13,-1-1 0,0 0 0,0 1 0,-1-1 0,1 1 1,-1-1-1,0 1 0,-1 6 0,1-7 8,4 19-2,-4-22 8,0-1-1,1 1 1,-1-1 0,0 0 0,1 1-1,-1-1 1,0 0 0,1 1-1,-1-1 1,0 0 0,1 0 0,-1 1-1,1-1 1,-1 0 0,1 0-1,-1 0 1,0 1 0,1-1 0,-1 0-1,1 0 1,-1 0 0,1 0-1,-1 0 1,1 0 0,-1 0 0,1 0-1,3-1 27,0-1-1,0 0 1,0 1-1,0-1 1,0-1-1,-1 1 1,6-5-1,-6 5-20,20-16 12,-18 13-57,0 1 1,0-1-1,1 1 1,-1 0-1,1 1 1,0-1-1,0 1 1,0 0-1,0 0 1,1 1-1,11-3 1,-17 7-32,0-1 0,0 0 0,0 1-1,0-1 1,0 1 0,0-1 0,0 1 0,0 0 0,-1-1 0,1 1 0,-1 0 0,1-1 0,-1 1 0,0 0 0,0 0 0,1 0-1,-1-1 1,-1 1 0,1 0 0,0 2 0,-2 45-2603,1-47 1856,-1 7 398,3-6-2405,10-14-10734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16432,'0'0'2754,"70"-15"-1537,-23-1 32,3-2-512,8 0-417,-4-1-384,-11 1-2946,-8 1-5831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22 6822,'0'0'7266,"-11"0"-4255,-5-1-2137,1 2 0,-1-1 0,-20 5 0,30-4-689,0 0 0,0 1 0,0 0 0,0 0 0,0 1 0,1-1 0,-1 1 0,1 1 0,0-1 0,0 1 0,0 0 0,0 0 0,-6 7 0,8-8-98,1-1 1,0 1 0,-1 0 0,1 0 0,0 0-1,1 0 1,-1 0 0,1 1 0,-1-1 0,1 0-1,0 1 1,0-1 0,0 1 0,1-1 0,-1 1-1,1 0 1,0-1 0,0 1 0,0-1 0,1 7 0,0-8-59,0 1 0,1-1 1,-1 0-1,1 1 0,-1-1 1,1 0-1,0 0 1,0 0-1,0 0 0,0 0 1,0 0-1,0-1 0,0 1 1,1-1-1,-1 1 1,1-1-1,-1 0 0,1 0 1,-1 0-1,1 0 0,0 0 1,-1-1-1,1 1 1,0-1-1,0 0 0,4 0 1,-1 1 24,0-1-1,0 0 1,0 0 0,1 0 0,-1-1 0,0 0-1,0 0 1,0-1 0,0 0 0,0 0 0,0 0-1,-1 0 1,1-1 0,-1 0 0,1-1 0,-1 1-1,0-1 1,-1 0 0,1 0 0,0 0 0,-1-1-1,0 1 1,0-1 0,-1 0 0,1 0 0,-1-1 0,0 1-1,0-1 1,-1 1 0,0-1 0,0 0 0,0 0-1,-1 0 1,1 0 0,-1 0 0,-1-1 0,1-5-1,-2 9-38,1 1 1,-1 0-1,1 0 0,-1 0 0,0 0 0,0 0 0,0 0 0,0 0 0,0 0 0,0 0 0,-1 0 1,1 1-1,-1-1 0,1 0 0,-1 1 0,0-1 0,1 1 0,-1 0 0,0-1 0,0 1 0,0 0 1,0 0-1,0 0 0,0 1 0,0-1 0,0 0 0,0 1 0,-1-1 0,1 1 0,0 0 0,0 0 1,-1 0-1,1 0 0,-3 0 0,3 0-80,0 0 1,-1 0-1,1 0 1,0 0-1,0 0 1,0 0-1,-1 1 1,1-1-1,0 1 1,0-1-1,0 1 1,0 0-1,0 0 1,0 0-1,0 0 1,0 0-1,0 1 1,0-1-1,1 0 1,-1 1-1,0-1 0,1 1 1,-1 0-1,1-1 1,0 1-1,0 0 1,0 0-1,-1 0 1,2 0-1,-1 0 1,0 0-1,0 0 1,1 0-1,-1 4 1,1-5-100,0-1 0,0 1 0,0-1 0,0 1 0,0 0 0,0-1 0,1 1 1,-1-1-1,0 1 0,1-1 0,-1 1 0,0-1 0,1 1 0,-1-1 0,0 1 0,1-1 0,-1 0 1,1 1-1,-1-1 0,1 0 0,-1 1 0,1-1 0,-1 0 0,1 1 0,-1-1 0,1 0 0,-1 0 0,1 0 1,-1 0-1,1 0 0,0 1 0,0-1 0,24 0-5238,-18 0 2643,16 0-5836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12748,'0'0'9017,"8"-1"-7528,-4 1-1404,-3-1-28,1 1 0,-1-1 0,1 1 0,0-1 0,-1 1 0,1 0 0,-1 0 0,1 0 0,0 0-1,-1 0 1,1 0 0,0 1 0,-1-1 0,1 1 0,-1-1 0,1 1 0,-1-1 0,1 1 0,-1 0-1,1-1 1,-1 1 0,0 0 0,1 0 0,-1 0 0,0 0 0,0 1 0,0-1 0,0 0 0,0 0 0,0 1-1,0-1 1,0 0 0,0 1 0,0-1 0,-1 1 0,1-1 0,-1 1 0,1 0 0,-1-1 0,0 1-1,0-1 1,1 1 0,-1 2 0,0 12 93,-1-1-1,-1 1 1,-5 25-1,-3 37 390,11-77-516,-1-1 0,1 1-1,-1-1 1,1 1 0,-1-1-1,1 1 1,-1-1 0,1 1-1,0-1 1,-1 0 0,1 1-1,0-1 1,-1 0 0,1 1-1,0-1 1,0 0 0,-1 0-1,1 0 1,0 0 0,0 0 0,-1 0-1,1 0 1,0 0 0,0 0-1,-1 0 1,1 0 0,0 0-1,0-1 1,-1 1 0,1 0-1,0-1 1,27-6 298,-17 0-284,0 0 0,-1 0 0,0-1 0,0 0 0,-1-1 0,0 0 0,14-19 0,-19 23-25,0 0 0,0 0 0,-1-1 0,0 1 0,0-1 0,0 0 0,-1 0 0,0 0 0,0 0 0,0 0 0,-1 0 0,0 0 0,0-1 0,0 1 0,-1 0 0,0-1 0,-1-9 0,0 16-17,1-1 0,0 1 1,0-1-1,0 0 0,0 1 0,-1-1 1,1 1-1,0-1 0,-1 1 0,1-1 1,0 1-1,-1-1 0,1 1 0,-1-1 1,1 1-1,-1-1 0,1 1 0,-1 0 1,1-1-1,-1 1 0,1 0 0,-1 0 0,1-1 1,-1 1-1,0 0 0,1 0 0,-1 0 1,0 0-1,1-1 0,-1 1 0,1 0 1,-1 0-1,0 0 0,1 0 0,-1 1 1,1-1-1,-1 0 0,0 0 0,1 0 1,-1 0-1,1 1 0,-1-1 0,0 1 0,-1-1-10,0 1-1,1 0 1,-1 0-1,1 0 1,-1 0-1,1 0 0,-1 0 1,1 0-1,0 0 1,0 1-1,-1-1 1,1 1-1,0-1 0,-1 3 1,0-1 19,1 0 1,-1 1-1,1-1 1,0 1-1,0-1 1,0 1-1,1-1 1,-1 1-1,1 0 1,0-1-1,0 1 1,0 0-1,0-1 0,1 1 1,-1 0-1,1-1 1,0 1-1,0-1 1,0 1-1,1-1 1,-1 0-1,1 1 1,0-1-1,0 0 1,0 0-1,0 0 1,0 0-1,1-1 0,-1 1 1,1-1-1,0 1 1,0-1-1,0 0 1,0 0-1,0 0 1,0 0-1,1-1 1,-1 1-1,1-1 1,-1 0-1,1 0 1,-1 0-1,1-1 0,-1 1 1,1-1-1,0 0 1,-1 0-1,6 0 1,0 0 5,0 0 0,0-1 1,1 0-1,-1 0 0,0-1 0,0 0 1,-1 0-1,1-1 0,0-1 1,-1 1-1,1-1 0,-1-1 0,0 0 1,-1 0-1,1 0 0,-1-1 1,0 0-1,-1 0 0,1-1 0,-1 0 1,0 0-1,-1 0 0,0-1 1,0 0-1,0 0 0,3-9 0,-8 16-3,1 1 0,-1-1 0,1 0 0,-1 0 0,1 1-1,-1-1 1,0 0 0,1 0 0,-1 0 0,0 1 0,0-1-1,0 0 1,0 0 0,0 0 0,1 0 0,-2 1 0,1-1-1,0 0 1,0 0 0,0 0 0,0 0 0,0 1 0,-1-1-1,1 0 1,0 0 0,-1 0 0,1 1 0,0-1 0,-1 0 0,1 1-1,-1-1 1,1 0 0,-1 1 0,0-1 0,1 0 0,-1 1-1,0-1 1,1 1 0,-1-1 0,0 1 0,0 0 0,1-1-1,-1 1 1,0 0 0,0 0 0,0-1 0,1 1 0,-1 0-1,-1 0 1,-1 0-13,0 0 0,1 0 0,-1 1 0,0-1 0,0 1 0,1-1 0,-1 1 0,0 0 0,1 0 0,-1 0 0,1 1-1,0-1 1,-1 1 0,-3 3 0,0 0 72,0 1-1,1 1 0,-1-1 0,2 1 1,-1 0-1,1 0 0,0 0 0,0 0 1,1 1-1,0 0 0,0 0 1,-2 10-1,4-15-56,1 0 1,-1 1-1,1-1 0,0 0 1,0 1-1,0-1 1,0 0-1,1 1 0,-1-1 1,1 0-1,0 0 0,0 0 1,0 1-1,0-1 1,1 0-1,-1 0 0,1-1 1,0 1-1,0 0 1,0-1-1,0 1 0,0-1 1,0 1-1,1-1 1,-1 0-1,1 0 0,0 0 1,0 0-1,-1 0 1,1-1-1,0 0 0,6 3 1,3 0-484,0-1-1,0 0 1,1-1 0,-1 0 0,16 0 0,33-4-6322,-21-6-1938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212 177 6854,'-48'3'1299,"-52"0"1979,38-9 1797,62 6-5012,0 0 0,0 0 0,1 0-1,-1 0 1,0 0 0,0 0 0,0 0 0,0 0 0,0 0-1,0 0 1,0-1 0,0 1 0,0 0 0,0 0-1,0 0 1,0 0 0,0 0 0,0 0 0,0 0-1,0 0 1,0 0 0,0 0 0,0-1 0,0 1-1,0 0 1,0 0 0,-1 0 0,1 0 0,0 0-1,0 0 1,0 0 0,0 0 0,0 0 0,0 0-1,0 0 1,0 0 0,0-1 0,0 1 0,0 0-1,0 0 1,0 0 0,-1 0 0,1 0 0,0 0-1,0 0 1,0 0 0,0 0 0,0 0 0,0 0-1,0 0 1,0 0 0,0 0 0,0 0 0,-1 0-1,1 0 1,0 0 0,13-4 928,18 0-656,567-29 763,372-35-1000,-723 43 1423,475 15 1,-285 16-4431,-434-6 2679,1 0 0,0 0 0,0 0 0,0-1 0,0 0 0,-1 1 0,1-1 0,0-1 0,0 1 0,-1-1 0,1 1 0,-1-1 0,6-4 0,4-13-4206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39 512,'0'-11'97,"0"2"-386,0 3-31,0-1 320,0 3 0,0 3 352,0 0 97,-4 1-449,3 2 32,-3 4-32,-1 0-32,3 3-96,-2-1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1 929,'0'0'9657,"-18"0"-7901,13 5-1437,0-1 0,1 1-1,-1 0 1,1 0 0,0 1 0,1-1-1,-1 1 1,1 0 0,1-1-1,-1 1 1,-2 10 0,1-7-145,-19 54 300,-28 123 1,13-36-287,50-193-1869,14-67-5575,-20 76 4096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7 314 4708,'0'0'7816,"-4"-1"-7208,4 1-586,0 0 0,0 0-1,0 0 1,0-1 0,-1 1-1,1 0 1,0 0 0,0 0-1,0 0 1,0 0-1,0-1 1,0 1 0,-1 0-1,1 0 1,0 0 0,0 0-1,0-1 1,0 1 0,0 0-1,0 0 1,0 0 0,0 0-1,0-1 1,0 1-1,0 0 1,0 0 0,0 0-1,0-1 1,0 1 0,0 0-1,0 0 1,0 0 0,0-1-1,0 1 1,0 0-1,0 0 1,0 0 0,0 0-1,0-1 1,1 1 0,-1 0-1,0 0 1,0 0 0,0 0-1,0 0 1,0-1 0,1 1-1,-1 0 1,15-16 601,38-27-196,-5 4-279,-11 3-119,-2-2 0,-1-1 1,37-54-1,-93 163-451,12-44 484,-30 87 60,37-101-125,0 0 0,1 0 0,0 1 0,1-1 0,1 0 0,0 0 0,2 19 0,-2-28-87,1-1 0,-1 1 0,1-1 0,-1 1 0,1-1 0,0 1 0,0-1 0,1 0-1,-1 1 1,0-1 0,1 0 0,-1 0 0,1 0 0,0 0 0,0 0 0,-1 0 0,1-1-1,1 1 1,-1 0 0,0-1 0,0 0 0,0 0 0,1 1 0,3 0 0,28 5-3455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6:2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3338 545 7239,'-10'-7'395,"-43"-33"202,-2 2 1,-87-45-1,112 68-495,-2 1-1,1 2 1,-2 1 0,1 1-1,-1 2 1,-1 2-1,-38-4 1,-70 5-99,1 6-1,-1 6 1,-149 27 0,123 3 131,-306 111 0,179-48-50,-45 17-120,284-93 81,1 3 0,1 1 0,-94 68 0,97-56 55,1 2 1,2 3-1,2 1 0,-71 93 0,97-110-103,0 1-1,2 1 0,1 0 0,2 1 0,1 1 0,1 0 1,2 1-1,1 0 0,2 0 0,-5 51 0,10-37-8,2 0-1,3 0 1,1 0-1,3 0 1,2-1-1,1 0 1,3 0-1,2-1 1,2-1-1,2 0 1,1-1-1,31 48 1,-22-48 23,1-1 1,2-2-1,2-1 0,2-2 0,1-1 1,2-1-1,1-3 0,2-1 1,1-2-1,1-2 0,57 27 1,-25-21 20,1-4 1,2-3 0,1-4 0,0-3 0,161 19-1,-62-26-2,298-15 0,-312-11 19,0-7 1,-1-7 0,-2-8-1,-1-6 1,-3-7-1,259-118 1,-326 124-21,-3-5 1,-1-4-1,-3-3 1,-2-4-1,-3-3 1,-3-4-1,77-84 0,-109 99 32,-2-1 0,-3-2 0,-2-1 0,54-111 0,-69 118 61,-2-2 0,-3 1 0,-2-2-1,-2 0 1,-2-1 0,6-91 0,-14 105 20,-1-1 1,-2 1-1,-2 0 0,-2 0 0,-1 0 0,-1 1 0,-3 0 1,0 0-1,-3 1 0,-17-35 0,2 17-69,-2 1-1,-2 1 0,-3 1 1,-2 3-1,-2 0 1,-2 3-1,-2 1 0,-2 3 1,-1 1-1,-71-45 1,61 50-78,-2 2 0,-1 2 0,-1 3 0,-2 3 0,0 3 0,-1 2 0,-1 3 0,-1 3 1,-89-7-1,86 15-190,0 2 0,0 4 0,0 2 0,1 4 0,-1 2 1,1 3-1,1 4 0,1 2 0,-93 39 0,-169 108-2597,152-67-683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1172 232 1217,'0'-20'3314,"-2"-29"3900,1 47-7045,0 0 0,1-1-1,-1 1 1,0 0 0,0-1-1,-1 1 1,1 0 0,0 0 0,-1 0-1,1 0 1,-1 0 0,0 0-1,0 1 1,0-1 0,0 0 0,0 1-1,-3-2 1,-25-14 669,0 2 0,-2 1 0,1 1 0,-2 2 1,-43-10-1,68 20-748,-40-11 576,-91-8-1,123 19-613,0 1 1,0 0-1,1 1 0,-1 1 1,0 0-1,1 2 0,-1-1 0,1 2 1,0 0-1,-15 8 0,-11 8-7,1 2 0,1 2 1,1 1-1,1 2 0,1 2 0,2 1 0,1 1 0,-33 44 0,53-58-3,0 1 0,2 1 1,0 0-1,1 1 0,-12 38 0,-22 113 417,25-87-189,13-57-242,0 0-1,-2 48 1,7-65 27,1 1-1,1 0 1,0-1 0,0 1 0,1-1-1,1 0 1,0 0 0,0 0-1,8 15 1,1-1-35,6 12 71,1-2 0,35 49 1,-45-72-75,0-1 1,1-1-1,1 1 1,-1-2-1,2 0 1,-1 0-1,1-1 1,1 0-1,-1-1 1,22 9-1,-2-6-1,0 0-1,0-2 1,1-2-1,0-1 1,0-1-1,0-2 1,1-1-1,-1-2 1,44-6-1,36-11 79,148-43-1,-220 50-88,-13 4-1,118-36 33,-128 36-3,-1 0 0,-1-1-1,1 0 1,-1-1 0,-1-1 0,16-13 0,-25 17 65,-1 0-1,0 0 1,0-1 0,0 0 0,-1 0 0,0 0 0,-1 0 0,1 0 0,-2-1 0,1 0 0,-1 1-1,0-1 1,2-15 0,0-12 98,-2-64-1,-2 75-153,1-19 170,-1 0 0,-3 1-1,-1-1 1,-2 1 0,-2 0 0,-23-68-1,12 58-68,-3 1-1,-46-80 1,58 116-171,1 1 0,-2 0 0,0 1 0,0 0 0,-2 1 0,1 0 0,-1 1 0,-1 0 0,0 1 0,-1 1 0,1 0 0,-31-12 0,-21-1-3047,61 17-3018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6694,'0'0'2307,"11"0"-599,30-4-547,-1-2 1,-1-2-1,1-1 1,44-18-1,10 0-439,-4 5-224,1 5 1,112-7 0,189 8-240,-44 3-34,-14 3-84,-190 12-5353,-115-2 1090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0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5029,'8'-2'587,"-1"0"-1,0 0 1,0-1 0,0 0 0,0 0 0,7-6 0,28-10 1812,125-25 1860,-115 34-3865,1 2-1,97-2 1,198 25-298,36-14 820,-262-7-557,166 15 0,-260-6-224,1-1 1,-1-1-1,1-1 1,-1-2 0,0 0-1,1-2 1,-1-2-1,-1 0 1,40-15 0,-46 12-188,1 1 0,-1 2 0,1 0 0,1 1 0,-1 1 1,44-2-1,-56 9-1337,-9 3-3725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10602,'6'-8'2050,"-1"3"-1353,25-30 1873,-28 33-2129,-1 0 0,1 0 1,-1 0-1,1 0 0,-1-1 1,0 1-1,0-1 0,0 1 1,0-1-1,0 1 0,0-1 1,-1 0-1,1 1 0,-1-6 1,0 8-392,-1-1 1,1 1 0,-1 0-1,1-1 1,-1 1 0,1 0-1,-1-1 1,0 1-1,1 0 1,-1 0 0,1 0-1,-1 0 1,1-1 0,-1 1-1,0 0 1,1 0 0,-1 0-1,1 0 1,-1 0 0,0 0-1,1 1 1,-1-1 0,1 0-1,-1 0 1,0 0-1,1 1 1,-1-1 0,1 0-1,-1 0 1,1 1 0,-1-1-1,1 0 1,-1 1 0,1-1-1,-1 1 1,-21 13 96,9 0-121,0 2 1,0-1 0,2 2-1,0-1 1,1 2 0,1-1-1,0 1 1,1 1 0,1-1-1,1 1 1,1 0 0,1 1 0,0-1-1,1 1 1,0 29 0,3-47 4,0-1 0,0 1 0,0 0 1,0 0-1,0 0 0,1 0 1,-1-1-1,0 1 0,1 0 0,-1 0 1,1-1-1,0 1 0,0 0 1,0-1-1,0 1 0,0-1 0,0 1 1,0-1-1,0 1 0,0-1 1,1 0-1,-1 0 0,0 1 0,1-1 1,-1 0-1,1 0 0,0 0 0,-1-1 1,1 1-1,0 0 0,-1-1 1,1 1-1,0-1 0,0 1 0,0-1 1,-1 0-1,1 0 0,0 0 1,0 0-1,0 0 0,2-1 0,1 1 159,0-1 0,0 0 0,0 0 0,0-1 0,0 1 0,0-1 0,-1 0 0,1-1 0,-1 1 1,0-1-1,1 0 0,-1 0 0,0 0 0,5-6 0,-5 5-91,0 0 1,-1-1-1,1 0 1,-1 0-1,0 0 1,0 0-1,-1 0 1,1-1 0,-1 1-1,0-1 1,-1 0-1,1 0 1,-1 1-1,0-1 1,-1 0 0,0 0-1,1 0 1,-2 0-1,0-10 1,0 15-118,1 0 1,0 0-1,-1 0 0,1-1 1,-1 1-1,0 0 1,1 0-1,-1 0 1,0 0-1,0 0 0,1 0 1,-1 0-1,0 1 1,0-1-1,0 0 0,0 0 1,0 0-1,0 1 1,0-1-1,0 1 1,-1-1-1,1 1 0,0-1 1,0 1-1,0 0 1,-1 0-1,1-1 0,0 1 1,0 0-1,-1 0 1,1 0-1,0 0 1,0 0-1,-1 1 0,1-1 1,0 0-1,0 0 1,0 1-1,-1-1 0,0 1 1,0 0-315,0 0 0,0 1 0,0-1 0,-1 0 0,2 0 0,-1 1 0,0-1 0,0 1 0,0 0 0,1-1 0,-1 1 0,1 0 0,-1 0 0,1 0 0,0 0 0,0 0 0,0 0 0,0 1 0,0-1 0,0 3 0,0-4-567,1 8-1463,2-5-3671,9-3-160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72 8168,'0'0'4468,"-1"-8"-1719,2-1-1957,0 6-512,-1 0 0,0 0 0,0 0 0,0 0 0,0-1 0,0 1 0,-1 0 0,1 0-1,-1 0 1,0 0 0,0 1 0,-2-7 0,3 9-209,0-1 1,-1 1-1,1-1 0,0 1 1,-1-1-1,1 1 0,0-1 1,-1 1-1,1-1 1,0 1-1,-1-1 0,1 1 1,-1 0-1,1-1 0,-1 1 1,1 0-1,-1-1 0,1 1 1,-1 0-1,1 0 0,-1 0 1,0-1-1,1 1 0,-1 0 1,1 0-1,-1 0 0,0 0 1,1 0-1,-1 0 0,1 0 1,-1 0-1,1 0 0,-1 0 1,0 0-1,1 1 1,-1-1-1,1 0 0,-1 0 1,1 1-1,-1-1 0,1 0 1,-1 0-1,1 1 0,-1-1 1,1 1-1,-1-1 0,1 0 1,-1 1-1,1-1 0,0 1 1,-1 0-1,-18 28 20,12-12 226,1 1 1,0 0-1,2 1 1,0-1-1,1 1 0,-1 31 1,3-18-19,2-1-1,1 1 1,7 39 0,3-26-141,1-1 0,35 79 1,-25-65-314,-56-91-11643,-5-1 5627,-20-26 1166,-18-18 8415,4-2 7709,71 79-11073,1 1 0,-1 0 0,1 0 1,0-1-1,-1 1 0,1 0 1,-1-1-1,1 1 0,0 0 1,-1-1-1,1 1 0,0-1 0,-1 1 1,1 0-1,0-1 0,0 1 1,0-1-1,-1 1 0,1-1 1,0 1-1,0-1 0,0 1 0,0-1 1,0 1-1,0-1 0,0 1 1,0-1-1,0 1 0,0-1 1,0 1-1,0-1 0,0 1 1,0-1-1,1 1 0,-1-1 0,0 1 1,0-1-1,1 1 0,-1-1 1,0 1-1,0-1 0,1 1 1,-1 0-1,1-1 0,-1 1 0,0 0 1,1-1-1,-1 1 0,1 0 1,-1 0-1,0-1 0,1 1 1,-1 0-1,1 0 0,-1 0 0,1-1 1,-1 1-1,1 0 0,-1 0 1,2 0-1,37-1 2547,-30 2-2352,194-1-8174,-166-1 75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14542,'0'0'4548,"-58"64"-3555,40-31-545,2 3-31,0 0 95,7-2 97,3 1-225,6-6-160,0-3-159,11-5-1,9-5-96,3-6-929,6-9-1794,2-1-4164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17424,'0'0'2114,"-49"53"-736,31-26-225,0 4-769,2-4-320,0-3 0,8-4-64,3-3-64,1-8-160,4-4-384,0-18-6535,0-7 448</inkml:trace>
  <inkml:trace contextRef="#ctx0" brushRef="#br0" timeOffset="1">1 2 11627,'0'0'12908,"37"52"-12459,-2-36-289,-1-2-128,4-3-1570,-8-2-2177,1-4-2755,-8-5-2243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16335,'0'0'2937,"4"11"-2041,17 32-364,-10-23-430,0 1 1,-2 0-1,11 37 0,-18-54-92,-1 1 0,0 0 0,0 0 0,-1 0 0,1 0 0,-1 0 0,0 0 0,0 0 0,-1 0 0,1 0-1,-1 0 1,0 0 0,-1 0 0,1 0 0,-1-1 0,0 1 0,0 0 0,0-1 0,-1 1 0,1-1 0,-1 0 0,-6 7 0,1-3-89,-1-1 0,1 0-1,-1 0 1,0-1 0,-1 0 0,0 0 0,0-1 0,0 0 0,0-1 0,-1 0 0,1-1 0,-1 0 0,0-1 0,-21 2 0,25-7-2830,6-10-2835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17649,'0'0'9577,"81"4"-9321,-39-4-192,-3 0-64,1 0-609,-6 0-1312,-7 0-1026,-5 0-961,-13 4-2081,-5 0-898</inkml:trace>
  <inkml:trace contextRef="#ctx0" brushRef="#br0" timeOffset="1">1 122 8584,'0'0'8744,"54"21"-7014,-18-16-160,4-2-738,1-2-383,-1 3-353,-2-3-96,-8-1-1089,-1 0-2787,-4 0-6886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10186,'0'0'12379,"-8"6"-11882,4-2-369,0 0 0,0 0 0,0 0 0,1 0 0,-1 1 1,1 0-1,0-1 0,0 1 0,1 0 0,-1 1 0,1-1 0,0 0 0,1 0 1,-1 1-1,1-1 0,0 1 0,0 0 0,1-1 0,0 8 0,-1 11 519,0-15-474,0 0 0,1 0 0,0 0 0,1 0 0,3 17 0,-4-24-143,1 0-1,0 0 0,0 0 0,-1-1 0,1 1 0,1 0 1,-1 0-1,0-1 0,0 1 0,1-1 0,-1 1 0,1-1 1,-1 1-1,1-1 0,0 0 0,-1 0 0,1 0 0,0 0 0,0 0 1,0 0-1,0 0 0,0-1 0,0 1 0,0-1 0,0 1 1,0-1-1,0 0 0,0 0 0,0 0 0,3 0 0,4-1 58,-1 0 0,0-1 0,1 0 0,-1 0 0,0-1-1,0 0 1,-1-1 0,1 1 0,-1-2 0,0 1 0,0-1-1,0 0 1,0 0 0,6-8 0,-7 8-52,0 0-1,-1-1 1,0 0 0,0 0-1,0 0 1,-1 0 0,0-1 0,0 0-1,-1 0 1,1 0 0,-2 0-1,1 0 1,-1-1 0,0 1-1,1-15 1,-3 20-19,-10 23-368,3-7 334,1 0 1,0 0 0,2 0-1,-1 1 1,2 0 0,0 0-1,-1 26 1,4-40-30,0 1-1,0-1 1,0 0-1,0 1 1,1-1-1,-1 1 1,1-1-1,-1 0 1,1 0 0,-1 1-1,1-1 1,0 0-1,-1 0 1,1 1-1,0-1 1,0 0-1,0 0 1,0 0-1,0 0 1,0-1 0,0 1-1,1 0 1,1 1-1,1 0-332,0 0 0,0-1-1,1 1 1,-1-1 0,0 0-1,1-1 1,7 2 0,-2-2-815,0 0 1,-1 0 0,1-1 0,0 0-1,-1-1 1,1 0 0,8-4-1,5-6-12295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9673,'0'0'13245,"-8"14"-11980,0 1-942,-70 137 1973,70-136-2200,1 1 1,1 0-1,1 0 0,0 1 1,1 0-1,1-1 0,1 1 1,0 19-1,2-35-96,0 0 0,0 0 1,1 1-1,-1-1 0,1 0 0,0 0 0,-1 0 1,1 0-1,0 0 0,0 0 0,0 0 1,0 0-1,1 0 0,-1 0 0,1 0 1,-1-1-1,1 1 0,-1-1 0,1 1 0,0-1 1,3 2-1,0 0-7,-1-1 1,1-1-1,0 1 0,0 0 1,-1-1-1,1 0 1,0-1-1,0 1 0,8-1 1,-1 0-694,-1 0 0,0-2 1,1 1-1,-1-1 0,0-1 1,0 0-1,0-1 0,13-6 1,7-10-5894,1-5-4025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11211,'0'0'4260,"-5"11"-812,-13 27-373,-2 0 0,-42 60 0,49-81-2814,-5 6 164,-41 42-1,58-65-553,1 1 0,0-1-1,0 0 1,-1 0-1,1 0 1,0 0 0,-1 0-1,1 0 1,0 0-1,-1 0 1,1 0 0,0 0-1,0 0 1,-1 0 0,1 0-1,0 0 1,-1-1-1,1 1 1,0 0 0,0 0-1,-1 0 1,1 0-1,0 0 1,0-1 0,-1 1-1,1 0 1,0 0 0,0 0-1,-1-1 1,1 1-1,0 0 1,0 0 0,0-1-1,0 1 1,0 0-1,-1-1 1,1 1 0,0 0-1,0 0 1,0-1 0,0 1-1,0 0 1,0-1-1,0 1 1,0 0 0,0-1-1,0 1 1,0 0-1,0 0 1,0-1 0,0 0-1,-4-27-5912,2 14 1916,-3-14-3363</inkml:trace>
  <inkml:trace contextRef="#ctx0" brushRef="#br0" timeOffset="1">1 107 6470,'0'0'17361,"52"10"-16465,-23 6-255,3 2-481,2 0-96,2 1-576,2-4-2948,-7-2-4035,-2-5-192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18001,'0'0'5045,"-2"11"-4074,1-2-863,0-1-1,0 0 0,1 1 0,0-1 0,0 1 1,1-1-1,0 1 0,1-1 0,-1 0 1,2 0-1,5 15 0,5 6-38,-5-14-44,-1 0 0,-1 1 0,0 0 0,7 34 1,-13-45-27,1-1 0,-1 1 0,0 0 0,0 0 0,-1 0 0,1 0 1,-1 0-1,0 0 0,0 0 0,-1-1 0,0 1 0,0 0 1,0-1-1,0 0 0,0 1 0,-1-1 0,0 0 0,0 0 1,0 0-1,0-1 0,-8 7 0,-36 23-2098,11-20-3372,12-9-1869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18930,'0'0'11178,"-5"21"-19569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14125,'0'0'2056,"-9"3"-22,-1 2-1757,0-1 0,0 2 0,1-1 1,0 1-1,0 1 0,0 0 0,1 0 1,0 1-1,1 0 0,-1 0 0,2 0 1,-1 1-1,1 0 0,0 1 1,-8 19-1,12-25-194,0 1-1,1 0 1,0 0 0,0 0-1,0 0 1,0 0 0,1 0 0,-1 0-1,2 10 1,-1-14-55,0 0 0,1 0 0,-1 0 0,0 0 0,1 0-1,-1 0 1,1 0 0,-1-1 0,1 1 0,-1 0 0,1 0 0,0 0 0,-1 0-1,1-1 1,0 1 0,0 0 0,0-1 0,-1 1 0,1-1 0,1 1 0,0 0 83,0 0 1,0-1 0,0 1 0,1-1 0,-1 0 0,0 0 0,0 0-1,0 0 1,0 0 0,0 0 0,0-1 0,0 1 0,4-2 0,1-1 117,0 0 0,0-1 1,0 0-1,-1 0 1,1-1-1,-1 1 1,0-1-1,0-1 1,-1 1-1,0-1 1,8-10-1,-7 9-140,-1-1 0,0 0-1,0 0 1,0 0 0,-1-1-1,-1 1 1,1-1 0,-1 0 0,2-12-1,-4 19-116,-1 1-1,1-1 0,-1 1 0,0-1 0,0 1 1,0-1-1,1 0 0,-1 1 0,-1-1 0,1 1 1,0-1-1,0 1 0,0-1 0,-1 1 0,1-1 1,-1 1-1,1-1 0,-1 1 0,0-1 0,0 1 0,1 0 1,-1-1-1,0 1 0,0 0 0,0 0 0,0 0 1,-1 0-1,1 0 0,0 0 0,0 0 0,-1 0 1,1 0-1,0 0 0,-1 1 0,1-1 0,-1 0 1,1 1-1,-1 0 0,1-1 0,-1 1 0,1 0 1,-1 0-1,0 0 0,1 0 0,-1 0 0,1 0 1,-1 0-1,1 0 0,-1 1 0,-1 0 0,-2 0-365,0 0 0,1 0-1,0 1 1,-1 0 0,1 0-1,0 0 1,0 0-1,0 1 1,0-1 0,0 1-1,1 0 1,-1 1 0,1-1-1,0 0 1,0 1 0,-4 5-1,6-6-312,-1 0 0,1 0-1,0 0 1,0 1 0,0-1-1,1 0 1,-1 0 0,1 1-1,0 3 1,0 4-5181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9289,'0'0'6838,"4"-8"-4708,-2 3-1938,0 1-1,0 0 1,1 0-1,-1 0 1,1 1 0,0-1-1,0 0 1,1 1-1,-1 0 1,0 0-1,1 0 1,0 0-1,0 1 1,0-1-1,0 1 1,0 0-1,0 0 1,1 1 0,-1-1-1,1 1 1,-1 0-1,1 0 1,0 0-1,8 0 1,-11 1-175,1-1 0,-1 1 0,1 0 0,-1 0 0,1 0 0,0 0 0,-1 0 0,1 0 0,-1 1 0,1-1 0,-1 1 1,1 0-1,-1 0 0,1-1 0,-1 2 0,0-1 0,0 0 0,1 0 0,-1 1 0,0-1 0,0 1 0,0 0 0,0 0 0,-1 0 0,1-1 0,0 2 0,-1-1 0,3 4 1,-2 1 21,0 0 0,-1 0 0,0 1 0,0-1 0,0 0 0,-1 1 1,0-1-1,0 1 0,-2 8 0,-1-1 76,0-1 1,0 0-1,-6 14 0,5-16-34,0 0-1,1 0 1,0 0 0,1 0-1,-1 16 1,3-26-29,0-1 0,0 0 0,1 0-1,-1 0 1,0 1 0,1-1 0,-1 0 0,1 0 0,-1 0 0,1 0 0,0 0 0,-1 0-1,1 0 1,0 0 0,0 0 0,0 0 0,-1 0 0,1-1 0,0 1 0,0 0 0,0-1-1,0 1 1,0 0 0,1-1 0,-1 1 0,0-1 0,0 0 0,0 1 0,0-1 0,1 0-1,-1 0 1,0 1 0,0-1 0,0 0 0,1 0 0,-1-1 0,0 1 0,0 0 0,0 0 0,1 0-1,-1-1 1,2 0 0,3 0 185,0-1 0,0 1 0,0-1 0,0 0 0,0-1 0,0 0 0,8-5-1,-7 3-129,-1 0 0,0 0 0,0-1-1,-1 0 1,1 0 0,-1 0 0,-1-1-1,1 0 1,-1 0 0,0 0 0,-1 0-1,5-13 1,-5 7-24,0 0-1,0-1 0,-1 1 1,-1-1-1,-1 1 1,-1-26-1,0 35-82,1-1-1,-1 1 1,0-1-1,-1 1 1,1 0-1,-1 0 1,-2-5 0,4 7-14,-1 1 0,0-1 0,0 1 0,0 0 0,0-1-1,0 1 1,0 0 0,0 0 0,0 0 0,0-1 0,0 1 0,-1 0 0,1 1 0,0-1 0,-1 0 0,1 0 0,-1 0 0,1 1 0,-1-1 0,1 1 0,-1-1 0,-2 1 0,3 0 9,1 0 0,0 0 0,-1 0 0,1 0 0,0 0 0,0 1 0,-1-1 0,1 0 0,0 0 0,0 0 0,0 0-1,-1 1 1,1-1 0,0 0 0,0 0 0,0 1 0,-1-1 0,1 0 0,0 0 0,0 1 0,0-1 0,0 0 0,0 1 0,0-1 0,0 0-1,-1 0 1,1 1 0,0-1 0,0 0 0,0 1 0,0-1 0,0 0 0,1 1 0,-1-1 0,0 0 0,0 0 0,0 1 0,0-1 0,0 0-1,0 1 1,0-1 0,0 0 0,1 0 0,-1 1 0,0-1 0,0 0 0,0 0 0,1 0 0,-1 1 0,0-1 0,0 0 0,1 0 0,-1 0-1,0 0 1,0 1 0,1-1 0,-1 0 0,17 16-128,-9-12-244,1-1 1,-1 0-1,1 0 0,0-1 0,0-1 1,0 1-1,15 0 0,36-4-8828,-31-1 177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7976,'0'0'16554,"-3"12"-15513,-5 11-647,-1 0 0,-1-1 0,-19 30 0,-4 10-54,27-50-303,0 0-1,1 0 0,1 1 0,0-1 1,1 1-1,0 0 0,1 0 0,0 15 1,1-25-122,1 0 1,0 0 0,1 1-1,-1-1 1,1 0 0,-1 0-1,1 0 1,0 0 0,0 0-1,0 0 1,0 0 0,1 0-1,-1-1 1,1 1 0,0 0-1,-1-1 1,1 1 0,0-1-1,1 0 1,-1 0 0,0 1-1,1-1 1,-1-1 0,1 1-1,0 0 1,-1-1 0,1 1-1,0-1 1,0 0 0,0 0-1,0 0 1,0 0 0,0-1-1,0 1 1,1-1 0,-1 0-1,0 0 1,4 0 0,1 0-442,28 0-3132,-11-3-1549,12-10-7685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17681,'0'0'6662,"-28"67"-6438,2-32 193,-6 0 447,-1 0 129,8-7-512,2-5-417,8-8-32,3-9-32,6-6-1121,1 0-1602,3-11-1729,-1-12-5894</inkml:trace>
  <inkml:trace contextRef="#ctx0" brushRef="#br0" timeOffset="1">10 59 17328,'0'0'8456,"63"52"-7687,-33-39-449,8-2-223,4 0-33,-5 0-2018,-1-6-2402,-1-4-1346,-8-1-9256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14221,'0'0'6246,"-16"56"-4036,23-32-384,10 2-192,1 2-898,3 2-383,3 3-257,-8 4-96,-9 4 32,-7 2 0,-2 4 64,-25 3-160,-9 2-897,-11-1-1730,-9-5-1889,-1-7-4805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38 3748,'-21'-6'6093,"21"6"-6000,1 0 1,-1 0-1,0 0 0,1 0 0,-1 0 0,0 0 0,0 0 0,0 0 1,1 0-1,-1 0 0,0-1 0,0 1 0,1 0 0,-1 0 1,0 0-1,0 0 0,0-1 0,1 1 0,-1 0 0,0 0 0,0 0 1,0-1-1,0 1 0,0 0 0,0 0 0,1 0 0,-1-1 0,0 1 1,0 0-1,0 0 0,0-1 0,0 1 0,0 0 0,0 0 0,0-1 1,0 1-1,0 0 0,0 0 0,0-1 0,0 1 0,0 0 0,0 0 1,0-1-1,0 1 0,-1 0 0,1 0 0,0-1 0,0 1 0,0 0 1,0 0-1,0 0 0,-1-1 0,1 1 0,0 0 0,0 0 1,0 0-1,-1 0 0,1-1 0,0 1 0,0 0 0,0 0 0,-1 0 1,1 0-1,0 0 0,0 0 0,-1 0 0,1 0 0,9-2 35,0 1-1,0 0 0,0 0 1,0 1-1,0 0 0,0 1 1,1 0-1,-1 1 0,0-1 1,12 5-1,27 4-76,14-7 387,-45-2 272,-43-2-16,-135-16 763,254 1-1392,-75 15 37,64-4-231,-70 5 72,-50 4 215,2 0-34,-98 6 494,133-10-596,40 0-204,-5-2 5,-25 1 61,0 0-1,1 0 1,-1 1 0,0 0 0,0 1 0,1 0 0,-1 1 0,15 4 0,-24-6 41,-2 0-109,-17 0-439,10-1-4282,5-2-925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39 5317,'0'0'16661,"-5"19"-13976,6-23-2530,-1 0 0,1 0 0,-1-1 0,-1 1-1,1 0 1,-1 0 0,1 0 0,-1-1 0,0 1-1,-2-5 1,3 9-159,0 0-1,-1-1 0,1 1 1,0 0-1,0-1 1,0 1-1,0 0 0,0 0 1,-1-1-1,1 1 0,0 0 1,0-1-1,0 1 1,-1 0-1,1 0 0,0-1 1,-1 1-1,1 0 1,0 0-1,0 0 0,-1 0 1,1-1-1,0 1 0,-1 0 1,1 0-1,0 0 1,-1 0-1,1 0 0,0 0 1,-1 0-1,1 0 0,0 0 1,-1 0-1,1 0 1,0 0-1,-1 0 0,1 0 1,0 0-1,-1 0 1,1 0-1,0 1 0,-1-1 1,1 0-1,-1 0 0,-7 19-36,3 22 178,5-40-126,0 1 0,0-1-1,0 0 1,0 1 0,0-1-1,0 1 1,0-1 0,0 1-1,0-1 1,1 1 0,-1-1-1,1 0 1,-1 1 0,1-1-1,0 0 1,-1 1 0,1-1-1,0 0 1,0 0 0,0 0-1,0 0 1,0 0 0,0 0-1,0 0 1,0 0 0,0 0-1,1 0 1,-1 0 0,0-1 0,0 1-1,1-1 1,-1 1 0,1-1-1,-1 1 1,0-1 0,1 0-1,-1 1 1,1-1 0,-1 0-1,1 0 1,-1 0 0,1 0-1,-1-1 1,0 1 0,1 0-1,-1-1 1,1 1 0,0-1-1,-1 1-13,-1 0 0,1 0-1,-1 0 1,0 0 0,1-1 0,-1 1-1,0 0 1,1 0 0,-1 0-1,1 0 1,-1-1 0,0 1 0,1 0-1,-1 0 1,0-1 0,0 1-1,1 0 1,-1-1 0,0 1-1,0 0 1,1-1 0,-1 1 0,0 0-1,0-1 1,0 1 0,0 0-1,0-1 1,1 1 0,-1-1-1,0 1 1,0 0 0,0-1 0,0 1-1,0-1 1,0 1 0,0 0-1,0-1 1,0 1 0,-1-1 0,1 1-1,0 0 1,0-1 0,0 1-1,0 0 1,0-1 0,-1 1-1,1 0 1,-1-1 0,-7-6-3130,-2 5-4239,1 2-1052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2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4965,'21'-2'11653,"5"1"-5188,8 1-3608,22 2-4085,22 1 1361,53-3 230,-130 0-272,-21 0-107,-253 0 1190,369 13-1030,89-9 171,-413 1 1457,227-5-1809,11 2-438,0-1-1,0-1 1,0 1 0,19-3-1,1 0-1391,7 1-2393,0-2-2755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227 166 3395,'0'0'7538,"-3"-9"-6897,1 5-420,-1-1 0,1 1 0,-1 0 1,1 0-1,-1 0 0,-1 0 0,1 0 0,-1 0 1,1 1-1,-1 0 0,0 0 0,0 0 1,0 0-1,-1 1 0,1-1 0,-1 1 0,1 0 1,-1 1-1,0-1 0,1 1 0,-1 0 1,0 0-1,0 0 0,-9 0 0,4 0-95,0 0 0,0 1 0,-1 0 0,1 0 0,0 1 0,-1 1 0,1 0 0,0 0 0,-15 6 0,25-8 50,3 1-71,1-1-1,0 0 0,0 0 0,-1 0 1,1-1-1,0 1 0,0-1 1,-1 0-1,1 0 0,0 0 0,-1 0 1,6-3-1,13-3-45,78-8 3,1 4 0,168 5 1,-268 6-63,-146 7 1083,-82-9-202,660-3-758,-570-17 133,54 10 287,35 4-91,-79-2 0,126 10-494,0 0 0,0 0 1,0 1-1,0-1 0,0 0 0,0 1 1,0-1-1,0 1 0,0-1 0,0 1 0,0-1 1,0 1-1,0 0 0,1-1 0,-1 1 1,0 0-1,0 0 0,1-1 0,-1 1 0,0 0 1,1 0-1,-1 0 0,1 0 0,-1 0 1,1 0-1,0 0 0,-1 2 0,1-2-232,-1 0 0,1 0 1,0 0-1,0 1 0,0-1 0,0 0 0,0 0 0,0 1 0,0-1 0,0 0 0,0 0 1,1 0-1,-1 1 0,0-1 0,2 2 0,5 3-4942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56 5029,'0'0'12529,"-5"0"-11600,11 0 955,237-6 866,330-15-2131,-423 19-651,-150 2 58,-31 0 241,-233-13-104,-5-1-80,-24 23-49,185-4-9,278 8 247,573-6-21,-634-17-171,21 0-117,-155 23-252,-19-3 262,-1-1 0,-1-3 0,1-1-1,-73-3 1,38 0-141,-389 10 542,1279-56-524,-806 44 203,30-4-277,-29 5-106,-21 4 30,-173 31-1164,61-20-2901,61-9-279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6470,'0'1'485,"0"0"-1,0 0 1,1 0-1,-1 0 1,0 0-1,0 0 1,0 0-1,1 0 1,-1-1-1,0 1 1,1 0-1,-1 0 1,1 0-1,-1 0 1,1-1-1,-1 1 1,1 0-1,0 0 1,-1-1-1,1 1 1,0 0 0,-1-1-1,1 1 1,0-1-1,0 1 1,0-1-1,1 1 1,1 0-25,0 0 1,0-1-1,1 1 1,-1-1 0,0 1-1,0-1 1,0 0-1,6-1 1,2-1-257,-1 0 0,0 0 0,0-1 0,-1-1-1,11-4 1,-15 6-124,71-42 534,-70 40-572,0 0-1,0-1 1,0 0 0,0 0-1,-1-1 1,0 1 0,0-1-1,-1 0 1,6-9 0,-10 15-33,1-1 0,-1 0 0,1 0 0,-1 0 0,0 0 0,1 0 1,-1 1-1,0-1 0,1 0 0,-1 0 0,0 0 0,0 0 0,0 0 0,0 0 1,0 0-1,0 0 0,0 0 0,0 0 0,-1 0 0,1 0 0,0 0 0,0 0 1,-1 0-1,1 0 0,-1 0 0,1 1 0,-2-3 0,1 2-6,-1 0 1,1 0-1,-1 0 1,1 0-1,-1 0 0,0 0 1,0 1-1,1-1 0,-1 0 1,0 1-1,0 0 1,0-1-1,-2 1 0,-6-1-16,0 1-1,1 0 1,-1 1-1,-16 3 1,11 0 27,0 1 0,0 0-1,0 1 1,1 1 0,0 0 0,-18 12 0,23-13 70,0 1 0,0 0-1,1 0 1,0 0 0,0 1-1,1 0 1,0 1 0,0-1-1,-10 20 1,16-25-61,-1 0-1,1-1 1,-1 1 0,1 1 0,0-1 0,1 0 0,-1 0-1,0 0 1,1 0 0,0 1 0,0-1 0,0 0-1,0 0 1,0 0 0,1 1 0,-1-1 0,1 0 0,0 0-1,0 0 1,2 4 0,-1-4 4,0 0 1,1 0-1,-1 0 0,1 0 1,0 0-1,0-1 0,0 1 1,0-1-1,0 0 0,1 0 1,-1 0-1,1-1 0,-1 1 1,6 1-1,12 2 55,0-1-1,0 0 1,0-1 0,39-1-1,-26-1-203,59-1-648,-86-1 115,0 1-1,0-2 0,0 1 1,0-1-1,0 0 0,0 0 1,0-1-1,0 0 1,-1 0-1,7-5 0,9-10-6321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2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17296,'0'0'2178,"-10"2"-347,3 0-1683,-1 1-1,1-1 0,-1 1 0,1 0 1,0 1-1,0 0 0,1 0 0,-1 0 1,1 1-1,0 0 0,0 0 0,0 1 0,1-1 1,0 1-1,0 1 0,0-1 0,1 1 1,-5 8-1,6-8-54,0-1 0,0 1-1,1 0 1,-1 0 0,2 0 0,-1 0 0,1 1 0,0-1 0,0 12 0,1-18-76,0 0 1,0 0 0,1 0 0,-1 0 0,0-1-1,0 1 1,1 0 0,-1 0 0,0 0-1,1 0 1,-1-1 0,1 1 0,-1 0-1,1 0 1,0-1 0,-1 1 0,1 0-1,0-1 1,-1 1 0,1-1 0,0 1 0,0-1-1,-1 1 1,1-1 0,0 0 0,0 1-1,0-1 1,0 0 0,0 0 0,-1 1-1,1-1 1,0 0 0,0 0 0,0 0-1,0 0 1,0 0 0,0 0 0,0 0 0,0-1-1,0 1 1,-1 0 0,1 0 0,0-1-1,0 1 1,0-1 0,1 0 0,4-1 271,0 0 1,-1 0 0,1-1-1,-1 1 1,11-8 0,20-29 580,-34 38-884,-1-1 0,1 0 0,-1 1 0,0-1 0,0 0 0,1 0 0,-1 0-1,-1 0 1,1 0 0,0 0 0,0-1 0,-1 1 0,1 0 0,-1 0 0,0 0 0,0-1 0,0 1 0,0 0 0,0 0-1,0-1 1,-1-2 0,0 5-476,-1-1-1,1 0 1,-1 0 0,1 1-1,-1-1 1,1 1-1,-1 0 1,1-1 0,-1 1-1,0 0 1,1 0-1,-1 0 1,1 0 0,-1 0-1,0 0 1,-2 1-1,-2-1-2900,-9 0-6896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37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1022 218 6790,'-9'-4'630,"-90"-44"1320,86 41-1722,1-1 1,0-1 0,0 1-1,1-2 1,0 0 0,-14-17-1,21 22-97,-3-4 146,0 0-1,0 0 1,-1 0 0,0 1 0,0 0-1,-15-9 1,19 15-297,0 0 0,0 0-1,0 1 1,0 0 0,0 0 0,0 0-1,0 0 1,0 0 0,0 1 0,0 0 0,-1 0-1,1 0 1,0 1 0,0-1 0,0 1 0,-1 0-1,1 0 1,0 0 0,0 1 0,1-1-1,-8 5 1,-17 9-106,1 1 0,0 2-1,1 0 1,1 2 0,-43 44-1,-103 135-502,117-133 570,39-47 61,-26 30 114,-56 88-1,87-120-70,0 0 0,2 1 0,0 0 0,1 0 0,0 1 0,2 0 0,0 0 0,2 1 0,-3 32 0,4-25 74,2 1-1,1 0 1,1 0 0,2 0 0,0 0 0,2-1-1,13 37 1,28 50-242,4-2 1,6-2-1,4-3 0,79 105 0,-125-191 103,2-1 0,1 0 0,0-1 0,1-1 0,1-1 0,1-1 0,29 18 0,-32-24 148,1-1 1,0 0-1,1-1 0,-1-1 0,2-1 0,-1-1 0,1-1 0,-1 0 0,34 0 0,-20-4 144,-1-2 0,0-2-1,0 0 1,0-3 0,0 0-1,-1-2 1,-1-2-1,1-1 1,-2-1 0,0-2-1,28-18 1,-8 2 262,-3-3 0,0-1 1,-3-3-1,-1-1 0,56-66 0,-73 72-285,0-2 0,-2 0 0,-2-2-1,-1 0 1,-2-2 0,-2 0 0,18-59 0,-21 47-222,-2-2-1,-2 1 1,-3-1 0,-2-1 0,-3-79-1,-3 109-24,-1 0-1,-1 0 0,-2 0 0,0 0 1,-2 0-1,0 1 0,-1 0 0,-2 1 1,0 0-1,-2 0 0,0 1 1,-26-33-1,19 31-113,-2 0 0,-1 2-1,0 0 1,-2 2 0,0 0 0,-1 2 0,0 1 0,-2 1 0,-50-21-1,-128-34-6469,136 52 2007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7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 4164,'0'0'-416,"-56"-1"-161,31 1-1505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3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53 6598,'12'-7'10407,"-3"11"-4435,5 23-2711,-13-25-3202,-1 0-1,1 0 1,0 0-1,0 0 1,-1 0-1,1 0 1,0-1-1,1 1 1,-1 0-1,0 0 1,0-1-1,1 1 1,-1-1-1,1 1 0,0-1 1,-1 0-1,1 1 1,0-1-1,0 0 1,-1 0-1,3 1 1,-3-3-24,0 1 1,0-1-1,-1 1 0,1-1 1,0 1-1,-1-1 1,1 0-1,0 1 1,-1-1-1,1 0 0,-1 0 1,1 1-1,-1-1 1,1 0-1,-1 0 1,0 0-1,1 0 0,-1 1 1,0-1-1,0 0 1,1 0-1,-1 0 1,0 0-1,0 0 0,0 0 1,0 0-1,-1-1 1,1-36 324,0 29-180,0 7-171,0 0 0,0 0 0,0 0 0,-1 1 0,1-1 0,-1 0 0,1 0 0,-1 1 0,0-1 0,1 0 0,-1 1 0,0-1 0,0 1 0,0-1 0,0 1 0,-1-1 0,1 1 0,0 0 0,0 0 0,-1 0 0,1-1 0,-1 1 0,1 0-1,-1 1 1,1-1 0,-1 0 0,0 0 0,0 1 0,1-1 0,-1 1 0,0-1 0,0 1 0,1 0 0,-1 0 0,0 0 0,0 0 0,0 0 0,1 0 0,-1 0 0,0 1 0,0-1 0,1 0 0,-1 1 0,0 0 0,0-1 0,1 1 0,-1 0 0,1 0 0,-1 0 0,1 0 0,-1 0 0,1 0 0,0 1 0,-1-1 0,1 0 0,0 1 0,0-1 0,0 1 0,-2 2 0,1 0-22,0 0-1,1 0 1,-1 0 0,1 0-1,0 0 1,0 1 0,-1 6-1,2-10 2,0 0 0,0 0 0,0-1 0,0 1 0,0 0-1,0 0 1,0-1 0,1 1 0,-1 0 0,0 0 0,0-1 0,1 1-1,-1 0 1,0-1 0,1 1 0,-1-1 0,1 1 0,-1 0 0,1-1-1,-1 1 1,1-1 0,-1 1 0,1-1 0,0 1 0,-1-1 0,1 0-1,0 1 1,-1-1 0,1 0 0,0 1 0,-1-1 0,1 0 0,0 0-1,0 0 1,-1 0 0,1 0 0,0 0 0,0 0 0,-1 0 0,1 0-1,0 0 1,0 0 0,-1 0 0,1 0 0,0-1 0,0 1 0,-1 0-1,1-1 1,0 1 0,0-1 0,1 0-282,-1 1 0,1-1 0,-1 0 0,1 0 1,-1 0-1,0 0 0,1 0 0,-1 0 0,0 0 0,0 0 0,0 0 0,0 0 0,0-1 0,0 1 1,0 0-1,0-1 0,0 1 0,0-4 0,4-15-6208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51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1 411 8136,'0'0'14056,"10"4"-12839,-5-2-1091,-1 0-26,0 0 1,1 0 0,-1-1 0,1 0-1,-1 0 1,1 0 0,-1 0-1,1 0 1,0-1 0,-1 0-1,1 0 1,0 0 0,-1-1 0,1 0-1,0 0 1,-1 0 0,1 0-1,4-2 1,89-46 431,-3-4-1,98-72 1,93-54-1198,-260 171-26,-15 5-1316,-1 0-3337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8648,'0'0'6588,"-1"9"-4821,-5 42 608,6-51-2323,0 0 1,0 1-1,0-1 0,0 0 0,0 1 0,0-1 0,0 0 0,0 1 0,0-1 0,0 0 0,0 0 1,0 1-1,0-1 0,0 0 0,0 1 0,0-1 0,0 0 0,1 1 0,-1-1 0,0 0 1,0 0-1,0 1 0,0-1 0,1 0 0,-1 0 0,0 1 0,0-1 0,0 0 0,1 0 1,-1 0-1,0 1 0,1-1 0,-1 0 0,0 0 0,0 0 0,1 0 0,-1 0 0,0 0 0,1 0 1,-1 1-1,0-1 0,1 0 0,-1 0 0,0 0 0,0 0 0,1 0 0,-1 0 0,0-1 1,1 1-1,-1 0 0,0 0 0,1 0 0,-1 0 0,0 0 0,0 0 0,1 0 0,-1-1 0,0 1 1,0 0-1,1 0 0,-1 0 0,0-1 0,0 1 0,1 0 0,-1 0 0,0-1 0,0 1 1,1-1-1,14-19 2214,-13 16-2050,-1 0 1,0 1-1,0-2 1,-1 1-1,1 0 0,-1 0 1,0 0-1,0 0 1,-1-7-1,1 10-174,-1 1 0,1-1 0,0 0 0,0 1 0,-1-1 0,1 0 0,0 1 0,-1-1 0,1 0 0,-1 1 0,1-1 0,0 1 0,-1-1 0,0 0 0,1 1 0,-1-1 0,1 1 0,-1 0 0,1-1 0,-1 1 0,0-1 0,0 1 0,-1 0-33,1 0 1,-1-1-1,1 1 0,0 0 1,-1 1-1,1-1 0,-1 0 1,1 0-1,-1 1 0,1-1 1,0 1-1,-1-1 0,1 1 0,0-1 1,0 1-1,-2 1 0,1 0-4,-1 0 0,1 0 1,0 1-1,0-1 0,1 1 0,-1-1 0,0 1 0,1-1 0,-1 1 0,1 0 0,0 0 0,0 0 0,0 0 0,1 0 0,-1 0 0,1 0 1,-1 0-1,1 0 0,0 6 0,13-32 1169,-10 5-1106,-5 26-1147,1-6 718,1 0 0,-1 0 0,1 0 0,0-1 0,0 1 0,0 0 0,0 0 0,0 0 0,0-1 0,1 1 0,-1 0 0,0 0 0,1 0 0,0-1 0,-1 1 0,1 0 0,0-1-1,0 1 1,2 2 0,14 3-5804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3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348 266 5157,'0'0'1703,"-3"-10"-96,1-6-1418,0 0 1178,-1 1 0,-1 0 0,-9-26 0,13 38-1156,-1 1 0,0-1 0,0 1 0,-1-1 0,1 1 0,0-1 0,-1 1 0,1 0 0,-1 0 0,0 0 0,0 0 0,0 0 0,0 0 0,0 0 0,0 1 0,0-1 0,-1 1 0,1 0 0,0-1 0,-1 1 0,1 0 0,-1 0 0,0 1 0,1-1 0,-1 0 0,0 1 0,1 0 0,-1-1 0,0 1 0,-2 1 0,2 0-191,0 0-1,0 0 1,0 0 0,0 1-1,0-1 1,0 1 0,0 0-1,1 0 1,-1 0 0,1 0-1,0 0 1,-1 0 0,-1 4-1,-29 38 0,25-32 7,-20 27 100,1 2 0,3 0 1,1 2-1,-20 52 0,37-78-74,0 1 1,1 0-1,1 1 1,1-1 0,0 1-1,1 0 1,2-1-1,0 1 1,0 0 0,2 0-1,0-1 1,2 1-1,9 30 1,159 424 54,-149-421-91,3-1 0,59 86 1,82 79 62,-157-204-62,1 1 0,1-2 0,-1 0 0,2 0 0,0-1 0,22 14 0,-29-21 39,2 1 0,-1-1 0,0-1 0,1 1 0,-1-1 0,1 0 0,-1-1 0,1 0 0,0 0-1,0-1 1,0 0 0,-1 0 0,1-1 0,0 0 0,13-3 0,21-8 33,-21 6-21,0 0 0,43-4 1,-55 9-65,-1 0 0,0 0 1,1-1-1,-1 0 0,0 0 0,0-1 1,0 0-1,0 0 0,-1-1 1,1 0-1,-1 0 0,9-7 1,-8 3 3,1 0 0,-1 0 0,-1-1 0,0-1 0,0 1 0,-1-1 0,0 0 0,6-15 0,17-37 223,-2-2 0,-4-1 1,-3-1-1,-2-1 0,-3-1 1,-4 0-1,-2 0 0,0-98 1,-10 52 267,-19-135 0,14 202-456,-3 0 1,-2 1 0,-2 1-1,-2 0 1,-34-72 0,42 104-11,0 1 1,-1 0-1,0 1 1,0 0-1,-1 0 1,-1 1-1,0 0 1,0 0 0,-1 1-1,0 1 1,-1 0-1,0 0 1,0 1-1,0 1 1,-20-7-1,2 3-22,0 3 1,0 0-1,-1 2 0,0 1 0,-60 0 0,91 4-11,-72-3-16,0 4 0,-1 2 0,-131 25 0,198-26-107,1-1 1,-1 1-1,1 0 1,0 0-1,0 0 0,0 1 1,0-1-1,0 1 1,0 0-1,1 1 1,-1-1-1,-3 6 1,6-6-273,-1 0 1,2 0 0,-1 0 0,0 0 0,1 1 0,-1-1 0,1 0 0,0 1-1,0-1 1,0 1 0,1 0 0,-1-1 0,1 1 0,0 0 0,0-1 0,0 1-1,0 0 1,1-1 0,1 6 0,11 33-6791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0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57 965 5189,'0'0'326,"-3"9"1350,-10 27-610,4-14 799,2 0 0,0 0 1,1 0-1,1 1 0,-1 26 0,7-70 2726,0 13-4517,0 1-1,1 0 1,0 0 0,0 0 0,5-8 0,35-82 472,4 3 0,83-126 1,-22 71-397,59-89-124,-127 177 326,60-132 1,-97 189-221,0-1 1,-1 0 0,1 0 0,-1 0 0,0 1-1,0-1 1,0-7 0,5 16-3766,-4 0-2754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3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776 173 2242,'0'0'3315,"0"-9"-2012,1-2-1332,0 7 340,0 1 0,-1-1 0,1 1 0,-1-1 1,0 0-1,0 1 0,0-1 0,0 0 0,-1 1 0,1-1 0,-1 1 0,0-1 0,0 1 0,-1-1 0,1 1 0,-1-1 1,1 1-1,-1 0 0,0 0 0,0 0 0,0 0 0,-1 0 0,1 0 0,-1 1 0,0-1 0,-3-2 0,-13-5 104,-1 2-1,1 0 0,-1 0 0,-1 2 0,1 1 0,-1 0 0,0 2 0,-28-2 0,-15 3-318,-92 8 0,133-4-43,0 0 1,1 2-1,-1 0 1,1 2-1,0 0 1,-26 13-1,40-16 20,0 1 0,1 0 0,0 0 0,0 1 0,0 0 0,1 0 0,-1 1-1,1 0 1,1 0 0,-1 0 0,1 1 0,0 0 0,0 0 0,1 0 0,0 0 0,0 1 0,1 0 0,0-1 0,0 1 0,-1 10 0,-5 39 134,4 0 0,2 93 1,3-112-152,2-10 9,1-1 1,2 1-1,0-1 1,2 0-1,1 0 1,1-1-1,2 0 1,0-1-1,2 0 1,21 32-1,-24-44-37,0-1 0,0-1 1,1 1-1,1-2 0,0 1 0,0-2 0,1 1 0,0-2 0,1 0 0,0 0 1,0-2-1,0 0 0,1 0 0,0-1 0,0-1 0,16 3 0,-13-5 1,0 0-1,-1-1 0,1 0 1,0-2-1,0 0 1,0-1-1,0-1 0,-1 0 1,1-1-1,-1-1 1,0-1-1,0-1 0,27-14 1,25-20 111,-2-2 0,-3-4 0,89-81 0,-140 115-87,-1-2-1,0 1 1,-1-2-1,-1 1 1,0-1-1,-1-1 1,-1 0 0,0 0-1,-1-1 1,4-19-1,-4 12 93,-2 1-1,-1-1 1,-1-1 0,-1 1-1,-2 0 1,0-1 0,-4-24-1,3 42-49,0 0 0,-1 0 0,0 0 0,0 1 0,-1-1 0,0 1 0,0 0 0,-1 0-1,0 0 1,0 0 0,-1 0 0,1 1 0,-11-11 0,6 10-14,1 0 0,-1 0 0,0 1 0,-1 0 0,0 1 0,0 0 0,0 0-1,-20-5 1,-6 1-263,-1 2 1,-1 2-1,1 1 0,-64 2 0,82 3-1052,0 1 0,-28 6 0,4 0-2196,3-4-2181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8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118 344 8392,'0'0'2685,"3"-10"273,0 1-2145,-1 3-91,1-2 0,-1 1-1,-1 0 1,1 0 0,-1-1 0,-1 1-1,1-12 1,-2 18-656,1 0 0,-1 0 0,0 0-1,1 0 1,-1 1 0,0-1 0,1 0 0,-1 0 0,0 1-1,0-1 1,0 0 0,0 1 0,0-1 0,1 1-1,-1-1 1,0 1 0,0 0 0,0-1 0,0 1 0,0 0-1,0 0 1,-1 0 0,1 0 0,0 0 0,0 0-1,0 0 1,0 0 0,0 0 0,0 0 0,0 0 0,0 1-1,0-1 1,0 0 0,-1 1 0,-37 12 129,34-7-135,-1-1 1,1 1 0,-1 0-1,1 0 1,1 0 0,-1 1-1,1-1 1,1 1 0,-1 0-1,1 1 1,0-1 0,1 0-1,0 1 1,0 0 0,0-1-1,1 1 1,0 0 0,1 0-1,0 0 1,0-1-1,1 10 1,0-15-49,0 1 0,-1-1 0,1 0 1,0 1-1,0-1 0,0 0 0,0 0 0,1 1 0,-1-1 0,1 0 0,-1 0 1,1-1-1,0 1 0,0 0 0,0 0 0,0-1 0,0 1 0,0-1 0,0 0 1,0 0-1,0 1 0,1-1 0,-1-1 0,0 1 0,1 0 0,-1-1 0,1 1 0,-1-1 1,1 0-1,-1 1 0,1-1 0,-1-1 0,1 1 0,-1 0 0,1 0 0,3-2 1,2 1 39,0-1 0,0 0 1,0 0-1,-1 0 1,1-1-1,-1-1 0,1 1 1,-1-1-1,0 0 1,8-7-1,-7 5 0,-1-1 0,0 0-1,-1 0 1,0 0 0,0-1 0,-1 0 0,0 0-1,0 0 1,0 0 0,-1-1 0,-1 0-1,0 0 1,0 0 0,0 0 0,-1-1 0,-1 1-1,1-1 1,-2 1 0,1-15 0,-2 23-50,1 0 1,-1-1-1,0 1 1,1-1-1,-1 1 0,0 0 1,0-1-1,1 1 1,-1 0-1,0 0 1,0 0-1,0 0 0,-1 0 1,1 0-1,0 0 1,0 0-1,-1 0 1,1 0-1,0 1 0,-1-1 1,1 1-1,0-1 1,-1 1-1,1-1 1,-1 1-1,1 0 1,-1 0-1,1-1 0,-1 1 1,1 0-1,-1 1 1,1-1-1,-1 0 1,1 0-1,-1 1 0,1-1 1,-1 0-1,1 1 1,-1 0-1,1-1 1,0 1-1,-1 0 0,1 0 1,0-1-1,0 1 1,0 0-1,-1 0 1,1 1-1,0-1 1,0 0-1,1 0 0,-1 0 1,0 1-1,0-1 1,0 0-1,0 3 1,0-1-7,1-1 0,-1 0-1,1 0 1,0 0 0,0 1 0,0-1 0,0 0 0,0 1 0,1-1 0,-1 0 0,1 0 0,-1 0 0,1 0 0,0 1 0,0-1 0,0 0 0,0 0 0,0 0 0,0 0 0,0-1 0,1 1 0,-1 0 0,1 0 0,-1-1 0,1 1 0,2 1 0,-1-2 9,1 1 0,-1-1 0,1 0 0,-1 0 1,1 0-1,-1 0 0,1 0 0,0-1 0,0 0 0,-1 0 0,1 0 0,0 0 1,-1 0-1,1-1 0,5-1 0,-2 0 23,0-1 0,0 0 0,0 0 0,0-1 0,-1 1 1,0-2-1,1 1 0,-2-1 0,1 1 0,0-2 0,-1 1 0,0 0 0,0-1 0,4-7 1,2-3 5,-1 0 0,0-1 0,-1 0 0,8-24 0,-12 28-19,-1-1-1,-1 0 1,0 0-1,-1-1 1,0 1-1,-1-20 1,-4 23-56,-3 16-49,-4 17-57,6 8 161,2 1-1,1-1 1,1 1 0,2-1-1,1 0 1,10 43-1,-8-51 28,2-1-1,0 0 0,2 0 0,0-1 0,1 0 0,1-1 0,1 0 0,0-1 1,24 27-1,-4-13 1,-9-8-146,26 35 1,-43-52 58,-1 0 1,-1 0 0,0 1-1,0-1 1,0 1-1,-1 0 1,0 0 0,-1 1-1,1-1 1,0 10-1,-3-17 48,0-1-1,1 1 1,-1-1-1,0 1 1,0 0-1,1-1 1,-1 1 0,0 0-1,0-1 1,0 1-1,0 0 1,0-1-1,0 1 1,0 0-1,0-1 1,-1 1-1,1 0 1,0-1-1,0 1 1,0-1-1,-1 1 1,1 0-1,0-1 1,-1 1-1,1-1 1,-1 1-1,1-1 1,0 1-1,-1-1 1,1 1-1,-1-1 1,1 1-1,-1-1 1,0 0-1,1 1 1,-1-1-1,1 0 1,-1 1-1,0-1 1,1 0-1,-1 0 1,1 0 0,-1 0-1,0 1 1,1-1-1,-1 0 1,0 0-1,1 0 1,-1 0-1,0-1 1,1 1-1,-1 0 1,0 0-1,1 0 1,-2-1-1,-2 0 17,1-1 0,-1 0 0,1 1 0,0-1 0,-1-1-1,1 1 1,0 0 0,-4-6 0,-31-35 19,1-2 1,-57-97-1,90 135-49,0 0-1,0-1 0,1 0 1,0 0-1,0 0 1,-2-13-1,5 19 9,-1 1 1,1-1-1,0 0 0,0 0 0,0 1 0,0-1 0,1 0 1,-1 0-1,0 1 0,1-1 0,-1 0 0,1 1 0,-1-1 1,1 0-1,0 1 0,0-1 0,0 1 0,0-1 0,0 1 1,0-1-1,0 1 0,0 0 0,0 0 0,1 0 1,-1-1-1,1 1 0,-1 0 0,0 1 0,1-1 0,0 0 1,-1 0-1,1 1 0,0-1 0,-1 1 0,1-1 0,2 1 1,74-15-277,1 0-1943,-2-10-4163,-24-2-3271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0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7 205 10474,'-1'2'364,"0"-1"0,0 0 0,1 1 1,-1-1-1,1 0 0,-1 1 0,1-1 0,0 0 0,-1 1 1,1-1-1,0 1 0,0-1 0,0 1 0,0-1 0,0 1 0,0-1 1,0 1-1,1-1 0,-1 0 0,0 1 0,1-1 0,-1 1 1,1-1-1,0 0 0,-1 1 0,1-1 0,0 0 0,2 2 1,-1-1-50,1 0 1,0 0 0,0-1-1,0 1 1,0-1 0,0 0-1,0 0 1,0 0 0,0 0 0,1 0-1,-1-1 1,5 1 0,8-1 85,0 0 0,0 0 1,0-2-1,24-5 1,-23 2-208,0 0 0,0-2 1,-1 0-1,1-1 0,27-18 0,-34 20-130,0-2 0,0 1 0,-1-1 0,0-1 0,0 0 0,-1 0-1,0 0 1,-1-1 0,8-14 0,-13 21-54,0 0 0,-1 1-1,0-1 1,1 0 0,-1 0 0,0 0-1,-1 0 1,1 0 0,0 0 0,-1 0-1,0-1 1,0 1 0,0 0 0,0 0 0,0 0-1,-1 0 1,1 0 0,-2-5 0,0 5 5,1 1 0,0 0 1,-1 0-1,0 0 1,1 0-1,-1 1 1,0-1-1,0 0 1,0 1-1,0-1 1,0 1-1,0 0 0,-1-1 1,1 1-1,0 0 1,-1 0-1,1 1 1,-4-2-1,-3 1 21,-1-1-1,0 1 1,0 1-1,0-1 1,0 2-1,0-1 1,1 2 0,-1-1-1,0 1 1,-14 5-1,10-1-33,1 1 1,-1 0-1,1 0 0,1 2 0,-1-1 0,2 2 1,-1 0-1,1 0 0,1 1 0,-15 18 0,18-20 3,0 1 1,0 0-1,1 0 0,1 0 0,-1 1 0,2-1 0,-1 1 0,2 0 1,-1 1-1,2-1 0,-1 1 0,2-1 0,-2 23 0,4-31 0,-1 0-1,0 0 1,1 0-1,-1 0 1,1 0-1,0 0 1,0 0-1,0 0 1,1 0 0,-1 0-1,1 0 1,-1-1-1,1 1 1,0-1-1,0 1 1,0-1-1,1 0 1,2 3-1,0-2 11,0 1 0,0-1-1,1-1 1,-1 1 0,1-1-1,0 0 1,0 0 0,11 2-1,9-1 35,-1-1 0,1-2 0,39-3 0,-53 2-46,16-1-1413,1-2 1,46-12 0,-63 13 387,0-1 1,0 0-1,-1 0 1,0-2 0,0 1-1,0-2 1,-1 1-1,19-16 1,-4-6-11599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89 15535,'-12'39'6634,"-15"53"-6894,7 93 535,18-159 208,5-57-351,0 1 0,2-1 0,11-36 0,-16 66-144,1 0-1,-1 1 0,1-1 0,-1 1 1,0-1-1,1 1 0,0-1 1,-1 1-1,1-1 0,-1 1 0,1-1 1,-1 1-1,1-1 0,0 1 1,-1 0-1,1 0 0,0-1 0,-1 1 1,1 0-1,0 0 0,0 0 1,-1 0-1,1-1 0,0 1 0,0 0 1,-1 0-1,1 1 0,1-1 1,27 4-119,-8 0 209,-14-5-44,-1 0 0,0 0 0,0 0 0,0-1 0,0 0 0,0-1 0,0 1 0,0-1 1,-1 0-1,1 0 0,-1-1 0,0 1 0,0-1 0,0-1 0,-1 1 0,1-1 1,-1 1-1,0-1 0,0 0 0,-1-1 0,6-9 0,-3 3 193,0 1-1,0-1 1,-1-1-1,-1 1 1,0-1-1,0 0 1,-2 0 0,1 0-1,0-20 1,-3 31-208,0-1 1,0 0-1,-1 1 1,1-1-1,0 1 0,-1-1 1,1 1-1,-1 0 1,0-1-1,0 1 1,0-1-1,0 1 1,0 0-1,-3-4 1,3 6-30,1-1 0,-1 1 1,1 0-1,-1-1 0,1 1 1,0 0-1,-1 0 0,1-1 1,-1 1-1,0 0 0,1 0 1,-1 0-1,1 0 0,-1 0 1,1 0-1,-1-1 0,1 1 1,-1 1-1,1-1 1,-1 0-1,0 0 0,1 0 1,-1 0-1,1 0 0,-2 1 1,-17 17-331,5 4 396,1 0 0,1 1 1,0 0-1,2 1 0,1 0 1,1 1-1,1 0 0,1 0 0,1 1 1,-1 25-1,6-49-46,0-1 1,0 1-1,0-1 0,0 0 1,0 1-1,0-1 0,0 1 1,1-1-1,-1 0 0,0 1 1,1-1-1,-1 0 0,1 1 1,0-1-1,-1 0 0,1 0 1,0 0-1,0 1 0,0-1 1,0 0-1,0 0 0,0 0 1,0-1-1,0 1 0,0 0 1,2 1-1,0-1 40,-1-1 0,1 1 0,-1-1 0,1 1 0,0-1 0,0 0 0,-1 0 0,1 0 0,0-1 0,-1 1 0,1-1 0,4-1 0,5-1 67,-1-2-1,1 1 1,-2-2-1,1 1 1,10-9-1,-1-2-81,-18 13-106,1 1 0,-1-1 0,1 1 0,0-1 0,0 1 0,0 0 0,0 0 0,1 0 0,-1 1 0,0-1 0,7-1 0,-10 6-131,0 0 0,0 0-1,-1 0 1,1 0-1,-1 0 1,1-1 0,-1 1-1,0 0 1,-2 5-1,3-7 97,-3 6-240,-16 54-2604,10-20-7260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0 773 8296,'0'0'1729,"9"-4"-981,39-12-480,1 2 1,95-14 0,-57 12-189,279-30 2150,-216 33-1647,415-59-440,469-33 1022,-645 96-1267,505-20 773,-3-45 41,301-64-162,-550 61-508,95-10 466,-706 84-480,596-39 868,44 64-552,-569-11-239,1 4-1,-2 4 0,0 5 0,144 55 0,220 115-50,-315-122 365,146 94-1,277 252-36,-407-289-332,-91-64 90,-3 3 0,-2 3 0,61 83 0,-22-26 283,15-10-255,-24-25-320,-85-74-330,-9-7-1325,-8-3-4093,-5-7-3026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12043,'41'93'5911,"12"0"-4410,-44-77-1458,2-1-1,0-1 1,0 0-1,2 0 1,0-1-1,0-1 1,1 0-1,0 0 1,20 10-1,-26-17 105,0-1-1,0-1 0,0 0 1,0 0-1,0 0 0,1-1 1,-1 0-1,1-1 1,-1 0-1,1 0 0,0-1 1,0 0-1,-1-1 1,1 1-1,9-4 0,-7 1 33,1-1 0,-1 0-1,0-1 1,0 0 0,0-1-1,-1 0 1,0-1 0,0 0-1,15-15 1,0-3 160,-2-2 0,-1 0 0,-2-1 0,0-1 0,-2-1 0,20-46 0,-32 63-345,2 0-35,-2-1-1,0 0 1,0 0-1,-1-1 1,-1 1 0,-1-1-1,0 0 1,1-16-1,-8 24-2458,-1 0-4278,5-2-1811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16207,'0'0'1484,"0"10"-368,-12 234 2813,11-242-3841,1 0-1,0 0 1,0 0 0,0 0-1,1 1 1,-1-1-1,0 0 1,1 0 0,-1 0-1,1 0 1,0 0 0,0 0-1,0 0 1,0 0-1,0 0 1,0-1 0,0 1-1,0 0 1,1 0-1,-1-1 1,1 1 0,-1-1-1,1 0 1,0 1-1,2 0 1,-2-1 3,0-1-1,0 1 1,0-1-1,1 0 1,-1 0 0,0 0-1,0 0 1,0-1 0,0 1-1,0 0 1,0-1-1,0 0 1,0 1 0,0-1-1,0 0 1,0 0-1,0 0 1,-1 0 0,1 0-1,0 0 1,-1-1-1,1 1 1,-1-1 0,1 1-1,2-4 1,13-17 346,27-40 1,-32 43-270,0 1 0,1 0 1,25-25-1,-37 42-159,-1 1 0,0 0 0,0 0-1,0-1 1,0 1 0,1 0 0,-1 0 0,0-1 0,0 1 0,1 0-1,-1 0 1,0 0 0,0 0 0,1 0 0,-1-1 0,0 1 0,0 0-1,1 0 1,-1 0 0,0 0 0,1 0 0,-1 0 0,0 0 0,0 0 0,1 0-1,-1 0 1,0 0 0,1 0 0,-1 0 0,0 0 0,0 0 0,1 0-1,-1 0 1,0 1 0,0-1 0,1 0 0,-1 0 0,0 0 0,0 0-1,1 1 1,-1-1 0,0 0 0,1 1 0,3 16 105,-4 27-106,0-41 14,-9 98 69,9-101-90,0 1 1,0-1 0,0 0 0,0 1 0,0-1-1,0 0 1,0 1 0,0-1 0,0 0-1,0 0 1,0 1 0,0-1 0,0 0-1,1 1 1,-1-1 0,0 0 0,0 1 0,0-1-1,0 0 1,1 0 0,-1 1 0,0-1-1,0 0 1,0 0 0,1 1 0,-1-1 0,0 0-1,0 0 1,1 0 0,-1 1 0,0-1-1,0 0 1,1 0 0,-1 0 0,0 0 0,1 0-1,13-5 70,10-16 86,21-31-58,-30 33-73,0 1 0,32-27-1,-47 44-24,1 1-1,-1-1 1,0 1 0,1 0-1,-1-1 1,1 1-1,-1 0 1,1-1-1,-1 1 1,1 0-1,-1 0 1,1-1 0,-1 1-1,1 0 1,-1 0-1,1 0 1,0 0-1,-1 0 1,1 0-1,-1 0 1,1 0-1,-1 0 1,1 0 0,0 0-1,-1 0 1,1 0-1,-1 0 1,1 0-1,-1 1 1,1-1-1,-1 0 1,1 0 0,-1 1-1,1-1 1,-1 0-1,1 1 1,-1-1-1,1 0 1,-1 1-1,0-1 1,1 1-1,-1-1 1,0 1 0,1-1-1,-1 1 1,0-1-1,0 1 1,1-1-1,-1 1 1,0-1-1,0 1 1,0-1-1,0 1 1,0 0 0,0-1-1,0 1 1,0-1-1,0 1 1,0-1-1,0 1 1,0 0-1,0 0 1,-2 48 71,2-43-56,-9 53 91,-1 17-438,35-112-7581,-12 2 2467,3-6-2813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10570,'0'0'11029,"-5"12"-8589,-3 7-1855,1 0 0,0 0 0,2 1 1,0 0-1,2 0 0,0 0 0,0 26 1,5-4-554,2 1 1,19 79-1,2 21-60,-21-136 158,0-23-69,1-29-172,-3 22-45,0 9 118,-1 1-1,0-1 1,-1 1-1,-1-1 1,0 1 0,-1-1-1,0 1 1,-6-16-1,11 32 47,1 0 0,-1 0 0,0 0-1,1 0 1,0-1 0,0 1 0,0-1 0,0 0 0,0 0-1,0 0 1,0-1 0,1 1 0,-1-1 0,0 0-1,1 0 1,-1-1 0,1 1 0,8-1 0,-4 0-3,0 1 1,0-1-1,0-1 0,0 0 1,0 0-1,0 0 1,0-1-1,0-1 1,10-3-1,-12 2 5,-1 0 0,0 0-1,0-1 1,0 0 0,0 0 0,-1 0 0,8-10 0,-11 12-1,0 1 0,0-1 0,-1 1 1,1-1-1,-1 1 0,1-1 1,-1 0-1,0 0 0,0 0 0,0 0 1,-1 0-1,1 0 0,-1 0 1,1 0-1,-1 0 0,0 0 0,0 0 1,-1 0-1,1 0 0,-1 0 1,0-4-1,0 6-9,1 1 1,0-1-1,0 1 1,0-1 0,-1 1-1,1-1 1,0 1-1,-1-1 1,1 1-1,0-1 1,-1 1-1,1 0 1,0-1-1,-1 1 1,1 0-1,-1-1 1,1 1-1,-1 0 1,1 0-1,-1-1 1,1 1-1,-1 0 1,1 0-1,-1 0 1,1 0-1,-1 0 1,1 0-1,-1 0 1,0 0-1,1 0 1,-1 0-1,-20 9-12,-12 20-40,21-13 51,0 0 0,2 1 1,-13 25-1,19-35 36,1 0 1,0 1-1,0 0 1,1-1-1,0 1 0,0 0 1,1 0-1,0 0 0,1 0 1,-1 1-1,2 8 1,-1-15-32,1-1 1,0 0 0,-1 0 0,1 0 0,-1 0 0,1 0 0,0 0-1,0 0 1,0 0 0,0 0 0,0 0 0,0 0 0,0 0-1,0 0 1,0-1 0,0 1 0,0 0 0,0-1 0,0 1 0,1-1-1,-1 0 1,0 1 0,0-1 0,1 0 0,-1 0 0,0 1-1,1-1 1,-1 0 0,0 0 0,0 0 0,1-1 0,1 1-1,46-9 104,-1-6-58,-30 9-53,0 0 0,0 1 0,1 1 0,-1 1 0,28-1 0,-45 4 2,0-1 1,0 1-1,0 0 1,0 0-1,0 0 1,0 1-1,0-1 1,0 0 0,0 0-1,1 1 1,-1-1-1,0 0 1,0 1-1,0-1 1,-1 1-1,1-1 1,0 1-1,0 0 1,0-1-1,0 1 1,0 0 0,-1 0-1,1 0 1,0-1-1,-1 1 1,1 0-1,0 0 1,-1 0-1,1 0 1,0 2-1,-1-2 26,1 0 0,-1 1 0,1-1 0,0 0-1,-1 0 1,1 0 0,0 0 0,0 0 0,0 0-1,0 0 1,0 0 0,0 0 0,0 0-1,3 1 1,-3-8 342,1 0-1,-1 0 1,0 0-1,-1 0 1,0 0-1,0-8 0,0 13-358,1-58 147,12-77 0,-13 136-199,0 0 0,0-1 0,0 1-1,1-1 1,-1 1 0,0-1 0,0 1 0,1 0 0,-1-1 0,0 1-1,0 0 1,1-1 0,-1 1 0,0 0 0,1 0 0,-1-1 0,1 1-1,-1 0 1,0 0 0,1-1 0,-1 1 0,1 0 0,-1 0 0,1 0-1,-1 0 1,0 0 0,1 0 0,-1 0 0,1 0 0,-1 0 0,1 0-1,-1 0 1,1 0 0,-1 0 0,1 0 0,-1 0 0,0 0 0,1 0-1,-1 1 1,1-1 0,-1 0 0,0 0 0,1 0 0,-1 1 0,1-1-1,-1 0 1,0 1 0,1-1 0,29 20-4386,-15-10 1595,6-4-2492,0-1-2499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9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10186,'0'0'11712,"-6"9"-9961,-1 5-1369,0 0 1,0 1-1,1 0 0,1 0 0,1 0 0,0 1 1,1-1-1,0 1 0,0 19 0,2 23-133,3 0-1,2 0 1,14 68-1,-4-29-270,-9-70 17,-1-23 790,3-41 1006,-4 17-1752,19-147 339,-13 80-431,23-86 1,-31 168 29,0 1 1,1-1 0,-1 1-1,1-1 1,0 1 0,1 0-1,-1 0 1,1 0-1,0 0 1,0 1 0,0-1-1,0 1 1,1 0 0,-1-1-1,8-3 1,-9 6 6,-1 0 0,1 0 1,0 1-1,0-1 0,0 1 0,0-1 1,0 1-1,0 0 0,0-1 1,0 1-1,0 0 0,0 1 0,0-1 1,0 0-1,0 0 0,0 1 0,0-1 1,0 1-1,0 0 0,0 0 0,-1-1 1,1 1-1,0 0 0,0 0 0,-1 1 1,1-1-1,-1 0 0,1 1 0,-1-1 1,1 0-1,-1 1 0,0 0 0,0-1 1,0 1-1,0 0 0,0 0 1,0-1-1,1 4 0,-1-1 30,1 0 1,-1 0-1,1 0 0,-1 1 1,-1-1-1,1 0 0,0 0 1,-1 1-1,0-1 0,0 0 1,0 0-1,-1 1 0,1-1 1,-1 0-1,0 0 0,-1 1 1,1-1-1,0 0 0,-1 0 1,0-1-1,0 1 0,0 0 1,-1-1-1,1 1 0,-1-1 1,0 1-1,0-1 0,0 0 1,-5 4-1,0 0 66,0-1 1,0 0-1,0 0 0,0 0 0,-1-1 1,0-1-1,0 1 0,0-1 1,-1-1-1,1 0 0,-18 3 0,26-5-206,0-1-1,0 0 0,0 0 0,0 0 0,0 0 0,0 0 0,0 0 0,1 0 1,-1 0-1,0-1 0,0 1 0,0 0 0,0 0 0,0-1 0,0 1 0,1-1 1,-1 1-1,0 0 0,0-1 0,1 1 0,-1-1 0,0 0 0,1 1 0,-1-1 0,0 0 1,1 1-1,-1-1 0,1 0 0,-1 0 0,1 1 0,0-1 0,-1 0 0,1 0 1,0 0-1,-1-1 0,1-1-635,0 0-1,-1 1 1,1-1 0,0 0 0,1 1-1,-1-1 1,1 0 0,-1 1 0,1-1 0,0 1-1,1-4 1,12-15-7374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26 11851,'0'0'12017,"0"11"-10197,-1 5-1306,-3 33 1037,3 0 1,7 70-1,4-93-1447,-10-26-92,1 0 0,-1 1-1,0-1 1,1 0 0,-1 0 0,0 0-1,0 1 1,1-1 0,-1 0 0,0 0 0,1 0-1,-1 0 1,1 0 0,-1 0 0,0 1-1,1-1 1,-1 0 0,0 0 0,1 0-1,-1 0 1,0 0 0,1 0 0,-1-1-1,1 1 1,-1 0 0,0 0 0,1 0 0,-1 0-1,0 0 1,1 0 0,-1-1 0,0 1-1,0 0 1,1 0 0,-1-1 0,3-1 25,-1-1 0,0 0 0,-1 1 0,1-1 0,0 0 0,-1 0 0,1 0 0,-1 0 0,0 0-1,0 0 1,1-6 0,12-151-170,-12 163 130,1 1 0,-1-1 0,1 0 0,-1 1 0,1-1 0,0 0 0,0-1 0,0 1 0,1-1-1,-1 1 1,1-1 0,-1 0 0,1 0 0,0 0 0,0-1 0,0 1 0,0-1 0,0 0 0,0 0 0,5 0 0,3 1-17,0 0 1,0-1-1,1-1 1,-1 0-1,21-2 0,-29 1 18,1 0-1,-1-1 0,0 1 0,1-1 0,-1 0 1,0 0-1,0 0 0,0-1 0,0 1 0,-1-1 0,1 0 1,-1 0-1,1-1 0,-1 1 0,0-1 0,0 1 0,-1-1 1,1 0-1,-1 0 0,0 0 0,0 0 0,0-1 0,0 1 1,-1 0-1,0-1 0,0 1 0,0-1 0,0 0 1,-1 1-1,1-1 0,-1 1 0,-1-1 0,0-7 0,1 11 3,-1-1 0,1 1-1,0 0 1,-1 0 0,1 0-1,-1 0 1,0 0 0,1 0-1,-1 0 1,0 0-1,0 0 1,1 0 0,-1 0-1,0 0 1,0 0 0,0 1-1,0-1 1,0 0 0,0 1-1,0-1 1,0 0-1,0 1 1,-1 0 0,1-1-1,0 1 1,0 0 0,0-1-1,-1 1 1,1 0 0,0 0-1,0 0 1,-1 0-1,1 0 1,0 0 0,0 1-1,-3-1 1,1 1-3,0 0 0,-1 0 0,1 0 0,0 0 0,0 1 0,0-1-1,0 1 1,0 0 0,0 0 0,0 0 0,1 0 0,-3 3 0,-1 1 41,1 1 0,0 1 0,1-1 0,-1 0 0,2 1 0,-1 0 0,1 0 0,0 0 0,1 1 0,-1-1 0,2 1 0,-1-1 0,1 1 0,1-1 0,0 1 0,0 8 0,0-14-34,1-1-1,-1 0 1,0 1-1,1-1 1,0 0-1,-1 1 1,1-1 0,0 0-1,0 0 1,0 0-1,0 0 1,1 0 0,-1 0-1,0 0 1,1 0-1,-1 0 1,1-1 0,0 1-1,2 1 1,0 0-10,1 0 0,-1-1 0,1 0 0,-1 0 0,1 0 0,0 0 0,0-1-1,9 2 1,-5-2-456,-1 0 0,0-1-1,1 1 1,-1-2 0,0 1-1,1-1 1,-1 0 0,0-1-1,0 0 1,0-1 0,10-3-1,-10 1-976,-2 1 0,1-1-1,0 0 1,-1-1 0,0 0-1,0 0 1,7-9-1,13-22-8462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12107,'0'0'11195,"-5"11"-9508,3-8-1572,-2 4 112,0 1-1,0-1 1,1 1-1,1 0 1,-1 0 0,1 0-1,0 1 1,1-1-1,-1 14 1,2 26 558,2 1-1,13 75 1,-7-72-738,2 3-180,-7-41-215,-2-12 66,0-5-86,-2-17 195,0 0 0,-1 0 0,-1 0 0,-1 0-1,0 0 1,-2 1 0,0 0 0,-14-29 0,23 53 290,0 0 1,1 0-1,-1 0 1,1-1-1,0 1 1,1-1-1,-1 0 1,1 0-1,0-1 1,-1 1-1,1-1 1,1 0-1,-1 0 1,8 2-1,-4-1-92,1-1-1,0 0 1,0-1-1,1 0 0,-1-1 1,0 0-1,1 0 1,13-2-1,-16 1-46,0-1-1,0 0 0,0-1 0,0 0 1,-1 0-1,1-1 0,-1 0 1,1 0-1,-1 0 0,13-10 1,-16 11 40,-1-2 1,1 1 0,-1 0-1,1-1 1,-1 1 0,0-1-1,-1 0 1,1 0-1,-1 0 1,1-1 0,-1 1-1,0 0 1,-1-1 0,1 1-1,-1-1 1,0 0 0,0 1-1,0-10 1,-1 13-9,1 0 0,-1 0 0,0 0 0,0-1 0,0 1-1,0 0 1,0 0 0,0 0 0,-1 0 0,1 0 0,0 0 0,0 0 0,-1 0 0,1 0 0,-1 0 0,1 0 0,-1 0 0,1 0 0,-1 0-1,0 0 1,1 0 0,-1 0 0,0 0 0,0 1 0,0-1 0,1 0 0,-1 0 0,0 1 0,0-1 0,0 1 0,0-1 0,0 1-1,0-1 1,0 1 0,0 0 0,-1 0 0,1-1 0,0 1 0,0 0 0,0 0 0,0 0 0,0 0 0,0 0 0,0 0 0,-1 0 0,-1 1-1,-1 0-2,1 0-1,-1 0 0,1 0 1,-1 1-1,1-1 0,-1 1 1,1 0-1,0 0 0,0 0 1,0 0-1,0 1 0,0-1 1,-3 5-1,2-3 45,0 1 1,1 0-1,0 0 0,0 1 0,0-1 1,1 1-1,0-1 0,0 1 0,0 0 1,1 0-1,0 0 0,0 0 0,0 0 1,1 0-1,-1 0 0,2 0 0,-1 0 1,1 0-1,0 0 0,0 0 0,0-1 1,1 1-1,0 0 0,0-1 0,0 1 1,1-1-1,0 1 0,0-1 0,0 0 1,1 0-1,0-1 0,0 1 0,0-1 1,0 1-1,1-1 0,-1-1 0,1 1 1,0-1-1,7 4 0,-1-2-424,0-1 1,0 0-1,1-1 0,-1 0 1,23 3-1,29-7-8126,-23-8-3572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103 119 10794,'1'-9'3668,"-1"5"-3243,2-9 881,-1 0 0,0 0-1,-2-20 1,1 31-1108,0 0 0,0 0-1,0 0 1,-1 0 0,1 0 0,-1 1 0,0-1-1,1 0 1,-1 0 0,0 1 0,0-1-1,0 0 1,0 1 0,-1-1 0,0-1-1,1 3-99,0-1 0,-1 1-1,1-1 1,0 1-1,0-1 1,0 1-1,-1 0 1,1 0-1,0 0 1,0-1-1,-1 1 1,1 1-1,0-1 1,0 0-1,-1 0 1,1 0-1,0 1 1,0-1-1,0 0 1,-1 1-1,1-1 1,0 1-1,0-1 1,0 1-1,0 0 1,-2 1-1,-1 1-20,0 1-1,-1 0 0,1 0 0,1 1 1,-1-1-1,1 1 0,0 0 1,0-1-1,0 1 0,0 1 1,1-1-1,0 0 0,0 1 1,0-1-1,-1 9 0,0 4 19,-1 1 0,2 0 1,0 26-1,2-44-85,0 0 0,0 0-1,0 1 1,0-1 0,0 0 0,1 1 0,-1-1 0,0 0 0,1 0 0,-1 1 0,1-1 0,-1 0 0,1 0-1,-1 0 1,1 0 0,0 1 0,0-1 0,0 0 0,0 0 0,-1-1 0,1 1 0,0 0 0,0 0 0,1 0-1,-1-1 1,0 1 0,0 0 0,0-1 0,0 1 0,1-1 0,-1 1 0,0-1 0,0 0 0,1 0 0,-1 1-1,0-1 1,1 0 0,-1 0 0,0 0 0,1 0 0,-1-1 0,0 1 0,0 0 0,1-1 0,-1 1 0,2-1-1,2 0 70,1-1-1,0 0 1,-1 0-1,1 0 0,-1-1 1,0 0-1,0 0 0,0 0 1,7-6-1,-2-3 124,1-1-1,-2 0 1,0 0 0,-1-1-1,0 0 1,-1-1 0,0 1-1,6-23 1,-22 102-287,1 72-1,7-135 49,1-1 0,0 0-1,0 1 1,0-1 0,0 0-1,0 1 1,1-1 0,-1 0 0,0 0-1,1 1 1,-1-1 0,1 0 0,-1 0-1,1 1 1,-1-1 0,1 0-1,0 0 1,-1 0 0,1 0 0,0 0-1,0 0 1,0 0 0,0 0 0,0 0-1,0-1 1,0 1 0,0 0-1,1 0 1,-1-1 0,0 1 0,0-1-1,0 1 1,1-1 0,-1 0 0,0 0-1,1 1 1,-1-1 0,0 0-1,1 0 1,-1 0 0,0 0 0,2-1-1,3 1-386,-1-1-1,0-1 0,1 1 0,-1-1 0,0 0 0,0 0 1,0-1-1,0 1 0,5-4 0,27-23-4678,5-8-2622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2306,'0'0'14590,"-9"6"-9978,-72 50-171,70-48-4020,1 1 0,0 0 0,0 0 0,1 1 0,1 0 1,-10 14-1,18-23-422,-1-1 0,1 0 0,0 1 0,0-1 0,0 0 0,0 1 0,-1-1 0,1 0 0,0 1 1,0-1-1,0 1 0,0-1 0,0 0 0,0 1 0,0-1 0,0 0 0,0 1 0,0-1 0,0 1 0,0-1 0,0 0 1,1 1-1,-1-1 0,0 0 0,0 1 0,0-1 0,0 0 0,1 1 0,-1-1 0,0 0 0,0 1 0,1-1 1,-1 0-1,0 0 0,0 1 0,1-1 0,0 0 0,20 6 36,38-6 66,-43 0-112,9 0 80,79 4-537,-96-3 400,0 0 0,0 1 0,1 0 0,-1 0 0,-1 1 0,1 0 0,0 0 0,-1 1 0,1 0 0,7 6 0,-14-9 81,1 0 0,0 1 0,0-1 0,-1 0-1,1 1 1,-1 0 0,1-1 0,-1 1 0,0 0 0,1 0 0,-1-1 0,0 1 0,0 0 0,0 0 0,-1 0 0,1 0 0,0 0 0,-1 1 0,1-1 0,-1 0 0,0 0 0,0 0 0,0 0 0,0 4 0,-1-3 83,0 0 1,-1 1 0,1-1-1,-1 0 1,0 0 0,1 0-1,-2 0 1,1-1 0,0 1-1,0 0 1,-1-1 0,1 0-1,-6 4 1,-3 2 183,0-1 0,0-1 0,-1 0 0,0 0 1,0-1-1,0-1 0,-15 4 0,16-6-437,0-1-1,0 1 1,0-2-1,0 0 1,-20-2-1,30 2-41,0 0 0,0-1 0,1 1 1,-1 0-1,0 0 0,1-1 0,-1 1 0,0 0 0,1-1 0,-1 1 0,0-1 0,1 1 1,-1-1-1,1 1 0,-1-1 0,1 1 0,-1-1 0,1 0 0,-1 1 0,1-1 0,0 0 1,-1 1-1,1-1 0,0 0 0,0 1 0,-1-1 0,1 0 0,0 0 0,0 1 0,0-1 0,0 0 1,0 0-1,0 1 0,0-2 0,0-12-6485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12396,'0'0'11942,"8"14"-11398,8 19-337,-2 0-1,-2 1 0,-1 1 1,-1-1-1,7 51 1,-9-27 70,18 86 423,-26-142-657,1 0 0,-1 0 0,1 0 0,0 0 1,-1 0-1,1 0 0,0 0 0,0 0 1,0 0-1,1-1 0,-1 1 0,0 0 0,2 1 1,-2-3-17,-1 1 0,1-1 1,-1 0-1,1 0 1,-1 0-1,0 0 1,1 0-1,-1 0 0,1 0 1,-1 0-1,1 0 1,-1 0-1,1 0 0,-1 0 1,1 0-1,-1 0 1,1 0-1,-1-1 1,0 1-1,1 0 0,-1 0 1,1 0-1,-1-1 1,0 1-1,1 0 1,-1-1-1,1 1 0,-1 0 1,0-1-1,0 1 1,1 0-1,-1-1 0,0 1 1,1-1-1,2-4 96,0 0 0,-1-1-1,1 1 1,-1-1 0,0 1 0,-1-1-1,2-10 1,2-21-109,-2 0 1,-1 0-1,-2 0 0,-1-1 0,-9-45 0,9 79-41,0 0 0,0 0 0,0 0 0,-1 1 0,1-1 0,-1 0 0,-4-5 0,3 8-254,8 19 106,-2-12 175,0 0 0,0 0 0,0-1 0,1 1 0,0-1 0,0 0 0,1 0 0,-1 0 0,1-1 0,0 0 0,0 0 0,1 0 0,-1 0 0,1-1 0,0 0 0,0 0 0,0-1 0,0 1 0,0-1 0,1-1 0,-1 1 0,0-1 0,1 0 0,-1-1 0,1 1 0,0-1 0,-1 0 0,1-1 0,-1 0 0,1 0 0,-1 0 0,1-1 0,-1 0 0,0 0 0,0-1 0,0 1 0,0-1 0,0-1 0,8-6 0,-5 1 28,0-2 1,0 1 0,-1-1-1,-1-1 1,0 1-1,-1-1 1,0-1-1,0 1 1,-2-1-1,1 0 1,-2 0 0,0 0-1,0 0 1,-1-1-1,-1 1 1,0-1-1,-1 1 1,0-1-1,-4-22 1,-3 18-13,-4 19-117,9 1 86,0 0 0,0 0 0,0 0 0,0 0 0,1 0 0,-1 1 0,1-1-1,-1 1 1,1-1 0,-2 6 0,-7 28 24,2 1 0,1-1 1,2 2-1,2-1 0,1 0 0,3 39 0,-1-73 1,0 1 0,0-1 0,0 0 0,1 0 0,-1 0 0,1 0 0,0 0 0,0 0 0,0 0 0,0 0 0,0 0 0,1 0 0,-1-1 0,1 1 0,0-1 0,0 1-1,0-1 1,0 1 0,0-1 0,0 0 0,1 0 0,-1 0 0,1 0 0,0-1 0,-1 1 0,1-1 0,0 1 0,0-1 0,0 0 0,0 0 0,0 0 0,0-1 0,0 1 0,0-1 0,0 0 0,0 1 0,1-1 0,4-1 0,1 0 13,0-1 0,0 1 0,0-2 0,-1 1 0,1-1 0,-1 0 0,0-1 0,0 0 0,0 0 1,-1-1-1,1 0 0,11-10 0,-11 8-19,-1 0 0,0 0-1,-1 0 1,0-1 0,0 0 0,0 0 0,-1 0 0,-1-1 0,1 0-1,-1 0 1,-1 0 0,0 0 0,0-1 0,0 1 0,-2-1 0,1 0-1,0-10 1,-2 20-3,0-1 1,0 1-1,0 0 0,0 0 0,0 0 0,0-1 0,0 1 0,0 0 1,0 0-1,0 0 0,0-1 0,0 1 0,0 0 0,0 0 1,0 0-1,0-1 0,0 1 0,0 0 0,0 0 0,0 0 0,0 0 1,0-1-1,0 1 0,0 0 0,-1 0 0,1 0 0,0 0 1,0-1-1,0 1 0,0 0 0,0 0 0,-1 0 0,1 0 0,0 0 1,0-1-1,0 1 0,0 0 0,-1 0 0,1 0 0,0 0 0,0 0 1,0 0-1,-1 0 0,1 0 0,0 0 0,-1 0 0,-8 8-8,-6 16-29,12-15 39,0 1 0,0-1 0,1 1 0,1-1 0,-1 1 0,2 0 0,-1 0 1,1 0-1,1-1 0,1 12 0,-1-18-15,0 1 1,0 0-1,1-1 1,-1 1-1,1-1 1,0 0-1,0 1 1,0-1-1,0 0 1,0 0 0,1 0-1,-1 0 1,1-1-1,0 1 1,0-1-1,0 0 1,0 1-1,0-1 1,0 0-1,1-1 1,-1 1-1,1-1 1,-1 1-1,1-1 1,-1 0-1,1-1 1,0 1-1,5 0 1,3 0-911,0 0 0,0 0 1,0-2-1,0 1 0,16-4 0,25-13-7091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14798,'0'0'10362,"-11"7"-10111,-2 3-4,-1 0-1,1 1 1,-22 24 0,30-29-148,0-1 0,1 1-1,0 0 1,0 0 0,0 1 0,0-1-1,1 1 1,0-1 0,1 1 0,0 0 0,0 0-1,0 1 1,-1 13 0,3-20-91,0 0 0,0 0 0,0 0 1,0 0-1,1 0 0,-1 0 0,0 0 0,1 1 1,-1-1-1,1 0 0,-1 0 0,1 0 0,-1 0 0,1-1 1,0 1-1,-1 0 0,1 0 0,0 0 0,0 0 0,0-1 1,0 1-1,0 0 0,0-1 0,0 1 0,0-1 1,1 1-1,2 1 26,0-1 0,0 0 0,0 0 0,0 0 0,0-1 0,0 1 0,7-1 0,3-1 19,-1 0 0,1-1 0,20-6 0,-24 6-472,36-13-94,-27 3-1932,-11-2-3553,-8 5 660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62 9513,'7'-10'2165,"-5"7"-1161,1-1 1,-1 1-1,1-1 0,-1 0 1,0 0-1,-1 0 0,1 0 1,-1 0-1,1 0 0,0-5 0,-4 8-831,1 1 0,-1-1-1,1 1 1,0-1 0,-1 1-1,1-1 1,-1 1-1,1 0 1,-1 0 0,1 0-1,-1 0 1,1 0-1,-1 0 1,1 1 0,-1-1-1,1 0 1,-3 1-1,-4 3-161,0-1 0,0 1 0,0 1 0,0-1-1,0 1 1,1 1 0,0-1 0,0 1 0,1 0-1,-1 1 1,1 0 0,-8 12 0,5-7 41,1 1-1,0 0 1,1 0 0,1 0 0,0 1 0,1 0 0,-4 15 0,7-22 32,1 0 1,0 0-1,0 0 1,0 0 0,1 0-1,0 1 1,1-1-1,-1 0 1,3 9-1,-2-14-80,0 1-1,0-1 1,0 1-1,0-1 0,0 0 1,1 0-1,-1 0 1,1 0-1,-1 0 1,1 0-1,0 0 0,-1 0 1,1-1-1,0 1 1,0-1-1,1 1 1,-1-1-1,0 0 0,0 0 1,1 0-1,-1 0 1,0 0-1,1 0 0,-1-1 1,1 1-1,-1-1 1,1 0-1,3 0 1,1 0-173,0 0 0,0 0 0,0-1 1,0-1-1,-1 1 0,1-1 1,0 0-1,0 0 0,-1-1 0,0 0 1,1 0-1,-1-1 0,0 1 1,-1-1-1,9-7 0,-2 0-1493,-1-1 0,0 1-1,0-2 1,-1 0 0,14-23-1,4-18-9313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15278,'-5'10'1463,"-3"6"-480,1 0 0,1 1 0,0 0 0,1 1 0,-5 32 0,9-38-742,0-1-1,1 0 0,0 1 0,1-1 1,0 1-1,1-1 0,0 0 1,1 0-1,0 0 0,1 0 1,7 15-1,-10-23-211,0-1 0,0 0-1,1 1 1,-1-1 0,0 0 0,1 0 0,0 0 0,-1 0 0,1 0-1,0 0 1,0 0 0,0 0 0,0-1 0,0 1 0,1-1 0,-1 0-1,0 1 1,1-1 0,-1 0 0,1 0 0,-1-1 0,1 1 0,2 0 0,-2-1 49,0-1 0,0 1 0,0-1 1,0 0-1,0 0 0,0 0 0,0 0 1,0 0-1,-1-1 0,1 1 1,0-1-1,-1 0 0,1 0 0,-1 0 1,0 0-1,0 0 0,0 0 0,0-1 1,3-4-1,58-92 194,-58 97-292,-3 10-36,-1 14-42,-1-21 96,0 23 20,2 64 194,-2-83-190,1 0-1,-1 0 1,1-1 0,1 1-1,-1 0 1,1 0 0,-1-1-1,1 1 1,0-1 0,1 0-1,-1 0 1,1 1 0,0-1 0,4 4-1,-6-7 27,1-1-1,-1 1 1,0 0-1,1-1 0,-1 1 1,1-1-1,-1 1 1,1-1-1,-1 0 1,1 0-1,-1 0 1,1 0-1,-1 0 0,1 0 1,-1 0-1,1 0 1,-1 0-1,1-1 1,-1 1-1,1-1 1,-1 1-1,0-1 0,1 1 1,-1-1-1,0 0 1,1 0-1,-1 0 1,0 1-1,0-1 1,0-1-1,0 1 0,0 0 1,0 0-1,0 0 1,0 0-1,0-1 1,1-1-1,16-27-1957,-11 3-6802,-7 19 181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17 10730,'0'0'10773,"-9"-4"-9305,6 3-1414,0-1 18,1 1 1,-1-1-1,0 1 0,0 0 1,1 0-1,-1 0 0,0 0 1,0 0-1,0 1 0,0-1 0,0 1 1,0 0-1,0 0 0,0 0 1,-1 1-1,1-1 0,0 0 1,0 1-1,1 0 0,-1 0 0,0 0 1,0 0-1,0 0 0,1 1 1,-1-1-1,0 1 0,1 0 1,-1 0-1,1 0 0,-3 3 1,-2 3 45,0 0 1,0 1 0,1 0 0,1 0 0,0 1 0,0-1 0,1 1 0,0 0-1,0 0 1,1 1 0,1-1 0,-1 1 0,2-1 0,-1 13 0,2-22-114,0 0 1,0-1 0,0 1 0,0 0 0,0 0 0,0-1 0,0 1 0,1 0 0,-1-1 0,0 1-1,0 0 1,1-1 0,-1 1 0,1 0 0,-1-1 0,0 1 0,1-1 0,-1 1 0,1 0-1,-1-1 1,1 1 0,0-1 0,-1 0 0,1 1 0,-1-1 0,1 1 0,0-1 0,-1 0 0,1 0-1,0 1 1,0-1 0,-1 0 0,1 0 0,0 0 0,-1 0 0,1 0 0,0 0 0,0 0-1,-1 0 1,1 0 0,0 0 0,0 0 0,-1 0 0,1 0 0,0-1 0,-1 1 0,1 0 0,0 0-1,-1-1 1,1 1 0,0-1 0,-1 1 0,1-1 0,0 0 0,38-24 134,-26 13-161,-1 0 1,-1-1-1,0 0 0,-1-1 0,0 0 0,-1-1 1,-1 0-1,9-23 0,-21 57 536,1 0 0,0 1 1,1 37-1,2-57-500,-1 1 1,1 0 0,1-1-1,-1 1 1,0-1-1,0 1 1,0 0 0,0-1-1,0 1 1,0-1-1,1 1 1,-1-1 0,0 1-1,0-1 1,1 1-1,-1-1 1,0 1 0,1-1-1,-1 1 1,1-1-1,-1 1 1,0-1 0,1 0-1,-1 1 1,1-1-1,-1 0 1,1 1 0,-1-1-1,1 0 1,0 0-1,0 1 1,23-3 183,21-18-64,8-22-338,-39 29 24,1 1 0,1 1 0,22-13 0,-37 23 179,-1 1-1,0 0 0,1 0 0,-1 0 0,0 0 0,1-1 1,-1 1-1,1 0 0,-1 0 0,0 0 0,1 0 0,-1 0 1,0 0-1,1 0 0,-1 0 0,1 0 0,-1 0 1,0 0-1,1 0 0,-1 0 0,0 1 0,1-1 0,-1 0 1,1 0-1,-1 0 0,0 0 0,1 1 0,-1-1 0,0 0 1,0 0-1,1 1 0,-1-1 0,0 0 0,0 1 1,1-1-1,-1 0 0,0 0 0,0 1 0,0-1 0,1 1 1,-1-1-1,0 0 0,0 1 0,0-1 0,0 0 0,0 1 1,0 0-1,3 30 336,-3-28-267,-1-1 1,1 1-1,0 0 1,0 0-1,0-1 0,1 1 1,-1 0-1,0 0 1,1-1-1,0 1 1,0 0-1,0-1 1,0 1-1,0-1 1,0 1-1,1-1 1,-1 0-1,3 3 1,-2-4-45,0 0 1,0 0 0,0-1 0,0 1-1,1-1 1,-1 1 0,0-1-1,0 0 1,1 0 0,-1 0 0,0 0-1,1 0 1,-1 0 0,0-1 0,0 1-1,0-1 1,1 0 0,-1 1 0,0-1-1,3-2 1,36-31 20,-37 29-65,1 1 0,0-1-1,0 1 1,0 0-1,0 0 1,8-4-1,-10 21 32,-1 7-1039,3-14-4799,-1-6-1801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55 12908,'0'0'3593,"-10"-9"-449,-34-26-544,42 34-2465,0 0-1,0 0 1,0-1 0,0 1-1,0 1 1,0-1 0,0 0-1,0 0 1,-1 1 0,1-1-1,0 1 1,0 0 0,0 0-1,-1 0 1,1 0-1,0 0 1,0 0 0,-1 0-1,1 1 1,0-1 0,0 1-1,0 0 1,0 0 0,0-1-1,-1 1 1,2 1 0,-1-1-1,0 0 1,0 0 0,0 1-1,-2 2 1,-3 3 2,1 0 0,0 1-1,1 0 1,0 0 0,-7 14 0,5-9 7,-18 42 13,24-51-147,0 0-1,-1 0 0,1-1 0,1 1 1,-1 0-1,1 0 0,-1 0 1,1 0-1,0 0 0,1 0 0,-1 0 1,2 7-1,-1-9-3,0-1 0,0 0 1,0 0-1,0 0 0,0 0 0,1 0 1,-1 0-1,0 0 0,0 0 0,1-1 0,-1 1 1,0 0-1,1-1 0,-1 1 0,1-1 1,-1 0-1,1 1 0,-1-1 0,1 0 1,-1 0-1,1 0 0,-1 0 0,1 0 0,-1 0 1,1 0-1,-1-1 0,2 1 0,3-1 20,-1 0-1,1 0 1,-1-1-1,0 1 0,1-1 1,6-3-1,-3-2-21,0 0-1,-1 0 0,1-1 1,-1 0-1,-1 0 1,1-1-1,-2 0 0,1 0 1,-1-1-1,8-15 1,-14 25-10,0 0 0,0 0 0,0 0 0,0 1 0,0-1 0,0 0 0,0 0 1,0 0-1,0 0 0,0 0 0,0 0 0,0 1 0,0-1 0,0 0 0,1 0 0,-1 0 0,0 0 1,0 0-1,0 0 0,0 0 0,0 0 0,0 0 0,1 1 0,-1-1 0,0 0 0,0 0 1,0 0-1,0 0 0,0 0 0,1 0 0,-1 0 0,0 0 0,0 0 0,0 0 0,0 0 0,1 0 1,-1 0-1,0 0 0,0 0 0,0 0 0,0 0 0,0-1 0,1 1 0,-1 0 0,0 0 1,0 0-1,0 0 0,0 0 0,0 0 0,0 0 0,1 0 0,-1 0 0,0-1 0,0 1 0,0 0 1,0 0-1,0 0 0,0 0 0,0-1 0,4 28-99,-3 41 131,-1-62-42,3 48 285,2 0 0,23 99 0,-2-18-93,-15-44-123,-11-82 46,1 0-1,-1 0 1,-1 0-1,0 0 0,0 0 1,-1 0-1,0 0 1,-3 9-1,5-17-80,-1 0 1,1 0-1,0 0 0,-1 0 1,1 0-1,-1 0 0,1 0 1,-1-1-1,0 1 0,1 0 1,-1 0-1,0 0 0,1-1 1,-1 1-1,0 0 0,0-1 1,0 1-1,0-1 0,0 1 1,0-1-1,1 1 0,-1-1 1,0 1-1,0-1 0,0 0 1,0 0-1,-2 1 0,2-2 28,-1 1 0,1-1 0,-1 0 0,1 1-1,-1-1 1,1 0 0,0 0 0,-1 0 0,1 0 0,0 0-1,0 0 1,0 0 0,0 0 0,0 0 0,-2-3 0,-2-4 142,0-1 0,0 0 1,1 0-1,-6-15 1,-1-13-480,1 0 0,2-1 0,2 0 0,1-1 0,2 1 0,2-1 0,3-41 0,-1 76 49,0-1 0,0 1 1,0-1-1,0 1 0,1-1 0,0 1 0,0 0 0,0 0 0,0 0 0,1 0 0,-1 0 0,5-4 0,26-24-5320,3 3-2632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7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9865,'0'0'9732,"8"6"-7794,-5-3-1773,0 0 0,0-1 0,0 1 0,1-1 0,-1 0 0,1 0-1,-1-1 1,1 1 0,-1 0 0,1-1 0,0 0 0,0 0 0,0 0 0,-1-1 0,1 1 0,0-1 0,0 0 0,0 0 0,0 0-1,0-1 1,0 1 0,0-1 0,0 0 0,-1 0 0,1 0 0,0-1 0,3-1 0,10-6 174,-1-1 1,0 0-1,-1-1 1,0-1 0,-1 0-1,23-26 1,-30 31-300,-1 0 0,0-1 1,-1 1-1,0-2 0,0 1 0,0 0 1,-1-1-1,0 0 0,-1 0 1,0 0-1,-1 0 0,0-1 0,0 1 1,-1-1-1,1-10 0,-2 20-38,0-1 0,0 0 0,0 0 0,0 0 0,0 0 0,-1 0 0,1 0 0,0 0 0,0 0 0,-1 0 0,1 1 0,-1-1 0,1 0 0,-1 0 0,1 0 0,-1 1 0,1-1 0,-1 0 0,0 0 0,1 1 0,-1-1 0,0 1 0,1-1 0,-1 1 0,0-1 0,0 1 0,0-1 0,0 1 0,1-1 0,-1 1 0,0 0 0,0 0 0,0 0 0,0-1 0,0 1-1,0 0 1,0 0 0,0 0 0,0 0 0,0 0 0,-1 1 0,-1 0-10,-1-1-1,1 1 0,0 0 1,0 0-1,0 0 0,0 1 0,0-1 1,1 1-1,-1 0 0,0-1 1,-3 5-1,-3 3-1,2 1 0,-1 1 1,1-1-1,1 1 0,-1 1 1,2-1-1,0 1 0,0 0 0,1 0 1,1 0-1,0 1 0,1-1 0,0 1 1,0 0-1,2 0 0,0 15 0,0-26 7,1-1 0,-1 1-1,1 0 1,-1 0-1,1 0 1,0 0-1,0-1 1,0 1 0,0 0-1,0-1 1,0 1-1,0 0 1,0-1-1,1 1 1,-1-1-1,0 0 1,1 0 0,-1 1-1,1-1 1,0 0-1,3 1 1,-1 0-12,1 0-1,0-1 1,0 0 0,0 0-1,0 0 1,0 0 0,0-1-1,7 0 1,1 0-449,-1-1 1,0-1-1,-1 0 0,1-1 1,0 0-1,19-8 0,10-12-3582,-3-3-2510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8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145 223 14798,'0'0'7714,"-9"-4"-6828,4 2-787,3 0-71,-1 0 0,1 1 0,-1 0 0,1-1 0,-1 1 0,1 0 0,-1 0 0,1 1 0,-1-1 0,0 0 0,1 1 0,-1 0 0,0-1 0,0 1 0,0 0 0,1 1 0,-1-1 0,0 0 0,1 1 0,-1 0 0,0-1 0,1 1 1,-1 0-1,0 0 0,1 0 0,0 1 0,-1-1 0,1 1 0,-3 1 0,-1 6 10,0-1 0,1 1 1,0-1-1,0 1 1,1 1-1,0-1 0,1 1 1,0 0-1,0-1 1,1 1-1,-1 11 0,2-17 30,1 1 1,0 0-1,0 0 0,0 0 0,1 0 0,-1 0 0,1 0 0,0 0 0,1-1 1,-1 1-1,3 4 0,-3-6-28,1-1 0,-1 0 1,1 1-1,0-1 0,0 0 1,-1 0-1,1 0 0,0-1 1,1 1-1,-1 0 0,0-1 1,0 1-1,1-1 0,-1 0 1,1 0-1,-1 0 0,1 0 0,0 0 1,-1-1-1,6 2 0,-1-2 1,0 1-1,1-1 0,-1 0 0,0 0 1,0-1-1,0 1 0,0-2 0,1 1 1,-1-1-1,-1 0 0,1-1 0,0 0 1,-1 0-1,1 0 0,-1-1 0,0 1 1,0-2-1,0 1 0,-1-1 1,1 1-1,-1-2 0,5-6 0,-3 4 39,-1-1 1,0-1-1,-1 1 0,0-1 0,0 0 1,-1 0-1,0 0 0,-1-1 0,0 1 0,-1-1 1,0 0-1,-1 1 0,0-1 0,0-13 0,-2 20-36,1 0-1,-1 0 1,0 0-1,0 0 1,0 0-1,-1 0 0,1 1 1,-1-1-1,0 0 1,-2-3-1,3 5-46,0 1 0,0 0-1,1 0 1,-1 0 0,0 0-1,0 0 1,0 0 0,0 0-1,0 0 1,0 0 0,-1 0-1,1 1 1,0-1 0,0 0 0,0 1-1,-1-1 1,1 1 0,0 0-1,-1-1 1,1 1 0,-1 0-1,1 0 1,0 0 0,-1-1-1,1 1 1,0 1 0,-1-1 0,1 0-1,-1 0 1,1 1 0,0-1-1,-1 0 1,-1 2 0,2-2-1,0 1 1,0-1-1,0 1 1,1 0 0,-1-1-1,0 1 1,0 0-1,1 0 1,-1-1 0,0 1-1,1 0 1,-1 0-1,1 0 1,-1 0 0,1 0-1,-1 0 1,1 0-1,0 0 1,-1 0-1,1 0 1,0 0 0,0 0-1,0 0 1,0 0-1,0 0 1,0 0 0,0 0-1,0 1 1,0-1-1,0 0 1,1 0-1,-1 0 1,0 0 0,1 0-1,-1 0 1,1-1-1,0 3 1,0-1-1,1 0 0,-1 0 0,0 0 0,0 0 0,1 0 0,-1-1 1,1 1-1,0 0 0,-1-1 0,1 1 0,0-1 0,0 0 0,0 0 0,0 0 0,0 0 0,0 0 0,3 1 0,2-1 8,0 0 0,1-1-1,-1 0 1,0 0-1,1 0 1,-1-1-1,0 0 1,1-1 0,-1 1-1,0-1 1,0-1-1,0 1 1,-1-1-1,1-1 1,0 1 0,-1-1-1,0 0 1,0-1-1,0 1 1,-1-1-1,6-6 1,-5 4-3,1 0 0,-1-1 0,-1 0 1,1-1-1,-1 1 0,-1-1 0,1 0 0,-2 0 0,1 0 0,-1-1 0,-1 1 1,0-1-1,0 1 0,-1-1 0,1-12 0,-5 14-98,-4 15 11,-3 14 59,4-2 64,1 1-1,1 0 1,1 0 0,0 1 0,2-1 0,0 1 0,2-1 0,0 1 0,1-1 0,7 28 0,1-8-95,3 0 0,1-1 0,2-1 1,23 40-1,-32-65-53,-1-1 0,0 1 0,0 0 0,-2 0 0,0 0-1,0 0 1,-1 1 0,-1 0 0,0 0 0,0 20 0,-2-33 128,0 0-1,0 0 1,0 0 0,0 0-1,0 0 1,0 0 0,-1 0-1,1 0 1,0 0 0,0 0-1,-1-1 1,1 1 0,0 0-1,-1 0 1,1 0 0,-1 0-1,1-1 1,-1 1 0,0 0 0,1 0-1,-1-1 1,0 1 0,1 0-1,-1-1 1,0 1 0,0-1-1,0 1 1,1-1 0,-1 1-1,0-1 1,0 0 0,0 1-1,0-1 1,0 0 0,0 0-1,0 0 1,0 0 0,0 1-1,0-1 1,0-1 0,0 1-1,0 0 1,1 0 0,-1 0 0,0 0-1,0-1 1,-2 0 0,-1 0 84,0 0 1,1-1 0,-1 0 0,0 0 0,0 0 0,1 0 0,-1-1 0,1 1 0,-5-6 0,-5-7 15,0 0 0,2-1 0,0 0 1,0-1-1,2 0 0,0-1 1,1 0-1,1 0 0,1-1 1,0 0-1,1 0 0,2 0 0,-3-22 1,6 38-108,0-1 0,1 1 0,-1-1 0,1 1 0,0 0 0,0-1 0,0 1 0,0 0 0,0-1 0,1 1 0,-1 0 0,1 0 0,0 0 0,0 0 0,0 1 0,0-1 0,1 0 0,-1 1 0,1-1 0,-1 1 0,1 0 0,0 0 0,0 0 0,0 1 0,4-3 0,9-3-351,1 0 0,0 1 0,34-7 0,1 0-2971,-6-6-3910,0-5-8552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18001,'3'76'6159,"7"2"-4067,-6-59-2124,0-1 1,1 0-1,1 0 0,0 0 0,2-1 1,10 19-1,-13-50-4704,-4-9 2052,-2-8-2217,-3-5-1377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11851,'0'0'13677,"54"4"-12620,-14-14-320,8-6-513,-4-1-160,4-3-32,-8 3-64,-10 4-833,-1 3-672,-18 7-737,-2 3-1186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7399,'0'0'16624,"49"14"-15023,-9-31-352,10 0-512,2-2-385,-1 3-287,-6 4-194,-9 6-575,-7 4-898,-13 2-672,-2 0-1153,-14 5-2467,0 2-4932</inkml:trace>
  <inkml:trace contextRef="#ctx0" brushRef="#br0" timeOffset="1">49 206 15599,'0'0'9128,"74"-23"-7430,-35 8-417,1 0-512,3 0-545,-1 2-224,3 4-288,-4 1-1057,-3 3-1186,-2 0-672,-7 1-512,-6-2-2980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12876,'0'0'12732,"1"10"-11771,0 0-810,-1 1 0,0-1 0,0 1-1,-1-1 1,-1 0 0,0 0 0,0 1 0,-1-1-1,0 0 1,-1-1 0,-9 18 0,-28 59 295,-82 125-1,122-269-11447,1 24 4233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15022,'0'0'8744,"74"4"-7110,-29-4-929,2-1-65,3-5-351,-5 1-257,-7 1-128,-13 2-1122,-7 2-1152,-12 0-929,-15 0-8969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12332,'0'0'14093,"65"17"-12588,-31 2-448,6 4-256,3-3-513,-2 0-191,3 0-65,-6-3-865,-6-2-1217,-5 1-1922,-9-3-2146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2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8 11082,'0'0'12257,"-10"11"-11947,2-2-138,0 0 1,0 0-1,1 1 1,0 0-1,1 1 1,0-1-1,0 1 0,1 1 1,-6 21-1,10-28-54,-2 7 37,1 0-1,0-1 1,1 1 0,1 19 0,0-30-150,0 1 1,0 0 0,0-1 0,0 1 0,0-1 0,1 1-1,-1-1 1,1 1 0,-1-1 0,1 1 0,-1-1 0,1 1 0,0-1-1,0 0 1,0 1 0,0-1 0,0 0 0,0 0 0,0 0-1,0 0 1,0 0 0,0 0 0,1 0 0,-1 0 0,0 0-1,1 0 1,-1-1 0,1 1 0,-1-1 0,1 1 0,-1-1 0,1 1-1,-1-1 1,1 0 0,-1 0 0,1 0 0,-1 0 0,1 0-1,0 0 1,-1 0 0,1 0 0,2-1 0,1-1 49,0 0 0,-1 0 0,1 0 0,-1 0 0,1-1 1,-1 0-1,0 0 0,0 0 0,0 0 0,0-1 0,0 1 0,-1-1 1,0 0-1,0 0 0,0 0 0,0-1 0,-1 1 0,3-6 0,1-1 33,-1 0-1,-1 0 1,0 0-1,-1-1 1,0 1-1,2-21 1,-4 24-51,0-46 202,-1 53-236,0-1 1,-1 1-1,1-1 1,0 1-1,0-1 1,-1 1 0,1-1-1,-1 1 1,0-1-1,1 1 1,-1-1-1,0 1 1,0 0 0,0 0-1,0-1 1,0 1-1,0 0 1,0 0-1,0 0 1,0 0-1,-1 0 1,1 0 0,0 0-1,-1 1 1,1-1-1,-1 0 1,1 1-1,-2-1 1,2 0-12,0 1 1,0 0-1,0 0 0,0 0 1,0 0-1,0 0 0,0 1 1,0-1-1,1 0 0,-1 0 1,0 1-1,0-1 0,0 0 1,0 1-1,1-1 0,-1 1 1,0-1-1,0 1 0,1-1 1,-1 1-1,0-1 0,1 1 1,-1 0-1,0-1 0,0 2 1,-10 28-147,9-22-488,1 1 1,0-1-1,1 1 1,1 16-1,0-23 354,-1-1 0,1 0 0,-1 0 0,1 0 0,0 0 0,-1 1 0,1-1 0,0 0-1,0 0 1,0-1 0,0 1 0,0 0 0,0 0 0,0 0 0,0-1 0,0 1 0,0 0 0,1-1-1,-1 1 1,0-1 0,0 0 0,1 1 0,-1-1 0,0 0 0,0 0 0,1 1 0,-1-1 0,0 0 0,1-1-1,-1 1 1,0 0 0,0 0 0,2-1 0,1 1-465,16 0-4148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3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14446,'0'0'2877,"7"-4"-181,3-3-2039,0 2 0,1-1 0,0 1-1,0 1 1,0 0 0,21-4 0,-29 7-605,1 0 0,-1 0 0,1 1 0,-1 0 0,1-1-1,-1 1 1,1 0 0,-1 1 0,1-1 0,-1 1 0,1 0 0,-1 0 0,1 0 0,-1 0 0,0 0-1,1 1 1,-1-1 0,0 1 0,0 0 0,0 0 0,0 0 0,-1 0 0,1 1 0,0-1 0,-1 1-1,0 0 1,0-1 0,1 1 0,1 6 0,0 2 13,0 0-1,-1 0 1,-1 0-1,0 1 1,-1-1-1,0 1 1,0-1-1,-1 1 1,-3 17-1,2-15 92,0 1 0,1 0 0,1 0 0,0 0-1,4 15 1,-5-29-150,0 0 0,1 1 0,-1-1-1,0 0 1,1 0 0,-1 0 0,0 0-1,1 0 1,-1 0 0,1 0 0,0 0-1,-1 0 1,1 0 0,0 0 0,-1 0 0,1 0-1,0 0 1,0 0 0,0-1 0,0 1-1,0 0 1,0-1 0,0 1 0,0 0-1,0-1 1,0 0 0,0 1 0,1-1 0,-1 0-1,0 1 1,0-1 0,0 0 0,1 0-1,-1 0 1,0 0 0,0 0 0,0 0-1,0 0 1,1-1 0,-1 1 0,0 0-1,2-1 1,-1 0 12,1-1-1,-1 1 1,1-1-1,-1 0 0,1 1 1,-1-1-1,0 0 1,0 0-1,0 0 1,0-1-1,0 1 1,-1 0-1,1-1 0,0 1 1,-1-1-1,2-4 1,0-6 163,0 0 0,0 1 1,-1-1-1,0-26 1,-2 34-164,0 0 0,0 0 1,-1 0-1,1 0 1,-1 0-1,0 0 0,0 0 1,-1 0-1,1 1 1,-1-1-1,0 1 0,0-1 1,-1 1-1,1 0 1,-7-8-1,9 12-21,0 0 1,0 1-1,0-1 1,1 1-1,-1-1 1,0 0-1,0 1 1,0-1-1,0 0 1,0 1-1,0-1 0,0 1 1,0-1-1,0 0 1,0 1-1,-1-1 1,1 0-1,0 1 1,0-1-1,0 0 1,0 1-1,0-1 1,-1 0-1,1 1 0,0-1 1,0 0-1,-1 1 1,1-1-1,0 0 1,0 0-1,-1 0 1,1 1-1,0-1 1,-1 0-1,1 0 1,0 0-1,-1 1 1,1-1-1,0 0 0,-1 0 1,1 0-1,0 0 1,-1 0-1,1 0 1,-1 0-1,1 0 1,0 0-1,-1 0 1,1 0-1,0 0 1,-1 0-1,1 0 0,-1 0 1,1 0-1,0-1 1,-1 1-1,1 0 1,0 0-1,-1 0 1,1 0-1,0-1 1,0 1-1,-1 0 1,1 0-1,0-1 0,-1 1 1,9 30-58,-5-28 61,0 1 0,0-1 0,1 0 0,-1 1 0,1-2 0,-1 1 0,1 0 0,0-1 0,-1 1 0,1-1-1,0 0 1,0-1 0,0 1 0,0-1 0,0 1 0,0-1 0,0 0 0,0-1 0,0 1 0,0-1 0,4 0 0,3-1 6,1-1 1,-1 0 0,-1 0 0,1-1 0,0-1-1,11-6 1,-11 4-10,0-1 1,0 0-1,-1-1 0,0 0 1,-1 0-1,9-13 0,-14 19 4,-1-1-1,-1 1 0,1-1 1,0 0-1,-1 0 0,0 0 1,0 0-1,0-1 0,0 1 1,-1-1-1,0 1 0,0-1 1,0 1-1,0-1 0,-1 1 0,0-1 1,0 0-1,0 1 0,0-1 1,-2-8-1,1 12-3,1 1 0,-1-1 0,1 0-1,0 1 1,-1-1 0,1 1 0,-1-1 0,1 0-1,-1 1 1,0 0 0,1-1 0,-1 1 0,1-1 0,-1 1-1,0 0 1,1-1 0,-1 1 0,0 0 0,0-1-1,1 1 1,-1 0 0,0 0 0,0 0 0,1 0-1,-1 0 1,0 0 0,0 0 0,1 0 0,-1 0 0,0 0-1,0 0 1,1 1 0,-1-1 0,0 0 0,1 0-1,-1 1 1,0-1 0,1 0 0,-1 1 0,0-1 0,1 1-1,-1-1 1,1 1 0,-1-1 0,1 1 0,-1-1-1,1 1 1,-1 1 0,-28 27-46,20-18 85,1 1-1,0 0 1,1 0-1,0 0 1,1 1-1,0 0 1,1 0-1,1 1 1,0-1-1,1 1 1,-3 17-1,7-30-31,-1 0 0,1 0-1,-1 0 1,1 0 0,0 0 0,-1 0-1,1 0 1,0 0 0,-1-1 0,1 1 0,0 0-1,0 0 1,0-1 0,0 1 0,0-1-1,0 1 1,0-1 0,0 1 0,0-1 0,0 1-1,0-1 1,0 0 0,0 0 0,0 1-1,0-1 1,0 0 0,0 0 0,0 0 0,1 0-1,-1 0 1,2-1 0,40-3 72,2-9-8,-33 9-156,0 0 0,1 1 1,-1 0-1,1 1 1,23-1-1,-33 3 80,0 0-1,-1 1 1,1-1-1,0 1 1,0 0-1,0-1 1,-1 1-1,1 1 1,0-1-1,-1 0 1,1 1-1,-1-1 1,1 1-1,-1 0 1,0 0-1,0 0 0,0 0 1,0 0-1,0 0 1,0 0-1,0 1 1,-1-1-1,1 1 1,-1-1-1,0 1 1,0 0-1,0-1 1,0 1-1,0 0 1,0 4-1,9 22 197,-5-28 70,-3-19 83,-9-79 492,3 67-1112,2 0 0,2-43 0,1 73 168,-1-1-1,0 1 0,1-1 0,-1 0 0,1 1 0,-1-1 0,1 1 1,-1-1-1,1 1 0,-1-1 0,1 1 0,-1 0 0,1-1 0,0 1 1,-1 0-1,1-1 0,-1 1 0,1 0 0,0 0 0,-1-1 0,1 1 1,0 0-1,0 0 0,-1 0 0,1 0 0,1 0 0,28-1-3502,-17 1 770,15-3-4139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13357,'0'2'6623,"1"14"-5741,2 6-5,2 0-1,10 33 0,5 18 200,-12-12-92,-6-43-610,0 1-1,1-1 0,1 0 1,10 29-1,-14-47-356,0 0-1,0 0 1,0 0 0,0 0 0,0 0 0,0 0-1,0 0 1,0 0 0,0 1 0,0-1 0,0 0-1,0 0 1,0 0 0,1 0 0,-1 0-1,0 0 1,0 0 0,0 0 0,0 0 0,0 0-1,0 0 1,0 0 0,0 0 0,0 0 0,1 0-1,-1 0 1,0 0 0,0 0 0,0 0-1,0 0 1,0 0 0,0 0 0,0 0 0,0 0-1,1 0 1,-1 0 0,0 0 0,0 0-1,0 0 1,0 0 0,0 0 0,0 0 0,0 0-1,0 0 1,1 0 0,-1 0 0,0 0 0,0 0-1,0 0 1,0-1 0,0 1 0,0 0-1,0 0 1,0 0 0,0 0 0,0 0 0,0 0-1,0 0 1,0 0 0,0 0 0,0-1-1,0 1 1,0 0 0,6-13 404,2-14-240,-1-24-172,-3-1-1,-1-69 1,-3 111-158,-1 14 147,1 0 0,1-1 0,-1 1 0,1 0-1,-1-1 1,1 1 0,0-1 0,1 1-1,-1-1 1,0 1 0,1-1 0,0 0 0,0 1-1,0-1 1,0 0 0,0 0 0,1-1-1,-1 1 1,1 0 0,0-1 0,4 4 0,-3-4 9,1 0 0,-1 0 0,0 0 0,1-1 0,-1 1 1,1-1-1,-1 0 0,1 0 0,0-1 0,-1 1 0,1-1 1,0 0-1,-1-1 0,1 1 0,0-1 0,-1 0 0,8-2 0,-4 0 20,-1 0-1,1-1 0,-1 0 0,0-1 0,0 1 0,-1-1 0,1-1 1,-1 1-1,0-1 0,-1 0 0,1 0 0,-1-1 0,0 0 0,-1 0 1,1 0-1,-2 0 0,1-1 0,-1 1 0,0-1 0,0 0 0,-1 0 1,0 0-1,-1 0 0,0-1 0,0 1 0,0 0 0,-1-1 0,-2-10 1,2 19-29,0 0 0,0-1 0,0 1 1,0 0-1,0 0 0,0-1 0,0 1 0,0 0 1,0 0-1,0-1 0,0 1 0,0 0 1,-1 0-1,1-1 0,0 1 0,0 0 1,0 0-1,0 0 0,-1-1 0,1 1 1,0 0-1,0 0 0,0 0 0,-1 0 1,1-1-1,0 1 0,0 0 0,-1 0 1,1 0-1,0 0 0,0 0 0,-1 0 0,1 0 1,0 0-1,-1 0 0,1 0 0,0 0 1,0 0-1,-1 0 0,1 0 0,0 0 1,0 0-1,-1 0 0,1 0 0,0 0 1,0 0-1,-1 0 0,1 1 0,0-1 1,0 0-1,-1 0 0,1 0 0,0 0 1,0 1-1,0-1 0,-1 0 0,1 0 0,0 0 1,0 1-1,-12 14-101,7 1 108,0 1-1,1 0 0,1 0 0,0 1 1,2-1-1,0 0 0,0 1 1,2-1-1,3 26 0,-3-40 3,0 0 0,-1 0-1,1 0 1,0 0 0,1 0 0,-1 0 0,0 0 0,1-1-1,0 1 1,-1-1 0,1 1 0,0-1 0,0 0-1,0 0 1,1 1 0,-1-2 0,1 1 0,-1 0-1,1 0 1,-1-1 0,1 1 0,0-1 0,0 0-1,0 0 1,-1 0 0,1 0 0,0-1 0,0 1-1,5 0 1,-2-1 5,1 1-1,-1-1 0,0-1 1,0 1-1,0-1 0,1 0 1,-1 0-1,0-1 0,0 0 1,-1 0-1,1 0 0,0-1 1,9-6-1,35-33 60,-48 40-58,0 0 1,0-1-1,0 1 0,0-1 0,0 1 0,-1-1 0,1 0 0,-1 0 0,0 0 0,0 0 1,0 0-1,0 0 0,0 0 0,-1 0 0,0 0 0,1 0 0,-1 0 0,-1-6 0,1 8-9,0 0 0,-1 0-1,1 0 1,-1 0-1,1 0 1,-1 0 0,1 0-1,-1 1 1,0-1-1,1 0 1,-1 0 0,0 1-1,0-1 1,1 0-1,-1 1 1,0-1 0,0 1-1,0-1 1,0 1-1,0 0 1,0-1 0,0 1-1,0 0 1,0-1 0,0 1-1,0 0 1,0 0-1,0 0 1,0 0 0,0 0-1,0 0 1,0 0-1,0 1 1,0-1 0,0 0-1,0 0 1,0 1-1,0-1 1,0 1 0,1-1-1,-1 1 1,-1 0-1,-3 1-7,1 0 0,0-1 0,0 2 0,0-1-1,1 0 1,-1 1 0,1 0 0,-6 5 0,7-5 8,0-1 0,0 1 0,0 0 0,0 0 1,0 0-1,1 0 0,0 0 0,-1 1 0,1-1 0,0 0 1,1 1-1,-1-1 0,1 0 0,-1 1 0,1-1 0,0 1 1,0-1-1,1 1 0,-1-1 0,1 0 0,1 5 0,-1-5-70,1 1 0,0-1 0,0 0 1,0 0-1,1-1 0,-1 1 0,1 0 0,-1-1 0,1 0 0,0 1 0,0-1 0,0 0 0,0 0 0,1-1 0,-1 1 0,0-1 0,1 1 0,-1-1 0,7 1 0,2 0-1391,0 0-1,0-1 1,21 0-1,4-1-3415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73 7143,'18'-13'3529,"18"-15"2963,-35 27-5949,1 0-1,0-1 1,-1 1-1,0-1 0,1 0 1,-1 1-1,0-1 1,0 0-1,0 0 1,0 0-1,0 0 0,0 0 1,-1 0-1,1 0 1,0-4-1,-34 6 761,25 3-1303,1 0 0,-1 0 0,1 1 0,0-1 0,0 2 0,1-1 0,-1 1 0,1 0 0,0 0 0,0 1 0,1-1 0,-1 1 0,2 1 1,-9 11-1,7-9 70,1-1 0,0 1 0,1 0 0,0 1 1,0-1-1,1 0 0,0 1 0,1 0 1,0 0-1,0 0 0,0 14 0,2-22-67,1 0-1,-1 0 0,1-1 1,-1 1-1,1 0 1,0 0-1,0 0 0,0-1 1,0 1-1,0 0 1,0-1-1,0 1 1,0-1-1,1 1 0,-1-1 1,0 0-1,1 1 1,-1-1-1,1 0 1,0 0-1,-1 0 0,1 0 1,0-1-1,0 1 1,0 0-1,-1-1 0,1 1 1,0-1-1,0 1 1,0-1-1,0 0 1,0 0-1,0 0 0,0 0 1,0 0-1,2-1 1,4 1-163,0-1 0,1 0 0,-1 0 0,0-1 0,0 0 0,0 0 0,13-7 0,-9 3-838,-1-2 0,1 1 0,-1-2 1,0 1-1,-1-2 0,0 1 0,-1-1 1,0-1-1,11-16 0,7-19-5349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12684,'0'0'5904,"-8"10"-4366,3-2-1282,1-4-107,1 1 0,-1 0 0,1 1 0,0-1 0,1 0 0,-1 1 0,1 0 1,0-1-1,0 1 0,1 0 0,0 0 0,-1 10 0,1 3 508,0 6 413,1 1 0,5 34 0,-4-53-1006,0-1 1,0 0 0,1 0 0,0 0 0,0 0 0,0-1 0,1 1 0,-1-1 0,1 1 0,1-1 0,-1 0 0,1 0 0,0 0 0,0-1 0,6 6 0,-9-9-55,0 0 0,0 0 0,0 0 0,0 0 0,1 0 0,-1 0 0,0-1 0,0 1 0,1 0 0,-1-1 0,0 1 0,0-1 0,1 1 0,-1-1 0,1 0 0,-1 0 0,0 0 0,1 0 0,-1 0 0,1 0 0,-1 0 0,0 0 0,1 0 0,-1 0 0,1-1 0,-1 1 0,0-1 0,0 1 0,1-1 0,-1 1 0,0-1 0,0 0 0,1 0 0,-1 0 0,0 0 0,0 1 0,0-1 0,0 0 0,1-3 0,3-4 66,0 0 1,-1 0-1,0 0 0,0-1 0,2-10 0,6-11 556,-10 96 943,-3-53-1447,1-2-18,-1 0 1,2 0-1,2 22 1,-3-32-102,0 0 1,1 0-1,-1 0 0,0 1 1,1-1-1,-1 0 1,1 0-1,-1 0 1,1 0-1,-1 0 1,1-1-1,0 1 1,0 0-1,-1 0 1,1 0-1,0-1 0,0 1 1,0 0-1,1 0 1,-1 0-4,1-1 1,-1 0-1,0 0 1,1 0-1,-1 0 1,0 0-1,1-1 1,-1 1-1,0 0 1,0-1 0,1 1-1,-1-1 1,0 1-1,0-1 1,0 1-1,0-1 1,1 0-1,-1 1 1,0-1-1,0 0 1,1-1-1,5-5-789,0-1 0,0 0 0,-1 0 0,0 0-1,-1-1 1,6-9 0,5-9-6355,-4 8-1697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91 8872,'0'0'15097,"-8"4"-14696,3-1-351,1 0 0,-1 0 0,1 0 0,-1 1 0,1 0 0,0 0 0,1 0 0,-1 0 0,1 0 0,-1 1 0,1 0 0,1-1 0,-1 1 0,1 0 0,0 1 0,0-1-1,0 0 1,0 1 0,1-1 0,0 0 0,0 7 0,0-5 207,-1 0-1,1 0 0,1 0 0,0 0 0,0 11 0,0-17-232,0-1 0,0 1 1,1 0-1,-1 0 0,0 0 0,0 0 0,1-1 0,-1 1 0,0 0 0,1 0 0,-1-1 0,1 1 0,-1 0 0,1-1 0,-1 1 1,1 0-1,0-1 0,-1 1 0,1-1 0,0 1 0,-1-1 0,2 1 0,0-1-15,-1 0 0,1 1 0,-1-1 0,1 0 0,-1 0 0,1-1 0,0 1 0,-1 0 0,1 0 0,-1-1 0,1 1 0,-1-1 0,1 0 0,-1 1 0,0-1 0,1 0 0,0-1 0,9-6-7,0-1 0,-2 0 0,1-1-1,-1-1 1,0 1 0,-1-1 0,-1 0-1,1-1 1,-2 0 0,0 0 0,0-1 0,-1 0-1,-1 1 1,4-18 0,-8 25 46,-3 10 81,-6 25 268,8-26-361,0-1 0,0 1 1,0 0-1,0-1 0,1 1 1,0 0-1,-1-1 0,1 1 1,1 0-1,-1 0 0,0-1 1,1 1-1,0 0 0,0-1 1,0 1-1,0-1 0,2 4 1,-1-6-23,0 0 0,0 0 1,0 0-1,0 0 0,0 0 0,0 0 1,0-1-1,0 1 0,0-1 1,0 0-1,0 1 0,0-1 0,1 0 1,-1 0-1,0-1 0,0 1 1,0 0-1,0-1 0,0 1 0,0-1 1,0 0-1,0 1 0,0-1 0,0 0 1,3-2-1,45-31 80,-49 33-95,14-12 10,3-2 0,0 1 0,1 0 0,1 1 0,26-12 0,-46 24-10,1 1 0,-1 0 0,1 0 0,-1 0 0,0-1 0,1 1 0,-1 0 0,1 0 0,-1 0 0,1 0 0,-1 0 0,1 0 0,-1 0 0,1 0 0,-1 0 0,1 0 0,-1 0 0,1 0 0,-1 0 0,1 0 0,-1 0 0,1 1 0,-1-1 0,1 0 0,-1 0 0,1 0 0,-1 1 1,0-1-1,1 0 0,0 1 0,2 17-63,-14 36-82,5-30 103,7-24 18,-1 0 0,0 1-1,1-1 1,-1 0 0,0 0 0,1 1 0,-1-1 0,1 0 0,-1 0 0,0 0 0,1 0 0,-1 0 0,1 0 0,-1 1 0,1-1 0,-1 0 0,0 0 0,1 0 0,-1 0-1,1-1 1,-1 1 0,1 0 0,-1 0 0,0 0 0,1 0 0,-1 0 0,1 0 0,-1-1 0,0 1 0,1 0 0,-1 0 0,0-1 0,1 1 0,-1 0 0,0 0 0,1-1-1,-1 1 1,0 0 0,1-1 0,16-11-2234,-3-1-990,-2 0 0,1-1 0,-2-1 0,20-31 0,-13 17-3125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6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51 110 9065,'0'0'8963,"7"1"-8937,19 4-36,-32 13 2192,0 0 0,1 0 0,-3 19 0,8-16-2116,2 1-1,0-1 1,1-1-1,1 1 1,2 0 0,0-1-1,0 0 1,14 25-1,-9-17-153,-7-17 50,0-1 0,-1 1 0,0 0 0,-1 0 0,0 0 0,0 0 0,-1 1 0,-1-1 0,0 0 0,-3 18 0,2-23 163,0-1-1,0 0 1,-1 0 0,0 0 0,0 0 0,-1 0 0,1 0 0,-1-1-1,0 1 1,0-1 0,-1 0 0,1 0 0,-1 0 0,0 0 0,0 0-1,0-1 1,-1 0 0,1 0 0,-1 0 0,1 0 0,-1-1 0,0 0-1,-11 3 1,15-4-77,0-1 0,-1 1 0,1-1 0,0 1 0,-1-1 0,1 0 0,-1 0 0,1 1 0,0-1 0,-1 0 1,1 0-1,-1-1 0,1 1 0,-1 0 0,1 0 0,0-1 0,-1 1 0,1-1 0,0 1 0,-1-1 0,1 1 0,0-1 0,0 0 0,-2-1 0,1 0-31,1 0 1,0 0-1,0 0 0,0 0 0,0 0 1,0 0-1,0 0 0,0 0 1,1 0-1,-1 0 0,1-1 1,0 1-1,-1 0 0,1-3 1,0-4-63,1-1 0,0 1 1,0-1-1,1 1 0,0-1 1,5-13-1,8-8-105,2 1 0,1 0 0,40-51 0,10-13 88,-44 56 83,43-75-30,-60 100 21,-1 0 0,-1 0 0,0-1 0,-1 0 0,0 0 0,3-25 0,-7 38-11,0 0 1,0 0-1,1 1 0,-1-1 1,0 0-1,0 0 0,0 0 1,0 0-1,0 0 0,0 0 1,0 0-1,-1 1 0,1-1 1,0 0-1,0 0 0,-1 0 1,1 0-1,-1 1 0,1-1 1,-1 0-1,1 0 0,-1 1 1,1-1-1,-1 0 0,1 1 1,-1-1-1,0 0 0,1 1 1,-1-1-1,0 1 0,0 0 1,1-1-1,-1 1 0,0-1 0,0 1 1,0 0-1,0 0 0,0-1 1,1 1-1,-1 0 0,0 0 1,0 0-1,0 0 0,0 0 1,0 0-1,0 0 0,1 0 1,-1 1-1,0-1 0,0 0 1,0 0-1,-1 1 0,-3 1-11,1 0-1,-1-1 0,1 1 0,0 1 0,0-1 1,0 1-1,0-1 0,-6 7 0,4-2 30,0 0 0,1 0 0,0 1-1,0 0 1,1 0 0,0 0-1,0 0 1,1 1 0,0-1-1,0 1 1,1 0 0,0 0-1,0 9 1,2-14-23,-1 0 0,1-1 0,0 1 1,1 0-1,-1 0 0,1 0 0,-1-1 0,1 1 0,0 0 0,1-1 0,-1 1 0,1-1 1,-1 1-1,1-1 0,0 0 0,0 0 0,1 0 0,-1 0 0,1 0 0,-1 0 0,1 0 1,0-1-1,0 1 0,0-1 0,0 0 0,0 0 0,1 0 0,-1-1 0,1 1 1,-1-1-1,1 0 0,7 2 0,46 3-3532,-19-9-2735,-4-8-4085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0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 5958,'0'0'6470,"-1"0"-6373,1-1 1,-1 0 0,1 1-1,-1-1 1,0 1-1,1-1 1,-1 1 0,1-1-1,-1 1 1,0 0 0,0-1-1,1 1 1,-1 0-1,0 0 1,1-1 0,-1 1-1,0 0 1,0 0-1,0 0 1,0 0 0,0 1-1,0 0 0,1 1-1,0-1 1,-1 1 0,1-1 0,0 1 0,-1-1 0,1 0 0,0 1 0,0-1 0,0 1 0,0-1 0,0 1 0,1-1 0,-1 1-1,0-1 1,2 3 0,8 35 985,-9-36-967,5 16 128,2-1 1,0 0-1,1 0 0,1-1 0,0-1 0,1 1 0,1-2 1,1 0-1,0 0 0,21 17 0,-7-4 40,25 30 180,-3 2 1,-2 3 0,-3 1-1,-3 2 1,-3 2 0,48 118-1,19 151 1224,-86-255-1567,-4 1 1,-3 0-1,1 168 0,-17-131-108,-4 0 1,-29 136-1,3-54-150,-38 191 137,57-341-42,-3 0 0,-2-2 0,-26 50-1,16-39-19,-26 82 0,49-121 68,-1 9 28,-2-1 1,-1 0 0,-1 0 0,-2-1-1,0-1 1,-20 27 0,7-19 261,2 0-1,1 2 1,-24 54 0,45-83-778,0 0-1,1 0 0,0 0 0,0 0 0,1 0 1,1 0-1,0 13 0,-2-30-6236,-3-8 2839,-1-6 1083,5 17 2153,0 1 0,0-1 1,-1 1-1,0-1 1,1 1-1,-1 0 0,-4-6 1,-1 1-1209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 6118,'-1'0'417,"0"-1"0,0 1 0,0 0 0,0 0 1,0 0-1,1 0 0,-1 0 0,0 0 0,0 0 1,0 0-1,0 0 0,0 0 0,0 1 0,0-1 0,0 0 1,0 0-1,0 1 0,0-1 0,1 1 0,-1-1 0,-1 2 1,-8 19 4507,7 43-2011,3-27-1423,-10 248 2041,11-207-3092,1-79-454,0 1 1,0 0 0,0-1-1,0 0 1,0 0 0,-1 1-1,1-1 1,0 0 0,0-1-1,-1 1 1,3-2 0,12-13-71,-1 0 0,20-28 1,21-23-1652,16 1-4757,-36 38-143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8584,'0'0'16207,"86"4"-14989,-41-18-770,9 2-256,-7-2-256,-2 2-1986,-9-1-2274,-7 4-4805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3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60 259 12908,'0'0'12300,"9"-3"-11745,2-1-495,0 0-1,-1-1 1,0-1-1,0 0 1,0 0 0,-1-1-1,0 0 1,0 0 0,0-1-1,-1-1 1,10-13-1,25-43 144,-40 60-111,0-1-1,-1 1 1,0-1 0,0 0-1,0 1 1,-1-1 0,0 0-1,0 0 1,0 0 0,-1 0-1,0-6 1,0 11-70,-1-1-1,1 1 1,0 0 0,-1 0-1,1 0 1,-1-1 0,1 1-1,-1 0 1,0 0 0,0 0-1,1 0 1,-1 0-1,0 0 1,0 0 0,0 1-1,0-1 1,0 0 0,0 0-1,0 1 1,0-1 0,-1 0-1,1 1 1,0-1 0,0 1-1,0 0 1,-1-1 0,1 1-1,0 0 1,0 0 0,-1 0-1,1 0 1,0 0 0,-1 0-1,1 0 1,0 0 0,0 1-1,-1-1 1,1 0 0,0 1-1,-2 0 1,-3 0-26,-1 1 0,1 0 0,0 0 0,0 1 0,0-1-1,-10 8 1,0 3 6,1 0 0,0 1 0,1 1 0,0 0 0,1 1-1,-17 28 1,24-35 12,1 0 0,0 1 0,1-1 1,-1 1-1,2 0 0,-1 0 0,2 1 0,-1-1 0,1 1 0,1-1 0,0 1 0,0-1 0,1 1 1,2 15-1,-1-24-10,0 1 1,0-1 0,0 0 0,0 1-1,0-1 1,0 0 0,1 0-1,-1 0 1,1 0 0,-1 0 0,1 0-1,0 0 1,0 0 0,0-1-1,0 1 1,0-1 0,0 1 0,0-1-1,1 0 1,-1 0 0,0 0-1,1 0 1,-1-1 0,1 1 0,-1 0-1,4-1 1,8 3 11,1-2 0,0 0-1,20-1 1,-18 0 2,2-1-191,0 0 1,0-1-1,0-1 0,0-1 1,22-7-1,-28 6-1515,1 0 0,-1-1 0,-1-1 0,19-11 0,-3-3-6538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4068,'0'0'17440,"1"10"-16671,5 20-437,0 1 0,19 48 0,8 29 1005,-16-51-227,-17-57-1110,0 1 0,0-1 0,0 0 0,0 0 0,0 0 0,1 0 0,-1 1 0,0-1 0,0 0 0,0 0 0,0 0 0,0 0 0,1 0 0,-1 0 0,0 0 0,0 0 0,0 1 0,0-1 0,0 0 0,1 0 0,-1 0 0,0 0 0,0 0 0,0 0 0,1 0 0,-1 0 0,0 0 0,0 0 0,0 0 0,0 0-1,1 0 1,-1 0 0,0 0 0,0 0 0,0 0 0,0 0 0,1 0 0,-1-1 0,0 1 0,0 0 0,0 0 0,0 0 0,1 0 0,-1 0 0,0 0 0,0 0 0,0-1 0,0 1 0,0 0 0,0 0 0,0 0 0,1 0 0,-1-1 0,0 1 0,0 0 0,0 0 0,0 0 0,0 0 0,0-1 0,0 1 0,0 0 0,0 0 0,0 0 0,0 0 0,0-1-1,5-12-317,-3 0-626,0 0-1,-1-1 1,0 1 0,-1-1 0,-1-14-1,0 21-197,0-1 0,-1 1 0,0-1 0,0 1-1,0 0 1,-5-9 0,-12-16-5248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59 155 9097,'-22'-2'709,"-7"-6"6376,29 8-6899,-1 0 0,1 0 0,-1 0 0,1-1 1,-1 1-1,1 0 0,0 0 0,-1-1 0,1 1 0,0 0 0,-1-1 1,1 1-1,0 0 0,-1-1 0,1 1 0,0 0 0,0-1 0,0 1 1,-1-1-1,1 1 0,0 0 0,0-1 0,0 1 0,0-1 0,0 1 0,0-1 1,0 1-1,0-1 0,0 1 0,0-1 0,0 1 0,0 0 0,0-2 1,1 1-51,0-1 1,1 0-1,-1 0 1,0 1-1,1-1 1,0 1-1,-1-1 1,1 1-1,0 0 1,-1 0-1,1-1 1,3 0-1,14-7 233,0 0-1,1 1 0,36-8 1,11-5-995,-56 16-612,1 1 0,-2-2-1,19-11 1,-16 5-6252,-12 7 2963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12460,'0'0'13805,"65"-7"-12204,-33-10-704,4 0-673,-3 1-256,-3 4 0,-5 3-768,-5 6-898,-4 3-1441,-8 0-1409</inkml:trace>
  <inkml:trace contextRef="#ctx0" brushRef="#br0" timeOffset="1">53 263 13453,'0'0'12780,"61"20"-11595,-26-39-416,4-5-481,-3 0-224,2 0-128,-4 7-705,-9 0-800,-1 6-1602,-4 0-705,-8-1-1921,-1-3-4389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12844,'0'0'6630,"-18"60"-3907,11-33-1218,-2 10-576,-2 3-256,-4 4-321,-4 1-192,4-4-96,1-7-31,1-6-1,6-13 32,7-11-417,4-21-4515,6-11-834,1-9-4419</inkml:trace>
  <inkml:trace contextRef="#ctx0" brushRef="#br0" timeOffset="1">13 78 11755,'0'0'7783,"-12"59"-4964,12-43-641,12 0-384,14-2-577,2-1-769,7-2-319,6-3-97,2-1-449,0-1-1441,1-4-1825,-8-1-3011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11082,'0'0'8328,"83"-2"-7014,-42-7-642,12-4-319,-3 3-257,8-1-64,-8 5 0,-1 2-256,-11 3-833,-6 1-513,-14 0-1825,-13 0-1826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8552,'0'0'7591,"71"8"-5317,-17-16-704,3-1-353,3 1-480,1 0-545,-9 3-128,-7 5-192,-12-2-1410,-14 0-2209,-10-6-4357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4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21 171 7399,'0'0'9433,"-4"9"-7837,-12 29-486,16-37-1056,0 0 0,0 0-1,0 0 1,0 0-1,0 0 1,0 0-1,0 0 1,0 0-1,1 0 1,-1 0-1,0 0 1,1 0 0,-1 0-1,1 0 1,-1 0-1,1 0 1,-1-1-1,1 1 1,0 0-1,-1 0 1,1-1-1,0 1 1,0 0-1,0-1 1,-1 1 0,1-1-1,0 1 1,0-1-1,0 1 1,1 0-1,29 9 1025,-28-10-959,8 3 134,0-1 1,0-1-1,1 0 1,-1 0 0,0-1-1,1-1 1,-1 0-1,0 0 1,15-5 0,-18 4-172,-1 0 0,0-1 0,0 0 0,-1 0 0,1 0 0,-1-1 0,0 0 0,0-1 0,0 1 0,0-1 0,-1 0 0,1-1 0,-2 1 0,1-1 0,5-8 1,-10 12-59,1 1 1,0 0-1,0-1 1,0 1 0,0-1-1,0 1 1,0 0-1,0 0 1,0 0 0,0 0-1,1 0 1,-1 0 0,0 0-1,1 0 1,-1 0-1,1 0 1,-1 1 0,1-1-1,-1 0 1,1 1 0,-1 0-1,1-1 1,0 1-1,-1 0 1,1 0 0,-1 0-1,3 0 1,7-1 278,-9 0-239,0 1-1,0-1 1,0 0-1,0 0 0,0 0 1,0-1-1,-1 1 0,1 0 1,0-1-1,-1 1 0,1-1 1,-1 1-1,1-1 0,-1 0 1,0 0-1,1 1 1,-1-1-1,0 0 0,-1 0 1,1 0-1,0 0 0,0-3 1,12-46 411,-12 45-466,1-36 172,-2 42-181,0-1-1,1 0 1,-1 1 0,0-1 0,0 1 0,0-1 0,0 0-1,0 1 1,0-1 0,0 1 0,0-1 0,0 0 0,-1 1 0,1-1-1,0 1 1,0-1 0,0 0 0,-1 1 0,1-1 0,0 1-1,-1-1 1,1 1 0,-1-1 0,1 1 0,0-1 0,-1 1-1,1 0 1,-1-1 0,1 1 0,-1 0 0,1-1 0,-1 1-1,1 0 1,-1-1 0,0 1 0,1 0 0,-1 0 0,1 0-1,-1 0 1,1 0 0,-1 0 0,0-1 0,1 1 0,-1 1-1,0-1 1,1 0 0,-1 0 0,1 0 0,-1 0 0,0 1-1,0-1-34,1 0 0,-1 0-1,1 0 1,-1 1-1,1-1 1,-1 0-1,1 1 1,0-1 0,-1 0-1,1 1 1,0-1-1,-1 1 1,1-1-1,0 1 1,-1-1 0,1 1-1,0-1 1,0 1-1,-1-1 1,1 1-1,0-1 1,0 1 0,0-1-1,0 1 1,0-1-1,0 1 1,0-1-1,0 1 1,0-1 0,0 1-1,0-1 1,0 1-1,0-1 1,1 1-1,-1-1 1,0 1 0,0-1-1,0 1 1,1-1-1,-1 1 1,1 0-200,0 0 1,-1 0-1,1 0 1,0 0-1,-1 0 0,1 0 1,0 0-1,0 0 1,0-1-1,0 1 0,0 0 1,0-1-1,0 1 1,0 0-1,0-1 1,0 1-1,0-1 0,2 1 1,18-3-5243,7-7-3422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5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2 377 2594,'0'0'16667,"-1"-9"-15050,0 1-1361,2 1-1,-1-1 0,1 1 0,0-1 0,0 1 0,1 0 1,0-1-1,1 1 0,-1 0 0,1 0 0,1 1 1,-1-1-1,1 0 0,5-6 0,3-4 262,3-6 105,32-38 1,-43 56-578,0 0 1,1 1-1,-1 0 1,1 0-1,0 0 0,0 0 1,0 1-1,1 0 0,-1 0 1,1 0-1,0 1 0,0 0 1,11-3-1,-15 5-28,-1 0 0,1 0 0,0 1 1,-1-1-1,1 0 0,-1 1 0,0-1 0,1 1 0,-1 0 1,1-1-1,-1 1 0,0 0 0,1 0 0,-1 0 0,0 0 1,0 0-1,0 0 0,0 0 0,0 0 0,0 1 0,0-1 1,0 0-1,0 1 0,-1-1 0,1 1 0,0-1 0,-1 0 1,1 3-1,15 52 402,-12-37-332,-3-13-78,1 1 0,0-1 0,1 1 0,-1-1 0,1 0 0,0 0 0,1 0 1,5 6-1,-8-10 55,1 0 0,0-1 1,0 1-1,0-1 0,0 1 1,0-1-1,0 0 1,0 0-1,0 0 0,0 0 1,1 0-1,-1 0 0,0-1 1,1 1-1,-1-1 1,0 0-1,1 1 0,-1-1 1,1 0-1,-1-1 0,1 1 1,-1 0-1,0-1 1,1 1-1,-1-1 0,0 0 1,3 0-1,2-3 41,1 0 0,-1 0-1,-1 0 1,1-1 0,-1 0 0,1 0-1,-1 0 1,-1-1 0,1 0 0,-1 0-1,5-8 1,46-76 149,-52 83-324,-1 0-1,0 0 1,0-1 0,-1 1 0,0-1 0,0 1 0,0-1 0,-1 0-1,-1 1 1,1-1 0,-1 0 0,-1 0 0,-1-13 0,-4 17-2623,-1 4-3658,3 3-135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3171,'0'0'20003,"-3"12"-19768,-64 161 1104,12-36 156,54-133-1465,-1 0-14,0 0 0,1 0-1,-1 1 1,1-1 0,0 0-1,1 1 1,-1-1 0,1 1 0,0 7-1,1-12-72,0 0-1,-1 0 0,1 0 1,0 0-1,0 0 0,0 0 1,0-1-1,-1 1 0,1 0 1,0 0-1,0-1 0,0 1 1,-1 0-1,1-1 1,0 1-1,0-1 0,-1 1 1,1-1-1,0 0 0,7-7-643,-1 0 1,0 0-1,-1-1 0,1 0 0,-2-1 0,1 1 0,4-15 1,16-40-6981,-9 14-593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4612,'0'0'19219,"28"55"-18803,-28-20-288,2 5-64,2-2-32,-4 1-32,3-6-32,6-3-448,-1-4-737,-3-4-897,0-9-1538,-5-3-2850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10570,'0'0'9033,"-1"11"-8153,1-2-641,1 1-1,-1 0 0,2-1 0,-1 1 1,1-1-1,1 0 0,-1 1 0,2-1 0,-1 0 1,1-1-1,0 1 0,1-1 0,0 0 1,1 0-1,6 8 0,35 29 9,18 19-344,-61-58-584,1-1 0,-1 1 0,0 0 0,-1 0 0,1 0 1,-1 1-1,-1-1 0,1 1 0,-1 0 0,2 7 0,-5-6-3376,-7-3-1442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0 129 8008,'0'0'13869,"65"11"-12652,-27-19-224,1-8-577,3-3-320,-1-3-96,-6 1-1249,-5 1-1153,-12 1-2114,-2 5-2948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11627,'-1'0'7148,"-2"9"-5363,-2 16-1210,11 129 2750,-4-131-3128,2 0-1,0 0 1,1 0-1,14 35 1,-4-34 266,-14-24-455,-1 1 0,1-1 0,-1 0 0,1 1 0,-1-1 0,1 0 0,-1 0 0,1 1 0,-1-1 0,1 0 0,-1 0 0,1 0 0,0 1 0,-1-1 0,1 0 0,-1 0 0,1 0 0,0 0-1,-1 0 1,1 0 0,-1 0 0,1-1 0,-1 1 0,2 0 0,-1-1-172,1-1 0,-1 1-1,1 0 1,-1-1 0,0 1 0,0-1-1,0 0 1,0 1 0,0-1-1,0 0 1,0 0 0,-1 1-1,1-1 1,-1 0 0,1 0-1,-1 0 1,0 0 0,1 0 0,-1 0-1,0 0 1,-1-2 0,0-52-8501,-10 24 1597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9673,'0'0'13800,"10"-5"-12225,37-21-680,1 1 0,97-32 0,-116 51-1426,-15 7-2702,-8 12-17020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85 13933,'0'0'11627,"73"-23"-10666,-38 7-673,-5 2-192,-1 1-96,-6 2-160,-1 4-865,-9 6-736,-8 1-674,-5 11-5124,-13 3 1890</inkml:trace>
  <inkml:trace contextRef="#ctx0" brushRef="#br0" timeOffset="1">1 312 11211,'0'0'8968,"63"-18"-6790,-20-6-192,4-5-705,3 1-736,-3 2-417,-7 4-352,-6 6-2339,-7 5-2145,-5 1-5510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7527,'0'0'12599,"0"11"-11024,-1 28-830,-2 0 0,-2-1 1,-1 0-1,-19 63 0,-7 38 306,21-205-14941,4 30 7388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9513,'0'0'17457,"77"18"-17105,-37-4-64,0-3-128,-3 2-96,3-2-224,-6-1-1569,-7-3-2531,-9-5-3524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1 484 12716,'0'0'6678,"9"1"-4804,10-1-1040,0 0 0,1-2 0,-1 0 0,-1-1-1,31-9 1,103-38 895,-90 27-1473,513-204 447,-331 120-4801,-183 80 1936,-59 26 1891,19-8-3012,-10-1-1662,-1-1-3137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 13549,'0'0'7938,"2"10"-7121,-1 9-618,-2 1 1,1-1-1,-2 1 1,-1-1-1,0 0 1,-1 0-1,-8 20 1,-23 61 316,-22 74-12,57-182-6543,0-41-1124,1 8 730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2 769,'0'0'20659,"9"-1"-19276,-2 1-1194,0 0 0,-1 0 1,1 1-1,-1 0 0,1 1 0,0 0 0,-1 0 1,0 0-1,0 0 0,0 1 0,0 0 1,0 1-1,0-1 0,-1 1 0,1 0 0,-1 0 1,8 9-1,66 46 438,-45-35-647,33 29 0,-57-44-625,-1 1 0,0-1 1,-1 2-1,9 11 0,-11-4-2283,-8-6-2131,-9-8-92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0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1634,'0'0'18321,"54"5"-16880,-5-14 225,14-4-481,9-5-480,2-3-481,-4 0-128,-2 2-352,-14-1-833,-12 4-801,-15 0-993,-13 1-1761,-14-2-1794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8360,'0'0'6950,"47"16"-3522,-17-16-1090,13-12-576,4-7-225,4-6-352,5 0-416,-8 0-513,-3 3-256,-5 6-64,-6 4-897,-11 1-1345,-3 3-1313,-13-1-3556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31 175 11435,'0'0'8867,"9"4"-7495,-4-1-1223,0-1 0,0 0 0,1 0 1,-1 0-1,0-1 0,1 1 0,-1-1 1,1-1-1,0 1 0,-1-1 0,1 0 0,-1 0 1,1-1-1,-1 1 0,1-1 0,-1-1 0,1 1 1,-1-1-1,9-3 0,4-4 39,0-1 1,0-1-1,22-17 1,-35 24-133,0 0 0,0-1 0,0 1 1,-1-1-1,0 0 0,0-1 0,0 1 0,0-1 0,-1 1 0,0-1 1,0 0-1,-1 0 0,1 0 0,1-11 0,-4 16-44,1 0 0,-1 0 0,0 0 0,0-1 0,0 1 0,0 0 0,0 0-1,0 0 1,0 0 0,0 0 0,-1 0 0,1 0 0,0 0 0,-1-1 0,1 1 0,-1 0 0,1 0 0,-1 0-1,1 1 1,-1-1 0,0 0 0,1 0 0,-1 0 0,0 0 0,0 1 0,0-1 0,-1-1 0,-1 1-5,1 0 0,-1 0 0,0 0 0,1 1 0,-1-1 0,0 1 0,0-1 0,0 1 1,1 0-1,-1 0 0,-3 1 0,-3 0-11,0 0 0,1 1-1,-1 0 1,1 0 0,-1 1 0,-12 6 0,2 2-17,1 1 1,1 1-1,0 1 1,1 0-1,-23 27 0,32-34 41,0 1-1,1 0 1,0 1-1,1 0 1,0 0-1,1 0 1,-1 0-1,2 1 1,-1-1-1,1 1 1,1 0-1,0 0 1,-2 20-1,4-28 5,0 1-1,1 0 1,-1 0-1,0 0 1,1 0 0,0 0-1,0 0 1,0-1-1,0 1 1,0 0-1,0-1 1,1 1-1,-1-1 1,1 1-1,-1-1 1,1 0-1,0 1 1,4 2 0,-2-2 0,1 0 1,0 0-1,-1 0 1,1 0-1,1-1 1,-1 0-1,0 0 1,0-1-1,8 2 1,11 1 2,0-2 0,1 0 0,38-4 0,-49 2-32,9-2-600,0 0 0,45-11 0,4-11-4157,-19-1-1740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11307,'0'9'7373,"-4"18"-4881,-23 62 164,-9 38-961,32-109-3323,1 0 0,0 31-1,4-53 670,-1-1-1,1 0 0,0 0 1,1 1-1,-1-1 1,5-8-1,2-6-1916,3-14-2307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3844,'0'0'19325,"3"8"-18583,6 19-502,2 0 0,1-1 0,0-1 1,2 1-1,19 24 0,-27-42-769,22 30-913,-23-24-2279,-3 0-3453,-2-10 229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1 322 12524,'0'0'10474,"52"-24"-9353,-30 16-320,1-1-321,1 3-352,-3 2-128,-1 0-512,0 0-1730,-6-1-1826,3-3-3748</inkml:trace>
  <inkml:trace contextRef="#ctx0" brushRef="#br0" timeOffset="1">277 1 14670,'0'0'11050,"-13"59"-10697,13-36-193,5 1-64,3-1-64,-3-1-32,4-5 0,-2-1-288,-1-6-737,1-3-737,2-7-993,-4 0-1216,1-6-3012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12236,'0'0'14792,"9"-6"-14589,2 0-276,0 1-1,0 0 0,0 0 1,1 1-1,-1 1 1,1 0-1,0 0 1,14 0-1,3 2-1666,11 0-2368,-20-4-5648</inkml:trace>
  <inkml:trace contextRef="#ctx0" brushRef="#br0" timeOffset="1">69 104 9225,'0'0'14285,"49"22"-13740,-29-30-417,1 2-96,-3 2-352,-2 2-1186,-5 2-1248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9929,'0'0'15823,"63"-19"-15310,-38 2-353,2 1-160,-5 1-865,-3 4-929,-4 1-1248,-6 1-1827,-4-1-2754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4 8296,'0'0'11760,"-1"0"-11783,1-1-1,-1 1 1,0 0-1,1-1 1,-1 1-1,0 0 1,1-1-1,-1 1 0,0 0 1,0 0-1,1 0 1,-1 0-1,0-1 1,0 1-1,1 0 1,-1 0-1,0 0 1,0 1-1,1-1 1,-1 0-1,-1 0 0,-7 15-1353,13-15 3191,5-3 573,-8 3-2349,0 1 0,-1-1 0,1 0 0,0 0 0,-1 0 0,1 1 0,0-1 0,-1 0 0,1 1 0,-1-1 0,1 0 0,-1 1 0,1-1 0,-1 1 0,1-1 0,-1 1 0,1-1 0,-1 1 0,0-1 0,1 1 0,-1-1 0,0 1 0,1 0 0,-1-1 0,0 1 0,0-1 0,1 1 0,-1 0 0,0-1 0,0 1 0,0 0 0,0-1 0,0 1 0,0 0 0,0-1 0,0 1 0,0 0 0,-1-1 0,1 1 0,0 0 0,0-1 0,0 1 0,-1-1 0,1 1 0,0 0 0,-1-1 0,0 1 0,-18 44 2455,12-30-2064,-13 38-287,10-24-164,-2 0-1,-20 37 1,32-79-8192,-2-13 2249,2 2-1017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3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9161,'0'0'14766,"3"8"-13288,-2-4-1352,0 1 0,0-1 0,1 0 0,-1 0 0,1 0 0,0-1-1,0 1 1,1 0 0,-1-1 0,1 1 0,-1-1 0,1 0 0,0 0 0,1 0-1,-1 0 1,0-1 0,1 1 0,5 2 0,116 47-585,-70-35-9615,-45-15 2227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0 297 8168,'0'0'14894,"12"3"-13314,1 0-1275,0-1 0,0 0 0,1-1 0,-1 0-1,1-1 1,0-1 0,-1 0 0,22-5 0,61-24 29,-1-5-1,133-68 1,-81 34-198,-100 45-120,-33 16-70,-1 1-1,1 1 1,0 0-1,26-7 1,-31 15-4182,-14 3-1821,-3-3 287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18193,'0'0'6182,"31"-56"-4869,8 35 97,12 2-642,4 0-640,5 2-95,1 5-1123,-3 1-2113,-2-1-2850,-4-2-8937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10474,'0'0'10121,"0"9"-9058,-2 23-264,0 81 1918,3-102-2558,0 0 1,0 0-1,1 0 0,0 0 0,1-1 0,0 1 0,1-1 0,5 11 0,-9-20-150,0 0 0,1 0 0,-1 0 0,0 0 0,1 0 0,-1 0-1,1-1 1,-1 1 0,1 0 0,-1 0 0,1 0 0,-1-1 0,1 1-1,0 0 1,0-1 0,-1 1 0,1 0 0,0-1 0,0 1-1,0-1 1,-1 1 0,1-1 0,0 0 0,0 1 0,0-1 0,0 0-1,0 0 1,1 1 0,-1-2-120,0-1 0,0 1 0,0 0 0,0 0 1,-1 0-1,1-1 0,-1 1 0,1 0 0,-1 0 0,1-1 0,-1 1 0,0-1 0,1 1 0,-1 0 0,0-1 1,0-1-1,1-9-2018,-1 1 1,0-1-1,-3-21 1,-8 3-3862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8872,'0'0'17003,"11"-4"-15876,58-17-38,-44 16-1311,-1-2 0,1-1-1,-1-1 1,30-15 0,-46 14-2294,-8 4-1583,-6 3-5520,-8 3-454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39 1249,'0'0'23158,"53"9"-22069,-25-19-320,1-1-321,0 3-320,-2 1-128,-7 2-320,-4 2-737,-5 2-865,-7-1-1121</inkml:trace>
  <inkml:trace contextRef="#ctx0" brushRef="#br0" timeOffset="1">1 198 8296,'0'0'15246,"9"2"-13473,-2-1-1517,1 0 1,-1-1 0,1 0 0,-1 0 0,1 0-1,-1-1 1,1 0 0,-1-1 0,14-3-1,31-11 0,22-7-3470,-28-1-7953,-36 16 5257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7847,'0'0'19603,"1"1"-19590,-1-1 1,1 0-1,-1 1 0,0-1 1,1 1-1,-1-1 0,0 0 1,1 1-1,-1-1 0,0 1 1,1-1-1,-1 1 0,0-1 1,0 1-1,1-1 0,-1 1 1,0-1-1,0 1 1,0 0-1,0-1 0,0 1 1,0-1-1,0 1 0,0-1 1,0 1-1,0-1 0,0 1 1,0-1-1,-1 2 0,-2 8-3,-1-1-1,0 1 0,-1 0 1,0-1-1,-10 15 0,-4 6-11,-27 59 12,46-94-5075,-1-23-965,1 27 5440,-2-21-6574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6054,'0'0'20467,"56"40"-19698,-27-24-161,9-4-223,-2-1-257,2 0-128,-4-2-769,-4 1-1217,-8-3-993,-4-2-1889,-5-4-6215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3 136 7591,'6'-37'4066,"-1"13"399,-2 0 1,1-27-1,-6 392-1913,4-332-2504,3-10-66,4-15-418,-6-4-1301,-1 0 0,0 1-1,-2-1 1,0 0 0,-1 0 0,-1 0-1,-6-25 1,4 30 2378,-1 0 0,0 0 1,-9-16-1,14 31-502,0 0 0,-1 0 0,1 0 0,0-1 0,0 1 0,0 0 0,-1 0 0,1-1 0,0 1 0,0 0 0,0 0 0,0-1 0,0 1 0,0 0 0,0 0 0,-1-1 0,1 1 0,0 0 0,0 0 0,0-1 0,0 1 0,0 0 0,0-1 0,0 1 0,0 0 0,0 0 0,1-1 0,-1 1 0,0 0 0,0 0 1,0-1-1,0 1 0,0 0 0,0 0 0,0-1 0,1 1 0,-1 0 0,0 0 0,0-1 0,0 1 0,1 0 0,-1 0 0,1-1 0,14 5 1613,20 14-1615,-34-17 227,34 20 401,-14-7-537,1-1 0,0-1 0,39 14 0,-42-13-2999,-19-13 2425,1 1 0,-1 0 1,0-1-1,0 1 0,1 0 1,-1-1-1,0 1 0,0 0 1,0-1-1,0 1 0,0 0 1,0-1-1,0 1 0,0 0 1,0 0-1,0-1 1,-1 1-1,1 0 0,0-1 1,0 1-1,-1-1 0,1 1 1,0 0-1,-1-1 0,1 1 1,0-1-1,-1 1 0,1-1 1,-1 1-1,1-1 0,-2 2 1,-9 6-5682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 9129,'0'0'15374,"63"-63"-14189,-34 29-448,-1-3-289,3 5-255,-6 4-161,-3 7 0,0 8-737,-10 4-1249,-5 8-1025,-3 0-2466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6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27 170 11371,'0'0'13890,"7"-4"-13313,-2 2-479,0-2 0,0 1 0,-1 0 0,0-1 0,1 0 0,-2 0 0,1 0-1,0 0 1,-1-1 0,1 1 0,-1-1 0,-1 0 0,1 0 0,-1 0 0,1-1 0,-1 1 0,-1 0 0,1-1 0,0-8 0,0 8-46,-1 1-1,-1-1 1,1 0-1,-1 0 1,0 1 0,0-1-1,-2-11 1,2 17-50,0-1 1,0 1-1,-1-1 1,1 0-1,0 1 1,0-1-1,0 1 1,-1-1-1,1 1 0,0-1 1,0 1-1,-1 0 1,1-1-1,-1 1 1,1-1-1,0 1 1,-1 0-1,1-1 0,-1 1 1,1 0-1,-1-1 1,1 1-1,-1 0 1,1 0-1,-1-1 1,1 1-1,-1 0 0,1 0 1,-1 0-1,0 0 1,-1 0-3,0 1 0,0 0 0,0 0 0,1 0 1,-1-1-1,0 2 0,1-1 0,-1 0 0,1 0 0,-1 0 0,1 1 1,-1-1-1,1 1 0,-1 2 0,-7 6-3,2 1 0,0 0 0,0 1 0,1 0-1,1 0 1,-7 20 0,9-25 23,1 0-1,0 1 1,0-1-1,1 1 1,0-1-1,1 1 1,-1-1-1,1 1 1,1-1-1,-1 1 1,2-1-1,-1 1 1,3 7-1,-3-13-3,0 0 0,1 0 0,-1 0 0,1 0 0,-1 0 0,1-1 0,0 1 0,-1-1 0,1 1 1,0-1-1,0 0 0,0 1 0,0-1 0,1 0 0,-1 0 0,0-1 0,0 1 0,0 0 0,1-1 0,-1 1 0,0-1 0,1 0 0,-1 0 0,1 0 0,-1 0 0,0 0 0,1 0 0,-1-1 0,0 1 1,1-1-1,2-1 0,5 0 30,1-1 0,-1-1 0,0 0 0,0 0 0,14-9 0,60-45-405,-47 22-2614,-9-5-6133,-22 25 895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24 646 1473,'-12'15'10466,"11"-14"-10035,0 0-1,0-1 1,0 1 0,0 0 0,1 1-1,-1-1 1,0 0 0,0 0-1,1 0 1,-1 0 0,1 1-1,-1-1 1,1 0 0,-1 0-1,1 1 1,-1 1 0,21-4 2895,-10-5-2691,0 0 0,0 0 0,-1-1 1,0-1-1,0 1 0,8-10 0,16-13 1,49-40-335,104-115 0,54-94-70,-217 251-162,-17 20 80,-5 6-77,0 1 1,0-1-1,0 0 0,1 1 0,-1-1 0,0 0 0,1 1 0,-1-1 0,1 1 0,0 0 0,-1 0 0,1 0 0,0-1 0,0 1 1,2 0-1,-4 1-62,0 0-41,0 1 0,0-1 0,0 1 0,0-1 0,0 1 0,0-1 0,0 1 0,0-1 1,0 1-1,0-1 0,0 1 0,0-1 0,0 1 0,-1-1 0,1 0 0,0 1 0,0-1 0,-1 1 0,1-1 0,0 0 0,-1 1 0,1-1 0,0 1 0,-1-1 0,1 0 0,0 0 0,-1 1 0,1-1 0,-1 0 0,1 0 0,-1 1 0,1-1 0,-1 0 0,0 0 0,-12 0-3972,5 0-439,0 0-3806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47 241 9097,'0'0'16255,"9"0"-15219,-6 0-971,1 0 0,-1 0 0,0 0 0,1 0 1,-1-1-1,0 1 0,0-1 0,0 0 0,1 0 1,-1 0-1,0-1 0,0 1 0,-1-1 1,1 1-1,0-1 0,0 0 0,-1 0 0,1 0 1,-1 0-1,0-1 0,1 1 0,-1-1 0,0 1 1,-1-1-1,1 0 0,0 0 0,2-6 0,8-14 188,17-43-1,-26 57-207,0 0 0,0 0-1,-1 0 1,0 0 0,-1 0 0,0 0-1,-1 0 1,-1-16 0,1 24-43,0 1 1,0 0-1,-1-1 0,1 1 1,-1-1-1,1 1 1,0 0-1,-1 0 0,1-1 1,-1 1-1,1 0 1,-1 0-1,1-1 0,-1 1 1,1 0-1,-1 0 0,1 0 1,-1 0-1,1 0 1,-1 0-1,1 0 0,-1 0 1,1 0-1,-1 0 1,1 0-1,-1 0 0,1 0 1,-1 0-1,1 0 0,-1 0 1,1 1-1,-1-1 1,1 0-1,-1 1 0,-19 7 32,9 0-38,0 1-1,1 0 0,0 0 0,1 1 1,0 1-1,0-1 0,1 1 1,1 1-1,-7 12 0,5-7 17,1 0-1,0 0 0,1 1 1,1 0-1,-7 37 1,12-47 50,0 0 0,0 0 0,1 0 0,0 0 0,0 0 0,1 0-1,0 0 1,4 12 0,-4-17-44,0 0-1,0 0 0,0-1 1,1 1-1,-1-1 1,1 1-1,0-1 0,0 1 1,0-1-1,0 0 0,0 0 1,0 0-1,1 0 0,-1 0 1,1-1-1,-1 1 0,1-1 1,-1 1-1,1-1 1,0 0-1,0 0 0,0 0 1,0-1-1,0 1 0,5 0 1,2-1 6,1 0 0,0 0 0,-1-1 1,1 0-1,0-1 0,-1 0 0,0-1 0,1 0 1,-1-1-1,0 0 0,16-9 0,8-7-1226,56-44 1,-81 58 767,8-7-2313,0-1-1,27-30 1,-15 7-5490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49 4548,'0'0'13485,"-8"10"-12641,1-1-651,1 1 0,-1 0 0,1 0 0,1 0 0,0 1 1,0-1-1,1 1 0,1 0 0,-1 1 0,2-1 1,0 0-1,0 1 0,1 0 0,0-1 0,2 21 0,0-30-133,-1 0 0,0 0-1,1 1 1,-1-1-1,1 0 1,0 0 0,0 0-1,0 0 1,0 0 0,0 0-1,0 0 1,1 0-1,-1 0 1,1-1 0,-1 1-1,1 0 1,0-1-1,-1 1 1,1-1 0,0 0-1,0 0 1,0 0-1,0 0 1,0 0 0,0 0-1,0 0 1,1 0-1,-1-1 1,0 1 0,0-1-1,1 0 1,-1 0-1,0 0 1,0 0 0,1 0-1,-1 0 1,0 0-1,3-1 1,2-1 201,0 1 1,0-1-1,0 0 1,-1-1-1,1 1 0,-1-1 1,1-1-1,-1 1 0,0-1 1,0 0-1,5-5 1,-5 2-54,0 0 1,0 0-1,-1-1 1,0 0-1,0 1 1,-1-2-1,0 1 1,0 0-1,-1-1 1,0 0-1,-1 1 1,0-1-1,0 0 1,0-11-1,-1 15-326,-1 0 0,0 0 0,0 0-1,0-1 1,0 1 0,-1 0 0,0 0 0,0 0-1,-1 0 1,0 0 0,1 0 0,-1 0 0,-1 1-1,1-1 1,-1 1 0,0-1 0,0 1 0,0 0-1,0 0 1,-1 1 0,0-1 0,0 1-1,0-1 1,0 1 0,0 0 0,-6-2 0,-2 1-2634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9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627 0 3171,'-10'0'1041,"-2"0"-485,-141 6 5497,131-3-5541,0 0-1,0 2 1,1 0-1,0 2 1,-29 12-1,32-9-254,0 0 0,2 1-1,-1 1 1,1 0-1,1 2 1,0-1-1,1 2 1,1 0-1,0 1 1,1 0-1,1 1 1,0 0-1,1 0 1,1 1-1,1 1 1,-6 19-1,-1 8-85,2 1 0,2 0 0,2 1 0,2 0 0,-1 78 0,8-84-164,1 0 0,3 0 0,1-1 0,3 1 0,1-1-1,25 69 1,-23-80-4,2-2-1,0 0 0,3 0 0,0-2 0,1 0 0,2 0 0,0-2 0,2-1 0,42 38 0,-49-50 3,-1-2-1,1 0 0,0 0 0,1-1 0,0-1 1,1-1-1,-1 0 0,1-1 0,0-1 1,0 0-1,1-1 0,-1-1 0,1 0 1,26-1-1,-24-2 18,1-1-1,-1-1 1,0 0 0,1-2 0,-2 0 0,1-1-1,-1-1 1,0-1 0,0 0 0,-1-1 0,0-1 0,17-13-1,9-12 44,-2-2-1,-1-2 0,-2-1 0,38-53 1,-24 21 874,78-144 0,-111 177-486,-2 0-1,-1-1 1,-1-1 0,11-60 0,-20 73-217,-2 1 0,-1-1 0,-1 1 1,-2-1-1,0 0 0,-2 0 0,-11-51 0,10 65-193,-2 0 0,0 0 0,-1 1 0,0-1 0,-1 1 0,0 1 0,-1 0 0,-1 0 0,0 0 0,0 1 0,-1 0 0,-1 1 0,0 0 0,0 1 0,-1 0 0,0 1 0,0 0 0,-1 1 1,0 0-1,0 1 0,-1 1 0,1 0 0,-20-4 0,8 3-118,1 1 1,-1 2-1,0 0 1,0 2-1,0 0 1,0 2-1,0 1 1,0 1-1,1 1 1,-1 1-1,1 1 1,-45 17-1,35-8-528,0 2 0,-44 29 0,67-39 18,2 0 0,-1 0 0,1 1 0,0 0 0,1 1 0,0 0 0,0 0 0,1 0 0,0 1 0,1 0-1,-9 19 1,12-9-5036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9737,'0'0'8018,"2"8"-7713,6 26 317,2-1 0,2-1 1,1 1-1,1-2 0,2 0 1,30 44-1,-42-69-499,1 0 0,0 0-1,0-1 1,0 0 0,0 0 0,1 0 0,0-1-1,0 0 1,0 0 0,0 0 0,1-1 0,0 0-1,-1 0 1,1 0 0,0-1 0,0 0 0,0-1 0,1 0-1,-1 0 1,0 0 0,1-1 0,-1 0 0,0 0-1,1-1 1,-1 0 0,10-3 0,17-4 139,1-3 1,-2-1 0,0-1-1,40-22 1,-14 6-435,-28 15 190,-19 8-19,0 0-1,0 0 1,0 1-1,1 1 1,0 0-1,0 1 0,21-3 1,-33 7 2,0-1 1,0 1-1,0 0 1,0 0 0,0-1-1,0 1 1,0 0-1,0 0 1,0 0 0,-1 0-1,1 0 1,0 0-1,-1 0 1,1 0-1,0 0 1,-1 0 0,1 0-1,-1 0 1,0 0-1,1 1 1,-1-1-1,0 0 1,0 0 0,0 0-1,0 1 1,0-1-1,0 0 1,0 0-1,-1 3 1,-1 38 106,-6 32-12,15-69-2406,20-5-9372,-23-5 5527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6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1 479 12204,'0'0'7393,"6"-10"-6752,12-12-350,0 2 0,1 0 1,1 0-1,1 2 0,1 1 1,30-20-1,-39 30-210,0 1-1,0 0 1,0 0 0,1 2 0,0-1-1,0 2 1,0 0 0,0 0-1,1 2 1,-1-1 0,1 2-1,-1 0 1,1 1 0,-1 0-1,0 1 1,1 1 0,-1 0 0,0 1-1,0 1 1,-1 0 0,0 1-1,1 0 1,-2 1 0,1 0-1,16 13 1,-20-12 36,2-1 1,-1 0-1,1-1 0,0 0 0,1-1 0,-1 0 1,1-1-1,0 0 0,0-1 0,0 0 1,1-1-1,-1 0 0,1-1 0,-1-1 1,1 0-1,-1 0 0,1-1 0,-1-1 0,1 0 1,-1-1-1,0 0 0,0-1 0,0 0 1,12-7-1,60-28 657,-2-3 0,123-87 0,-200 126-966,9-7 501,0-1 0,0 0-1,12-15 1,-3-11-1932,-21 33 661,0-1 0,-1 0 0,0 1 1,0-1-1,0 0 0,0 0 0,-1-6 1,0-8-7805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5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16 8456,'10'-15'7375,"-6"15"-1399,-5 31-670,0-20-5834,-10 74 2330,4-32-1521,-1 63 1,8-116-312,0 0 0,0 0 0,0 0 0,0 0 0,0-1 0,0 1 0,0 0 0,0 0 0,1 0 1,-1 0-1,0-1 0,0 1 0,0 0 0,0 0 0,1 0 0,-1 0 0,0 0 0,0 0 0,0 0 0,0 0 0,1 0 0,-1-1 0,0 1 0,0 0 0,0 0 0,1 0 0,-1 0 0,0 0 0,0 0 0,0 0 0,1 0 1,-1 0-1,0 0 0,0 1 0,0-1 0,1 0 0,-1 0 0,0 0 0,0 0 0,0 0 0,0 0 0,1 0 0,-1 0 0,0 1 0,0-1 0,0 0 0,0 0 0,1 0 0,-1 0 0,0 0 0,0 1 0,0-1 0,0 0 1,0 0-1,0 0 0,0 1 0,0-1 0,0 0 0,0 0 0,0 0 0,0 1 0,11-19-3569,-8-39-6500,-4 36 6270,1-14-2950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60 7143,'0'0'2429,"-3"-8"875,-1-3-1907,-3-9 210,4 1 3802,10 18-1850,17 5-2030,1 0-1109,0-1 1,1-1-1,-1-1 0,47-5 1,8 0-5064,-83 15-7406,-7-4 3561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 11819,'0'0'11147,"45"2"-9450,-16-4-512,5-2-672,-4 1-385,-1 3-96,-3 0-32,-5 0-352,-5 2-1762,-5 7-929,-9 1-993,-2 1-1633,-2-1-2051</inkml:trace>
  <inkml:trace contextRef="#ctx0" brushRef="#br0" timeOffset="1">0 169 11082,'0'0'14638,"63"17"-13549,-25-17-416,-2-4-513,4-1-64,-8 1-64,-1 3-32,-4-2-1185,-4 0-1473,-5-1-1250,-2-2-4068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9033,'0'0'17243,"-4"8"-16875,-27 50-281,-2-1 0,-63 84 0,95-140-324,0 1 0,0-1-1,0 0 1,0 1-1,0-1 1,0 0-1,0 0 1,-1 0 0,1 1-1,0-1 1,-1-1-1,1 1 1,-1 0 0,1 0-1,-1 0 1,1-1-1,-1 1 1,0-1-1,-2 1 1,3-1-84,0-1 0,0 0-1,0 0 1,0 0 0,1 0 0,-1 1-1,0-1 1,0 0 0,0 0 0,1-1-1,-1 1 1,1 0 0,-1 0 0,0 0 0,1 0-1,0 0 1,-1-1 0,1 1 0,0 0-1,0 0 1,0-1 0,0 1 0,0 0 0,0 0-1,0-2 1,-3-26-7975</inkml:trace>
  <inkml:trace contextRef="#ctx0" brushRef="#br0" timeOffset="1">1 18 12620,'0'0'10057,"61"62"-8423,-38-41-737,4 3-577,0 0-224,-2-3-192,-1 1-1666,3-6-1441,-5-7-1601,-4-5-1890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54 7847,'0'0'8718,"0"10"-6753,0 68 1514,0 170-1315,0-178 1113,0-422-3213,0 345-123,0 0 1,1 1-1,0-1 0,0 0 1,0 0-1,1 1 1,0-1-1,0 1 0,1-1 1,3-6-1,-4 11 48,-1 0-1,1 0 1,0 0-1,0 0 1,-1 0-1,1 0 1,0 1 0,1-1-1,-1 1 1,0-1-1,0 1 1,1 0 0,-1 0-1,0 0 1,1 0-1,-1 0 1,1 1-1,0-1 1,-1 1 0,1-1-1,-1 1 1,1 0-1,0 0 1,-1 0 0,1 1-1,-1-1 1,1 1-1,0-1 1,2 2-1,0 0 5,0 0 0,-1 0-1,1 0 1,0 1 0,-1 0-1,0 0 1,1 0 0,-1 1-1,-1-1 1,1 1 0,0 0-1,-1 0 1,0 0 0,0 1 0,5 7-1,-5-5 20,1-1-1,-1 1 1,0 0 0,0 0-1,-1 1 1,0-1 0,-1 0-1,1 1 1,-1-1-1,0 10 1,-1-14 74,-1-1 0,1 0 0,0 1 0,-1-1 0,0 1 0,1-1 1,-1 0-1,0 0 0,0 1 0,0-1 0,-1 0 0,1 0 0,-1 0 0,1 0 0,-1 0 0,1-1 0,-1 1 0,0 0 0,-4 2 0,2-1 73,-1-1 0,0 1 0,0-1-1,-1 0 1,1 0 0,0-1 0,0 1-1,-11 0 1,8-1-202,0 0-1,-1-1 0,1 0 1,0 0-1,-1-1 0,1 0 1,0-1-1,0 1 1,-1-2-1,2 1 0,-16-8 1,7-5-2349,15 0-3480,6 8-742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82 9673,'0'0'9631,"1"-8"-7485,7-23-470,-8 31-1601,0-1 0,0 1-1,0-1 1,-1 1 0,1-1 0,0 1 0,0-1 0,0 0 0,0 1 0,-1-1-1,1 1 1,0-1 0,0 1 0,-1 0 0,1-1 0,0 1 0,-1-1 0,1 1-1,-1-1 1,1 1 0,0 0 0,-1-1 0,1 1 0,-1 0 0,1 0-1,-1-1 1,1 1 0,-1 0 0,1 0 0,-1 0 0,0 0 0,1-1 0,-1 1-1,1 0 1,-1 0 0,1 0 0,-1 0 0,1 0 0,-1 0 0,1 0 0,-1 1-1,0-1 1,1 0 0,-1 0 0,1 0 0,-1 1 0,1-1 0,-1 0-1,1 0 1,-1 1 0,-27 8 458,20-3-498,1 0 0,0 0 0,0 1 0,1 0 0,-1 0 0,2 1 1,-10 14-1,12-17-19,0 0 0,1 0 0,-1 0 0,1 0 0,0 0 1,1 1-1,-1-1 0,1 1 0,0-1 0,1 1 0,-1 0 0,1-1 1,0 1-1,1 7 0,0-11-5,0-1 0,-1 1 1,1-1-1,0 1 0,0-1 1,1 0-1,-1 0 0,0 1 1,0-1-1,0 0 0,1 0 1,-1 0-1,1 0 0,-1-1 1,1 1-1,-1 0 0,1 0 0,-1-1 1,1 1-1,0-1 0,-1 0 1,1 1-1,0-1 0,-1 0 1,1 0-1,0 0 0,-1 0 1,1 0-1,0 0 0,0-1 1,-1 1-1,1-1 0,1 0 0,5 0-5,0-1-1,-1 0 0,1 0 1,-1 0-1,13-8 0,-11 5-58,-2-2-1,1 1 0,-1-1 0,12-14 1,-13 14 45,0 0 0,0 1 0,0-1 1,1 1-1,10-6 0,-16 11 15,-1 1 0,1-1 0,0 1 0,0 0 0,-1-1 0,1 1 0,0 0 0,0 0 0,-1-1 0,1 1 0,0 0 0,0 0 0,0 0 0,0 0 0,-1 0 0,1 0 0,0 0 0,0 0-1,0 1 1,-1-1 0,1 0 0,0 0 0,0 1 0,-1-1 0,1 0 0,0 1 0,0-1 0,-1 1 0,1-1 0,0 1 0,0 0 0,1 1 0,0 1 1,-1-1-1,1 1 0,0 0 1,-1-1-1,0 1 1,0 0-1,0 0 0,1 3 1,7 60 58,-3-86 413,1-18-248,-6 5-12,0 22-118,0 0-1,-1-1 0,0 1 0,-1 0 1,0 0-1,-1 0 0,0 1 0,-6-18 0,10 33-221,1 0 0,0-1 0,0 1 0,0-1 0,1 1 0,-1-1-1,1 0 1,0-1 0,0 1 0,1-1 0,-1 0 0,0 0 0,1 0-1,0 0 1,5 1 0,-5-2-636,0 0-1,0-1 1,0 0-1,1 0 0,-1 0 1,0-1-1,0 0 1,1 0-1,-1 0 1,7-2-1,5-5-3790,-4-11-935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8360,'0'0'10479,"0"9"-9411,3 25-1012,1-1 0,2 0 0,2 0 0,0-1 0,19 44 0,10 42-3867,-33-96 3323,-17-48-813,-3-7 1274,-13-7 2232,-1 1-1,-41-39 1,57 62-955,13 16-1170,1 0-1,0 0 1,-1 0-1,1-1 1,0 1 0,0 0-1,-1 0 1,1 0-1,0-1 1,-1 1 0,1 0-1,0-1 1,0 1 0,0 0-1,-1-1 1,1 1-1,0 0 1,0-1 0,0 1-1,0 0 1,0-1-1,0 1 1,-1 0 0,1-1-1,0 1 1,0 0 0,0-1-1,0 1 1,0-1-1,0 1 1,1 0 0,-1-1-1,0 1 1,0 0-1,0-1 1,0 1 0,0 0-1,0-1 1,1 1 0,-1 0-1,0-1 1,0 1-1,1-1 1,19-1 722,30 10-881,-50-8 140,4 1-160,85 13 242,-79-13-1389,0-1-1,-1 0 1,1-1 0,11-2-1,6-6-6424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15471,'0'0'9352,"88"-26"-8230,-34 7-706,6 0-416,-3 4-352,-6 3-1634,-8 6-833,-14 3-1057,-11 3-3074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1 410 11627,'0'0'5675,"8"1"-3209,-1 0-2260,-1-1-1,0 1 1,0-1-1,1-1 1,-1 1-1,0-1 1,1 0-1,-1 0 1,0-1-1,0 0 1,0 0-1,0 0 1,-1-1-1,1 0 1,0 0-1,-1 0 1,0-1 0,0 0-1,5-4 1,-4 1-61,-1 0 1,1-1-1,-1 0 1,-1 0 0,1 0-1,5-16 1,-8 18-110,0 1-1,-1-1 1,1 1 0,-1-1 0,0 1-1,-1-1 1,1 1 0,-1-1 0,0 0-1,0 1 1,-1-1 0,-2-7 0,3 12-38,0 0 0,0 0 1,0 0-1,-1 1 0,1-1 0,0 0 1,-1 0-1,1 1 0,-1-1 1,1 0-1,-1 1 0,1-1 0,-1 0 1,1 1-1,-1-1 0,0 1 1,1-1-1,-1 1 0,0-1 1,0 1-1,1 0 0,-1-1 0,0 1 1,0 0-1,1-1 0,-1 1 1,0 0-1,0 0 0,0 0 0,1 0 1,-1 0-1,0 0 0,0 0 1,0 0-1,0 0 0,1 0 1,-1 1-1,0-1 0,0 0 0,0 0 1,1 1-1,-1-1 0,0 0 1,0 1-1,1-1 0,-1 1 0,0-1 1,0 2-1,-3 1-8,0-1 0,1 1-1,0 0 1,-1 1 0,1-1 0,0 0-1,-4 7 1,-2 6 20,0 0 1,1 1-1,1 0 0,0 0 0,1 1 0,1 0 1,1 0-1,0 0 0,2 0 0,-1 27 0,3-43-5,0 0 0,0 0 0,0 0-1,1 0 1,-1 0 0,1-1 0,0 1-1,-1 0 1,1 0 0,0 0 0,0-1 0,0 1-1,0 0 1,1-1 0,-1 1 0,0-1-1,1 1 1,-1-1 0,1 0 0,-1 1 0,1-1-1,0 0 1,-1 0 0,1 0 0,0 0-1,0-1 1,0 1 0,-1 0 0,1-1 0,0 1-1,0-1 1,0 0 0,0 0 0,0 1-1,0-1 1,3-1 0,2 1 9,0 0 0,1-1 0,-1 0-1,0 0 1,0-1 0,0 0 0,0 0 0,-1 0-1,9-5 1,4-5 42,0-1-1,-1-1 1,-1 0 0,0-2-1,-1 0 1,0-1-1,-2 0 1,0-1-1,-1-1 1,0 0-1,-2-1 1,0 0 0,-2 0-1,0-1 1,-1-1-1,-1 0 1,-1 0-1,-1 0 1,-1 0 0,-1-1-1,0-23 1,-3 44-36,0 0-1,1-1 1,-2 1 0,1-1 0,0 1 0,0 0 0,-1-1 0,0 1 0,1 0-1,-1 0 1,0-1 0,0 1 0,0 0 0,0 0 0,-1 0 0,1 0 0,0 0 0,-1 0-1,1 0 1,-1 1 0,-3-3 0,3 3-22,0 0 1,0 1-1,0-1 0,0 1 0,0 0 0,0-1 1,0 1-1,0 0 0,0 0 0,0 1 1,0-1-1,0 0 0,0 1 0,0-1 1,0 1-1,0-1 0,0 1 0,0 0 1,0 0-1,0 0 0,0 0 0,1 0 0,-1 1 1,0-1-1,1 0 0,-2 3 0,-7 5 7,0 0-1,1 2 0,0-1 1,1 1-1,0 0 0,1 0 1,0 1-1,1 0 0,-8 21 1,11-23 11,-1 0 0,1 0 1,1 0-1,0 1 1,0-1-1,1 1 0,0-1 1,1 1-1,0-1 0,1 1 1,0-1-1,0 1 0,4 11 1,-3-17-40,1-1-1,-1 1 1,1-1 0,-1 0 0,1 1 0,0-1-1,1-1 1,-1 1 0,1 0 0,0-1 0,0 0 0,0 0-1,4 3 1,1-1-688,0 0 0,1 0 0,-1-1 0,1 0 0,15 4 0,19 1-4526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 16528,'0'0'3438,"-9"2"-2371,5-1-1042,0 1 0,0-1 0,0 1-1,0-1 1,0 1 0,0 1 0,1-1-1,-1 0 1,1 1 0,-1 0 0,1 0-1,0 0 1,0 0 0,0 0 0,1 0 0,-1 1-1,1 0 1,-1-1 0,1 1 0,1 0-1,-1 0 1,0 0 0,1 0 0,-2 8-1,1-5 13,1 0-1,-1-1 1,1 1-1,1 0 0,-1 0 1,1 0-1,0 0 1,1 0-1,1 7 0,-2-13-10,1 0-1,-1 1 0,1-1 0,-1 1 0,1-1 0,0 0 0,-1 1 0,1-1 1,0 0-1,0 0 0,0 0 0,0 0 0,0 0 0,0 0 0,1 0 1,-1 0-1,0 0 0,2 1 0,0-2 12,0 1-1,-1 0 1,1-1 0,0 1 0,-1-1-1,1 0 1,0 0 0,-1 0 0,1 0-1,0-1 1,-1 1 0,1-1 0,4-1-1,0-1-12,0 0-1,0-1 1,0 0-1,0 0 0,-1 0 1,0-1-1,0 0 1,0 0-1,-1-1 1,0 0-1,0 1 0,0-2 1,7-11-1,-6 9 169,-1 0-1,0 0 1,-1 0-1,0-1 1,-1 0-1,0 0 1,0 0-1,-1 0 1,0 0-1,1-11 1,-4 21-181,1 0 0,0-1 1,0 1-1,0 0 0,0 0 1,0 0-1,0 0 0,0-1 1,0 1-1,0 0 0,0 0 1,0 0-1,-1 0 0,1 0 1,0-1-1,0 1 0,0 0 1,0 0-1,0 0 0,0 0 1,-1 0-1,1 0 0,0 0 1,0 0-1,0 0 0,0 0 1,-1-1-1,1 1 0,0 0 1,0 0-1,0 0 0,-1 0 1,1 0-1,0 0 0,0 0 1,0 0-1,0 0 0,-1 0 1,1 1-1,0-1 0,0 0 1,0 0-1,0 0 0,-1 0 1,1 0-1,0 0 0,0 0 1,0 0-1,0 0 0,0 1 1,-1-1-1,1 0 0,0 0 1,0 0-1,0 0 0,0 0 1,0 1-1,0-1 0,0 0 1,0 0-1,0 0 0,0 0 1,-1 1-1,1-1 0,0 0 1,0 0-1,0 0 0,0 0 1,0 1-1,-9 11-20,2 0 112,1 0-1,0 1 0,1 0 1,-3 13-1,6-20-83,1 1 0,-1-1 1,1 0-1,1 0 0,-1 1 0,1-1 0,0 0 1,0 1-1,1-1 0,0 0 0,2 7 1,-3-11-135,1-1 0,0 1 0,0 0 0,0-1 1,0 1-1,1-1 0,-1 0 0,0 1 1,1-1-1,-1 0 0,1 0 0,-1 0 1,1 0-1,-1 0 0,1 0 0,0 0 1,-1-1-1,1 1 0,0-1 0,0 1 1,0-1-1,-1 0 0,1 1 0,0-1 0,0 0 1,0 0-1,0 0 0,0 0 0,-1-1 1,4 0-1,0 0-719,0 1 0,-1-1 0,1-1 0,-1 1 0,1-1 0,-1 0 0,0 0 0,1 0 0,-1-1 0,5-3-1,12-18-6548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10378,'0'0'7559,"-11"1"-5023,4 0-2137,1 0 1,-1 1-1,0-1 1,1 2-1,-1-1 0,-9 5 1,13-5-275,1-1 1,-1 1-1,1 0 0,0 0 1,0 0-1,-1 0 1,1 0-1,0 0 0,1 1 1,-1-1-1,0 1 0,1-1 1,-1 1-1,1-1 1,0 1-1,0 0 0,0 0 1,0 0-1,1 0 1,-1 0-1,1 0 0,-1 4 1,1-5-162,0 0 0,0 0 1,1 0-1,-1 1 0,0-1 1,1 0-1,0 0 0,-1 0 0,1 0 1,0 0-1,0 0 0,0 0 1,0 0-1,1 0 0,-1-1 0,0 1 1,1 0-1,-1-1 0,1 1 1,0-1-1,-1 1 0,1-1 1,0 0-1,0 0 0,0 0 0,0 0 1,0 0-1,0 0 0,0 0 1,0-1-1,0 1 0,4 0 0,9 2-842,1-1 0,0-1-1,27 0 1,-12 0-511,-16-1 579,-9 0 556,0 0 0,0 0 0,0 0 0,0 1 0,0-1-1,0 1 1,0 1 0,0-1 0,-1 1 0,1 0 0,10 6 0,-16-7 440,1-1 1,-1 1 0,0 0-1,0 0 1,1 0-1,-1 0 1,0 0 0,0 0-1,0 0 1,0-1 0,0 1-1,0 0 1,0 0-1,-1 0 1,1 0 0,0 0-1,0 0 1,-1-1-1,1 1 1,0 0 0,-1 0-1,1 0 1,-1-1 0,1 1-1,-1 0 1,1 0-1,-1-1 1,0 1 0,1-1-1,-1 1 1,0 0 0,1-1-1,-1 1 1,0-1-1,0 0 1,0 1 0,1-1-1,-2 1 1,-38 19 1706,35-18-1418,-13 6-163,-1 0 1,0-1-1,-1 0 0,1-2 1,-1-1-1,0 0 0,-26 1 0,46-5-432,-1 0 0,0 0-1,1 0 1,-1 0-1,0 0 1,1 0-1,-1 0 1,1 0-1,-1-1 1,0 1-1,1 0 1,-1 0 0,1 0-1,-1-1 1,1 1-1,-1 0 1,0-1-1,1 1 1,-1-1-1,1 1 1,0 0-1,-1-1 1,1 1 0,-1-1-1,1 1 1,0-1-1,-1 0 1,1 1-1,0-1 1,0 1-1,-1-1 1,1 1-1,0-1 1,0 0-1,0 1 1,0-1 0,0 0-1,0 1 1,0-1-1,0 1 1,0-1-1,0 0 1,0 1-1,0-2 1,13-31-8964,6 5-1758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16207,'0'0'6289,"-3"12"-5003,-2 14-939,1 0-1,1 0 0,2 1 0,0-1 1,2 0-1,4 28 0,13 120 1822,-17-194-2075,-2 0 1,0 1 0,-1-1-1,0 1 1,-2-1 0,0 1-1,-2 0 1,0 1-1,-1-1 1,-14-26 0,7 31-223,12 27-9,14 30 90,-8-38 53,0 0 0,0 0 0,1 0 0,0-1-1,0 0 1,0 0 0,0 0 0,1-1 0,-1 1 0,1-1 0,0-1 0,0 1 0,0-1 0,0 0 0,1 0 0,-1-1 0,0 0 0,1 0-1,-1 0 1,1-1 0,-1 0 0,1 0 0,-1-1 0,1 0 0,7-2 0,-12 2 1,1 0 1,-1-1-1,1 0 0,-1 0 0,0 0 1,0 0-1,0 0 0,0 0 1,0 0-1,0-1 0,-1 1 1,1-1-1,-1 1 0,0-1 0,1 0 1,-1 1-1,0-4 0,7-25 30,-14 63 167,2-20-40,1 1-1,1 0 1,0 0-1,0 1 1,2-1-1,0 0 1,0 0 0,4 21-1,-4-32-184,1-1 1,0 1-1,0 0 0,0-1 1,0 1-1,0-1 0,0 1 1,0-1-1,0 0 0,0 1 1,1-1-1,-1 0 0,1 0 1,-1 0-1,1 0 0,-1 0 1,1 0-1,-1-1 0,1 1 1,0 0-1,0-1 0,-1 1 1,1-1-1,0 0 1,0 1-1,-1-1 0,4 0 1,-2 0-408,0 0 1,-1 0 0,1 0 0,-1-1 0,1 1 0,0 0 0,-1-1 0,1 0 0,-1 0 0,0 0 0,1 0 0,-1 0 0,0 0 0,1 0 0,-1-1 0,0 1 0,0-1 0,3-3 0,9-18-7254,-3-6-6929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16848,'0'0'5221,"51"52"-6695,-33-44-2369,-2 4-4005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9449,'0'0'11339,"-10"0"-8328,4 1-2632,0-1 0,-1 1 1,1 0-1,0 1 0,-1-1 1,1 1-1,-9 5 0,12-6-304,1 1-1,-1-1 0,1 1 0,-1 0 0,1 0 0,0 0 0,0 0 1,0 0-1,0 0 0,0 0 0,0 1 0,0-1 0,1 1 1,-1 0-1,1-1 0,0 1 0,0 0 0,0 0 0,0 0 1,1 0-1,-1 0 0,0 3 0,0-2-120,1-1 0,0 1 0,-1-1 1,1 1-1,0-1 0,0 1 0,1-1 0,-1 1 0,1-1 0,0 0 0,0 1 1,0-1-1,0 0 0,1 1 0,-1-1 0,1 0 0,0 0 0,3 4 1,-2-5-60,0 0 1,0 0-1,0 0 1,1-1-1,-1 1 1,1-1-1,-1 0 1,1 0-1,-1-1 1,1 1 0,-1-1-1,1 1 1,0-1-1,-1 0 1,1-1-1,0 1 1,-1 0-1,6-2 1,45-15-7151,-30 4 999</inkml:trace>
  <inkml:trace contextRef="#ctx0" brushRef="#br0" timeOffset="1">196 1 6951,'0'0'17808,"-9"48"-17455,13-32-225,5 2-64,-2-3 0,7-2-833,-1-4-960,0-4-1154,1-5-1505,-5 0-1794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14414,'0'0'5397,"-2"11"-3716,-3 46-863,2 0 1,2 1-1,14 104 0,2-113-797,-15-48 1,0 0-1,0 0 1,0-1 0,1 1 0,-1 0-1,0 0 1,1-1 0,-1 1-1,0 0 1,1-1 0,-1 1-1,1 0 1,-1-1 0,1 1 0,-1-1-1,1 1 1,0-1 0,-1 1-1,1-1 1,0 1 0,-1-1 0,1 1-1,0-1 1,-1 0 0,1 0-1,0 1 1,0-1 0,0 0 0,-1 0-1,1 0 1,0 0 0,0 0-1,-1 0 1,1 0 0,0 0 0,0 0-1,0 0 1,-1 0 0,1 0-1,0-1 1,0 1 0,-1 0 0,1-1-1,0 1 1,-1 0 0,1-1-1,0 1 1,-1-1 0,1 1 0,0-1-1,-1 1 1,1-1 0,-1 0-1,1 1 1,-1-1 0,1 0 0,-1 1-1,0-1 1,1-1 0,5-9 82,-1 1 1,-1-2-1,0 1 1,0 0-1,-1-1 1,0 0-1,-1 0 1,-1 0-1,0 0 0,0 0 1,-1 0-1,-1 0 1,-2-17-1,3 29-96,0-1-1,0 1 1,0 0-1,0-1 0,0 1 1,0 0-1,0 0 0,0-1 1,0 1-1,0 0 0,0-1 1,0 1-1,0 0 1,-1-1-1,1 1 0,0 0 1,0 0-1,0-1 0,0 1 1,0 0-1,-1 0 1,1-1-1,0 1 0,0 0 1,-1 0-1,1 0 0,0 0 1,0-1-1,-1 1 0,1 0 1,0 0-1,0 0 1,-1 0-1,1 0 0,0 0 1,0-1-1,-1 1 0,1 0 1,0 0-1,-1 0 1,1 0-1,0 0 0,-1 0 1,1 0-1,0 0 0,0 0 1,-1 1-1,1-1 0,0 0 1,-1 0-1,1 0 1,0 0-1,0 0 0,-1 0 1,1 1-1,0-1 0,0 0 1,-1 0-1,1 0 1,0 1-1,0-1 0,0 0 1,-1 0-1,1 1 0,-9 17-32,8-9 74,1 0-1,0 1 0,0-1 1,1 0-1,4 18 0,-5-25-41,0-1 0,1 1 1,-1-1-1,0 1 0,1-1 0,-1 0 0,1 1 0,0-1 0,-1 0 0,1 1 0,0-1 0,0 0 0,0 0 0,0 0 0,0 1 1,0-1-1,0 0 0,0-1 0,0 1 0,1 0 0,-1 0 0,0 0 0,1-1 0,-1 1 0,0 0 0,1-1 0,-1 0 1,1 1-1,-1-1 0,1 0 0,-1 0 0,1 1 0,-1-1 0,1 0 0,-1-1 0,1 1 0,-1 0 0,1 0 0,-1-1 0,0 1 1,1 0-1,-1-1 0,1 0 0,-1 1 0,0-1 0,1 0 0,0-1 0,1 0-10,0 0 1,-1-1-1,1 1 1,-1-1-1,0 0 0,0 1 1,0-1-1,0 0 1,-1 0-1,1 0 0,-1-1 1,0 1-1,0 0 0,0 0 1,0-1-1,0 1 1,0-7-1,3-63-236,-4 68 237,-2-17-105,-3 28-96,-1 35 203,6-35 43,0 0 0,0 0-1,1 0 1,0 0 0,0-1 0,0 1-1,1 0 1,-1-1 0,6 11 0,-6-15-105,0 1 1,0 0 0,1-1-1,-1 1 1,1-1-1,-1 0 1,1 1 0,-1-1-1,1 0 1,0 0-1,0 0 1,0 0-1,0 0 1,-1 0 0,1-1-1,0 1 1,0-1-1,0 1 1,1-1 0,-1 0-1,0 0 1,0 0-1,0 0 1,0 0 0,0 0-1,0 0 1,0-1-1,0 1 1,0-1 0,0 1-1,3-3 1,17-8-2133,-7 5 1122,-14 7 1104,-1 0 1,1 0-1,-1 0 1,1 0-1,-1 0 1,1-1-1,-1 1 1,1 0-1,-1 0 1,0 0-1,0 0 1,1 0-1,-1 0 1,0 1-1,0-1 1,0 0-1,0 0 1,0 0-1,0 0 0,-1 1 1,1 60 1271,-1 26-66,12 94 0,-10-174-1330,0 0 1,-1-1-1,0 1 1,0 0-1,-1 0 1,-1 9 0,1-15 160,1-1 0,0 1 0,-1-1 0,1 1 1,-1 0-1,0-1 0,1 1 0,-1-1 1,0 0-1,0 1 0,0-1 0,0 1 1,0-1-1,0 0 0,0 0 0,-1 0 0,1 0 1,0 0-1,-1 0 0,1 0 0,-1 0 1,1 0-1,-1-1 0,1 1 0,-1-1 0,1 1 1,-1-1-1,0 1 0,1-1 0,-1 0 1,0 0-1,1 0 0,-1 0 0,-2 0 1,2-1-42,0 0 0,0 0 0,0 0 0,0 0 0,0 0 0,0-1 0,0 1 0,0 0 1,1-1-1,-1 1 0,1-1 0,-1 0 0,1 0 0,0 0 0,-1 1 0,1-1 0,0 0 1,0 0-1,0 0 0,1-1 0,-1 1 0,0 0 0,0-4 0,-9-52-41,10 58 14,-2-14-4,1 1 1,1 0 0,0 0 0,1-1 0,0 1 0,3-15 0,-1 20-201,-1 0 1,1 0-1,1 0 1,0 0-1,0 1 1,0-1-1,1 1 1,0 0-1,0 1 1,10-10-1,19-21-6785,-20 21-1046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2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14478,'0'0'7943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9 115 11627,'0'0'184,"-1"0"1,1 0-1,0 0 0,-1 0 1,1 0-1,0 0 0,-1 0 1,1 0-1,0 0 0,-1 0 1,1-1-1,0 1 0,0 0 1,-1 0-1,1 0 0,0 0 1,-1 0-1,1-1 0,0 1 1,0 0-1,0 0 0,-1-1 1,1 1-1,0 0 0,0 0 1,0-1-1,-1 1 0,1 0 1,0 0-1,0-1 0,0 1 1,0 0-1,0-1 0,0 1 1,0 0-1,0-1 0,0 1 1,0 0-1,0-1 0,5-18 2133,15-14-1357,-16 28-901,0 1 1,0-1-1,0 1 0,1 0 1,-1 0-1,1 0 1,0 1-1,0 0 0,0 0 1,1 0-1,-1 0 0,1 1 1,0 0-1,-1 0 0,1 1 1,7-2-1,-12 4-59,-1-1 1,1 0-1,-1 0 0,0 0 0,1 0 1,-1 0-1,1 0 0,-1 1 1,1-1-1,-1 0 0,0 0 1,1 1-1,-1-1 0,0 0 0,1 1 1,-1-1-1,0 0 0,1 1 1,-1-1-1,0 0 0,0 1 0,1-1 1,-1 1-1,0-1 0,0 1 1,0-1-1,0 0 0,0 1 0,1-1 1,-1 1-1,0 0 0,0 23 72,-10 24 93,-12 10-77,15-43-89,1 0 0,0 0 0,2 1-1,-1 0 1,2 0 0,-3 25 0,6-40 2,0-1 1,0 1-1,0-1 0,0 1 1,0-1-1,0 1 1,0-1-1,0 0 1,1 1-1,-1-1 1,0 1-1,0-1 0,0 1 1,0-1-1,1 0 1,-1 1-1,0-1 1,0 1-1,1-1 1,-1 0-1,0 1 1,1-1-1,-1 0 0,0 1 1,1-1-1,-1 0 1,0 0-1,1 1 1,-1-1-1,1 0 1,-1 0-1,1 0 0,-1 0 1,0 1-1,1-1 1,-1 0-1,2 0 1,21-6 142,19-21 89,-23 10-198,-2-1 0,22-26 0,-34 37 15,1-1 0,-1 0 0,0 0 0,-1 0-1,0 0 1,0 0 0,0-1 0,-1 0 0,2-14-1,-10 54 726,2-18-583,1-1 0,0 0 0,1 0 0,1 1 0,1 20-1,-1-30-163,1-1 0,-1 1 0,1-1-1,0 1 1,0-1 0,0 1-1,0-1 1,0 1 0,0-1-1,1 0 1,-1 0 0,1 0-1,0 0 1,-1 0 0,1 0 0,0 0-1,0 0 1,0-1 0,0 1-1,1-1 1,-1 0 0,0 1-1,1-1 1,-1 0 0,1 0-1,-1-1 1,1 1 0,-1 0 0,1-1-1,-1 0 1,1 1 0,5-2-1,-2 2 33,0-2-1,0 1 0,-1-1 0,1 0 1,0 0-1,0 0 0,-1-1 0,1 0 1,-1 0-1,1-1 0,-1 1 0,0-1 1,0 0-1,0 0 0,0-1 0,-1 0 1,1 0-1,-1 0 0,0 0 0,6-8 1,-5 4 18,0 0 1,0 0 0,-1 0 0,0 0 0,0-1 0,-1 1-1,0-1 1,0 0 0,-1 0 0,0 0 0,-1 0-1,1-16 1,-2 25-71,0-1 0,0 1-1,0-1 1,0 1 0,0-1 0,0 1 0,-1 0-1,1-1 1,0 1 0,0-1 0,0 1 0,0 0-1,0-1 1,-1 1 0,1-1 0,0 1-1,0 0 1,-1-1 0,1 1 0,0 0 0,0-1-1,-1 1 1,1 0 0,0 0 0,-1-1-1,1 1 1,-1 0 0,1 0 0,0-1 0,-1 1-1,1 0 1,-1 0 0,1 0 0,0 0-1,-1 0 1,1 0 0,-1 0 0,1 0 0,-1 0-1,1 0 1,0 0 0,-1 0 0,1 0-1,-1 0 1,1 0 0,-1 0 0,1 0 0,0 0-1,-1 1 1,1-1 0,0 0 0,-1 0-1,1 1 1,-1-1 0,1 0 0,0 0 0,-1 1-1,1-1 1,0 0 0,0 1 0,-1-1-1,1 0 1,0 1 0,-23 21-52,21-19 42,1 0 1,-1 0 0,1 0-1,-1 0 1,1 0-1,0 0 1,0 0 0,1 0-1,-1 1 1,0 5-1,1-8 5,1 0-1,-1 0 0,1 0 1,-1 0-1,1 0 0,0 0 1,-1 0-1,1 0 0,0 0 1,0-1-1,-1 1 0,1 0 1,0-1-1,0 1 0,0 0 1,0-1-1,0 1 1,0-1-1,0 1 0,0-1 1,0 0-1,0 1 0,0-1 1,1 0-1,-1 0 0,0 0 1,0 0-1,0 0 0,0 0 1,0 0-1,0 0 0,0 0 1,2-1-1,3 0 11,0 0-1,0-1 1,0 0-1,-1 0 1,1 0 0,0-1-1,-1 0 1,0 0-1,1 0 1,-1-1 0,-1 0-1,1 1 1,0-2-1,-1 1 1,0-1 0,0 1-1,0-1 1,-1 0-1,1 0 1,-1-1 0,0 1-1,-1-1 1,0 0-1,3-8 1,-24 73-92,14-48 34,1 0 0,0 0 0,0 1-1,2-1 1,-1 1 0,-1 18 0,4-29-84,1-1 1,-1 1-1,0-1 1,0 1-1,0-1 1,0 1-1,1-1 1,-1 1-1,0-1 1,1 1-1,-1-1 1,0 1-1,1-1 1,-1 1-1,0-1 1,1 1-1,-1-1 1,1 0-1,-1 1 1,1-1-1,-1 0 1,1 0-1,-1 1 1,1-1-1,-1 0 1,1 0-1,0 0 1,-1 1-1,1-1 1,-1 0-1,1 0 1,-1 0-1,1 0 1,0 0-1,-1 0 1,1 0-1,23-6-10250,-13-4 412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7559,'0'0'17152,"0"12"-16623,-3 26-141,-9 47 0,4-40-181,-3 70 0,12-119-153,0-1-1,0 0 0,1 0 1,0 1-1,0-1 0,0 1 0,0-1 1,1 1-1,2-4 0,10-17 146,-3-10-183,-10 26-8,1 0 0,0 0 0,1 0 0,0 1 0,10-17 0,-11 24-18,0-1 0,0 1 1,0 0-1,0 0 0,0 0 1,0 0-1,1 1 0,-1-1 1,0 1-1,0 0 0,1 0 0,-1 0 1,0 0-1,0 1 0,1-1 1,-1 1-1,0 0 0,3 1 1,19 1 65,-18-3-48,0 0 0,-1-1-1,1 0 1,0-1 0,-1 1 0,1-1 0,-1 0 0,0-1 0,1 1 0,-1-1 0,7-5 0,-9 5-1,-1 1 0,0 0 0,0-1 0,0 0 0,-1 1 0,1-1 0,-1 0 0,1-1 1,-1 1-1,0 0 0,0-1 0,0 1 0,-1-1 0,1 1 0,-1-1 0,0 0 0,0 0 0,0 0 0,0 1 0,-1-1 0,0-4 1,0 7-9,0 1 1,0-1-1,0 1 1,0-1-1,0 1 1,0-1-1,-1 1 1,1 0-1,0-1 1,0 1-1,-1-1 1,1 1-1,0 0 1,-1-1-1,1 1 1,0 0-1,-1-1 1,1 1-1,0 0 1,-1-1-1,1 1 1,-1 0-1,1 0 1,-1 0-1,1-1 1,0 1-1,-1 0 1,1 0-1,-1 0 1,1 0 0,-1 0-1,1 0 1,-1 0-1,1 0 1,-1 0-1,1 0 1,-1 0-1,1 0 1,-1 0-1,1 1 1,-1-1-1,1 0 1,0 0-1,-1 0 1,1 1-1,-1-1 1,1 0-1,-1 1 1,-25 13-126,16-5 149,0 0 0,0 1-1,1 0 1,1 0 0,0 1 0,0 0 0,1 1-1,0 0 1,1 0 0,0 0 0,1 1-1,1 0 1,0 0 0,-4 22 0,8-34-21,0 1 0,0-1 0,0 0 0,1 0 0,-1 1 1,0-1-1,0 0 0,1 0 0,-1 1 0,1-1 0,-1 0 0,1 0 1,0 0-1,-1 0 0,1 0 0,0 0 0,0 0 0,0 0 0,-1 0 0,1 0 1,0 0-1,0 0 0,1-1 0,-1 1 0,0 0 0,0-1 0,0 1 1,0-1-1,0 1 0,1-1 0,0 1 0,53 8-580,-14-2-914,-39-6 1456,0-1 1,0 1 0,0 0-1,0 0 1,0-1 0,0 1-1,-1 1 1,1-1-1,0 0 1,0 0 0,-1 1-1,1-1 1,-1 1-1,1-1 1,-1 1 0,0-1-1,1 1 1,-1 0 0,0 0-1,0 0 1,0 0-1,0 0 1,-1 0 0,1 0-1,-1 0 1,1 0-1,-1 0 1,1 0 0,-1 0-1,0 0 1,0 0-1,0 0 1,0 1 0,-2 3-1,2-6 10,0 1 0,0-1-1,0 1 1,-1-1 0,1 0-1,0 1 1,-1-1 0,1 1 0,0-1-1,-1 1 1,1-1 0,-1 0-1,1 1 1,0-1 0,-1 0-1,1 0 1,-1 1 0,1-1-1,-1 0 1,1 0 0,-1 0-1,1 1 1,-1-1 0,1 0 0,-1 0-1,1 0 1,-1 0 0,1 0-1,-1 0 1,0 0 0,1 0-1,-1 0 1,1-1 0,-1 1-1,1 0 1,-1 0 0,1 0-1,-1 0 1,1-1 0,-1 1 0,1 0-1,-1-1 1,-19-14-4197,2-4-1334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8840,'0'0'12588,"67"-3"-11082,-24-6-97,2-2-1057,11 2-384,-9 0-1441,-2-2-2179,-7 0-5764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16111,'0'0'8104,"50"-16"-13870,-35 16-2690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7 14638,'0'0'12657,"-4"11"-12475,-4 20 1,1-1 1,1 2 0,1-1 0,2 0 0,1 1-1,3 38 1,-1-69-174,0-1-1,0 1 0,0 0 1,0-1-1,0 1 0,0 0 1,0-1-1,0 1 1,0 0-1,0-1 0,0 1 1,0 0-1,1-1 0,-1 1 1,0-1-1,0 1 1,1 0-1,-1-1 0,0 1 1,1-1-1,-1 1 1,0-1-1,1 1 0,-1-1 1,1 1-1,-1-1 0,1 1 1,-1-1-1,1 0 1,0 1-1,-1-1 0,1 0 1,-1 1-1,1-1 0,0 0 1,-1 0-1,1 0 1,0 1-1,-1-1 0,1 0 1,0 0-1,-1 0 0,1 0 1,0 0-1,-1 0 1,1-1-1,0 1 0,-1 0 1,1 0-1,0-1 0,2 0 50,-1 0 0,0-1 0,0 0 0,0 1 0,-1-1 0,1 0 0,0 0 0,-1 0 0,1 0 0,-1 0-1,2-4 1,3-12-26,-1 0 0,0 0 0,-2 0 0,0-1 0,-1 1-1,-1-1 1,-2-26 0,1 34-34,-2-4-80,-3 21-106,4-3 172,1 0 1,-1 0-1,1 0 0,-1-1 0,1 1 0,0 0 0,0 0 0,0 0 0,1 5 1,1-4 15,0-1 0,0 1 0,0-1 1,1 0-1,-1 1 0,1-1 0,0 0 1,0-1-1,0 1 0,0 0 0,0-1 1,1 0-1,-1 1 0,1-2 0,0 1 1,-1 0-1,1-1 0,0 1 0,0-1 1,0 0-1,0 0 0,0-1 0,6 1 1,-4 0 5,1 0 0,0-1-1,-1 0 1,1 0 0,-1 0 0,1-1 0,-1 0 0,1 0 0,-1 0 0,0-1-1,0 0 1,1 0 0,-1-1 0,6-3 0,-6 1 1,0-1 0,0 1 0,0-1-1,-1 0 1,1 0 0,-2-1 0,1 1 0,-1-1 0,0 0 0,0 0 0,-1-1-1,0 1 1,0-1 0,-1 0 0,1 1 0,-2-1 0,1 0 0,-1-10-1,-1 17-7,0 1-1,0 0 0,0 0 0,0-1 1,0 1-1,-1 0 0,1 0 0,0-1 1,0 1-1,0 0 0,-1 0 0,1 0 1,0-1-1,0 1 0,0 0 0,-1 0 1,1 0-1,0 0 0,0-1 0,-1 1 1,1 0-1,0 0 0,-1 0 0,1 0 1,0 0-1,0 0 0,-1 0 0,1 0 1,0 0-1,-1 0 0,1 0 0,0 0 1,0 0-1,-1 0 0,1 0 0,0 0 1,-1 0-1,1 1 0,0-1 0,0 0 1,-1 0-1,1 0 0,0 0 0,0 0 1,-1 1-1,-14 7-50,8-1 60,0 1 1,0-1-1,1 1 0,0 1 0,1-1 1,0 1-1,0 0 0,1 1 0,0-1 1,1 1-1,0-1 0,0 1 1,1 0-1,0 0 0,1 0 0,0 0 1,1 1-1,1 17 0,-1-26-85,0 0 0,1 0 0,-1 0 0,1 0 0,0-1 0,-1 1 0,1 0 0,0 0 0,0-1 0,0 1 0,0 0 0,0-1 0,0 1 0,1-1 0,-1 0 0,1 1 0,-1-1 0,1 0 0,-1 0 0,1 0 0,-1 0 0,1 0 0,0 0 0,0 0 0,-1-1 0,4 2 0,24 2-3814,-1-8-3327,1-5-4986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0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14670,'0'0'10650,"-8"-1"-9337,-27 1-565,34 1-741,1-1 1,-1 0 0,0 0 0,0 0 0,1 1 0,-1-1 0,0 0 0,0 1 0,1-1 0,-1 0 0,0 1-1,1-1 1,-1 1 0,1-1 0,-1 1 0,0-1 0,1 1 0,-1 0 0,1-1 0,0 1 0,-1 0 0,1-1-1,0 1 1,-1 0 0,1 0 0,0-1 0,-1 1 0,1 0 0,0 0 0,0-1 0,0 1 0,0 0-1,0 0 1,0 0 0,0-1 0,0 1 0,0 0 0,0 0 0,1 0 0,-1-1 0,0 1 0,0 0 0,1 1-1,0 0-22,0 1-1,0-1 1,0 1-1,0-1 0,0 0 1,1 1-1,-1-1 0,1 0 1,-1 0-1,1 0 0,2 2 1,4 0-36,1 0 1,0-1-1,0 0 1,1 0-1,-1-1 1,11 1-1,-11-2 10,0 1 0,0 0 0,0 0 0,-1 1 0,1 0 0,10 6 0,-18-9 56,0 1-1,0-1 1,0 1 0,0-1-1,0 1 1,0-1-1,-1 1 1,1 0 0,0-1-1,0 1 1,-1 0-1,1 0 1,0-1 0,-1 1-1,1 0 1,-1 0-1,1 0 1,-1 0 0,1 0-1,-1 0 1,0 0-1,0 0 1,1 0 0,-1 0-1,0 0 1,0 0 0,0 0-1,0 0 1,0 0-1,0 1 1,-1 1 44,0-1 0,-1 0 0,1 0 0,0 1 0,-1-1 0,1 0 0,-1-1 0,0 1 0,0 0 0,1 0 0,-1-1 0,-3 2 0,-6 5 121,-1-1 1,-1 0 0,-17 7 0,26-12-712,-35 11 1134,26-10-4042,0-2-5125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3491,'0'0'17553,"-1"11"-16640,1 187 2655,2-72-3106,0-117 382,3-20-309,3-23 24,-3-8-332,15-90-8,-17 120-259,0 0 1,1 1-1,0-1 1,1 1-1,0 0 1,1 0 0,0 0-1,10-13 1,-14 22 8,0-1 1,0 1 0,0 0-1,0 0 1,0 0 0,1 1-1,-1-1 1,0 0 0,1 1-1,0 0 1,-1-1 0,1 1-1,0 0 1,0 0 0,-1 1-1,1-1 1,0 1-1,0-1 1,0 1 0,0 0-1,0 0 1,0 0 0,0 0-1,0 1 1,0-1 0,-1 1-1,1 0 1,0-1 0,0 2-1,0-1 1,-1 0 0,1 0-1,-1 1 1,4 1 0,-2 0-19,0 0 1,-1 0 0,1 0-1,0 1 1,-1-1 0,0 1-1,0 0 1,0 0 0,0 0-1,-1 0 1,1 0 0,-1 1-1,0-1 1,0 1 0,-1-1 0,1 1-1,-1 0 1,0-1 0,0 9-1,-1-9 108,-1 0 0,1 0 0,-1 0 0,0 1 0,0-1-1,-1 0 1,1 0 0,-1-1 0,0 1 0,0 0 0,0 0 0,-1-1 0,1 0-1,-1 1 1,0-1 0,0 0 0,0 0 0,0 0 0,0-1 0,-1 1-1,1-1 1,-1 0 0,1 0 0,-1 0 0,0 0 0,0-1 0,0 1 0,0-1-1,0 0 1,-1 0 0,1-1 0,0 1 0,0-1 0,0 0 0,-1 0-1,-4-1 1,8 0-137,-1 0 0,0 0 0,1 0-1,0 0 1,-1 0 0,1 0-1,0 0 1,-1-1 0,1 1 0,0-1-1,0 1 1,0-1 0,0 1 0,0-1-1,0 1 1,1-1 0,-1 0 0,1 1-1,-1-1 1,1 0 0,-1 0-1,1 1 1,0-1 0,0-2 0,0-45-8936,5 29 1524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86 15919,'0'0'5157,"7"0"-3048,4 0-1917,-1 0 1,1-1 0,-1 0 0,1-1 0,-1 0 0,0-1 0,0 0-1,0-1 1,0 0 0,0 0 0,-1-1 0,0 0 0,0-1-1,0 0 1,12-11 0,-21 17-184,1-1 0,-1 1-1,1 0 1,-1-1 0,0 1 0,1 0-1,-1-1 1,1 1 0,-1 0 0,0-1-1,0 1 1,1-1 0,-1 1 0,0-1-1,0 1 1,0-1 0,1 1 0,-1-1-1,0 1 1,0-1 0,0 1 0,0-1-1,0 1 1,0-1 0,0 1 0,0-1-1,0 1 1,0-1 0,0 1 0,-1-1-1,1 1 1,0-1 0,0 1-1,0-1 1,-1 1 0,1-1 0,0 1-1,0-1 1,-1 1 0,1 0 0,0-1-1,-1 1 1,1 0 0,-1-1 0,1 1-1,0 0 1,-1-1 0,1 1 0,-1 0-1,1 0 1,-1-1 0,1 1 0,-1 0-1,1 0 1,-1 0 0,1 0 0,-1 0-1,1 0 1,-1 0 0,1 0 0,-1 0-1,1 0 1,-1 0 0,1 0 0,-2 0-1,-36 3 93,27 2-60,1 0 1,1 1-1,-1 0 0,1 1 1,0 0-1,0 0 0,1 1 1,0 0-1,0 0 0,1 1 0,0 0 1,1 0-1,0 1 0,0 0 1,1 0-1,1 0 0,-1 1 1,-2 12-1,6-22-38,1 1-1,-1 0 1,1-1 0,0 1-1,0 0 1,0 0 0,0-1 0,0 1-1,0 0 1,0 0 0,0 0-1,1-1 1,-1 1 0,1 0 0,-1-1-1,1 1 1,0 0 0,-1-1-1,1 1 1,0-1 0,0 1 0,0-1-1,1 0 1,-1 1 0,0-1-1,0 0 1,1 0 0,-1 0-1,0 0 1,1 0 0,2 2 0,2-2-93,1 1 1,-1-1-1,1 0 1,0 0-1,-1-1 1,1 0 0,7-1-1,-4 1-173,59-9-3497,-2-14-4251,-27 4 917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14478,'0'0'7303,"-8"1"-6214,4-1-1048,-1 1 1,1-1 0,0 1-1,0 0 1,0 0-1,-1 1 1,1-1 0,0 1-1,0 0 1,1 0 0,-1 0-1,0 0 1,1 1 0,-1 0-1,1 0 1,0 0 0,0 0-1,0 0 1,0 0-1,1 1 1,-1-1 0,1 1-1,0 0 1,0 0 0,0 0-1,1 0 1,-1 0 0,1 0-1,-1 5 1,1-7-79,1 1 0,-1-1-1,1 1 1,-1-1 0,1 1 0,0 0 0,0-1 0,0 1 0,0-1 0,0 1 0,1 0-1,-1-1 1,1 1 0,0-1 0,0 1 0,0-1 0,0 0 0,0 1 0,0-1 0,3 4-1,-1-4-74,0-1-1,0 1 0,0-1 1,0 0-1,0 0 0,0 0 1,0 0-1,0 0 0,0-1 0,1 0 1,-1 1-1,0-1 0,0 0 1,0 0-1,1-1 0,-1 1 1,4-2-1,0 1-818,0-1 1,0 0-1,0 0 1,0 0-1,-1-1 1,1 0-1,-1 0 1,0-1 0,6-4-1,23-20-6751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46 8040,'0'-8'4089,"0"-24"400,0 33-4384,-1-1 0,1 0 0,0 1 0,0-1 0,-1 0 0,1 1 0,0-1 0,0 0 0,-1 0 0,1 1 1,0-1-1,-1 0 0,1 0 0,0 1 0,-1-1 0,1 0 0,0 0 0,-1 0 0,1 0 0,-1 0 0,1 0 0,0 1 0,-1-1 0,1 0 0,-1 0 0,1 0 0,0 0 0,-1 0 0,1-1 0,-1 1 0,1 0 0,0 0 0,-1 0 0,1 0 0,-1 0 0,1 0 0,0-1 0,-1 1 0,1 0 0,0 0 0,-1-1 0,1 1 0,0 0 0,0 0 0,-1-1 0,1 1 0,0 0 0,0-1 0,-1 1 0,1 0 0,0-1 0,0 1 0,0 0 0,-1-1 0,1 1 0,0-1 0,0 1 0,0 0 0,0-1 0,0 1 0,0-1 0,0 1 0,0 0 0,0-1 0,-18 26 522,12-12-390,0 2-1,2-1 1,0 1 0,0-1 0,1 1 0,1 0 0,1 0 0,0 0-1,1 1 1,3 28 0,-2-32-375,1 0 1,1 0-1,0 0 1,0-1-1,1 1 0,1-1 1,0 0-1,9 16 0,0-15-1061,-7-21 127,-6 5 936,-1 0 1,0 1-1,1-1 1,-1 0-1,-1 0 1,1 0-1,-1 1 1,0-5-1,-2 0 58,0 0 0,-1 1-1,1-1 1,-2 1 0,1 0 0,-1 0 0,0 1 0,0-1-1,-1 1 1,-11-10 0,-7-3 1121,-43-26 0,34 24 1735,87 26-1758,57 14-1967,-36-14-5495,-42-5-647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9641,'0'0'6913,"0"-9"-3475,1-25-619,2 25 515,2 16-2495,2 13-816,9 91 892,-10-56-786,4 0 0,21 75 0,-22-109-7,-8-30 6,-11-35-281,1 23 79,0 1 0,-1 0 1,-1 1-1,-18-25 0,29 44 96,-1 0 1,1 0-1,0-1 0,0 1 0,0 0 0,0 0 1,0 0-1,0-1 0,0 1 0,0 0 0,0 0 0,0-1 1,0 1-1,0 0 0,0 0 0,0 0 0,0-1 1,0 1-1,0 0 0,0 0 0,0-1 0,0 1 1,0 0-1,0 0 0,0 0 0,0-1 0,0 1 1,1 0-1,-1 0 0,0 0 0,0 0 0,0-1 0,0 1 1,1 0-1,-1 0 0,0 0 0,0 0 0,0 0 1,0-1-1,1 1 0,-1 0 0,0 0 0,0 0 1,0 0-1,1 0 0,-1 0 0,0 0 0,0 0 1,1 0-1,-1 0 0,0 0 0,25-4 234,36 3-2002,-51 1 801,27 0-5264,-12 0-3693,-11 0 58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57 9033,'0'0'9379,"-3"-8"-6112,-10-24-827,13 31-2393,0 1 0,0-1 0,0 0 0,0 1 0,0-1 0,0 0 0,0 1 0,0-1 1,-1 0-1,1 1 0,0-1 0,-1 1 0,1-1 0,0 1 0,-1-1 0,1 0 0,0 1 0,-1 0 0,1-1 0,-1 1 0,1-1 1,-1 1-1,1-1 0,-1 1 0,0 0 0,1-1 0,-1 1 0,1 0 0,-1 0 0,0 0 0,1-1 0,-1 1 0,1 0 0,-1 0 1,0 0-1,1 0 0,-1 0 0,0 0 0,1 0 0,-1 0 0,0 0 0,1 0 0,-1 1 0,0-1 0,1 0 0,-1 0 1,1 1-1,-1-1 0,1 0 0,-1 1 0,0-1 0,1 0 0,-1 1 0,1-1 0,0 1 0,-1-1 0,1 1 0,-1-1 0,1 1 1,0-1-1,-1 1 0,1-1 0,0 1 0,-1 0 0,1-1 0,0 1 0,0-1 0,0 2 0,-18 37 20,16-31 66,0 1 0,1-1 0,0 1 0,0 0 0,0-1 0,1 1 0,1 0 0,1 11 0,-1-17-110,-1 0 0,1 0 0,0 0 0,0-1 0,0 1 0,0 0 0,0 0 0,1-1 0,-1 1 0,1-1 0,-1 1 0,1-1 0,0 0 0,0 0 0,0 0 0,1 0 0,-1 0 0,0 0 0,1 0 0,-1-1 1,1 1-1,-1-1 0,1 0 0,0 0 0,0 0 0,-1 0 0,7 1 0,-2-1 3,0 0 0,0 0 0,0-1 0,0 0 1,0 0-1,0-1 0,0 0 0,0 0 0,0 0 0,0-1 1,0 0-1,10-5 0,-13 5 13,-1-1-1,0 1 1,0 0-1,0-1 1,0 0-1,0 0 1,0 0-1,-1 0 1,0 0-1,1 0 1,-1-1-1,0 1 1,-1-1 0,1 0-1,-1 1 1,1-1-1,-1 0 1,0 0-1,-1 0 1,1 0-1,-1 0 1,1 1-1,-2-9 1,1 9 0,0-1-1,0 0 1,-1 1 0,0-1 0,1 1-1,-1-1 1,-1 1 0,1 0 0,0-1-1,-1 1 1,0 0 0,0 0 0,0 0-1,0 0 1,0 0 0,0 1 0,-1-1-1,1 0 1,-1 1 0,0 0-1,0 0 1,0 0 0,0 0 0,-6-3-1,4 3-145,-1 0 0,0 0 0,0 0-1,1 1 1,-1 0 0,0 0 0,0 0-1,0 1 1,0 0 0,0 0-1,0 0 1,0 1 0,0 0 0,-10 3-1,13-3-107,1 0 0,0 0 0,0 0-1,0 0 1,0 0 0,0 0 0,0 1 0,1-1-1,-1 1 1,0-1 0,1 1 0,-1 0-1,1 0 1,0-1 0,-1 1 0,-1 4 0,-5 21-8939,7-15-1208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7527,'4'29'9401,"7"-12"-4426,-9-16-4843,0 0-1,0-1 1,0 1-1,1 0 0,-1-1 1,0 0-1,0 1 1,1-1-1,-1 0 1,0 0-1,1 0 0,-1 0 1,0-1-1,0 1 1,1-1-1,-1 1 1,0-1-1,0 0 0,0 0 1,3-1-1,3-2-37,1 0-1,-2-1 1,1 1 0,0-2-1,-1 1 1,0-1-1,-1 0 1,1 0-1,8-12 1,-10 12-83,-1 1 0,0-1 0,0 0 0,-1 0 0,1 0 0,-1 0 0,-1-1 0,1 1 0,-1-1 0,0 0 0,-1 1 0,2-14 0,-3 20-13,0-1 1,0 0-1,0 0 1,0 1-1,-1-1 1,1 0-1,0 0 1,0 0-1,-1 1 1,1-1-1,0 0 1,-1 1-1,1-1 0,-1 0 1,1 1-1,-1-1 1,1 0-1,-1 1 1,1-1-1,-1 1 1,1-1-1,-1 1 1,0-1-1,1 1 1,-1 0-1,0-1 1,0 1-1,1 0 1,-1-1-1,0 1 1,0 0-1,1 0 1,-1 0-1,0 0 1,0 0-1,0 0 1,1 0-1,-1 0 1,0 0-1,0 0 1,1 0-1,-1 0 1,0 1-1,0-1 0,1 0 1,-1 0-1,0 1 1,-1 0-1,-2 0-13,0 1 0,0-1-1,0 1 1,0 0-1,0 1 1,0-1 0,-5 5-1,-2 4 23,0 0 0,1 1-1,1 0 1,0 1 0,0 0 0,1 0-1,1 0 1,0 1 0,1 0 0,1 1 0,0 0-1,1-1 1,0 1 0,-1 21 0,5-35-3,0 0 0,0 1 0,0-1 0,0 0 0,0 1 0,0-1 0,1 0 0,-1 0 0,1 1 0,-1-1 0,1 0 0,-1 0 0,1 0 0,0 1 0,-1-1 0,1 0 0,0 0 0,0 0 0,0 0 0,0 0 0,0 0 0,0-1 0,0 1 0,2 1 0,1 0-3,0-1-1,0 1 0,0-1 0,0 0 0,0 0 0,0 0 1,0-1-1,6 1 0,4-1-633,1 0 0,0-2 0,26-4 1,-32 3-431,0 1-1,-1-1 1,1 0 0,-1-1 0,0 0 0,9-6 0,11-12-5840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5477,'0'0'18834,"83"-1"-18097,-40-10-545,7-2-576,2-4-2179,-3-3-2402,-7-2-6501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8648,'0'0'15102,"-9"11"-14552,-142 206 732,144-211-5491,6-18-727,1-10-1476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12556,'0'0'8424,"9"49"-7367,6-31 0,1 1-256,2-4-513,7 2-160,2-4-128,5 0-384,3-4-1474,-1-2-1281,-5-6-1602,-1-1-1953</inkml:trace>
  <inkml:trace contextRef="#ctx0" brushRef="#br0" timeOffset="1">436 17 11115,'0'0'9908,"-8"-4"-9198,6 3-685,0-1-18,0 1 0,1 0 0,-1 0 0,0 0-1,1 0 1,-1 0 0,0 1 0,0-1 0,0 0 0,0 1 0,0 0 0,0-1 0,0 1 0,0 0 0,0 0 0,0 0 0,0 0 0,0 0 0,1 1-1,-1-1 1,0 0 0,0 1 0,0 0 0,0-1 0,0 1 0,0 0 0,1 0 0,-1 0 0,0 0 0,1 0 0,-1 0 0,1 1 0,-1-1 0,1 1 0,0-1-1,-1 1 1,1-1 0,0 1 0,0-1 0,-1 4 0,-3 3 121,1 0 0,0 1-1,0-1 1,1 1 0,0 0-1,1 0 1,-1 0 0,2 0-1,-1 1 1,1 13 0,1-20-165,0 0 1,1 0-1,-1 0 1,1-1 0,-1 1-1,1 0 1,0 0 0,0 0-1,0-1 1,1 1-1,-1-1 1,0 1 0,1-1-1,0 1 1,0-1 0,0 0-1,0 0 1,0 0 0,0 0-1,0 0 1,1 0-1,-1 0 1,0-1 0,1 1-1,0-1 1,-1 0 0,1 0-1,0 0 1,0 0-1,0 0 1,-1-1 0,1 1-1,0-1 1,0 0 0,0 0-1,4 0 1,-3 0-606,1 1 0,-1-1 0,1-1 0,0 1 0,-1 0 0,1-1-1,-1 0 1,1 0 0,-1-1 0,6-2 0,17-13-5524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8776,'0'0'8825,"-8"7"-7256,4-5-1435,1 1 0,0 0-1,0 0 1,0 0 0,0 0-1,0 1 1,1-1 0,-1 1 0,1 0-1,0-1 1,0 1 0,1 0-1,-1 0 1,1 0 0,0 0 0,0 1-1,0-1 1,1 0 0,-1 0-1,1 9 1,0 5 503,0 0-1,1 0 0,2 0 1,-1 0-1,7 21 1,-8-36-607,1 1 0,-1 0 1,0 0-1,1-1 1,0 1-1,0-1 0,0 1 1,0-1-1,0 0 0,1 0 1,-1 0-1,1 0 1,0 0-1,0 0 0,0-1 1,1 0-1,-1 1 0,0-1 1,1-1-1,-1 1 1,1 0-1,0-1 0,-1 0 1,1 1-1,0-2 0,0 1 1,0 0-1,0-1 1,7 0-1,-8 0-41,0 0 0,0-1 0,0 0 0,0 0-1,0 0 1,0 0 0,-1 0 0,1 0 0,0-1 0,-1 1 0,1-1 0,0 0 0,-1 0 0,0 0 0,0 0 0,1 0-1,-1-1 1,-1 1 0,1-1 0,0 1 0,2-5 0,3-6-66,-1 0-1,0 0 1,4-17-1,-8 24 114,-2 5 87,0 38 379,-1-10-264,0-19-168,0 1 0,1-1-1,0 0 1,0 0-1,1 0 1,0 0 0,2 9-1,-3-16-106,1 0 0,-1 0 0,0 0 0,1-1 0,-1 1 0,1 0 0,0 0 0,-1 0 0,1-1 0,0 1 0,-1 0 0,1-1 1,0 1-1,0-1 0,-1 1 0,1-1 0,0 1 0,0-1 0,0 1 0,0-1 0,0 0 0,0 1 0,0-1 0,0 0 0,0 0 0,0 0 0,0 0 0,0 0 0,0 0 0,0 0 0,0 0 0,0 0 0,0 0 0,-1-1 0,1 1 0,0 0 0,0-1 0,0 1 0,0-1 0,0 1 0,1-1 0,2-2-867,-1 1 0,1 0 0,-1-1 0,1 0 0,-1 0 0,0 0 0,0 0 0,3-4 0,9-14-5358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50 107 6054,'0'0'17915,"-6"2"-17840,3-1-35,1 0 0,-1 0 0,1 1 0,-1-1 0,1 1 0,-1 0 0,1 0 0,0-1 0,0 2 0,0-1 0,0 0 0,0 0 0,1 0-1,-1 1 1,0-1 0,1 1 0,0 0 0,0-1 0,0 1 0,0 0 0,0 0 0,0-1 0,1 1 0,-1 0 0,1 0 0,0 0 0,0 0 0,0 0 0,0 0 0,0 0 0,1-1 0,1 6 0,-2-8-32,1 1 1,-1 0 0,1-1 0,-1 1 0,1-1 0,-1 1 0,1-1-1,-1 1 1,1-1 0,0 1 0,-1-1 0,1 0 0,0 1-1,0-1 1,-1 0 0,1 0 0,0 0 0,-1 1 0,1-1-1,0 0 1,0 0 0,0 0 0,-1 0 0,1 0 0,0 0-1,0 0 1,-1-1 0,1 1 0,0 0 0,1-1 0,24-9 122,-19 2-193,-1 0 0,0-1-1,0 0 1,-1 0-1,0 0 1,4-11-1,-2 5-287,-7 15 331,0 1 1,0-1-1,0 0 1,0 0-1,0 0 0,1 0 1,-1 0-1,0 0 1,0 0-1,0 0 0,0 0 1,0 0-1,0 0 1,0 0-1,0 0 0,0 0 1,0 0-1,0 0 1,0 0-1,0 0 0,0 0 1,0 0-1,0 0 0,0 0 1,1 1-1,-1-1 1,0 0-1,0 0 0,0 0 1,0 0-1,0 0 1,0 0-1,0-1 0,0 6-33,-1 0 113,0-1-1,1 1 0,-1-1 0,1 1 1,0-1-1,1 1 0,1 7 1,-2-11-45,1 0 1,-1 0 0,1 0-1,0 0 1,0 0 0,-1 0-1,1-1 1,0 1 0,0 0-1,0 0 1,0-1 0,0 1-1,0 0 1,0-1 0,0 1-1,0-1 1,0 0 0,0 1-1,0-1 1,1 0 0,-1 1-1,0-1 1,0 0 0,0 0-1,0 0 1,1 0 0,-1 0-1,0 0 1,0-1 0,0 1-1,0 0 1,0 0 0,1-1-1,-1 1 1,1-2 0,7-1-246,-1-1-1,0 0 1,1 0 0,-2-1 0,1 0 0,0-1 0,-1 1 0,0-1-1,-1-1 1,1 1 0,-1-1 0,9-14 0,-16 24 266,0 0 0,1-1 0,-1 1 0,1 0 0,0 0-1,-1 0 1,1 0 0,0-1 0,1 1 0,-1 0 0,0 0 0,1 0 0,0 0 0,2 5 0,22 48 995,3 11-323,-28-67-709,6 26 157,-1 0 0,2 34 0,-6-55-128,0 0 0,-1 0-1,0 0 1,0 0 0,0-1-1,-1 1 1,0 0 0,0 0-1,0 0 1,0-1 0,-1 1-1,0 0 1,0-1 0,0 0-1,0 1 1,-1-1 0,1 0-1,-1 0 1,0 0 0,-6 5-1,8-8 1,0 0-1,-1 0 1,1-1-1,0 1 0,0 0 1,0-1-1,-1 1 1,1-1-1,0 1 1,-1-1-1,1 0 0,0 1 1,-1-1-1,1 0 1,-1 0-1,1 0 0,0 0 1,-1 0-1,1 0 1,0 0-1,-1-1 1,1 1-1,0 0 0,-1-1 1,1 1-1,0-1 1,-1 0-1,-1-1 0,0 0-5,1-1-1,-1 0 1,0 0-1,1 0 1,0 0-1,0 0 1,0 0-1,0-1 0,1 1 1,-3-6-1,-1-9-161,0 0-1,1 0 0,-3-25 1,7 37 123,0 1 0,0-1 1,0 0-1,1 1 0,0-1 0,0 1 1,0 0-1,0-1 0,1 1 1,0 0-1,0 0 0,1 0 0,-1 0 1,1 0-1,0 1 0,0-1 0,5-4 1,6-6-132,2 1 1,-1 0-1,24-16 1,-21 17-40,0-1 1,18-19 0,-34 32 188,2-3 41,1-1 0,-1 1 0,0-1 0,0 1-1,-1-1 1,1 0 0,-1-1 0,0 1 0,-1 0 0,1-1 0,-1 0 0,0 1 0,0-1 0,1-10-1,-3 15-29,0 1 0,-1-1-1,1 1 1,0 0-1,0-1 1,-1 1-1,1-1 1,0 1 0,0 0-1,-1-1 1,1 1-1,0-1 1,-1 1-1,1 0 1,-1 0 0,1-1-1,-1 1 1,1 0-1,0 0 1,-1-1-1,1 1 1,-1 0-1,1 0 1,-1 0 0,1 0-1,-1 0 1,1 0-1,-1 0 1,1 0-1,-1 0 1,1 0 0,-1 0-1,1 0 1,-1 0-1,1 0 1,-1 0-1,1 0 1,-1 0 0,1 1-1,-1-1 1,1 0-1,0 0 1,-1 1-1,1-1 1,-1 0 0,1 1-1,0-1 1,-1 0-1,1 1 1,-1 0-1,-23 16 118,21-15-110,1 1 0,0 0 0,1-1 0,-1 1 0,0 0 0,1 0 0,0 0 0,-1 0 0,1 1 0,0-1 0,1 0 0,-1 0 0,0 1 0,1-1 0,0 0 0,0 1 0,0-1 0,0 0 0,1 0 0,-1 1 0,1-1 0,0 0 0,0 0 0,0 1 0,0-1 0,0 0 0,1 0 0,-1 0 0,4 3 0,-3-4-319,0 1-1,0-1 0,1 0 1,0 0-1,-1 0 1,1 0-1,0 0 0,0-1 1,0 1-1,0-1 1,0 0-1,5 2 1,16 1-5078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8712,'2'2'8279,"1"3"-3501,24 33-1366,-11 3-1917,-13-30-1312,1 0 0,1 0 1,-1-1-1,2 0 0,9 15 1,-15-24-177,1-1 0,-1 0-1,0 1 1,1-1 0,-1 1 0,0-1 0,1 0 0,-1 1 0,1-1 0,-1 0 0,1 1 0,-1-1 0,1 0 0,-1 0 0,1 0 0,-1 1 0,1-1 0,-1 0 0,1 0 0,-1 0 0,1 0 0,-1 0 0,1 0 0,-1 0 0,1 0 0,-1 0 0,1 0 0,-1 0 0,1 0-1,0-1 1,-1 1 0,1 0 0,-1 0 0,0 0 0,1-1 0,-1 1 0,1 0 0,-1-1 0,1 1 0,-1 0 0,0-1 0,1 1 0,-1-1 0,1 1 0,-1 0 0,0-1 0,0 1 0,1-1 0,-1 1 0,0-1 0,0 0 0,12-28 183,-11 28-203,4-16-208,-1 0 0,0-1 0,-2 1 0,2-36 0,-4 52-302,4 25-3118,-3-22 3322,1 0 1,0 0-1,0-1 1,1 1-1,-1-1 1,0 1-1,0-1 1,1 0-1,-1 0 1,0 0-1,1-1 1,-1 1-1,1 0 1,0-1-1,-1 0 1,5 1-1,44-2-7335,-47 1 6864,22-3-5226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9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120 251 10282,'0'0'3464,"-8"-1"-245,2 1-2828,0-1 0,-1 1 0,1 1-1,0-1 1,-1 1 0,1 0 0,0 0 0,0 1-1,-7 2 1,10-3-278,1 0 0,-1 0 0,1 1 0,0-1-1,-1 1 1,1-1 0,0 1 0,0 0 0,0 0 0,0 0 0,0 0 0,0 0-1,0 0 1,1 1 0,-1-1 0,1 1 0,0-1 0,0 1 0,0-1-1,0 1 1,0 0 0,0-1 0,1 1 0,-1 0 0,1 0 0,0 0 0,0 2-1,0-4-92,0 0 0,0-1 0,0 1-1,0 0 1,0 0 0,0-1 0,1 1-1,-1 0 1,0-1 0,0 1 0,1 0-1,-1-1 1,1 1 0,-1 0 0,0-1-1,1 1 1,-1-1 0,1 1 0,-1 0-1,1-1 1,0 1 0,-1-1 0,1 0-1,-1 1 1,1-1 0,0 0 0,-1 1-1,1-1 1,1 1 0,27 0 259,-22-2-250,0-1 0,0 0 0,0 0-1,-1 0 1,1-1 0,7-3-1,-1-5-155,-1-1 0,0 0 0,16-22 0,-19 24-1649,-9 19 1733,0-4 70,-1 1 1,1-1 0,1 1 0,-1-1 0,1 1-1,0-1 1,0 0 0,3 6 0,-3-9 13,0 0 1,0 0-1,1-1 1,-1 1-1,1-1 1,-1 1-1,1-1 1,0 0-1,0 1 1,-1-1-1,1 0 1,0 0-1,0 0 1,0-1 0,0 1-1,0 0 1,0-1-1,0 1 1,0-1-1,0 0 1,1 1-1,-1-1 1,0 0-1,0 0 1,3-1-1,-1 1-1,1-1 0,-1 0-1,1 0 1,-1 0 0,1 0 0,-1-1-1,0 0 1,0 0 0,1 0 0,-1 0-1,-1-1 1,1 1 0,0-1 0,-1 0-1,1 0 1,-1-1 0,0 1 0,0-1-1,0 1 1,-1-1 0,1 0 0,-1 0-1,0 0 1,0 0 0,0 0 0,2-8 0,1-4 2,0 0 1,-1-1-1,-1 1 1,0-1 0,-2 1-1,1-19 1,-2 22-13,-1 1-1,0 0 0,-5-22 1,5 32-42,1 0 0,0 0 0,-1-1 0,0 1 0,1 0 0,-1 0 0,0 0 0,0 0 0,0 0 0,0 0 0,-1 0 0,1 0-1,-1 0 1,1 0 0,-1 1 0,1-1 0,-1 0 0,0 1 0,0 0 0,0-1 0,0 1 0,0 0 0,0 0 0,0 0 0,0 0 0,0 0 0,-3 0 0,3 2 3,1-1 1,0 1-1,-1-1 0,1 1 0,0 0 0,0 0 1,0 0-1,0 0 0,0-1 0,0 1 0,0 1 1,0-1-1,0 0 0,0 0 0,0 0 0,1 0 1,-1 1-1,1-1 0,-1 0 0,1 1 0,-1-1 1,1 0-1,-1 1 0,1-1 0,0 1 0,0 1 1,-6 46 206,5-46-175,0 11 129,1 0 0,0 0-1,1 1 1,0-1 0,1 0-1,0 0 1,2 0 0,5 16-1,-7-23-131,1-1 1,0 1-1,1-1 0,0 0 1,0 0-1,0 0 0,0-1 1,1 1-1,0-1 0,0 0 1,0-1-1,1 1 0,0-1 1,0 0-1,0 0 0,0-1 1,0 0-1,12 4 0,-18-7 5,1 1 1,0-1-1,-1 1 0,1-1 0,0 0 0,0 1 1,0-1-1,-1 0 0,1 0 0,0 0 0,0 0 1,0 0-1,-1 1 0,1-1 0,0-1 0,0 1 1,0 0-1,0 0 0,-1 0 0,1 0 0,0-1 1,0 1-1,0 0 0,-1 0 0,1-1 0,0 1 1,-1-1-1,1 1 0,0-1 0,-1 1 0,1-1 1,0 1-1,-1-1 0,1 0 0,-1 1 0,1-1 1,-1 0-1,1 1 0,0-2 0,0-36 1612,-2 26-1613,0 8 5,1-1 0,-1 1 0,0 0 1,0 0-1,0 0 0,0 1 0,-1-1 0,0 0 0,0 0 0,0 1 0,0-1 0,0 1 0,-1 0 0,1-1 0,-5-3 0,6 7-88,44 15-197,-29-11 176,0-1 1,0-1-1,0 0 1,0-1-1,1 0 0,-1-1 1,25-3-1,-34 2 75,0 0-1,-1 0 1,1 0-1,0-1 1,-1 1-1,0-1 1,1 0-1,-1 0 1,0-1-1,0 1 1,0-1-1,0 0 1,-1 0-1,1 0 1,-1-1-1,0 1 1,0-1 0,0 0-1,0 1 1,-1-1-1,1-1 1,-1 1-1,0 0 1,0-1-1,-1 1 1,3-8-1,-3 5 85,1-1-1,-2 1 1,1-1-1,-1 1 1,0-1-1,0 0 1,-1 1-1,0-1 1,-4-13-1,5 19-64,-1 0 0,0 0 0,0 0 0,0 0 0,0 0 0,0 0 0,0 0 0,0 1 0,-1-1 0,1 1-1,0-1 1,-1 1 0,0-1 0,1 1 0,-1 0 0,0 0 0,0-1 0,1 2 0,-1-1 0,0 0 0,0 0 0,0 0-1,0 1 1,0-1 0,-1 1 0,1 0 0,0-1 0,0 1 0,0 0 0,0 0 0,0 1 0,0-1 0,0 0 0,0 1 0,-1-1-1,1 1 1,0-1 0,1 1 0,-1 0 0,-3 2 0,1-1-11,1 0 0,0 0 0,0 1 0,-1 0 0,1-1 0,1 1 1,-1 0-1,0 0 0,1 1 0,0-1 0,-1 0 0,1 1 0,1 0 0,-1-1 0,0 1 0,1 0 0,0 0 0,-1 4 0,-1 2 78,1 1 0,0 0 0,0 0 0,1 0 1,1 17-1,1-25-59,-1 1 0,1 0 0,0-1 0,1 1 1,-1-1-1,1 1 0,-1-1 0,1 1 0,0-1 1,0 0-1,0 0 0,1 0 0,-1 0 0,1-1 1,0 1-1,0-1 0,0 1 0,0-1 0,0 0 0,0 0 1,0 0-1,1-1 0,-1 1 0,1-1 0,-1 0 1,1 0-1,-1 0 0,7 1 0,11 2-1116,1-1-1,-1-1 0,36-1 0,-51-1 224,22-2-4569,-5-5-3208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12011,'0'0'16176,"-9"54"-15632,9-30-224,9 5-223,0 1-65,2 4-289,5 0-1184,-5-1-1602,0-4-2050,0-6-4228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5349,'0'0'17136,"-7"53"-14862,7-42-704,0-5-769,0-1-449,0-3-320,2-2-2370,3-9-2595,4-6-11274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1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9833,'0'0'11179,"-16"48"-9161,16-32-1025,4-7-929,12-5-513,-7-4-1825,7 0-2434,-2-10-6343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2549 233 6438,'-63'-32'1867,"-119"-43"-1,103 51-1879,-2 2 0,-148-19 0,125 30 43,0 4 1,-203 14-1,233 1-5,1 3-1,0 4 1,1 3-1,-134 51 1,139-40 6,1 3 1,1 2 0,2 3-1,2 3 1,2 3-1,1 2 1,3 3-1,-64 70 1,87-82-19,2 2 0,2 1 0,1 1 0,2 1-1,2 1 1,2 1 0,2 1 0,1 1 0,3 1 0,1 0 0,3 0-1,2 2 1,-6 75 0,13-47 42,4-1 0,2 0 0,4 0 0,3 0 0,4-1 0,2-1 0,4-1 0,3 0 0,64 131 0,-74-177 156,2 0 0,0-2 0,1 0 0,2-1 1,0 0-1,2-2 0,0 0 0,1-2 0,31 22 0,-19-19-136,1-2 0,2-1 0,0-2 1,0-1-1,2-2 0,46 11 0,10-4-41,1-3 0,116 5 0,197-19-184,-295-12 138,-1-4-1,-1-6 0,116-33 1,-71 5 42,226-98 1,-271 93 425,-3-4 1,126-86-1,-166 92-332,-2-2-1,-3-3 0,-2-3 0,63-75 1,-74 71-76,-2-1-1,-4-3 1,43-81 0,-69 110-29,-2-1-1,-2 0 1,-1-1-1,-2-1 0,-2 0 1,-2 0-1,-1-1 1,2-44-1,-8 53-23,-1 0 0,-2 0 0,-1 0 0,-1 0 0,-2 0 0,-1 1 0,-1 0 0,-2 1 0,-1 0 0,-1 0 0,-1 1 0,-2 1 0,0 0 0,-2 1 0,-34-40 0,19 30-60,-3 1-1,0 2 1,-2 1-1,-2 2 0,-1 1 1,-1 2-1,-1 3 0,-54-25 1,24 19-670,-1 4 0,-2 2 0,0 3 0,-109-14 0,42 15-2719,1 2-4666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1 993,'0'0'23606,"4"46"-23285,-1-10-161,5 3-64,-3-1-96,4 0-545,0-2-1441,2-4-1537,-2-9-3043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 4869,'0'0'20115,"2"4"-19352,-1-2-499,5 10 771,-3-11-611,-2-8-252,-5 3-199,-5 10-30,-5 10-3,13-13 73,0-1 0,-1 1 0,1-1 1,1 1-1,-1-1 0,0 1 0,0-1 0,1 1 0,0 0 0,-1-1 1,1 1-1,1 4 0,7 4 217,-7-11-185,0 1 0,1-1 0,-1 0 0,0 0 0,0 0 0,1-1 0,-1 1 0,0 0 0,0 0 0,0-1 0,1 1 0,-1-1 0,0 1 0,0-1 0,2 0 0,0-2-10,0 1 0,-1-1 0,1 1-1,-1-1 1,0 0 0,1 0 0,-1 0 0,0 0-1,-1 0 1,1 0 0,-1-1 0,1 1 0,-1-1-1,0 1 1,0-1 0,0 1 0,-1-1 0,0 0 0,1 1-1,-1-1 1,0 1 0,-1-5 0,1 7-46,-1 1 1,1-1 0,-1 0-1,1 1 1,-1-1-1,1 1 1,-1-1 0,0 1-1,1-1 1,-1 1-1,0-1 1,1 1 0,-1-1-1,0 1 1,0 0-1,1 0 1,-1-1-1,0 1 1,0 0 0,0 0-1,1 0 1,-1 0-1,0 0 1,0 0 0,0 0-1,0 0 1,1 0-1,-1 0 1,0 0 0,0 1-1,1-1 1,-1 0-1,0 0 1,-1 1 0,-24 11-256,25-9 178,-1-1 1,1 0-1,-1 1 1,1-1-1,0 0 1,0 1-1,0 0 0,0-1 1,1 1-1,-1-1 1,1 1-1,-1 4 1,1-6-113,0 0 1,0 0-1,0 0 1,0 0-1,0 0 1,1 0 0,-1 0-1,0 0 1,0 0-1,1 1 1,-1-1-1,1 0 1,-1 0-1,1-1 1,-1 1 0,1 0-1,-1 0 1,1 0-1,0 0 1,0 0-1,0-1 1,-1 1 0,1 0-1,0-1 1,0 1-1,0 0 1,0-1-1,0 1 1,1 0-1,14 1-5805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4676,'0'0'248,"0"0"-1,-1 0 1,1 0-1,0 0 1,0 0 0,0 0-1,-1 1 1238,1-1-1237,0 0-1,0 0 1,-1 0-1,1 1 1,0-1-1,0 0 1,0 0-1,0 0 1,0 1-1,0-1 1,0 0-1,0 0 1,0 0-1,0 0 1,0 1-1,0-1 1,0 0-1,0 0 1,0 0 0,0 1-1,0-1 1,0 0-1,0 0 1,0 0-1,0 0 1,0 1-1,0-1 1,0 0-1,1 0 1,-1 1 1237,0-1-1238,1 0 1,-1 0-1,0 0 1,0 1-1,0-1 1,0 0-1,1 0 1,-1 0-1,0 0 1,21 4 4648,39-4-5946,-46 0 2555,6 0-1145,-4 1-157,0 0 1,1-2-1,-1 0 0,0-1 0,0 0 1,0-2-1,24-7 0,-98 7 497,-148 15 207,206-11-910,0 0 0,0 0 0,0 0 0,0 0 0,0 0 0,0 0 0,1 0 0,-1 0 0,0 0 0,0 0 0,0 0 0,0 0 0,0 0 0,0 0 0,0 1-1,0-1 1,0 0 0,0 0 0,0 0 0,0 0 0,0 0 0,0 0 0,0 0 0,0 0 0,0 0 0,0 0 0,0 0 0,0 0 0,0 0 0,0 0 0,0 0 0,0 1 0,0-1 0,0 0 0,0 0 0,-1 0 0,1 0 0,0 0 0,0 0 0,0 0 0,0 0 0,0 0 0,0 0-1,13 5-30,18 3 69,-7-3-3,0-1 0,0-2 0,0 0 0,0-1 0,0-2 0,0 0 0,29-6 0,-41 3 45,-12 1-37,-20-1-34,-38 6-28,-28 8 325,52-7-106,28-3-222,11 0-135,54-4-1961,-39 3-1266,1 1-3634,-16 0-1205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4452,'4'4'11157,"4"-1"-5452,41 7-3882,-49-10-1787,0 0 1,1 0 0,-1 1-1,0-1 1,0 0 0,1 0 0,-1 0-1,0 0 1,0 0 0,1 0 0,-1 0-1,0 0 1,0 0 0,1 0-1,-1 0 1,0 0 0,1 0 0,-1 0-1,0 0 1,0 0 0,1 0-1,-1 0 1,0 0 0,0 0 0,1 0-1,-1 0 1,0-1 0,0 1 0,1 0-1,-1 0 1,0 0 0,0 0-1,0-1 1,1 1 0,-1 0 0,0 0-1,0 0 1,0-1 0,0 1 0,1 0-1,-1 0 1,0-1 0,0 1-1,0 0 1,0 0 0,0-1 0,0 1-1,0 0 1,0 0 0,0-1-1,0 1 1,0 0 0,0-1 0,0 1-1,0 0 1,0 0 0,0-1 0,0 1-1,0 0 1,0 0 0,0-1-1,-1 1 1,1 0 0,0 0 0,0-1-1,-1 0 5,0 0-1,0 1 1,0-1-1,0 0 1,0 0-1,0 1 1,0-1-1,0 1 1,0-1-1,0 1 1,0-1-1,0 1 1,0 0-1,0-1 1,-1 1-1,0 0 1,0 0-18,0 0 0,1 0 0,-1 0 0,0 0 0,1 0 0,-1 0 0,0 1 0,1-1 0,-1 0 0,1 1 0,-1-1 0,1 1 0,-1 0 0,1 0 1,-1-1-1,1 1 0,-1 0 0,1 0 0,0 0 0,0 1 0,-1-1 0,1 0 0,0 0 0,0 1 0,0-1 0,0 1 0,1-1 0,-1 0 0,0 1 0,1 0 0,-1-1 0,1 1 0,-1-1 0,1 1 0,0 0 1,-1-1-1,1 1 0,0 0 0,0-1 0,1 3 0,-1-3-11,0 0 0,1-1 0,-1 1 0,1 0 1,-1-1-1,1 1 0,-1 0 0,1-1 0,0 1 1,-1-1-1,1 1 0,0-1 0,-1 1 0,1-1 0,0 0 1,0 1-1,-1-1 0,1 0 0,0 0 0,0 1 1,0-1-1,-1 0 0,1 0 0,0 0 0,0 0 0,0 0 1,-1 0-1,1 0 0,0 0 0,0 0 0,0-1 1,-1 1-1,1 0 0,0 0 0,0-1 0,0 1 0,0-1 1,32-13 164,-32 13-167,0 0 0,0 0-1,1-1 1,-1 1 0,0-1-1,-1 1 1,1-1-1,0 1 1,0-1 0,-1 1-1,1-1 1,-1 0 0,1 0-1,-1 1 1,0-1 0,0 0-1,1 1 1,-1-1 0,-1 0-1,1 0 1,0-1-1,-1 2-9,1 0-1,-1 0 0,1 0 1,-1 1-1,1-1 0,-1 0 1,0 1-1,1-1 0,-1 0 1,0 1-1,0-1 0,1 1 1,-1-1-1,0 1 0,0 0 1,0-1-1,0 1 0,0 0 1,0-1-1,0 1 0,1 0 1,-1 0-1,0 0 0,0 0 1,0 0-1,0 0 0,0 0 1,0 0-1,0 0 0,0 0 1,0 1-1,0-1 0,0 0 1,1 1-1,-1-1 0,0 1 1,-1 0-1,0 0-16,0 0 0,0 1 0,1-1-1,-1 1 1,0-1 0,1 1 0,-1 0-1,1 0 1,0-1 0,-1 1 0,1 0 0,0 0-1,0 1 1,-1 3 0,1-5-243,0 1 0,1-1 0,-1 1 0,1-1 1,-1 1-1,1-1 0,0 1 0,0-1 0,-1 1 0,1-1 0,0 1 0,0-1 1,1 1-1,-1-1 0,0 1 0,0-1 0,1 1 0,-1-1 0,1 1 1,-1-1-1,1 1 0,1 2 0,12 1-5191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39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736 111 9033,'0'0'6069,"-9"-5"-4937,-111-74 5493,111 75-6462,-1-1 0,0 2 0,0-1 0,0 1 0,-1 1 0,1 0 0,-1 0 0,1 1 0,-1 0 0,0 1 0,-14 2 0,-17 2 144,-61 15 0,83-15-213,6 0-38,-1-1 1,1 2-1,0 0 1,0 1-1,1 0 1,0 1 0,0 0-1,1 1 1,-1 1-1,2 0 1,-1 1-1,1 0 1,1 0-1,0 1 1,1 1-1,0-1 1,0 2-1,1-1 1,-7 16-1,3-1 5,1 0-1,2 1 0,0 0 0,2 1 0,1 0 0,2 0 0,0 0 0,2 50 0,1-73-18,1 0 0,0 0 1,1 0-1,-1 0 0,1 0 1,0-1-1,1 1 1,-1 0-1,1 0 0,1-1 1,-1 1-1,1-1 0,-1 1 1,2-1-1,-1 0 0,0 0 1,1-1-1,0 1 0,0-1 1,1 0-1,-1 0 0,1 0 1,0 0-1,0-1 0,0 0 1,0 0-1,0 0 1,1-1-1,7 3 0,11 3 21,-1-1 0,1-2 0,0 0-1,0-2 1,32 1 0,126-6 63,-148 0-106,-6 1 5,0-2-1,0-1 0,0-1 1,-1-2-1,1 0 1,-2-2-1,1-1 0,-1-1 1,-1-2-1,0 0 0,0-2 1,-2 0-1,0-2 0,-1 0 1,27-28-1,-44 41-25,-1-1 0,0 0 0,-1 0 0,1 0 0,-1 0 0,0 0 0,-1-1 0,1 1 0,-1-1 0,0 0 0,0 0 0,-1 0 0,0 0 0,0 0 0,0 0 0,-1-9 0,0 7 10,-2-1 0,1 1 0,-1 0 0,0-1 0,-1 1 0,0 0 0,0 0 1,-1 0-1,1 1 0,-10-13 0,3 6-150,-1 0 1,-1 0-1,0 1 1,-1 1-1,-1 0 1,1 1-1,-2 0 1,0 2-1,0-1 1,-28-12-1,28 17-581,-1 0 0,1 1-1,-1 0 1,0 2 0,-25-2 0,-40 2-5805,67 2 4864,-40 0-7482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2.5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6570 729 5733,'0'0'897,"0"-12"1153,-1 2-1942,-1-1-1,0 1 1,0 0-1,-1-1 0,0 1 1,-1 1-1,0-1 1,0 0-1,-1 1 1,0 0-1,-1 0 0,0 0 1,-1 1-1,1 0 1,-12-10-1,-4 1-68,-1 0-1,0 1 1,-2 2-1,0 0 1,0 2 0,-51-17-1,-171-37-38,208 58 18,-254-60 819,-625-130 2282,669 159-2523,-311-8-1,-255 37-676,611 10 119,-174 5-45,-413 57 1,614-36-7,1 7 1,1 8 0,2 8-1,-250 106 1,342-118-4,2 3 0,-105 72 0,152-90 2,1 2 1,1 2 0,2 0 0,0 2-1,1 1 1,2 1 0,-41 65-1,60-85 19,0 0-1,1 1 1,0 0-1,0 1 1,2-1-1,-1 1 1,1-1-1,1 1 1,0 0-1,1 0 1,0 0-1,1 0 1,0 0-1,1 0 1,0 0-1,1 0 1,0 0-1,1 0 1,0-1-1,1 1 1,1-1-1,-1 0 1,2 0-1,0-1 1,0 1-1,1-1 1,0 0 0,0-1-1,1 0 1,1 0-1,13 11 1,7 3 42,1-1 1,1-2-1,0-1 1,2-1 0,0-2-1,1-2 1,0 0 0,1-3-1,46 10 1,45 3 108,164 11 0,-276-34-138,1305 78 673,-865-58-630,1970-18 78,-2150-15 194,408-72-1,-571 62-219,-1-5-1,-1-5 0,-2-4 1,-2-5-1,-1-5 1,142-86-1,-219 116 58,-1-2-1,0-1 1,-1 0-1,-2-2 1,23-25-1,-41 40-134,1-1 0,-1 0 0,0 1 0,0-2 0,-1 1 0,0-1 0,0 1 0,-1-1 0,0 0 0,0 0 0,-1 0 1,0-1-1,-1 1 0,0-1 0,0 1 0,0-1 0,-1 1 0,-1-1 0,1 1 0,-1-1 0,-1 1 0,1 0 0,-6-14 0,-1 4-67,-2 0 0,0 1-1,0 0 1,-2 1 0,0 0 0,0 1 0,-2 0 0,-27-23-1,-3 3-188,-89-57 1,49 44-547,-2 4 0,-131-47 1,-55 2-3581,103 40 77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8.1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1 1 1185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9.1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2542 190 3908,'0'0'2343,"9"-7"-255,25-22-983,-33 28-1053,0 0 0,0 0-1,0 0 1,0 0 0,0 0 0,0 0 0,0 0 0,-1 0 0,1 0 0,0-1 0,-1 1 0,1 0 0,-1 0 0,1-1 0,-1 1 0,1 0 0,-1-1 0,0 0 0,0 1-40,0 0 0,0 0 1,-1 1-1,1-1 0,0 0 1,-1 0-1,1 1 0,-1-1 1,1 0-1,-1 1 0,1-1 1,-1 1-1,1-1 0,-1 0 1,1 1-1,-1-1 0,0 1 1,1 0-1,-1-1 0,0 1 1,-1-1-1,-46-9 214,39 9 153,-482-81 3480,409 71-3364,-1 3 0,0 4-1,-153 11 1,109 8-307,-224 54 0,262-45-182,1 5 0,1 3 1,2 3-1,-94 56 1,141-67-4,1 2 1,1 2 0,1 1 0,-49 55 0,-106 147 35,174-210-12,2 0-1,0 0 0,1 2 1,2 0-1,0 0 0,1 1 1,2 0-1,0 0 0,2 1 0,0 0 1,2 1-1,1-1 0,0 45 1,3-58 10,0 1 1,1-1-1,0 1 1,1-1-1,0 0 1,1 0-1,1 0 1,7 16-1,-7-20-24,0 0-1,1-1 1,0 0 0,1 0-1,-1 0 1,1-1 0,1 0-1,-1 0 1,1 0 0,0-1-1,0 0 1,15 7-1,2 0 29,1-2-1,0-1 0,0-1 0,0-1 0,1-2 0,45 5 0,166-2 658,-188-8-529,133-8 1481,334-56-1,-198 21-543,0 1-665,-229 26-395,131-41 0,-169 38 72,-1-1-1,-2-2 1,0-3-1,-2-2 0,0-1 1,-2-3-1,-2-1 1,0-3-1,-3-1 1,-1-1-1,52-68 1,-78 88-104,-1-1 1,-1-1-1,-1 0 1,-1 0-1,0-1 1,-1 1-1,-2-2 1,0 1 0,-1-1-1,-1 1 1,0-1-1,-2 0 1,-1 0-1,0 0 1,-2 0-1,0 0 1,-1 0-1,-11-33 1,10 39-148,0 0 0,-1 1 0,-1 0 0,-1 0 0,0 0 0,-1 1 0,0 0 0,-1 0 0,0 1 0,-1 1 0,-1-1 0,1 1 0,-2 1 0,0 0 0,0 1 0,0 0 0,-1 1 0,-1 0 0,1 1 0,-1 1 0,0 0 0,-1 1 0,1 0 0,-1 1 0,-28-3 0,-97 2-3975,117 5 3032,-59 0-4331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6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42 10826,'0'0'9156,"-2"10"-7219,-1 1-1516,0 0-77,0 0 0,1 1 0,1-1-1,-1 0 1,2 1 0,-1-1 0,3 15-1,-2-25-338,0 0 0,1 0 0,-1 0 1,0-1-1,1 1 0,-1 0 0,1 0 0,-1 0 0,1 0 0,0-1 0,-1 1 0,1 0 0,0-1 0,0 1 0,-1-1 0,1 1 0,0 0 0,0-1 0,0 0 0,0 1 0,0-1 0,-1 0 0,1 1 0,0-1 0,0 0 0,0 0 0,0 0 0,0 0 0,0 1 0,0-2 0,0 1 0,0 0 0,0 0 0,0 0 0,0 0 0,0-1 0,0 1 0,0 0 0,0-1 0,0 1 0,-1 0 0,2-2 0,37-21-2975,-31 15 1711,-1-1 0,0 1 0,0-1 0,-1 0 0,0-1 0,-1 1 0,7-18 0,0-7 543,-2 1 3635,-14 47 2381,-6 24 233,1 7-4367,8-35-1420,-1 0 1,2-1 0,-1 1-1,1 0 1,1 0 0,0-1-1,2 14 1,2-15-3062,0-3-2434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3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86 3331,'0'0'13779,"-2"8"-12226,-2 1-945,-1 10-34,3 1 2888,3-19-3338,-1-1 0,1 0 0,-1 0 0,1 0 0,-1 0 0,1 0 0,0 1 0,-1-1 0,1 0 0,-1 0 0,1 0 0,-1 0 0,1 0-1,0-1 1,-1 1 0,1 0 0,-1 0 0,1 0 0,-1 0 0,1-1 0,-1 1 0,1 0 0,-1 0 0,1-1 0,-1 1 0,1-1 0,-1 1 0,0 0-1,1-1 1,17-10 872,-5 0-816,0-1-1,-1-1 1,0 0-1,-1 0 1,-1-1-1,0 0 1,12-23-1,-22 36-205,-2 22-23,-4 1 103,1 1-1,2 0 1,0 0-1,0 27 0,4-49-87,-1 0-1,0 0 1,0 0-1,0 0 1,0 0-1,1 0 0,-1 0 1,0 0-1,1 0 1,-1 0-1,1 0 1,-1 0-1,1 0 0,-1 0 1,1-1-1,0 1 1,-1 0-1,1 0 1,0-1-1,0 1 1,0-1-1,-1 1 0,1 0 1,0-1-1,0 0 1,0 1-1,2 0 1,17-1-8693,-14-4 751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1 176 8712,'0'0'12770,"10"-1"-10987,16-8-1068,0 0 0,0-2 1,-1 0-1,-1-2 0,27-18 1,109-58 351,-158 87-2740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54 169 16688,'0'0'6812,"-5"10"-6770,0 5-26,0 0 1,1 0-1,-5 28 0,8-35-11,0-1-1,0 1 1,1-1-1,0 1 0,1-1 1,-1 1-1,1-1 1,0 0-1,1 1 1,0-1-1,0 0 1,4 8-1,-6-15 9,0 1 1,0-1-1,1 1 0,-1-1 0,0 0 0,0 1 1,1-1-1,-1 1 0,0-1 0,0 1 0,1-1 1,-1 0-1,0 1 0,1-1 0,-1 1 1,1-1-1,-1 0 0,1 0 0,-1 1 0,0-1 1,1 0-1,-1 0 0,1 1 0,-1-1 1,1 0-1,-1 0 0,1 0 0,-1 0 0,1 0 1,-1 0-1,1 0 0,-1 0 0,1 0 0,-1 0 1,2 0-1,9-17 1257,0-28 134,-10 20-1355,-1 1 0,0-1 0,-2 1 0,-1 0 0,-1 0 0,-1 0 0,-1 0 0,-1 0 0,-1 1 0,-21-42 0,21 54-152,5 12-316,6 21-41,0-16 476,-1-1 1,0 1 0,1-1 0,0 0 0,1 1 0,-1-1-1,1-1 1,0 1 0,0-1 0,0 1 0,1-1-1,-1 0 1,1-1 0,0 1 0,0-1 0,1 0-1,-1 0 1,0-1 0,1 1 0,0-1 0,0-1 0,10 3-1,-8-3 103,-1-1 0,1 0 0,0-1 0,-1 1-1,1-2 1,-1 1 0,1-1 0,-1 0 0,0 0-1,0-1 1,0 0 0,0 0 0,0-1 0,0 0-1,-1 0 1,0 0 0,10-10 0,-11 9-23,-1-1 1,1 1-1,-2-1 1,1 0 0,3-8-1,5-4-131,-10 47-408,-10 58 415,-1 44 109,9-129-62,1 0 0,-1 1-1,1-1 1,-1 0 0,1 0-1,0 1 1,0-1 0,0 0-1,0 0 1,0 0 0,0 0-1,1 0 1,-1 0 0,1 0-1,0-1 1,-1 1-1,1 0 1,0-1 0,0 0-1,0 1 1,0-1 0,0 0-1,0 0 1,0 0 0,0 0-1,1 0 1,-1-1 0,0 1-1,0 0 1,1-1 0,2 0-1,39 3-1792,-6-11-5494,-26 1 403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9.5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91 12524,'0'0'11440,"11"-1"-9892,2 0-1273,1-1 0,0-1 1,22-7-1,-32 9-257,-1 0 0,0 0 0,0 0 0,0 0 0,0 0 0,0-1 0,0 1 0,0-1 0,0 0 0,-1 0 0,1 0 0,-1 0 0,1 0 0,-1 0 0,0-1 0,0 1 0,0-1 0,0 0 0,0 0 0,-1 0 0,1 1 1,-1-1-1,0-1 0,0 1 0,2-6 0,-4 8 2,1 1 0,-1-1 0,1 0 0,0 0 0,-1 1 0,1-1 0,-1 0 0,0 1 0,1-1 0,-1 1 1,0-1-1,1 0 0,-1 1 0,0 0 0,1-1 0,-1 1 0,0-1 0,0 1 0,0 0 0,0 0 0,1-1 0,-1 1 1,0 0-1,0 0 0,0 0 0,0 0 0,0 0 0,1 0 0,-2 0 0,-35 0 10,29 0 0,1 0 29,1 0 1,0 1-1,0-1 1,0 1 0,0 1-1,0-1 1,0 1-1,0 0 1,0 0-1,1 1 1,-1 0 0,1 0-1,-1 0 1,1 0-1,0 1 1,1 0 0,-1 0-1,0 0 1,1 1-1,0 0 1,0-1 0,1 1-1,-1 1 1,1-1-1,0 0 1,1 1-1,-1 0 1,1-1 0,0 1-1,0 0 1,1 0-1,0 0 1,0 0 0,0 1-1,1-1 1,0 11-1,1-15-46,-1 1 0,1-1 0,0 0-1,0 0 1,0 1 0,0-1 0,0 0-1,1 0 1,-1 0 0,1 0 0,-1 0-1,1-1 1,0 1 0,0 0 0,-1-1-1,1 1 1,0-1 0,1 0 0,-1 1-1,0-1 1,0 0 0,0 0 0,1-1-1,-1 1 1,0 0 0,1-1 0,3 1-1,9 1 34,-1 0 1,1-1-1,20-1 0,-19-1-16,-5 1-273,0 0 0,0-2 0,0 1 0,0-1 0,0-1 1,20-7-1,-2-5-3845,-3-5-4933,-11 5-3743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0.6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7976,'1'4'9456,"1"9"-3980,3 29-2725,8 51-3837,4-34 959,-6-24-3083,-10-25-2144,-1-7 2092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 13004,'0'0'7495,"49"-9"-5381,-26 0-672,4 0-577,-3 2-641,-1 1-160,2 2-64,-5-1 0,0 4-449,-6 0-415,3 0-161,-10 1-449,2-1-1056,-7-4-2018,-2-3-2051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3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1 106 7431,'0'0'14841,"9"-3"-13379,103-25 1770,4-1-2666,-44 1-4951,-56 20 157,-4-1-2135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14670,'0'0'6321,"1"8"-5195,3 144 570,-3-39-1070,-1-112-581,0 1-1,0 0 1,0-1-1,0 1 1,0 0 0,0-1-1,1 1 1,-1-1-1,1 1 1,-1 0-1,1-1 1,0 1 0,-1-1-1,1 1 1,0-1-1,0 0 1,0 1 0,0-1-1,0 0 1,1 0-1,1 2 1,-2-3-14,0 0 0,0 0 0,0 0 0,0 0-1,0 0 1,0 0 0,0-1 0,0 1 0,0 0 0,0-1 0,0 1 0,0-1 0,-1 1 0,1-1 0,0 1 0,0-1-1,0 0 1,-1 1 0,1-1 0,0 0 0,-1 1 0,1-1 0,-1 0 0,1 0 0,-1 0 0,1 0 0,-1 0 0,1 1-1,-1-1 1,0 0 0,0 0 0,1 0 0,-1 0 0,0 0 0,0 0 0,0-2 0,5-18-3,-1-1 0,0-1-1,-2 1 1,-1 0 0,0-1 0,-2 1 0,0 0 0,-7-33 0,8 55-29,-11-34 34,11 33-37,-1 0-1,1 0 1,-1-1-1,1 1 1,-1 0-1,1 0 1,-1 0-1,0 0 1,0 0-1,1 0 1,-1 0-1,0 1 1,0-1-1,0 0 1,0 0-1,0 1 1,0-1-1,0 1 1,0-1-1,0 0 1,-1 1-1,1 0 1,0-1-1,-1 1 1,1 0-8,0 1 0,1 0 0,-1-1 1,1 1-1,-1 0 0,1 0 1,-1-1-1,1 1 0,-1 0 0,1 0 1,0 0-1,0-1 0,-1 1 1,1 0-1,0 0 0,0 0 0,0 0 1,0 0-1,0 0 0,0-1 1,0 1-1,0 2 0,0 30 108,1-25-61,-1-4 2,0 1 1,0-1-1,0 0 1,1 1-1,0-1 1,0 0-1,0 1 1,0-1-1,1 0 0,0 0 1,0 0-1,0 0 1,0 0-1,0-1 1,1 1-1,0-1 1,0 1-1,0-1 1,0 0-1,0 0 1,1 0-1,-1-1 1,1 1-1,0-1 0,-1 0 1,1 0-1,0 0 1,1 0-1,-1-1 1,0 0-1,0 0 1,1 0-1,-1 0 1,0 0-1,1-1 1,-1 0-1,1 0 0,-1 0 1,0-1-1,1 1 1,-1-1-1,0 0 1,1 0-1,-1-1 1,0 1-1,0-1 1,0 0-1,0 0 1,0 0-1,-1-1 0,1 1 1,-1-1-1,1 0 1,-1 0-1,4-5 1,-1 1-108,-1-1 1,1-1 0,-1 1-1,-1-1 1,0 0-1,0 0 1,0 0 0,-1-1-1,-1 1 1,3-14-1,-10 96-262,3-49 293,0 0 0,3 35 0,0-50-880,1 1 0,0 0 0,0-1 0,1 1 0,6 12 0,3 1-5930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0.1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11211,'3'48'9438,"8"1"-6932,-9-43-2500,0-1 0,0 0 0,0 1 0,1-1-1,0 0 1,0 0 0,0 0 0,0-1 0,1 1 0,0-1 0,0 0 0,0 0 0,1 0-1,8 6 1,-12-10-80,-1 0 0,1 1 0,0-1 0,0 0 0,-1 0 0,1 0 0,0 0 0,0 1 0,0-1 0,-1 0 0,1 0 0,0-1 0,0 1-1,0 0 1,-1 0 0,1 0 0,0 0 0,0-1 0,-1 1 0,1 0 0,0-1 0,0 1 0,-1 0 0,1-1 0,0 1 0,-1-1 0,1 1 0,-1-1 0,1 0-1,-1 1 1,1-1 0,-1 1 0,1-1 0,-1 0 0,1 0 0,-1 1 0,0-1 0,0 0 0,1 0 0,-1 1 0,0-1 0,0 0 0,0 0 0,0 1 0,0-1-1,0-1 1,7-47-4577,-7 40 3441,3-74-4615,-3 67 8112,1 27 6253,-2 7-7312,1-3-150,0 1 0,1 0 0,5 29 1,-6-42-1181,1 0 1,-1 0 0,1 0 0,0 0 0,0 0-1,1 0 1,-1-1 0,0 1 0,1 0 0,0-1-1,-1 0 1,1 1 0,0-1 0,0 0 0,1 0-1,-1 0 1,0 0 0,1 0 0,-1 0 0,1-1-1,-1 1 1,1-1 0,0 0 0,0 0 0,0 0-1,5 1 1,2-2-3758,-1-6-2654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4.6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15 221 4837,'-5'12'1931,"-2"3"5260,4-9 2626,13-23-7104,38-78-1275,-26 49-854,33-50-1,-56 135-335,2-26-170,-4 40 199,1-40-255,1 0 1,0-1-1,1 1 0,0 0 1,4 24-1,-3-36-74,0-1 1,0 1 0,-1 0-1,1-1 1,0 1-1,0-1 1,0 1 0,-1-1-1,1 1 1,0-1-1,0 0 1,0 1 0,0-1-1,0 0 1,0 0-1,0 0 1,0 1 0,0-1-1,0 0 1,0 0-1,0-1 1,0 1-1,1 0 1,6-2-3955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0 135 10922,'0'0'13544,"12"0"-11761,4-1-1392,0 0 0,0-1 1,-1-1-1,1 0 0,-1-1 0,18-7 0,-17 4-426,20-7 133,41-24-1,-65 31-1173,0-1 1,-1 0-1,20-18 1,-29 24-61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4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19 108 13933,'0'0'12759,"9"0"-11675,2-2-944,0 0 1,-1 0 0,1-1 0,0 0 0,14-7 0,-19 7-121,0 1-1,-1-1 1,0 0 0,1-1-1,-1 1 1,0-1 0,0 0-1,-1 0 1,1-1 0,-1 1 0,0-1-1,0 0 1,4-7 0,-8 11-14,1 1 0,-1-1 0,0 1 1,1-1-1,-1 1 0,0-1 0,1 0 1,-1 1-1,0-1 0,0 1 0,0-1 0,0 0 1,0 1-1,0-1 0,1 0 0,-1 1 1,-1-1-1,1 0 0,0 1 0,0-1 1,0 1-1,0-1 0,0 0 0,-1 1 0,1-1 1,0 1-1,0-1 0,-1 0 0,1 1 1,0-1-1,-1 1 0,1-1 0,-1 1 1,0-1-1,-24-2 59,18 4-70,-1 0 1,1 0-1,0 1 1,0 0-1,-10 5 1,8-1-2,0 0 0,1 1 0,-1 0 0,1 1 0,1-1 0,-13 18 0,16-21 11,1 1-1,0 0 1,0 0-1,1 0 1,-1 0 0,1 0-1,0 0 1,1 0 0,-1 1-1,1-1 1,0 1-1,1-1 1,-1 1 0,1-1-1,0 7 1,1-11 0,-1 0 0,0 0 0,1 0 0,-1 0 0,1 0 0,-1 0 0,1 0 0,0 0 0,-1 0-1,1 0 1,0-1 0,0 1 0,-1 0 0,1-1 0,0 1 0,0 0 0,0-1 0,0 1 0,0-1 0,0 1 0,0-1 0,0 0 0,0 1 0,0-1 0,0 0 0,0 0 0,0 1 0,2-1 0,39 0 50,-29 0-41,0-1-181,0 0 0,1-1 0,-1 0 0,0-1 0,-1 0 0,1-1 0,18-8 0,-20 6-1602,1 0 1,-1 0-1,-1-1 0,17-14 0,-7 3-5213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6.7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55 6470,'6'-13'8596,"-5"10"-7661,0 0-1,0 0 1,0 0-1,0 0 1,1 0-1,-1 0 1,1 1-1,0-1 1,0 1-1,0-1 1,0 1-1,1 0 1,-1-1-1,3-1 1,-3 11-886,-1 0 1,0 0-1,-1-1 1,1 1 0,-2 14-1,1-14-21,0 9-128,4 82 380,-3-91-439,0 1 0,1-1 0,0 1 0,0-1 0,1 0 0,-1 0 0,2 0 0,-1 0 0,1 0 0,6 8 0,7-4-4800,-10-12-2398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67 11531,'0'0'2445,"1"-9"737,5-44 805,-6 53-3935,-1-1-1,1 1 0,0 0 0,0-1 0,-1 1 1,1 0-1,0 0 0,-1-1 0,1 1 0,0 0 1,-1 0-1,1 0 0,-1-1 0,1 1 0,0 0 1,-1 0-1,1 0 0,0 0 0,-1 0 0,1 0 0,-1 0 1,1 0-1,-1 0 0,1 0 0,0 0 0,-1 0 1,1 0-1,-1 0 0,1 0 0,0 0 0,-1 0 1,1 1-1,0-1 0,-1 0 0,1 0 0,0 0 1,-1 1-1,1-1 0,0 0 0,-1 0 0,1 1 1,0-1-1,-1 0 0,1 1 0,0-1 0,-1 1 1,-16 12 45,10-4 173,1 1 1,0 0-1,1 0 0,0 0 1,-4 15-1,6-20-102,2 1-1,-1 0 1,1 0 0,0 0 0,0 0 0,1 0-1,-1 0 1,1 0 0,1 0 0,-1 0 0,3 10-1,-2-14-147,0-1 0,0 1-1,0-1 1,0 0 0,0 0-1,0 1 1,0-1-1,0 0 1,1 0 0,-1 0-1,0 0 1,1 0-1,-1-1 1,1 1 0,-1 0-1,1-1 1,-1 1 0,1-1-1,0 1 1,-1-1-1,1 0 1,-1 0 0,1 0-1,0 0 1,-1 0-1,1 0 1,0 0 0,-1 0-1,1 0 1,2-2 0,-1 2-35,-1 0 1,0-1-1,0 1 1,0-1 0,1 1-1,-1-1 1,0 0 0,0 0-1,0 0 1,0 0-1,0 0 1,-1-1 0,1 1-1,0-1 1,-1 1 0,1-1-1,0 1 1,-1-1 0,0 0-1,1 0 1,-1 0-1,1-3 1,-2-17-5661,-8 11-1318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1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9129,'0'0'15492,"8"-3"-13597,29-13-432,50-30 1,38-33-2582,-115 70 208,-7 3-1677,-6 1-4357,-6 2 943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 10090,'0'0'17072,"51"-27"-17008,-37 27-64,6 0 0,-2 0-256,0 0-353,0 0-608,4-5-897,-6-2-1121,0-4-2723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8.0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62 10282,'0'0'13436,"0"9"-12416,0 40-222,3 0 0,1 0 0,23 93 0,-27-141-781,-1-1 0,1 1 0,0-1 0,0 0 0,0 1 0,0-1 0,1 1 0,-1-1 0,0 0 0,0 1 0,0-1 0,0 0 0,0 1 0,0-1 0,1 1 0,-1-1-1,0 0 1,0 1 0,1-1 0,-1 0 0,0 0 0,0 1 0,1-1 0,-1 0 0,0 0 0,1 1 0,-1-1 0,0 0 0,1 0 0,-1 0 0,0 1 0,1-1 0,0 0-1,5-12 462,1-25-160,-6-1-226,-7-61 0,4 84-91,0 1 0,-1 1 0,-1-1 0,0 0 0,-1 1 0,0 0 1,-12-21-1,17 33-6,0 1 1,0-1 0,0 1 0,-1-1 0,1 1 0,0 0 0,0-1 0,0 1 0,-1-1-1,1 1 1,0 0 0,-1-1 0,1 1 0,0-1 0,-1 1 0,1 0 0,0 0 0,-1-1 0,1 1-1,-1 0 1,1 0 0,-1-1 0,1 1 0,0 0 0,-1 0 0,1 0 0,-1 0 0,1 0-1,-1 0 1,1-1 0,-1 1 0,1 0 0,-1 0 0,0 1 0,-5 14-110,5 27 94,2-38 33,1 0-1,0 0 1,0 0 0,0 0-1,0-1 1,0 1-1,1-1 1,-1 1 0,1-1-1,0 0 1,0 0 0,0 0-1,1 0 1,-1-1-1,1 1 1,-1-1 0,1 0-1,0 0 1,0-1 0,0 1-1,0-1 1,0 1 0,0-1-1,0 0 1,5 0-1,-4 0 1,-1-1 0,1 1 0,-1-1 0,1 0-1,-1 0 1,0-1 0,1 1 0,-1-1 0,1 0-1,-1 0 1,0 0 0,0-1 0,1 0-1,-1 0 1,0 0 0,0 0 0,-1 0 0,1-1-1,0 1 1,-1-1 0,0 0 0,0 0-1,6-7 1,-4 1-11,-1 0 1,0-1-1,0 0 0,-1 1 0,0-1 1,-1 0-1,0 0 0,0-1 0,-1 1 0,0 0 1,-2-14-1,-6 35-155,-2 12 130,6-2 71,1-1 0,1 1 1,0 0-1,2 0 0,3 25 1,-3-35-138,1-1 0,1 0 0,0 0 0,0 0 0,1 0 1,0 0-1,0-1 0,1 1 0,1-1 0,-1 0 1,1-1-1,9 10 0,4-4-2842,-6-9-1820,1-4-4778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2626,'0'0'9183,"0"-5"-8740,0 0-350,0-9-77,0 13-15,0 1 0,1 0 1,-1 0-1,0-1 0,0 1 0,0 0 0,0 0 0,1 0 0,-1-1 0,0 1 1,0 0-1,1 0 0,-1 0 0,0 0 0,0-1 0,1 1 0,-1 0 0,0 0 1,0 0-1,1 0 0,-1 0 0,0 0 0,0 0 0,1 0 0,-1 0 0,0 0 1,1 0-1,-1 0 0,0 0 0,0 0 0,1 0 0,-1 0 0,0 0 0,1 0 1,-1 0-1,0 0 0,0 0 0,1 1 0,-1-1 0,0 0 0,0 0 0,1 0 1,-1 0-1,0 1 0,8-8 4016,-8 7-4008,0 0-1,0 0 0,0 0 1,0-1-1,1 1 1,-1 0-1,0 0 1,0 0-1,0 0 1,0 0-1,0 0 0,1 0 1,-1-1-1,0 1 1,0 0-1,0 0 1,0 0-1,1 0 1,-1 0-1,0 0 0,0 0 1,0 0-1,1 0 1,-1 0-1,0 0 1,0 0-1,0 0 1,0 0-1,1 0 0,-1 0 1,0 0-1,0 0 1,0 0-1,1 0 1,-1 0-1,0 0 0,0 1 1,0-1-1,0 0 1,1 0-1,-1 0 1,0 0-1,0 0 1,0 0-1,0 1 0,0-1 1,0 0-1,0 0 1,1 0-1,-1 0 1,0 1-1,0-1 1,0 0-1,0 0 0,0 0 1,0 0-1,0 1 1,0-1-1,0 0 1,0 1-1,0-1 0,0 1 0,0-1 0,0 1-1,1-1 1,-1 1 0,0 0 0,0-1 0,1 1 0,-1-1 0,0 1-1,0-1 1,1 1 0,-1-1 0,1 1 0,-1-1 0,0 0-1,1 1 1,-1-1 0,1 1 0,-1-1 0,1 0 0,-1 0 0,1 1-1,-1-1 1,1 0 0,-1 0 0,1 1 0,0-1 0,-1 0 0,1 0-1,-1 0 1,1 0 0,0 0 0,0 0-4,-1 0 0,0 0 1,1 0-1,-1 0 0,0 0 1,0 0-1,1 0 0,-1 0 0,0 0 1,0 0-1,1 0 0,-1-1 1,0 1-1,0 0 0,1 0 0,-1 0 1,0 0-1,0-1 0,0 1 0,1 0 1,-1 0-1,0 0 0,0-1 1,0 1-1,0 0 0,1 0 0,-1 0 1,0-1-1,0 1 0,0 0 0,0 0 1,0-1-1,0 1 0,0 0 1,0-1-1,0 1 0,0 0 0,0 0 1,0-1-1,0 1 0,5-11 208,-3 10-210,-1 0-1,1 0 0,-1 0 1,1 1-1,0-1 0,-1 1 1,1-1-1,0 1 0,0 0 0,-1 0 1,1 0-1,0 0 0,2 0 1,0-3 399,-3 2-375,0 0 0,1 0 0,-1 0-1,0 0 1,0 0 0,1 0 0,-1 0 0,0-1 0,0 1 0,0 0-1,0-1 1,-1 1 0,2-2 0,-2 2-53,0 1-63,-1 0 79,2 2-124,-1 1 1,1-1-1,0 0 1,0 0-1,-1 0 0,1 1 1,-1-1-1,0 0 1,0 0-1,0 1 0,0-1 1,0 0-1,-1 3 0,0-3-200,-1 0 0,1-1-1,-1 1 1,1 0 0,-1-1-1,0 0 1,1 1-1,-1-1 1,0 0 0,0 0-1,0 0 1,0 0 0,0-1-1,0 1 1,0 0-1,-4 0 1,-21 1-4085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7175,'0'0'2215,"10"9"2280,-2-13-2375,-6 3-1944,-1 0 0,1 0-1,-1 0 1,1 0 0,-1 0-1,1 0 1,0 1 0,0-1-1,-1 1 1,1-1 0,0 1 0,2 0-1,58 5 1288,-61-5-1458,2 0 1,-1 0 848,-1 1-832,2 1 87,-9-1-48,6-1-82,-1 0 15,-1 0 17,1 0 5,1 0-32,-1 0 5,0 0-15,15 3-2206,-7-1 1613,-5-1 180,0 0 0,0 0 0,0-1 0,1 1 0,-1 0 0,0-1 0,1 0 0,-1 1 0,0-1 0,1 0 0,-1 0 0,0 0 0,1-1 0,-1 1 0,0-1 0,3 0 0,4-14-5327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3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 5221,'0'0'15369,"-6"0"-14061,-18-2 139,18 2 362,3 3 2211,-9 16-2936,12-19-1067,0 1 1,0 0 0,0-1-1,0 1 1,0 0-1,0-1 1,0 1-1,0 0 1,0-1-1,0 1 1,0 0-1,0-1 1,1 1-1,-1 0 1,0-1-1,1 1 1,-1-1-1,0 1 1,1-1-1,-1 1 1,0-1-1,1 1 1,-1-1-1,1 1 1,-1-1-1,1 1 1,-1-1-1,1 1 1,0-1-1,-1 0 1,1 0 0,-1 1-1,1-1 1,0 0-1,-1 0 1,1 1-1,0-1 1,-1 0-1,1 0 1,0 0-1,-1 0 1,1 0-1,0 0 1,-1 0-1,1 0 1,0-1-1,-1 1 1,1 0-1,-1 0 1,1 0-1,0-1 1,-1 1-1,2-1 1,52-21 376,-13 4-277,-4 17-107,-32 1-24,-1 0 0,1 1 1,0-2-1,0 1 0,-1 0 0,1-1 1,0 0-1,-1 0 0,8-3 0,-11-1 125,-12 3-88,-13 1-50,13 2 18,1 1 1,-1 0-1,0 1 0,1 0 1,-11 4-1,-45 12 125,26-15 445,69-27-604,-11 19-29,0 0 1,0 1 0,1 1-1,-1 1 1,36 1-1,-21 1 36,-81-4 110,35 1-45,0 1 0,1 1-1,-1 0 1,0 0 0,1 1 0,-1 1 0,-12 3 0,24-5-51,5 0-32,1-1 42,-1 0 0,0 0 0,0 0 0,1-1 0,-1 1 0,0-1 0,3-2 0,29-10-542,4 14-1379,-23 1-1539,-2 0-4320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146 426 2402,'-4'0'143,"0"-1"-1,0 0 1,1 0-1,-1-1 0,0 1 1,1-1-1,-1 0 1,1 0-1,0 0 1,-1 0-1,1 0 0,0-1 1,-3-2-1,-32-20 843,-1 15-721,23 9 4090,30-3-200,13-9-3335,-7 4-310,54-21 252,22-11 700,166-45 1,-221 76-1398,158-32 107,-172 38-163,0 1 0,0 2 0,1 0 0,-1 2 0,36 6 0,-41-2 24,0 2 0,-1 0-1,-1 2 1,1 0 0,20 13 0,-21-10-13,1-2 0,0 0 0,0-2-1,1 0 1,23 5 0,92 9 358,62 12 511,-145-23-865,1-3 0,0-2 0,0-3 0,1-2 0,107-13 1,-66-4-69,-1-4 1,139-48 0,-175 48-21,81-15 0,-118 31 82,1 1 0,-1 1 0,1 1 0,-1 1 0,1 1 0,42 7 0,-27-1 1,0-2-1,1-2 1,-1-2 0,1-1 0,-1-2 0,0-2-1,0-2 1,69-18 0,-84 18-9,9-3-17,66-9-1,-89 17 22,0 0-1,0 1 0,0 1 0,0-1 0,0 2 1,0-1-1,0 1 0,0 1 0,0 0 0,-1 0 1,12 6-1,-2 2 44,1-1-1,0-1 1,0 0 0,1-2 0,0 0-1,0-1 1,1-2 0,42 5 0,-30-9-229,1 0-1,-1-3 1,1-1 0,-1-1 0,-1-2 0,50-16 0,-45 10 25,6-3 262,1 2-1,0 1 1,1 3 0,1 1-1,73-3 1,-28 13 547,125-4 79,-185 0-1553,1-1 0,-1-2 0,1-1 0,47-17 0,-16-3-4718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13132,'-3'18'8203,"-1"25"-6043,0 5-1606,-10 37 112,6-43-532,1 1 0,0 48 0,8-94-51,0-1-1,0 0 1,0 1 0,1-1-1,-1 0 1,1 1 0,0 0-1,2-4 1,5-11 6,8-38-255,-2-1 1,-3 0-1,9-90 1,-22 194 286,-1-12-15,2-1-1,6 37 1,-5-63-8,0 0 1,1 1 0,0-1 0,0 0-1,1 0 1,0 0 0,1 0 0,-1-1-1,2 1 1,-1-1 0,1 0 0,0 0 0,9 10-1,-12-16-47,0 1 0,-1-1 0,1 1-1,0-1 1,-1 0 0,1 0 0,0 0-1,0 0 1,0 0 0,0 0 0,0 0-1,0 0 1,0-1 0,0 1 0,1-1-1,-1 0 1,0 0 0,0 1 0,0-1-1,1-1 1,-1 1 0,4-1 0,-3 0 35,0-1 0,1 1 1,-1-1-1,0 0 0,0 0 0,0 0 1,0-1-1,0 1 0,0-1 0,-1 1 1,1-1-1,2-4 0,5-8 111,-1-1 0,0-1-1,-1 1 1,7-20 0,-6 13-44,0-1 0,-2 0 1,-1 0-1,-1 0 0,-1 0 0,2-36 1,-6 60-157,0 0 0,0-1 0,0 1 1,0 0-1,0 0 0,0-1 0,0 1 0,0 0 1,0 0-1,0-1 0,0 1 0,0 0 0,0 0 1,0-1-1,-1 1 0,1 0 0,0 0 1,0-1-1,0 1 0,0 0 0,0 0 0,0 0 1,-1-1-1,1 1 0,0 0 0,0 0 0,0 0 1,-1 0-1,1-1 0,0 1 0,0 0 0,0 0 1,-1 0-1,1 0 0,0 0 0,0 0 0,-1 0 1,1-1-1,-1 1 0,-10 6-121,-8 14-671,9 16-3196,9-20-7574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9545,'0'0'16325,"0"13"-15599,0-2-656,0-1 0,-1 1 0,0-1 0,-1 0-1,0 0 1,0 1 0,-1-1 0,-1-1 0,-6 15 0,-15 23 128,-2-1-1,-2-1 1,-54 65-1,83-110-291,0 0 0,0 0 0,0 0 0,0 0 0,-1 0-1,1 0 1,0 0 0,0 0 0,0 0 0,0 0 0,0 0 0,0 0 0,0 0-1,-1 0 1,1 0 0,0 0 0,0 0 0,0 0 0,0 0 0,0 0 0,0 0-1,-1 0 1,1 0 0,0 0 0,0 0 0,0 0 0,0 0 0,0 0-1,0 0 1,0 0 0,-1 0 0,1 0 0,0 0 0,0 0 0,0 0 0,0 0-1,0 0 1,0-1 0,0 1 0,0 0 0,0 0 0,0 0 0,0 0 0,-1 0-1,1 0 1,0 0 0,0 0 0,0-1 0,0 1 0,0 0 0,0 0-1,0 0 1,0 0 0,0 0 0,0 0 0,0-1 0,0 1 0,0 0 0,0 0-1,-2-16-3575,1-23-1745,1 35 4261,0-31-4446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8584,'0'0'18738,"45"29"-17937,-31-3-321,2 1-160,6 0-159,-4 2-97,0-4-289,2-2-1344,-6-6-1858,1-4-2051,-4-10-4963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17072,'0'0'6566,"-5"25"-9929,15-24 865,1-1-2947,5 0-3300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15567,'0'0'6246,"-8"6"-4463,-4 6-1447,1 0 0,0 1 0,1 0 0,0 1 1,1 0-1,0 0 0,1 1 0,1 0 0,0 0 0,-6 24 1,6-16-89,2 0 0,0 0 1,1 0-1,1 1 1,1-1-1,2 1 1,2 32-1,-1-51-294,-1 1 0,1-1 0,1 1 0,-1-1 0,1 0 0,0 1 1,0-1-1,1 0 0,-1 0 0,1-1 0,0 1 0,0-1 0,1 1 0,0-1 0,-1 0 0,1 0 0,0-1 0,1 1 0,-1-1 0,1 0 0,9 5 1,28 3-3555,4-14-3753,-15-10-3078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4 101 15663,'0'0'5194,"-2"8"-3235,2-6-1837,-1 0 0,1 0-1,0 1 1,0-1 0,-1 0-1,2 0 1,-1 0 0,0 1-1,0-1 1,1 0-1,-1 0 1,2 4 0,-1-4-50,1-1 0,-1 0 0,1 0 0,-1 0 0,1 1 0,-1-1 0,1-1 0,-1 1 0,1 0 0,0 0 0,0-1 0,0 1 0,-1-1 0,1 1 0,0-1 0,0 0 0,0 0 0,0 0 0,0 0 0,-1 0 0,4 0 0,9-1 21,0-1-1,0 0 1,0-1-1,0-1 1,0 0 0,-1-1-1,0 0 1,0-1 0,0 0-1,-1-1 1,0-1 0,0 0-1,0 0 1,-1-1-1,-1 0 1,13-15 0,-22 23-87,0 0 0,0 1 1,0-1-1,0 0 0,0 0 1,-1 0-1,1 0 0,0 0 1,-1 1-1,1-1 0,-1 0 0,1-1 1,-1 1-1,1 0 0,-1 0 1,1 0-1,-1 0 0,0 0 1,0 0-1,0 0 0,0-1 1,0 1-1,0 0 0,0 0 0,0 0 1,0 0-1,0 0 0,-1-1 1,1 1-1,-1-1 0,0 1-1,-1 0 0,0 0 0,1 0 0,-1 0 0,0 0-1,0 0 1,1 0 0,-1 1 0,0-1 0,0 1 0,0-1-1,0 1 1,0 0 0,0 0 0,-3 0 0,-7 0-11,0 1 1,0 0-1,0 1 1,0 0-1,-11 4 1,10-1 5,1 1 0,0 0 0,0 0 0,1 2 0,0-1-1,0 1 1,1 1 0,-11 11 0,15-14 77,1 0-1,0 0 1,0 0-1,1 0 0,0 1 1,0 0-1,0 0 1,1 0-1,0 0 1,1 1-1,-1-1 1,1 1-1,1-1 1,0 1-1,-1 10 0,2-16-70,1 1 0,-1-1 0,0 0 0,1 0 0,0 0 0,0 1 0,0-1 0,-1 0 0,2 0 0,-1 0 0,0 0 0,0-1 1,1 1-1,-1 0 0,1 0 0,-1-1 0,1 1 0,0-1 0,0 0 0,-1 1 0,1-1 0,0 0 0,0 0 0,0 0 0,1 0 0,-1 0 0,0-1 0,0 1 0,0-1 0,1 1 0,2-1 0,10 2-313,1 0 0,-1-1 0,22-1 0,-28 0-99,-1 0-446,0-1 1,0 0-1,0 0 0,-1 0 0,1-1 0,0 0 1,-1 0-1,13-7 0,15-11-7337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15599,'0'0'3689,"2"8"-2627,23 84 1669,-12-54-1755,-3 1 1,7 45 0,-16-71-818,0 0 0,0 0 0,-1 0 0,-1 0 0,0 0 0,-1 0 0,0 0 0,-1-1 0,-1 1 0,-9 23 0,5-19-9,-1-1 1,-1 0-1,-20 25 0,-9-3-1253,35-35 469,0-1 1,-1 1 0,1 0 0,-1-1-1,0 0 1,1 0 0,-9 2 0,-8-2-7594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33 13325,'0'0'2258,"-11"-4"181,-1 1-1850,0 0-1,-1 1 1,1 0-1,-19-1 0,26 3-499,0 0-1,1 1 0,-1 0 1,0-1-1,0 1 0,0 1 1,1-1-1,-1 1 1,1 0-1,-1 0 0,1 0 1,0 0-1,-1 1 0,1 0 1,0 0-1,1 0 0,-6 5 1,5-3 38,0 0 1,-1 1 0,2 0 0,-1-1 0,1 1-1,0 1 1,0-1 0,0 0 0,1 1 0,0-1-1,0 1 1,1 0 0,0-1 0,0 1 0,0 10-1,1-17-107,0 0 0,0 1 0,0-1 1,0 1-1,1-1 0,-1 1 0,0-1 0,0 1 0,0-1 0,0 0 0,0 1 0,1-1 0,-1 1 0,0-1 0,0 0 0,0 1 0,1-1 1,-1 0-1,0 1 0,1-1 0,-1 0 0,0 1 0,1-1 0,-1 0 0,0 0 0,1 0 0,-1 1 0,1-1 0,-1 0 0,0 0 0,1 0 1,-1 0-1,1 1 0,20-4 412,18-15 28,-21 5-401,-1-2 1,-1 0-1,0-1 1,-1-1-1,-1 0 0,-1-1 1,13-22-1,-55 110 350,27-62-405,-1-1 1,1 1-1,0-1 1,1 1-1,0 0 1,0-1-1,1 1 1,-1 0-1,3 14 1,-1-21 5,0 1 0,-1-1-1,1 0 1,0 0 0,0 0 0,0 0 0,1 0-1,-1 0 1,0 0 0,0 0 0,0-1 0,1 1 0,-1 0-1,0-1 1,1 1 0,-1-1 0,0 1 0,1-1-1,-1 0 1,1 1 0,-1-1 0,1 0 0,-1 0-1,1 0 1,-1 0 0,0 0 0,1-1 0,-1 1-1,1 0 1,1-1 0,47-14 359,13-21-188,-54 29-194,1 1 0,0 0 0,0 0 0,0 1 0,1 0 0,0 1-1,0 0 1,0 0 0,0 1 0,13-1 0,-24 4 9,1 1 1,0-1-1,0 0 1,0 1-1,0-1 0,-1 1 1,1-1-1,0 1 0,0 0 1,-1-1-1,1 1 1,0 0-1,-1-1 0,1 1 1,-1 0-1,1 0 1,-1-1-1,1 1 0,-1 0 1,0 0-1,1 0 1,-1 0-1,0 0 0,0-1 1,1 1-1,-1 0 0,0 0 1,0 0-1,0 0 1,0 0-1,0 1 0,-1 40 557,1-30-195,4 15 160,-4-26-501,0-1 1,0 0-1,0 1 0,0-1 0,0 0 0,1 1 1,-1-1-1,0 0 0,0 1 0,1-1 0,-1 0 1,0 0-1,1 1 0,-1-1 0,0 0 1,1 0-1,-1 0 0,0 1 0,1-1 0,-1 0 1,0 0-1,1 0 0,-1 0 0,0 0 1,1 0-1,-1 0 0,1 0 0,-1 0 0,0 0 1,1 0-1,-1 0 0,1 0 0,3-2 49,0 0-1,0 0 1,0-1 0,-1 0-1,1 0 1,-1 0-1,6-6 1,-5 5-102,4-3 1,-5 3-33,1 0 1,0 0-1,0 0 0,0 0 1,1 1-1,-1 0 1,1 0-1,0 0 0,0 0 1,0 1-1,0-1 0,0 2 1,1-1-1,-1 0 0,1 1 1,5-1-1,-9 3 14,-1 0 1,1 1-1,-1-1 0,0 0 1,1 1-1,-1-1 0,0 1 1,0-1-1,0 1 0,0-1 1,0 1-1,0 0 1,0 0-1,-1-1 0,1 1 1,-1 0-1,1 0 0,-1 0 1,1 0-1,-1 0 0,0-1 1,0 1-1,0 0 0,0 0 1,-1 3-1,-1 35-3565,-3-23-5327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34 170 10698,'-2'2'685,"-1"-1"0,0 1-1,1-1 1,0 1 0,-1 0 0,1-1-1,0 1 1,0 0 0,0 1 0,0-1 0,1 0-1,-1 1 1,-2 3 0,4-6-604,0 1 1,-1 0-1,1 0 1,0 0-1,0-1 1,0 1-1,0 0 1,0 0-1,0 0 1,0 0-1,0 0 1,0-1-1,0 1 1,0 0-1,0 0 1,1 0-1,-1 0 1,0-1-1,1 1 0,-1 0 1,0 0-1,1-1 1,-1 1-1,1 0 1,-1-1-1,1 1 1,0 0-1,-1-1 1,1 1-1,0-1 1,-1 1-1,1-1 1,0 1-1,0-1 1,-1 0-1,1 1 1,0-1-1,0 0 1,0 1-1,-1-1 1,1 0-1,0 0 1,0 0-1,0 0 1,0 0-1,-1 0 1,1 0-1,0 0 1,1 0-1,10 0 68,-1 0-1,1 0 1,0-1-1,-1 0 1,1-1-1,-1-1 1,1 0-1,-1 0 1,0-1-1,0 0 1,-1-1-1,15-8 1,-13 6-114,-1 0 0,1-1 0,-1-1 0,-1 1 0,0-2 0,0 1 0,0-2 1,-2 1-1,1-1 0,8-15 0,-15 24-19,-1 0 1,0 0-1,1 0 0,-1 0 1,0 0-1,-1 0 1,1-1-1,0 1 0,-1 0 1,1 0-1,-1-1 1,1 1-1,-1 0 0,0-1 1,0 1-1,0 0 1,-1 0-1,1-1 0,0 1 1,-1 0-1,1-1 1,-2-2-1,0 4 0,1-1-1,-1 0 1,0 1 0,1 0 0,-1-1-1,0 1 1,0 0 0,0 0 0,1 0-1,-1 0 1,-1 0 0,1 0-1,0 1 1,0-1 0,0 1 0,0 0-1,0-1 1,0 1 0,-3 0 0,-3 0-5,-1 0 1,0 1 0,1 0 0,-1 0-1,1 1 1,0 0 0,-1 0 0,1 1-1,0 0 1,0 1 0,-7 4 0,1 2 10,1 0 0,0 1 0,1 1 0,0 0 0,1 0 0,0 1 0,1 1 0,1 0 0,0 0 0,1 1-1,0 0 1,2 0 0,-1 1 0,2 0 0,0 0 0,-3 17 0,8-31-17,-1 0-1,1 1 0,0-1 0,0 0 1,-1 0-1,2 0 0,-1 1 0,0-1 0,0 0 1,1 0-1,-1 0 0,1 0 0,-1 0 1,1 0-1,0 0 0,0 0 0,0 0 1,0 0-1,0 0 0,1 0 0,-1 0 0,2 1 1,0-1-4,-1 0 1,1-1-1,0 0 1,-1 1 0,1-1-1,0 0 1,0 0-1,0 0 1,0-1-1,0 1 1,0-1 0,0 0-1,0 0 1,3 0-1,8-1-296,-1-1-1,1 0 0,-1-1 1,0 0-1,0-1 1,13-6-1,-2-1-2573,-2 0 1,23-17-1,-5 0-6067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9961,'0'0'11147,"-6"9"-9380,-22 37-174,-10 20-595,-3-1-1,-82 97 1,123-162-1025,0 0 1,0 0 0,0 0 0,0 0 0,0 1 0,0-1-1,0 0 1,0 0 0,0 0 0,0 0 0,-1 0 0,1 0-1,0 1 1,0-1 0,0 0 0,0 0 0,0 0 0,0 0-1,-1 0 1,1 0 0,0 0 0,0 0 0,0 0 0,0 0-1,-1 0 1,1 0 0,0 0 0,0 0 0,0 0 0,0 0-1,-1 0 1,1 0 0,0 0 0,0 0 0,0 0-1,0 0 1,-1 0 0,1 0 0,0 0 0,0 0 0,0 0-1,0 0 1,0 0 0,-1 0 0,1-1 0,0 1 0,0 0-1,0 0 1,0 0 0,0 0 0,0 0 0,0 0 0,0-1-1,-1 1 1,1 0 0,0 0 0,0 0 0,0-1 0,-2-16-1854,5-22-2154,3-1-498,-1-3-978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9513,'0'0'16432,"58"43"-15888,-36-20-320,1 1-160,6-1-32,0-1-576,5-5-1698,-2-1-2114,-5-7-3300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13100,'0'0'13576,"-9"-1"-13197,3 1-324,1 0 1,0 0-1,0 0 1,0 1 0,0 0-1,0 0 1,0 0-1,0 1 1,0-1-1,0 1 1,0 0-1,1 1 1,-1-1-1,1 1 1,-1 0-1,1 0 1,0 0-1,0 1 1,-6 6-1,-3 3 189,0 0 0,-19 24 0,29-32-227,0-1 0,0 1 0,0 0 0,1 0 1,-1 0-1,1 0 0,1 0 0,-1 0 0,1 1 0,0-1 0,0 1 1,0-1-1,1 8 0,0-11-58,1-1 0,-1 1 0,1 0 0,0 0-1,0 0 1,0 0 0,0 0 0,0-1 0,0 1 0,0-1 0,0 1 0,1-1 0,-1 1 0,1-1-1,-1 1 1,1-1 0,-1 0 0,1 0 0,0 0 0,0 0 0,-1 0 0,1 0 0,0-1 0,0 1-1,0-1 1,0 1 0,0-1 0,0 0 0,0 1 0,0-1 0,0 0 0,4-1 0,3 2-825,1-1 0,0-1 1,0 0-1,0 0 0,17-5 1,11-12-4356,-3-8-3177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16944,'-8'5'1959,"-2"2"-1454,0 0-1,1 1 0,-1 0 0,2 1 1,-1 0-1,1 0 0,1 1 1,0 0-1,0 0 0,1 1 0,0 0 1,-6 15-1,5-6-136,0 0 1,1 0-1,1 0 0,1 1 1,1 0-1,-1 41 0,4-59-362,0-1 0,0 1 0,0 0-1,0-1 1,1 1 0,-1 0 0,1-1 0,-1 1 0,1-1-1,0 1 1,0-1 0,0 1 0,1-1 0,-1 0 0,0 1-1,1-1 1,0 0 0,-1 0 0,1 0 0,0 0-1,0 0 1,0-1 0,0 1 0,0-1 0,1 1 0,-1-1-1,0 0 1,1 1 0,-1-1 0,1-1 0,4 2-1,-2-1-22,0 0 0,0-1 0,0 0 0,0 0-1,0-1 1,0 1 0,0-1 0,-1 0-1,1 0 1,0-1 0,0 1 0,-1-1-1,1 0 1,-1-1 0,0 1 0,8-6-1,0-2-96,-9 7 107,0 0 1,0 1 0,0-1-1,0 1 1,0 0 0,1 0-1,5-3 1,-8 44 945,-1-36-902,-1 2 17,0 0 1,0 0 0,1 0-1,0 0 1,0 0 0,0 0-1,0 0 1,2 7 0,-1-12-48,-1 1 1,0 0-1,1 0 1,-1-1-1,1 1 0,-1 0 1,1-1-1,-1 1 1,1-1-1,-1 1 1,1 0-1,0-1 0,-1 1 1,1-1-1,0 0 1,-1 1-1,1-1 0,0 1 1,0-1-1,0 0 1,0 1-1,31-5 102,36-24-157,-56 22-158,0 0 0,1 1 0,0 1 1,0 0-1,0 0 0,0 1 0,1 1 1,15-1-1,-29 3 171,1 0 0,-1 0 1,1 0-1,0 0 0,-1 0 0,1 0 1,-1 0-1,1 0 0,-1 1 0,1-1 0,-1 0 1,1 0-1,-1 1 0,1-1 0,-1 0 1,1 1-1,-1-1 0,1 0 0,-1 1 1,1-1-1,-1 1 0,0-1 0,1 1 1,-1-1-1,0 1 0,0-1 0,1 1 1,-1-1-1,0 1 0,0-1 0,0 1 1,1-1-1,-1 1 0,0 0 0,0-1 1,0 1-1,0-1 0,0 1 0,0-1 1,0 1-1,-1 1 0,-6 29-2511,2-14-1963,10-17-3103,6-6 1643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77 12364,'0'0'9972,"-9"3"-8889,1 1-899,1-1 0,0 1 0,0 1-1,0-1 1,-11 10 0,16-12-118,0 0-1,0 0 1,0 1 0,0-1 0,0 0 0,0 1 0,0-1-1,1 1 1,-1 0 0,1-1 0,0 1 0,0 0-1,0 0 1,0 0 0,0 0 0,1 0 0,-1 0-1,1 0 1,0 0 0,0 0 0,0 0 0,1 6-1,0-8-55,-1-1 0,1 1 0,0 0 0,0 0 0,0-1 0,0 1 0,-1-1 0,1 1 0,0-1 0,0 1 0,0-1 0,0 1 0,0-1 0,0 0 0,0 0 0,0 1 0,1-1 0,-1 0 0,0 0 0,0 0 0,0 0 0,0 0 0,0-1 0,0 1 0,0 0 0,1-1 0,33-6 126,-25 2-246,1 0 1,0-1-1,-1 0 0,15-12 1,-18 12-18,0 0 0,1 1 1,0 0-1,0 0 0,0 1 1,1 0-1,-1 0 0,1 1 1,11-3-1,-20 6 146,1 1 0,0-1 0,-1 0 0,1 1 0,0-1 0,-1 1 1,1-1-1,-1 1 0,1-1 0,-1 1 0,1-1 0,-1 1 0,1-1 0,-1 1 0,1 0 0,-1-1 0,0 1 0,0 0 1,1-1-1,-1 1 0,0 0 0,0-1 0,1 1 0,-1 0 0,0 0 0,0-1 0,0 1 0,0 0 0,0 0 0,0-1 1,0 1-1,-1 0 0,1 0 0,0 1 0,-5 41 669,4-26-330,1-16-330,0-1 0,1 1 0,-1 0 1,0-1-1,1 1 0,-1 0 1,1-1-1,0 1 0,-1 0 0,1-1 1,-1 1-1,1-1 0,0 1 1,-1-1-1,1 0 0,0 1 0,0-1 1,-1 0-1,1 1 0,0-1 1,0 0-1,0 0 0,-1 0 0,1 0 1,0 0-1,0 0 0,0 0 1,-1 0-1,1 0 0,0 0 0,1 0 1,30-4 197,-18-2-235,0 0 0,-1 0 0,0-1 0,-1-1 0,21-15 0,-22 14-293,1 0 1,0 1-1,1 1 1,0 0 0,21-8-1,-47 45 121,12-29 246,0 0 0,0 1 1,-1-1-1,1 1 0,0 0 1,0-1-1,1 1 0,-1 0 1,0 0-1,0 0 1,1-1-1,-1 1 0,1 0 1,-1 3-1,2-4-42,-1-1 1,0 0-1,1 1 0,-1-1 0,0 1 1,1-1-1,-1 0 0,0 1 1,1-1-1,-1 0 0,1 0 1,-1 1-1,1-1 0,-1 0 0,1 0 1,-1 0-1,1 1 0,-1-1 1,1 0-1,-1 0 0,1 0 1,-1 0-1,1 0 0,-1 0 0,1 0 1,-1 0-1,1 0 0,-1 0 1,1 0-1,-1-1 0,1 1 1,0 0-1,7-3-64,1 1-1,-1-1 1,1-1 0,12-7 0,24-19-1472,-35 22 823,1 0 0,1 1 0,0 0 0,0 1-1,13-6 1,-52 61 2452,20-35-1382,0 1 0,1 0 0,0 0 0,2 0 0,-1 1 0,2 0 0,0 0 0,1 0 0,1 0 0,0 0 0,2 21 0,-4 44-632,2-72 210,0 0 1,-1 0-1,-1 0 1,1-1-1,-1 1 0,-1-1 1,-7 15-1,9-19 144,0-1-1,0 0 1,0 0-1,-1 0 1,1 0-1,0 0 1,-1 0-1,0 0 1,0-1-1,0 0 1,0 1-1,0-1 1,0 0-1,-1-1 1,1 1-1,-1 0 1,1-1-1,-1 0 1,0 0-1,-6 1 1,9-2-72,0 0 0,0 0 0,0-1 0,1 1 0,-1 0 0,0-1 0,0 1 0,1-1 0,-1 1 0,0-1 0,0 1 0,1-1 0,-1 1 0,1-1 0,-1 0 0,0 1 1,1-1-1,-1 0 0,1 0 0,0 1 0,-1-1 0,1 0 0,0 0 0,-1 0 0,1 1 0,0-1 0,0 0 0,0 0 0,-1 0 0,1 0 0,0 1 0,0-1 0,1-2 0,0-36-275,-1 33 174,3-8-237,0 0 0,0 0 1,1 0-1,1 1 1,1-1-1,-1 1 1,2 0-1,0 0 1,1 1-1,15-19 0,10-9-122,60-57 0,-74 79 445,32-33-494,-48 48 477,0 0 0,0-1 1,-1 1-1,0-1 1,0 0-1,0 0 1,0 1-1,0-1 1,-1 0-1,0 0 0,0-1 1,0 1-1,1-6 1,-2 10 14,0 0 0,0-1 0,0 1 0,0 0 0,0-1-1,0 1 1,-1 0 0,1 0 0,0-1 0,0 1 0,0 0 0,0 0 0,0-1 0,0 1 0,0 0 0,-1 0 0,1 0 0,0-1 0,0 1 0,0 0 0,-1 0-1,1 0 1,0-1 0,0 1 0,0 0 0,-1 0 0,1 0 0,0 0 0,0 0 0,-1 0 0,1-1 0,0 1 0,0 0 0,-1 0 0,1 0 0,0 0 0,0 0 0,-1 0-1,1 0 1,-1 0 0,-15 5 259,-13 12 127,25-13-238,1 1 1,-1 0-1,1-1 1,-1 1-1,1 0 0,1 1 1,-1-1-1,1 0 1,0 1-1,0 0 1,0-1-1,1 1 0,-1 9 1,2-13-161,0 0 0,0 1 1,0-1-1,0 0 0,1 0 1,-1 1-1,1-1 0,-1 0 1,1 0-1,0 0 0,0 0 1,0 0-1,0 0 0,0 0 1,3 3-1,-2-3-206,0 0 1,1 0-1,-1 0 1,0-1-1,1 1 0,-1-1 1,1 0-1,0 0 0,-1 0 1,1 0-1,0 0 1,0 0-1,0-1 0,-1 1 1,5-1-1,22 0-5587,2-3-5680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24 14862,'0'0'5520,"-9"6"-3577,4-1-1732,-1-1 0,1 1-1,1 0 1,-1 0 0,0 0-1,1 1 1,0-1 0,-6 13 0,9-16-196,0 0 1,0 1 0,0-1-1,1 0 1,-1 0 0,0 1-1,1-1 1,0 1 0,-1-1-1,1 0 1,0 1 0,0-1 0,1 0-1,-1 1 1,0-1 0,1 1-1,-1-1 1,1 0 0,0 0-1,0 1 1,0-1 0,0 0-1,0 0 1,0 0 0,1 0-1,-1 0 1,1 0 0,-1 0-1,1-1 1,0 1 0,0-1-1,0 1 1,-1-1 0,2 1-1,3 1 1,-3-1 96,0 0 1,1 0-1,-1 0 0,1-1 1,-1 1-1,1-1 0,0 0 1,-1 0-1,1 0 0,0 0 0,0-1 1,0 0-1,0 1 0,0-2 1,-1 1-1,1 0 0,0-1 1,0 1-1,0-1 0,0 0 1,-1-1-1,1 1 0,0 0 0,-1-1 1,0 0-1,1 0 0,-1 0 1,0 0-1,0-1 0,0 1 1,0-1-1,0 0 0,-1 0 1,1 0-1,-1 0 0,0 0 0,1 0 1,-2-1-1,1 1 0,0-1 1,-1 1-1,1-1 0,-1 0 1,0 0-1,-1 1 0,1-1 1,0 0-1,-1 0 0,0 0 0,0 0 1,0 0-1,-1-4 0,-1 4-50,1 0 0,-1 1 0,0-1 0,0 0 0,0 1 0,0-1 0,0 1-1,-1 0 1,0-1 0,0 1 0,0 1 0,0-1 0,0 0 0,0 1 0,-1-1-1,1 1 1,-1 0 0,0 0 0,-5-1 0,-37-12-1459,4 14-6579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16464,'-1'3'5329,"-3"22"283,-7 63-4809,5 74 323,11-146-883,5-21 453,9-23-28,-11 7-754,-1 0-1,-2-1 0,0 1 0,-1-1 1,-1-1-1,-1 1 0,-1-38 0,-14 101-1301,13-39 1302,0-1-1,0 1 0,0 0 0,0 0 1,0 0-1,0 0 0,1 0 0,-1-1 1,1 1-1,-1 0 0,1 0 0,0-1 1,0 1-1,-1 0 0,1-1 1,0 1-1,1-1 0,-1 1 0,0-1 1,0 0-1,1 1 0,-1-1 0,0 0 1,1 0-1,-1 0 0,3 1 0,2 0-428,0 0 0,0-1-1,0 1 1,0-1 0,1-1-1,-1 1 1,7-1 0,72-2-8230,-38-4 2334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226 311 10762,'0'0'9043,"-12"-4"-6475,6 1-2418,1 1 1,-1 0-1,0 0 0,0 0 1,-1 1-1,1-1 0,0 2 1,0-1-1,0 1 0,-1 0 1,1 0-1,0 0 0,-1 1 1,1 0-1,0 1 0,0-1 1,0 1-1,0 0 0,0 1 1,1-1-1,-1 1 0,1 0 1,-1 1-1,-5 4 0,4-1-10,0-1 0,1 1 0,0 1 0,0-1 0,1 1 0,0 0 0,-4 10 0,8-17-123,0 1-1,0-1 1,1 1 0,-1-1 0,0 1 0,1-1-1,-1 1 1,1 0 0,0-1 0,-1 1 0,1-1 0,0 1-1,0 0 1,0-1 0,0 1 0,0 0 0,1-1 0,-1 1-1,0 0 1,1-1 0,-1 1 0,1-1 0,0 1 0,-1-1-1,1 1 1,0-1 0,0 1 0,0-1 0,0 0 0,0 1-1,0-1 1,0 0 0,1 0 0,-1 0 0,0 0 0,1 0-1,-1 0 1,1 0 0,-1-1 0,1 1 0,-1 0 0,1-1-1,-1 1 1,1-1 0,0 0 0,-1 1 0,3-1 0,7 2 6,-1-1 1,1 0 0,0-1 0,-1 0 0,1-1 0,0 0 0,-1-1 0,1 0 0,-1 0-1,0-1 1,19-8 0,-23 9-46,0-1 1,0 0-1,0-1 0,-1 1 0,0-1 0,0 0 1,0-1-1,0 1 0,0-1 0,-1 0 1,0 0-1,0 0 0,0 0 0,-1-1 0,0 0 1,0 0-1,0 1 0,-1-2 0,0 1 1,3-11-1,-15 38-1366,4-11 1382,1 1 0,0 0-1,0 0 1,1 1 0,-3 17-1,6-28-23,1 0 0,0 1 0,0-1 0,0 0 0,0 0 0,0 1 0,0-1 0,0 0 0,0 0-1,0 1 1,0-1 0,1 0 0,-1 0 0,1 0 0,-1 0 0,1 1 0,-1-1 0,1 0 0,0 0 0,-1 0-1,1 0 1,0 0 0,0 0 0,0 0 0,0 0 0,-1-1 0,1 1 0,1 0 0,-1-1 0,0 1 0,1 0-1,1 0-145,0-1 0,0 1-1,0-1 1,0 0-1,0 0 1,0-1 0,0 1-1,0 0 1,0-1-1,-1 0 1,1 0 0,0 0-1,4-2 1,3-2-738,0-1 0,0 0 1,0-1-1,0 0 0,-1 0 1,0-1-1,-1 0 0,0-1 0,0 0 1,-1 0-1,0-1 0,6-12 1,3-7-912,-1 0 1,-1-1 0,10-36-1,-15 38 2807,11-57 0,-14 7 5900,-9 90-3023,-7 8-2768,3-3-644,-5 16 216,2 1 0,1 0 1,2 1-1,1 0 0,2 0 0,1 0 0,2 0 0,6 67 0,8-48-429,-12-52-322,-1 0 0,1 0 0,-1 0 0,1 0 0,0 0 0,0-1-1,-1 1 1,2 0 0,-1-1 0,0 1 0,0 0 0,0-1-1,1 1 1,-1-1 0,1 0 0,-1 1 0,1-1 0,-1 0-1,1 0 1,0 0 0,0 0 0,-1 0 0,1-1 0,2 2 0,-3-3 19,-1 1 0,0 0 0,1 0 0,-1 0 0,1-1 1,-1 1-1,0 0 0,1 0 0,-1-1 0,0 1 0,1 0 0,-1 0 1,0-1-1,0 1 0,1-1 0,-1 1 0,0 0 0,0-1 1,0 1-1,1 0 0,-1-1 0,0 1 0,0-1 0,0 1 0,0 0 1,0-1-1,0 1 0,0-1 0,0 1 0,0-1 0,0 1 1,0 0-1,0-1 0,0 1 0,0-1 0,0 1 0,-1 0 0,1-1 1,-6-20-1470,-7-5-91,-2 1-1,-1 0 1,-38-44 0,31 41 2671,1-2 1,-19-31-1,40 59-754,0 0 0,0 1-1,0-1 1,0 0 0,1 0-1,-1 0 1,0 0 0,1 0 0,-1 0-1,1 0 1,0 0 0,0 0 0,-1 0-1,2 0 1,-1 0 0,0-3 0,1 4-125,-1-1 0,1 1 1,0 0-1,-1 0 0,1 0 0,0 0 1,0 1-1,0-1 0,-1 0 1,1 0-1,0 0 0,0 1 1,0-1-1,0 0 0,1 1 0,-1-1 1,0 1-1,0-1 0,0 1 1,2-1-1,7 0 291,1 0 0,-1 0 0,0 1 0,1 0 1,12 3-1,-8-2-551,54 5 398,17 2-1832,-28-6-3917,-4-2-7316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19 130 5765,'0'0'18599,"2"8"-17227,-2-6-1289,1 0 0,-1 0-1,0 0 1,1 0-1,0 0 1,0 0 0,-1 0-1,1 0 1,0-1-1,0 1 1,1 0 0,-1 0-1,0-1 1,0 1 0,1-1-1,-1 0 1,3 3-1,0-3 55,0 0 0,-1 1 0,1-1-1,0-1 1,0 1 0,-1-1 0,1 1 0,0-1-1,0 0 1,0 0 0,6-1 0,1-1-47,0 0 1,0-1-1,0 0 0,0 0 1,0-1-1,-1-1 1,1 0-1,-1 0 1,-1-1-1,1 0 1,-1-1-1,0 0 1,0 0-1,-1-1 0,0 0 1,0-1-1,6-9 1,-13 17-63,1-1 0,-1 0 0,0 1 0,0-1 0,0 0 0,0 0 0,-1 0 0,1 0 0,0 0 0,-1 0 0,1 0 0,-1 0 0,0 0 0,0 0 0,0 0 0,0 0 0,0 0 0,0 0 0,0 0 0,-1 0 0,1 0 0,-1 0 0,0 0 0,0-3 0,-1 4-20,0-1 0,0 0 0,0 1 0,0-1 0,0 1 0,0 0 0,0-1 0,0 1 0,-1 0 0,1 0 0,0 1 0,-1-1 0,1 0 0,0 1 0,-1-1 0,1 1 0,-3 0 0,-5-1-20,0 1 1,0 1 0,1-1 0,-1 1-1,0 1 1,1 0 0,-1 0 0,1 1-1,-11 5 1,9-1 5,0 0-1,1 0 1,-1 1 0,2 1-1,-1 0 1,1 0 0,0 1-1,-11 18 1,16-23 4,0 0 0,1 0 1,0 1-1,0 0 0,0 0 1,1 0-1,0 0 0,0 0 1,1 0-1,-1 0 0,1 0 1,1 1-1,-1-1 0,1 1 1,0-1-1,1 0 0,-1 1 1,1-1-1,3 11 0,-1-13-108,-1 0 0,1 0 0,0 0 1,0 0-1,0-1 0,0 1 0,1-1 0,-1 0 0,1 0 0,0 0 0,0 0 0,0-1 0,0 0 0,0 1 0,1-2 0,8 4 0,2 0-858,-1-1-1,1-1 1,0 0 0,18 1 0,6-3-6415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80 151 13004,'0'0'6033,"-5"9"-3770,-11 27-437,16-35-1773,0 0-1,0-1 1,0 1 0,0 0 0,0 0-1,0-1 1,0 1 0,0 0 0,0-1-1,1 1 1,-1 0 0,0 0 0,0-1-1,1 1 1,-1 0 0,0-1 0,1 1-1,-1 0 1,0-1 0,1 1 0,-1-1 0,1 1-1,-1-1 1,1 1 0,0-1 0,-1 1-1,1-1 1,-1 0 0,1 1 0,0-1-1,-1 0 1,1 1 0,0-1 0,-1 0-1,1 0 1,0 0 0,0 1 0,-1-1-1,1 0 1,0 0 0,0 0 0,-1 0-1,1 0 1,0 0 0,-1-1 0,1 1-1,0 0 1,0 0 0,-1 0 0,2-1-1,2 1 237,9-1-99,1 0 1,-1 0-1,0-1 1,0-1 0,0 0-1,0-1 1,0-1-1,-1 1 1,1-2 0,13-8-1,-18 10-179,0-1 0,-1 0-1,1 0 1,-1 0 0,-1-1 0,1 0 0,-1 0-1,0-1 1,0 0 0,-1 0 0,0 0-1,0 0 1,-1-1 0,1 0 0,-2 0-1,5-13 1,-8 20-4,1 0 0,-1-1 0,1 1 0,-1-1 0,0 1 0,0-1 0,0 1 0,0-1 0,0 1 0,0-1 0,0 1 0,0-1 0,-1 1 0,1-1 0,-1 1 0,1-1 0,-1 1 0,1 0 0,-1-1 0,0 1 0,0 0 0,0-1 0,1 1 0,-1 0 0,0 0 0,-1 0 1,1 0-1,-1-1-1,-1 0-3,0 1-1,-1 0 0,1 0 0,0 0 0,0 0 1,-1 0-1,1 1 0,0 0 0,-1-1 0,1 1 0,-1 0 1,-3 1-1,-5 1-16,0 0 1,-1 0 0,2 1 0,-1 1-1,0 0 1,-13 7 0,9-2-13,0 2 0,0 0 0,1 0 0,1 2 0,0 0 0,0 0 0,-15 21 0,22-25 26,1 1 0,-1 0 0,1 0 0,1 1 0,0-1 0,1 1 0,0 0 0,0 1 0,1-1 0,1 1 0,0-1 0,-1 23 0,3-31 4,1 1 1,-1-1 0,1 0 0,0 0-1,-1 1 1,1-1 0,1 0-1,-1 0 1,0 0 0,1 0 0,-1 0-1,1 0 1,0-1 0,0 1-1,0-1 1,1 1 0,-1-1-1,0 1 1,1-1 0,0 0 0,-1 0-1,1-1 1,0 1 0,0 0-1,0-1 1,0 0 0,0 0-1,0 0 1,1 0 0,5 1 0,11 2-68,1-2 0,-1 0 0,40-1 0,-41-1-146,-6 0-70,7 0-1822,0 0 0,28-5 0,-7-7-6633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8456,'0'0'11691,"-14"67"-10025,12-29-321,0 1-608,-3 2-577,1-4-128,4-4-192,0-7-1442,9-13-1793,0-9-3267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12300,'0'0'2108,"10"-8"401,2-2-1688,-1 1-1,1 1 0,27-14 0,-34 19-606,1 0 0,1 1 0,-1 0 0,0 0 1,1 0-1,-1 1 0,1 0 0,-1 0 0,1 1 0,-1 0 0,1 0 0,0 0 0,12 3 0,-18-2-197,1 0-1,0 0 1,0-1 0,-1 2-1,1-1 1,0 0-1,-1 0 1,1 1 0,-1-1-1,1 0 1,-1 1-1,0-1 1,0 1-1,0 0 1,0 0 0,0-1-1,0 1 1,0 0-1,0 0 1,-1 0 0,1 0-1,-1 0 1,1 0-1,-1 0 1,0 0-1,0 0 1,0 0 0,0 0-1,0 0 1,0 0-1,-1 2 1,0 4 116,0 1 0,-1-1 0,0 1 1,0-1-1,-1 0 0,-3 8 0,-7 10 48,7-14-158,-1 1 0,1-1-1,1 1 1,0 1-1,1-1 1,1 1-1,0-1 1,-2 20-1,5-32-18,0 0-1,0-1 1,0 1 0,0 0-1,1 0 1,-1-1-1,0 1 1,0 0-1,0-1 1,1 1-1,-1 0 1,0-1 0,1 1-1,-1-1 1,0 1-1,1 0 1,-1-1-1,1 1 1,-1-1-1,1 1 1,-1-1 0,1 0-1,-1 1 1,1-1-1,0 1 1,-1-1-1,1 0 1,-1 1-1,1-1 1,0 0 0,-1 0-1,1 0 1,0 0-1,0 1 1,-1-1-1,1 0 1,0 0 0,-1 0-1,1 0 1,0-1-1,-1 1 1,1 0-1,0 0 1,0 0-1,-1 0 1,2-1-1,1 0 24,1 0-1,0 0 1,0-1-1,-1 0 1,1 1-1,-1-1 1,6-4-1,8-9 14,-2-1-1,0 0 1,-1-1-1,0 0 1,-2-2-1,0 1 1,-1-1-1,0-1 1,7-20-1,-27 109-446,8-59 411,1 1-1,0-1 1,0 0-1,1 0 1,0 0-1,1 0 1,3 11-1,-4-19 17,-1 0-1,1 0 0,0 0 0,0 0 1,0-1-1,1 1 0,-1 0 1,0 0-1,1-1 0,-1 1 0,1-1 1,-1 1-1,1-1 0,0 0 0,-1 0 1,1 0-1,0 0 0,0 0 0,0 0 1,0 0-1,0 0 0,0-1 0,0 1 1,0-1-1,0 0 0,0 1 1,1-1-1,-1 0 0,0 0 0,0 0 1,0-1-1,0 1 0,0 0 0,0-1 1,0 1-1,0-1 0,0 0 0,0 0 1,0 0-1,0 0 0,2-1 1,3-2 90,-1 0 1,0-1 0,0 1 0,0-1 0,-1-1 0,0 1 0,0 0-1,0-1 1,0 0 0,5-10 0,-6 8-83,0 1 0,-1-1 0,0 0 0,0 0 0,-1 0 0,1 0-1,-2 0 1,1-1 0,-1 1 0,-1 0 0,0-1 0,-1-16 0,1 25-32,0 0 0,-1 0 0,1 0 1,0 0-1,0 0 0,0-1 0,-1 1 0,1 0 0,0 0 0,0 0 1,0 0-1,-1 0 0,1 0 0,0 0 0,0 1 0,-1-1 0,1 0 1,0 0-1,0 0 0,0 0 0,-1 0 0,1 0 0,0 0 1,0 0-1,0 0 0,0 1 0,-1-1 0,1 0 0,0 0 0,0 0 1,0 0-1,0 1 0,0-1 0,-1 0 0,1 0 0,0 0 0,0 0 1,0 1-1,0-1 0,0 0 0,0 0 0,0 0 0,0 1 0,0-1 1,0 0-1,0 0 0,0 1 0,0-1 0,0 0 0,0 0 0,0 0 1,0 1-1,0-1 0,-5 14-39,4-9 40,0 1 0,0-1 0,1 1 0,0-1 1,0 0-1,0 1 0,1-1 0,0 0 0,0 1 0,0-1 0,0 0 0,1 0 0,3 6 0,-3-8 22,0-1 0,0 1 0,1-1 0,-1 1 0,1-1-1,0 0 1,-1 0 0,1 0 0,0 0 0,0-1 0,0 1-1,1-1 1,-1 0 0,0 0 0,0 0 0,1 0 0,-1-1-1,1 1 1,-1-1 0,1 0 0,4 0 0,3 0 39,0-1 1,0-1-1,-1 1 1,1-2-1,-1 1 1,1-1-1,-1-1 1,0 0-1,0-1 1,-1 1-1,1-2 1,-1 1-1,0-2 1,-1 1-1,1-1 1,-1 0-1,-1-1 1,1 0-1,-1 0 1,0 0-1,-1-1 1,0 0-1,8-18 1,-13 26-51,-1 1 1,1-1-1,-1 0 0,1 0 1,-1 0-1,1 0 1,-1 0-1,0 0 0,1 0 1,-1 0-1,0 0 1,0 0-1,0 0 0,0 0 1,0 0-1,0 0 1,0 0-1,0 0 0,0 0 1,0 0-1,0 1 1,-1-1-1,1 0 0,0 0 1,-1 0-1,1 0 1,-1 0-1,1 0 0,-1 0 1,1 0-1,-1 1 1,0-1-1,1 0 0,-1 1 1,0-1-1,0 0 1,1 1-1,-1-1 0,0 1 1,0-1-1,0 1 1,0-1-1,0 1 0,0 0 1,-1-1-1,-1 1-8,1 0-1,-1 0 0,1 0 0,-1 1 0,0-1 1,1 1-1,-1 0 0,1-1 0,-1 1 1,1 0-1,0 1 0,-1-1 0,1 0 1,0 1-1,0-1 0,-4 4 0,-2 3 18,-1 1 0,2 0 0,-1 0 0,1 1 0,-10 19 0,14-24 18,0 0 0,1 1-1,0-1 1,0 1 0,0 0-1,1 0 1,0 0 0,0 0-1,0 0 1,1 0 0,0 0-1,0 0 1,2 8 0,-1-11-65,0 0 0,0-1 0,0 1 0,1 0 0,-1-1 0,1 0 0,0 1 0,0-1 0,0 0 0,0 0 0,0 0 0,0 0 0,1 0 0,-1-1 0,1 1 1,-1-1-1,1 1 0,0-1 0,-1 0 0,1 0 0,0 0 0,0-1 0,0 1 0,-1 0 0,7-1 0,8 2-1861,1 0 0,32-3 0,-47 1 1456,41-3-7012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14125,'-1'22'8205,"0"20"-4098,-8 208-1797,9-249-2295,0 0 0,-1 0-1,1 1 1,0-1 0,0 0-1,0 1 1,0-1 0,0 0-1,0 0 1,1 1 0,-1-1 0,0 0-1,1 0 1,-1 1 0,1-1-1,-1 0 1,1 0 0,-1 0-1,1 0 1,0 0 0,0 0-1,-1 0 1,1 0 0,0 0-1,0 0 1,0 0 0,0 0 0,0 0-1,0-1 1,0 1 0,1 0-1,-1-1 1,0 1 0,0-1-1,0 0 1,1 1 0,-1-1-1,0 0 1,0 0 0,1 1 0,-1-1-1,0 0 1,1 0 0,-1-1-1,0 1 1,0 0 0,1 0-1,-1-1 1,0 1 0,0 0-1,1-1 1,-1 1 0,0-1 0,0 0-1,0 1 1,2-2 0,11-6 118,-1 0 0,1 0 0,19-17 0,-25 18-190,-5 5 53,40-27 0,-41 28-4,0 0 1,0 0-1,0 0 0,0 0 1,0 0-1,0 0 1,0 1-1,0-1 1,1 1-1,-1-1 0,0 1 1,0 0-1,1 0 1,-1 0-1,0 0 1,0 0-1,1 0 0,-1 1 1,3 0-1,-4 0-8,1 1 0,-1-1 0,0 0-1,0 1 1,0-1 0,0 1 0,0-1 0,-1 1-1,1-1 1,0 1 0,-1-1 0,1 1 0,-1 0-1,1-1 1,-1 1 0,0 0 0,0 0-1,0 2 1,0 40-247,-1-31-15,1-2 72,1 36-3202,-1-46 3200,0 0 0,0-1-1,0 1 1,0 0 0,1-1-1,-1 1 1,0 0 0,0 0 0,1-1-1,-1 1 1,0 0 0,1-1-1,-1 1 1,0-1 0,1 1-1,-1 0 1,1-1 0,-1 1 0,1-1-1,-1 1 1,1-1 0,0 1-1,-1-1 1,1 0 0,0 1 0,-1-1-1,1 0 1,0 0 0,-1 1-1,1-1 1,0 0 0,-1 0-1,1 0 1,0 0 0,0 0 0,-1 0-1,1 0 1,0 0 0,0 0-1,-1 0 1,1 0 0,0 0 0,-1-1-1,1 1 1,0 0 0,-1 0-1,1-1 1,0 1 0,-1-1-1,1 1 1,1-1 0,1-2-564,0 1 1,-1-1 0,1 0-1,0 0 1,-1 0-1,1-1 1,-1 1 0,0 0-1,3-7 1,6-16-3046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84 7079,'0'0'14210,"-8"11"-13830,3-5-279,-25 36 49,28-39-48,0 0 0,0 0 0,1 0-1,-1 1 1,1-1 0,0 1 0,0-1-1,0 1 1,1-1 0,-1 1 0,1 0-1,0-1 1,0 8 0,1-10-42,-1-1 1,1 1-1,0 0 0,-1-1 1,1 1-1,0 0 1,0-1-1,0 0 0,0 1 1,-1-1-1,1 1 1,0-1-1,0 0 0,0 0 1,0 1-1,0-1 1,0 0-1,0 0 0,0 0 1,0 0-1,0 0 1,0 0-1,0 0 0,0-1 1,0 1-1,0 0 1,0-1-1,29-6 998,-20 2-1020,0-1 1,-1 0-1,1-1 0,-1 0 1,-1 0-1,0-1 0,0 0 1,0 0-1,-1-1 0,8-12 1,-14 20-215,-22 34-182,-3 20 466,22-50-86,1 0-1,0 0 1,0 1 0,0-1-1,1 0 1,-1 0-1,1 1 1,0-1 0,0 1-1,0-1 1,0 0-1,0 1 1,1-1 0,1 7-1,0-9-8,-1 0 1,0 0-1,1 1 0,-1-1 0,0 0 0,1-1 1,-1 1-1,1 0 0,0 0 0,-1-1 0,1 1 0,0 0 1,-1-1-1,1 0 0,0 1 0,-1-1 0,1 0 1,0 0-1,0 0 0,-1 0 0,1 0 0,0-1 0,0 1 1,-1 0-1,1-1 0,0 1 0,-1-1 0,3-1 1,4 0 14,-1-1-1,0 0 1,-1 0 0,1-1 0,8-6 0,1-3-65,-2-1-1,0-1 1,0 0 0,-1-1-1,-1-1 1,-1 0 0,17-34-1,-12 93-305,-11-33 275,-3 0-27,1 0 0,-2 0 0,1 0 0,-1 0 0,0 0 0,-1 1-1,-1 12 1,3 30 525,-2-51-403,1 0 0,0 1 0,-1-1 0,1 0 0,0 1 0,0-1 0,-1 0 0,1 0 0,0 1 0,0-1 0,0 0-1,1 0 1,-1 0 0,0-1 0,0 1 0,0 0 0,1 0 0,-1-1 0,0 1 0,1 0 0,-1-1 0,1 1 0,-1-1 0,1 0 0,-1 0 0,0 1 0,1-1-1,-1 0 1,1 0 0,-1 0 0,1 0 0,-1-1 0,1 1 0,-1 0 0,1-1 0,-1 1 0,3-2 0,2 1 96,1-1 0,-1 1 0,1-2 0,-1 1 0,0-1 0,0 0-1,7-4 1,-6 1-71,-1 1 0,0-1 0,0 0 0,-1 0 0,0-1 0,0 1 0,-1-1 0,1-1 0,-1 1 0,-1 0 0,0-1 0,0 0-1,0 0 1,-1 0 0,0 0 0,0 0 0,-1 0 0,0 0 0,-1 0 0,0-1 0,-1-9 0,1 18-55,0-1 0,0 1 1,0-1-1,0 0 0,0 1 1,0-1-1,0 0 0,-1 1 1,1-1-1,0 1 0,0-1 0,-1 1 1,1-1-1,0 1 0,-1-1 1,1 1-1,0-1 0,-1 1 1,1-1-1,-1 1 0,1-1 1,-1 1-1,1 0 0,-1-1 0,1 1 1,-1 0-1,0-1 0,1 1 1,-1 0-1,1 0 0,-1 0 1,1-1-1,-1 1 0,0 0 1,1 0-1,-1 0 0,0 0 0,1 0 1,-1 0-1,1 0 0,-1 0 1,0 1-1,1-1 0,-1 0 1,0 0-1,1 0 0,-1 1 0,1-1 1,-2 1-1,1 0-1,-1 0 1,1 0-1,-1 0 0,1 0 1,-1 0-1,1 0 0,0 0 1,0 1-1,0-1 0,-1 0 0,1 1 1,0-1-1,1 1 0,-1 0 1,0-1-1,-1 4 0,2-5 16,0 1 1,0 0-1,0 0 0,0 0 0,0-1 0,0 1 0,0 0 0,0 0 0,0-1 1,0 1-1,1 0 0,-1 0 0,0-1 0,0 1 0,1 0 0,-1-1 0,1 1 0,-1 0 1,0-1-1,1 1 0,-1 0 0,1-1 0,0 1 0,-1-1 0,1 1 0,-1-1 1,1 1-1,0-1 0,0 1 0,30 6 143,35-10-54,-55 0-99,-1 1 0,1-1 0,0-1 0,-1 0 0,0-1 0,19-10 0,-24 12 2,-1 1 1,1-1-1,-1-1 1,0 1-1,0 0 1,0-1-1,0 0 1,0 0-1,-1 0 1,0-1-1,0 1 1,0-1-1,0 1 1,-1-1-1,0 0 1,2-6-1,-4 10-3,0 1 0,0-1 0,0 0 0,0 0 0,-1 1 0,1-1 0,0 0 0,-1 1 0,1-1-1,0 1 1,-1-1 0,1 0 0,-1 1 0,1-1 0,-1 1 0,1-1 0,-1 1 0,1-1 0,-1 1 0,1-1-1,-1 1 1,0 0 0,1-1 0,-1 1 0,0 0 0,1 0 0,-1-1 0,0 1 0,1 0 0,-1 0 0,0 0 0,0 0-1,1 0 1,-1 0 0,0 0 0,0 0 0,1 0 0,-1 0 0,0 0 0,1 1 0,-1-1 0,0 0 0,0 1-1,-35 7 35,28-4 21,1 1 1,0 0-1,0 0 0,1 0 1,-1 1-1,1 0 0,0 0 1,1 0-1,-9 13 1,11-15-3,0 1 1,0-1 0,1 1 0,-1 0-1,1 0 1,0 0 0,1 0 0,-1 0 0,1 0-1,0 0 1,0 1 0,1-1 0,-1 0-1,1 1 1,1-1 0,0 9 0,1-10-94,-1-1 0,1 0 1,0 0-1,0 0 0,0 0 0,0-1 1,0 1-1,1 0 0,-1-1 0,1 1 1,0-1-1,-1 0 0,1 0 0,0 0 1,0-1-1,1 1 0,-1 0 0,0-1 1,1 0-1,-1 0 0,0 0 0,1 0 1,-1-1-1,7 1 0,44 3-3408,-8-7-4901,0-5-7609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4260,'9'-12'10970,"-4"9"-4894,-1 27-3674,-4 92-858,-1-61-975,2-1 0,15 103 0,-15-153-573,-1-2 3,0-1-1,0 1 1,0-1-1,1 1 1,-1-1-1,0 1 1,1-1-1,-1 1 1,1-1-1,-1 1 1,1-1-1,-1 1 1,1-1-1,0 0 1,0 0-1,0 1 1,0-1-1,0 0 1,0 0-1,0 0 1,0 0-1,0 0 1,1 0-1,-1 0 1,3 1-1,-4-4-259,0 1-1,0 0 0,0 0 1,0-1-1,0 1 1,0 0-1,0 0 0,0-1 1,0 1-1,-1 0 1,1 0-1,-1-1 1,1 1-1,-1 0 0,1 0 1,-1 0-1,1 0 1,-1 0-1,-2-2 1,-7-9-1130,-1 0 1,-1 0 0,0 1 0,0 1 0,-24-15 0,-75-38 1824,104 60-135,7 2-124,0 1 0,-1 0-1,1 0 1,-1 0 0,1 0-1,-1 0 1,1-1 0,-1 1 0,1 0-1,0 0 1,-1-1 0,1 1-1,0 0 1,-1-1 0,1 1-1,0 0 1,-1-1 0,1 1-1,0 0 1,0-1 0,-1 1 0,1-1-1,0 1 1,0-1 0,0 1-1,0 0 1,-1-1 0,1 1-1,0-1 1,0 1 0,0-1-1,0 1 1,0-1 0,15-8 2702,35-3-1239,-40 10-984,48-9 132,66-16-184,-42 4-7098,-54 14 543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10634,'0'0'9657,"-8"0"-8669,5 0-942,0 0 0,0 0 0,0 1 1,0-1-1,0 1 0,0 0 0,0-1 1,0 1-1,1 1 0,-1-1 0,0 0 0,1 1 1,-1-1-1,-4 4 0,3-1 11,0 0 1,1 0-1,0 1 0,0-1 0,0 1 0,0-1 0,0 1 1,1 0-1,-3 8 0,4-9 75,-1-1 1,1 1-1,-1 0 0,1 0 1,1 0-1,-1 0 0,0 0 1,1 0-1,0 0 0,0 0 0,0 0 1,1 0-1,-1 0 0,1 0 1,2 6-1,-2-7-62,0-1 0,1 0 0,0 0 0,-1 0 1,1 0-1,0-1 0,0 1 0,0 0 0,0-1 0,0 1 0,0-1 0,1 0 0,-1 0 1,0 0-1,1 0 0,-1 0 0,1 0 0,-1 0 0,1-1 0,-1 0 0,1 1 0,-1-1 0,1 0 1,0 0-1,2-1 0,5 1 62,1-1 0,-1 0 1,0-1-1,0 0 1,1 0-1,-1-1 0,-1-1 1,16-7-1,-20 9-58,-1 0 1,1-1-1,-1 1 1,0-1-1,0 0 1,0 0-1,0-1 0,0 1 1,-1-1-1,1 0 1,-1 0-1,0 0 1,0 0-1,-1-1 0,1 1 1,-1-1-1,0 1 1,0-1-1,2-8 1,-4 12-32,0-1 1,0 1 0,0 0 0,0-1 0,0 1 0,0-1 0,0 1 0,-1 0 0,1-1 0,0 1-1,-1 0 1,1 0 0,-1-1 0,1 1 0,-1 0 0,0 0 0,1 0 0,-1 0 0,0 0 0,0 0-1,0 0 1,0 0 0,0 0 0,-2-1 0,0-1-13,-1 1 1,0 0-1,0 1 1,1-1-1,-1 1 1,-1-1-1,1 1 1,-4 0-1,-9-1-60,0 0 0,1 2 1,-19 1-1,10 6-361,24-7 292,1 0-1,-1 0 1,1 0 0,0 0-1,-1 0 1,1 0-1,-1 0 1,1 1 0,-1-1-1,1 0 1,-1 0-1,1 0 1,0 1 0,-1-1-1,1 0 1,0 0-1,-1 1 1,1-1-1,0 0 1,-1 1 0,1-1-1,0 0 1,-1 1-1,1-1 1,0 1 0,0-1-1,0 1 1,-1-1-1,1 0 1,0 1 0,0-1-1,0 1 1,0-1-1,0 1 1,0-1 0,0 1-1,0-1 1,0 0-1,0 1 1,0-1-1,0 1 1,0-1 0,0 1-1,0-1 1,1 1-1,-1-1 1,0 0 0,0 1-1,0-1 1,1 1-1,-1-1 1,1 1-1,7 0-5036,13-1-3342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12107,'0'0'10944,"3"11"-10736,0-4-189,-2-2-13,1-1 0,-1 1 1,1 0-1,-1 0 0,-1-1 0,1 1 1,-1 0-1,0 0 0,0 0 0,0 0 1,-1 0-1,1-1 0,-1 1 0,-2 7 0,-7 12 49,5-14 15,1 0 0,0 0 0,1 1-1,0-1 1,0 1 0,1 0 0,1-1 0,-1 1-1,2 16 1,1-26-38,0 0-1,0 0 1,0 0 0,0 0-1,0-1 1,0 1 0,0 0-1,0-1 1,0 1 0,1 0-1,-1-1 1,0 0 0,0 1-1,1-1 1,-1 0-1,0 1 1,1-1 0,-1 0-1,0 0 1,1 0 0,-1 0-1,0-1 1,1 1 0,1-1-1,36-3 326,-29 1-400,0 0 1,0-1-1,0 0 1,10-6 0,7-10-3064,-26 19 2633,-1 0 1,1 0-1,0 0 1,0 0-1,-1 0 1,1 0 0,-1 0-1,1 0 1,-1 0-1,1 0 1,-1 0 0,0 0-1,1 0 1,-1 0-1,0-1 1,0 1-1,0 0 1,0 0 0,0 0-1,0-2 1,-5-8-11561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11627,'0'0'5942,"5"7"-3588,0 4-1861,0-1-1,-1 1 1,0 0 0,-1 0 0,0 0 0,0 0-1,-2 0 1,2 20 0,-3 110 1164,-2-69-1274,1-51-337,0-17-33,1 1-1,-1 0 1,1 0-1,0 0 1,0 0-1,1 0 1,0 0-1,0-1 1,2 10-1,-9-45-2147,-7 1 937,2 2 757,0 2 1,-3-1-1,0 2 1,-33-47-1,49 73 1735,4 5-1116,1 0 0,0-1 1,0 0-1,1 0 0,0-1 0,11 5 0,-6-6-876,1-1 0,0 0-1,0-1 1,23-1 0,-22 0-1320,19 0-3747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 14061,'0'0'3726,"-9"-1"-747,1 0-2591,3 0-224,-1 1 1,1-1 0,0 1-1,-1 0 1,1 1-1,-1-1 1,1 1 0,-1 0-1,1 0 1,0 1 0,0-1-1,0 1 1,0 0 0,0 1-1,-9 5 1,5 0-57,1 0 0,0 1 0,0 0 1,1 1-1,-12 18 0,17-24-59,-1 0 0,1 0 0,0 1 0,1-1 0,-1 0 0,1 0 0,0 1 0,0-1 0,0 1 0,0-1 0,1 1 0,0 0 0,0-1 0,0 1 0,0-1 0,1 1 0,0-1 0,2 8 0,-2-11-4,1 1 0,-1-1 0,1 1 1,0-1-1,-1 0 0,1 0 0,0 0 0,0 0 0,0 0 0,0 0 1,0 0-1,0 0 0,0-1 0,0 1 0,0-1 0,0 0 0,0 1 0,0-1 1,0 0-1,1 0 0,-1-1 0,0 1 0,3-1 0,4 0 185,-1 0 0,1 0-1,0-1 1,13-5-1,-11 2-110,0-1 0,0 0-1,-1-1 1,0 0 0,0 0 0,-1-2-1,14-13 1,-18 16-95,0 1 0,0-1 1,-1 1-1,0-1 0,0-1 0,-1 1 1,1 0-1,-1-1 0,-1 0 0,1 1 1,-1-1-1,-1 0 0,1 0 0,0-10 1,-2 16-26,0 1 0,0 0 0,0 0 1,0 0-1,-1-1 0,1 1 0,0 0 0,0 0 1,0-1-1,0 1 0,0 0 0,-1 0 0,1 0 1,0 0-1,0-1 0,0 1 0,0 0 0,-1 0 1,1 0-1,0 0 0,0 0 0,-1-1 0,1 1 1,0 0-1,0 0 0,-1 0 0,1 0 0,0 0 1,0 0-1,0 0 0,-1 0 0,1 0 0,0 0 1,0 0-1,-1 0 0,1 0 0,0 0 0,0 0 1,-1 0-1,1 1 0,0-1 0,0 0 0,-1 0 1,1 0-1,0 0 0,0 0 0,0 0 0,-1 1 1,1-1-1,0 0 0,0 1 0,-14 8-91,8-1 54,1 0-1,0 0 1,0 1-1,0 0 1,1 0-1,0 0 1,1 0-1,0 1 1,0-1-1,1 1 1,0-1-1,1 1 1,0 20-1,1-29-70,1 0-1,-1 0 1,1 1 0,-1-1-1,1 0 1,0 0 0,0 0-1,-1 0 1,1 0 0,0 0-1,0 0 1,0 0 0,0 0-1,0 0 1,0 0 0,0-1-1,0 1 1,1 0 0,-1-1-1,0 1 1,0-1 0,1 1-1,-1-1 1,0 0 0,0 0-1,1 1 1,-1-1 0,0 0-1,3 0 1,43-2-6767,-46 2 6569,32-6-7669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11627,'0'0'14013,"-8"14"-13660,-178 265-764,217-318 357,4-4-322,-15 13-2899,-20 22-6970,0 1 5115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8392,'0'0'16346,"1"11"-15454,0 4-487,0 0-1,-1 1 1,0-1 0,-1 0 0,-1 0 0,-6 25 0,-9 6 218,-41 73-1,1-3-500,56-115-120,1 0 1,-1 0-1,1 0 0,-1 0 0,1 0 1,0 0-1,0 0 0,-1 0 1,1 0-1,0 0 0,0 0 1,0 0-1,0 0 0,0 0 1,0 0-1,0 0 0,0 0 1,1 0-1,-1 0 0,1 2 1,0-3 8,-1 1 1,1-1 0,-1 1-1,1-1 1,0 0-1,-1 1 1,1-1 0,0 0-1,-1 1 1,1-1 0,0 0-1,-1 0 1,1 0-1,0 1 1,0-1 0,-1 0-1,1 0 1,0 0 0,0 0-1,-1 0 1,2-1-1,3 1 88,0-1-1,-1-1 0,1 1 0,-1-1 0,1 1 0,-1-1 0,6-4 0,26-21 39,-1 0 1,-2-3-1,0-1 0,-3-1 1,0-2-1,-2-1 0,-2-1 1,-1-1-1,-2-1 0,20-47 1,-87 128-12539,28-26 5471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15150,'0'0'8681,"-3"49"-6599,3-35-577,7 1-768,4 1-353,-1-1-352,5 2 0,-4 0-32,5 0-1057,-4-4-1409,3-2-1314,-3-7-1889,1-4-3620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16303,'0'0'8729,"12"7"-8062,-3-2-616,0-1-1,0 0 1,0 0-1,1-1 1,0 0 0,-1 0-1,14 0 1,-18-2 24,0-1-1,-1 0 1,1 0 0,-1-1 0,1 1-1,-1-1 1,1 0 0,-1 0 0,1 0 0,-1-1-1,0 0 1,1 0 0,-1 0 0,0 0-1,-1-1 1,1 1 0,0-1 0,-1 0 0,1 0-1,-1 0 1,0-1 0,4-4 0,-6 6-20,1 0 0,-1 0 0,1 0 1,-1 0-1,0 0 0,0 0 0,0 0 0,0 0 1,0 0-1,0 0 0,-1-1 0,1 1 1,-1 0-1,1-1 0,-1 1 0,0 0 0,0-1 1,0-3-1,-1 6-50,1-1 0,0 0 0,-1 1-1,1-1 1,0 0 0,-1 1 0,1-1 0,-1 1 0,1-1 0,-1 1 0,1-1 0,-1 1 0,0-1 0,1 1-1,-1-1 1,0 1 0,1 0 0,-1-1 0,0 1 0,1 0 0,-1 0 0,-1-1 0,-27 4-68,21-1 57,1 1-1,1 0 1,-1 1-1,0 0 1,1 0-1,0 0 1,0 1-1,0-1 1,0 2 0,1-1-1,0 0 1,0 1-1,-7 10 1,7-8 37,0 0 0,0 0 0,1 1 0,0-1 0,0 1 0,1 0 0,0 0 0,1 0 0,0 0 0,-1 16 0,3-22-31,0 0 0,0 0 0,1 0 0,-1 0 0,1 0 0,0 0 0,0 0 0,0 0 0,0 0 0,1-1 0,-1 1 0,1 0 0,0-1 0,-1 1 0,1-1 0,0 1 0,0-1 0,1 0 0,-1 0 0,0 0 0,1 0 0,0 0 0,-1-1 0,1 1 0,0-1 0,-1 0 0,1 0 0,0 0 0,6 2 0,6 0-1065,-1 0-1,1 0 1,0-1-1,28-1 1,0-1-5069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10314,'0'0'6310,"-1"13"-3791,0-2-2117,-4 40 1538,3 70-1,2-106-1758,1 0-1,1-1 1,0 1 0,1-1-1,1 1 1,0-1-1,1 0 1,0 0 0,1-1-1,11 18 1,-17-31-148,0 1 0,0 0 0,0-1 0,1 1 0,-1-1 0,0 1 0,1-1 0,-1 1 0,0-1-1,1 1 1,-1-1 0,0 0 0,1 1 0,-1-1 0,1 1 0,-1-1 0,1 0 0,-1 0 0,1 1 0,-1-1 0,1 0 0,-1 0 0,1 1 0,-1-1 0,1 0 0,0 0 0,-1 0 0,1 0 0,-1 0 0,1 0 0,-1 0 0,1 0 0,0 0 0,0 0 0,8-20 473,-6-30-351,-3 35-161,-1 1 1,0-1-1,-1 1 1,-6-19 0,7 28-35,0 1 0,-1-1 0,1 0 0,-1 1 0,0 0 0,-1-1 0,1 1 0,-1 0 0,0 0 0,0 1-1,0-1 1,0 0 0,0 1 0,-1 0 0,0 0 0,0 0 0,-4-3 0,7 6 19,1 0-1,-1-1 0,0 1 0,1 0 0,-1 0 1,1-1-1,-1 1 0,1 0 0,-1 0 1,0 0-1,1 0 0,-1 0 0,1 0 0,-1 0 1,0 0-1,1 0 0,-1 0 0,1 0 1,-1 1-1,0-1 0,1 0 0,-1 0 0,1 1 1,-1-1-1,1 0 0,-1 0 0,1 1 0,-1-1 1,1 1-1,-1-1 0,0 1 0,-7 22-222,8 28 171,0-49 46,0 1 37,0 0-1,0 0 0,0 0 0,1-1 1,-1 1-1,1 0 0,-1 0 0,1-1 1,0 1-1,0 0 0,0-1 0,1 1 0,-1-1 1,0 0-1,1 1 0,0-1 0,0 0 1,-1 0-1,1 0 0,0 0 0,1 0 1,-1 0-1,0-1 0,0 1 0,1-1 1,-1 1-1,1-1 0,-1 0 0,1 0 0,0 0 1,-1-1-1,1 1 0,0 0 0,0-1 1,-1 0-1,1 0 0,0 0 0,0 0 1,0 0-1,5-1 0,2-1 95,-1 0 0,1-1 0,-1 1 0,0-2 0,0 0-1,0 0 1,0 0 0,0-1 0,-1 0 0,12-10 0,-5 1 7,-1-1-1,0 0 1,-1 0 0,-1-1-1,16-28 1,-22 33-25,0-1 0,0 0-1,-1 0 1,-1 0 0,0-1-1,0 1 1,-1-1 0,-1 0 0,1-20-1,-6 31-41,-4 10-74,-5 11-64,2 12 174,1 1-1,2-1 0,1 2 0,1-1 1,2 0-1,0 43 0,3-72-63,0 0 0,0 0 0,0 0-1,0 0 1,0-1 0,0 1 0,1 0-1,0 0 1,-1 0 0,1 0 0,0-1-1,0 1 1,1 0 0,-1-1 0,1 1-1,-1-1 1,1 1 0,0-1 0,-1 0-1,1 0 1,1 0 0,-1 0 0,0 0-1,0 0 1,1 0 0,-1-1 0,1 1-1,-1-1 1,1 0 0,0 0 0,-1 0-1,1 0 1,0 0 0,0 0 0,0-1-1,0 0 1,0 1 0,0-1 0,5-1-1,4 1-4,1 0-1,-1-1 1,0-1-1,0 0 1,1-1-1,-2 0 1,1-1 0,0 0-1,16-9 1,-21 10-31,1-1 1,-1 0 0,-1 0 0,1-1-1,-1 0 1,0 0 0,0 0 0,0-1-1,0 0 1,-1 0 0,0 0 0,-1-1-1,1 1 1,-1-1 0,5-14-1,-8 20 19,-1 0-1,1 0 0,-1 0 0,0 0 0,1 0 0,-1 0 0,0 0 0,0 0 1,0 0-1,0 0 0,0 0 0,0 0 0,0 0 0,0 0 0,0 0 1,0 0-1,-1 0 0,1 0 0,0 0 0,-1 0 0,1 0 0,-1 0 0,1 0 1,-1 0-1,0 0 0,1 0 0,-1 0 0,0 1 0,-1-2 0,0 1 0,0 0 0,0 0-1,0 0 1,0 1-1,-1-1 1,1 1 0,0-1-1,0 1 1,-1 0 0,1 0-1,0 0 1,-1 0 0,-2 1-1,-3 0-3,0 1 0,0 0 0,0 0-1,0 1 1,0 0 0,1 0 0,-9 5 0,11-5 25,-1 1 1,1 0 0,0 0 0,0 0-1,0 0 1,0 1 0,1 0 0,0 0-1,0 0 1,0 0 0,1 1 0,-1 0-1,1-1 1,1 1 0,-1 0 0,1 0-1,0 1 1,0-1 0,-1 12 0,3-16-15,0-1 0,1 0 0,-1 1 0,0-1 0,1 0 0,-1 0 0,1 0 0,-1 1 0,1-1 0,-1 0 0,1 0 0,0 0 0,0 0 0,-1 0 0,1 0 0,0 0 0,0 0 0,0 0 0,0-1 0,0 1 0,0 0 0,0-1 0,1 1 0,-1 0 0,0-1 0,0 0 0,0 1 0,1-1 0,-1 0 0,0 1 0,2-1-1,48 3-139,-39-3 15,-1 0-48,10 1-846,0-1 0,0-1 0,0-2 0,23-4 1,2-6-4267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132 223 10442,'2'-1'438,"-1"-1"1,1 0 0,-1 1-1,1-1 1,-1 0-1,0 0 1,0 0 0,0 0-1,0 0 1,0 0-1,0-1 1,-1 1 0,1 0-1,-1 0 1,1-1-1,-1 1 1,0 0 0,0-3-1,-1 3-241,1 1 0,-1 0 0,1 0 0,-1 0 0,1 0 0,-1 0 0,0 0 0,1 0 0,-1 0 0,0 0 0,0 0 0,0 0 0,0 0 0,0 0 0,0 0 1,0 1-1,0-1 0,0 0 0,0 1 0,-1-1 0,1 1 0,0 0 0,-2-1 0,-1 0-107,1 0 0,-1 1 0,0 0 0,0 0 0,1 0 0,-1 0 0,0 0 0,0 1 0,1-1 0,-1 1 0,0 0 0,1 0 0,-1 1 0,1-1 0,-1 1 0,1-1 0,0 1 1,0 0-1,0 1 0,-6 4 0,3 0-70,0 0 0,1 0 0,0 1 0,0 0-1,-4 10 1,8-15 16,-1-1-1,1 1 1,0 0-1,0 0 1,0-1-1,0 1 1,1 0-1,-1 0 1,1 0-1,0 0 1,0-1-1,0 1 1,0 0-1,0 0 1,1 0-1,-1 0 1,1 0-1,0-1 1,-1 1-1,3 4 1,-2-6-12,0 0 0,1 0 0,-1 0 0,0 0 0,1-1 0,-1 1 0,0 0 0,1-1 1,-1 1-1,1 0 0,-1-1 0,1 0 0,-1 1 0,1-1 0,-1 0 0,1 0 0,0 0 1,-1 0-1,1 0 0,-1 0 0,1 0 0,-1-1 0,3 0 0,37-12 481,-20 1-411,-1-1 0,0-1 0,-1-1 0,0 0 0,-1-2-1,-1 0 1,-1-1 0,0 0 0,-2-2 0,0 0 0,14-26 0,-25 41-12,0-1 0,-1 0 0,1 0 0,-1-1 1,0 1-1,-1 0 0,1-1 0,-1 1 0,0-10 1,-20 62-356,9-6 273,2 0 0,2 0 0,-2 79 0,8-117-53,0-1 0,0 1 0,0 0 0,0-1 0,0 1 0,1 0 0,-1-1 0,0 1 0,1 0 0,-1-1 0,1 1-1,0-1 1,-1 1 0,1-1 0,0 1 0,0-1 0,0 1 0,0-1 0,0 0 0,0 1 0,1-1 0,-1 0 0,0 0 0,1 0-1,-1 0 1,1 0 0,-1 0 0,1-1 0,-1 1 0,1 0 0,-1-1 0,1 1 0,1-1 0,0 1-362,0-1-1,-1 0 1,1-1 0,0 1 0,-1 0 0,1-1 0,-1 1 0,1-1 0,-1 0 0,1 0 0,-1 0-1,1 0 1,-1 0 0,0-1 0,1 1 0,-1-1 0,0 1 0,0-1 0,0 0 0,3-4 0,12-17-7225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92 13004,'0'0'6177,"1"8"-4069,-1-6-1978,1 0 0,-1 0-1,1 0 1,-1 0-1,1 0 1,0 0 0,-1-1-1,1 1 1,0 0-1,0 0 1,1 0 0,-1-1-1,0 1 1,1-1-1,-1 1 1,1-1 0,-1 1-1,1-1 1,-1 0-1,3 1 1,-2-1-69,0-1 0,1 1 0,-1-1 0,0 0 0,0 1 0,0-1 0,0 0 0,0-1 0,0 1 0,0 0 0,1-1 0,-1 1 0,0-1 0,0 1 0,0-1 0,0 0 0,-1 0 0,1 0 0,0 0 0,0 0 0,0-1 0,-1 1 0,1 0 1,-1-1-1,3-2 0,-1 1 10,0 0 1,-1 1 0,1-1 0,-1-1 0,0 1 0,0 0-1,0-1 1,0 1 0,0-1 0,-1 1 0,0-1 0,1 0-1,-2 1 1,1-1 0,0 0 0,0-5 0,-1 7-46,0 0 1,-1 1-1,1-1 1,0 0 0,-1 1-1,1-1 1,-1 1-1,1-1 1,-1 0 0,1 1-1,-1-1 1,0 1-1,0 0 1,0-1 0,0 1-1,0 0 1,0-1-1,-1 1 1,1 0-1,0 0 1,0 0 0,-1 0-1,1 0 1,-1 0-1,1 1 1,-1-1 0,1 0-1,-1 1 1,1-1-1,-1 1 1,0 0 0,1-1-1,-1 1 1,0 0-1,1 0 1,-1 0-1,0 0 1,-1 0 0,-1 1-29,1 0 0,0 0 1,-1 0-1,1 1 0,0-1 0,0 1 1,0 0-1,0 0 0,0 0 1,0 0-1,0 0 0,1 1 1,-1-1-1,1 1 0,-1 0 1,1-1-1,0 1 0,0 0 0,1 0 1,-1 1-1,-2 4 0,0 2 11,0-1-1,0 0 0,1 1 1,0 0-1,0 0 1,-1 17-1,4-26 2,0 0 1,0 0-1,0 0 0,1 0 0,-1 0 1,0 1-1,1-1 0,-1 0 1,1 0-1,-1 0 0,1 0 0,-1 0 1,1 0-1,0 0 0,-1 0 1,1-1-1,0 1 0,0 0 0,0 0 1,0 0-1,0-1 0,0 1 1,0-1-1,0 1 0,0-1 1,0 1-1,0-1 0,0 1 0,0-1 1,1 0-1,-1 0 0,0 0 1,0 1-1,0-1 0,0 0 0,1 0 1,-1-1-1,0 1 0,0 0 1,0 0-1,0-1 0,2 1 0,65-15-156,-46 9-134,-12 4 26,-1 1 1,1-1-1,0 2 1,13-1-1,-21 1 229,0 1-1,0-1 0,1 0 1,-1 1-1,0-1 1,0 1-1,0 0 1,0-1-1,0 1 1,0 0-1,0 0 1,0 1-1,-1-1 1,1 0-1,0 1 1,-1-1-1,1 1 1,0-1-1,-1 1 1,0 0-1,1-1 1,-1 1-1,0 0 1,1 3-1,-1-4 47,-1-1-1,0 1 1,0-1-1,0 0 1,0 1-1,1-1 1,-1 1 0,0-1-1,0 0 1,1 1-1,-1-1 1,0 0-1,1 1 1,-1-1-1,0 0 1,1 1-1,-1-1 1,0 0-1,1 0 1,-1 1 0,1-1-1,-1 0 1,0 0-1,1 0 1,-1 0-1,1 0 1,-1 0-1,1 0 1,-1 1-1,1-1 1,-1 0-1,0-1 1,1 1-1,-1 0 1,1 0 0,-1 0-1,1 0 1,-1 0-1,0 0 1,1 0-1,-1-1 1,1 1-1,-1 0 1,0 0-1,1-1 1,-1 1-1,1 0 1,-1 0 0,0-1-1,0 1 1,1 0-1,-1-1 1,0 1-1,1-1 1,-1 1-1,0 0 1,0-1-1,0 1 1,0-1-1,1 1 1,-1-1-1,15-27 698,19-84 169,-33 116-888,-1-1 0,1 1 1,0 0-1,1 0 0,-1-1 0,1 1 1,-1-1-1,1 1 0,0-1 1,1 0-1,-1 0 0,0 0 0,1 0 1,0 0-1,-1 0 0,1-1 1,0 1-1,0-1 0,1 0 1,-1 0-1,0 0 0,1 0 0,0-1 1,-1 1-1,1-1 0,0 0 1,4 1-1,-3-1 8,0-1 1,-1 1 0,1-1-1,0 0 1,-1-1-1,1 1 1,-1-1 0,1 0-1,0 0 1,-1 0-1,1 0 1,-1-1 0,0 0-1,0 0 1,0 0-1,0-1 1,0 1 0,0-1-1,0 0 1,-1 0-1,1 0 1,3-5-1,25-49 31,-18 32-48,-22 59 20,1-13-111,2 0 1,0 1 0,2-1-1,-2 34 1,8-49-3423,4-12 206,4-11-1908,-5-6-2425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13325,'0'0'8327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10698,'0'0'9577,"50"4"-8135,-7-6-193,6-6-609,5-1-223,-5 1-321,-4-1-96,-11 2-1057,-11 2-1666,-12 4-1953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10762,'0'0'13907,"1"10"-12706,0 3-1072,0 1-1,-1-1 1,-1 1 0,0-1 0,-1 1 0,-1-1-1,-4 15 1,7-27-109,-1 0 0,1 0 0,-1 0 0,1 0 0,0 0 0,-1 0 0,1 0 0,0 0 0,0 0 0,0 0 0,0 0 0,0 1 0,0-1 0,0 0 0,0 0 0,0 0 0,0 0 0,1 0 0,-1 0 0,0 0 0,1 0 0,-1 0-1,1 0 1,-1 0 0,1 0 0,-1 0 0,1 0 0,0 0 0,0 0 0,-1-1 0,1 1 0,0 0 0,0-1 0,0 1 0,0 0 0,0-1 0,0 1 0,0-1 0,1 1 0,4 0 62,0 0 0,0 0 0,0-1 0,0 0 0,0 0-1,7-1 1,10-1-290,-21 2 165,1 0 1,0 0-1,0 0 1,-1 0-1,1-1 1,0 1-1,-1-1 1,1 0-1,-1 0 1,1 0-1,-1 0 1,1 0-1,-1-1 1,0 1 0,1-1-1,-1 1 1,0-1-1,0 0 1,0 0-1,0 0 1,-1 0-1,1 0 1,0 0-1,-1-1 1,0 1-1,2-3 1,-1-1 42,0 1-1,-1-1 1,1 0 0,-1 0 0,0 0 0,-1 0 0,1 0 0,-1 0 0,-1 0 0,-1-11 0,2 16 19,0 0 0,0 0 0,0 0-1,0 0 1,-1 0 0,1 0 0,0 0 0,-1 0 0,1 0 0,-1 0-1,1 0 1,-1 0 0,0 0 0,1 0 0,-1 0 0,0 0-1,1 0 1,-1 1 0,0-1 0,0 0 0,0 1 0,0-1-1,0 1 1,0-1 0,0 1 0,0-1 0,0 1 0,0-1 0,0 1-1,0 0 1,0 0 0,0 0 0,-2-1 0,42 19-1082,-14-15-2407,-1 0 0,35-2 0,-43-1 823,20 0-4192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115 210 1698,'0'0'21962,"-10"-2"-21017,3 0-809,5 1-104,0 0-1,0 0 1,0 0 0,0 0 0,0 1-1,0-1 1,0 1 0,0-1 0,-1 1-1,1 0 1,0 0 0,0 0 0,-1 0 0,1 0-1,0 0 1,0 1 0,0-1 0,0 1-1,-1 0 1,1 0 0,0-1 0,0 1-1,0 1 1,0-1 0,1 0 0,-1 0-1,0 1 1,0-1 0,-1 3 0,-1 1 85,0 0 1,0 0 0,1 0 0,0 1-1,0 0 1,0-1 0,1 1 0,0 0-1,0 1 1,1-1 0,-1 0 0,1 0-1,1 1 1,-1-1 0,1 0-1,0 1 1,1 7 0,0-13-110,0 1 0,0-1 0,-1 0 0,1 0 0,0 0 0,0 0 0,0 0 0,0 0 0,0 0 0,1 0 0,-1-1 0,0 1 0,0 0 0,0-1 0,1 1 0,-1 0 0,0-1 0,1 0 0,-1 1 0,0-1 0,1 0 0,-1 0 0,1 0 0,-1 0 0,0 0 0,1 0 0,-1 0 0,1 0 0,-1 0 0,0-1 0,1 1 0,-1-1 0,0 1 0,3-2 0,2 0-5,0 0-1,0 0 1,0-1 0,-1 1 0,1-2-1,7-4 1,5-9-410,-1-1 1,23-28-1,-8 6-279,-28 43-987,-5 13 1377,-3 16 439,2-25-84,0 0-1,0 0 0,1 0 0,1 0 0,-1 0 1,1 0-1,1 11 0,-1-17-33,0 0-1,0 0 1,1 0-1,-1 0 1,0 0 0,0 0-1,1 0 1,-1 0-1,1 0 1,-1 0 0,1 0-1,-1-1 1,1 1-1,0 0 1,-1 0 0,1 0-1,0-1 1,0 1-1,-1 0 1,1-1 0,0 1-1,2 0 1,-2-1-6,1 1 0,0-1 0,0-1 0,-1 1 0,1 0 0,0 0 0,0 0 0,-1-1 0,1 1 0,0-1 0,-1 0 0,1 1 0,0-1 0,-1 0 0,1 0 1,-1 0-1,0 0 0,3-2 0,9-8 39,-1 0 0,0-1 1,0 0-1,-1-1 1,-1 0-1,0-1 0,13-25 1,-11 17 106,-1-1 0,-2-1 0,0 0 0,8-33 0,-13 15-5,-4 42-155,0-1-1,0 1 1,0 0-1,0-1 0,0 1 1,0 0-1,0-1 0,0 1 1,0 0-1,0-1 1,0 1-1,0 0 0,0-1 1,0 1-1,-1 0 0,1 0 1,0-1-1,0 1 1,0 0-1,0 0 0,-1-1 1,1 1-1,0 0 1,0 0-1,-1 0 0,1-1 1,0 1-1,-1 0 0,1 0 1,0 0-1,0 0 1,-1 0-1,1-1 0,-1 1 1,-16 15 268,5 1-52,1 1 0,1 0 0,0 0 0,2 1-1,0 0 1,0 1 0,2 0 0,0 0 0,2 0 0,0 1 0,1-1 0,-1 31 0,4-49-218,0-1 0,-1 1 0,1 0 0,0 0 0,0 0 0,0-1 0,0 1 0,0 0 0,0 0 0,0 0 0,0 0 0,0-1 0,0 1 0,0 0 0,1 0 0,-1-1 0,0 1 0,1 0 0,-1 0 0,0-1 0,1 1 0,-1 0 0,1-1 0,-1 1 0,1 0 0,-1-1 0,1 1 0,0-1 0,-1 1 0,1-1 0,0 1 0,-1-1 0,1 1 0,0-1 0,0 0 1,-1 1-1,1-1 0,0 0 0,0 0 0,0 0 0,-1 1 0,1-1 0,0 0 0,0 0 0,0 0 0,0 0 0,-1-1 0,1 1 0,0 0 0,0 0 0,0 0 0,-1-1 0,1 1 0,0 0 0,0-1 0,-1 1 0,1 0 0,0-1 0,-1 1 0,2-2 0,3-1-9,1-1 1,-2 0-1,1 0 0,0 0 0,-1 0 1,8-10-1,-7 7 22,-1 0 1,1-1-1,-2 1 1,1-1-1,-1 0 1,0 0-1,-1 0 0,0 0 1,0 0-1,-1-1 1,0 1-1,0-12 1,-1 19 20,1 40 395,0-36-426,0 1 1,1-1-1,-1 0 0,1 0 0,0 0 0,-1 0 0,1 0 0,1-1 0,-1 1 0,0-1 0,1 1 1,-1-1-1,1 0 0,0 0 0,0 0 0,-1 0 0,1 0 0,1-1 0,-1 1 0,0-1 0,0 0 1,0 0-1,1 0 0,-1 0 0,1-1 0,5 1 0,8 1-43,0 0 0,0-1 0,34-3-1,-43 0-6,1 0 0,-1 0-1,1 0 1,-1-2-1,0 1 1,0-1 0,0 0-1,12-8 1,-17 9 46,1 1 1,0 0-1,-1-1 1,0 0-1,1 0 1,-1 0-1,0 0 1,0 0-1,-1-1 1,1 1-1,-1-1 1,0 0-1,0 0 1,0 0-1,0 0 1,-1 0-1,1 0 1,1-9-1,-3 13 3,0-1 0,0 1 0,0-1 0,0 0 0,0 1 0,0-1 0,0 1 0,0-1 0,-1 1-1,1-1 1,0 1 0,0-1 0,0 1 0,-1-1 0,1 1 0,0-1 0,0 1 0,-1-1 0,1 1 0,-1-1 0,1 1 0,0 0 0,-1-1 0,1 1 0,-1-1 0,1 1 0,-1 0-1,1 0 1,-1-1 0,1 1 0,-1 0 0,0-1 0,-21 5 16,-19 22 14,36-22-4,1 1 0,-1 1 0,1-1 0,0 1 0,1-1 0,-1 1 0,1 0 1,0 1-1,1-1 0,-1 0 0,1 1 0,0 0 0,-1 10 0,3-14-23,0 0-1,0 0 1,0 0-1,0 0 1,1 0 0,-1 0-1,1 0 1,0 0-1,0 0 1,0 0 0,0 0-1,0 0 1,1-1-1,0 1 1,-1 0-1,1-1 1,0 1 0,0-1-1,0 0 1,0 0-1,1 0 1,-1 0 0,0 0-1,1 0 1,0 0-1,-1-1 1,1 1 0,0-1-1,0 0 1,0 0-1,5 1 1,1 1-387,1-1 0,0 0 0,-1-1 0,18 1 0,16-8-5280,-15-10-1788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93 174 9449,'0'0'10095,"-10"1"-8734,5-1-1193,-1 0 0,0 1 0,1 0 0,-1 0 0,1 0 0,0 1-1,-7 3 1,9-4-103,1 0 0,0 0 0,0 0-1,0 1 1,1-1 0,-1 1 0,0 0-1,0-1 1,1 1 0,-1 0 0,1 0-1,0 0 1,-1 0 0,1 0 0,0 0-1,0 0 1,0 1 0,1-1 0,-1 0-1,0 1 1,1-1 0,0 0 0,-1 1-1,1-1 1,0 4 0,0-5-45,0 0 1,0 0-1,0 0 0,0 1 0,0-1 1,0 0-1,0 0 0,0 0 0,0 0 1,1 0-1,-1 1 0,1-1 0,-1 0 1,0 0-1,1 0 0,0 0 0,-1 0 1,1 0-1,-1 0 0,1 0 0,0 0 1,0-1-1,0 1 0,0 0 0,-1 0 1,1-1-1,2 2 0,-1-2 19,0 0-1,0 1 0,0-1 1,0 0-1,0 0 0,0-1 1,0 1-1,0 0 0,0-1 1,-1 1-1,1-1 1,0 1-1,0-1 0,3-2 1,4-2 108,1-1 1,-1 0 0,-1 0-1,1-1 1,9-10 0,-10 8-46,1 1 1,-1-1 0,-1-1 0,0 1 0,0-1 0,-1-1 0,0 1 0,-1-1 0,0 0-1,5-18 1,-10 29-96,-1 0 0,1 0 0,0 0 0,0 1 1,-1-1-1,1 0 0,0 0 0,-1 0 0,1 0 0,0 0 0,0 0 0,-1 0 0,1 0 0,0 0 0,-1 0 0,1 0 0,0 0 0,0 0 0,-1 0 0,1 0 0,0 0 0,-1 0 0,1 0 0,0 0 1,0 0-1,-1-1 0,1 1 0,0 0 0,0 0 0,-1 0 0,1 0 0,0-1 0,0 1 0,-1 0 0,1 0 0,0 0 0,0-1 0,0 1 0,0 0 0,-1 0 0,1-1 0,0 1 0,0 0 0,0-1 0,0 1 1,0 0-1,0 0 0,0-1 0,0 1 0,0 0 0,0-1 0,0 1 0,0 0 0,0-1 0,0 1 0,0 0 0,0 0 0,0-1 0,0 1 0,0 0 0,1-1 0,-20 20-113,14-10 96,0 0-1,0 0 0,1 0 1,1 1-1,-1 0 0,1 0 1,1 0-1,0 0 0,0 0 1,1 0-1,1 0 0,0 15 0,0-23 13,1-1 0,-1 0-1,0 0 1,1 0 0,-1 1-1,1-1 1,0 0 0,-1 0-1,1 0 1,0 0 0,0 0-1,-1 0 1,1 0 0,0 0-1,0 0 1,0-1 0,0 1-1,0 0 1,1-1-1,-1 1 1,0 0 0,0-1-1,0 0 1,0 1 0,1-1-1,-1 1 1,0-1 0,0 0-1,1 0 1,-1 0 0,0 0-1,1 0 1,-1 0 0,2-1-1,3 1 27,-1-1-1,1 0 1,-1 0-1,1 0 1,-1-1-1,0 0 1,7-3-1,5-5 22,-1 0-1,0-1 1,-1-1 0,0 0 0,-1-1-1,0-1 1,-1 0 0,-1-1-1,0 0 1,-1-1 0,-1 0 0,0-1-1,-1 0 1,-1-1 0,7-21-1,-86 235-624,55-145 803,-10 60 0,22-90-183,2 0 1,0-1-1,1 1 0,1 0 0,1 0 0,4 22 0,-3-37-65,0 1-1,0-1 1,1 1-1,-1-1 1,7 10-1,4 10-324,-59-95 2428,40 58-2055,1 0-1,1-1 0,0 1 1,0-1-1,1 0 0,1 0 1,0 0-1,0 0 0,1 0 1,1 0-1,0-1 0,1 1 1,0 0-1,0 0 1,5-15-1,-4 24-62,0 0 0,0 0 0,0 0 0,0 0 0,1 0 0,-1 0 0,1 1 0,-1-1 0,1 1 0,0-1 0,0 1 0,0 0 0,0 1-1,1-1 1,6-2 0,60-18-2268,-40 15 306,15-8-3026,1-5-3491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14734,'0'0'11526,"-1"8"-11110,-38 187-53,46-244-4633,0 3 2932,1-52 1,-8 96 1390,0 5 155,0 2-52,0 17 613,0 1 0,2-1 0,0 0 1,11 43-1,-12-61-656,0 0 0,0 0 0,1 1 0,0-1-1,-1-1 1,1 1 0,1 0 0,-1 0 0,0-1 0,1 1 0,0-1 0,0 0 0,0 0 0,0 0 0,0 0 0,1-1 0,-1 1 0,1-1 0,0 0-1,-1 0 1,1 0 0,0 0 0,0-1 0,0 0 0,1 1 0,-1-2 0,0 1 0,0 0 0,1-1 0,-1 0 0,0 0 0,1 0 0,-1 0 0,5-2-1,-4 1-16,1-1-1,-1 0 0,0 0 0,0 0 0,1-1 0,-2 0 0,1 0 0,0 0 0,-1 0 0,1-1 0,-1 0 0,0 0 0,0 0 0,-1 0 0,1-1 0,-1 1 0,0-1 0,0 0 1,0 0-1,-1 0 0,0 0 0,0-1 0,2-6 0,1-6 33,0-1-1,-1 1 1,0-1 0,-2 0 0,1-29 0,-3 47-137,0-1 1,0 1 0,0 0 0,0 0-1,1 0 1,-1 0 0,-1-1 0,1 1-1,0 0 1,0 0 0,0 0-1,-1 0 1,1-1 0,0 1 0,-1 0-1,1 0 1,-1 0 0,0 0 0,1 0-1,-1 0 1,0 0 0,1 0-1,-1 0 1,0 1 0,0-1 0,0 0-1,0 0 1,0 1 0,0-1 0,0 1-1,0-1 1,0 0 0,0 1 0,0 0-1,-2-1 1,2 1-107,-1 1 1,1-1-1,0 1 1,-1-1-1,1 1 1,0 0-1,0-1 1,-1 1-1,1 0 1,0 0-1,0 0 0,0 0 1,0 0-1,0 0 1,0 0-1,0 0 1,1 0-1,-1 1 1,0-1-1,1 0 1,-1 1-1,1-1 1,-1 0-1,1 1 0,-1-1 1,1 0-1,0 1 1,0 2-1,-3 18-3131,6-8-3480,3-11-598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13421,'0'0'9913,"-5"10"-9310,-16 26-231,-1-1 0,-2-1 0,-1-1 0,-2-1 0,-48 44 0,62-68-1115,9-14-3263,9-22-3294,4-1 611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11883,'0'0'11403,"-15"47"-9994,24-28-704,6 1 0,4-2 63,5-1-319,1 0-257,0-2-128,1-2-480,2-1-1218,-4-3-1953,-3-2-4133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10282,'0'0'12235,"-28"66"-10986,17-32-416,2 1-224,-2-1-33,2 1-31,2-2-353,3-4-128,4-3-32,0-4-32,9-7-288,7-4-737,-1-6-1025,6-5-1473,1 0-2531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12812,'0'0'10378,"-3"8"-8894,-12 28-587,15-35-878,0 0 0,0 0 1,0-1-1,0 1 0,0 0 1,0 0-1,0-1 0,0 1 1,1 0-1,-1-1 0,0 1 1,0 0-1,1 0 0,-1-1 1,0 1-1,1-1 0,-1 1 1,1 0-1,-1-1 0,1 1 0,-1-1 1,1 1-1,-1-1 0,1 1 1,0-1-1,-1 1 0,1-1 1,-1 0-1,1 1 0,0-1 1,0 0-1,-1 1 0,1-1 1,0 0-1,-1 0 0,1 0 0,0 0 1,0 0-1,-1 0 0,1 0 1,0 0-1,0 0 0,0 0 1,33-2 176,-29 1-182,-1-1-1,0 1 1,0-1-1,0 0 1,0 0-1,-1 0 1,1-1-1,0 1 0,-1-1 1,0 0-1,0 0 1,0 0-1,0 0 1,4-6-1,-5 6-4,0 1-1,0-1 0,0 0 0,-1 0 0,1 0 0,-1 0 1,0 0-1,0 0 0,0 0 0,-1-1 0,1 1 0,-1 0 1,1 0-1,-1-1 0,0 1 0,0 0 0,-1-1 0,1 1 1,-1 0-1,0-5 0,0 7-10,0 0 1,0-1-1,0 1 0,0 0 1,0 0-1,0 0 0,0 0 1,0-1-1,0 2 0,0-1 1,0 0-1,-1 0 0,1 0 1,0 0-1,-1 1 0,1-1 1,-1 1-1,1-1 0,-1 1 1,1-1-1,-1 1 0,1 0 1,-1 0-1,1 0 0,-1 0 1,1 0-1,-1 0 0,1 0 1,-1 1-1,1-1 0,-4 1 1,1 0-9,0 0 0,-1 1 0,1-1 1,0 1-1,0 0 0,0 0 1,1 0-1,-1 0 0,0 1 0,-4 3 1,1 2 0,-1 1 1,1 0-1,1 1 1,0-1-1,-9 19 0,13-24 51,0 1-1,0 0 1,0 0-1,1 0 1,-1 1-1,1-1 1,1 0-1,-1 0 1,1 1-1,0-1 1,0 0-1,0 1 1,1-1-1,2 8 1,-2-11-34,0 0 0,0 0 1,0-1-1,0 1 0,1 0 1,-1-1-1,0 1 0,1-1 0,0 0 1,-1 1-1,1-1 0,0 0 1,-1 0-1,1 0 0,0 0 0,0 0 1,0-1-1,0 1 0,0-1 0,0 1 1,0-1-1,3 1 0,52 2-136,-48-3 23,0-1-388,-1 1 0,0-1 0,1 0-1,-1-1 1,0 1 0,13-6 0,22-16-6369,-10-2-3841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12268,'0'0'7367,"-9"72"-4645,9-41-1024,6 2-65,4 1-800,5 0-417,-8 2-63,-5 1-65,-2 0-128,-7 6 32,-17 0 321,-8-1-65,-8-2-320,0-3-96,1-9-1153,3-12-1953,3-12-4742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10858,'0'0'12417,"10"-6"-11883,32-19-230,-42 25-301,1-1 0,-1 1 0,1 0 0,-1 0 0,1 0 0,-1 0 0,1 0 0,-1 0 0,1-1 0,-1 1-1,1 0 1,-1 0 0,1 1 0,-1-1 0,1 0 0,-1 0 0,1 0 0,-1 0 0,1 0 0,-1 0 0,1 1-1,-1-1 1,0 0 0,1 0 0,-1 1 0,1-1 0,-1 0 0,1 1 0,-1-1 0,0 0 0,1 1 0,-1-1-1,0 1 1,0-1 0,1 0 0,-1 1 0,0-1 0,0 1 0,1-1 0,-1 1 0,3 21 56,-3-18-40,1 163 376,-2-79-267,0-87-118,1 1-1,0 0 1,0 0 0,0 0-1,0 0 1,1-1-1,-1 1 1,0 0 0,1 0-1,-1-1 1,1 1-1,0 0 1,-1 0 0,1-1-1,0 1 1,0-1-1,0 1 1,0-1 0,1 1-1,1 1 1,-2-3 13,1 1-1,-1 0 1,0-1 0,1 1 0,-1-1 0,1 0 0,-1 0 0,1 1 0,-1-1 0,1 0-1,-1 0 1,1 0 0,0-1 0,-1 1 0,1 0 0,-1 0 0,0-1 0,1 1 0,1-2-1,5-1 79,-1-1-1,1 0 1,-1-1-1,0 1 1,0-1-1,0-1 0,7-7 1,-2 1-55,0 0 1,-1-1 0,-1-1-1,0 0 1,-1 0-1,-1 0 1,0-1 0,0-1-1,-2 1 1,6-20-1,-14 49-118,1-1-1,0 1 0,1 0 1,1-1-1,2 15 1,-3-22 75,1 0 1,0 0-1,0 0 1,1 0-1,0 0 1,0-1-1,0 1 1,1-1 0,0 1-1,0-1 1,0 0-1,1 0 1,0 0-1,-1 0 1,7 5-1,-7-9 52,-1 1 0,1 0-1,0 0 1,-1-1 0,1 1-1,0-1 1,0 0 0,0 0-1,0 0 1,0-1 0,1 1 0,-1-1-1,0 1 1,0-1 0,0 0-1,0 0 1,0 0 0,1-1-1,-1 1 1,4-2 0,-2 0 47,0 0 0,0-1 0,0 0 0,0 1 0,0-2 0,0 1 1,-1-1-1,0 1 0,0-1 0,7-7 0,-2-1-18,-1 0-1,1 0 1,-2-1 0,0 0 0,0 0-1,-1-1 1,7-27 0,-8-11-20,-4 50-68,-1 1 0,0-1 0,0 1 0,-1-1 0,1 1 0,0 0 0,0-1 0,-1 1 0,1-1 0,-1 1 0,1 0 0,-1-1 0,0 1 0,1 0 0,-1 0 0,0-1 0,0 1 0,0 0 0,0 0 0,0 0 0,0 0 0,0 0 0,0 0 0,-1 0 0,1 1 0,0-1 0,-1 0 0,1 1 0,0-1 0,-1 1 0,-2-1 0,3 1-4,0 0-1,-1 0 1,1 0 0,0 1 0,-1-1 0,1 0 0,0 1 0,0-1 0,-1 1-1,1-1 1,0 1 0,0 0 0,0 0 0,0-1 0,0 1 0,0 0 0,0 0-1,0 0 1,0 0 0,0 0 0,1 0 0,-1 0 0,0 1 0,1-1 0,-1 0-1,1 0 1,-1 1 0,1-1 0,0 0 0,-1 0 0,1 1 0,0-1 0,0 0-1,0 2 1,-3 54-72,3-49 60,0-4 17,0-1-1,0 0 0,0 1 1,1-1-1,-1 1 0,1-1 1,0 0-1,0 1 1,0-1-1,1 0 0,-1 0 1,1 0-1,0 0 0,-1 0 1,1 0-1,5 4 0,-5-5 7,0-1 0,0 0-1,0 0 1,0 0 0,0 0 0,0 0-1,0 0 1,0 0 0,1-1-1,-1 1 1,0-1 0,1 0-1,-1 1 1,0-1 0,0 0-1,1 0 1,-1-1 0,0 1 0,1 0-1,-1-1 1,0 0 0,0 1-1,1-1 1,-1 0 0,0 0-1,3-2 1,5-4 13,-1 1 0,-1-2 0,1 1 0,-1-1 0,-1 0 0,1-1 0,-2 0 0,1 0 0,-1-1 0,0 1 0,-1-1 0,0 0 0,-1-1 0,6-21 0,-9 31-42,-2 35-71,-7 22 207,3-25 73,-1 47 0,6-77-182,-1 0 1,1-1-1,0 1 1,0-1-1,0 1 0,0-1 1,0 1-1,0-1 1,0 1-1,1 0 1,-1-1-1,0 1 1,0-1-1,0 1 1,0-1-1,1 1 1,-1-1-1,0 1 1,1-1-1,-1 1 1,0-1-1,1 1 1,-1-1-1,0 0 1,1 1-1,-1-1 1,1 0-1,-1 1 1,1-1-1,-1 0 0,1 1 1,-1-1-1,1 0 1,-1 0-1,2 1 1,21-9-771,17-25-3582,-14-10-7409,-14 18-203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3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11050,'0'0'10538,"63"7"-8680,-24-16-545,10-2-512,0-3-513,1-2-223,-1 1-1507,-8-3-2177,-5-2-5318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15535,'0'0'6790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10025,'2'-9'3422,"0"-1"-2262,-1 2-92,0 0 0,0 0 1,1 1-1,0-1 0,1 1 1,5-12-1,-1 52 2338,-5 38-2129,-3 0 0,-19 137 0,17-183-1030,4-11 156,6-30-242,9-31-196,-12 12-203,-1 1 1,-1-46-1,-2 78 230,0 5-22,1 0 0,0 0 0,0 0 0,0-1 0,0 1 0,0 0 0,1-1 0,-1 1 0,1-1 0,-1 0 0,1 1 0,0-1 0,0 0-1,0 0 1,5 3 0,-3-1 26,1 0-1,1 0 1,-1 0-1,0-1 1,1 0-1,7 3 1,-5-4 10,0-1 1,0 0-1,0 0 0,0-1 1,0 0-1,0 0 1,1 0-1,-1-1 1,0-1-1,0 1 1,0-1-1,-1-1 0,1 0 1,0 0-1,-1 0 1,0-1-1,1 0 1,-1 0-1,-1-1 1,1 0-1,-1 0 0,7-7 1,-7 7 7,-1 0 0,1-1 0,-1 0 1,0 0-1,0-1 0,-1 1 0,1-1 1,-2 0-1,1 0 0,-1 0 0,0-1 0,0 1 1,-1-1-1,0 0 0,-1 1 0,1-1 0,-1 0 1,-1 0-1,0 0 0,0 0 0,0 0 1,-4-14-1,4 21-17,0-1 1,0 1 0,-1 0-1,1 0 1,0 0 0,-1 0-1,1 0 1,-1 0 0,0 0-1,1 0 1,-1 0 0,0 0-1,1 0 1,-1 0 0,0 0-1,0 0 1,0 1 0,0-1-1,0 0 1,0 1 0,0-1-1,0 1 1,0-1 0,0 1-1,0-1 1,0 1 0,-1 0-1,1-1 1,0 1 0,0 0-1,0 0 1,0 0 0,-1 0-1,1 0 1,0 0 0,0 0-1,0 0 1,-1 1 0,1-1-1,0 0 1,0 1 0,0-1-1,0 1 1,0-1 0,-1 2-1,-3 0-20,0 1-1,0 0 0,0 1 1,1-1-1,0 1 0,-1 0 1,1 0-1,-4 5 0,-53 80-4,55-79 94,1 0 1,0 0-1,0 1 0,1 0 0,1-1 1,0 1-1,-3 17 0,6-27-62,0 0-1,0 0 0,1 0 1,-1-1-1,0 1 1,0 0-1,0 0 0,1 0 1,-1 0-1,0 0 1,1-1-1,-1 1 0,0 0 1,1 0-1,-1-1 1,1 1-1,0 0 0,-1-1 1,1 1-1,-1 0 1,1-1-1,0 1 0,0-1 1,-1 1-1,1-1 1,0 1-1,0-1 0,-1 0 1,1 1-1,0-1 1,0 0-1,0 0 0,0 0 1,0 1-1,0-1 1,1 0-1,41 0-120,-24 0-68,-13 0 70,1 0-1,-2 1 0,1 0 1,0 1-1,0-1 1,0 1-1,0 0 1,-1 0-1,1 1 0,-1 0 1,0 0-1,0 0 1,0 0-1,0 1 1,0 0-1,-1 0 1,0 0-1,0 0 0,5 8 1,-5-6 55,0 1 0,-1-1 1,0 1-1,0 0 0,-1 1 0,0-1 1,0 0-1,0 1 0,-1-1 0,0 1 1,-1-1-1,0 1 0,0-1 0,0 1 1,-2 8-1,2-15-98,0-1 0,0 1 0,0 0 0,0 0 0,-1 0 0,1 0 0,0 0-1,0 0 1,-1 0 0,1 0 0,0-1 0,-1 1 0,1 0 0,-1 0 0,1 0 0,-1-1 0,1 1 0,-1 0 0,0-1 0,1 1 0,-1 0-1,0-1 1,1 1 0,-1-1 0,0 1 0,0-1 0,0 1 0,0-1 0,1 0 0,-1 1 0,0-1 0,0 0 0,0 0 0,0 0 0,0 1 0,0-1-1,0 0 1,0 0 0,0-1 0,-1 1 0,-9-4-5602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15919,'0'0'1730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13068,'0'0'6641,"0"8"-4751,0 32-996,1 0-1,3 0 1,1 0 0,14 50-1,-19-88-884,1-1 0,-1 1-1,1-1 1,-1 1-1,1-1 1,-1 1-1,1-1 1,0 0 0,0 1-1,0-1 1,0 0-1,0 1 1,0-1 0,0 0-1,0 0 1,0 0-1,1 0 1,1 1 0,-2-2 1,-1-1 0,1 1 0,0 0 0,0 0 0,0 0 1,-1-1-1,1 1 0,0 0 0,-1-1 0,1 1 0,0-1 0,-1 1 1,1-1-1,0 1 0,-1-1 0,1 0 0,-1 1 0,1-1 0,-1 1 1,1-1-1,-1 0 0,0 0 0,1 1 0,-1-1 0,0 0 0,0 0 1,1 1-1,-1-1 0,0 0 0,0 0 0,0 0 0,0 1 0,0-1 1,0 0-1,0-1 0,5-28-19,-1 0 1,-2 0-1,-1-1 1,-4-45-1,-2 55-20,2 15-122,2 14-432,0 0 563,2 0 0,-1 0 0,1 0 0,1 0 0,-1 0 0,1 0 0,1-1 0,-1 1 0,1-1 0,0 0 0,1 0 0,0 0 0,0 0 0,8 9 0,-9-12 69,2 0 1,-1 0-1,0-1 0,1 1 0,0-1 1,-1 0-1,1 0 0,1-1 1,-1 1-1,0-1 0,1-1 1,-1 1-1,1 0 0,-1-1 0,1 0 1,0-1-1,-1 1 0,1-1 1,0 0-1,-1-1 0,9 0 0,-5-1 48,0-1 0,-1 1 0,1-1-1,0-1 1,-1 1 0,0-2-1,0 1 1,0-1 0,-1 0 0,1-1-1,10-10 1,-13 12-75,-1 0 0,1-1-1,-1 1 1,-1-1 0,1 0 0,-1 0 0,1 0-1,-2 0 1,1-1 0,0 1 0,-1-1 0,0 0-1,0 1 1,-1-1 0,0 0 0,0 0 0,0 0-1,-1-9 1,0 13-20,0 1-1,0 0 1,-1 0-1,1-1 1,-1 1-1,1 0 1,-1 0-1,1 0 0,-1 0 1,0 0-1,1 0 1,-1 0-1,0 0 1,0 0-1,0 0 1,0 0-1,0 0 1,0 1-1,0-1 1,0 0-1,0 1 0,0-1 1,0 1-1,-1-1 1,1 1-1,0 0 1,0-1-1,0 1 1,-1 0-1,1 0 1,0 0-1,0 0 1,-1 0-1,1 0 0,-3 0 1,1 0-16,0 1 1,0-1 0,0 1-1,0-1 1,0 1-1,1 0 1,-1 0-1,0 1 1,0-1-1,1 0 1,-1 1-1,0 0 1,1-1-1,-3 4 1,-3 5 6,2 0 1,-1 1 0,1 0-1,1 0 1,0 0-1,1 1 1,0 0 0,1 0-1,0 0 1,0 0-1,2 0 1,-1 0 0,2 1-1,0 13 1,0-24 1,0 0 1,0 0 0,0 0-1,1 0 1,-1 0-1,1 0 1,-1 0 0,1 0-1,0-1 1,-1 1 0,1 0-1,0 0 1,0-1-1,0 1 1,0 0 0,1-1-1,-1 1 1,0-1-1,1 0 1,-1 1 0,3 0-1,-1 0-118,1 0 0,0 0 0,0 0 1,0-1-1,0 1 0,0-1 0,0 0 0,0 0 0,8 0 0,42-4-4132,-10-9-4920,-13-2-3973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81 12460,'0'0'7516,"3"-9"-4654,2-1-2048,-3 7-539,0-1-1,0 1 0,-1 0 1,0-1-1,1 0 1,-1 1-1,0-1 0,-1 0 1,1 1-1,-1-9 1,0 11-212,-1 0 1,1 0-1,-1 0 1,0 0-1,1 1 1,-1-1-1,0 0 1,0 0 0,0 0-1,0 0 1,0 1-1,0-1 1,0 1-1,0-1 1,0 0 0,0 1-1,0 0 1,0-1-1,0 1 1,0 0-1,-1-1 1,1 1-1,0 0 1,0 0 0,0 0-1,0 0 1,-1 0-1,1 0 1,-2 1-1,-37 3 70,33-1-141,1 0 1,-1 1 0,1 0-1,0 0 1,0 0 0,0 1-1,1 0 1,0 0-1,-6 7 1,8-9 0,1 0 0,-1 1 0,0-1 1,1 0-1,0 1 0,0-1 0,0 1 0,0 0 0,1-1 0,-1 1 0,1 0 1,0 0-1,0 0 0,0 0 0,1 0 0,0 0 0,0 8 0,0-11-20,0 0-1,1 0 1,-1-1-1,1 1 1,0 0-1,-1 0 0,1-1 1,0 1-1,-1 0 1,1 0-1,0-1 1,0 1-1,0-1 1,-1 1-1,1-1 0,0 1 1,0-1-1,0 0 1,0 1-1,0-1 1,0 0-1,0 0 1,0 0-1,0 1 1,2-1-1,31 0-658,-22-1 391,-3 1 24,1 0 1,-1 0 0,1 1 0,-1 0 0,0 1-1,1 0 1,17 7 0,-25-8 313,1 1 0,-1-1 0,1 1-1,-1 0 1,0 0 0,0 0 0,0 0 0,0 0 0,0 0 0,0 0 0,-1 1-1,1-1 1,-1 1 0,1-1 0,-1 1 0,0 0 0,0-1 0,0 1-1,0 0 1,-1 0 0,1 0 0,-1 0 0,0 0 0,0-1 0,0 1 0,0 0-1,0 0 1,-1 0 0,1 0 0,-2 4 0,1-4 69,0 0-1,0 0 1,-1 0 0,1-1-1,-1 1 1,0 0 0,0-1-1,0 1 1,0-1 0,0 1-1,0-1 1,-1 0 0,1 0-1,-1 0 1,0 0-1,1-1 1,-1 1 0,0-1-1,0 1 1,-4 0 0,2 0-183,1 0 0,-1-1 0,0 1 0,1-1 0,-1 0 0,0-1 0,0 1 0,0-1 0,1 0 0,-1 0 0,0-1 0,0 1 0,-5-2 0,9 2-96,0-1 1,1 1 0,-1-1 0,0 1 0,0-1 0,1 1 0,-1-1-1,0 1 1,1-1 0,-1 0 0,0 1 0,1-1 0,-1 0 0,1 0-1,-1 1 1,1-1 0,0 0 0,-1 0 0,1 0 0,0 0 0,-1-1 0,-1-20-7135,2 20 6496,0-18-9322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11755,'0'0'10554,"-2"13"-9791,-45 241 2513,13-82-2057,31-150-1096,0 1 0,1 23 0,10-49 181,3-16-239,-2 0 0,0 0 0,-1-1 0,-1 0 0,-1 0 0,7-43 0,-9 46-34,8-43-50,-7 31-198,1 0 0,1 0-1,1 1 1,19-43 0,-26 69 163,0 0 1,0 1-1,0-1 1,0 0-1,1 1 1,-1-1-1,0 0 1,1 1-1,-1-1 1,1 1-1,-1 0 1,1 0-1,0 0 1,0-1-1,-1 1 1,1 1-1,0-1 1,0 0-1,0 0 1,0 1-1,0-1 1,0 1-1,0 0 1,0-1-1,0 1 1,0 0-1,0 0 1,1 1-1,-1-1 1,0 0-1,0 1 1,0-1-1,3 2 1,-3-1 35,-1 0 0,0 0 0,1 0 0,-1 0 1,0 0-1,1 0 0,-1 0 0,0 0 0,0 1 1,0-1-1,0 0 0,0 1 0,0-1 0,-1 1 0,1-1 1,0 1-1,-1 0 0,1-1 0,-1 1 0,0-1 0,1 1 1,-1 0-1,0-1 0,0 1 0,0 0 0,0 0 0,0-1 1,0 1-1,-1 0 0,1-1 0,-1 1 0,1-1 0,-1 1 1,1 0-1,-1-1 0,0 1 0,0-1 0,0 0 1,0 1-1,0-1 0,-2 2 0,-4 7 51,-1 0 0,0 0 0,-1-1 1,-10 9-1,14-14-57,1 0 0,-1 0 1,0-1-1,0 0 1,0 0-1,0 0 1,-1-1-1,1 0 0,-1 0 1,1 0-1,-8 1 1,12-3-90,1 0 0,-1 1 0,1-1 0,-1 0 1,1 0-1,-1 0 0,1 0 0,-1 0 1,0 0-1,1 0 0,-1-1 0,1 1 0,0 0 1,-1 0-1,1 0 0,-1 0 0,1-1 1,-1 1-1,1 0 0,-1 0 0,1-1 0,0 1 1,-1 0-1,1-1 0,-1 1 0,1 0 1,0-1-1,-1 1 0,1-1 0,0 0 0,1-17-5476,8-4-940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99 14542,'0'0'10554,"10"6"-9770,36 19-303,-43-24-468,0 0 0,0 0 0,0-1 0,0 1 1,-1-1-1,1 0 0,0 0 0,0 0 0,0 0 0,0-1 0,0 1 1,0-1-1,-1 0 0,1 0 0,0 0 0,0 0 0,-1 0 0,1 0 0,-1-1 1,1 1-1,-1-1 0,0 0 0,5-4 0,-4 4-2,0-1 0,0 0 0,0 0 0,-1 0 0,1-1 0,-1 1 0,1-1 0,-1 1 0,0-1 0,-1 0 0,1 1 0,-1-1 0,1 0 0,0-6 0,-2 8-4,0-1 0,0 1 0,0 0 0,-1 0 0,1 0 0,0-1 0,-1 1 0,0 0 0,1 0 0,-1 0 0,0 0 0,0 0-1,0 0 1,-1 0 0,1 0 0,0 0 0,-1 1 0,1-1 0,-1 0 0,1 1 0,-1-1 0,0 1 0,0 0 0,0 0 0,0-1-1,0 1 1,0 0 0,0 1 0,0-1 0,0 0 0,0 1 0,0-1 0,-1 1 0,1-1 0,0 1 0,-3 0 0,0 0 6,0-1 0,0 1 0,0 1 0,0-1 1,0 1-1,0 0 0,1 0 0,-1 0 0,0 0 1,0 1-1,1 0 0,-1 0 0,1 0 0,-1 1 0,1 0 1,-5 3-1,4 0 42,-1 1 0,1 0 0,0 0 0,1 0 0,-1 0 0,1 1 0,1 0 0,0 0 0,0 0 0,0 0 0,1 0 0,0 0 0,1 1 0,-1-1 0,2 1 0,-1-1 0,1 1 0,1-1 0,2 15 0,-2-20-60,-1-1 0,1 0 0,1 0 1,-1 0-1,0 0 0,0 0 0,1 0 1,-1 0-1,1-1 0,0 1 1,-1-1-1,1 1 0,0-1 0,0 1 1,0-1-1,0 0 0,0 0 0,3 1 1,1 0-206,-1 0 0,1-1 0,0 0 0,-1 0 0,1 0 1,0-1-1,8 0 0,-3 0-1197,0-2 0,1 1 0,-1-1-1,0-1 1,0 0 0,-1 0 0,15-8 0,9-8-6878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 14125,'0'0'7880,"-8"-2"-5579,4 1-2180,-1 0 0,1 0 0,-1 0 0,0 0 1,1 1-1,-1-1 0,0 1 0,1 1 0,-1-1 0,0 1 1,1-1-1,-1 1 0,1 1 0,-1-1 0,1 1 1,-1-1-1,1 1 0,0 0 0,-7 5 0,-4 6-70,1 0-1,-1 1 1,2 0-1,-15 22 0,22-29 78,1 1-1,0-1 0,1 1 0,0 0 0,0 0 0,1 1 0,0-1 0,0 1 1,1 0-1,0-1 0,-1 17 0,3-24-121,0 0 1,1 0-1,-1 0 1,0-1-1,0 1 1,0 0-1,1 0 1,-1 0-1,0-1 1,1 1-1,-1 0 1,1 0-1,-1-1 1,1 1-1,-1 0 0,1-1 1,-1 1-1,1-1 1,0 1-1,-1-1 1,1 1-1,0-1 1,-1 1-1,1-1 1,0 1-1,1-1 1,29 6 101,31-11-674,-50 2-390,1-1-1,0 0 1,-1-1 0,20-10 0,18-16-8650,-22 10-1060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10090,'0'0'12908,"-1"14"-11269,-5 94 636,-3 204 1204,15-293-4038,-2-20-580,-2-11 168,-3 2 747,1 1 0,-2-1 0,0 1 0,0-1-1,0 1 1,-1 0 0,-1 0 0,0 0 0,-7-13-1,-6-6 542,-29-37-1,38 55-143,8 10-119,-1-1 0,1 1 0,0 0 0,0-1 0,-1 1 0,1 0 0,0-1 0,0 1 0,-1-1 0,1 1 0,0 0 1,0-1-1,0 1 0,0-1 0,-1 1 0,1-1 0,0 1 0,0-1 0,0 1 0,0 0 0,0-1 0,0 1 0,0-1 0,0 1 0,1-1 0,-1 1 0,0-1 0,0 1 0,0 0 0,0-1 0,1 1 0,-1-1 0,0 1 0,0 0 0,1-1 0,-1 1 0,0 0 0,1-1 0,22-7 735,40 7-899,-52 1 159,6 0-321,29-1-2021,-16-4-2109,1-6-3883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7591,'0'0'14478,"0"11"-13688,-5 82 210,1-21 449,7 121-1,-6-205-1568,-1-1 0,0 1-1,-1 0 1,0 1 0,-1-1 0,-1 1-1,0 0 1,-12-14 0,7 8 242,1-1 0,-18-35 1,37 60-80,0 0 1,1-1-1,0 0 1,0 0 0,14 5-1,-13-6-245,0-1-1,-1-1 1,1 0-1,0 0 1,19 1-1,52 0-5351,-35-4-366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15407,'0'0'7623,"52"3"-5990,-5-6-544,5-1-544,9-1-353,-3 2-160,-6 2-288,-7 1-1025,-11 0-641,-14 0 0,-18 4-416,-2 2-1538,-22-2-2530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17 12492,'-8'2'4287,"-7"2"-3089,1 0 0,0 1 0,1 0-1,-23 12 1,32-15-1017,0 1-1,0-1 0,0 1 1,1-1-1,-1 1 0,1 0 1,0 0-1,0 0 0,0 1 1,0-1-1,1 1 0,-1 0 1,1 0-1,0-1 0,0 2 1,0-1-1,0 0 0,1 0 1,0 0-1,0 1 0,0-1 1,0 7-1,1-10-147,0 0 0,0 0 0,0 0 0,0 0 0,1 0 0,-1 1 0,0-1 0,1 0-1,-1 0 1,0 0 0,1 0 0,-1 0 0,1 0 0,0 0 0,-1-1 0,1 1 0,0 0 0,0 0 0,-1 0 0,1-1-1,0 1 1,0 0 0,0-1 0,0 1 0,2 0 0,0 1 32,0-1 0,1 0 1,-1-1-1,0 1 0,1 0 0,-1-1 0,1 0 0,5 0 1,-1 0 78,1-1 1,-1-1 0,0 1 0,0-1-1,0 0 1,14-7 0,-14 5-79,0-1 0,-1 0 0,0 0 0,0-1 0,0 0 0,0 0 0,6-9 0,-10 11-54,0 1 0,-1-1 0,0 0 0,0 1 0,0-1 0,0 0 0,0 0 0,-1-1 0,0 1-1,0 0 1,0 0 0,0-1 0,-1 1 0,1 0 0,-1-1 0,-1-6 0,0 9-73,1 0 0,-1 1 0,0-1 0,0 1 0,0 0 0,0-1 1,0 1-1,-1 0 0,1-1 0,0 1 0,-1 0 0,1 0 0,-1 0 0,1 0 0,-1 0 0,1 1 0,-1-1 0,1 0 0,-1 1 0,0-1 0,0 1 0,1-1 0,-1 1 1,0 0-1,1 0 0,-1 0 0,0 0 0,0 0 0,1 0 0,-1 1 0,0-1 0,-2 1 0,2-1-224,0 0 0,0 0 0,0 0 0,0 1 1,-1-1-1,1 1 0,0-1 0,0 1 0,0 0 0,0 0 0,0 0 0,1 0 0,-1 0 1,0 0-1,0 0 0,1 1 0,-1-1 0,1 1 0,-1-1 0,1 1 0,-1 0 0,1-1 0,0 1 1,0 0-1,0 0 0,0 0 0,-1 3 0,2-3-42,0-2 11,-1 1-1,1 0 1,0-1 0,0 1 0,0 0-1,0-1 1,0 1 0,0 0-1,0-1 1,0 1 0,0 0-1,1-1 1,-1 1 0,0 0 0,0-1-1,1 1 1,-1 0 0,0-1-1,1 1 1,-1-1 0,0 1-1,2 1 1,12 0-6175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24 117 5733,'0'0'10117,"-4"8"-6957,-14 29-710,18-37-2367,-1 1-1,1 0 1,0 0 0,0-1-1,-1 1 1,1 0-1,0 0 1,0 0-1,0-1 1,0 1 0,0 0-1,0 0 1,1 0-1,-1-1 1,0 1-1,0 0 1,0 0-1,1-1 1,-1 1 0,0 0-1,1 0 1,-1-1-1,1 1 1,-1 0-1,1-1 1,-1 1 0,1-1-1,-1 1 1,1-1-1,0 1 1,-1-1-1,1 1 1,0-1 0,-1 1-1,1-1 1,0 0-1,0 1 1,-1-1-1,1 0 1,0 0 0,0 0-1,0 0 1,-1 0-1,1 1 1,1-2-1,42 4 951,-38-3-798,4-1-138,0 0-1,0 0 0,0-1 0,0-1 0,0 1 0,-1-2 0,1 1 0,-1-1 0,0-1 0,0 0 0,10-7 1,-13 9-54,-1-1 0,0 0 0,1-1 1,-1 1-1,-1-1 0,1 0 1,-1 0-1,0 0 0,0-1 1,0 0-1,-1 1 0,0-1 0,0 0 1,-1-1-1,1 1 0,-1 0 1,2-13-1,-4 17-23,0 1 1,0-1-1,0 0 1,-1 1-1,1-1 1,0 1-1,-1-1 1,1 0-1,-1 1 1,0-1-1,0 1 1,1-1-1,-1 1 0,0 0 1,0-1-1,0 1 1,0 0-1,-1-1 1,1 1-1,0 0 1,0 0-1,-1 0 1,1 0-1,0 0 1,-1 1-1,1-1 1,-1 0-1,0 1 0,1-1 1,-1 1-1,1-1 1,-1 1-1,0 0 1,1 0-1,-1-1 1,0 1-1,1 0 1,-1 1-1,-2-1 1,-3 0-15,1 0 1,0 1 0,-1 0 0,1 0-1,0 0 1,0 1 0,-1-1 0,1 1-1,-9 5 1,5 0 34,0 0-1,0 1 1,1 0-1,0 0 1,1 1-1,0 0 1,0 0-1,1 1 1,0 0-1,1 1 1,0-1-1,0 1 1,1 0-1,1 0 1,0 1-1,-5 22 1,9-32-33,0 0 0,0 0 0,0 1 0,1-1 1,-1 0-1,1 0 0,-1 0 0,1 1 0,0-1 1,-1 0-1,1 0 0,0 0 0,1 0 0,-1 0 0,0-1 1,0 1-1,1 0 0,-1-1 0,1 1 0,0 0 1,-1-1-1,1 0 0,0 1 0,0-1 0,0 0 1,0 0-1,0 0 0,0 0 0,0 0 0,0-1 0,0 1 1,4 0-1,8 2-56,0-1 0,0-1 0,1 0-1,14-1 1,-16 0-83,-7 0 34,95-2-3079,-34-10-3822,-7-6-5552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4837,'11'-19'13797,"-17"48"-9287,0 0-4533,5-25 137,-1 8 172,0 0-1,1 0 1,0 0-1,1 1 1,2 15-1,-2-26-241,0 0-1,0 0 1,1-1-1,-1 1 1,1 0 0,0 0-1,-1-1 1,1 1-1,0 0 1,0-1-1,0 1 1,0-1-1,0 1 1,0-1-1,1 0 1,-1 1-1,0-1 1,1 0-1,-1 0 1,1 0-1,0 0 1,-1 0-1,1 0 1,-1 0-1,1-1 1,0 1-1,0-1 1,0 1-1,-1-1 1,1 0-1,0 1 1,0-1-1,0 0 1,0 0-1,-1 0 1,1-1-1,0 1 1,0 0-1,0-1 1,-1 1-1,1-1 1,0 1-1,2-2 1,4-1 53,-1-1 0,1 1 0,-1-1 0,0-1 0,0 1 0,-1-1 0,1 0 0,-1-1 0,0 1 0,0-1 0,8-13 0,-5 9-52,-1-2 0,-1 1 0,0-1 0,-1-1 0,0 1 0,6-17-1,-9 8 222,-11 29-180,-12 31-91,19-37 7,-4 13 13,0 1 0,1-1 0,-3 24 0,7-37-8,-1 1 0,1 0 0,0 0-1,0 0 1,0-1 0,0 1 0,0 0-1,1 0 1,-1-1 0,1 1 0,0 0-1,0-1 1,0 1 0,0 0 0,0-1-1,0 1 1,1-1 0,-1 0 0,1 1-1,0-1 1,0 0 0,-1 0 0,1 0-1,1 0 1,-1-1 0,0 1 0,4 2-1,3-1-32,0 0-1,0 0 0,0-1 1,0 0-1,1-1 0,-1 0 0,12 0 1,25-7-3470,-43 5 2524,0 0 0,1 0-1,-1 0 1,0-1 0,0 1 0,0-1 0,0 0-1,0 0 1,4-3 0,8-12-13031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11499,'0'0'12225,"-5"13"-10923,-8 18-731,2-6-241,0 1 0,2 0 1,0 1-1,2-1 0,1 2 1,-2 30-1,8-50-293,0 0 1,0-1-1,1 1 0,0-1 1,0 1-1,1-1 0,0 1 1,0-1-1,1 0 0,5 11 1,-6-15-194,0 0 1,0-1 0,1 1 0,-1 0-1,0-1 1,1 0 0,0 1 0,0-1 0,-1 0-1,6 2 1,-4-2-605,1 0-1,-1-1 1,1 1-1,-1-1 1,1 0-1,0 0 1,0-1-1,9 1 1,9-1-5459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72 13132,'0'0'13021,"6"2"-12674,0-1-350,1 1 0,-1-2 0,1 1 0,-1-1 0,1 1 0,0-2 0,-1 1 0,1-1 0,-1 0 0,0 0 0,1-1 0,-1 0 0,0 0-1,0-1 1,0 1 0,0-1 0,0-1 0,-1 1 0,1-1 0,-1 0 0,0 0 0,8-8 0,-12 11 0,-1 1 0,1-1 0,-1 0 0,1 1 0,-1-1 0,1 1-1,-1-1 1,0 0 0,1 1 0,-1-1 0,0 0 0,0 1 0,1-1 0,-1 0-1,0 0 1,0 1 0,0-1 0,0 0 0,0 0 0,0 1 0,0-1 0,0 0-1,0 0 1,0 1 0,0-1 0,-1 0 0,1 0 0,0 1 0,-1-2-1,0 1 14,0 1-1,0-1 0,0 0 1,0 0-1,0 1 1,0-1-1,-1 1 0,1-1 1,0 1-1,0 0 0,-1-1 1,1 1-1,0 0 0,-1 0 1,0 0-1,-5-1 72,1 1 1,-1 1-1,1-1 1,-1 1-1,-12 3 1,7 3 132,-1-1 0,1 1 0,1 1 0,0 0 0,0 1 0,0 0-1,1 1 1,0 0 0,1 0 0,0 1 0,1 0 0,-11 20 0,18-29-195,0-1 0,1 1 1,-1-1-1,0 1 0,1 0 0,-1 0 0,1-1 0,0 1 0,0 0 1,-1 0-1,1 0 0,0-1 0,1 1 0,-1 0 0,0 0 1,0 0-1,1-1 0,-1 1 0,1 0 0,0-1 0,-1 1 0,1 0 1,2 2-1,-1-1 9,1 0 0,0 0 0,0 0 0,0-1 0,0 1 0,1-1-1,-1 0 1,1 0 0,-1 0 0,6 2 0,9 2-449,1-1-1,-1 0 1,28 3 0,-44-8 330,63 5-5103,-23-6-2194,-12-3-1378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14446,'0'0'6614,"4"10"-4884,26 58 253,-20-50-1790,-1 0 0,-1 1 0,-1 1-1,8 33 1,-14-47-184,0 1 0,0-1 0,-1 0 0,0 1-1,0-1 1,-1 0 0,0 1 0,0-1 0,0 0 0,-1 0 0,0 0-1,0 0 1,-1 0 0,1 0 0,-1 0 0,0-1 0,-1 0 0,0 1-1,1-1 1,-6 5 0,-4 3-168,1 0 0,-2-1 1,-17 14-1,-4-10-6482,29-15 91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13965,'0'0'15119,"57"37"-14831,-22-37-192,1 0 32,2 0-128,-8 0-737,-1 0-1152,-9 0-1699,-6 0-1505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13965,'0'0'6759,"52"2"-5094,-12-2-255,-1 0-898,8 0-448,-7 0 0,-2 0-544,-8 0-1794,-5 2-3140,-10-2-3106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5189,'0'0'16597,"10"-4"-14643,12-6-1523,0 0 1,-1-2 0,0-1-1,-1-1 1,-1 0-1,0-2 1,-1 0 0,0-1-1,-2-1 1,0 0-1,-1-1 1,19-30-1,-21 28-373,-20 41-216,-5 16 24,6-9 125,0 1 0,2 0 0,1 1 0,1-1 0,4 44 0,7-45-2266,-7-25 1794,-1 0-1,0-1 0,1 1 1,0 0-1,-1-1 0,1 1 1,0-1-1,0 0 0,0 1 1,0-1-1,0 0 0,0 0 1,0 0-1,0-1 0,0 1 1,4 0-1,3 0-8156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13357,'0'0'6534,"81"23"-4420,-29-22-385,10-1-672,1 0-96,9-2-352,-7-7-417,-8-2-96,-6 2 0,-12 0-224,-6 0-1345,-14 1-1986,-8 2-3300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4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15439,'0'0'6053,"53"8"-3682,-8-8-354,3 0-1184,4-4-673,1 2-128,-6 0-608,-8 2-1602,-8 0-2691,-13-1-4996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12780,'0'0'9166,"11"3"-7143,-2 0-1830,0-1-1,0 0 0,0 0 0,0-1 0,1 0 0,-1 0 1,0-1-1,0-1 0,1 1 0,-1-2 0,0 1 1,0-1-1,0 0 0,0-1 0,13-6 0,-12 4-125,-1 0 0,0-1 0,17-13-1,-23 17 1,-1-1-1,0 1 1,0 0 0,0 0-1,0-1 1,0 1-1,-1-1 1,1 1 0,-1-1-1,0 0 1,0 0-1,0 0 1,0 0-1,0 0 1,0 1 0,-1-1-1,0 0 1,1-6-1,-2 7-44,1 1 0,-1-1 0,1 1 0,-1 0-1,0 0 1,0-1 0,1 1 0,-1 0 0,0 0-1,0 0 1,0 0 0,0 0 0,0 0 0,0 0-1,-1 0 1,1 1 0,0-1 0,0 0 0,-1 1-1,1-1 1,0 0 0,-1 1 0,1 0-1,0-1 1,-1 1 0,1 0 0,-1 0 0,1 0-1,-1 0 1,-1 0 0,-50 1 343,52-1-365,-13 3-7,1 1-1,0 0 0,0 0 0,0 2 1,1-1-1,0 2 0,0 0 0,0 0 1,1 1-1,0 0 0,1 1 0,-1 0 1,2 1-1,-1 0 0,2 0 1,-1 1-1,1 0 0,1 1 0,-7 13 1,13-22 17,0-1 1,-1 1 0,1 0 0,0 0-1,0 0 1,1 0 0,-1 0 0,1 0-1,-1 0 1,1 0 0,0 0 0,0 0-1,0 0 1,1 0 0,-1 0 0,1 0-1,0 3 1,1-4 3,-1 0 0,0 0 0,1 0 0,-1 0 0,1 0 0,0 0 0,-1 0 0,1-1 0,0 1 0,0-1 0,0 1 0,0-1 0,0 0 0,1 0 0,-1 0 0,4 2 0,10 0 6,-1 0 0,0 0 0,1-1 1,0-1-1,21-2 0,-21 1-97,27 1-631,93-3-7014,-82-5 628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8712,'0'0'9444,"-8"-4"-8008,-24-10-53,23 7 2945,10 2-1110,16 7-1833,29 27-1374,-34-20-99,1-1 0,-1 0-1,2-1 1,-1 0 0,1-1 0,0 0 0,28 6 0,-25-10-873,20 3-947,-23 1-1657,-9 3-3321,-5-4 1628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13068,'0'0'14286,"50"32"-14222,-21-32 0,4 0-32,-3 0-192,-1 0-929,-2 0-1121,-5 0-1121,-4 0-2211,-2 0-3266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10570,'0'0'15716,"12"2"-14910,-3-2-774,1 1-1,-1-2 1,0 1-1,1-1 0,-1 0 1,0-1-1,0 0 1,0-1-1,0 0 0,0 0 1,0-1-1,-1 0 1,1-1-1,-1 1 0,0-2 1,12-10-1,-15 12-8,-1 0-1,1 0 0,-1 0 1,0 0-1,0-1 0,-1 0 1,0 0-1,1 0 0,-2 0 1,1 0-1,-1-1 1,1 1-1,-1-1 0,-1 0 1,1 0-1,-1 1 0,0-1 1,-1 0-1,1 0 1,-1-6-1,0 11-20,0 0 1,0 1-1,0-1 1,0 1-1,-1-1 1,1 1-1,0-1 1,0 1-1,0-1 0,-1 1 1,1-1-1,0 1 1,0-1-1,-1 1 1,1-1-1,0 1 1,-1 0-1,1-1 1,-1 1-1,1 0 0,0-1 1,-1 1-1,1 0 1,-1-1-1,1 1 1,-1 0-1,1 0 1,-1-1-1,1 1 1,-1 0-1,1 0 0,-1 0 1,0 0-1,-24 4-14,-18 20-91,21-6 410,1 1 0,1 0 0,1 2 0,1 0 0,-19 29 0,35-48-276,1 1 1,-1-1 0,1 0-1,0 1 1,-1-1 0,1 1-1,0-1 1,1 1-1,-1 0 1,0-1 0,1 1-1,-1 0 1,1-1 0,0 1-1,0 0 1,0 0 0,0-1-1,1 1 1,-1 0 0,2 4-1,-1-5-12,1 0-1,-1 0 0,1 0 0,0 0 1,0 0-1,0 0 0,0 0 0,0 0 1,0-1-1,0 1 0,0-1 0,1 0 1,-1 1-1,1-1 0,-1 0 0,1 0 1,2 0-1,14 3-163,0-1-1,1 0 1,-1-2-1,31-1 1,-34 0-196,-15 0 282,81-5-4441,-75 4 2709,1-1-1,0 0 0,-1-1 1,15-6-1,2-5-7347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8904,'0'0'19010,"6"0"-17787,95 5 483,-53-6-3528,-1 1-5007,-31 0 268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8520,'0'0'17830,"12"-8"-17328,15-13-322,0-1 0,-2-1-1,0-1 1,-2-1 0,29-40-1,-52 90-477,-8 19 335,2-19-42,-1-2 16,1 1-1,1 0 1,1 0-1,1 0 1,1 27 0,2-50-96,0 0 0,0 0 0,0 0 1,0 0-1,0 0 0,0 0 1,1 0-1,-1 0 0,0 0 0,0-1 1,1 1-1,-1 0 0,1 0 0,-1 0 1,1 0-1,-1-1 0,1 1 1,-1 0-1,1-1 0,0 1 0,0 0 1,1 0-1,19 3-8729,-6-4-7799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7399,'0'0'10661,"9"-5"-8926,29-13-827,0 0 0,58-16 0,-76 29-804,0 0-1,1 1 0,0 1 0,0 0 0,0 2 0,0 1 1,29 2-1,-6 15 315,-14-4-3858,-9-10-6409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99 8136,'0'0'1489,"-10"-7"-1089,4 3-400,-1-2 79,-1 1-1,1 0 1,-1 0-1,0 0 1,-1 1-1,1 1 0,-1-1 1,0 2-1,0-1 1,1 1-1,-2 0 1,-9 0-1,-44 6 511,59-3-539,-1-1 0,1 1 0,-1 1 0,1-1 0,0 1 1,-1-1-1,1 1 0,0 1 0,0-1 0,0 0 0,-6 6 1,48-6 338,93-26 1198,-82 13-851,69-6 0,43 14 207,0 8 1,177 29-1,-23-3-879,511 3-289,3-33 1769,-411-2-440,-314 1-1213,0-4-1,-1-4 1,186-40-1,-275 45 93,0-1-1,0-1 0,-1 0 0,1 0 0,17-12 1,-30 17 34,0 0 0,-1-1 1,1 1-1,0 0 1,-1-1-1,1 1 0,-1-1 1,1 1-1,-1-1 1,1 1-1,-1-1 0,1 1 1,-1-1-1,1 1 1,-1-1-1,0 0 0,1 1 1,-1-1-1,0 0 1,1 1-1,-1-1 0,0-1 1,-11-4-96,-30 4-1534,36 3 1017,-74 6-6857,40-3 1841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45 114 4869,'0'0'2786,"-34"-57"-5284,29 43 2242,5-1-193,-2 1 481,-2 0-1345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9705,'0'0'9828,"-2"11"-8285,-4 19-797,0-9-263,2-1-1,0 1 0,1-1 0,1 1 0,1 0 0,2 28 0,-1-48-431,1 1 0,-1 0 0,1-1 0,-1 1 0,1-1 0,-1 1 0,1 0 0,0-1 0,0 1 0,0-1 0,0 0 0,0 1 0,0-1 0,0 0 0,0 1 1,0-1-1,1 0 0,-1 0 0,0 0 0,1 0 0,-1 0 0,1-1 0,2 2 0,-1-1 43,1-1 0,-1 0 0,0 1 1,0-1-1,0 0 0,0-1 0,0 1 0,0-1 1,0 1-1,0-1 0,0 0 0,4-1 0,1-2 45,1 0-1,0-1 0,-1 0 0,0 0 1,0-1-1,-1 0 0,12-11 1,-9 5-84,-1 0 1,0 0 0,0-1 0,-1-1 0,-1 1-1,0-1 1,-1 0 0,-1-1 0,0 1 0,4-26-1,-8 40-52,-1 0-1,0 0 0,0 0 0,0 0 0,0-1 0,0 1 0,0 0 0,0 0 0,0 0 0,0 0 0,0-1 0,0 1 0,0 0 0,0 0 0,0 0 1,0-1-1,0 1 0,0 0 0,0 0 0,0 0 0,0 0 0,0-1 0,0 1 0,0 0 0,0 0 0,0 0 0,0 0 0,0-1 0,0 1 0,0 0 1,-1 0-1,1 0 0,0 0 0,0 0 0,0 0 0,0-1 0,0 1 0,-1 0 0,1 0 0,0 0 0,0 0 0,0 0 0,0 0 0,0 0 1,-1 0-1,1 0 0,0 0 0,0 0 0,-1 0 0,-9 7 69,-8 14-16,13-11-55,0-1 0,0 1 0,1 0 0,1 0 0,-1 0 0,1 0 0,1 1 0,0 0 0,1-1 0,0 1 0,0 19 0,2-28-42,-1 0 0,0 0 0,1-1 0,-1 1-1,1 0 1,0 0 0,0 0 0,0-1 0,0 1 0,0 0 0,0-1 0,0 1 0,0-1 0,0 1-1,1-1 1,-1 1 0,1-1 0,-1 0 0,1 0 0,-1 0 0,3 1 0,0 0-219,0 0 1,0-1 0,0 0-1,0 0 1,0 0 0,1 0-1,-1-1 1,0 1-1,7-1 1,-4 0-506,0-1 0,0 0 0,0 0 0,0 0 0,0-1 0,0 0 0,0 0 0,0-1 0,0 0 1,-1 0-1,10-6 0,8-14-13899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204 102 4548,'0'0'6433,"4"-10"-3091,9-32-849,-13 41-2374,0-1 1,1 1 0,-1-1-1,0 0 1,0 1-1,0-1 1,0 1-1,0-1 1,0 1 0,-1-1-1,1 0 1,-1 1-1,1-1 1,-1 1-1,1 0 1,-1-1-1,0 1 1,1-1 0,-1 1-1,0 0 1,0 0-1,0-1 1,0 1-1,0 0 1,0 0-1,-1 0 1,1 0 0,0 0-1,-1 0 1,1 1-1,0-1 1,-1 0-1,1 1 1,-1-1-1,1 1 1,-1-1 0,1 1-1,-1 0 1,-1-1-1,-4 0 90,0 0 0,1 0 1,-1 1-1,0 0 0,0 0 0,-13 2 0,13 1-134,1-1-1,-1 1 1,1 0 0,-1 0 0,1 1-1,0 0 1,0 0 0,1 0 0,-1 1-1,1 0 1,0 0 0,0 0-1,1 1 1,-1 0 0,1-1 0,-6 12-1,7-10 29,-1-1-1,1 1 0,-1 0 0,2 0 0,-1 0 0,1 0 0,0 1 0,1-1 0,0 1 0,0-1 0,0 1 1,1-1-1,0 1 0,1-1 0,2 13 0,-2-17-76,0-1-1,0 1 1,1-1 0,-1 0-1,1 0 1,0 1 0,0-1 0,0 0-1,0-1 1,0 1 0,0 0-1,0 0 1,1-1 0,-1 0 0,1 1-1,-1-1 1,1 0 0,-1 0-1,1 0 1,0-1 0,-1 1 0,1 0-1,0-1 1,0 0 0,-1 0-1,1 0 1,0 0 0,0 0 0,0 0-1,4-2 1,1 1 90,1 0 0,0-1 0,0 0 0,-1-1 0,1 1 0,-1-2 1,0 1-1,10-7 0,-9 4-7,0-1 0,-1 1 0,0-2 0,-1 1 0,0-1-1,7-9 1,-11 13-43,0 0 0,-1-1-1,1 1 1,-1-1-1,0 1 1,0-1-1,0 0 1,-1 0-1,0 0 1,0 0-1,0 0 1,0 0-1,-1 0 1,0-8-1,-1 11-61,1 1 0,0 0-1,-1-1 1,1 1-1,-1 0 1,1-1 0,-1 1-1,1 0 1,-1 0 0,0-1-1,0 1 1,0 0-1,0 0 1,0 0 0,0 0-1,0 0 1,0 0 0,0 1-1,0-1 1,0 0-1,-1 0 1,1 1 0,0-1-1,0 1 1,-1-1 0,1 1-1,0 0 1,-1-1-1,1 1 1,-1 0 0,1 0-1,0 0 1,-1 0 0,1 0-1,-1 0 1,-2 1 0,2-1-95,-1 0 1,0 1-1,0-1 1,0 1-1,1 0 1,-1 0-1,0 0 1,1 0-1,-1 0 1,1 1-1,-1-1 1,1 1-1,0 0 1,-1-1-1,1 1 1,0 0-1,-3 4 1,-4 23-3037,11-10-3521,4-8-810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12107,'0'0'13144,"-1"11"-11671,-6 125 1050,6-37-3984,3-90-739,3-10-5604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7431,'0'0'15780,"-7"12"-15070,-10 19-38,1 1 0,2 1 0,1 1-1,2-1 1,-13 69 0,22-96-603,1 1 1,1-1-1,-1 1 1,1 0-1,0-1 1,1 1 0,-1-1-1,4 13 1,-3-16-146,0-1-1,1 0 1,-1 0 0,1 0 0,-1-1 0,1 1 0,-1 0 0,1 0 0,0-1-1,0 1 1,0-1 0,0 0 0,0 0 0,0 1 0,0-1 0,0 0 0,1-1 0,-1 1-1,0 0 1,1-1 0,-1 1 0,0-1 0,1 0 0,-1 0 0,0 0 0,1 0-1,3 0 1,25-2-3703,0-7-2456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12684,'0'0'12567,"9"6"-11873,-5-4-639,0 1 1,0-1 0,0 1-1,0-1 1,1 0 0,-1-1 0,1 1-1,-1-1 1,1 0 0,0 0-1,0 0 1,-1-1 0,1 1 0,0-1-1,0 0 1,0-1 0,-1 1-1,1-1 1,0 0 0,-1 0 0,1 0-1,0-1 1,-1 0 0,0 0 0,1 0-1,-1 0 1,0-1 0,0 1-1,0-1 1,0 0 0,4-5 0,-6 6-37,0 0 0,0 0 0,-1-1 0,1 1 1,0 0-1,-1-1 0,1 1 0,-1-1 0,0 0 1,0 1-1,0-1 0,0 0 0,-1 0 0,2-5 1,-3 7-2,1 0 1,0 0 0,-1 0 0,1 0-1,-1 0 1,1-1 0,-1 1 0,1 0 0,-1 0-1,0 0 1,1 1 0,-1-1 0,0 0-1,0 0 1,0 0 0,1 0 0,-1 1-1,0-1 1,0 0 0,0 1 0,0-1-1,0 1 1,-1-1 0,1 1 0,0 0-1,0-1 1,0 1 0,0 0 0,0 0 0,-1 0-1,1 0 1,0 0 0,0 0 0,0 0-1,-1 0 1,-1 1 0,-6-1 19,0 1-1,-1 1 1,1 0 0,0 0-1,-1 1 1,2 0 0,-1 1-1,0 0 1,0 0 0,1 1-1,0 0 1,-10 8 0,12-9-4,0 1 0,1 0 1,-1 0-1,1 0 0,0 0 1,1 1-1,-1 0 0,1 0 0,0 0 1,1 1-1,-1-1 0,1 1 1,1 0-1,-1 0 0,1 0 1,-2 12-1,4-17-22,0 0 0,0 0 0,0 0 0,1 0 0,-1 1 1,0-1-1,1 0 0,0 0 0,-1 0 0,1 0 0,0 0 0,0 0 1,0-1-1,0 1 0,0 0 0,1 0 0,-1-1 0,1 1 0,-1 0 0,1-1 1,-1 0-1,1 1 0,0-1 0,0 0 0,-1 0 0,1 0 0,0 0 1,0 0-1,0 0 0,0-1 0,0 1 0,0-1 0,1 1 0,2-1 0,10 3-38,0-2 0,0 0-1,28-2 1,-27 1-144,0-1-609,-1 0-1,1-1 0,18-5 1,18-10-7324,-14 0-4074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9737,'0'0'11910,"9"2"-10362,-4 0-1349,1 0-1,-1 0 1,1 0-1,-1 1 1,0 0-1,0 0 1,0 0 0,0 1-1,-1-1 1,0 1-1,1 0 1,-1 1-1,-1-1 1,1 1-1,0-1 1,-1 1-1,0 0 1,0 0-1,-1 1 1,3 7 0,-1-2-57,-1 0 0,0 0 0,0 0-1,-2 0 1,1 0 0,-1 1 0,-1-1 0,0 0 0,-1 1 0,0-1 0,-1 0 0,0 0 0,0 1 0,-1-1 0,-1-1 0,0 1 0,-7 13 0,5-14-403,0 0 0,0 0 0,-1 0 0,0-1 0,-1-1 0,0 1 0,0-1 0,-1 0 1,0-1-1,-16 11 0,2-8-4555,6-7-3741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10282,'0'0'15086,"52"37"-14157,-7-31-192,5-1-193,8-3-416,-2-2-96,0 0-224,-11 0-1185,-11-2-1602,-14-5-1441,-15-1-3268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13645,'0'0'4612,"53"9"-2466,-5-9-448,10-4-513,1-5-993,6 1-96,-11 4-1153,-5 4-3267,-15 0-4356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11371,'0'0'14595,"11"1"-14131,-9-1-443,9 2 132,1-1 0,-1-1 0,0 0 0,1-1 0,-1 0-1,0 0 1,18-5 0,-23 3-396,48-11 1090,-52 14-1220,0 0-1,0 0 1,1 0 0,-1 0-1,0 0 1,0 0 0,1 1-1,-1-1 1,0 1 0,0-1-1,0 1 1,0 0-1,2 1 1,2 0-6481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4740,'-1'-2'705,"-3"0"0,4 1 288,-2 1-961,2 2-545,0 1 353,0 2 32,0-2-352,-2-2-1698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8840,'0'0'15412,"11"-12"-14622,-9 10-755,107-120 1035,-97 108-1004,-1-2 0,0 1 0,-1-1 0,0 0 1,-2-1-1,0 0 0,9-31 0,-16 47-55,-1 0 1,1 0 0,-1 0-1,0 0 1,0 0-1,1 0 1,-1 0-1,0 0 1,0 0-1,0 0 1,0 0-1,0 0 1,-1 0-1,1 0 1,0-1-1,0 1 1,-1 0 0,0-1-1,-11 8 189,-16 29-101,19-17-89,0 0 1,1 0-1,0 1 1,-4 21 0,9-30 9,1-1 1,0 1-1,0-1 0,2 1 1,-1-1-1,1 1 1,0 0-1,1-1 0,0 1 1,4 16-1,18 18 157,-2-4-1137,-16-8-4134,-6-27 289,-5-4-2727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10890,'0'0'13021,"13"4"-11655,7 1-1124,0-1-1,0 0 1,1-2-1,-1-1 1,0 0 0,1-2-1,24-2 1,45-11 63,19-3-3808,-102 13-437,-6-1-3096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12300,'0'0'7591,"7"51"-5669,-3-33-673,-1-1-673,3-2-448,-1-4-256,6-7-1377,2-4-1346,-3-5-2498,5-17-7335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89 107 2755,'0'0'17461,"10"7"-16302,34 18-278,-41-24-826,-1-1 1,0 1-1,0-1 1,0 1 0,0-1-1,0 0 1,1 0-1,-1 0 1,0 0-1,0 0 1,0-1-1,0 1 1,0-1 0,1 1-1,-1-1 1,0 0-1,0 1 1,0-1-1,3-2 1,31-27 586,-25 21-436,-7 5-93,1 0 0,-1 0 0,0 0 0,0-1 0,-1 0 0,1 1 0,-1-1 0,0 0 0,0 0 0,2-7 0,-5 11-78,0 0-1,1 0 0,-1 0 1,0 0-1,0 0 0,0-1 1,0 1-1,0 0 0,0 0 1,0 0-1,0 0 0,0 0 1,0-1-1,-1 1 0,1 0 1,0 0-1,-1 0 0,1 0 1,-1 0-1,1 0 0,-2-1 1,1 0-21,-1 1 0,0 0 0,0 0 0,1-1 0,-1 1 0,0 1 0,0-1 0,0 0 0,0 0 0,0 1 0,0-1 0,0 1 0,0-1 0,0 1 0,0 0 0,-3 0 0,-4 0-15,0 1 0,0 0-1,-1 0 1,2 1 0,-1 0 0,0 0 0,0 1 0,1 0 0,-1 1 0,1 0 0,0 0 0,0 1-1,0 0 1,1 0 0,0 1 0,0 0 0,0 0 0,1 1 0,-7 8 0,5-6 0,1 1 0,-1 0-1,2 1 1,0 0 0,0 0 0,1 0 0,0 1 0,0 0 0,2 0 0,0 0 0,0 0 0,1 0-1,-1 22 1,3-31-2,0 0 0,0-1 0,0 1 0,1 0 0,-1 0 0,1 0 0,0-1 0,0 1 0,0 0 0,0-1 0,0 1 0,1-1 0,-1 1 0,1-1 0,-1 0 0,1 1 0,0-1 0,4 3 0,-2-2 10,1 0 0,-1 0 0,1 0 0,0-1 0,0 0-1,0 0 1,0 0 0,0 0 0,8 0 0,7 1-50,-1-1 0,1-1 0,0-1 0,29-4 0,-33 2-650,-1 0 0,0-2 0,27-9-1,-33 10-812,-1-1 0,0 0 0,0 0 0,12-10 0,-1-3-6426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9769,'0'0'9631,"6"-8"-6925,-4 5-2533,-1 0 0,2 0 0,-1 0 0,0 0 0,0 0 0,1 1 0,0-1 0,-1 1 0,1-1 0,0 1 0,0 0 0,0 0 0,1 1 0,-1-1 0,0 1 0,1-1 0,-1 1 0,1 0 0,-1 0 0,1 0-1,-1 1 1,1 0 0,0-1 0,5 1 0,4 0-45,1 1-1,0 0 0,-1 1 0,18 4 1,-29-6-125,-1 0 1,1 0 0,0 1 0,0-1-1,0 1 1,-1-1 0,1 1-1,0 0 1,0 0 0,-1 0 0,1 0-1,-1 0 1,1 0 0,-1 0 0,1 0-1,-1 0 1,0 1 0,0-1 0,1 1-1,-1-1 1,0 1 0,0-1 0,0 1-1,-1 0 1,1-1 0,0 1 0,-1 0-1,1 0 1,-1 0 0,1-1-1,-1 1 1,0 0 0,0 0 0,0 0-1,0 0 1,0 0 0,0-1 0,-1 1-1,1 0 1,0 0 0,-1 0 0,0-1-1,0 3 1,-2 0 33,1 0-1,-1 0 1,0 0 0,0 0-1,-1-1 1,1 1-1,-1-1 1,1 0 0,-1 0-1,0-1 1,-7 5-1,-51 23 814,58-28-778,-47 15 492,38-13-425,0 0 1,0 1-1,-18 9 0,74-2-389,-35-9 245,-1-1 1,0 1 0,1 0 0,-1 0 0,-1 1 0,9 5-1,7 5 35,-19-13-23,-1-1 1,1 1 0,0 0-1,-1-1 1,1 1 0,0-1-1,-1 0 1,1 0 0,0 0-1,0 0 1,-1-1 0,1 1-1,0-1 1,-1 0 0,1 1-1,0-1 1,-1 0 0,1 0-1,-1-1 1,0 1 0,1-1-1,-1 1 1,0-1 0,0 0-1,0 1 1,2-3 0,8-8-440,0 0 0,19-25 1,-27 32-56,-4 5 435,15-23-3200,-11 6-4377,-4 9-934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6150,'0'0'16271,"70"-6"-14221,-30-6-737,1 0-960,4-2-321,0 2-256,-7 1-577,-7 5-352,-8 4-193,-7 2-768,-12 7-544,-4 10-1474,-4-1-1057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9961,'0'0'13902,"56"2"-12141,-25-2-768,3 0-512,-5 0-385,1 0-64,-5 0-545,-3 0-1729,-4-5-2691,0-10-8039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4004,'0'0'21620,"51"-35"-20371,-37 29 1,8 0-418,-4 4-671,0 1-129,3 1-257,-8 0-1216,1 0-1474,-3 3-1377,-6 1-2178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11307,'0'0'12150,"6"-11"-11739,96-204 1730,-105 270-2221,-18 13 659,16-54-388,0 0 0,1 0 0,0 0 0,1 0-1,1 0 1,0 1 0,1-1 0,0 1-1,2 15 1,-1-30-240,1 1 1,-1-1-1,0 0 0,0 1 0,1-1 0,-1 1 1,0-1-1,0 0 0,1 0 0,-1 1 1,0-1-1,1 0 0,-1 0 0,1 1 0,-1-1 1,0 0-1,1 0 0,-1 0 0,1 0 0,-1 1 1,0-1-1,1 0 0,-1 0 0,1 0 0,-1 0 1,1 0-1,-1 0 0,0 0 0,1 0 1,-1 0-1,1-1 0,-1 1 0,1 0 0,-1 0 1,0 0-1,1-1 0,16-7-6351,-7-4-1768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27 11371,'0'0'10495,"0"0"-10239,1 1 1,-1-1-1,1 0 0,0 1 0,-1-1 0,1 0 1,-1 1-1,1-1 0,0 0 0,-1 1 1,1-1-1,0 0 0,0 0 0,-1 0 1,1 0-1,0 0 0,-1 0 0,1 0 1,0 0-1,1 0 0,-2-2-226,1 1-1,-1 0 1,1-1-1,-1 1 1,1-1-1,-1 1 1,0-1-1,0 1 1,0-1-1,0 1 1,0-1-1,0 0 1,0 1-1,-1-3 1,1 4-25,0-1-1,0 1 1,0 0 0,-1-1 0,1 1 0,0 0 0,-1-1 0,1 1 0,0 0 0,0 0 0,-1-1 0,1 1-1,-1 0 1,1 0 0,0 0 0,-1-1 0,1 1 0,0 0 0,-1 0 0,1 0 0,-1 0 0,1 0 0,0 0 0,-1 0-1,1 0 1,-1 0 0,1 0 0,-1 0 0,1 0 0,0 0 0,-1 0 0,0 0 0,-1 1-3,1 0 0,-1 0 0,0 0 1,0 0-1,0 0 0,1 0 0,-1 0 1,0 1-1,1-1 0,-1 1 0,1-1 0,0 1 1,0 0-1,-1-1 0,1 1 0,0 0 1,0 0-1,1 0 0,-1 0 0,-1 3 0,2-4 19,-1 0-1,1 1 0,-1-1 0,1 0 0,-1 1 1,1-1-1,0 1 0,0-1 0,0 0 0,0 1 1,0-1-1,0 1 0,0-1 0,0 0 1,1 1-1,-1-1 0,1 1 0,-1-1 0,1 0 1,1 3-1,-2-4 16,1 1 1,0-1-1,-1 1 1,1-1-1,0 0 1,0 0-1,0 1 1,-1-1-1,1 0 1,0 0-1,0 0 1,0 0-1,-1 0 1,1 0 0,0 0-1,0 0 1,0 0-1,0 0 1,-1 0-1,1-1 1,0 1-1,0 0 1,0 0-1,1-2 1,0 1 26,0 0-1,1 0 1,-1 0 0,0-1 0,0 1 0,0-1 0,0 0 0,0 0 0,0 1 0,0-1 0,-1 0 0,1-1 0,-1 1-1,1 0 1,-1 0 0,0-1 0,0 1 0,0 0 0,0-1 0,1-4 0,-2 7-90,0 0 0,0-1 0,0 1 0,0 0-1,0 0 1,0 0 0,0 0 0,0 0 0,0 0 0,0 0 0,0-1 0,0 1 0,0 0 0,0 0-1,0 0 1,0 0 0,0 0 0,0 0 0,0 0 0,0 0 0,0-1 0,0 1 0,0 0-1,0 0 1,0 0 0,0 0 0,-1 0 0,1 0 0,0 0 0,0 0 0,0 0 0,0 0 0,0 0-1,0 0 1,0 0 0,0-1 0,0 1 0,-1 0 0,1 0 0,0 0 0,0 0 0,0 0 0,0 0-1,0 0 1,0 0 0,0 0 0,0 0 0,-1 0 0,1 0 0,0 0 0,0 0 0,0 0 0,0 0-1,0 1 1,0-1 0,0 0 0,0 0 0,-1 0 0,1 0 0,0 0 0,0 0 0,0 0 0,0 0-1,0 0 1,0 0 0,0 0 0,-10 10-4323,-6 15-5371,14-17 1393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42 222 15567,'0'0'10073,"8"0"-9341,-2-1-710,-1 1 0,1-1 0,0-1 0,0 1 0,-1-1 0,1 0 0,-1 0 0,0 0 0,0-1 0,1 0 1,-1 0-1,-1 0 0,1-1 0,-1 0 0,1 0 0,-1 0 0,0 0 0,0 0 0,-1-1 0,1 0 0,3-7 0,0 2 61,-1 0-1,0 0 1,-1-1-1,0 0 1,-1 0-1,0 0 1,-1 0-1,0 0 1,-1-1-1,2-21 1,-4 33-85,0 0 1,0-1-1,0 1 1,0 0-1,0-1 1,0 1-1,0 0 1,0-1-1,0 1 1,0 0-1,0-1 1,0 1-1,0 0 1,-1-1-1,1 1 1,0 0-1,0-1 1,0 1-1,-1 0 0,1 0 1,0-1-1,0 1 1,-1 0-1,1 0 1,0-1-1,0 1 1,-1 0-1,1 0 1,0 0-1,-1 0 1,1-1-1,0 1 1,-1 0-1,1 0 1,0 0-1,-1 0 1,1 0-1,-1 0 1,-17 5-70,-15 15 30,16-6 36,0 1-1,1 0 1,1 1 0,-21 29-1,30-37 36,0 0-1,1 1 1,0 0-1,0 0 0,1 1 1,0-1-1,1 1 0,0 0 1,1 0-1,0 0 0,-2 20 1,4-28-22,1 0-1,-1 0 1,1 0 0,-1-1 0,1 1 0,0 0 0,-1 0-1,1 0 1,0-1 0,0 1 0,0 0 0,1-1 0,-1 1-1,0-1 1,0 1 0,1-1 0,-1 1 0,1-1-1,0 0 1,-1 0 0,1 0 0,0 0 0,-1 0 0,1 0-1,0 0 1,0-1 0,0 1 0,0-1 0,0 1 0,0-1-1,0 0 1,0 0 0,3 0 0,10 1-182,1 0 1,0-1-1,19-3 1,-24 2-280,36-7-3129,-17-1-2146,-28 9 5338,15-5-7116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14958,'0'0'14734,"65"-16"-14382,-45 10-255,7 3-97,-5 2-97,-8 1-799,-3 0-834,-2 0-1025,-6 0-1793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11115,'0'0'11413,"8"-7"-9710,1 0-1304,0 1-1,0 1 1,1-1 0,15-5-1,-23 10-304,1 0 0,0 0 0,-1 0 0,1 1 0,0-1 0,0 1 0,-1 0 0,1 0 0,0 0 0,0 0 0,0 0 0,3 1 0,-5-1-78,0 1 0,1 0-1,-1-1 1,0 1 0,0 0 0,1 0-1,-1 0 1,0 0 0,0 0 0,0 0-1,0 0 1,0 0 0,0 0 0,-1 0 0,1 1-1,0-1 1,0 0 0,-1 0 0,1 1-1,-1-1 1,1 1 0,-1-1 0,0 0-1,0 1 1,1-1 0,-1 2 0,0 3 6,1 0 1,-1 0-1,0 0 1,0 0 0,-1 0-1,0 0 1,0 0-1,-1 0 1,1 0 0,-1 0-1,0-1 1,-1 1-1,-5 9 1,-2-1 12,0 1 0,-2-1 1,-15 15-1,-26 33 1141,60-61-968,-1 1 1,1-1-1,-1-1 0,0 1 0,12-2 0,28-1-166,-4-1-1427,-14 2-2535,-11 1-1840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73 16912,'0'0'3812,"-7"9"-2344,-25 31-224,30-39-1179,1 0 1,0 1-1,0 0 1,0-1 0,0 1-1,0 0 1,0-1 0,0 1-1,1 0 1,-1 0 0,1 0-1,-1 0 1,1 0 0,0 2-1,0-3-52,0 0 0,0-1 0,0 1 0,1-1 0,-1 1 0,0 0-1,1-1 1,-1 1 0,0-1 0,1 1 0,-1-1 0,1 1 0,-1-1-1,0 1 1,1-1 0,0 0 0,-1 1 0,1-1 0,-1 0-1,1 1 1,-1-1 0,1 0 0,0 0 0,-1 1 0,1-1 0,1 0-1,5 1-33,-1-1-1,1 0 0,0 0 1,0 0-1,11-3 1,-8 2 14,-6 0-8,0 0 0,1 1 0,-1-1 0,1 1-1,-1 0 1,1 1 0,-1-1 0,0 1 0,1 0 0,-1 0-1,0 0 1,1 1 0,-1-1 0,0 1 0,0 0 0,0 0-1,0 1 1,5 4 0,-6-3 3,0-1 0,0 1 1,-1 0-1,1 0 0,-1 0 0,0 0 0,-1 1 1,1-1-1,-1 0 0,0 1 0,0-1 0,0 1 1,0-1-1,-1 1 0,0 0 0,0-1 0,0 1 1,-1 5-1,0-4 80,0 1 0,-1-1 0,0 0 0,0 0 1,0-1-1,-1 1 0,0 0 0,0-1 0,0 1 0,0-1 0,-1 0 1,0 0-1,0-1 0,-1 1 0,-6 5 0,5-5 25,0 0 0,-1 0 0,1-1 0,-1 0 0,0 0-1,0-1 1,0 1 0,-1-2 0,1 1 0,-1-1 0,-13 2 0,19-3-170,1-1 1,-1 0 0,1 0-1,0-1 1,-1 1 0,1 0 0,-1 0-1,1-1 1,-1 1 0,1-1 0,0 1-1,-1-1 1,1 1 0,0-1 0,0 0-1,-1 0 1,1 0 0,0 0-1,0 0 1,0 0 0,0 0 0,0 0-1,0 0 1,0 0 0,1 0 0,-1-1-1,0 1 1,1 0 0,-1-1-1,0-1 1,-8-47-9010,8 10-4282</inkml:trace>
  <inkml:trace contextRef="#ctx0" brushRef="#br0" timeOffset="1">16 54 12396,'0'0'10281,"63"-36"-9127,-34 27 31,0 3-673,0 4-448,-7 2-96,1 0-1505,-1 0-1987,-4 0-4131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8872,'94'20'882,"155"14"0,102-16 411,-206-13-703,1115 2 2088,1-58 18,-914 34-2604,-261 13 26,341-26 581,-394 23 382,-17 1-370,-16 6-704,1 0-1,-1 0 0,0 0 0,0 0 0,0 0 1,0 0-1,0 0 0,1 0 0,-1-1 0,0 1 0,0 0 1,0 0-1,0 0 0,0 0 0,1 0 0,-1 0 1,0 0-1,0-1 0,0 1 0,0 0 0,0 0 0,0 0 1,0 0-1,0-1 0,0 1 0,0 0 0,1 0 1,-1 0-1,0 0 0,0-1 0,0 1 0,0 0 0,0 0 1,0 0-1,0 0 0,0-1 0,0 1 0,0 0 0,-1 0 1,1 0-1,0 0 0,0-1 0,0 1 0,0 0 1,0 0-1,0 0 0,0 0 0,0 0 0,0-1 0,0 1 1,-1 0-1,0 0-146,0-1 1,0 0-1,0 1 0,0 0 1,0-1-1,-1 1 1,1 0-1,0 0 0,0-1 1,0 1-1,-1 0 1,1 0-1,0 0 0,0 0 1,0 1-1,-2-1 1,2 0-148,0 1 1,0-1 0,0 0 0,0 0-1,-1 0 1,1 0 0,0 0 0,0 0 0,0 0-1,0 0 1,0 0 0,0-1 0,0 1-1,-1 0 1,1-1 0,0 1 0,0-1-1,0 1 1,0-1 0,0 1 0,1-1-1,-1 0 1,0 1 0,-1-2 0,-3-11-8154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15022,'0'0'2402,"-6"12"-1777,-19 44 287,3 1 0,2 1 0,2 0 0,4 2 1,2 0-1,-8 97 0,21-145-853,-1-1 0,1 1 1,1 0-1,0-1 0,1 1 1,0-1-1,1 0 0,0 0 0,0 0 1,1 0-1,1-1 0,0 0 1,11 15-1,-7-9-163,-7-10-1403,-6-5 250,-11-11-866,-20-20-3064,5-1-1219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9001,'0'0'5637,"59"-24"-2722,-28 12-737,7 3-224,-1-1-801,8-2-897,-1 2-256,-3-3-833,-7-4-2562,-1-5-4677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16335,'0'0'8456,"-9"70"-8680,5-35 256,4 3-32,0 1 0,0 3 0,0-7-352,0-2-2307,13-9-2113,-4-9-4197</inkml:trace>
  <inkml:trace contextRef="#ctx0" brushRef="#br0" timeOffset="1">280 101 15951,'0'0'4474,"-4"9"-3914,-27 52-444,10-22 363,1 0-1,2 1 1,2 1 0,-20 82-1,35-120-455,1-1-1,-1 1 1,1-1-1,-1 1 1,1-1-1,0 1 1,0 0-1,0-1 1,0 1-1,0-1 1,1 1-1,-1-1 1,1 1-1,0-1 1,0 1-1,0-1 1,0 1-1,0-1 1,0 0-1,1 1 1,-1-1 0,1 0-1,-1 0 1,1 0-1,2 2 1,-1-3-67,1 0 1,-1 0-1,0 0 1,1 0-1,-1-1 1,1 1-1,-1-1 1,1 0 0,-1 0-1,1 0 1,-1-1-1,1 1 1,-1-1-1,1 0 1,-1 0-1,1 0 1,-1 0-1,5-3 1,3-1-1246,0 0 1,-1-1-1,0 0 0,12-10 1,6-8-5658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13036,'0'0'8040,"-16"58"-6727,5-32-384,-2 4-256,-5-1-33,-2-3 129,2-3-128,2-6-417,4-4-160,-5-8-96,7-5-865,-5-5-2178,1-15-4452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15663,'0'0'8840,"73"44"-7238,-33-44-1282,11 0-320,-5 0-1954,3 0-1313,-9 0-3427</inkml:trace>
  <inkml:trace contextRef="#ctx0" brushRef="#br0" timeOffset="1">357 1 17072,'0'0'4805,"2"58"-2883,12-31-449,1 4-929,5 2-351,-2 3-65,-8 2-96,-2 1 32,-8 3 32,0-1 32,-11 1-320,-5 0-1666,-2-6-1986,1-6-2818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19923,'0'0'7207,"69"23"-7111,-37-22-64,1 0-673,1 3-1345,-11 1-1249,-5 2-2178,-7-1-4805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20403,'0'0'5894,"51"-1"-4677,-12-11-32,4-1-993,6-1-192,-2 2 0,-2-2-993,-4 3-3331,-8 2-5605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6951,'0'0'16794,"-2"8"-16420,-3 23 387,0 0 1,1 37 0,4-67-733,0 0 0,0 1 0,0-1 0,0 0 0,0 1 0,0-1 1,1 0-1,-1 1 0,0-1 0,1 0 0,-1 1 0,1-1 0,0 0 0,-1 0 1,1 0-1,0 1 0,0-1 0,0 0 0,0 0 0,0 0 0,0 0 0,0 0 1,0-1-1,0 1 0,0 0 0,0 0 0,1-1 0,-1 1 0,0-1 0,0 1 0,1-1 1,-1 0-1,0 1 0,1-1 0,-1 0 0,0 0 0,1 0 0,-1 0 0,1 0 1,-1 0-1,0 0 0,1 0 0,-1-1 0,0 1 0,1 0 0,1-2 1,4 0 175,0 0 0,0 0 0,-1-1 1,1 0-1,-1 0 0,0 0 0,12-10 1,-5 1-52,0-1 0,-1 0 0,18-26 0,-25 33-121,-1-1-1,0 0 0,0 0 0,0 0 1,-1 0-1,0 0 0,-1-1 0,1 0 1,-1 0-1,1-14 0,-3 20-85,0 30-668,-6 9 721,4-29 9,0 1 1,1-1-1,0 1 1,0 0-1,1-1 1,1 1-1,-1 0 1,3 9-1,-3-16-29,1 0 0,0-1 0,1 1 0,-1 0 0,0-1 0,0 1 0,1-1 0,-1 1 0,1-1-1,-1 0 1,1 1 0,0-1 0,-1 0 0,1 0 0,0 0 0,0 0 0,0-1 0,-1 1 0,1 0-1,0-1 1,0 1 0,0-1 0,4 0 0,46 2-6961,-37-5 1147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12684,'0'0'15236,"1"9"-15007,3 21-144,-3 0 0,-1 38 0,-1-21-3735,1-47 3473,0 0 0,0 0 1,0 1-1,0-1 0,0 0 0,0 1 0,0-1 1,0 0-1,0 0 0,0 1 0,0-1 0,0 0 1,0 1-1,0-1 0,0 0 0,0 0 0,0 1 0,0-1 1,1 0-1,-1 0 0,0 1 0,0-1 0,0 0 1,0 0-1,1 0 0,-1 1 0,0-1 0,0 0 1,1 0-1,-1 0 0,0 0 0,0 1 0,1-1 1,-1 0-1,0 0 0,0 0 0,1 0 0,-1 0 0,0 0 1,0 0-1,1 0 0,-1 0 0,0 0 0,1 0 1,-1 0-1,0 0 0,0 0 0,1 0 0,-1 0 1,1 0-1,-1 0-180,9 0-9193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14446,'0'0'2738,"11"0"-325,27-3 452,73-14 0,48-21-1028,-46 10-1556,82-19-569,93-20-4725,-283 66 4709,18-3-71,-8 5-4568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5765,'0'0'18028,"1"14"-16079,-8 7-1378,-1 0 1,-1-1 0,-12 24-1,-18 38-183,37-75-370,0-1 0,0 0 0,0 1-1,0 0 1,1-1 0,0 1 0,1 0 0,0 0-1,0 0 1,0-1 0,2 8 0,-1-11-207,0 0 0,0 0 0,0 0 0,1 0 1,-1-1-1,1 1 0,0-1 0,0 1 0,0-1 1,0 0-1,0 1 0,0-1 0,1 0 0,-1-1 0,1 1 1,0 0-1,-1-1 0,1 1 0,0-1 0,0 0 1,0 0-1,0 0 0,0 0 0,0-1 0,0 1 0,4-1 1,51 2-10078,-29-2 331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7143,'0'0'17040,"0"9"-16730,-1 4-288,-1-1 1,0 0 0,0 0 0,-2-1 0,1 1-1,-2 0 1,1-1 0,-2 0 0,1 0 0,-13 16-1,10-15-42,-3 6 162,-1 0 0,0-2-1,-2 1 1,-19 18 0,33-35-210,0 1 1,0-1-1,-1 0 1,1 0-1,0 1 0,0-1 1,0 0-1,0 0 0,-1 0 1,1 1-1,0-1 1,0 0-1,-1 0 0,1 0 1,0 0-1,0 0 0,-1 1 1,1-1-1,0 0 0,0 0 1,-1 0-1,1 0 1,0 0-1,-1 0 0,1 0 1,0 0-1,0 0 0,-1 0 1,1 0-1,0 0 1,-1 0-1,1 0 0,0 0 1,0 0-1,-1-1 0,1 1 1,0 0-1,0 0 1,-1 0-1,1 0 0,0 0 1,0-1-1,-1 1 0,1 0 1,0 0-1,0 0 1,0-1-1,0 1 0,-1 0 1,1-1-1,-2-15-6337,2 13 5774,0-22-9223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13196,'0'0'13677,"14"48"-13324,6-32-161,3-2-96,4-4-320,0-2-1314,-1-5-1216,-5-3-1058,-3 0-2306,-1-11-3459</inkml:trace>
  <inkml:trace contextRef="#ctx0" brushRef="#br0" timeOffset="1">278 0 8456,'0'0'14382,"10"12"-13341,-8-10-980,14 17 373,-1 0 1,0 2-1,19 35 1,-31-50-370,0 0-1,0 0 1,0 0 0,-1 0 0,0 0-1,0 0 1,-1 1 0,1-1 0,-2 1-1,1-1 1,-1 1 0,1-1 0,-2 1-1,1-1 1,-1 1 0,0-1 0,0 1-1,-1-1 1,0 0 0,0 1 0,-1-1-1,-3 8 1,-5 1-9,-1 0 0,0 0 0,-1-1 0,-20 17 0,-34 15-5044,38-30-1136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53 416,'0'0'21594,"2"-6"-20884,4-11-118,-7 40 691,-2 18-195,3-41-1064,0 1-1,0-1 1,0 0-1,1 0 1,-1 1 0,0-1-1,0 0 1,1 0-1,-1 1 1,0-1 0,0 0-1,1 0 1,-1 0-1,0 0 1,0 1 0,1-1-1,-1 0 1,0 0-1,1 0 1,-1 0 0,0 0-1,1 0 1,-1 0-1,0 0 1,1 0 0,-1 0-1,0 0 1,1 0-1,-1 0 1,0 0 0,0 0-1,1 0 1,-1 0-1,0 0 1,1-1 0,-1 1-1,0 0 1,1 0-1,-1 0 1,0 0 0,0-1-1,1 1 1,-1 0-1,0-1 1,15-7 681,-12 6-660,-1-1 1,1 0-1,-1 0 0,0 0 1,1 0-1,-1 0 1,0 0-1,-1-1 0,1 1 1,-1 0-1,1-1 0,-1 0 1,0 1-1,0-1 1,-1 0-1,1 1 0,-1-1 1,0 0-1,0 0 0,0 1 1,-1-8-1,0 11-52,1 0-1,0-1 0,-1 1 0,1-1 1,-1 1-1,1-1 0,-1 1 0,1 0 1,-1-1-1,1 1 0,-1 0 1,1 0-1,-1 0 0,1-1 0,-1 1 1,0 0-1,1 0 0,-1 0 0,1 0 1,-1 0-1,0 0 0,1 0 1,-1 0-1,1 0 0,-1 0 0,0 0 1,1 0-1,-1 0 0,1 1 0,-1-1 1,1 0-1,-1 0 0,1 1 0,-1-1 1,1 0-1,-1 1 0,1-1 1,-1 1-1,-19 15-315,18-13 319,-1 0 1,0 1-1,1-1 1,0 1-1,-1-1 1,2 1-1,-1 0 1,0 0 0,1 0-1,-1 0 1,1 0-1,0 1 1,1-1-1,-1 0 1,1 0-1,0 5 1,2-8 14,0 0 0,1 0 0,-1 0 1,0 0-1,1-1 0,-1 1 0,0-1 0,1 0 1,-1 0-1,1 0 0,-1 0 0,1 0 0,-1 0 1,4-2-1,-3 2-62,1 0-369,0-1-1,0 1 0,0-1 0,0 0 1,0 0-1,0-1 0,0 1 0,-1-1 1,1 0-1,6-4 0,12-11-6177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4644,'1'-6'12165,"2"-1"-6209,-2 5-5828,0 0 0,0 1 0,0-1 1,0 1-1,1-1 0,-1 1 1,0 0-1,1-1 0,-1 1 1,1 0-1,-1 0 0,1 0 1,0 0-1,-1 0 0,1 0 0,0 1 1,0-1-1,0 0 0,3 0 1,-3 38-241,-5 149 533,3-184-391,0-1 0,0 0 1,0 0-1,0 1 0,0-1 0,1 0 0,-1 1 0,0-1 0,1 0 0,-1 0 0,1 1 1,-1-1-1,1 0 0,0 0 0,-1 0 0,1 0 0,0 0 0,0 0 0,0 0 1,0 0-1,0 0 0,0 0 0,0 0 0,0-1 0,2 2 0,0-1 73,0-1 1,-1 1-1,1-1 0,0 1 1,-1-1-1,1 0 0,0 0 1,-1 0-1,1-1 0,0 1 1,-1-1-1,4 0 0,2-2 141,-1 1-1,1-1 0,-1 0 1,0-1-1,0 0 1,0 0-1,12-10 0,-10 5-92,-1-1-1,0 0 0,-1 0 0,0-1 0,0 0 1,6-16-1,-10 22-102,-1-1-1,1 0 1,-1 0 0,-1 0-1,1 0 1,-1 0 0,0-1 0,-1 1-1,0 0 1,0 0 0,0-1-1,0 1 1,-1 0 0,-3-12-1,3 17-32,1-1-1,-1 1 0,0-1 0,0 1 0,0 0 0,0 0 0,0-1 0,0 1 0,0 0 0,0 0 0,0 0 0,-1 0 0,1 0 0,0 0 0,-1 0 0,1 1 0,-1-1 0,-2 0 0,-20-16 72,24 16-90,1 0 1,-1 0-1,1 0 0,0 1 1,-1-1-1,1 0 1,-1 1-1,1-1 1,0 0-1,0 1 0,-1-1 1,1 1-1,0-1 1,0 1-1,0 0 0,0-1 1,-1 1-1,1 0 1,0 0-1,0-1 0,0 1 1,0 0-1,0 0 1,1 0-1,29-7-259,22 1-3160,-25 4-2074,-4-1-3899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14958,'0'0'11825,"-9"13"-11724,-4 3-74,2 1-1,0 0 1,1 1 0,1 0 0,1 0-1,-7 22 1,10-23 99,1-1 0,1 1 0,0 0 0,1 1 0,1-1 0,1 22 0,1-34-206,-1-1-1,1 0 1,0 0-1,0 0 1,0 1-1,0-1 1,1 0-1,0 0 1,0-1 0,0 1-1,0 0 1,1-1-1,-1 1 1,1-1-1,0 0 1,0 0-1,0 0 1,0 0-1,1 0 1,-1-1-1,1 0 1,-1 1-1,1-1 1,0 0 0,0-1-1,0 1 1,0-1-1,0 0 1,0 0-1,5 1 1,0-1-1791,1 0 1,-1 0-1,0-1 0,17-1 1,6-5-8086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9641,'0'0'14462,"-5"9"-14254,-168 256 1554,167-260-2027,5-5 14,1 0 0,-1 0 0,1 0 0,-1 0 0,1 0 0,-1 0 0,1 0 0,0 0 0,-1-1 0,1 1 0,-1 0 0,1 0 0,0-1 0,-1 1 0,1 0 0,-1-1 0,1 1 0,0 0 1,0-1-1,-1 1 0,1 0 0,0-1 0,0 1 0,-1 0 0,1-1 0,0 1 0,0-1 0,0 1 0,-1-1 0,1 1 0,0 0 0,0-1 0,0 1 0,0-1 0,-5-18-7901</inkml:trace>
  <inkml:trace contextRef="#ctx0" brushRef="#br0" timeOffset="1">1 113 13036,'0'0'14766,"68"51"-14477,-37-36-289,3-2-97,-3-3-1376,3-3-1730,-5-7-1345,-2 0-2595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15439,'0'0'9102,"5"10"-7848,6 7-892,-1 0 0,-1 1 0,0 0-1,-2 0 1,0 1 0,-1 0 0,-1 1 0,4 26-1,-9-36-333,0 0-1,-1 0 0,-1 0 0,1 0 0,-2 0 0,1-1 0,-1 1 0,-1-1 0,0 1 1,0-1-1,-1 0 0,0-1 0,0 1 0,-1-1 0,0 0 0,-1 0 0,-13 12 0,-15 4-3730,-4-8-3652,19-13-7410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10314,'0'0'7388,"0"11"-5226,-2 52 777,-1-32-2251,2 1-1,2 0 0,1 0 0,1 0 1,13 55-1,-15-82-677,1-1 1,0 0 0,0 1-1,1-1 1,-1 0 0,1-1-1,0 1 1,4 4 0,8 5-2937,-14-28-10601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13773,'0'0'8072,"58"-8"-6407,-13 8 193,7 0-801,11 0-192,0 0-481,-2 0-288,-14 0-896,-7 0-3172,-21 0-7175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10570,'0'0'10650,"9"-4"-9022,9-6-1128,0 0-1,-1-1 0,0-1 1,-1-1-1,0 0 0,22-26 1,85-105 178,-122 142-666,58-74 527,-58 89-598,-6 23 54,-18 66 1,14-72-202,2 0 0,1 0 0,-3 57 0,13-66-1487,-4-21 1605,1 0 1,-1 0-1,0 0 0,1 0 1,-1 0-1,0 0 1,1 0-1,-1 0 0,0 0 1,1 0-1,-1 0 1,0 0-1,0 0 0,1 0 1,-1 0-1,0 0 1,1 0-1,-1 0 0,0 0 1,1 0-1,-1 0 1,0-1-1,0 1 1,1 0-1,-1 0 0,0 0 1,0-1-1,1 1 1,-1 0-1,0 0 0,0-1 1,0 1-1,1-1 1,19-31-8817,-11 6-3561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3267,'0'0'4757,"-9"-2"-3636,-27-2-241,35 3-832,0 1-1,0 0 0,1 0 0,-1-1 0,0 1 0,0 0 0,0 0 0,0 0 0,1 0 0,-1 0 0,0 0 0,0 0 0,0 0 0,0 1 0,1-1 0,-1 0 1,0 0-1,0 1 0,1-1 0,-1 1 0,0-1 0,0 0 0,1 1 0,-1-1 0,0 1 0,1 0 0,-1-1 0,1 1 0,-1-1 0,1 1 0,-1 0 0,1-1 0,-1 1 1,1 0-1,0 0 0,-1-1 0,1 1 0,0 0 0,0 0 0,-1 0 0,1 0 0,0-1 0,0 1 0,0 0 0,0 0 0,0 0 0,0 0 0,0-1 0,1 1 0,-1 0 1,0 0-1,0 0 0,1-1 0,-1 1 0,0 0 0,1 0 0,-1-1 0,1 1 0,-1 0 0,1-1 0,-1 1 0,1 0 0,-1-1 0,2 2 0,4 2 87,0 0 0,1 0 0,-1-1 0,1 1 0,0-2 0,0 1 0,0-1 0,0 0 0,1 0 0,7 1 0,83 6 412,-87-8-548,96 4 197,201-18 0,-584 73-275,216-52 147,-81 1-1,161-22 80,19-5-511,30-8 199,0 3 0,2 4-1,0 2 1,1 3 0,90-4-1,-241 31-3506,18-12 577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 8232,'0'0'8851,"-11"-3"-8830,9 2-12,-1 0-1,0 0 0,0 0 1,1 1-1,-1-1 1,0 1-1,0-1 1,0 1-1,0 0 1,0 0-1,0 0 0,1 1 1,-1-1-1,0 1 1,0 0-1,0-1 1,1 1-1,-1 0 0,0 1 1,1-1-1,-1 0 1,1 1-1,-1 0 1,1-1-1,0 1 1,-1 0-1,1 0 0,0 0 1,0 0-1,-2 4 1,-14 18 178,0 1 0,2 1 0,0 0-1,2 1 1,1 1 0,2 0 0,0 1 0,2 0 0,1 0 0,-8 59 0,6 13 542,7 197-1,6-154 830,-4-109-1454,2-1-1,1 1 1,2-1-1,1 1 0,2-1 1,2-1-1,14 41 1,-21-70-84,0 1 0,0-1 0,1 0 1,-1 0-1,1 0 0,0 0 0,0 0 0,0-1 1,1 1-1,-1-1 0,1 0 0,0 0 1,-1 0-1,2 0 0,6 3 0,-3-3-136,0 0 1,0-1-1,1 0 0,-1 0 0,1-1 0,-1 0 0,17 0 0,-24-1-76,-1 0-1,1-1 1,0 1 0,-1 0-1,1 0 1,-1 0-1,1 0 1,0-1-1,-1 1 1,1 0-1,-1-1 1,1 1-1,0 0 1,-1-1-1,1 1 1,-1-1-1,1 1 1,-1-1-1,0 1 1,1-1-1,-1 1 1,0-1-1,1 1 1,-1-1-1,0 1 1,1-1-1,-1 0 1,0 1-1,0-1 1,0 0-1,1 0 1,-1 1 116,5-19-7990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52 5125,'-9'0'379,"-3"1"-112,3 0 237,-1 0 0,0 0 0,0-1 0,0-1 0,0 1 0,-17-5 0,27 5-426,1 0 0,-1 0 0,0 0 0,0 0 0,1 0-1,-1 0 1,0 0 0,1 0 0,-1 0 0,0-1-1,0 1 1,1 0 0,-1 0 0,0 0 0,0 0 0,1-1-1,-1 1 1,0 0 0,0 0 0,0 0 0,0-1 0,1 1-1,-1 0 1,0 0 0,0-1 0,0 1 0,0 0-1,0 0 1,1-1 0,-1 1 0,0 0 0,0-1 0,0 1-1,0 0 1,0 0 0,0-1 0,0 1 0,0 0-1,0-1 1,0 1 0,0 0 0,0-1 0,-1 1 0,1 0-1,0 0 1,0-1 0,0 1 0,0 0 0,0 0 0,-1-1-1,1 1 1,0 0 0,0 0 0,0 0 0,-1-1-1,1 1 1,0 0 0,0 0 0,0 0 0,-1 0 0,1-1-1,0 1 1,-1 0 0,1 0 0,26-6 917,338 18 1377,-74 1-2235,251-13-3,-520-1-147,-21 1 12,0 0 0,0 0 0,0 0 0,0 0 0,0 0 0,0 0 0,0 0 0,0 0 0,0 0 0,0 0 0,0 0 0,0 0 0,0-1 0,0 1 0,0 0 0,0 0 0,0 0 0,0 0 0,0 0 0,0 0 0,0 0 0,0 0 0,0 0 0,0 0 0,0 0 0,0 0 1,0 0-1,0 0 0,0 0 0,0 0 0,0-1 0,0 1 0,0 0 0,0 0 0,0 0 0,0 0 0,0 0 0,0 0 0,0 0 0,0 0 0,0 0 0,-33-5-79,-781-8 566,633 22-75,231-12 162,66-12 0,8-1-593,0 7 36,195 9 1,-312 1-30,-1-1-97,1 0 0,0 1 0,-1 0 0,1 0 0,-1 0-1,0 1 1,1 0 0,9 5 0,-16-6 85,-1-1 1,1 1-1,-1-1 1,1 0-1,-1 1 1,0-1-1,1 1 1,-1-1-1,1 0 1,-1 1-1,0-1 1,1 0-1,-1 0 1,0 0-1,0 0 1,1 1-1,-1-1 1,0 0-1,1 0 1,-1 0-1,0 0 1,1-1-1,-1 1 0,0 0 1,0 0-1,0 0 1,-62 0 137,-717 26 1589,1559-29-1814,-778 3 98,51 4-350,-40-3 197,-32 0 66,-231-15 386,-5 0 81,228 13-352,18 0-14,-1 1 1,0 0-1,1 0 1,-18 4-1,28-4-5,0 0 1,1 1-1,-1-1 0,0 0 0,0 0 1,0 0-1,0 0 0,0 0 1,1 0-1,-1 0 0,0 0 0,0 0 1,0 0-1,0 1 0,0-1 0,0 0 1,0 0-1,1 0 0,-1 0 0,0 0 1,0 1-1,0-1 0,0 0 0,0 0 1,0 0-1,0 0 0,0 0 0,0 1 1,0-1-1,0 0 0,0 0 0,0 0 1,0 0-1,0 1 0,0-1 0,0 0 1,0 0-1,0 0 0,0 0 0,0 1 1,0-1-1,0 0 0,-1 0 0,1 0 1,0 0-1,0 0 0,0 1 0,0-1 1,17 4-202,54 0-544,-50-4-109,1 1 0,-1 1 0,0 1 1,40 11-1,-60-14 804,-1 0 1,1 1 0,-1-1 0,1 0 0,-1 1-1,0-1 1,1 0 0,-1 1 0,0-1-1,1 1 1,-1-1 0,0 1 0,1-1 0,-1 1-1,0-1 1,0 1 0,0-1 0,1 1-1,-1-1 1,0 1 0,0-1 0,0 1 0,0-1-1,0 1 1,0-1 0,0 1 0,0 0-1,0-1 1,0 1 0,0-1 0,-1 1-1,1-1 1,0 1 0,0-1 0,0 1 0,-1-1-1,1 1 1,-13 19-6539,6-14 785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14253,'0'0'10752,"-4"10"-10619,-3 15 137,1 0-1,2 1 0,0 0 0,0 33 0,4-58-230,0 1 0,0-1 0,0 0 0,0 1 0,0-1 0,0 0 0,0 1 0,1-1 0,-1 0 0,0 1 0,1-1 0,-1 0 0,1 0-1,0 1 1,-1-1 0,1 0 0,0 0 0,0 0 0,0 0 0,0 0 0,0 0 0,0 0 0,0 0 0,0-1 0,0 1 0,0 0 0,0 0 0,0-1 0,1 1 0,-1-1 0,0 1 0,1-1 0,-1 0 0,0 1 0,1-1 0,-1 0 0,0 0 0,1 0 0,-1 0 0,0 0 0,1 0 0,-1 0 0,0-1 0,1 1 0,-1 0 0,0-1 0,0 1 0,1-1 0,-1 0 0,2 0 0,3-1 120,1-1-1,-1 0 1,0 0 0,0 0-1,0-1 1,0 0 0,0 0 0,8-9-1,-8 7-102,-1 0 0,-1 0-1,1 0 1,-1-1 0,0 0-1,-1 0 1,1 0 0,-1 0-1,-1-1 1,1 1 0,-1-1-1,-1 0 1,2-14 0,-21 43-644,13-12 573,0 0-1,1 0 1,0 1-1,0 0 0,1 0 1,1 0-1,-1 0 0,2 1 1,-1-1-1,1 0 0,1 1 1,0-1-1,1 13 1,0-21-72,0 0 1,1-1-1,-1 1 1,0 0 0,1-1-1,-1 1 1,1-1-1,-1 1 1,1-1-1,-1 1 1,1-1 0,0 0-1,0 0 1,0 0-1,0 0 1,0-1 0,0 1-1,0 0 1,0-1-1,0 1 1,0-1 0,0 0-1,0 0 1,4 0-1,52-2-9556,-33-5-1476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14670,'0'0'4922,"-2"8"-3326,-13 34 204,6-19-1109,1 1 1,1 0-1,0 0 0,2 1 0,1 0 0,1 0 0,1 28 1,2-50-711,1 0 0,-1 0 1,1 0-1,-1 0 0,1 0 0,0 0 1,1 0-1,-1 0 0,0 0 1,1-1-1,0 1 0,-1-1 0,1 1 1,0-1-1,0 1 0,0-1 1,1 0-1,-1 0 0,1 0 0,-1 0 1,1-1-1,-1 1 0,4 1 1,32 7-3020,3-10-4569,-13-7-881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13004,'0'0'12652,"-24"68"-12524,3-37-32,1-1-63,-4-1 63,4-4 256,1-7-128,4-3-160,3-8-224,1-7-1409,5 0-1955,6-13-2305,-1-10-4998</inkml:trace>
  <inkml:trace contextRef="#ctx0" brushRef="#br0" timeOffset="1">0 30 5477,'0'0'20852,"14"52"-19891,4-35-289,4 0-415,3-4-129,8 0-288,-3-5-1666,-1-4-1890,0-3-448,2-1-3491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15567,'0'0'11915,"54"61"-11467,-49-36-127,-5 5-193,0 0 32,-5 2-128,-10 1-32,-3-3-416,-3-5-930,6-7-2209,-5-8-4549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27 11627,'-1'-1'524,"0"0"1,-1 0-1,1 1 1,0-1-1,-1 1 1,1-1-1,0 1 1,-1-1-1,1 1 1,0 0-1,-1 0 1,1 0-1,0 0 1,-1 0-1,1 0 1,-1 0-1,1 0 1,0 0-1,-2 1 1,0 0-244,1 0 1,0 0 0,0 0 0,0 0 0,0 1 0,0-1-1,0 0 1,0 1 0,1 0 0,-4 2 0,3 0-172,-1-1 1,1 0 0,0 1-1,-1 0 1,2-1-1,-1 1 1,0 0 0,1 0-1,0 0 1,-1 0-1,2 0 1,-2 7 0,2-11-99,1 1 0,-1-1 1,0 0-1,1 1 0,-1-1 0,0 1 1,1-1-1,-1 0 0,0 1 1,1-1-1,-1 0 0,1 0 1,-1 1-1,1-1 0,-1 0 1,1 0-1,-1 1 0,1-1 1,-1 0-1,1 0 0,-1 0 1,1 0-1,-1 0 0,1 0 1,-1 0-1,1 0 0,-1 0 1,1 0-1,-1 0 0,1 0 0,-1 0 1,1-1-1,-1 1 0,1 0 1,-1 0-1,0 0 0,1-1 1,-1 1-1,1 0 0,-1-1 1,1 1-1,21-11 613,-18 9-548,-1-1-1,0 1 1,0-1 0,-1 0-1,1 0 1,-1 0 0,1 0-1,-1 0 1,0 0 0,0-1-1,0 1 1,0-1 0,-1 1-1,0-1 1,1 0 0,-1 0 0,-1 1-1,1-1 1,0 0 0,-1 0-1,0-6 1,0 9-79,0 1 0,-1 0 1,1-1-1,0 1 0,-1-1 0,1 1 0,0 0 1,-1-1-1,1 1 0,0 0 0,-1-1 0,1 1 1,-1 0-1,1-1 0,0 1 0,-1 0 1,1 0-1,-1 0 0,1-1 0,-1 1 0,1 0 1,-1 0-1,1 0 0,-1 0 0,1 0 0,-1 0 1,1 0-1,-1 0 0,1 0 0,-1 0 0,1 0 1,-1 0-1,1 0 0,-1 1 0,1-1 1,0 0-1,-1 0 0,1 0 0,-1 1 0,1-1 1,-1 0-1,1 1 0,-1 0 0,-20 12-234,16-8 252,1 0 1,-1 0-1,1 1 1,0-1-1,0 1 1,1 0-1,0 1 1,0-1-1,0 0 1,-3 13-1,7-18-8,-1-1 0,1 1 0,-1-1 0,1 1 0,0-1 0,-1 1 0,1-1-1,0 1 1,0-1 0,-1 1 0,1-1 0,0 0 0,0 0 0,0 1-1,-1-1 1,1 0 0,0 0 0,0 0 0,0 0 0,0 0 0,-1 0 0,1 0-1,0 0 1,0 0 0,0 0 0,0-1 0,28 0-108,3-8-1963,-13 0-2147,-2-4-4598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4837,'0'0'16255,"4"-8"-14670,-1 3-1423,0 1-1,0-1 0,0 1 0,1-1 0,0 1 0,-1 0 0,1 0 0,1 1 0,-1-1 1,1 1-1,-1 0 0,1 0 0,0 1 0,0-1 0,0 1 0,0 0 0,1 0 0,-1 1 0,0 0 1,1 0-1,-1 0 0,1 0 0,-1 1 0,1 0 0,0 0 0,-1 1 0,7 0 0,-9 1-162,-1-1 0,1 1 0,-1-1 0,0 1 0,0 0 0,1 0 0,-1-1-1,0 2 1,0-1 0,-1 0 0,1 0 0,0 1 0,-1-1 0,0 1 0,1-1 0,-1 1-1,0-1 1,0 1 0,0 0 0,-1 0 0,1 0 0,-1-1 0,1 1 0,-1 0-1,0 0 1,-1 5 0,2 10 58,-2 0-1,-5 32 0,-2-14 9,5-29-45,1 0-1,1 0 1,-1 0 0,1 0-1,0 0 1,1 0 0,0 0-1,0 1 1,1 6 0,0-13 18,-1-1-1,1 1 1,0-1 0,-1 1 0,1-1 0,0 1-1,-1-1 1,1 0 0,0 1 0,-1-1 0,1 0-1,0 0 1,0 1 0,0-1 0,-1 0 0,1 0-1,0 0 1,0 0 0,0 0 0,-1 0 0,1 0-1,0-1 1,0 1 0,-1 0 0,1 0 0,0-1-1,0 1 1,-1 0 0,1-1 0,0 1 0,1-1-1,23-11 718,-16 4-596,0-1 0,0 0 0,-1 0 0,-1-1-1,0 0 1,0 0 0,0 0 0,-2-1 0,1 0-1,-1 0 1,-1-1 0,0 1 0,-1-1 0,0 0 0,-1 0-1,0 0 1,0 0 0,-2 0 0,0-16 0,0 27-166,0-1 0,0 1 0,-1-1 1,1 1-1,0 0 0,-1-1 0,1 1 1,-1 0-1,0-1 0,1 1 0,-1 0 1,0 0-1,0 0 0,0-1 0,0 1 1,0 0-1,0 0 0,0 0 0,0 0 1,0 1-1,0-1 0,0 0 1,-1 0-1,1 1 0,0-1 0,-1 1 1,1-1-1,0 1 0,-1-1 0,1 1 1,-1 0-1,1 0 0,0 0 0,-1 0 1,1 0-1,-1 0 0,-1 0 0,19 8-329,70-8-1504,-47 0-6858,-24 0-1498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12172,'0'0'11723,"0"46"-10698,-5-21-225,3-3-223,-2 2-321,4-6-128,0-1-64,0-4-96,0 0-256,6-3-769,-1 2-1121,1-3-2082,-1 1-5157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10922,'0'0'14382,"0"8"-14302,2 33-31,-5 73 0,-2-9-1706,8-91 377,6-13-4220,-5-4-334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17745,'0'0'8066,"-6"8"-7057,-15 20-475,1 0 1,1 1-1,-14 32 0,26-49-477,1 1 1,1 1-1,0-1 0,0 1 0,2 0 0,-1 0 0,2 1 0,0-1 0,1 0 0,1 26 0,0-37-76,1-1 0,-1 0 0,1 0 0,0 0-1,0 0 1,0 0 0,0 0 0,0 0 0,0 0-1,0 0 1,1-1 0,-1 1 0,1 0 0,-1-1-1,1 1 1,0-1 0,-1 1 0,1-1 0,0 0-1,0 0 1,0 0 0,0 0 0,0 0 0,0 0-1,0-1 1,1 1 0,1 0 0,8 1-1780,0 0 1,-1-1-1,23-1 0,-28 0 184,23 0-6131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17777,'0'0'8669,"0"9"-8322,-1 1-214,0-1 1,-1 1-1,-1-1 0,1 0 0,-2 1 0,1-1 0,-1-1 0,-1 1 0,1 0 0,-1-1 0,-1 0 0,0 0 0,-12 13 0,4-4-155,-74 81-1386,76-91-2584,8-12-1455,0-9-1738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11915,'0'0'15279,"50"0"-14350,-21 7-513,5 0-352,0 4 0,-1-1-160,-3 1-1345,-1-3-2595,-7-1-2402,-4-5-5093</inkml:trace>
  <inkml:trace contextRef="#ctx0" brushRef="#br0" timeOffset="1">379 1 13325,'0'0'10634,"25"56"-8745,-9-31-928,2 6-96,-7 1-128,-4 7-97,-7 4-319,0 5-193,-9 3-32,-18 3-32,-5-1-480,-4-5-1474,-7-6-2338,5-11-4997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9225,'0'0'8632,"13"-5"-7981,20-2-231,-1 1 0,1 2 0,0 1 0,0 1 0,47 5 0,362 5 1678,-433-8-2021,-4 0 9,-1 0-1,1 0 1,0 0 0,0-1-1,-1 1 1,1-1 0,0 0-1,-1 0 1,1-1 0,-1 0-1,9-4 1,-13 6-68,0 0 0,0-1-1,0 1 1,0 0 0,0 0 0,0-1 0,0 1-1,0 0 1,0 0 0,0-1 0,0 1 0,0 0-1,0 0 1,0-1 0,0 1 0,0 0 0,-1 0 0,1-1-1,0 1 1,0 0 0,0 0 0,0 0 0,-1-1-1,1 1 1,0 0 0,0 0 0,0 0 0,-1 0-1,1-1 1,0 1 0,0 0 0,-1 0 0,1 0 0,0 0-1,0 0 1,-1 0 0,1 0 0,0 0 0,0 0-1,-1 0 1,1 0 0,0 0 0,0 0 0,-1 0-1,1 0 1,0 0 0,-15-3-33,-400-6-63,256 11 263,370 14 108,-21-1-122,-153-14-134,9 1 81,52-5 0,-77-4 238,-32-2-106,-33-3-205,-39 4-90,-1 5 1,-113 9-1,164-5 11,18-1-6,1 0 0,-1 1 1,0 1-1,1 0 1,-26 8-1,84-1-259,83-1-101,155-8-1,-275 0 409,-1-1-1,1 1 1,-1-1-1,1 0 1,-1-1-1,0 1 1,1-1-1,-1-1 1,6-2-1,-12 5-7,0 0 0,0 0 0,0-1 1,0 1-1,0 0 0,1 0 0,-1 0 0,0 0 0,0 0 0,0 0 1,0 0-1,0 0 0,0-1 0,0 1 0,0 0 0,0 0 0,0 0 0,0 0 1,0 0-1,0-1 0,0 1 0,0 0 0,0 0 0,0 0 0,0 0 1,0 0-1,0 0 0,0-1 0,0 1 0,0 0 0,0 0 0,0 0 0,0 0 1,0 0-1,0-1 0,0 1 0,0 0 0,0 0 0,0 0 0,0 0 0,0 0 1,-1 0-1,1 0 0,0 0 0,0-1 0,0 1 0,0 0 0,0 0 1,0 0-1,0 0 0,-1 0 0,1 0 0,0 0 0,0 0 0,0 0 0,0 0 1,0 0-1,-1 0 0,1 0 0,-16-5-52,-19-1-27,-415-34-92,542 40-1906,-4-2-1149,-33 4-1896,-9 3-2678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6086,'0'0'10831,"12"-9"-9854,1 0-691,0 1 1,0 0-1,1 1 0,0 1 0,1 0 0,-1 1 0,1 0 0,0 1 1,21-2-1,357-6 1007,-76 7-1305,77-34 92,-501 54-225,22-2-4963,75-13 1980,6 0-2216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5669,'0'0'7634,"10"-4"-7041,20-2-103,1 0 0,0 2 0,44-1 0,23-2-342,567-23 70,-210 19-105,55 13 10,-479-1 200,-28-1-205,-19-1-1386,-7 1-5122,14 0-1057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4484,'0'0'3742,"9"-1"-2850,89-9 360,2 4-1,116 9 1,-181-2-1217,984 9 3494,-1032-8-4146,11-2 67,0 1 0,0-1 0,-1 0 0,1 1 0,0-1-1,0 0 1,0-1 0,0 1 0,0 0 0,0 0 0,-4-2 0,-10-9-7836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85 8648,'0'-83'9946,"-3"81"-5853,-3 12-3243,-6 15-786,0 15 213,2 0-1,2 0 1,1 0-1,-2 79 1,9-116-268,0 1 0,0-1 0,1 0 0,-1 1 0,1-1 0,0 0 0,0 0 0,0 0 0,0 0 1,0 0-1,1 0 0,-1 0 0,1 0 0,0 0 0,0-1 0,0 1 0,0-1 0,0 1 0,4 2 0,-1-2 71,0 1-1,0-1 0,0-1 0,1 1 0,-1-1 0,1 0 0,-1 0 0,1-1 1,0 1-1,6 0 0,8-1 206,1 0 1,-1-1-1,1-1 1,-1-1-1,27-5 1,-20 0-38,-1-2 1,42-18-1,-46 17-423,0 2 1,0 0-1,1 1 0,25-5 1,-43 13-1171,-5-1 1197,0 0-1,0 0 1,0 0-1,0 0 1,0 0 0,0 0-1,0 0 1,-14 8-15076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11435,'0'0'13394,"8"-1"-12631,1 0-575,0 1 30,0 0 1,0-1 0,-1-1 0,1 0 0,0 0-1,-1 0 1,1-1 0,10-6 0,18-16 211,41-36 0,-49 37-372,-28 23-65,0 0 1,-1 0-1,1 0 0,0 0 1,0 0-1,0 0 0,1 0 1,-1 0-1,0 0 0,0 1 1,0-1-1,1 0 1,-1 1-1,0-1 0,1 1 1,-1-1-1,0 1 0,1 0 1,-1 0-1,1 0 0,-1 0 1,0 0-1,1 0 0,-1 0 1,1 0-1,-1 0 0,0 0 1,1 1-1,-1-1 0,0 1 1,1-1-1,-1 1 0,0 0 1,3 1-1,-2 2-48,1 0 0,0 0-1,-1 1 1,1-1 0,-1 1 0,-1-1 0,1 1-1,1 6 1,4 11 86,0-4-112,1 0 1,1 0 0,0-1-1,1-1 1,17 22 0,-20-30-461,0-1 0,0 1 1,0-1-1,1-1 0,0 0 0,1 0 1,-1 0-1,1-1 0,0 0 1,0-1-1,1 0 0,9 2 1,28 3-6560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9129,'0'0'8685,"-6"10"-7857,0 3-541,-1 0 1,2 1 0,0-1-1,1 1 1,0 0 0,1 0-1,0 0 1,0 29 0,3 55 1762,2-90 137,2-17-307,1-18-529,-3-11-1075,1-48-5,-3 79-272,-1-1 0,0 0 0,0 1 0,0-1 1,-1 1-1,0 0 0,0-1 0,-5-8 0,2 55-885,6-35 886,-1-1 1,0 1-1,1 0 0,0-1 0,0 1 1,0-1-1,0 0 0,1 1 0,-1-1 1,1 0-1,0 0 0,0 0 0,0 0 0,0 0 1,1 0-1,-1-1 0,1 1 0,0-1 1,-1 1-1,1-1 0,0 0 0,1 0 1,-1-1-1,0 1 0,0 0 0,1-1 1,-1 0-1,1 0 0,-1 0 0,1 0 0,-1-1 1,4 1-1,0 0 18,1-1 0,-1 1 0,0-1-1,0-1 1,0 1 0,0-1 0,0 0 0,0-1 0,-1 0 0,1 0-1,0 0 1,-1-1 0,1 0 0,-1 0 0,10-8 0,-11 8 0,-1-1 1,1 0-1,-1 0 0,0 0 1,-1-1-1,1 1 1,-1-1-1,0 0 1,0 0-1,0 0 0,-1 0 1,0 0-1,0-1 1,0 1-1,0-1 0,-1 0 1,0 1-1,-1-1 1,1-11-1,-15 37-621,10-12 590,-20 50-25,22-54 34,1 1 0,0-1 0,0 0-1,0 1 1,0-1 0,1 1 0,0-1-1,0 0 1,0 1 0,0-1 0,2 7-1,-2-10 3,1 0 1,0 0-1,-1 0 0,1-1 0,0 1 0,-1 0 0,1-1 0,0 1 0,0 0 0,0-1 0,0 1 0,-1-1 0,1 1 0,0-1 0,0 0 0,0 1 0,0-1 0,0 0 0,0 0 0,0 1 0,0-1 0,0 0 0,2 0 0,29-1 109,-27 1-70,10-2-18,0-1 0,0 0 0,-1-1 1,0-1-1,0 0 0,0-1 0,0 0 1,18-13-1,19-7 0,-50 25-31,0 1 1,-1-1 0,1 1 0,0-1-1,-1 1 1,1-1 0,0 1 0,0 0-1,-1-1 1,1 1 0,0 0-1,0-1 1,0 1 0,0 0 0,-1 0-1,1 0 1,0 0 0,0 0-1,0 0 1,0 0 0,0 0 0,-1 0-1,1 1 1,0-1 0,0 0 0,0 0-1,0 1 1,-1-1 0,1 0-1,0 1 1,0-1 0,-1 1 0,1-1-1,0 1 1,-1 0 0,1-1 0,-1 1-1,1-1 1,0 1 0,-1 0-1,1 0 1,0 4-14,0 0-1,0 0 1,-1 0-1,1 0 1,-1 0-1,-1 8 1,2 29 81,-1-41-49,1 0 0,-1 0 1,0 0-1,0 0 0,1 0 1,-1-1-1,0 1 0,1 0 1,-1 0-1,1 0 0,-1 0 1,1 0-1,0-1 0,-1 1 1,1 0-1,0 0 0,-1-1 1,1 1-1,0-1 1,0 1-1,0-1 0,-1 1 1,1-1-1,0 1 0,0-1 1,0 0-1,0 1 0,0-1 1,0 0-1,2 1 0,7-2 71,0 0 1,0 0-1,0-1 0,0 0 0,-1-1 0,1 0 0,-1 0 0,11-6 0,-13 5-131,1 1 0,1 0-1,-1 0 1,0 0 0,1 1 0,-1 1 0,1-1-1,-1 1 1,1 1 0,13 0 0,-21 0 39,0 1 0,0 0 0,-1 0 0,1-1 0,0 1 0,-1 0 0,1 0 0,0 0 0,-1-1 0,1 1 0,-1 0 0,1 0 0,-1 0 0,0 0 0,1 0 0,-1 0 0,0 0 0,0 0 0,0 0 0,0 0 0,0 0 0,0 0 0,0 1 0,0-1 0,0 0 0,0 0 0,0 0 0,-1 0 0,1 0 0,-1 1 0,1-1 27,-1 0 0,1 0-1,0 0 1,0 0-1,-1 0 1,1 0 0,0 0-1,0 0 1,0 0 0,0 0-1,0 0 1,0 0-1,1 0 1,-1 0 0,0 0-1,0 0 1,1 0 0,-1 0-1,1 0 1,-1 0-1,1 0 1,-1 0 0,1 0-1,0 0 1,-1 0-1,1 0 1,1 1 0,5-2 66,-1 0-1,1 0 1,-1 0 0,1 0 0,-1-1 0,0 0-1,1-1 1,-1 1 0,0-1 0,0-1 0,0 1-1,0-1 1,0 0 0,0 0 0,-1 0 0,0-1-1,10-8 1,-9 7-218,2 0 0,-1 0 0,0 0-1,1 1 1,0 0 0,0 1 0,0 0-1,12-3 1,-20 7 108,1-1 0,0 1 0,-1 0-1,1-1 1,-1 1 0,1 0 0,-1-1 0,1 1-1,-1 0 1,0 0 0,1-1 0,-1 1 0,0 0-1,0 0 1,1 0 0,-1-1 0,0 1 0,0 0 0,0 0-1,0 0 1,0 0 0,0 0 0,0-1 0,0 1-1,-1 0 1,1 0 0,0 0 0,0-1 0,-1 1-1,1 0 1,-1 1 0,-7 30 159,8-31-180,-1 0 0,1 0 0,-1 1 0,1-1 0,-1 0-1,1 1 1,0-1 0,0 0 0,0 1 0,-1-1 0,1 0 0,1 1 0,-1-1 0,0 0 0,0 1-1,1 0 1,-1-1-254,1 0 0,0 0 0,-1-1 0,1 1 0,0-1 0,0 1 0,-1-1 0,1 1 0,0-1-1,0 1 1,0-1 0,0 1 0,0-1 0,-1 0 0,1 0 0,0 0 0,0 1 0,0-1 0,0 0 0,0 0 0,0 0-1,0 0 1,2-1 0,17 0-6852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14061,'0'0'11115,"68"-28"-10314,-24 17-481,-1-2-256,5-2-192,-1 2-1442,-7 0-2530,-8-1-4740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59 4356,'-1'0'413,"0"1"0,0-1-1,0 0 1,1 1 0,-1-1-1,0 1 1,1-1 0,-1 1 0,0-1-1,1 1 1,-1-1 0,1 1-1,-1 0 1,1-1 0,-1 1 0,1 0-1,-1-1 1,1 1 0,0 0-1,-1 0 1,1 0 0,0-1 0,0 1-1,-1 0 1,1 0 0,0 0-1,0-1 1,0 1 0,0 1 0,1-1-228,0 1 0,0-1 0,0 0-1,0-1 1,0 1 0,0 0 0,0 0 0,0 0 0,0-1 0,0 1 0,0 0 0,1-1 0,-1 1 0,0-1 0,3 1 0,55 8 447,-43-9-63,0 0 1,0-1 0,28-6 0,-41 7-475,0-1 0,0 1 1,0-1-1,0 0 0,-1 0 1,1 0-1,0 0 1,0 0-1,-1-1 0,1 1 1,-1-1-1,1 0 0,-1 0 1,0 0-1,1 0 1,-1 0-1,0 0 0,0 0 1,-1-1-1,1 1 0,0-1 1,-1 0-1,0 1 0,1-1 1,-1 0-1,0 0 1,0 1-1,0-5 0,-1 6-80,0-1-1,0 0 1,-1 1 0,1-1-1,0 1 1,-1-1-1,1 1 1,-1-1 0,1 1-1,-1 0 1,0-1-1,0 1 1,0 0-1,0-1 1,0 1 0,0 0-1,0 0 1,0 0-1,0 0 1,0 0-1,0 0 1,-1 0 0,1 0-1,0 0 1,-1 1-1,1-1 1,-1 1 0,1-1-1,-1 1 1,1-1-1,-1 1 1,1 0-1,-1 0 1,1 0 0,-1 0-1,0 0 1,1 0-1,-1 0 1,1 0-1,-3 1 1,-2-1-32,0 1-1,1 0 1,-1 0-1,1 0 1,-1 0-1,1 1 1,0 0-1,0 0 1,0 1 0,-8 4-1,8-4 8,1 0-1,0 1 1,0-1 0,0 1-1,1 0 1,-1 0 0,1 0-1,0 1 1,0-1 0,0 1-1,1 0 1,0-1 0,-1 1-1,2 0 1,-3 10 0,7-13 24,0-1 0,0 0 0,0 0 1,1 0-1,-1-1 0,1 1 0,-1-1 1,0 0-1,1 0 0,-1 0 0,1 0 1,5-2-1,-4 2 30,18-3 31,0 0-1,-1-2 1,33-11-1,-34 9-86,-1 2-1,1 0 0,0 1 1,35-3-1,-55 7 9,0 0 1,0 0-1,0 0 1,0 0-1,0 0 0,0 0 1,0 0-1,0 0 1,0 0-1,0 1 1,-1-1-1,1 0 0,0 1 1,0-1-1,0 1 1,0-1-1,0 1 0,0-1 1,-1 1-1,1-1 1,0 1-1,0 0 1,-1-1-1,1 1 0,0 0 1,-1 0-1,1 0 1,-1 0-1,1-1 0,-1 1 1,1 0-1,-1 0 1,0 0-1,0 0 1,1 0-1,-1 0 0,0 0 1,0 0-1,0 0 1,0 0-1,0 0 0,0 0 1,0 0-1,0 0 1,0 0-1,-1 0 0,1 0 1,0 0-1,-1 0 1,0 1-1,1-1 44,0 1 0,-1-1 0,1 1 0,0 0-1,0-1 1,0 1 0,0 0 0,0-1 0,0 1 0,0 0-1,1-1 1,-1 1 0,1-1 0,-1 1 0,1-1 0,-1 1-1,1-1 1,0 1 0,1 1 0,-1-3 25,1 1 0,-1 0 0,0-1 0,1 1 0,0 0 0,-1-1 0,1 0 1,-1 1-1,1-1 0,0 0 0,-1 0 0,1 0 0,-1 0 0,1 0 0,0 0 0,-1 0 0,1-1 0,-1 1 0,4-2 0,32-11 675,-32 11-715,-3 1-22,63-22 89,-60 22-154,-1-1-1,1 1 1,0 0 0,0 1 0,0-1 0,0 1-1,1 0 1,-1 0 0,0 1 0,0-1 0,6 3 0,-9-3 48,-1 1 1,1 0 0,-1 0 0,1 0 0,-1 0 0,0 1 0,1-1-1,-1 0 1,0 0 0,0 1 0,0-1 0,0 1 0,0-1 0,0 1-1,0-1 1,0 1 0,-1 0 0,1 0 0,0 2 0,-1-2 13,0-1 1,1 0 0,-1 1 0,1-1 0,-1 1 0,1-1 0,-1 0-1,1 0 1,0 1 0,-1-1 0,1 0 0,0 0 0,0 0 0,0 0-1,0 0 1,0 0 0,0 0 0,0 0 0,1 0 0,-1 0 0,0-1-1,0 1 1,1 0 0,-1-1 0,0 1 0,1-1 0,-1 0-1,1 1 1,-1-1 0,0 0 0,1 0 0,1 0 0,17-1-500,0 0 1,1-2-1,36-9 1,-18-1-3693,-5-2-3317,-16 3 4048,-4-3-84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70 2594,'0'-9'5189,"0"-28"-1238,0 13 2690,-3 30-2326,-12 24-3692,5-5 689,-10 45 0,18-61-1201,1 0 0,-1 0 1,1 1-1,1-1 0,0 0 0,0 0 0,1 0 0,3 18 0,-3-25-118,0-1-1,0 1 0,0 0 0,1 0 0,-1-1 0,0 1 0,1 0 0,-1-1 0,1 1 1,-1-1-1,1 0 0,0 0 0,-1 1 0,1-1 0,0 0 0,0-1 0,0 1 0,0 0 1,0 0-1,0-1 0,0 1 0,0-1 0,0 0 0,3 1 0,59-1-1357,-43-1 280,-11 1 561,35 2-535,-45-2 1063,1 0-1,0 0 1,-1 1-1,1-1 0,0 0 1,-1 0-1,1 0 1,-1 1-1,1-1 1,0 0-1,-1 1 1,1-1-1,-1 1 0,1-1 1,-1 0-1,1 1 1,-1-1-1,0 1 1,1-1-1,-1 1 1,0-1-1,1 1 0,-1 0 1,0-1-1,1 1 1,-1-1-1,0 1 1,0 0-1,0-1 1,0 1-1,0 0 0,0-1 1,0 1-1,0 0 1,0-1-1,0 1 1,0-1-1,0 1 1,0 0-1,0-1 0,0 1 1,-1 0-1,1-1 1,0 1-1,-1-1 1,1 1-1,0-1 1,-1 1-1,1-1 0,0 1 1,-1-1-1,1 1 1,-1-1-1,1 1 1,-1-1-1,1 0 1,-2 1-1,-4 6 313,-1 0 0,-1-1 0,1 1-1,-1-2 1,0 1 0,0-1 0,-1 0 0,0-1 0,0 0 0,0-1-1,0 1 1,0-2 0,-1 1 0,1-1 0,-1-1 0,1 0 0,-13 0-1,21-1-366,1 0 0,-1 0 0,0 1 0,0-2 0,0 1 0,1 0 0,-1 0-1,0 0 1,1 0 0,-1 0 0,0-1 0,0 1 0,1 0 0,-1 0 0,0-1-1,1 1 1,-1-1 0,0 1 0,1-1 0,-1 1 0,1-1 0,-1 1 0,1-1-1,-1 1 1,1-1 0,-1 1 0,1-1 0,0 0 0,-1 1 0,1-1 0,0 0-1,-1 0 1,1 1 0,0-1 0,0 0 0,0 0 0,0 1 0,0-1 0,0 0-1,0 0 1,0 1 0,0-1 0,0 0 0,0 0 0,0 1 0,0-1 0,1 0-1,-1-1 1,1-1-615,1 0 0,-1 0 0,0 0 0,1 0-1,-1 0 1,1 0 0,0 1 0,0-1-1,0 0 1,4-2 0,11-8-4694,5 0-2081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7911,'0'0'9300,"10"2"-6935,2 1-1762,-1-2 1,0 1-1,1-2 1,-1 1 0,1-2-1,18-1 1,-27 1-517,0 1 1,0-1 0,1 0 0,-1 1-1,0-1 1,0-1 0,0 1-1,0 0 1,0-1 0,0 0-1,-1 1 1,1-1 0,0 0 0,-1 0-1,0-1 1,1 1 0,-1 0-1,0-1 1,0 0 0,0 1-1,0-1 1,-1 0 0,1 0 0,-1 0-1,0 0 1,0 0 0,0 0-1,0 0 1,0-1 0,-1 1 0,1 0-1,-1 0 1,0-5 0,0 8-82,0-1 1,0 0 0,0 0 0,0 1-1,0-1 1,-1 0 0,1 0 0,0 1-1,0-1 1,-1 0 0,1 0 0,0 1-1,-1-1 1,1 0 0,0 1 0,-1-1 0,1 1-1,-1-1 1,0 0 0,1 1 0,-1-1-1,1 1 1,-1 0 0,0-1 0,1 1-1,-1-1 1,0 1 0,1 0 0,-1 0-1,-1-1 1,-31 2-131,24 1 95,0 0-1,1 1 1,-1 0 0,1 0-1,-10 6 1,15-7 50,0 0 1,0 0-1,0 0 1,0 1-1,1-1 1,-1 1-1,1 0 1,-1 0-1,1 0 1,0 0-1,0 0 0,0 0 1,0 1-1,-1 3 1,3-5-13,0-1 0,0 1 1,0-1-1,0 1 0,0-1 1,1 1-1,-1-1 0,0 0 1,1 1-1,-1-1 0,1 1 1,-1-1-1,1 1 0,0-1 1,-1 0-1,1 0 1,0 1-1,0-1 0,0 0 1,0 0-1,0 0 0,0 0 1,0 0-1,1 0 0,-1 0 1,0 0-1,0-1 0,1 1 1,-1 0-1,0-1 0,1 1 1,-1-1-1,1 1 0,-1-1 1,1 0-1,2 0 0,29 7 28,1-1 0,0-2 0,0-1 0,57-4 0,-44 1-115,-46 0 639,-6-14 1926,1 9-2414,1-2-1,-1 1 1,1 0-1,0-1 0,1 0 1,-1 0-1,1 1 1,1-1-1,-1 0 1,1-1-1,1 1 1,-1 0-1,1-9 0,3 14-117,0 1 1,-1 0-1,1 0 0,0 0 0,0 1 0,0-1 0,0 1 0,0-1 0,-1 1 0,1 0 0,0 0 0,0 0 0,0 1 0,5 0 0,0-1-124,26 3-1083,67 12 0,-63-8-2327,56 4 0,-30-10-4568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7175,'0'0'11189,"-1"8"-10153,-10 113 3373,11-121-4376,0 0 0,0 1-1,1-1 1,-1 0 0,0 0-1,1 1 1,-1-1 0,0 0 0,1 0-1,-1 1 1,0-1 0,1 0-1,-1 0 1,0 0 0,1 0 0,-1 0-1,0 0 1,1 1 0,-1-1-1,1 0 1,-1 0 0,0 0-1,1 0 1,-1 0 0,0 0 0,1 0-1,-1-1 1,1 1 0,-1 0-1,0 0 1,1 0 0,-1 0 0,0 0-1,1-1 1,-1 1 0,0 0-1,1 0 1,0-1 0,16-7 618,50-46 701,6-4-1294,-71 57-74,0 0 0,0 0 0,-1 0 0,1 0 0,0 0 0,0 0 0,0 1 0,0-1-1,0 1 1,0-1 0,0 1 0,0 0 0,0-1 0,0 1 0,4 1 0,-5-1 13,0 1-1,0-1 0,0 1 1,0-1-1,0 1 0,0-1 1,0 1-1,0 0 0,0 0 1,0 0-1,0-1 1,0 1-1,0 0 0,-1 0 1,1 0-1,0 0 0,-1 0 1,1 1-1,0 1 0,2 7 53,-1 0 0,0 0-1,-1 0 1,0 0 0,0 14-1,2 16 363,-3-39-386,0 0 1,1 0-1,-1-1 0,1 1 0,0 0 0,-1-1 0,1 1 0,-1 0 0,1-1 0,0 1 0,-1-1 0,1 1 1,0-1-1,0 1 0,0-1 0,-1 0 0,1 1 0,0-1 0,0 0 0,0 0 0,0 1 0,-1-1 0,1 0 1,0 0-1,0 0 0,0 0 0,0 0 0,0 0 0,0-1 0,-1 1 0,1 0 0,0 0 0,0 0 0,0-1 0,0 1 1,-1-1-1,1 1 0,0 0 0,0-1 0,-1 1 0,2-2 0,33-20 875,-19 10-823,-12 8-135,-1 1-1,1 0 1,0 0-1,0 0 1,0 1-1,0-1 1,0 1-1,1 0 1,-1 0-1,1 0 1,-1 1-1,10-3 1,-13 6-123,0-1 1,0 0-1,0 0 1,0 0-1,0 0 1,0 1-1,0-1 1,-1 0-1,1 1 0,-1-1 1,1 0-1,-1 1 1,1-1-1,-1 1 1,0-1-1,1 1 1,-1-1-1,0 1 1,0-1-1,0 1 0,-1 2 1,-1 20-3363,-7-10-5907,4-13 3679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7239,'0'0'3011,"-4"-48"416,4 35-448,0 6 1089,-4 7-3107,4 8-961,0 4-289,4 2-1216,0 1-385,10-1-1825,-1 1-2403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171 137 7015,'0'0'12636,"-9"3"-11622,-4 4-595,1 0 0,0 0 0,0 1 0,1 1 0,0 0 0,0 0 0,1 1 0,1 0 0,-1 1 1,2 0-1,-11 17 0,16-24-314,1 0-61,-1-1 0,1 1 0,0-1 0,0 1 0,0 0 0,1 0 0,-1 0 0,1 0 0,0 0 0,0 0 0,0 0-1,1 1 1,-1 5 0,2-9-38,-1-1 1,1 1-1,0 0 0,-1-1 0,1 1 0,-1 0 0,1-1 1,0 1-1,0-1 0,-1 1 0,1-1 0,0 0 0,0 1 1,0-1-1,-1 0 0,1 1 0,0-1 0,0 0 0,0 0 1,0 0-1,0 0 0,-1 0 0,1 0 0,0 0 0,0 0 1,1 0-1,25-4 324,-20 0-262,1 1 0,-1-1 0,1-1 1,-1 0-1,-1 0 0,1 0 0,-1 0 1,0-1-1,0 0 0,7-10 0,49-74 134,-55 79-172,20-30 50,-12 21-10,-1-2-1,-1 1 0,18-45 1,-68 111-396,33-38 326,-63 103 271,60-97-219,1 0 1,1 0-1,0 0 0,1 1 0,1 0 0,0-1 1,-2 16-1,5-27-51,0-1 0,0 1-1,0-1 1,0 0 0,0 1 0,0-1 0,0 1 0,0-1 0,1 0 0,-1 1 0,0-1 0,1 0 0,0 1-1,-1-1 1,1 0 0,0 0 0,-1 1 0,1-1 0,0 0 0,0 0 0,0 0 0,0 0 0,0 0-1,0 0 1,1 0 0,1 0 14,-1 0-1,1 0 1,-1 0-1,1 0 1,-1-1-1,1 1 1,0-1-1,-1 0 1,1 0-1,0 0 1,-1 0-1,5-1 1,1 0 32,1-1-1,-1 0 1,0 0 0,0-1 0,0 0 0,-1-1 0,14-7 0,-7 0-67,0-1 0,-1 0 0,-1-1 0,0-1 0,-1 0 0,0 0 0,16-30 0,-51 106-274,19-51 371,-16 39 563,20-47-606,0-1 0,0 1 0,0-1 1,1 1-1,-1 0 0,1-1 1,-1 1-1,1 0 0,0 0 1,0-1-1,1 1 0,-1 0 0,0-1 1,1 1-1,1 3 0,-1-5-12,1 0-1,0 1 0,0-1 0,1 0 0,-1 0 0,0 0 1,0 0-1,0-1 0,1 1 0,-1-1 0,0 1 1,1-1-1,-1 0 0,0 0 0,1 0 0,3 0 0,40-4-893,-42 4 456,-1-2 0,1 1 1,-1 0-1,1-1 0,-1 1 0,0-1 0,0 0 1,4-3-1,11-13-5499,-6-2-1468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17649,'0'0'4484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56 4292,'0'0'9412,"7"-8"-6914,0-3-1542,9-10 72,2 5 3143,-17 24-1105,-3 30-2795,-54 162 220,54-182 527,12-31-339,11-31-27,-7-20-87,-6 26-420,-6 32-443,-1 15-381,-1-4 673,0 1 0,0-1-1,0 1 1,1-1 0,0 1 0,0-1 0,0 0 0,0 1 0,1-1 0,5 10 0,-5-13 11,0 1 1,0-1 0,0 0 0,0 0 0,1-1 0,-1 1 0,1 0 0,-1-1 0,1 0 0,-1 1 0,1-1 0,0 0 0,0 0 0,0 0 0,0-1 0,-1 1-1,1-1 1,0 0 0,0 0 0,0 0 0,0 0 0,4-1 0,2 0 24,0 0 0,-1-1 0,1-1 0,0 1 0,-1-2 0,0 1 0,0-1 0,0 0 0,0-1 0,-1 1 0,0-2 0,13-11 0,-7 6 5,-1-1-1,0 0 1,-1-1 0,-1 0-1,17-29 1,-19 17 96,-8 24-141,0 1 1,0 0 0,0 0-1,0-1 1,-1 1 0,1 0-1,0-1 1,0 1 0,-1 0-1,1 0 1,0-1 0,0 1-1,-1 0 1,1 0-1,0 0 1,-1-1 0,1 1-1,0 0 1,-1 0 0,1 0-1,0 0 1,-1 0 0,1 0-1,0 0 1,-1 0 0,1 0-1,0 0 1,-1 0-1,1 0 1,0 0 0,-1 0-1,1 0 1,0 0 0,-1 0-1,1 0 1,-1 0 0,-3 2-33,1-1-1,-1 1 1,1 0 0,-1-1 0,1 1 0,0 1 0,0-1 0,0 0 0,0 1 0,-3 3 0,-18 20-60,15-18 201,1 1 0,0 0 0,0 0 0,0 1 0,1-1 0,1 2 0,0-1 0,0 1 1,1 0-1,-6 19 0,11-29-100,0 0 1,0 0 0,0 0-1,0 0 1,0 0 0,0 0 0,0 0-1,1-1 1,-1 1 0,0 0-1,1 0 1,-1 0 0,1-1-1,-1 1 1,1 0 0,-1-1-1,1 1 1,0 0 0,-1-1 0,1 1-1,0 0 1,-1-1 0,1 1-1,0-1 1,0 0 0,-1 1-1,1-1 1,0 1 0,0-1-1,0 0 1,0 0 0,0 0 0,-1 1-1,1-1 1,0 0 0,2 0-1,39 1 20,-33-1-69,11 0-319,60-2-4018,-28-9-3819,-19-2-1787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24 2274,'0'0'22864,"-12"-5"-22292,5 1-494,4 3-69,1-1 1,-1 0 0,0 1 0,0-1 0,0 1 0,0 0 0,0 0-1,0 0 1,0 0 0,0 1 0,0-1 0,0 1 0,-1-1-1,1 1 1,0 0 0,0 1 0,0-1 0,0 1 0,-1-1-1,1 1 1,0 0 0,-5 2 0,-1 3 18,0 1 0,0 0 0,0 0 0,1 1 0,-13 16 0,17-19-17,0 0 1,1 0 0,0 0 0,0 0-1,0 0 1,1 1 0,0-1 0,0 1-1,0-1 1,1 1 0,0 0 0,-1 10-1,2-14-10,0 0-1,1-1 0,-1 1 1,1-1-1,-1 1 0,1-1 1,0 1-1,0-1 0,0 0 1,-1 1-1,1-1 1,1 0-1,-1 0 0,0 1 1,0-1-1,0 0 0,1 0 1,-1 0-1,0-1 0,1 1 1,-1 0-1,1 0 1,-1-1-1,1 1 0,-1-1 1,1 1-1,-1-1 0,1 0 1,0 0-1,-1 1 0,1-1 1,2 0-1,65 0-1063,-55-1 278,-4 0-428,1 0 1,0 0-1,-1-1 1,1-1-1,-1 0 0,13-5 1,18-13-7815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11819,'0'0'8499,"-7"8"-7885,1-1-358,1 1 0,-1-1 1,2 1-1,-1 0 0,1 0 0,0 1 1,1-1-1,0 1 0,1 0 0,-1-1 0,-1 15 1,-4 74 569,4 99 1,4-172-841,-1-37-55,0 1 1,-1-1 0,0 1 0,-1-1 0,-1 1-1,1 0 1,-2 0 0,-11-21 0,-56-66 1424,106 98-32,29 13-1331,-35-6-638,44 5 1,-63-11-754,0 0 0,0 0 0,0-1 0,-1 0 0,12-3 0,4-7-7309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16335,'0'0'7464,"15"59"-6952,-10-31-448,6-2 0,3-6-64,-5-6 0,8-11-865,-1-3-640,-4-6-193,-6-15-672,-3-4-1826,-3-3-1537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65 9961,'0'0'5889,"1"-8"-3097,1-27-502,-2 34-2197,0 0 0,0 0 0,-1 0 1,1 0-1,0 0 0,-1 0 0,1 0 1,-1 0-1,1 0 0,-1 0 0,1 0 0,-1 1 1,0-1-1,1 0 0,-1 0 0,0 0 1,0 1-1,0-1 0,0 1 0,1-1 0,-1 0 1,0 1-1,0 0 0,0-1 0,0 1 1,0 0-1,0-1 0,0 1 0,0 0 0,-1 0 1,1 0-1,0 0 0,0 0 0,0 0 0,0 0 1,0 0-1,0 0 0,-1 1 0,-39 9 446,32-4-525,0 0-1,1 1 0,0 0 0,0 0 0,0 1 1,1 0-1,0 0 0,0 1 0,1 0 0,-9 18 0,8-16 63,2 1-1,0 0 0,0 0 0,1 0 1,0 0-1,1 1 0,1 0 0,-2 22 1,4-34-69,0 0 0,0 0 0,0 0 0,0 0 0,0 0 0,0 0 0,0-1 0,1 1 0,-1 0 0,0 0 0,1 0 0,-1 0 0,0-1 0,1 1 0,-1 0 0,1 0 0,-1-1 0,1 1 1,-1 0-1,1-1 0,0 1 0,-1-1 0,1 1 0,0 0 0,0-1 0,-1 0 0,2 1 0,0 0 11,0-1-1,0 1 1,0-1 0,1 0-1,-1 1 1,0-1 0,0 0-1,0-1 1,0 1 0,0 0-1,3-1 1,2-1 41,1-1 0,-1 1 0,0-1 0,0-1 0,13-7 0,1-5-18,-1-1 1,-1-1-1,-1 0 1,0-2 0,-1 0-1,-2-1 1,0 0-1,18-36 1,-56 124-480,-179 310 1340,195-364-883,4-10-88,1 1 0,0 0 0,0 0 0,0 0 0,1 0-1,-1 0 1,0 9 0,16-22-3401,23-43-3550,-15 14 219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15567,'0'0'7121,"-7"13"-7110,-1 4 41,0 0 0,0 0 0,2 1 1,0 0-1,2 0 0,-1 0 0,2 1 0,-1 29 1,4-47-18,0 0 0,0 0 1,0 0-1,1 0 0,-1 0 1,1 0-1,-1-1 0,1 1 1,-1 0-1,1 0 1,-1 0-1,1 0 0,0-1 1,-1 1-1,1 0 0,0-1 1,0 1-1,-1 0 0,1-1 1,0 1-1,0-1 0,0 1 1,0-1-1,0 0 1,0 1-1,0-1 0,0 0 1,0 0-1,0 1 0,0-1 1,0 0-1,0 0 0,0 0 1,0 0-1,0 0 0,0-1 1,0 1-1,0 0 1,-1 0-1,1-1 0,0 1 1,1-1-1,4 0 145,0-1 0,0 0 0,0 0 0,0 0-1,9-6 1,2-4-134,-1 0-1,-1-1 0,1-1 1,-2 0-1,0-1 1,-1-1-1,-1 0 0,0 0 1,-1-1-1,-1-1 1,0 0-1,-2 0 0,8-21 1,-45 77-399,-18 42 480,44-74-127,0 0 1,1 0-1,-1 0 0,1 0 0,1 1 0,-1-1 0,1 1 0,0-1 0,0 1 0,1 0 0,1 11 0,-1-17-67,1 0 0,0 0 0,-1 0-1,1 0 1,0 0 0,0 0 0,0 0-1,0-1 1,-1 1 0,1 0 0,0-1-1,0 1 1,0-1 0,1 1 0,-1-1-1,0 1 1,0-1 0,0 0 0,0 0-1,0 1 1,0-1 0,1 0 0,-1 0-1,0 0 1,0 0 0,0 0 0,0-1-1,0 1 1,1 0 0,-1 0 0,0-1-1,0 1 1,0-1 0,1 0 0,42-17-3212,20-34-5080,-33 18 2065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118 230 10378,'-7'8'3395,"-8"9"-1916,-45 55 3256,55-67-4350,1 1 0,1 0 1,-1-1-1,1 2 0,0-1 0,0 0 1,1 0-1,0 1 0,0 0 0,0-1 1,0 8-1,2-13-379,0 0 1,0-1-1,0 1 1,0 0-1,1 0 1,-1-1-1,0 1 1,1 0-1,-1-1 1,0 1-1,1-1 1,-1 1-1,1 0 1,-1-1-1,1 1 1,-1-1-1,1 1 1,-1-1-1,1 0 1,-1 1-1,1-1 1,0 0-1,-1 1 1,1-1-1,0 0 1,-1 1-1,1-1 1,0 0-1,0 0 1,-1 0-1,1 0 1,0 0-1,-1 0 1,1 0-1,0 0 1,0 0-1,-1 0 1,1 0-1,0 0 1,-1-1-1,1 1 1,0 0-1,-1 0 1,1-1-1,0 1 1,-1 0-1,1-1 1,-1 1-1,2-1 1,33-20-337,-28 15 214,-1-1 0,0-1 0,-1 1 1,0-1-1,0 0 0,0 0 0,-1 0 0,0-1 1,-1 0-1,0 0 0,0 1 0,-1-2 1,0 1-1,-1 0 0,1-9 0,-2 17 109,-1 1 0,1 0 0,0 0 0,0 0 0,-1 0 0,1 0 0,0 0 0,-1-1 0,1 1 0,0 0 0,0 0 0,-1 0 0,1 0 0,0 0 0,-1 0 0,1 0 0,0 0 0,0 0 0,-1 0 0,1 1 0,0-1 0,-1 0 0,1 0 0,0 0 0,0 0 0,-1 0 0,1 0 0,0 1 0,0-1 0,0 0 0,-1 0 0,1 0 0,0 1 0,0-1 0,-5 6 123,1 0 0,0 1 0,1 0 0,-1-1 0,1 1 0,1 0 0,-1 0 1,1 1-1,0-1 0,1 0 0,0 1 0,0-1 0,1 1 0,0-1 0,1 15 0,0-21-97,-1-1 0,0 1 0,1 0 0,-1-1 0,1 1 0,-1 0 0,1-1 0,-1 1 0,1-1 0,-1 1 0,1-1 0,0 1 0,-1-1 0,1 1 0,0-1 0,-1 0 0,1 1 0,0-1 0,0 0 0,-1 0 0,1 1 0,0-1 0,0 0 0,-1 0 0,1 0 0,0 0-1,0 0 1,0 0 0,1 0 0,27-5 352,-12-4-267,0-1-1,-1 0 1,0-2 0,-1 0 0,0 0-1,-1-1 1,16-19 0,-21 23-85,15-18-252,-1 0 1,-1-2-1,-1 0 0,-2-2 1,-1 0-1,16-38 1,-23 41-478,-22 35 642,-6 14 274,-18 31-103,8-14 933,-30 59 0,50-84-911,1 0 0,1 1 0,0 0 0,1 0 0,0 1 0,1-1 0,1 1 0,-1 24-1,11-5-123,-8-33-2,0 0-1,0-1 1,1 1-1,-1 0 1,0-1-1,0 1 1,1-1-1,-1 1 0,0 0 1,1-1-1,-1 1 1,0-1-1,1 1 1,-1-1-1,1 1 1,-1-1-1,1 1 1,-1-1-1,1 0 0,-1 1 1,1-1-1,0 0 1,-1 1-1,1-1 1,-1 0-1,1 0 1,0 1-1,-1-1 1,1 0-1,0 0 1,-1 0-1,1 0 0,0 0 1,-1 0-1,1 0 1,0 0-1,-1 0 1,1-1-1,0 1 1,-1 0-1,1 0 1,0 0-1,-1-1 0,1 1 1,-1 0-1,1-1 1,0 1-1,0-1 1,0-3-2,1 0-1,-1 0 1,0 0 0,0 0 0,0 0 0,0 0 0,-1 0-1,0 0 1,0 0 0,0 0 0,0 0 0,-2-6 0,2-4-4,-2-29-123,1 16-59,4 53 91,-2-24 97,-1-1 0,0 1 0,1 0 0,-1-1 0,1 1 0,-1-1-1,1 1 1,0-1 0,0 1 0,0-1 0,0 1 0,0-1 0,0 0 0,0 0 0,0 1 0,0-1-1,1 0 1,-1 0 0,0 0 0,1 0 0,2 1 0,0 0-1,1-1-1,-1 1 1,1-1-1,-1 0 1,1 0 0,0 0-1,8 0 1,-3-1-62,-1 0 0,1-1 0,-1 0 0,0 0 0,1-1 0,-1-1 0,15-5 0,-13 2-23,0-1 0,0-1 0,-1 0 1,0-1-1,-1 0 0,0 0 0,0-1 0,-1 0 0,11-17 0,9-10 593,-38 50-152,0 0 0,1 1 0,1 0 1,1 0-1,0 0 0,0 1 0,1 0 0,1 0 0,1 1 0,0 0 0,-2 19 0,7-34-372,-1-1 0,0 1 0,0 0 0,0 0-1,0 0 1,1 0 0,-1 0 0,1 0 0,-1 0-1,0 0 1,1-1 0,-1 1 0,1 0 0,0 0 0,-1-1-1,1 1 1,0 0 0,-1-1 0,1 1 0,0-1-1,0 1 1,-1-1 0,1 1 0,0-1 0,0 1-1,0-1 1,0 0 0,0 1 0,-1-1 0,1 0-1,0 0 1,0 0 0,0 0 0,0 0 0,1 0-1,38-4-7360,-26 0 808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171 111 8296,'2'-2'621,"0"1"0,-1-1 0,1 0 0,-1 0 0,0 0 0,0 0 0,1 0 0,-1 0 0,0-1 0,-1 1 1,1 0-1,0-3 0,-1 4-460,0 1 0,0-1 0,0 1 0,0-1 0,0 1 0,0-1 0,0 1 0,0 0 0,-1-1 0,1 1 0,0-1 0,0 1 0,-1-1 0,1 1 0,0-1 0,0 1 0,-1 0 0,1-1 0,-1 1 0,1 0 0,0-1 0,-1 1 0,1 0 0,-1 0 0,1-1 0,0 1 0,-1 0 0,1 0 0,-1 0 0,1-1 1,-1 1-1,1 0 0,-2 0 0,-2 0-20,0 0 1,0 0 0,0 0-1,0 1 1,0 0 0,0-1-1,0 2 1,0-1 0,0 0-1,0 1 1,0-1 0,-4 4-1,-4 2-125,-1 1-1,1 1 1,1 0-1,-14 14 0,20-19 55,0 1 0,1 0-1,-1 1 1,1-1 0,1 1-1,-1 0 1,1-1 0,0 2-1,0-1 1,1 0 0,-3 11-1,5-16-62,0 0-1,0-1 0,0 1 0,0 0 0,0 0 1,0-1-1,1 1 0,-1 0 0,0 0 1,0-1-1,1 1 0,-1 0 0,0-1 1,1 1-1,-1 0 0,1-1 0,-1 1 1,1-1-1,-1 1 0,1-1 0,-1 1 1,1-1-1,0 1 0,-1-1 0,1 1 1,0-1-1,-1 0 0,1 1 0,0-1 0,0 0 1,-1 0-1,1 0 0,0 1 0,0-1 1,-1 0-1,1 0 0,0 0 0,0 0 1,-1 0-1,1 0 0,0-1 0,0 1 1,-1 0-1,1 0 0,0 0 0,0-1 1,0 0-1,42-10 185,-23 1-102,-1 0-1,0-1 0,-1-1 0,0-1 0,-1-1 0,-1 0 0,0-1 0,0 0 0,15-22 0,-37 56 76,-4 12-107,1 2 1,-6 45 0,15-77-57,0 1 1,-1 0 0,1 0 0,0 0 0,1-1 0,-1 1 0,0 0 0,0 0 0,1 0 0,-1-1 0,1 1 0,-1 0 0,1-1 0,0 1 0,0 0 0,0-1-1,0 1 1,0-1 0,1 2 0,0-2 2,0 0-1,0 0 1,0 0-1,0-1 1,0 1-1,0-1 1,0 0-1,0 1 1,0-1-1,0 0 1,0 0-1,0 0 1,0 0-1,0-1 1,0 1-1,0 0 0,4-2 1,4-2-207,0 0 1,0 0-1,0 0 0,-1-2 0,1 1 1,-1-1-1,-1 0 0,1-1 0,-1 0 1,0-1-1,0 1 0,8-13 0,31-47-4348,-16-1-3364,-14 21-157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11627,'0'0'6838,"-5"9"-5316,-8 16-247,-53 109 2254,49-96-3360,1 2-1,1 0 0,-12 62 0,26-84 732,9-34-308,10-34-50,-6-11-319,-9 45-218,0 0 1,0 1 0,11-29 0,-13 54-75,1-1 0,0 0 1,0 0-1,1 0 0,0 0 1,8 14-1,-9-19 71,-1 0-1,2 0 0,-1-1 1,0 1-1,1-1 1,-1 1-1,1-1 0,0 0 1,0 0-1,0 0 1,1-1-1,-1 1 0,1-1 1,-1 0-1,1 0 1,0 0-1,0 0 0,0 0 1,0-1-1,0 0 1,0 0-1,0 0 0,0 0 1,1-1-1,-1 1 1,0-1-1,0 0 0,1-1 1,-1 1-1,7-2 1,-4 0 11,0 0 0,0 0 0,-1-1 1,1 0-1,0 0 0,-1-1 1,0 0-1,0 0 0,0 0 1,0-1-1,-1 0 0,0 0 1,0 0-1,0-1 0,-1 1 0,1-1 1,3-8-1,-1 2 19,-5 9-19,0 0 0,0 0 0,-1-1 0,1 1 0,-1-1 1,1 1-1,-1-1 0,0 1 0,-1-1 0,1 0 1,-1 0-1,1-6 0,-23 41 67,16-22-57,1 1 0,0 0 0,1-1 1,0 2-1,1-1 0,0 0 0,1 1 0,-2 13 0,4-24-69,0 1 1,0 0-1,0-1 0,1 1 1,-1-1-1,0 1 0,0-1 0,1 1 1,-1-1-1,0 1 0,1-1 0,-1 0 1,0 1-1,1-1 0,-1 1 0,1-1 1,-1 0-1,0 1 0,1-1 1,-1 0-1,1 1 0,-1-1 0,1 0 1,-1 0-1,1 0 0,-1 0 0,1 1 1,0-1-1,-1 0 0,1 0 0,-1 0 1,1 0-1,-1 0 0,1 0 1,0 0-1,-1 0 0,1 0 0,-1-1 1,1 1-1,-1 0 0,1 0 0,-1 0 1,1-1-1,28-11-4743,-7-7-1638,2-8-3962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10218,'0'0'12812,"-43"53"-11659,32-32-737,6 0-352,5-4-672,0-1-1346,0-3-897,0-3-2017,5-2-1346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9065,'0'0'7377,"-4"8"-5193,-4 7-1211,0-1-1,-2 0 1,0 0 0,-18 19 0,-3 4 1434,30-36-2380,1-1 1,-1 0 0,1 1-1,-1-1 1,1 1 0,-1-1 0,1 1-1,-1-1 1,1 1 0,-1-1-1,1 1 1,0-1 0,-1 1 0,1 0-1,0-1 1,0 1 0,-1 0 0,1-1-1,0 1 1,0 0 0,0-1-1,0 1 1,0 0 0,0-1 0,0 1-1,0 0 1,0-1 0,0 1-1,0 0 1,0-1 0,1 1 0,-1 1-1,22-3 316,32-21-367,-19 2-582,-24 13 531,0 0 0,0 1 0,0 0 0,1 1 0,-1 0-1,1 1 1,17-3 0,-28 7 99,0 0-1,-1 0 0,1 0 0,0 0 1,0 1-1,0-1 0,0 0 1,-1 1-1,1-1 0,0 0 1,0 1-1,-1-1 0,1 1 1,0 0-1,-1-1 0,1 1 1,-1-1-1,1 1 0,0 0 1,-1-1-1,1 1 0,-1 0 1,0 0-1,1-1 0,-1 1 1,0 0-1,1 0 0,-1 0 1,0 0-1,0-1 0,0 1 1,0 0-1,0 0 0,0 0 1,0 0-1,0 0 0,0-1 1,0 3-1,-5 47 1268,3-28-406,2-22-865,1 1 1,-1 0-1,1-1 0,-1 1 1,1-1-1,-1 1 1,1-1-1,0 1 0,-1-1 1,1 0-1,0 1 1,-1-1-1,1 0 1,0 1-1,-1-1 0,1 0 1,0 0-1,0 0 1,-1 0-1,1 0 0,0 1 1,0-1-1,-1 0 1,1-1-1,0 1 0,0 0 1,1 0-1,27-4 210,44-21-201,-60 19-373,1 0-1,-1 1 1,1 1 0,0 0-1,1 1 1,24-2 0,-39 5 341,0 0 1,1 0 0,-1 0 0,0 0 0,1 0 0,-1 0 0,0 0 0,1 0 0,-1 0-1,0 0 1,1 0 0,-1 0 0,0 0 0,1 0 0,-1 0 0,0 0 0,0 1 0,1-1-1,-1 0 1,0 0 0,1 0 0,-1 0 0,0 1 0,0-1 0,1 0 0,-1 0-1,0 1 1,0-1 0,0 0 0,1 0 0,-1 1 0,0-1 0,0 0 0,0 1 0,0-1-1,0 0 1,0 1 0,0-1 0,0 0 0,1 1 0,-1-1 0,0 0 0,0 0 0,0 1-1,0-1 1,-1 1 0,-9 19 250,-21 13 105,27-29 223,3-3-2319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5157,'0'0'4634,"8"-6"-2600,-1-1-1792,1 2 1,1-1 0,-1 1 0,1 0 0,0 1 0,0 0 0,0 0 0,1 1 0,15-3-1,146-24-170,156-21 309,-269 46-286,1 2 0,-1 3 0,98 12 0,503 104 2900,50-24-1332,1226 0 0,-1184-128-1579,-112 3 40,406 42-92,-571-3 23,257 22-14,-656-19 418,1-2 0,109-6 1,-135-13 209,-25 4 466,-25 8-713,0 0-380,0 0-178,-1-1 0,1 1 0,-1-1-1,1 1 1,-1-1 0,0 1-1,1-1 1,-1 1 0,1 0 0,-1 0-1,0-1 1,1 1 0,-1 0-1,0 0 1,0 0 0,1-1 0,-1 1-1,0 0 1,1 0 0,-1 0 0,0 0-1,0 0 1,1 1 0,-1-1-1,0 0 1,0 0 0,-4 1-1790,-10-2-4053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15 8264,'0'0'16079,"-12"-3"-15844,7 1-210,-1 0-21,1 0 1,0 1 0,-1 0 0,1 0-1,-1 0 1,1 0 0,-1 1 0,1 0-1,-1 0 1,1 0 0,-1 1 0,1 0-1,-1 0 1,-9 3 0,-227 100-2028,219-89 856,22-15 1089,1 0 0,0 1 0,0-1 0,0 0 0,0 0 0,0 0 0,0 0 0,0 1 0,0-1 0,-1 0 1,1 0-1,0 0 0,0 1 0,0-1 0,0 0 0,0 0 0,0 0 0,0 1 0,0-1 0,0 0 0,0 0 0,1 0 0,-1 1 1,0-1-1,0 0 0,0 0 0,0 0 0,0 1 0,0-1 0,0 0 0,0 0 0,1 0 0,-1 0 0,0 1 0,0-1 0,0 0 1,0 0-1,0 0 0,1 0 0,-1 0 0,0 0 0,0 0 0,0 1 0,1-1 0,-1 0 0,0 0 0,0 0 0,0 0 0,1 0 0,-1 0 1,0 0-1,46 3-6949,-8-4 2516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34 3171,'9'-3'4543,"-5"2"-3985,42-14 2302,-11 1 3422,-70 31-4056,-57 28 186,49-24-2441,-1-3 0,-1-1 0,-49 11-1,94-28-49,0 0-1,0 0 0,0 0 1,0 0-1,1 0 0,-1 0 1,0 0-1,0 0 0,0 0 1,0 0-1,0 0 0,0 0 1,0 0-1,0 1 0,0-1 1,0 0-1,0 0 0,0 0 1,0 0-1,0 0 0,0 0 1,0 0-1,0 0 0,0 0 1,0 0-1,0 0 0,0 1 0,0-1 1,0 0-1,0 0 0,13 1-1912,11-1-3566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5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9961,'0'0'13037,"14"-9"-14222,-3 9-4132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36 220 10602,'-1'0'455,"-1"0"-1,1 1 1,0-1-1,-1 0 1,1 0-1,0 0 1,0 0-1,-1 0 1,1 0-1,0 0 1,-1-1-1,1 1 1,0 0-1,-1-1 1,1 1-1,0-1 1,0 1-1,0-1 1,0 0-1,-1 1 1,1-1-1,0 0 1,0 0-1,0 0 1,1 0-1,-1 0 1,0 0-1,-1-2 1,2 1-298,1-1 0,-1 1 0,1-1 0,0 1 0,0-1 0,0 1 0,0 0 0,0 0 0,1 0 0,-1-1 0,1 1 0,-1 0 0,1 1 0,0-1 0,0 0 0,2-2 0,17-16-85,0 0 0,2 1 0,0 2 0,1 0 0,1 1 0,1 2 0,47-21 0,-69 34-78,0-1-1,0 1 1,0 0-1,0 0 0,0 0 1,0 0-1,1 1 1,-1 0-1,0 0 0,0 0 1,1 0-1,-1 1 1,4 0-1,-6 0 4,0 0 0,-1 0 0,1 1 0,-1-1 0,1 0 0,-1 1 0,1-1 0,-1 1 0,0-1 0,1 1 0,-1 0 0,0 0 0,0-1 0,0 1 0,-1 0 0,1 0 0,0 0 0,-1 0 0,1 0 0,-1 0 0,0 0 0,1 0 0,-1 0 0,0 0 0,0 0 0,-1 0 0,0 4 0,1 2 10,-2-1 0,1 1 0,-1-1 0,0 1 0,-1-1 0,0 0 0,0 0 0,-1 0 0,1 0 0,-1 0 0,-1-1 0,-8 10 0,-9 9 93,-41 36 1,34-34-19,21-21 34,-7 9 94,11-11-29,7-5 97,143-108 11,27-17-312,-152 116-24,-21 10 45,1 0-1,-1 0 1,0 0-1,0 0 1,0 0-1,0 0 1,0 0-1,1 0 1,-1 0-1,0 1 1,0-1-1,0 0 1,0 0-1,0 0 1,0 0-1,0 0 1,1 1-1,-1-1 0,0 0 1,0 0-1,0 0 1,0 0-1,0 0 1,0 1-1,0-1 1,0 0-1,0 0 1,0 0-1,0 0 1,0 1-1,0-1 1,0 0-1,0 0 1,0 0-1,0 0 1,0 1-1,0-1 1,0 0-1,0 0 1,0 0-1,0 0 0,0 0 1,-1 1-1,1-1 1,0 0-1,0 0 1,0 0-1,0 0 1,0 0-1,0 0 1,-1 1-1,1-1 1,0 0-1,-25 35-174,19-28 222,-262 370 1044,237-331-1067,-13 25 26,44-71-44,0 0-1,1 1 1,-1-1 0,0 0 0,0 0-1,0 1 1,1-1 0,-1 0 0,0 1-1,1-1 1,-1 0 0,0 0-1,1 0 1,-1 1 0,0-1 0,1 0-1,-1 0 1,0 0 0,1 0 0,-1 0-1,0 0 1,1 0 0,-1 0 0,0 0-1,1 1 1,-1-2 0,1 1 0,-1 0-1,0 0 1,1 0 0,-1 0-1,0 0 1,1 0 0,-1 0 0,0 0-1,1 0 1,-1-1 0,0 1 0,1 0-1,36-15 68,47-24-1,-11 5-1513,32-16-7269,-54 21-1031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11339,'0'0'12427,"3"10"-11903,-1-4-457,0 0-1,-1 0 1,0 0 0,0 0 0,-1 0 0,0 0 0,0 0 0,0 1 0,-1-1 0,1 0-1,-1 0 1,-1 0 0,1 0 0,-1 0 0,0-1 0,-4 7 0,1 1 64,-1 0-1,2 1 1,-1-1 0,2 1 0,-3 23-1,6-37-197,0 0 0,0 1 0,0-1 0,0 0 0,0 0 0,0 0 0,0 1-1,0-1 1,0 0 0,1 0 0,-1 1 0,0-1 0,0 0 0,0 0 0,0 0 0,1 0-1,-1 1 1,0-1 0,0 0 0,0 0 0,1 0 0,-1 0 0,0 0 0,0 0-1,0 0 1,1 1 0,-1-1 0,0 0 0,0 0 0,1 0 0,-1 0 0,0 0-1,0 0 1,1 0 0,-1 0 0,0 0 0,0 0 0,1 0 0,-1-1 0,0 1 0,0 0-1,1 0 1,-1 0 0,0 0 0,0 0 0,0 0 0,1 0 0,-1-1 0,0 1-1,0 0 1,0 0 0,0 0 0,1 0 0,-1-1 0,0 1 0,0 0 0,0 0-1,0 0 1,1-1 0,12-12-3684,0-8-2633,-2-5-3263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5990,'0'0'20670,"4"-6"-20024,-3 4-607,0 1 0,0-1 0,0 0-1,0 1 1,1-1 0,-1 1 0,1-1 0,-1 1 0,1 0 0,0 0 0,0-1 0,-1 1 0,1 0-1,0 1 1,0-1 0,0 0 0,0 1 0,3-2 0,46 0 294,-28 3-359,43-1-855,-22 0-4916,-44 4-1704,-6 0 2745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12492,'0'0'12492,"52"-2"-10635,-18-4-928,10-1-737,-8 2-192,-2 5-128,-7 0-865,-11 0-672,-9 12-673,-7 1-321,-5 1-1409,-8 1-1729</inkml:trace>
  <inkml:trace contextRef="#ctx0" brushRef="#br0" timeOffset="1">0 201 9545,'0'0'13709,"69"12"-11499,-26-18-801,6-3-576,1 1-673,-3 1-160,-6 1-832,-6 5-1250,-8 0-1314,-9-2-1696,-8-2-3461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 16816,'0'0'8040,"-54"41"-7912,31-15-64,-6 3-32,-2 4-32,8-3 32,-1-1 0,6-6-64,6-5 0,3-9-705,7-9-897,4-16-6725,10-10-1154</inkml:trace>
  <inkml:trace contextRef="#ctx0" brushRef="#br0" timeOffset="1">58 0 11755,'0'0'7687,"-17"55"-5925,17-26-289,0 2-223,8-1-161,13 1-128,6-3-417,8-1-384,1-5-352,3-4-1826,4-6-2626,-3-7-4549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8520,'-13'12'3221,"14"-6"2619,28-5 2557,-16-1-9973,65-1 2071,99 3-37,-62 11-4828,-114-13 4142,4 1-1035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10410,'0'0'11499,"63"35"-10058,-13-35-608,12 0-321,-1 0-191,-3 0-257,-1 0-32,-6 0-481,-6 0-1376,-11-4-1410,-9-3-2755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61 865,'0'0'6304,"-8"2"-5012,4-1-1629,-48 12 6011,50-13-5024,0 1 0,-1-1 0,0 0 0,1 0 0,-1 0 0,1 0 0,-1 0 1,1 0-1,-1-1 0,1 1 0,-1-1 0,1 0 0,0 1 0,-1-1 0,1-1 0,0 1 1,-1 0-1,1 0 0,0-1 0,-3-2 0,5 3-595,0 0 0,1 1 0,-1-1 0,0 0 0,0 0-1,0 0 1,1 1 0,-1-1 0,0 0 0,1 0 0,-1 0 0,0 1 0,1-1 0,-1 0 0,1 1 0,0-1-1,-1 0 1,1 1 0,-1-1 0,1 1 0,0-1 0,-1 1 0,1-1 0,0 1 0,0 0 0,-1-1 0,1 1 0,0 0-1,0-1 1,0 1 0,1 0 0,34-16-386,-32 15 442,1-1-113,4-2-77,0 0 0,0 0 0,1 1 0,0 0 0,-1 1 1,1 0-1,0 1 0,0 0 0,0 0 0,15 2 0,-24-1 73,-1 1 0,1 0 1,0 0-1,0-1 0,-1 1 0,1 0 0,-1 0 0,1 0 0,-1 0 0,1 0 0,-1 0 0,1 0 0,-1 0 1,0 0-1,1 0 0,-1 0 0,0 0 0,0 0 0,0 0 0,0 0 0,0 0 0,0 0 0,0 1 0,0-1 1,-1 0-1,1 1 0,-8 31 80,-53 64 54,80-102-310,45-33 69,-48 27-157,0 1-1,0 0 1,1 1-1,0 1 0,1 1 1,29-8-1,-47 14 263,1 1-1,0 0 1,-1 0-1,1-1 0,0 1 1,-1 0-1,1 0 1,0 0-1,0 0 1,-1 0-1,1 0 1,0 0-1,0 0 0,-1 0 1,1 1-1,0-1 1,-1 0-1,1 0 1,0 1-1,-1-1 0,1 0 1,0 1-1,-1-1 1,1 1-1,-1-1 1,1 0-1,0 1 1,-1-1-1,1 1 0,-1 0 1,0-1-1,1 1 1,0 1 21,-1 0 1,0 0-1,0-1 1,0 1-1,0 0 1,0-1-1,0 1 0,-1 0 1,1 0-1,0-1 1,-1 1-1,1-1 1,-2 3-1,-28 49 636,-27 26 161,27-40-245,1 2 0,-24 46-1,52-86-581,0 1 0,0 0 0,0 0 0,0 0-1,1 0 1,-1 0 0,0 0 0,1 0 0,-1 0 0,1 0 0,0 1-1,0-1 1,0 0 0,0 0 0,0 0 0,0 0 0,1 0 0,-1 0 0,1 1-1,-1-1 1,1 0 0,0 0 0,0 0 0,-1-1 0,2 1 0,-1 0-1,0 0 1,0 0 0,0-1 0,1 1 0,-1-1 0,1 1 0,0-1-1,-1 1 1,1-1 0,0 0 0,0 0 0,0 0 0,-1 0 0,1 0-1,0 0 1,0-1 0,1 1 0,1 0 0,8 2-835,-1 0-1,1-1 1,-1 0 0,1-1 0,0-1-1,21 0 1,-7-7-3242,-2-9-2702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9353,'0'1'7190,"0"5"-5796,-37 137 5870,1-8-5560,35-115-1710,8-21-922,13-32-2526,-11 3-859,-3-4-2264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12075,'0'0'12818,"11"-1"-11564,31-6-831,54-8 209,-38 14-4820,-58 1 3894,1 0 0,-1 0 0,0 1 0,1-1 1,-1 0-1,0 0 0,1 0 0,-1 1 0,0-1 0,0 0 1,1 0-1,-1 1 0,0-1 0,0 0 0,0 1 0,1-1 1,-1 0-1,0 1 0,0-1 0,0 0 0,0 1 0,0-1 1,0 0-1,0 1 0,0-1 0,0 0 0,0 1 0,0-1 1,0 0-1,0 1 0,0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14029,'0'0'3331,"0"12"-1980,-1 16-769,2 0 0,1 1 0,1-1 0,13 50-1,-8-56-806,10 28 1116,-13-20-4199,-18-29-11602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 5157,'0'0'20115,"67"2"-19763,-37-6-320,1-1-128,-8 4-1057,-3 1-929,-9 0-512,-2 0 31,-9 6-928,0 2-161,-6 1-1216</inkml:trace>
  <inkml:trace contextRef="#ctx0" brushRef="#br0" timeOffset="1">47 134 3716,'0'0'12908,"-47"37"-10762,47-34-353,2-1-575,14-2 415,6 0 193,9 0-641,1 0-480,8-2-481,-4-3-224,2 1-449,-8 1-1248,-3 0-1891,-3-1-1312,-8-3-2595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12876,'0'0'10346,"-2"9"-9348,-8 30-384,-2 0-1,-1-1 0,-35 68 0,-2 3-1390,50-108-968,0-42-11105,3 9 1773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14318,'0'0'9032,"-6"48"-7526,26-27-161,-2 2-416,9-3-417,2-1-352,5 0-96,0-3-32,-3-1-864,-8 0-1507,1-1-1600,-13-5-2724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 13805,'0'0'12892,"-10"13"-11648,11-13-1207,0 0 1,-1 0-1,1-1 0,0 1 0,0 0 1,0 0-1,0-1 0,0 1 0,-1 0 1,1-1-1,0 1 0,0-1 0,-1 1 1,1-1-1,0 0 0,-1 1 0,1-1 1,0 0-1,-1 1 0,1-1 0,-1 0 1,1 0-1,-1 1 0,0-1 0,1 0 1,-1 0-1,0 0 0,1 0 0,-1 1 1,0-1-1,0 0 0,0 0 0,0 0 0,0 0 1,0 0-1,0 0 0,0 0 0,0 1 1,0-1-1,-1 0 0,1 0 0,0 0 1,-1-1-1,0 2-41,1-1 0,-1 1 1,1 0-1,-1-1 0,1 1 0,-1 0 0,1-1 0,-1 1 1,0 0-1,1 0 0,-1 0 0,1-1 0,-1 1 0,0 0 1,1 0-1,-1 0 0,0 0 0,1 0 0,-1 0 1,0 0-1,1 0 0,-1 1 0,0-1 0,1 0 0,-1 0 1,1 0-1,-1 1 0,0-1 0,1 0 0,-1 1 0,1-1 1,-1 0-1,1 1 0,-1-1 0,1 1 0,-1 0 0,-18 17-153,8 10 187,12-14-2404,-1-13 2058,0-1 1,1 1 0,-1-1 0,0 0 0,1 1 0,-1-1 0,1 0 0,-1 1-1,0-1 1,1 0 0,-1 0 0,1 1 0,-1-1 0,1 0 0,-1 0 0,1 0-1,-1 0 1,1 0 0,-1 0 0,1 0 0,-1 1 0,1-1 0,-1-1-1,1 1 1,-1 0 0,1 0 0,13-2-11098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13261,'3'9'9355,"-7"45"-8514,-8 18-171,-6 133 0,18-206-718,1 1 1,-1 0-1,0 0 0,0 0 1,0 0-1,0 0 0,0 0 1,0 0-1,0 0 0,1-1 1,-1 1-1,0 0 1,0 0-1,0 0 0,0 0 1,0 0-1,0 0 0,1 0 1,-1 0-1,0 0 0,0 0 1,0 0-1,0 0 1,0 0-1,1 0 0,-1 0 1,0 0-1,0 0 0,0 0 1,0 0-1,0 0 1,1 0-1,-1 0 0,0 0 1,0 1-1,0-1 0,0 0 1,0 0-1,0 0 0,0 0 1,1 0-1,-1 0 1,0 0-1,0 0 0,0 1 1,0-1-1,0 0 0,0 0 1,0 0-1,0 0 0,0 0 1,0 0-1,0 1 1,0-1-1,0 0 0,0 0 1,0 0-1,0 0 0,7-15-1882,-5-10-1817,-2-6-2216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12876,'0'0'12012,"66"5"-11084,-37-3-543,-4-1-257,3-1-96,-1 0-32,-8 0-288,-1 1-833,-1 3-961,-8-2-449,-2-1-448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10122,'0'0'14061,"60"26"-13228,-32-26-609,1 0-192,-2 0-128,0 0-1025,-12 0-705,-1 0-1153</inkml:trace>
  <inkml:trace contextRef="#ctx0" brushRef="#br0" timeOffset="1">0 191 11371,'0'0'12460,"76"2"-11179,-38-11-801,-4 1-416,2 0-128,-2 2-1313,-5 1-993,-2 0-1090,-7-1-3170,1-1-4805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15855,'0'0'6150,"-47"32"-5253,29-11-321,0 3-95,-2 1-129,6 0-320,-1 0-32,3-3 0,4-5 32,3-2-224,0-8-609,5-5-512,0-10-4645,0-14-864</inkml:trace>
  <inkml:trace contextRef="#ctx0" brushRef="#br0" timeOffset="1">20 0 13549,'0'0'6150,"-5"55"-4773,5-29-96,14-2-96,6 0-288,6-1-609,2-3-224,7-1-544,-10-8-2307,4-3-3138,-4-7-4389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7271,'0'0'16373,"10"2"-14553,54 6-621,2-2-1,126-7 1,-53-1-1565,-37 3-140,-59-1-2346,-43 0 2738,0 1-1,1-1 1,-1 0-1,0 0 1,0 0-1,0 0 1,1 0-1,-1 0 1,0 0-1,0 0 1,0 0 0,0 0-1,1-1 1,-1 1-1,0 0 1,0 0-1,0 0 1,1 0-1,-1 0 1,0 0-1,0 0 1,0 0 0,0-1-1,1 1 1,-1 0-1,0 0 1,0 0-1,0 0 1,0 0-1,0-1 1,0 1-1,0 0 1,1 0 0,-1 0-1,0 0 1,0-1-1,0 1 1,0 0-1,0 0 1,0 0-1,0-1 1,0 1-1,0 0 1,0 0 0,0-1-1,0-1-951,3-8-5191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92 142 3812,'0'0'17403,"11"6"-15508,-5-3-1665,1 1 0,0-1 1,0 1-1,1-2 0,-1 1 1,1-1-1,-1-1 0,1 1 0,-1-1 1,1 0-1,0-1 0,0 0 0,-1 0 1,1-1-1,0 0 0,0 0 1,-1 0-1,1-1 0,-1-1 0,0 1 1,10-6-1,-8 4-67,0-2-1,0 1 1,-1-1 0,0 0 0,13-13-1,-18 16-99,0-1-1,0 1 0,-1-1 0,1 0 0,-1 1 0,0-1 0,0 0 0,0-1 0,-1 1 0,1 0 0,-1 0 1,0-1-1,0 1 0,0-1 0,0-6 0,-2 9-57,1 0 0,-1 1-1,1-1 1,-1 0 0,0 0 0,0 1 0,0-1-1,0 0 1,0 1 0,0-1 0,0 1 0,0-1 0,-1 1-1,1 0 1,-1-1 0,1 1 0,-1 0 0,1 0-1,-1 0 1,1 0 0,-1 0 0,0 0 0,0 1 0,0-1-1,1 1 1,-1-1 0,0 1 0,0-1 0,0 1 0,0 0-1,-2 0 1,-65-2-68,57 4 48,-1 1 0,0 0-1,1 0 1,0 1 0,0 1 0,0 0 0,0 1 0,1 0 0,0 1 0,0 0 0,0 1 0,-9 8 0,12-9 40,0 0 1,0 1-1,1 0 1,0 0-1,0 0 1,0 1-1,2 0 1,-1 1-1,1-1 1,0 1-1,1 0 1,0 0-1,1 0 1,-5 19-1,8-25-10,0 0-1,0 0 0,0 0 0,0 0 0,1 0 1,-1 1-1,1-1 0,0 0 0,0-1 1,1 1-1,-1 0 0,1 0 0,0 0 0,0-1 1,0 1-1,0-1 0,0 0 0,1 1 0,0-1 1,0 0-1,0-1 0,0 1 0,0 0 0,0-1 1,1 0-1,-1 1 0,1-2 0,-1 1 0,1 0 1,0-1-1,0 1 0,0-1 0,7 1 0,14 3-109,0-1 0,0-1-1,0-2 1,34-1 0,-34 0-280,-2 0-1298,0-1-1,0-1 0,30-6 1,-1-7-6057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17072,'0'0'6566,"54"-16"-4356,-13 7-768,6-5-898,7 2-480,-1 0-32,-3 5-896,-5 1-2083,-14 0-2082,-3-2-4740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12556,'-2'18'11822,"4"35"-9909,-1-9-1357,1-13-322,0 0 0,2 1 0,2-1 0,0-1 0,19 50 0,-22-75-2611,-2-16-935,-7-20-4585,-2 13 1304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79 7175,'0'0'4142,"-7"-3"-463,-4 0-2274,-8-4-28,-3-3 6165,198 2-2205,-124 2-7314,68-17 0,-100 15-3511,-1-3-3748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51 146 9641,'0'0'1207,"-8"7"-1106,-25 20 0,23-15 322,17-11-135,14-9 453,-6-3-115,-11 7-320,1 1 0,-1-1 0,1 1 0,0 0 0,0 1 0,0-1-1,0 1 1,0 0 0,1 0 0,-1 1 0,1 0 0,-1 0 0,1 0 0,-1 0-1,7 1 1,235-13-140,108 5 398,-8 1-488,257 0 779,-595 7-854,782 32 377,109-25-134,-699-10-216,-89 1-14,801-30 143,-13 11 104,-699 21-239,249 20 40,-105-2 73,521 28 137,-667-32-261,168 21 61,-80-5 240,172-22-244,-276-10-71,-117 1 1,77-9 1,-124 8-1,0-1-1,-1-1 0,1-1 0,-1-1 1,0 0-1,0-2 0,-1 0 1,31-19-1,-43 24 4,-1 0 0,1-1 0,-1 0-1,0 0 1,0-1 0,-1 1 0,1-1 0,-1 1 0,0-1 0,3-8 0,-5 11 2,0 0-1,0-1 1,0 1 0,-1 0 0,1 0 0,-1-1-1,0 1 1,1 0 0,-1-1 0,0 1 0,0-1-1,-1 1 1,1 0 0,0-1 0,-1 1-1,0 0 1,1 0 0,-1-1 0,0 1 0,0 0-1,0 0 1,0 0 0,-1 0 0,1 0 0,0 0-1,-4-2 1,3 2-1,0 0-1,0 0 1,0 0 0,0 0-1,-1 1 1,1-1-1,0 1 1,-1 0-1,1 0 1,-1 0 0,0 0-1,1 0 1,-1 0-1,0 1 1,0-1-1,-3 1 1,6 0-98,-1-1-605,1-1 369,-1 1 0,1 0-1,-1 0 1,0 0 0,0 0-1,1-1 1,-1 1 0,0 0-1,0 0 1,0 1 0,0-1-1,0 0 1,0 0 0,-2-1-1,-1-1-1412,-15-14-5355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6599 1473 2434,'0'-74'1175,"-1"74"-911,0-1 1,0 0-1,0 0 0,0 1 1,0-1-1,0 1 1,0-1-1,-1 1 0,1-1 1,0 1-1,0 0 1,-1 0-1,1-1 0,0 1 1,0 0-1,-1 0 1,1 0-1,0 0 0,-1 1 1,1-1-1,0 0 1,0 1-1,-1-1 1,1 0-1,0 1 0,0-1 1,0 1-1,0 0 1,-1-1-1,1 1 0,0 0 1,0 0-1,-1 1 1,5-1-186,0 1 0,0-1 0,0-1 0,0 1 1,0 0-1,0-1 0,1 1 0,-1-1 1,0 0-1,0 0 0,6-1 0,-5 1 49,26-3-94,-1 0 0,0-2-1,-1-2 1,1 0 0,46-20 0,22-5-13,-90 31 4,-1 0 0,1-1 0,0 0 0,0-1 0,-1 0 0,1 0 0,-1 0 0,0-1 0,0 1 0,0-1 0,-1-1 0,1 1 0,-1-1 0,0 0 0,0 0 0,-1-1 0,1 1 0,-1-1 0,0 0 0,-1 0 0,0-1 0,0 1 0,0-1 0,3-12 0,13-45 401,-4-1 0,-2-1 0,-3 0 0,-2-1 1,-3-102-1,-8 148-281,0 0 1,-2 1-1,0-1 1,-1 1-1,-1 0 1,-1 0-1,0 1 1,-14-22-1,2 0-184,8 16 37,-1 0 0,-1 1-1,-2 1 1,0 0 0,-30-32 0,33 42 22,-1 1 0,0 0 0,-1 0 0,0 2 0,-1 0 0,0 1 0,0 0 0,-1 1 0,-25-7 0,-19-2 38,1 2-1,-118-11 1,-130 9-100,111 9-94,-941-30-145,1005 36 274,-578-23-66,-287-2-47,688 25 69,-456 9-314,570 5 248,-364 68-1,424-45 156,1 5-1,1 7 0,-198 98 1,287-121-40,1 1 0,-80 61 0,105-71 76,0 2-1,1 0 1,1 0-1,1 2 1,0 0 0,1 1-1,2 1 1,-14 24-1,25-38-68,-1-1-1,1 1 1,0-1-1,0 1 1,1 0-1,-1-1 1,2 1-1,-1 0 1,1 0-1,0 0 1,0 0-1,1 0 0,0 0 1,0-1-1,1 1 1,0 0-1,0-1 1,0 1-1,1-1 1,0 0-1,0 0 1,1 0-1,6 9 1,9 9-38,1-1 0,2-1-1,0-1 1,30 22 0,12 13-80,-1 7 70,62 55-25,-106-102 46,2-1 1,0 0-1,0-2 1,44 20 0,-11-13 33,0-3 0,1-1 0,1-4 1,110 12-1,235-12-16,-311-12 5,780-37-1,-208-50 50,135-17-915,-264 48-4042,-345 38 1271,0 1-3282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5221,'0'0'3550,"9"0"-3401,298-11 3588,-45 6-3407,72-6 606,487-69 681,-536 42-1278,-107 12-255,233-5 0,-28 58-4,-177-7-53,96-4 8,186 19-113,-285-17 98,232-11 0,40 2 100,-304-3-89,0-7-1,172-24 0,-196 14 640,175 8 0,-313 4-563,0-1 0,1 1 0,-1 1 0,0 0 0,16 5 0,-22-6-281,0 1 0,0-1-1,0 1 1,0-1 0,0 1 0,-1 0-1,1 0 1,0 0 0,-1 1-1,0-1 1,1 1 0,-1-1 0,0 1-1,0 0 1,-1 0 0,1 0-1,0 0 1,1 4 0,-2 6-3760,-4-9-2360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6919,'0'0'1532,"9"2"-465,-3-1-905,0 0 0,0-1 0,0 1 0,0-1-1,0-1 1,0 1 0,-1-1 0,1 0 0,0 0 0,0-1-1,-1 0 1,1 0 0,-1 0 0,1 0 0,4-4-1,9-3-13,1 0 0,0 2 0,0 0 0,0 1 0,1 1 0,0 1 0,0 1 0,0 1 0,22 1 0,-6 1 59,0 2 0,0 2 0,0 2 0,47 12 0,-58-9-50,-1 0 0,-1 2 0,0 0 0,0 2 0,-1 0 0,35 29 0,119 113 524,-153-132-630,437 474 531,-345-359-534,-17-23 238,158 240-1,-185-218-259,-6 2 0,53 167 0,-15-37 67,18 49 136,90 373 1,-194-609-229,-3 2-1,-5 0 1,-2 0 0,-5 0-1,-3 1 1,-4 0 0,-21 119-1,-90 561 96,-8-232 328,6-36-20,73-257-340,-54 323-56,39 5 555,17 108-296,41-655-257,-1-6 27,1 0 0,1 1 0,1-1 0,4 27 0,-5-39-33,1 0 0,0 0 0,0 0 0,0 0 0,0 0 0,1 0 0,-1 0 0,1-1 0,-1 1 0,1-1 0,0 1 0,0-1 0,0 0 0,0 1 0,1-1 0,-1 0 0,1 0 0,-1-1 0,1 1 0,0 0 0,-1-1 0,1 0 0,0 0 0,0 1 0,0-2 0,0 1 0,0 0 0,0-1 0,3 1 0,6 0-326,-1-1 0,0 0 0,0-1 1,0 0-1,0 0 0,21-7 0,30-16-6079,-36 10 2376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6 328 5445,'0'0'250,"-1"1"-1,0-1 0,1 1 1,0 0-1,-1-1 1,1 1-1,-1-1 0,1 1 1,0 0-1,-1-1 1,1 1-1,0 0 0,0-1 1,0 1-1,-1 0 1,1 0-1,0-1 0,0 1 1,0 0-1,0 0 1,0-1-1,0 1 0,0 0 1,1-1-1,-1 1 1,0 0-1,0 0 0,0-1 1,1 1-1,-1 0 1,0-1-1,1 1 1,0 0-1,1 1-77,-1-1 0,1 1 0,0-1 0,0 0 0,0 1 0,1-1 0,-1 0 0,0 0 0,0-1 0,4 2 0,3 0-174,-1 0 1,0-1-1,1 0 0,-1 0 1,13-2-1,-14 0 73,0-1 0,-1 0 0,1 0 0,-1-1 0,0 0 0,0 0 0,0-1 1,0 0-1,-1 0 0,1 0 0,6-7 0,54-62 385,-43 46-292,-1 1-99,8-10 12,60-53 0,-80 80-74,1 0 1,0 1 0,1 1 0,0 0 0,0 0 0,0 1 0,1 0 0,0 1 0,0 1 0,19-4 0,-31 8-3,1 0 0,-1 0 0,0 0 0,0 0 0,0 0 0,0 0 1,0 1-1,0-1 0,0 0 0,0 1 0,0-1 0,0 1 0,0-1 0,0 1 0,0-1 0,0 1 0,0 0 0,-1-1 1,1 1-1,0 0 0,0 0 0,-1 0 0,1-1 0,0 1 0,-1 0 0,1 0 0,-1 0 0,1 0 0,-1 0 1,0 0-1,1 0 0,-1 0 0,0 0 0,1 3 0,4 46 73,-4-38-106,1 65-760,5 46-4923,-4-111 2682,0-10-1301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91 168 5125,'0'0'6918,"-10"6"-4724,0 0-1880,5-3-235,1 0 0,0-1 0,-1 1 0,0-1-1,0 0 1,1 0 0,-1-1 0,0 1 0,-1-1 0,1 0-1,-7 0 1,11-2-82,0-1-1,0 0 0,1 0 1,-1 1-1,1-1 0,-1 0 1,1 0-1,0 0 0,-1 0 1,1 0-1,0 0 1,0 0-1,1 0 0,-1 0 1,0 1-1,0-1 0,1 0 1,1-4-1,4-6 17,1 1-1,1 0 1,0 0 0,1 0 0,0 1-1,0 0 1,1 0 0,0 1 0,1 1-1,0 0 1,0 0 0,1 1 0,0 1-1,0 0 1,0 0 0,1 1 0,20-5-1,-30 9-8,0 0 0,0 0 0,0 1 0,0-1 0,0 1 0,1-1 0,-1 1 0,0 0 0,0 0 0,0 1 0,0-1 0,0 1 0,0-1 0,0 1 0,0 0 0,0 0 0,0 0 0,0 1 0,0-1 0,-1 1 0,1-1 0,3 4 0,-3 0 40,0-1 0,0 1-1,0-1 1,-1 1 0,0 0 0,0 0 0,0 0-1,-1 0 1,0 1 0,0-1 0,0 0 0,0 1-1,-1 6 1,3 61 286,-3 1 0,-16 116 1,-40 142-3919,52-307 2854,-21 84-5731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3876,'0'0'19709,"3"10"-18935,2 8-563,-2 1 0,0 0 1,-1 1-1,0 28 0,-2-26 27,1-1 0,1 1-1,1-1 1,0 1 0,9 26-1,0-30-281,-2-12-2180,-1-11-4540,-4-9-1404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11819,'0'0'9001,"0"11"-8457,-1 55 549,4 0-1,19 113 1,18-49-386,-9-36-608,-31-94-101,0 0-1,0 1 0,1-1 1,-1 1-1,0-1 1,0 0-1,0 1 1,0-1-1,1 1 0,-1-1 1,0 1-1,0-1 1,0 0-1,0 1 1,0-1-1,0 1 1,0-1-1,0 1 0,0-1 1,-1 1-1,1-1 1,0 0-1,0 1 1,0-1-1,0 1 0,-1-1 1,1 0-1,0 1 1,0-1-1,-1 0 1,1 1-1,0-1 1,-1 1-1,-13-7 49,-15-20 48,3-3-33,2 0 0,2-2 0,0 0 0,-22-45 0,44 76-31,0-1 0,0 1 1,0-1-1,-1 1 0,1-1 1,0 1-1,0-1 0,0 1 1,0-1-1,0 1 0,0-1 0,0 1 1,0-1-1,0 1 0,0-1 1,0 0-1,0 1 0,1-1 1,-1 1-1,0-1 0,0 1 1,1-1-1,-1 1 0,0 0 0,0-1 1,1 1-1,-1-1 0,0 1 1,1 0-1,0-1 0,21-9 287,39 4-410,-42 5 216,-9 0-340,2 0 257,-1 0-1,0-1 1,0 0-1,15-6 1,-24 8-212,0-1 1,0 0-1,0 0 0,0 0 0,-1 0 0,1-1 1,0 1-1,0 0 0,-1-1 0,1 1 1,-1-1-1,3-2 0,-4 2-126,1 1 0,-1-1 0,1 1 0,-1-1 0,1 1 0,-1 0 0,0-1 0,0 1 0,1-1 0,-1 1 1,0-1-1,-1 1 0,1-1 0,0 1 0,0-1 0,-1 1 0,1-1 0,-1 1 0,1-1 0,-2-1 0,-10-15-5377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185 112 5285,'0'0'5867,"5"-10"-2931,-3 8-2842,25-47 3348,-26 47-3328,-1 1-1,1 0 1,0 0-1,-1 0 1,1 0-1,-1-1 1,1 1-1,-1 0 1,0-1 0,0 1-1,1 0 1,-1-1-1,0 1 1,0 0-1,0 0 1,0-1-1,0 1 1,-1 0-1,1-1 1,0 1 0,-1 0-1,1-1 1,-1 1-1,1 0 1,-1 0-1,1 0 1,-1 0-1,0-1 1,0 1-1,0 0 1,1 0 0,-1 0-1,0 0 1,0 1-1,0-1 1,-1 0-1,1 0 1,0 1-1,0-1 1,0 0 0,0 1-1,-2-1 1,-4 0-48,0 0 0,0 1 0,0 0 1,1 0-1,-1 0 0,0 1 0,0 0 0,0 0 1,1 1-1,-1 0 0,1 0 0,-1 1 1,1-1-1,0 1 0,0 1 0,0-1 1,1 1-1,-1 0 0,1 0 0,0 1 0,0 0 1,0 0-1,0 0 0,-5 9 0,4-7 22,1 0-1,0 1 0,1-1 1,0 1-1,0 0 0,1 0 1,0 1-1,0-1 0,1 0 1,0 1-1,1 0 0,0-1 1,0 1-1,0 0 0,1 0 1,1-1-1,0 1 0,3 16 1,-3-22-66,0 0-1,0-1 1,0 1 0,1-1 0,-1 1-1,1-1 1,-1 1 0,1-1 0,0 0-1,0 0 1,0 0 0,0 0 0,0 0-1,1 0 1,-1 0 0,0-1 0,1 0-1,3 2 1,-1-1 58,1 0-1,-1 0 1,1-1 0,0 0-1,0 0 1,-1 0-1,1-1 1,10 0-1,-5-1 93,-1 0-1,1-1 0,-1 0 0,0-1 0,1 0 0,-1-1 0,-1 1 0,1-2 0,13-7 0,-17 8-102,-1-1 1,0 1 0,0-1-1,-1 0 1,1 0 0,-1 0-1,0 0 1,0-1 0,-1 0-1,0 0 1,0 0 0,0 0-1,-1 0 1,0-1 0,0 1-1,0-1 1,-1 1-1,0-1 1,0 1 0,-1-1-1,0-9 1,0 11-148,-1 1-1,0-1 1,0 1-1,0-1 1,0 1 0,-1 0-1,0-1 1,0 1-1,0 0 1,0 0 0,-1 0-1,1 0 1,-1 1-1,0-1 1,0 1-1,-1 0 1,1 0 0,-1 0-1,1 0 1,-1 0-1,0 1 1,0 0 0,0-1-1,0 2 1,-1-1-1,1 0 1,0 1 0,-1 0-1,1 0 1,-1 0-1,-5 0 1,9 1-26,-34-2-3490,14 10-5184,13 0-1691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52 13997,'0'0'10923,"-34"-51"-10347,39 53-2914,4 8-1121,2-1-3876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11627,'0'0'8445,"6"8"-7703,0 5-615,1-1-1,-1 1 1,-1 0-1,0 0 1,-1 1-1,-1 0 1,0-1 0,-1 1-1,2 27 1,1 116 1036,-5-157-1169,0 1 0,0-1 0,0 1 0,0-1 0,0 1 0,0-1 0,0 1 0,0-1 0,0 1 0,0-1 0,0 1 0,1-1 0,-1 1 0,0-1 0,0 1 0,0-1 0,1 1 0,-1-1 0,0 0 0,0 1 0,1-1 0,-1 1 0,0-1 0,1 0 0,-1 1 0,1-1 0,-1 0 0,0 0 0,1 1 1,-1-1-1,1 0 0,-1 0 0,1 0 0,-1 1 0,2-1 0,-2 0-66,1-1 1,-1 1 0,1-1-1,0 1 1,-1-1 0,1 0-1,-1 1 1,0-1 0,1 1-1,-1-1 1,1 0 0,-1 1 0,0-1-1,1 0 1,-1 0 0,0 1-1,0-1 1,0 0 0,0 0-1,1 1 1,-1-1 0,0 0-1,-1-1 1,2-20-1227,-2 0 0,-1 1 0,0-1 1,-2 0-1,-8-26 0,-20-53 2038,22 71 1262,10 28-347,1 11-1330,0 0 0,1-1 0,0 0 1,0 1-1,1-1 0,0 0 0,0 0 0,1-1 0,7 13 0,4 2 182,30 37 1,-34-46-290,1-1 0,26 21 0,-34-29-110,1-1-1,0 0 1,0 0 0,0 0 0,0-1-1,0 1 1,1-1 0,-1-1 0,1 1 0,-1-1-1,1 0 1,9 1 0,-14-3-19,1 0 1,0 1-1,0-1 0,-1 0 1,1 0-1,0 0 0,-1 0 1,1 0-1,-1 0 0,1-1 1,-1 1-1,0 0 0,0-1 1,1 1-1,-1-1 0,0 0 1,0 1-1,0-1 0,-1 0 1,1 1-1,0-1 0,-1 0 1,1 0-1,-1 0 0,1 1 0,-1-1 1,0-3-1,7-56 832,-7 46-698,1-19 513,-5-54 1,2 78-682,1 0 0,-1 0 0,-1 0 0,0 0 0,0 1 0,-1-1 0,0 1 0,-1 0 0,0 0 0,-6-8 0,1 9-443,10 18-1808,10 17-2876,-3-17 1223,-2-1-2380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9449,'0'0'13565,"2"13"-12578,-1 10-722,-1-1-1,-1 0 0,-1 1 0,-1-1 1,-8 32-1,-68 209 761,77-250-491,-2 1-4878,0-25-2603,-1-11 157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12172,'0'0'10153,"63"36"-8840,-29-23-31,-1 2-674,1-2-416,-4 0-160,3-3-576,-6-1-1410,-2-2-993,-1-6-1505,-8-1-2531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19314,'0'0'9705,"63"-10"-9352,-33 5-321,5-1 0,-3 0-609,-1 2-960,-8 1-833,-3 2-833,-9 1-897</inkml:trace>
  <inkml:trace contextRef="#ctx0" brushRef="#br0" timeOffset="1">15 162 16592,'0'0'8808,"63"-6"-7783,-32-4-737,3 0-256,-5 2-1121,2 2-1986,-8 0-1633,4-2-4709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 16207,'0'0'2467,"-10"-3"-44,3 1-2146,-2 0 273,0-1 1,0 2 0,0-1-1,-13 1 1,19 1-444,-1 0 1,1 0-1,0 1 1,-1-1-1,1 1 1,0 0-1,-1 0 1,1 0-1,0 0 1,0 0-1,0 1 0,0 0 1,0-1-1,0 1 1,1 0-1,-1 1 1,1-1-1,-4 4 1,-2 6 63,-1 0-1,2 1 1,0 0 0,1 1 0,0 0 0,1 0 0,0 0-1,1 0 1,1 1 0,0 0 0,1-1 0,1 1 0,0 0-1,1 0 1,4 28 0,-4-38-140,1 0 0,0 0 0,0 0 0,0-1 0,1 1 0,0 0-1,0-1 1,0 1 0,0-1 0,1 0 0,0 0 0,-1 0 0,2 0 0,-1 0 0,0 0 0,1-1 0,0 0 0,-1 1-1,1-2 1,0 1 0,1 0 0,-1-1 0,1 0 0,-1 0 0,1 0 0,-1 0 0,1-1 0,0 0 0,0 0 0,0 0-1,0 0 1,9-1 0,-3 0-8,0 0-1,-1-1 0,1 0 1,-1-1-1,1 0 1,-1-1-1,1 0 0,-1 0 1,0-1-1,-1-1 0,1 1 1,-1-2-1,0 1 1,13-11-1,-16 10-9,0 0 0,0 0 1,-1 0-1,1-1 0,-1 0 0,-1 0 0,1 0 1,-2 0-1,1-1 0,-1 0 0,0 0 0,0 0 1,2-11-1,-4 15-14,-1 0-1,0 0 1,1 0 0,-1-1 0,-1 1-1,1 0 1,0 0 0,-1 0 0,0 0-1,0-1 1,0 1 0,-1 0-1,1 1 1,-1-1 0,0 0 0,0 0-1,-1 1 1,1-1 0,-1 1 0,1 0-1,-1 0 1,0 0 0,0 0-1,0 0 1,-1 0 0,1 1 0,-6-3-1,1 0-140,0 1-1,-1 1 0,1-1 0,-1 2 0,1-1 0,-1 1 0,-17-2 0,-18 7-3139,39-2 2164,1 0 1,0 0-1,0 1 1,0 0-1,1 0 1,-1 0-1,0 0 1,-3 3-1,-7 8-13301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1 897,'0'0'3011,"-9"1"-2990,-37 8 1621,-86 20 420,114-23-2618,1 0 0,0 1-1,-18 11 1,-16 8 971,15-11 7087,50-17 236,17 4-5510,2-1-1325,93-7 1100,-24 0-3275,-33 4-5492,-75-1-2172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9545,'0'0'11691,"52"29"-10890,-9-29-513,-1 0-192,3 0-96,-4 0-480,-1 0-1314,-6-7-1281,-5 1-2690,-9-5-1955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12748,'0'0'3481,"9"1"-2024,-1 1-1206,0 0-1,-1 0 1,1 1-1,0-1 1,-1 2-1,0-1 1,0 1-1,9 6 1,-12-7-199,-1 0-1,1 0 1,0 0 0,-1 1 0,0-1 0,0 1 0,0 0 0,0 0 0,-1 0-1,1 0 1,-1 0 0,0 1 0,0-1 0,-1 1 0,1-1 0,-1 1 0,0 0 0,1 6-1,-2-3 59,-1 0 0,1 0 0,-1 0 0,-1-1-1,1 1 1,-1 0 0,0-1 0,-1 1 0,0-1-1,0 0 1,-1 0 0,0 0 0,0 0 0,-1-1 0,-10 13-1,-8 5 112,-1 0 0,-43 31 0,-12 13-665,74-63-198,-1 1-366,1-3-4816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2594,'0'0'19667,"2"12"-18898,3 36-22,-3 55 1,2 37 319,-4-140-1088,0 0 0,0 0 0,0 0 1,-1 1-1,1-1 0,0 0 0,0 0 0,0 1 0,0-1 0,0 0 0,0 0 0,0 1 0,0-1 0,0 0 0,0 0 0,0 1 1,0-1-1,0 0 0,0 0 0,0 1 0,0-1 0,0 0 0,0 0 0,0 1 0,0-1 0,0 0 0,1 0 0,-1 1 0,0-1 1,0 0-1,0 0 0,0 0 0,1 1 0,-1-1 0,0 0 0,0 0 0,0 0 0,1 0 0,-1 0 0,0 1 0,0-1 1,0 0-1,1 0 0,-1 0 0,0 0 0,0 0 0,1 0 0,-1 0 0,0 0 0,0 0 0,1 0 0,-1 0 0,0 0 0,0 0 1,1 0-1,-1 0 0,0 0 0,0 0 0,1 0 0,-1 0 0,0 0 0,0 0 0,1-1 0,-1 1 0,0 0 0,0 0 0,0 0 1,1-1-1,6-17-3292,-7-5-958,0-5-2204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18417,'0'0'6439,"-3"56"-5094,1-22-384,2 1-769,0 2-160,0-3-256,2-3-833,5-7-1025,4-4-641,-2-7-192,-2-9 193,0-4 480,2-4-321,2-14-1120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9673,'0'0'11867,"9"-2"-10356,19-5-692,0 2 0,1 1 1,46 0-1,42 3-4114,-76 1-840,-48 5-6179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4164,'0'0'17392,"72"2"-16142,-30-11-610,-1 0-320,-1 4-287,-2-1-33,-8 4-193,-10 2-928,-11 0-801,-9 8-896,0 1-1923,-9 2-2562</inkml:trace>
  <inkml:trace contextRef="#ctx0" brushRef="#br0" timeOffset="1">6 207 9993,'0'0'10154,"52"-10"-8104,-18-4-641,6-1-512,-1 1-609,-1 4-223,-9 6-354,-4 4-1344,-10 0-1026,-5 3-2113,-6 5-2948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10282,'-21'38'7243,"-14"57"-3661,23-54-2816,1 0-1,-6 52 0,16-22-1074,1-70-695,0-16-2359,0-35-5536,0 18-929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10954,'0'0'9289,"48"47"-7880,-22-23-512,-3 2-384,2 0-321,2-1-160,2 0 0,-5-3 0,-1-4-608,2-5-674,-5-5-1216,0-7-3460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4773,'0'0'16906,"9"4"-15513,4 1-1066,-1-1-1,1 0 1,0-1-1,0-1 1,1 0-1,-1-1 0,0 0 1,1-1-1,19-3 1,133-24-3144,-126 19-385,-38 7 1083,-6 1-3914,-16 0 17</inkml:trace>
  <inkml:trace contextRef="#ctx0" brushRef="#br0" timeOffset="1">76 75 10826,'0'0'10602,"47"13"-9192,-15-13-417,8 0-513,-4 0-416,2-1-32,-8 1-128,3-1-865,-10-2-1249,-5-2-2530,2-6-4037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10698,'7'5'11011,"2"11"-8513,4 14-2405,9 27 505,8 28-220,-21-28-7002,-10-52 336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11883,'0'0'12642,"11"1"-11948,23 4-184,61-1 0,-85-4-677,0 0 0,0-1 0,0 0 1,0-1-1,0 0 0,0-1 0,-1 1 1,1-2-1,-1 0 0,0 0 0,0 0 1,9-7-1,-17 10-193,0 1 0,-1-1 0,1 0 0,-1 0 0,1 0 0,-1 0 0,1 1 0,-1-1 0,0 0 0,0 0 0,1 0 0,-1 0 0,0 0-1,0 0 1,0 0 0,0 0 0,0 0 0,0 0 0,0 0 0,0 0 0,0 0 0,0 0 0,-1 0 0,0-1 0,-5-7-5613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8456,'0'0'15487,"10"-3"-14233,278-79 1773,-284 80-3338,55-15 366,-33 14-7257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11 338 4420,'-3'6'2914,"-5"9"8046,8-14-10800,0-1 0,0 0 0,1 1 0,-1-1 0,0 0 0,0 1 0,0-1 0,0 0 0,0 1 0,1-1 0,-1 0 0,0 0 0,0 1-1,1-1 1,-1 0 0,0 0 0,0 1 0,1-1 0,-1 0 0,0 0 0,1 0 0,-1 0 0,0 1 0,1-1 0,-1 0 0,0 0 0,1 0 0,-1 0-1,0 0 1,1 0 0,-1 0 0,0 0 0,1 0 0,-1 0 0,0 0 0,1 0 0,-1 0 0,0 0 0,1 0 0,-1 0 0,0-1 0,1 1 0,-1 0 0,0 0-1,0 0 1,1 0 0,-1-1 0,4-2 76,0 0 0,0-1 0,-1 1 0,0-1 0,0 0 0,0 0 0,0 0 0,0 0 0,-1 0 0,0 0 0,0-1 0,2-5 0,2-2 27,8-14-194,-1-1 0,-1 0 0,-1-1 0,-2 0-1,0 0 1,-2-1 0,-2 0 0,4-44 0,-9 72-53,0 38-160,-2-19 147,1-1 1,0 0 0,2 1 0,0-1 0,1 1 0,0-1 0,1 0 0,2 0-1,-1 0 1,13 27 0,-13-35-166,4 6-1489,1-10-3155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6758,'0'0'16565,"8"4"-14696,-3-3-1696,-1 1 0,1-1-1,0 0 1,0 0 0,0 0 0,-1-1 0,1 0 0,0 0 0,0 0-1,0 0 1,0-1 0,-1 0 0,1 0 0,0 0 0,0-1 0,-1 1-1,1-1 1,-1 0 0,0-1 0,8-4 0,163-94-547,-189 111-17728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51 9737,'0'0'3913,"0"-9"-571,-1-25-1004,1 34-2285,0 0 1,0 0-1,0-1 0,0 1 0,0 0 0,0-1 1,0 1-1,0 0 0,0 0 0,0-1 0,0 1 1,0 0-1,-1-1 0,1 1 0,0 0 0,0 0 0,0-1 1,0 1-1,0 0 0,-1 0 0,1 0 0,0-1 1,0 1-1,0 0 0,-1 0 0,1 0 0,0-1 1,0 1-1,-1 0 0,1 0 0,0 0 0,0 0 0,-1 0 1,1 0-1,0 0 0,-1 0 0,1 0 0,-1-1 1,-10 9 678,-5 13-394,-1 10 257,-25 57 1,39-79-377,-1 0 0,2 0 0,-1 0-1,1 0 1,0 1 0,1-1 0,0 1-1,1-1 1,0 1 0,0 0 0,4 17 0,-3-25-166,0 0 1,0 0-1,1 0 1,-1 0-1,0 0 1,1 0-1,-1-1 1,1 1-1,0-1 1,0 1-1,0-1 1,-1 0-1,1 0 1,0 1-1,1-1 1,-1 0-1,0-1 1,0 1-1,0 0 1,0-1-1,1 1 1,-1-1-1,0 0 0,0 0 1,1 0-1,-1 0 1,0 0-1,1 0 1,-1 0-1,0-1 1,0 1-1,4-2 1,-3 1 10,0 1 0,0-1 0,-1 1 0,1-1 1,0 0-1,0 0 0,-1 0 0,1-1 0,-1 1 0,1 0 0,-1-1 0,1 0 1,-1 0-1,0 0 0,0 0 0,0 0 0,0 0 0,0 0 0,0 0 0,-1-1 0,1 1 1,-1-1-1,0 0 0,1 1 0,-1-1 0,1-4 0,-2 5-51,0 0 0,-1 0-1,1-1 1,0 1 0,-1 0 0,0 0-1,1 0 1,-1 0 0,0 0 0,0 0 0,0 0-1,0 0 1,-1 0 0,1 0 0,0 0-1,-1 1 1,1-1 0,-1 1 0,0-1-1,1 1 1,-1-1 0,0 1 0,0 0-1,0 0 1,0 0 0,0 0 0,0 0-1,0 1 1,0-1 0,0 0 0,-1 1-1,1 0 1,0-1 0,0 1 0,0 0 0,-5 1-1,2-2-206,0 1 0,0 0 0,0 0 0,0 1 0,0 0 0,0-1 0,0 2 0,0-1 0,1 0 0,-1 1 0,0 0 0,1 0 0,-1 1 0,1-1 0,-7 6 0,-6 19-3882,13-7-5071,4-11-2288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9321,'0'0'15951,"8"3"-15038,-6-2-873,-1 0-1,1 0 1,0 0 0,0-1 0,0 1-1,0-1 1,0 1 0,0-1 0,0 0 0,0 1-1,0-1 1,0 0 0,0 0 0,0 0 0,-1-1-1,1 1 1,0 0 0,0-1 0,0 1-1,0-1 1,0 0 0,0 0 0,0 0 0,-1 0-1,1 0 1,0 0 0,-1 0 0,1 0 0,-1-1-1,1 1 1,-1 0 0,0-1 0,1 1-1,-1-1 1,0 0 0,0 1 0,0-1 0,0 0-1,-1 0 1,1 0 0,1-3 0,3-5 180,-1 0 0,1 0 0,-1 0 1,-1-1-1,0 1 0,-1-1 0,3-20 0,-5 30-97,-20 24-112,13-12-27,-1 2 16,0 0-1,1 1 0,0 0 0,1 0 1,0 0-1,1 1 0,-4 22 0,9-35 7,0-1 0,0 0-1,1 1 1,-1-1-1,0 0 1,1 1 0,-1-1-1,1 0 1,-1 1-1,1-1 1,0 0-1,-1 0 1,1 1 0,0-1-1,0 0 1,0 0-1,0 0 1,0 0-1,0 0 1,0 0 0,0-1-1,1 1 1,-1 0-1,0 0 1,0-1-1,1 1 1,-1-1 0,0 1-1,1-1 1,-1 0-1,1 0 1,-1 1 0,0-1-1,1 0 1,1 0-1,59 0 16,-54-1-50,3 0-407,0-1 0,1 0 0,-1-1 0,0-1 1,0 1-1,17-10 0,29-20-7302,-35 16 1513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8232,'2'-18'2682,"-2"14"-1745,0 1 0,1-1-1,-1 0 1,1 0-1,0 1 1,0-1 0,0 0-1,0 1 1,3-6 0,-3 10-771,0 0 1,0 0 0,0 0 0,0 1 0,0-1-1,0 0 1,-1 0 0,1 1 0,0-1 0,-1 0 0,1 1-1,-1-1 1,0 1 0,1-1 0,-1 2 0,36 210 1908,-11-56-990,-18-138-292,1-26 296,3-35-126,-6 2-802,-1-78 0,-5 98-158,0 1 1,-2 0 0,0 0-1,-1 0 1,0 0 0,-10-22-1,14 39-7,-1 1-1,1-1 0,-1 1 0,1-1 1,-1 1-1,0-1 0,0 1 0,0-1 1,0 1-1,0 0 0,0-1 0,0 1 1,0 0-1,0 0 0,0 0 0,-1 0 1,1 0-1,-1 0 0,1 0 0,0 0 1,-1 1-1,1-1 0,-1 0 0,0 1 1,1-1-1,-1 1 0,-2-1 0,2 2-1,0 0 0,1 0 0,-1 0 1,1 0-1,-1 0 0,1 0 0,-1 0 0,1 0 0,0 1 0,0-1 0,0 0 0,0 1 0,-1-1 0,2 1 0,-1-1 0,0 1 0,0 0 0,0-1 0,1 1 0,-1 0 0,1-1 0,0 1 0,-1 0 0,1 0 0,0 3 0,-1 0 0,0 1 0,1-1 0,0 1 0,0-1 0,0 1 0,1-1 0,-1 1 0,1-1 0,1 1 0,-1-1 0,1 0 0,0 0 0,4 9 0,-5-12 12,1 0 0,0 0-1,-1 0 1,1 0 0,0-1 0,0 1-1,0-1 1,0 1 0,0-1 0,1 0 0,-1 1-1,0-1 1,1 0 0,-1-1 0,0 1-1,1 0 1,-1-1 0,1 1 0,-1-1-1,1 0 1,-1 0 0,1 0 0,0 0 0,-1 0-1,1-1 1,-1 1 0,1-1 0,-1 1-1,0-1 1,1 0 0,-1 0 0,0 0-1,3-2 1,4-2 43,1-1-1,-2 0 1,1 0-1,-1-1 1,0 0-1,0 0 1,-1-1-1,0 0 1,0 0-1,-1-1 1,0 0-1,8-18 1,-7 15-67,-1 0-1,0 0 1,-1-1-1,-1 0 1,0 0-1,4-23 1,-9 75 52,2 1 0,2-1 0,15 78 1,-14-105-111,-1 0 0,2 0 0,-1 0 0,2 0 0,-1-1 0,2 0 1,0 0-1,0 0 0,0-1 0,2 0 0,-1-1 0,1 0 0,0 0 1,1-1-1,0 0 0,17 10 0,-18-12-971,9 4-5092,-10-9-1729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4292,'0'0'17046,"3"-2"-15968,7-4-720,-1 1 1,1 0-1,0 1 0,0 0 1,1 1-1,14-3 0,38-14-234,-45 12-128,-7 4 347,-30 2 22,-3 4-238,0 1 0,0 1-1,1 1 1,-40 14 0,0 0 110,25-10 446,36-9-518,25 0 161,10-3-276,0-1 0,-1-2 0,1-2 0,36-13 0,-35 11-33,-11-1 35,-40 5 52,-45 7 44,35 5-146,0 2-1,0 0 1,1 2-1,1 0 0,-43 27 1,-1-1 0,158-81-2,134-47 0,-422 181 160,192-85-1408,7-2-845,14-1-3455,-9-2 3061,12 1-4651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8904,'0'0'14857,"9"0"-14819,6-1 50,-1-1 0,0 0 1,0 0-1,0-2 0,0 1 1,0-2-1,-1 0 1,14-7-1,-27 12-51,-14 0 33,-5 3 10,0 0 0,0 2 1,1 0-1,-37 15 0,-37 10 1259,191-70-1168,16 3-860,-153 51 805,-45 22 0,47-19 256,-60 20 1,179-66-212,-40 12-523,0 3 1,50-10 0,-101 27 357,-1 1 1,1 0-1,-1 1 1,1-1 0,1 2-1,-1-1 1,-10 10-1,-24 16-70,35-26-172,-30 12-4505,31-16-656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2434,'0'0'2018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32 5477,'0'0'15594,"-5"-7"-14436,-3-4-1185,-2-2 1867,24 35-268,0-3-1275,0-2 1,2 1-1,0-2 1,19 16-1,-16-16-122,-1 2 1,0 0-1,17 24 0,-30-36-165,-1-1 1,1 1-1,0-1 0,0 0 0,1 0 0,-1 0 0,1-1 0,0 0 1,0 0-1,1-1 0,-1 1 0,1-1 0,0-1 0,0 1 0,-1-1 1,2-1-1,-1 1 0,0-1 0,8 0 0,-17-2-731,0 0-1,0-1 0,0 1 1,0-1-1,1 0 0,-1 1 1,0-1-1,1 0 1,-1 0-1,1 0 0,0 0 1,0-1-1,-2-2 1,-4-6-5432,-3 0-280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7944,'0'0'13943,"-3"5"-13596,-6 12-100,2 1-1,0 1 0,0 0 0,2 0 0,-5 35 0,3-21 449,-12 40 0,-15 53 480,34-126-1227,0 0 0,0 1 0,0-1 0,0 0 1,1 0-1,-1 1 0,0-1 0,0 0 0,0 0 1,0 1-1,0-1 0,0 0 0,0 0 0,0 0 1,1 1-1,-1-1 0,0 0 0,0 0 0,0 0 1,0 0-1,1 1 0,-1-1 0,0 0 0,0 0 1,0 0-1,1 0 0,-1 0 0,0 0 1,0 0-1,0 1 0,1-1 0,-1 0 0,0 0 1,0 0-1,1 0 0,-1 0 0,0 0 0,0 0 1,1 0-1,-1 0 0,0 0 0,0 0 0,1-1 1,14 1-6324,-12 0 3177,3 0-5044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70 327 6054,'0'0'5359,"-10"3"-4067,-2 0-747,-13 6-79,2 6 2623,60-14 194,-10-6-3013,0-2 0,-1-1 1,1 0-1,40-21 0,-8 4-51,437-187 1295,-425 180-1443,-61 28-731,2-2 1034,0 1 1,0 0-1,23-5 1,-33 9-552,1 1 0,0 0 0,-1-1 1,1 1-1,-1 0 0,1 1 1,0-1-1,-1 0 0,1 1 0,4 1 1,-6-2-220,0 1 0,1 0 0,-1 0 0,0-1 0,0 1 0,0 0 0,0 0 0,0 0 0,0 0 0,0 0 0,0 0 0,0 1 0,0-1 0,-1 0 0,1 0 0,-1 1 0,1-1 0,0 0 0,-1 1 0,1 2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961 4484,'0'0'4239,"-3"-10"-2424,-5-12-1157,2 1-1,0-2 1,1 1 0,-3-45-1,9 47-745,-2-1-1,-1 0 1,0 0-1,-6-23 1,5 33 104,-1 1 1,0 0 0,0 0 0,-1 1 0,-1-1 0,1 1 0,-1 0 0,-1 1 0,0 0 0,-7-8 0,-11-7 266,0 2 0,-2 0 0,0 2 0,-1 1 0,-49-23 0,-159-56 603,136 64-626,0 5 1,-2 4-1,-1 4 0,0 5 0,-140-2 1,126 16-255,1 6-1,-1 5 1,1 4 0,-175 47 0,140-14-12,3 6 1,3 7 0,2 6-1,-171 107 1,266-144 44,2 1-1,2 3 1,1 1-1,1 2 1,-36 43-1,56-55 3,2 2 0,0 0 0,2 1 0,1 1 0,2 1 0,0 0 0,2 1 0,1 0 0,-14 60 0,17-49-72,2 1 1,2-1 0,1 2-1,3-1 1,1 0 0,2 0-1,2 0 1,2 0 0,1-1-1,3 1 1,1-2 0,2 1-1,2-2 1,1 0 0,2-1-1,2 0 1,1-2-1,40 52 1,10-5 202,124 113-1,100 52 500,-214-185-470,3-4-1,140 76 1,-178-112-167,1-2 0,0-3 1,2-1-1,0-2 0,0-3 0,2-1 1,55 3-1,-29-11 31,0-4 0,-1-2 0,0-5 1,0-2-1,110-31 0,-15-9 25,201-89 0,-224 75-74,-3-5 0,-4-7-1,-3-7 1,137-106 0,-200 131 4,-4-3 1,-2-4-1,-2-3 0,-4-2 0,-3-3 1,-3-3-1,-4-2 0,56-108 1,-88 142 78,-2-1 1,-2-1-1,-2 0 0,-2-1 1,-2 0-1,-2-1 1,-2 0-1,-3 0 0,-2-98 1,-5 107-91,-2 0 0,-1 0 1,-2 1-1,-2 0 1,-1 1-1,-2 0 0,-2 0 1,-1 2-1,-2 0 0,-1 0 1,-2 2-1,-45-56 0,34 53 34,-3 2-1,0 1 0,-2 1 0,-1 3 0,-2 1 1,-1 2-1,0 1 0,-2 3 0,-1 1 0,-66-21 1,27 17-493,-1 5 1,-1 2-1,-1 5 1,-173-5-1,49 18-2459,-13 7-2392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3940,'-13'13'9322,"13"-3"-3369,1-9-5642,0 0 1,1 1-1,-1-1 1,0 0-1,1 0 1,-1 0 0,1-1-1,-1 1 1,1 0-1,0-1 1,-1 1-1,1-1 1,0 1-1,2-1 1,67 7 271,-68-7 111,222 1 1051,-119-2-4259,-111 3-4852,-1 1 5385,-6 0-3267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12396,'0'0'3208,"9"0"-571,30-5-1208,-1-1-1,0-1 1,-1-3-1,37-13 1,-26 8-890,620-165 715,-215 62-1232,-381 95-22,-79 22-8205,-7 3 1895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7783,'0'0'9305,"11"5"-7068,30 5-841,0 0 0,0-3 0,65 4 0,-74-8-1489,89 6 1011,-40-11-4893,-71-1 313,-4-6-2648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1602,'-4'0'1569,"-1"5"-608,-10 1-641,10 1-288,-4 3-32,-2-1 32,-3 1-96,5 0-416,0-1-1218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3395,'0'0'1730,"-23"52"-1122,14-41-351,-2-1-193,4-1-32,0-2-64,-2-1-929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8808,'0'0'12551,"-5"9"-12092,-171 263 1901,177-288-6702,7-17 292,1 5-323,3 0-1050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8552,'0'0'12583,"3"9"-11654,6 20-460,0-1 1,2 0 0,2 0 0,0-1-1,2-1 1,28 40 0,-30-52-973,15 20 521,-21-23-3558,-5-1-3523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8008,'0'0'13388,"68"7"-12010,-39-7-418,0 0-351,4 0-449,-5 0-128,1 0 0,-5 0-512,1 0-898,-7 0-1152,-2-3-2659,-3-5-2690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6822,'0'0'12898,"0"10"-11900,2 48-464,3 0 0,18 83 0,-23-141-573,0 0 0,0 1 0,-1-1-1,1 0 1,0 0 0,0 0 0,0 0 0,0 1 0,0-1 0,0 0 0,0 0 0,0 0 0,0 0 0,0 1 0,0-1 0,0 0 0,0 0-1,0 0 1,0 1 0,0-1 0,0 0 0,0 0 0,0 0 0,0 0 0,0 1 0,0-1 0,0 0 0,0 0 0,0 0 0,1 0 0,-1 1-1,0-1 1,0 0 0,0 0 0,0 0 0,0 0 0,1 0 0,-1 1 0,0-1 0,0 0 0,0 0 0,0 0 0,1 0 0,-1 0 0,0 0-1,0 0 1,0 0 0,0 0 0,1 0 0,-1 0 0,0 0 0,0 0 0,0 0 0,1 0 0,-1 0 0,0 0 0,0 0 0,0 0-1,0 0 1,1 0 0,-1 0 0,0 0 0,3-13-4775,-3-4 20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10378,'0'0'10575,"12"-1"-9144,164-3 1034,-98 4-5032,-76 0 2003,4 0-1333,-4-8-9084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9833,'0'0'10410,"49"1"-8584,-18-9-609,-2 4-448,5-1-609,-9 4-128,4 1-256,-9 0-1057,-6 0-449,-3 5-512,-8 3-929,-3-3-801,0 3-1890</inkml:trace>
  <inkml:trace contextRef="#ctx0" brushRef="#br0" timeOffset="1">0 145 9929,'0'0'11627,"62"2"-10249,-33-2-481,5 0-641,-2-2-192,2 0-64,-10 1-1057,1 1-897,-5 0-448,-8 0-1378,-4 0-1088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9289,'0'3'6919,"-4"6"-3409,-32 63-2830,-60 87 67,88-150-768,5-12-1257,2-20-3115,1 9 1870,-3-12-2848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11723,'0'0'11723,"11"-4"-10548,1-3-987,0-1 1,0 1 0,-1-2 0,-1 0 0,1 0-1,-1-1 1,-1 0 0,0 0 0,0-1-1,8-15 1,-7 12-96,7-10 303,0-1 0,-2 0 0,23-54 0,-34 186-439,-11 35-2664,11-124 167,-3-17 2380,-1-1 0,0 0 0,1 1 0,-1-1 0,1 0 0,-1 1 0,0-1 0,1 0 0,-1 0 0,1 0 0,-1 0 0,1 1 0,-1-1 0,0 0 0,1 0 0,-1 0 0,1 0 0,-1 0-1,1 0 1,-1 0 0,1 0 0,-1 0 0,1 0 0,-1 0 0,1-1 0,-1 1 0,0 0 0,1 0 0,-1 0 0,1-1 0,-1 1 0,1 0 0,-1 0 0,0-1 0,1 1 0,-1 0 0,0-1 0,1 1 0,16-19-7330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9801,'0'0'9417,"16"52"-8072,2-28-31,6 0-449,5-1-321,3 1-384,2-2-96,2-1 64,-2 1-480,-1-4-1057,-8-2-1698,0-2-2306,-10-8-6887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8136,'0'0'7740,"12"1"-5866,149 3 1957,99-6-2866,-51 0-866,-156-1 133,0-2 0,102-24 0,-104 17-14,1 2 1,103-5-1,-154 15-143,-24 1-717,-3-4-3446,12-6-871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6022,'0'0'15059,"-8"11"-14589,-179 254 176,221-332-7511,3 3-1164,-19 33 758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6342,'0'0'14654,"6"11"-13464,6 20-152,14 51 0,4 15-530,-29-96-601,15 36-424,-8-26-2104,1-4-3522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7335,'0'0'10378,"63"34"-8232,-29-31-737,-1-2-544,-1-1-513,2 0-256,-5 0-64,-6 0-32,-1 0-896,-4 0-1026,0-6-1922,-5-3-5381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99 7527,'0'0'10148,"8"4"-9245,-4-2-741,1-1 0,-1 1 0,1-1 0,-1 1 0,1-1 0,0 0 0,-1-1 0,1 1 0,0-1 0,0 0 0,-1 0 0,1-1 1,0 1-1,0-1 0,-1 0 0,1 0 0,-1-1 0,1 1 0,-1-1 0,1 0 0,-1 0 0,0-1 0,0 1 0,6-6 0,-2 2 138,29-27 692,-35 31-841,0 0 1,-1 0 0,1 0-1,0 0 1,-1-1 0,0 1-1,1 0 1,-1-1-1,0 1 1,0-1 0,0 0-1,-1 1 1,1-1 0,0-4-1,-2 6-124,0 0 1,-1 0-1,1 1 0,0-1 0,0 0 0,-1 1 0,1-1 0,0 1 0,-1-1 0,1 1 0,-1-1 0,1 1 0,0 0 0,-1 0 0,1 0 0,-1 0 0,1 0 0,-1 0 0,-1 0 0,-35 2-50,29 1 92,0 0 0,0 0 1,1 1-1,-1 0 0,1 1 0,0 0 0,1 0 0,-1 1 0,1 0 0,0 0 0,0 1 0,1-1 1,0 1-1,0 1 0,1-1 0,0 1 0,-8 16 0,12-21-59,0-1 1,1 1-1,-1 0 0,1-1 0,0 1 0,0-1 0,0 1 1,0 0-1,0-1 0,1 1 0,-1-1 0,1 1 1,0-1-1,0 1 0,0-1 0,0 1 0,0-1 1,0 0-1,0 1 0,3 2 0,0-1 29,-1-1-1,1 0 1,0 1-1,0-1 1,0 0-1,1-1 1,-1 1 0,1-1-1,-1 0 1,6 2-1,6 1-310,1-1 1,-1-1-1,1 0 0,0-1 0,23 0 0,-38-2 10,0 0 0,0 0 0,-1 0 0,1 0-1,0-1 1,0 1 0,-1-1 0,1 1 0,0-1 0,-1 1-1,1-1 1,2-2 0,11-10-6617,-5 2-3360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4740,'4'33'12968,"9"-13"-7823,-11-18-4972,1-1-1,0 1 1,0-1-1,-1 0 0,1 0 1,0 0-1,0-1 1,0 1-1,1 0 0,-1-1 1,0 0-1,0 0 1,0 0-1,0 0 1,0-1-1,6 0 0,-7 0-120,-1 0-1,1 1 0,-1-1 0,1 0 0,-1 0 0,1 0 0,-1 0 0,0 0 1,1 0-1,-1 0 0,0-1 0,0 1 0,0 0 0,0-1 0,0 1 0,0-1 1,0 1-1,0-1 0,-1 1 0,1-1 0,-1 0 0,1 1 0,-1-1 0,1 0 1,-1 1-1,0-1 0,0-2 0,0 3-16,0 0 0,1-1 0,-1 1 0,0-1-1,0 1 1,0 0 0,-1-1 0,1 1 0,0 0 0,0-1 0,-1 1 0,1 0 0,-1-1-1,1 1 1,-1 0 0,0 0 0,1 0 0,-1-1 0,0 1 0,0 0 0,0 0 0,0 0 0,0 0-1,0 0 1,0 1 0,0-1 0,0 0 0,0 0 0,-1 1 0,1-1 0,0 1 0,0-1-1,-1 1 1,1-1 0,0 1 0,-3 0 0,3-1-39,-1 1-1,1-1 1,-1 1 0,1 0 0,-1 0-1,0-1 1,1 1 0,-1 1 0,0-1-1,1 0 1,-1 0 0,1 0-1,-1 1 1,0-1 0,1 1 0,-1 0-1,1-1 1,0 1 0,-1 0 0,1 0-1,-1 0 1,1 0 0,0 0-1,0 0 1,0 0 0,-1 0 0,1 0-1,0 1 1,0-1 0,1 0 0,-1 1-1,0-1 1,0 1 0,1-1-1,-1 1 1,1-1 0,-1 1 0,1-1-1,-1 3 1,4-3-37,-1 0 1,1 0-1,-1 0 0,1-1 0,-1 1 0,1-1 1,-1 0-1,1 0 0,0 0 0,-1 0 0,1 0 1,0 0-1,-1-1 0,5 0 0,7-4-5048,-10-2-1595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79 149 5605,'0'0'17649,"5"6"-16501,-3-4-1096,0 0 0,0 0 0,0 0 0,0 0 1,0 0-1,0 0 0,1 0 0,-1-1 0,1 1 1,-1-1-1,1 0 0,-1 0 0,1 0 0,0 0 0,0 0 1,-1 0-1,1-1 0,0 1 0,0-1 0,0 0 0,0 0 1,0 0-1,0 0 0,-1-1 0,1 1 0,0-1 1,0 1-1,0-1 0,-1 0 0,5-2 0,3 0-18,90-32 114,-91 32-124,0-1 1,0-1 0,-1 0 0,0 0 0,0 0 0,0-1 0,-1 0 0,12-12 0,-18 17-13,0-1 0,0 1 0,1 0 0,-1-1 0,0 1 0,0-1 0,0 1 0,-1-1 0,1 1 0,0-1 0,0 0 0,-1 1 0,1-1 0,-1 0 0,0 0 0,1 1 0,-1-1 0,0 0 0,0 0 0,0 1 0,0-1 0,-1 0 0,1 0 0,0 0 0,-1-2 0,-1 2-2,1 0 1,-1 1 0,0-1 0,0 0 0,0 0-1,1 1 1,-1-1 0,-1 1 0,1-1 0,0 1-1,0 0 1,-1 0 0,1 0 0,0 0 0,-4 0-1,-10-3 9,0 1-1,0 1 1,0 0-1,-19 1 1,22 2-9,-1 1 0,0 0 0,1 0 1,-1 2-1,1 0 0,0 0 0,0 1 0,1 1 1,-1 0-1,-17 11 0,25-13 30,-1-1 0,1 0 1,0 1-1,0 0 0,0 0 0,1 1 0,-1-1 0,1 1 0,0 0 0,1 0 1,-1 1-1,1-1 0,0 1 0,0-1 0,0 1 0,1 0 0,0 0 0,0 0 1,1 0-1,0 0 0,0 1 0,0-1 0,1 0 0,0 13 0,1-16-22,0 0 0,1 0 0,-1 0 0,0 0 0,1 0-1,0 0 1,0-1 0,0 1 0,0-1 0,0 1 0,1-1 0,-1 0-1,0 1 1,1-1 0,0 0 0,0-1 0,-1 1 0,1 0 0,0-1-1,0 0 1,1 0 0,2 1 0,11 4 64,-1-2-1,31 5 1,-44-9-76,46 5-355,77-2 0,-91-3-1350,-34 0 1677,18-2-3164,-6-4-1789,-2-4-3711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7847,'0'0'17420,"13"2"-16219,26 1-631,2-1 0,-1-2 0,0-1 0,59-11 0,-13-1-495,115-23 219,-201 36-335,1 0-1,0 0 1,-1 0 0,1-1 0,0 1 0,-1 0 0,1 0 0,0 0 0,0 0-1,-1 0 1,1 0 0,0 0 0,0 1 0,-1-1 0,1 0 0,0 0-1,-1 0 1,1 1 0,0-1 0,-1 0 0,1 1 0,-1-1 0,1 1 0,0-1-1,-1 1 1,1-1 0,0 1 0,-1 0-178,0-1 0,0 1 0,0-1 0,0 0 0,0 1 0,0-1 0,0 1 0,0-1 0,0 0 0,0 1 0,0-1 0,0 0 0,0 1 0,-1-1 0,1 1 0,0-1 0,0 0 0,0 1 0,0-1 0,-1 0 0,1 1-1,0-1 1,-1 0 0,1 0 0,0 1 0,0-1 0,-1 0 0,1 0 0,0 1 0,-1-1 0,1 0 0,0 0 0,-1 0 0,1 0 0,-1 0 0,1 1 0,0-1 0,-1 0 0,1 0 0,-1 0 0,1 0 0,0 0 0,-1 0 0,0 0 0,-7 0-8274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10730,'0'0'11152,"0"10"-10469,0 34 396,2 0-1,2 0 0,16 71 1,-16-98-854,2 8-172,-3-43-2397,-4 5-355,0 0-1,-1 0 1,-5-21 0,6 29 1746,-7-25-6280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14830,'0'0'8008,"-16"63"-5670,13-37-1057,3 1-897,0 0-352,0-4-32,3-1-544,8-2-545,0-5-160,0-1 352,-4-3 480,-2-2-1921,1-2-192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7911,'0'0'17825,"7"-3"-16874,14-4-600,1 1 0,-1 1 0,1 1 0,0 1 1,35 0-1,-19 3-4934,-3 3-5108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10250,'0'0'11947,"56"13"-10249,-37-13-289,7 0-544,2 0-481,-2-1-256,-3-3-128,2 3-32,-7 1-704,0 0-994,-10 0-704,-3 0-834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10570,'0'0'11851,"65"5"-9705,-36-11-672,-4-1-610,4-1-447,-1 4-353,3-2-32,-11 4-96,-2 0-449,2 2-864,-4 0-929,-3 0-929,-3 0-1089,3-3-2114</inkml:trace>
  <inkml:trace contextRef="#ctx0" brushRef="#br0" timeOffset="1">597 0 12684,'0'0'11029,"-5"10"-10543,-138 234 576,139-237-1427,-1-7-4535,2-15-3442,3-5-2543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11371,'0'0'10079,"6"11"-8344,-5-10-1707,5 10 363,1 1 0,1-2 1,-1 1-1,2-1 0,0 0 1,0-1-1,0 0 0,15 10 1,7-1 251,59 26 1,-5-14-3335,-68-28-5893,-11-2-1373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214 106 5958,'4'-8'2135,"1"-2"-1368,18-39 3846,-16 11 4426,-26 54-8495,-14 40-304,2 1 0,3 2 0,3 1-1,1 1 1,-24 109 0,32-94-52,3 1 1,4 1-1,3-1 1,6 114-1,3-160-141,2-1 0,0 1-1,3-1 1,0-1 0,2 0-1,1 0 1,1-1-1,1 0 1,2-1 0,1 0-1,1-2 1,1 0-1,1-1 1,24 24 0,-41-46-250,12 12 543,0-1 0,22 16-1,4-10-2348,-38-18 1449,0-1 0,0 0 0,0 1 0,0-1 0,0 0 0,0 0 0,0 0-1,0 0 1,0 0 0,0-1 0,0 1 0,-1-1 0,1 1 0,0-1 0,0 0 0,3-1 0,10-11-10475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8552,'-1'3'8619,"-2"19"-7202,10-7-737,0-1 1,1 1-1,1-1 0,0-1 0,20 23 0,-14-17-282,91 100 627,-70-81-636,-2 1 0,40 58 0,-65-83-248,0 1 1,-1 0 0,-1 0-1,0 1 1,-2 0 0,1 0-1,-2 1 1,0-1 0,-1 1-1,-1 0 1,0 22 0,-3-15-21,0-1 0,-2 1 1,-1-1-1,-1 0 0,-1 0 0,-1 0 1,-1-1-1,-1 0 0,-1 0 0,-1-1 1,-23 34-1,-11 5-53,-2-1 1,-75 69-1,116-122-217,3-4 3,1 1 0,-1-1 1,0 1-1,1-1 0,-1 1 0,1 0 1,0 0-1,0 0 0,-3 6 0,43-31-7055,-18 5 2348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10250,'0'0'14643,"9"2"-13853,25 6-224,-34-8-539,0 1 1,1-1-1,-1 0 1,1 0-1,-1 0 1,0 0-1,1 0 0,-1 0 1,1 0-1,-1 0 1,0-1-1,1 1 1,-1 0-1,0 0 1,1 0-1,-1 0 0,1 0 1,-1-1-1,0 1 1,1 0-1,-1 0 1,0 0-1,1-1 1,-1 1-1,0 0 0,0-1 1,1 1-1,-1 0 1,0-1-1,0 1 1,0 0-1,1-1 1,-1 1-1,0 0 0,0-1 1,0 1-1,0-1 1,0 1-1,0 0 1,0-1-1,0 1 1,0-1-1,0 1 0,0 0 1,0-1-1,0 1 1,0-1-1,0 1 1,0 0-1,0-1 1,0 1-1,0 0 0,-1-1 1,1 1-1,0-1 1,0 1-1,0 0 1,-1-1-1,-8-4 337,-3 18-564,12-11 200,-1 0-1,0 0 1,0 0 0,1 0-1,-1 0 1,1 0 0,0 0-1,-1 0 1,1 0 0,0 0-1,0 3 1,7 4-1668,7-5-3867,-1-4-4079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6406,'0'44'9294,"0"4"-3387,1 48-2251,0 1-10347,-1-141-852,0 18 1735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9385,'0'0'11851,"9"-3"-10361,27-3-691,0 2 1,0 1 0,57 2 0,-78 1-1458,-10 1 803,-3-1-3107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6726,'0'0'15498,"5"3"-14569,3 1-712,1-1 1,-1 0 0,1 0 0,0 0 0,0-2 0,0 1 0,0-1 0,0 0 0,0-1-1,0 0 1,0 0 0,14-3 0,18 1-4773,-2 4-7255</inkml:trace>
  <inkml:trace contextRef="#ctx0" brushRef="#br0" timeOffset="1">1 158 10314,'0'0'11435,"54"6"-10346,-31-6-321,3 0-351,-3 0-321,-3 0-64,0 0-96,-1 0-897,-2 0-1185,-5 0-2434,3-2-3652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15471,'0'0'11531,"83"-36"-11147,-40 27-288,1 0-96,-3 1-1025,-1 0-2306,-12-2-1314,-1 0-2689,-5-1-1122</inkml:trace>
  <inkml:trace contextRef="#ctx0" brushRef="#br0" timeOffset="1">436 1 9353,'0'0'15887,"-16"48"-15022,7-20-545,2 2-256,-1-2-32,-1 2-352,4-6-609,3-2-641,-1-8-992,-3-6-1538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11435,'0'0'8269,"-8"11"-7057,-119 194 491,99-151-1762,27-70-7113,0 2 3625,1-9-3425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7111,'0'0'14734,"28"49"-13293,-8-27-64,4 0-512,-1-1-384,4-2-385,2 0-32,-4-4-481,-2-2-1408,-6-4-1731,3-4-2946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8456,'0'0'16730,"9"4"-15838,4 1-752,-1-1 0,1-1-1,0 0 1,0-1 0,0 0 0,0-1-1,0 0 1,0-1 0,0-1 0,22-3-1,73-6 153,100-17-402,-226 31-13359,3-1 5003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70 107 8616,'0'0'9631,"8"5"-7928,-1 0-1442,0-2 0,1 1 0,0-1 1,0 0-1,-1-1 0,2 0 1,-1 0-1,0 0 0,0-1 1,0-1-1,1 1 0,-1-1 1,0-1-1,1 0 0,-1 0 1,0 0-1,0-1 0,0 0 1,9-4-1,-10 3-100,0-1 1,0 0-1,0-1 0,-1 0 1,0 0-1,8-7 0,-12 9-78,0 1-1,0 0 0,0-1 0,-1 1 1,1 0-1,-1-1 0,1 0 0,-1 1 0,0-1 1,0 0-1,0 0 0,0 0 0,-1 0 0,1 0 1,-1 1-1,0-1 0,0 0 0,0 0 0,0 0 1,-1-5-1,0 6-63,0 1 0,1-1 0,-1 1 0,0-1 0,0 1 1,0 0-1,0-1 0,0 1 0,-1 0 0,1 0 0,0 0 0,-1 0 0,1 0 1,0 0-1,-1 0 0,1 0 0,-1 1 0,1-1 0,-1 1 0,0-1 0,1 1 1,-1-1-1,0 1 0,1 0 0,-4 0 0,-49-1-59,46 1 31,-2 1 19,-1 1 1,1 0-1,-1 1 0,1 0 0,0 0 1,0 1-1,1 0 0,-1 1 0,1 0 0,0 0 1,0 1-1,0 1 0,1-1 0,-9 9 0,11-9 20,0 1-1,0-1 0,0 1 1,0 0-1,1 1 0,1-1 1,-1 1-1,1 0 0,0 0 0,1 0 1,0 1-1,0-1 0,1 1 1,0 0-1,1 0 0,-2 17 1,4-22-23,0-1 0,0 0 0,0 1 0,0-1 0,1 1 0,-1-1 0,1 0 0,0 0 0,0 0 0,0 0 0,0 0 0,0 0 0,1-1 1,-1 1-1,1-1 0,0 0 0,0 1 0,0-1 0,0 0 0,0-1 0,0 1 0,0-1 0,1 1 0,-1-1 0,0 0 0,6 1 0,12 4 79,1-1 0,43 4 0,-58-8-91,119 8-2217,-83-8-1528,-1-4-3550,-9-1-4327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42 128,'1'-3'1033,"1"0"0,0 0-1,-1 0 1,1 1 0,0-1-1,0 1 1,0-1 0,1 1-1,-1 0 1,1 0 0,-1 0 0,6-3-1,7-2 9998,-13 45-9327,-7 74-455,2-62-356,5 88 0,-2-138-878,0 1 0,0-1 0,-1 0 0,1 1 0,0-1 0,0 1-1,0-1 1,0 0 0,0 1 0,0-1 0,0 1 0,0-1 0,0 0 0,0 1-1,1-1 1,-1 1 0,0-1 0,0 0 0,0 1 0,0-1 0,1 0-1,-1 1 1,0-1 0,0 0 0,1 1 0,-1-1 0,0 0 0,0 0 0,1 1-1,-1-1 1,0 0 0,1 0 0,-1 1 0,0-1 0,1 0 0,-1 0-1,0 0 1,1 0 0,-1 0 0,1 1 0,-1-1 0,0 0 0,1 0 0,-1 0-1,1 0 1,-1 0 0,0 0 0,1 0 0,-1-1 0,1 1 0,-1 0-1,0 0 1,1 0 0,-1 0 0,0 0 0,1 0 0,0-1 0,0 0-107,0 0 1,0 0-1,0 0 1,0 0 0,-1 0-1,1 0 1,0 0-1,0 0 1,-1-1-1,1 1 1,-1 0 0,1 0-1,-1-1 1,1 1-1,-1 0 1,0-1-1,0-2 1,0-9-2878,0-1-3995,0 4-765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8904,'0'0'18610,"10"0"-18065,132 2 987,-41-1-3076,-36-1-5133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12620,'0'0'3395,"-2"8"-1868,-4 15-650,0-6-455,1 0 0,0 1 0,2 0 1,0 0-1,1 0 0,0 0 0,3 28 1,-1-45-372,1 0 0,0 0 0,-1 0 0,1-1 1,0 1-1,-1 0 0,1 0 0,0 0 0,0-1 0,0 1 1,0-1-1,0 1 0,0 0 0,0-1 0,0 0 1,0 1-1,0-1 0,0 0 0,0 1 0,0-1 0,0 0 1,0 0-1,0 0 0,0 0 0,0 0 0,0 0 1,1 0-1,-1 0 0,0 0 0,0-1 0,1 1 1,37-10 1417,-18-2-1325,-1 0 0,-1-2 0,1 0 0,-2-1 0,28-30 0,-11 12-69,-34 32-58,0 0 0,0 0-1,-1 0 1,1 0 0,0 1-1,0-1 1,0 0 0,1 0-1,-1 1 1,0-1 0,0 1 0,0-1-1,0 1 1,1-1 0,-1 1-1,0 0 1,0 0 0,1-1-1,1 1 1,-3 1 8,1-1 0,-1 0-1,1 1 1,0-1 0,-1 1 0,1-1 0,-1 1-1,1 0 1,-1-1 0,0 1 0,1-1-1,-1 1 1,1 0 0,-1-1 0,0 1 0,0 0-1,1-1 1,-1 1 0,0 0 0,0 0-1,0-1 1,0 1 0,0 0 0,0 0-1,-5 66 1295,2-41-1002,3-25-309,0 0-1,0 0 0,0 0 0,0 0 1,0 0-1,0 0 0,0 0 1,0 0-1,1 0 0,-1 0 1,0 0-1,1 0 0,-1 0 1,1 0-1,-1 0 0,1-1 1,-1 1-1,1 0 0,0 0 1,-1 0-1,1-1 0,0 1 1,0 0-1,0-1 0,-1 1 0,1-1 1,2 2-1,-1-2 8,1 1 0,-1-1 0,1 1 0,0-1 1,-1 0-1,1 0 0,-1 0 0,1-1 0,-1 1 0,1 0 0,2-2 0,6-1 28,0-1-1,-1 0 0,1-1 1,12-7-1,8-11-75,-25 18-5,0 0 0,1 0 0,-1 0 0,1 1 1,0 0-1,0 0 0,0 1 0,12-4 0,-19 19-186,-5-3 233,0 1 0,-1-1 0,0 0 0,-7 8 0,6-9-223,0 1 0,1 0 0,0 1 0,-4 10 0,20-39-18609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15727,'0'0'9641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9993,'0'0'11339,"-11"-7"-9796,-37-24-609,46 29-888,-1 1-1,1 0 1,-1 0 0,0 0-1,0 0 1,0 1 0,0-1-1,1 1 1,-1-1 0,0 1-1,0 0 1,0 0 0,0 1-1,0-1 1,0 0 0,0 1-1,1 0 1,-1 0 0,0 0-1,0 0 1,1 0-1,-1 0 1,0 1 0,1-1-1,0 1 1,-1 0 0,1 0-1,0 0 1,0 0 0,0 0-1,0 0 1,0 0 0,-2 4-1,-2 4 40,0 0 0,0 0 0,0 1 0,2-1 0,-1 1-1,-3 15 1,6-21-37,1 1 1,0-1-1,0 1 0,0-1 0,0 1 0,1 0 1,0-1-1,0 1 0,0 0 0,1 0 0,0-1 1,2 8-1,-2-10-37,1-1-1,-1 0 1,0 1-1,1-1 1,0 0 0,-1 0-1,1 0 1,0 0-1,0 0 1,0-1 0,0 1-1,1 0 1,-1-1-1,0 0 1,1 1 0,-1-1-1,1 0 1,-1 0-1,1-1 1,-1 1 0,1 0-1,0-1 1,-1 0-1,1 1 1,0-1 0,-1 0-1,5-1 1,0 0 25,-1 0 0,0-1-1,1 1 1,-1-1 0,0-1 0,0 1 0,0-1 0,0 0 0,0-1 0,-1 1 0,1-1 0,-1 0 0,0-1-1,0 1 1,-1-1 0,1 0 0,-1 0 0,5-8 0,-6 9 10,1 0 0,-2 0 1,1-1-1,0 1 0,-1-1 0,0 1 0,0-1 0,0 0 1,-1 0-1,1 0 0,-1 0 0,0 0 0,-1 0 0,1-1 1,-1 1-1,0 0 0,-1 0 0,1 0 0,-1 0 0,0 0 1,0 0-1,0 0 0,-1 0 0,-3-7 0,4 10-44,-1 0 0,1 0 0,-1 0-1,1 0 1,-1 1 0,0-1 0,0 0-1,1 1 1,-1 0 0,0-1 0,0 1 0,-1 0-1,1 0 1,0 0 0,0 0 0,0 1-1,-1-1 1,1 1 0,0-1 0,-1 1 0,1 0-1,0 0 1,-1 0 0,1 0 0,-1 0-1,1 0 1,0 1 0,-1-1 0,1 1 0,0 0-1,0-1 1,-3 3 0,3-3-53,0 1 1,0 0-1,0 0 1,1 0-1,-1 1 1,0-1-1,1 0 1,-1 0-1,1 1 1,-1-1-1,1 1 1,0 0-1,-1-1 1,1 1-1,0 0 1,0 0-1,0 0 1,1-1-1,-1 1 1,0 0-1,1 0 1,-1 0-1,1 0 1,0 1-1,-1-1 1,1 0-1,0 0 1,0 0-1,1 0 1,-1 0-1,0 0 1,1 0-1,-1 0 1,1 0-1,-1 0 1,2 2-1,-1-2-129,0-1-1,0 1 0,0-1 1,1 1-1,-1-1 0,0 0 1,1 1-1,-1-1 0,0 0 0,1 0 1,-1 0-1,1 0 0,0 0 1,-1-1-1,1 1 0,0 0 1,0-1-1,-1 1 0,4 0 0,38 1-5212,-35-2 3836,34 0-9339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10954,'0'0'11350,"3"12"-10010,19 163 3475,-22-218-4712,2 17-70,-2 0 1,-1 0-1,-1 0 1,-2 0 0,-7-29-1,11 56-39,0 2-14,-1 0 1,1 0-1,0 1 1,0-1-1,0 0 1,1 0-1,-1 0 1,1 0-1,0 1 1,-1-1-1,1 0 1,1 0-1,-1 0 1,0 0-1,1-1 1,-1 1-1,4 4 1,1-2-182,0-1 1,0 1-1,1-1 1,-1-1-1,1 1 1,0-1-1,0 0 1,0 0-1,1-1 1,-1 0-1,0 0 1,1-1-1,8 1 1,44 0-4542,-5-6-3629,-24-2 209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19667,'0'0'8231,"-1"22"-19890</inkml:trace>
  <inkml:trace contextRef="#ctx0" brushRef="#br0" timeOffset="1">143 8 12556,'0'0'12118,"7"10"-10997,0-1-1035,0 1 1,-1 1-1,0-1 1,0 1-1,-1 0 0,-1 1 1,0-1-1,-1 1 1,0-1-1,3 24 0,-6-18-51,0 0-1,-1 1 0,-1-1 0,0 0 0,-1 0 1,-1-1-1,-1 1 0,0-1 0,-1 0 0,-12 23 1,7-20-938,0 1 0,-27 32 1,24-36-2335,-1 0-1,-32 26 1,23-23-6500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143 143 9993,'0'0'8168,"-11"4"-5744,3-1-2061,0 1 1,0-1-1,0 1 0,1 1 1,0 0-1,0 0 1,0 0-1,0 1 1,1 0-1,0 0 0,0 1 1,-8 11-1,9-11-93,1 0 0,-1 1 0,1 0 0,1 0 0,0 0 0,-4 12-1,7-18-261,0-1 0,-1 0 0,1 1 0,0-1 0,0 0 0,0 1 0,0-1 0,0 1 0,0-1-1,0 1 1,1-1 0,-1 0 0,0 1 0,1-1 0,-1 0 0,1 1 0,-1-1 0,1 0 0,0 0 0,-1 1 0,1-1-1,0 0 1,0 0 0,0 0 0,0 0 0,0 0 0,0 0 0,0 0 0,0-1 0,1 1 0,-1 0 0,0-1-1,0 1 1,1 0 0,-1-1 0,0 0 0,1 1 0,-1-1 0,1 0 0,-1 1 0,0-1 0,1 0 0,-1 0-1,1 0 1,-1-1 0,0 1 0,2 0 0,3 0-10,0-1 0,0 1 1,0-1-1,0 0 0,-1-1 0,1 1 0,0-1 0,-1 0 1,1 0-1,-1-1 0,0 0 0,0 0 0,0 0 0,7-6 1,-4 2-29,-1-1 0,-1 1 0,1-1 1,-1 0-1,0-1 0,-1 1 1,8-18-1,-2 0 9,-2-1 0,-1 0 1,-1 0-1,-2 0 0,4-37 0,-9 63 41,0 1 0,1-1 0,-1 0 0,0 1-1,0-1 1,1 0 0,-1 1 0,0-1 0,0 1-1,0-1 1,0 0 0,0 1 0,0-1 0,0 0 0,0 1-1,0-1 1,0 0 0,0 1 0,-1-1 0,1 0-1,0 1 1,0-1 0,-1 0 0,1 1 0,0-1-1,-1 1 1,1-1 0,0 1 0,-1-1 0,0 0-1,-11 21 273,-14 46 127,25-63-356,-5 12 121,0 1 0,1 0-1,1 0 1,0 0 0,1 1-1,1 0 1,1-1 0,0 1-1,3 31 1,-1-45-294,0 0 0,0 0 0,0 0 0,1 0 0,-1-1 0,1 1 0,-1 0 0,1-1 0,0 1 0,0-1 0,0 1 0,0-1 0,0 0 0,1 0 0,-1 0 0,1 0 0,-1-1 0,1 1 0,0 0 0,0-1 0,0 0 0,-1 0 0,1 0 0,0 0 0,6 1 0,-4-2-745,-1 1 0,0-1 0,0 0-1,1 0 1,-1 0 0,0 0 0,0-1 0,1 0 0,-1 0-1,0 0 1,7-3 0,11-10-7275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99 9897,'0'0'14126,"4"6"-13747,-3-4-370,-1-1 0,1 0 0,0 0 0,-1 1 0,1-1 0,0 0 0,0 0 1,0 0-1,0 0 0,0 0 0,0 0 0,0-1 0,0 1 0,0 0 0,0 0 0,1-1 0,-1 1 0,0-1 1,0 1-1,1-1 0,-1 1 0,0-1 0,1 0 0,-1 0 0,0 0 0,1 0 0,-1 0 0,3 0 0,0-2 0,-1 0-1,1 0 0,-1 0 0,0 0 0,0 0 0,1-1 0,-2 0 0,1 0 0,0 0 0,-1 0 0,1 0 0,3-6 0,35-76 3740,-41 84-3407,-23 28-405,16-22 67,-1 1-1,1 0 0,0 1 0,1 0 1,-1 0-1,1 1 0,1-1 1,-1 1-1,1 0 0,1 1 0,0-1 1,0 1-1,-3 9 0,-1 1 39,5-14-13,1 1 0,-1 0 1,1-1-1,0 1 0,0 0 0,1 0 0,-1 0 1,2 0-1,-1 0 0,0 0 0,1 7 0,2-12-8,0 0 0,0-1-1,-1 1 1,1 0-1,0-1 1,0 1 0,0-1-1,0 1 1,-1-1 0,1 0-1,0 0 1,0 0-1,0 0 1,0 0 0,2-1-1,34-1 62,53-23 25,-74 19-94,0 0-1,1 1 1,-1 2 0,1-1 0,29 0 0,-47 3 71,0 0 0,0 0 0,0-1 0,0 1 0,0 0 0,-1 0 0,1 0 1,0 0-1,0 0 0,-1 0 0,1 0 0,-1 0 0,1 1 0,-1-1 0,1 0 1,-1 0-1,0 0 0,1 0 0,-1 1 0,-1-2 0,-4-3-44,1-1-1,-1 0 1,1 0 0,0 0-1,1-1 1,-1 0-1,1 0 1,1 0 0,-1 0-1,1 0 1,1-1-1,-3-8 1,5 15-48,0 1-1,0-1 1,1 0 0,-1 1-1,0-1 1,0 1-1,1-1 1,-1 0 0,0 1-1,1-1 1,-1 1 0,1-1-1,-1 1 1,1-1-1,-1 1 1,1 0 0,-1-1-1,1 1 1,-1-1 0,1 1-1,-1 0 1,1 0 0,0-1-1,-1 1 1,1 0-1,-1 0 1,1 0 0,0-1-1,-1 1 1,1 0 0,1 0-1,28 0-441,-21 0 193,18 0-609,34 0-2282,-19-4-1766,12-6-5095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11979,'-4'20'8957,"0"13"-4297,-2 35-3450,3 75 0,3-138-1177,1 0 0,0 1 1,0-1-1,0 0 0,1 0 1,0 0-1,3 8 0,-4-12-25,-1 0 0,1 0 0,-1 0 0,1 1 0,0-1 0,0 0 0,-1 0-1,1 0 1,0-1 0,0 1 0,0 0 0,0 0 0,0 0 0,0-1 0,0 1-1,0 0 1,0-1 0,0 1 0,1-1 0,-1 1 0,0-1 0,0 0 0,1 1-1,-1-1 1,0 0 0,0 0 0,1 0 0,-1 0 0,0 0 0,0 0 0,1 0-1,-1-1 1,0 1 0,0 0 0,0-1 0,1 1 0,0-1 0,-1-1-2,0 1 1,0 0-1,0 0 0,0-1 1,0 1-1,0-1 1,-1 1-1,1-1 1,-1 1-1,1-1 0,-1 1 1,1-1-1,-1 0 1,0 1-1,0-1 1,0 0-1,0 1 0,0-4 1,-5-32-466,1 23 257,-2 1 0,0 0 0,0 0 0,-1 1 0,-1 0 0,0 0-1,-1 0 1,0 1 0,0 1 0,-1-1 0,-1 2 0,0-1-1,0 2 1,-25-16 0,78 51 1494,-19-18-1510,1-2 1,0-2-1,0 0 1,31 3-1,50-4-9509,-57-4 379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16335,'0'0'3385,"-9"3"-150,8-2-3177,-10 2 674,0 1 0,1 0 1,-1 1-1,-14 9 0,23-13-672,0 0-1,0 1 1,-1-1-1,1 1 1,1-1 0,-1 1-1,0 0 1,0-1-1,1 1 1,-1 0 0,1 0-1,-1 0 1,1 0-1,0 1 1,0-1-1,0 0 1,0 1 0,0-1-1,1 0 1,-1 1-1,1-1 1,-1 1 0,1-1-1,0 1 1,0-1-1,0 0 1,0 1 0,1-1-1,-1 1 1,1-1-1,-1 1 1,2 3-1,0-4-52,0-1-1,-1 1 0,1 0 1,0 0-1,0-1 0,0 1 1,0-1-1,0 0 0,1 0 0,-1 0 1,0 0-1,1 0 0,-1 0 1,1 0-1,-1-1 0,0 1 1,1-1-1,-1 0 0,1 0 1,5 0-1,51-3 128,-54 1-122,1 1 0,-1-1 0,0 0 0,0 0-1,-1 0 1,1-1 0,0 1 0,-1-1 0,0-1 0,1 1-1,-1 0 1,6-8 0,-8 8 7,1 1 1,-1-1-1,0 0 0,0 0 1,0 0-1,-1 0 1,1 0-1,-1 0 0,0 0 1,0 0-1,0-1 0,0 1 1,0 0-1,-1-1 1,0 1-1,1-1 0,-1 1 1,0-1-1,-1 1 0,0-6 1,0 7-13,-1 0 1,1 0 0,-1 0-1,1 1 1,-1-1-1,1 0 1,-1 1-1,0 0 1,0-1 0,0 1-1,0 0 1,0 0-1,0 0 1,0 0-1,0 0 1,-1 0 0,1 1-1,0-1 1,0 1-1,-1-1 1,1 1-1,-4 0 1,1-1-142,1 1 0,-1 0-1,0-1 1,0 2 0,0-1 0,0 1-1,1-1 1,-1 1 0,0 0 0,-5 3-1,9-4-64,0 1-1,1 0 0,-1-1 0,0 1 0,0 0 1,1 0-1,-1-1 0,0 1 0,1 0 1,-1 0-1,1 0 0,-1 0 0,1 0 1,0 0-1,-1 0 0,1 0 0,0 0 1,0 0-1,0 0 0,-1 0 0,1 0 0,0 0 1,0 0-1,1 1 0,8 14-9027,7-6 472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15150,'0'0'2899,"-11"-4"-481,9 4-2343,-6-4 406,-1 1-1,0 0 1,0 1 0,1 0 0,-1 0 0,-12 0-1,19 2-394,0 0-1,0 0 0,-1 0 0,1 1 1,0-1-1,0 0 0,0 1 0,0 0 0,-1 0 1,1-1-1,0 1 0,0 0 0,0 1 0,0-1 1,1 0-1,-1 0 0,0 1 0,1-1 0,-1 1 1,0 0-1,1-1 0,0 1 0,-1 0 1,1 0-1,0 0 0,0 0 0,0 0 0,0 0 1,0 0-1,1 0 0,-1 0 0,1 1 0,-1-1 1,1 0-1,0 0 0,0 4 0,0-5-74,-1 1 0,1 0 0,0-1 0,0 1 0,0 0-1,1 0 1,-1-1 0,0 1 0,1 0 0,-1-1 0,1 1 0,-1 0-1,1-1 1,0 1 0,0-1 0,0 1 0,0-1 0,0 0 0,0 1-1,0-1 1,0 0 0,0 0 0,1 0 0,-1 1 0,1-1 0,-1-1-1,0 1 1,1 0 0,0 0 0,-1 0 0,1-1 0,-1 1 0,1-1-1,0 1 1,-1-1 0,1 0 0,0 0 0,0 0 0,-1 0 0,1 0-1,0 0 1,-1 0 0,1 0 0,2-1 0,2 0-92,1 1 1,-1-2 0,1 1 0,0-1-1,-1 0 1,0 0 0,0 0-1,1-1 1,-1 0 0,8-6-1,-13 7 5,0 1 1,0 0-1,1-1 0,-1 1 0,0 0 0,1 0 1,-1 0-1,1 0 0,-1 0 0,1 0 0,-1 0 1,1 0-1,0 1 0,-1-1 0,1 1 0,3-1 1,-16 31-448,4-17 797,-6 21 343,1 0 1,2 0 0,-8 45-1,10-38-143,-2-1 0,-17 40-1,23-71-436,0-2-1,-1 1 0,0 0 0,0-1 1,-1 0-1,-9 8 0,14-13-24,0-1 1,-1 1 0,0-1-1,1 0 1,-1 0-1,0 1 1,0-1-1,0-1 1,1 1 0,-1 0-1,0 0 1,0-1-1,0 1 1,-3 0-1,4-2-1,0 1 0,0 0 0,0 0 0,0-1 0,-1 1 0,1-1 0,0 1 0,0-1 0,0 1-1,0-1 1,0 0 0,1 1 0,-1-1 0,0 0 0,0 0 0,0 0 0,1 1 0,-1-1 0,0 0 0,1 0-1,-1 0 1,1 0 0,-1 0 0,1-1 0,-1 1 0,1 0 0,-1-2 0,-1-4-112,0 0 0,0-1 0,1 1 1,-1-1-1,2 1 0,-1-1 0,1 1 0,0-1 1,1 0-1,0 1 0,0-1 0,0 1 0,4-9 0,-1 5-86,1-1-1,0 1 1,1 0-1,0 1 0,1 0 1,0 0-1,12-13 0,12-8-143,1 2 0,1 1 0,60-36 0,-70 48 495,1 0-141,39-28-3,-59 41-9,-1-1 0,1 1 0,-1-1 0,1 1 0,-1-1 0,0 0 0,-1 0 0,1 0 0,-1-1 0,1 1 0,-1 0 0,2-7 0,-4 11 0,-1-1-1,1 0 0,0 0 1,0 1-1,0-1 0,0 0 0,0 1 1,-1-1-1,1 1 0,0-1 0,0 0 1,-1 1-1,1-1 0,0 1 1,-1-1-1,1 1 0,-1-1 0,1 1 1,-1-1-1,1 1 0,-1-1 0,1 1 1,-1-1-1,0 1 0,1 0 0,-1-1 1,1 1-1,-1 0 0,0 0 1,1 0-1,-1-1 0,0 1 0,1 0 1,-1 0-1,0 0 0,1 0 0,-1 0 1,0 0-1,1 0 0,-1 0 1,0 1-1,0-1 0,-34 4 125,28 0-63,0-1 0,1 1 0,-1 0-1,1 1 1,-1 0 0,1 0 0,1 0 0,-1 0 0,1 1 0,0 0 0,0 0-1,1 1 1,-1-1 0,1 1 0,1 0 0,0 0 0,0 0 0,0 0-1,1 1 1,-1-1 0,2 1 0,-1 0 0,1-1 0,1 1 0,-1 10-1,2-16-66,0 0 0,0-1-1,0 1 1,0 0-1,0 0 1,0 0-1,0-1 1,1 1-1,-1-1 1,0 1-1,1-1 1,0 1-1,-1-1 1,1 0-1,0 0 1,-1 0-1,1 0 1,0 0-1,0 0 1,0 0-1,0 0 1,0-1-1,0 1 1,0-1-1,0 0 1,0 0-1,0 1 1,3-2 0,63 1-1381,-66 0 1270,7-1-855,0-1 0,1 0 0,-1 0 0,0-1 0,-1 0 0,12-6 0,22-11-6155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8712,'0'0'12481,"-8"6"-10698,4-3-1619,0-1-1,0 1 0,1 0 0,0 0 0,-1 1 0,1-1 1,1 1-1,-1-1 0,0 1 0,1 0 0,0 0 0,0 0 1,0 0-1,0 0 0,0 1 0,1-1 0,0 1 0,0-1 1,0 1-1,1-1 0,0 1 0,0 7 0,1 37 273,2 0-1,16 75 0,-17-109-529,-2-14 38,8 48-1166,-8-33-259,-8-31-1728,3 2 3048,0 1 0,-1 0-1,-1 0 1,0 0 0,-1 1 0,0 0 0,-14-14 0,-7-4 1785,-36-27 1,58 49-1130,6 7-439,1 0-1,0 0 0,-1 0 0,1 0 0,0 0 0,0-1 0,-1 1 0,1 0 1,0 0-1,0 0 0,-1-1 0,1 1 0,0 0 0,0 0 0,0 0 0,-1-1 1,1 1-1,0 0 0,0-1 0,0 1 0,0 0 0,0 0 0,0-1 0,0 1 1,-1 0-1,1-1 0,0 1 0,0 0 0,0-1 0,0 1 0,0 0 0,0 0 1,0-1-1,1 1 0,-1 0 0,0-1 0,0 1 0,0 0 0,0-1 0,0 1 1,0 0-1,0 0 0,1-1 0,17-4 790,35 4-956,-44 1 283,50 0-219,27 1-2221,-29-3-3078,-8-2-4375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63 6118,'0'0'15865,"-1"9"-14941,-6 44 429,1-9-451,1 0-1,2 1 1,6 77-1,4-105-665,3-20 464,7-28 46,-11 4-720,-1-1 0,0 0 0,-3 0 0,0 0 0,-3-39 0,1 34-214,0 46-68,-1-1 163,1-1-1,1 1 1,0 0 0,0 0-1,6 20 1,-5-29 98,-1 0 0,0 0 1,1 0-1,-1 0 0,1 0 1,0-1-1,0 1 0,0 0 1,0-1-1,1 0 0,-1 1 1,1-1-1,-1 0 0,1 0 0,0 0 1,0-1-1,0 1 0,0-1 1,0 1-1,0-1 0,0 0 1,0 0-1,0-1 0,1 1 1,-1-1-1,4 1 0,3-1 35,0 0-1,0 0 0,0-1 1,0-1-1,-1 1 0,1-2 1,0 1-1,-1-1 0,1-1 0,-1 0 1,0 0-1,0-1 0,-1 0 1,1 0-1,-1-1 0,0 0 1,-1-1-1,1 1 0,6-9 1,-6 6-9,0-1 0,0 0 0,-1 0 1,0-1-1,-1 0 0,0 0 0,0 0 0,-1-1 1,-1 0-1,0 0 0,-1 0 0,0 0 0,-1-1 1,2-22-1,-4 35-35,0-1 0,0 1 0,0 0 0,0-1 0,0 1 0,0 0 0,0-1 0,0 1 0,0 0 0,0 0 0,0-1 0,0 1 1,0 0-1,-1-1 0,1 1 0,0 0 0,0 0 0,0-1 0,0 1 0,0 0 0,-1-1 0,1 1 0,0 0 0,0 0 0,0 0 0,-1-1 0,1 1 0,0 0 0,0 0 0,-1 0 1,1 0-1,0-1 0,-1 1 0,1 0 0,0 0 0,0 0 0,-1 0 0,1 0 0,0 0 0,-1 0 0,1 0 0,0 0 0,-1 0 0,1 0 0,0 0 0,-1 0 0,1 0 0,0 0 0,0 0 1,-1 0-1,1 0 0,0 0 0,-1 1 0,1-1 0,0 0 0,0 0 0,-1 0 0,1 1 0,0-1 0,0 0 0,-1 0 0,1 0 0,0 1 0,0-1 0,0 0 0,0 0 0,-1 1 0,-17 18-186,-1 7 177,1 2 1,-27 55 0,38-70 65,2 1-1,0 0 1,0 0 0,1 1-1,1-1 1,1 1 0,0 0 0,0 26-1,2-38-48,0-1 0,0 1 0,1-1 0,0 1 0,-1-1 0,1 0 0,0 1 0,0-1 0,0 0-1,0 1 1,0-1 0,1 0 0,-1 0 0,1 0 0,-1 0 0,1 0 0,0 0 0,0-1-1,0 1 1,0 0 0,3 1 0,0-1 8,1 1 0,-1-1 0,1 0 0,-1 0 0,1-1 0,0 1 0,0-1 0,0-1 0,6 1-1,0 0-33,1-2 0,-1 1 0,1-2 0,-1 0 0,0 0-1,0-1 1,0 0 0,18-8 0,-21 5-9,1 0-1,-1 0 1,1-1 0,-2 0 0,12-12-1,-16 15 40,-1 1-1,0-1 0,1 0 0,-2 0 0,1 0 0,0 0 1,-1 0-1,0-1 0,0 1 0,0-1 0,-1 0 0,0 1 0,1-1 1,0-8-1,-3 12-7,1 1-1,0 0 1,0-1 0,0 1 0,-1-1 0,1 1-1,0 0 1,0-1 0,-1 1 0,1 0 0,0-1-1,-1 1 1,1 0 0,0 0 0,-1-1 0,1 1 0,-1 0-1,1 0 1,0 0 0,-1 0 0,1-1 0,-1 1-1,1 0 1,-1 0 0,1 0 0,0 0 0,-1 0-1,1 0 1,-1 0 0,1 0 0,-1 0 0,1 0 0,-1 0-1,1 1 1,0-1 0,-1 0 0,1 0 0,-1 0-1,1 0 1,0 1 0,-1-1 0,-19 8 18,15-5 2,0 1 0,0-1 0,1 1 0,-1 0-1,1 0 1,0 1 0,0-1 0,0 1 0,0 0-1,1 0 1,0 0 0,0 1 0,0-1 0,1 1-1,0-1 1,0 1 0,0 0 0,1 0 0,0 0-1,0 0 1,1 0 0,-1 0 0,2 10 0,0-14-75,0 1 1,0-1 0,0 1 0,1-1 0,-1 0-1,1 0 1,-1 0 0,1 0 0,0 0 0,0 0 0,0 0-1,0 0 1,0-1 0,0 1 0,1-1 0,-1 0 0,1 1-1,-1-1 1,5 1 0,52 12-4569,-19-12-1869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8552,'0'0'12834,"-2"-8"-10838,1 5-1947,0 1 1,0-1-1,0 1 1,0-1-1,0 1 0,0 0 1,-1 0-1,1-1 0,-1 1 1,0 0-1,0 0 0,1 1 1,-1-1-1,0 0 0,0 1 1,-1-1-1,1 1 0,0-1 1,0 1-1,-1 0 0,1 0 1,-1 0-1,1 0 1,-1 1-1,1-1 0,-1 1 1,0-1-1,1 1 0,-1 0 1,1 0-1,-1 0 0,0 0 1,1 1-1,-1-1 0,1 1 1,-1-1-1,0 1 0,1 0 1,0 0-1,-1 0 0,1 1 1,0-1-1,-1 0 1,-1 3-1,-2-2-58,0 2 0,0-1 0,1 1 0,0-1 0,-1 2 0,1-1 0,0 0 0,1 1 0,-1 0 0,1 0 0,0 0 0,1 1 0,-1 0 0,1-1 0,-4 10 0,7-15-5,0 1 1,0-1-1,-1 0 1,1 1 0,0-1-1,0 0 1,0 1-1,0-1 1,0 0-1,0 1 1,0-1 0,0 0-1,0 1 1,1-1-1,-1 0 1,0 1-1,0-1 1,0 0 0,0 1-1,0-1 1,0 0-1,1 0 1,-1 1-1,0-1 1,0 0 0,0 0-1,1 1 1,-1-1-1,0 0 1,0 0-1,1 0 1,-1 1 0,0-1-1,1 0 1,-1 0-1,0 0 1,0 0-1,1 0 1,-1 0 0,1 1-1,18-2-194,18-11 129,-32 9 13,-1 0 0,1 0 0,1 1 0,-1-1 1,0 1-1,1 1 0,10-3 0,-15 4 52,1-1-1,-1 1 1,0 0-1,1 0 1,-1 1 0,1-1-1,-1 0 1,0 0 0,1 1-1,-1-1 1,1 1-1,-1-1 1,0 1 0,0-1-1,1 1 1,-1 0-1,0 0 1,0 0 0,0 0-1,0-1 1,0 2-1,0-1 1,0 0 0,0 0-1,0 0 1,0 0-1,-1 0 1,1 1 0,0-1-1,-1 0 1,1 1-1,-1-1 1,0 0 0,1 3-1,8 37 354,-3-1 0,-1 1 0,-2 0 0,-1 0 0,-7 62 0,4-97-250,0 0-1,-1 1 0,0-1 1,0 0-1,0 0 0,-1 0 1,0 0-1,0 0 0,0 0 1,-1-1-1,0 1 0,-6 5 1,8-9-66,1 1 0,-1-1 0,-1 0 0,1-1 0,0 1 0,0 0 0,-1-1 0,1 1 0,-1-1 0,1 0 0,-1 1 0,1-1 0,-1-1 0,0 1 0,0 0 0,1-1 0,-1 1 0,0-1 0,0 0 0,0 0 0,0 0 0,1 0 0,-1 0 0,0-1 0,0 1 0,0-1 0,1 0 0,-1 0 0,0 0 0,1 0 0,-3-2 0,1 1-20,0-1 1,1 0-1,0 0 1,0-1-1,0 1 1,0 0-1,0-1 1,0 0-1,1 0 1,0 0-1,0 0 1,0 0-1,0 0 1,1 0-1,-1-1 1,1 1-1,0 0 1,0-1-1,1 1 1,0-1-1,-1 1 1,1-1-1,1 1 1,0-7-1,0 3-10,0 0 0,1 0-1,-1 0 1,2 1-1,-1-1 1,1 0 0,0 1-1,1 0 1,0 0-1,0 0 1,0 0-1,1 0 1,5-5 0,24-18-10,1 1 1,63-38 0,-62 44 7,0-1-1,-2-2 1,36-36 0,-67 59-4,0 0 0,-1 0 0,1 0 0,-1-1 0,0 1 0,0-1 0,0 0-1,0 0 1,-1 1 0,2-6 0,-3 9 9,0-1 0,0 1 0,0-1 1,1 1-1,-1-1 0,0 1 0,0-1 0,-1 1 0,1-1 0,0 1 0,0-1 0,0 1 0,0-1 0,0 1 1,0-1-1,-1 1 0,1-1 0,0 1 0,0 0 0,-1-1 0,1 1 0,0-1 0,-1 1 0,1 0 1,0-1-1,-1 1 0,1 0 0,0-1 0,-2 1 0,1-1-2,-1 1-1,0 0 0,0-1 1,1 1-1,-1 0 1,0 0-1,0 0 1,0 1-1,1-1 1,-1 0-1,0 1 1,1-1-1,-4 2 1,-4 2-12,0 1-1,1-1 1,0 1 0,0 1-1,0 0 1,1 0 0,0 0-1,-11 12 1,7-5 64,0 0 0,1 1-1,0 0 1,-8 16 0,17-27-26,-1 0-1,1 0 1,0 0 0,0 0 0,0 0-1,0 0 1,0 0 0,1 0 0,0 0-1,-1 0 1,1 0 0,1 4-1,-1-5-15,0-1 0,1 0 0,-1 0 0,1 0 0,-1 0 0,1 0 0,-1 0 0,1 0 0,0 0 0,0 0 0,-1 0 0,1 0 0,0 0 0,0 0 0,0 0 0,0-1 0,0 1 0,0 0 0,0-1 0,0 1-1,0-1 1,1 1 0,-1-1 0,0 0 0,0 1 0,0-1 0,1 0 0,-1 0 0,0 0 0,2 0 0,21 0 8,-1-2 1,1 0-1,-1-1 1,0-2-1,0 0 0,-1-2 1,1 0-1,-1-2 1,21-11-1,81-26-745,-124 46 728,0 0-1,0 0 1,1 0-1,-1 0 1,0 0-1,0 0 0,1 0 1,-1 0-1,0 0 1,1 0-1,-1 0 0,0 0 1,0 0-1,1 0 1,-1 0-1,0 0 1,0 0-1,1 0 0,-1 0 1,0 0-1,0 1 1,1-1-1,-1 0 0,0 0 1,0 0-1,1 0 1,-1 1-1,0-1 1,0 0-1,0 0 0,0 0 1,1 1-1,-1-1 1,0 0-1,0 0 0,0 1 1,0-1-1,0 0 1,0 0-1,0 1 1,0-1-1,0 0 0,0 1 1,0-1-1,0 0 1,-2 21 84,-10 17 547,11-37-564,1 0-1,-1-1 1,1 1 0,-1 0-1,1-1 1,-1 1 0,1 0-1,0 0 1,-1-1 0,1 1-1,0 0 1,0 0 0,-1 0-1,1 0 1,0-1 0,0 1-1,0 0 1,0 0 0,0 0 0,0 0-1,1-1 1,-1 1 0,0 0-1,0 0 1,1 0 0,-1 0-1,1 0 1,0-1-17,0 1 0,0-1 0,0 0 1,0 0-1,1 0 0,-1 0 0,0 0 0,0-1 0,0 1 1,0 0-1,1 0 0,-1-1 0,0 1 0,0-1 0,0 1 0,0-1 1,1 0-1,63-40 133,-48 29-190,-1 2-111,-11 5 19,0 1 0,1 0 0,-1 1 0,1-1 0,0 1-1,0 0 1,0 1 0,1-1 0,-1 1 0,1 1 0,-1-1 0,1 1 0,8-1 0,-14 3 91,0-1 0,0 1-1,-1 0 1,1-1-1,-1 1 1,1 0 0,0-1-1,-1 1 1,1 0 0,-1 0-1,0 0 1,1-1-1,-1 1 1,0 0 0,1 0-1,-1 0 1,0 0 0,0 0-1,0 0 1,0-1-1,0 1 1,0 0 0,0 0-1,0 0 1,0 0 0,0 0-1,0 0 1,0 0-1,-1 0 1,1-1 0,0 1-1,-1 0 1,1 0 0,-1 0-1,-12 32 39,3-16-34,7-13-88,0 0-1,1 0 0,-1 1 1,1-1-1,0 1 0,0-1 1,-2 9-1,8-14-4721,10-9 397,-1-6-2966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11627,'0'0'11990,"7"6"-10394,-6-6-1591,0 3 79,1-1 1,0 0-1,1-1 1,-1 1-1,0 0 1,0-1-1,1 1 1,-1-1-1,1 0 1,-1 1-1,1-1 1,-1 0-1,1-1 0,0 1 1,0 0-1,-1-1 1,1 0-1,0 1 1,0-1-1,0 0 1,-1-1-1,1 1 1,0 0-1,0-1 1,-1 0-1,1 1 0,0-1 1,-1 0-1,1 0 1,-1-1-1,1 1 1,2-2-1,-1 1-32,0 0 0,0-1 0,-1 1-1,1-1 1,-1 0 0,0 0 0,1 0-1,-1 0 1,-1-1 0,1 1 0,0-1 0,-1 0-1,0 1 1,0-1 0,0 0 0,0 0-1,-1-1 1,1 1 0,0-5 0,-3 8-68,1 0 0,-1 1 0,0-1 0,0 0 1,0 1-1,0-1 0,0 1 0,0 0 0,0-1 0,0 1 1,0 0-1,0-1 0,0 1 0,0 0 0,0 0 1,0 0-1,0 0 0,0 0 0,0 0 0,0 0 0,0 0 1,0 1-1,0-1 0,0 0 0,0 1 0,0-1 0,0 0 1,-1 2-1,-9 4 5,1 2 1,0-1 0,0 1 0,1 1-1,0 0 1,1 0 0,0 0 0,0 1-1,1 0 1,0 1 0,1 0 0,-8 19-1,13-29 20,1 0-1,0 0 1,-1 0-1,1 0 1,0 0-1,0 0 1,-1 0-1,1 0 1,0 0-1,0 0 1,0 0-1,0 0 1,1 0-1,-1 0 1,0 1-1,0-1 1,1 0-1,-1 0 1,0 0-1,1 0 1,-1 0-1,1 0 1,-1 0-1,1-1 1,0 1-1,-1 0 1,1 0 0,0 0-1,1 1 1,1-1 0,-1 0 0,1 0 1,0 0-1,0 0 0,-1 0 1,1 0-1,0-1 1,0 0-1,0 1 0,0-1 1,4-1-1,15 0-154,0-2-1,33-9 0,-37 8-190,135-18 506,-155 21-49,0 1 0,-1-1 0,1 0 1,0 0-1,0 0 0,0 0 0,0 0 0,0-1 0,0 1 0,0 0 0,0-1 0,1 0 0,-1 1 0,0-1 0,-2-3 0,3 3-130,0 1-1,0 0 1,0 0-1,0-1 1,0 1 0,1 0-1,-1-1 1,0 1-1,1-1 1,-1 1 0,1-1-1,-1 1 1,1-1-1,0 1 1,-1-1 0,1 1-1,0-1 1,0 1-1,0-1 1,1 0 0,-1 1-1,0-1 1,0 1-1,1-1 1,0-1 0,3 1-220,0 1 0,0 0 0,0 0 1,0 0-1,1 1 0,-1-1 1,0 1-1,0 0 0,0 0 1,1 1-1,4 0 0,5 0-576,109 3-8191,-74-2 2526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242 252 10858,'0'0'5707,"-11"-6"-1981,1 1-3170,-1 0 1,0 0-1,0 2 0,-1-1 1,1 1-1,-19-2 0,24 4-400,0 0 1,0 1-1,0 0 0,1 0 0,-1 1 0,0 0 0,0 0 1,0 0-1,1 1 0,-1-1 0,0 1 0,1 1 0,0-1 1,-1 1-1,1 0 0,0 0 0,-8 7 0,11-9-108,0 0-1,1 1 1,-1 0-1,0-1 1,0 1-1,1 0 1,-1 0-1,1 0 1,-1 0-1,1 0 1,0 0-1,0 0 0,0 0 1,0 1-1,0-1 1,1 0-1,-1 1 1,1-1-1,-1 0 1,1 1-1,0-1 1,0 1-1,0-1 1,0 3-1,1-2-39,1-1 0,-1 0-1,1-1 1,-1 1 0,1 0 0,-1 0-1,1-1 1,0 1 0,0-1-1,0 1 1,0-1 0,0 0-1,0 1 1,0-1 0,1-1 0,-1 1-1,0 0 1,0 0 0,1-1-1,-1 1 1,1-1 0,-1 0-1,5 0 1,5 1-128,0 0-1,0-1 1,-1-1 0,1 0-1,0-1 1,0 0 0,0 0-1,-1-1 1,0-1-1,1 0 1,-1-1 0,-1 0-1,1-1 1,-1 0-1,0 0 1,0-1 0,-1 0-1,1-1 1,7-9 0,-17 17 123,0 0 0,0 0 0,0 0 0,0 0 0,0 1 1,0-1-1,1 0 0,-1 0 0,0 0 0,0 0 0,0 0 1,0 0-1,0 1 0,0-1 0,0 0 0,0 0 1,0 0-1,0 0 0,0 0 0,0 0 0,0 0 0,1 0 1,-1 0-1,0 1 0,0-1 0,0 0 0,0 0 0,0 0 1,0 0-1,0 0 0,1 0 0,-1 0 0,0 0 0,0 0 1,0 0-1,0 0 0,0 0 0,0 0 0,1 0 1,-1 0-1,0 0 0,0 0 0,0 0 0,-10 25 472,-11 31 683,21-54-1124,-1-1 1,1 1-1,0-1 1,0 1-1,0 0 1,0-1-1,0 1 1,0-1-1,0 1 1,0-1-1,1 1 1,-1-1-1,1 1 1,-1-1-1,1 1 1,0-1-1,-1 1 1,1-1 0,0 0-1,0 1 1,0-1-1,0 0 1,0 0-1,0 0 1,0 0-1,3 2 1,0-2 1,0 1 0,0-1 0,0-1 0,0 1 0,0 0 0,1-1 0,-1 0 0,0 0 0,6-1 0,-1 0-19,0-1 0,-1 0 0,1-1 0,-1 1 0,1-2 0,-1 1 0,0-1 0,0 0 0,-1-1 0,1 0 0,-1 0 0,0-1 0,0 0 0,-1 0 0,8-9 0,1-3-201,0 0 0,-1-1 1,-1-1-1,18-35 1,-26 45 57,1-1 1,-2 0-1,1 0 1,-1 0 0,-1 0-1,0-1 1,-1 0-1,0 1 1,-1-1-1,0 0 1,-2-23-1,1 34 124,0 0 0,-1 1 0,1-1 0,0 0 0,-1 1 0,1-1 0,-1 0 0,1 1 0,0-1 0,-1 1 0,0-1 0,1 1 0,-1-1 0,1 1 0,-1-1 0,0 1 0,1 0 0,-1-1 0,0 1 0,1 0 0,-1-1 0,0 1 0,1 0 0,-1 0 0,0 0 0,0 0 0,1 0 0,-1-1 0,0 1 0,0 1 0,1-1 0,-1 0 0,0 0-1,1 0 1,-1 0 0,0 0 0,0 1 0,1-1 0,-1 0 0,0 1 0,1-1 0,-2 1 0,-28 18 137,20-9 59,1 1 0,-1 1-1,2-1 1,0 2-1,0-1 1,1 1 0,1 0-1,0 0 1,0 1-1,2 0 1,0 0-1,-3 19 1,6-27-182,0 1-1,1-1 0,0 1 1,0-1-1,0 0 1,1 1-1,0-1 1,0 0-1,1 1 1,0-1-1,0 0 0,0 0 1,4 6-1,-3-7-215,1-1 1,-1 1-1,1-1 0,0 0 0,0 0 0,0 0 0,1 0 0,-1-1 0,1 0 0,0 0 0,0 0 0,0 0 0,1-1 0,-1 0 0,0 0 0,11 2 0,26 2-5492,1-5-4617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6694,'0'0'5317,"-10"4"-2733,-3 2-2103,1 0-1,0 1 1,0 1-1,0 0 0,1 0 1,0 1-1,1 1 1,0 0-1,1 0 1,0 1-1,0 0 1,-10 18-1,14-20-324,0-1 0,1 1 0,1 0 0,-1 0-1,1 0 1,1 0 0,0 1 0,0-1 0,1 1 0,0-1 0,0 1-1,1 0 1,0-1 0,1 1 0,2 11 0,0-13-24,0 0 0,0 0 1,1 0-1,0 0 0,0 0 0,1-1 1,-1 0-1,2 0 0,-1 0 0,1-1 0,0 1 1,1-1-1,-1-1 0,1 1 0,0-1 1,0 0-1,9 3 0,8 5-240,0-1 1,1-2-1,42 13 0,-46-18-2366,1 0 0,32 2 0,-15-6-6003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190 154 4260,'5'-8'8392,"-1"2"-6771,-2 4-1278,-1 0 1,1-1-1,-1 1 0,1 0 1,-1-1-1,0 1 0,1-1 1,-2 1-1,1-1 0,0 0 1,0 1-1,-1-1 0,1 0 1,-1 0-1,0 1 0,0-4 1,-1 5-215,1 0-1,-1 0 1,0 1 0,1-1 0,-1 0 0,0 1-1,0-1 1,1 1 0,-1-1 0,0 1 0,0-1 0,0 1-1,0 0 1,0 0 0,0-1 0,0 1 0,0 0 0,0 0-1,0 0 1,0 0 0,0 0 0,0 0 0,1 0-1,-1 0 1,0 0 0,0 0 0,0 1 0,0-1 0,-1 1-1,-30 7 337,20-2-418,1 0 1,-1 1-1,2 0 0,-1 1 0,1 0 1,0 1-1,-14 15 0,18-17-36,0 0 0,0 1-1,1-1 1,0 1 0,1 0 0,-1 0 0,1 0-1,1 1 1,0 0 0,0-1 0,-3 16-1,6-22-9,0-1 0,0 1 1,0-1-1,1 1 0,-1-1 0,0 1 0,0-1 0,1 0 0,-1 1 0,1-1 0,-1 0 1,1 1-1,0-1 0,-1 0 0,1 0 0,0 1 0,0-1 0,0 0 0,0 0 0,0 0 0,0 0 1,0 0-1,0 0 0,0 0 0,1-1 0,-1 1 0,0 0 0,1-1 0,-1 1 0,0-1 1,1 1-1,-1-1 0,1 0 0,-1 1 0,0-1 0,1 0 0,2 0 0,5 1 30,0-1-1,0 0 0,0-1 1,0 0-1,10-2 0,-2-1 33,1-2-1,-1 0 1,0-1-1,-1-1 1,1 0-1,-2-2 1,1 1-1,-1-2 1,-1 0-1,19-18 1,-18 15 183,-1-1 0,0-1 1,-1 0-1,0 0 0,-2-1 1,0-1-1,-1 0 0,15-38 1,-22 38-26,-10 17-142,-14 24-150,8-2 81,0 2-1,1 0 1,-12 37-1,20-50 8,1 0 0,0 1 0,0 0 0,1 0 0,1 0 0,0 0 0,0 0 0,1 0-1,1 0 1,2 20 0,-1-28-64,-1-1-1,1 1 1,0 0-1,0 0 1,0-1-1,0 1 1,0-1-1,1 0 1,-1 0 0,1 1-1,-1-2 1,1 1-1,0 0 1,0 0-1,0-1 1,0 0-1,0 1 1,0-1-1,0 0 1,0-1-1,0 1 1,0 0-1,1-1 1,-1 0-1,5 0 1,43 0-3205,-9-10-3990,-13-5-2639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13100,'0'0'11777,"7"8"-11217,-4-4-509,0-1 0,1 0 1,-1 1-1,1-1 0,0-1 0,0 1 0,0-1 0,0 1 0,0-1 0,1 0 0,-1-1 0,1 1 0,-1-1 0,1 0 0,0 0 0,-1 0 0,1-1 0,0 1 0,-1-1 0,1 0 0,0-1 0,0 1 1,-1-1-1,1 0 0,0 0 0,-1 0 0,1-1 0,-1 0 0,0 0 0,1 0 0,6-5 0,-9 6-17,-1 0 0,1 0 0,-1 0 0,1 0 0,-1 0 0,0 0 0,0 0 1,1-1-1,-1 1 0,0 0 0,0-1 0,0 1 0,-1-1 0,1 1 0,0-1 0,0 0 0,-1 1 0,1-1 0,-1 0 1,0 1-1,1-1 0,-1 0 0,0 0 0,0 1 0,0-1 0,0 0 0,0 0 0,0 1 0,-1-1 0,1 0 0,-1 1 0,1-1 1,-1 0-1,0 1 0,1-1 0,-1 1 0,-2-4 0,1 3-42,0 1 1,1-1-1,-1 1 1,0-1-1,0 1 1,-1 0-1,1 0 1,0 0-1,0 0 0,-1 0 1,1 0-1,0 1 1,-1-1-1,1 1 1,0 0-1,-1-1 1,1 1-1,-1 0 1,1 1-1,-1-1 0,1 0 1,0 1-1,-1-1 1,1 1-1,0 0 1,-1-1-1,-3 3 1,0 1-3,-1 1 0,1 0 0,0 0 1,0 1-1,0 0 0,0 0 0,1 0 1,0 0-1,1 1 0,-1 0 0,1 0 1,1 0-1,-1 0 0,1 1 0,1 0 1,-1-1-1,1 1 0,0 0 0,1 0 1,0 0-1,0 0 0,1 8 0,1-14-70,-1 0-1,1 0 0,-1 0 0,1 0 1,0-1-1,-1 1 0,1 0 0,0 0 0,0-1 1,0 1-1,1-1 0,-1 1 0,0-1 1,1 0-1,-1 1 0,0-1 0,1 0 1,0 0-1,-1 0 0,1 0 0,0 0 0,-1 0 1,1 0-1,0-1 0,0 1 0,0-1 1,0 1-1,-1-1 0,1 0 0,0 0 0,0 0 1,0 0-1,0 0 0,3 0 0,5 0-537,0-1-1,0 0 0,0 0 0,-1-1 1,19-5-1,-11 0-650,0-1 0,-1 0 0,0-2 0,0 1 0,-1-2 1,0 0-1,13-14 0,31-36-1598,-10-5 5491,-77 112 3379,-10 27-3824,6-12-912,19-37-240,0 1-1,2 1 1,1 0-1,1 0 1,-5 30 0,9-27-821,1-1 1,0 48 0,4-63-189,0-8-20,0 0 0,0 1 1,0-1-1,0 0 1,1 0-1,0 1 1,2 5-1,3-18 322,23-86 358,15-37 166,-29 97-979,35-57 0,-44 80 78,1 0-1,0 1 1,1 0 0,0 0-1,0 0 1,1 1 0,0 0-1,0 1 1,16-10-1,-21 16-76,-1-1 0,1 0 0,0 1 0,0 0 0,0 0 0,0 0 0,1 0 0,-1 1 0,0 0 0,0-1 0,0 2 0,0-1 0,1 0 0,3 2 0,-6-2 84,0 1 0,-1-1-1,1 1 1,0 0-1,-1 0 1,1 0 0,-1-1-1,1 2 1,-1-1-1,0 0 1,1 0 0,-1 0-1,0 1 1,0-1-1,0 0 1,0 1 0,0-1-1,0 1 1,0-1-1,0 1 1,0 0-1,-1-1 1,1 1 0,-1 0-1,1 0 1,-1-1-1,0 1 1,0 0 0,0 0-1,0-1 1,0 1-1,0 0 1,0 0 0,-1 2-1,0 0 21,0-1-1,-1 0 1,1 0 0,-1 0-1,0 0 1,1-1 0,-1 1-1,0 0 1,-1-1 0,1 1-1,0-1 1,-1 0-1,1 0 1,-1 0 0,0 0-1,0 0 1,0 0 0,-3 1-1,-60 24 1083,49-22-587,0 1-1,-1-2 1,1-1-1,-1 0 0,0-1 1,-25 0-1,42-2-489,1 0 1,-1 0-1,1 0 0,-1 0 0,1 0 0,-1 0 0,1 0 1,-1 0-1,1 0 0,0 0 0,-1-1 0,1 1 0,-1 0 1,1 0-1,-1 0 0,1-1 0,0 1 0,-1 0 0,1 0 1,-1-1-1,1 1 0,0 0 0,-1-1 0,1 1 0,0 0 0,0-1 1,-1 1-1,1 0 0,0-1 0,0 1 0,-1-1 0,1 1 1,0-1-1,0 0 0,9-14-1304,22-11-2356,-3 7-1247,1 0-2473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14125,'0'0'9492,"11"3"-7778,0-1-1538,-1 0 0,1-1 0,0 0 1,-1-1-1,1 0 0,0-1 0,15-2 1,-23 2-171,1 1 0,-1-1 1,1 0-1,-1 0 0,1 0 1,-1 0-1,0 0 0,1-1 1,-1 0-1,0 1 0,0-1 1,0-1-1,-1 1 0,1 0 1,0 0-1,-1-1 1,1 0-1,-1 1 0,0-1 1,0 0-1,0 0 0,0 0 1,-1-1-1,1 1 0,-1 0 1,0 0-1,0-1 0,0 1 1,0-1-1,0-5 0,-1 7-13,0 0-1,0 0 0,0-1 1,0 1-1,-1 0 0,1 0 1,-1 0-1,1 0 0,-1 0 1,0 0-1,0 0 0,0 0 1,0 0-1,0 0 0,0 0 0,0 1 1,-1-1-1,1 0 0,-1 1 1,1-1-1,-1 1 0,1 0 1,-1-1-1,0 1 0,0 0 1,0 0-1,0 0 0,0 0 0,0 1 1,0-1-1,0 0 0,0 1 1,0-1-1,0 1 0,0 0 1,-3 0-1,0-1 5,0 1 0,0 0 0,0 1 0,0-1 0,0 1 1,0 0-1,1 0 0,-1 0 0,0 0 0,1 1 0,-1 0 0,1 0 0,-1 1 0,1-1 0,-6 5 1,6-4 52,0 1-1,0-1 1,0 1 0,0 0 0,1 1 0,0-1 0,0 1 0,0-1 0,0 1 0,1 0 0,-1 0 0,1 0 0,1 0 0,-1 0 0,1 0 0,-1 1 0,2-1 0,-1 1 0,1-1 0,-1 1 0,2 7 0,0-11-40,-1-1 1,1 1-1,0-1 0,0 0 0,0 1 0,0-1 1,0 0-1,0 0 0,0 0 0,0 0 1,0 0-1,1 0 0,-1 0 0,0 0 0,1 0 1,-1-1-1,1 1 0,-1 0 0,1-1 0,-1 0 1,1 1-1,-1-1 0,1 0 0,1 1 1,45 1 100,-38-2-72,10-2-299,0-1 0,-1 0 1,1-2-1,-1 0 0,0-1 0,23-11 1,28-8-325,-70 28 743,0 0 0,0-1 1,0 1-1,0 0 0,0-1 1,0 1-1,-1 0 0,1-1 1,-1 1-1,1-1 0,-1 1 1,-2 3-1,2-3 38,0 27 1153,1-30-1296,0 1 1,0 0-1,1 0 0,-1 0 1,0-1-1,1 1 0,-1 0 1,1-1-1,-1 1 0,1 0 1,0-1-1,-1 1 0,1-1 0,-1 1 1,1-1-1,0 1 0,-1-1 1,1 1-1,0-1 0,0 0 1,1 1-1,2-1 12,0 1-1,1-1 1,-1 0 0,1 0-1,-1-1 1,1 1 0,-1-1-1,1 0 1,-1 0 0,5-3 0,54-18-121,21-6-970,-26 20-3218,-58 8 4157,0 0-1,1 0 1,-1 0-1,0 0 1,1 0-1,-1 1 0,0-1 1,0 0-1,1 0 1,-1 0-1,0 0 1,1 0-1,-1 0 1,0 1-1,0-1 1,1 0-1,-1 0 1,0 0-1,0 1 0,0-1 1,1 0-1,-1 0 1,0 0-1,0 1 1,0-1-1,0 0 1,0 1-1,1-1 1,-1 0-1,0 0 1,0 1-1,0-1 1,0 0-1,0 1 0,0-1 1,0 0-1,0 1 1,0-1-1,0 0 1,0 0-1,0 1 1,0-1-1,0 0 1,0 1-1,-1-1 1,1 0-1,0 0 0,0 1 1,0-1-1,0 0 1,-1 1-1,-7 12-4162,0-8-2515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194 174 12300,'0'0'8984,"-11"0"-7617,3 0-1256,1 0-1,0 0 1,0 1 0,-1 0 0,1 1-1,0 0 1,0 0 0,0 0 0,1 1-1,-1 0 1,0 0 0,1 1 0,0 0 0,0 0-1,-10 9 1,9-8-77,1 1 0,0 0 0,0 0 0,0 0 0,1 1 0,0 0 0,0 0 0,1 0 0,0 1 0,-5 12 0,9-20-32,0 1-1,0-1 1,0 1 0,0-1 0,-1 0-1,2 1 1,-1-1 0,0 0 0,0 1-1,0-1 1,0 0 0,0 1 0,0-1 0,0 0-1,0 1 1,0-1 0,1 0 0,-1 1-1,0-1 1,0 0 0,0 1 0,1-1-1,-1 0 1,0 0 0,0 1 0,1-1 0,-1 0-1,0 0 1,1 0 0,-1 0 0,0 1-1,1-1 1,-1 0 0,0 0 0,1 0-1,-1 0 1,0 0 0,1 0 0,21 0 80,21-11 76,-24 1 1,0-1 0,0-1-1,-1-1 1,-1-1-1,0-1 1,-1 0 0,-1 0-1,0-2 1,-1 0-1,-1-1 1,0 0-1,-2-1 1,0 0 0,-1-1-1,-1 0 1,9-28-1,-30 55-72,0 11 52,0 1 0,1 0 0,0 1 0,-8 26 1,4-13-40,9-21 35,0 0 0,1 0 0,0 1 0,1 0 0,0 0 0,1 0 0,0 0 0,2 1 0,-2 23 0,4-35-137,-1 0 0,1-1 0,0 1 0,0 0 1,0-1-1,0 1 0,0-1 0,0 1 0,0-1 0,0 1 1,0-1-1,1 0 0,-1 0 0,1 0 0,-1 0 1,1 0-1,-1 0 0,1 0 0,-1 0 0,1 0 0,0-1 1,-1 1-1,1-1 0,0 1 0,0-1 0,0 0 0,-1 1 1,1-1-1,0 0 0,0 0 0,3-1 0,2 1-301,0 0 0,0-1-1,0 0 1,0 0 0,0-1-1,0 1 1,9-5 0,-10 3-705,1-1 1,-1 0 0,0 0 0,-1 0-1,1-1 1,-1 0 0,8-9-1,7-15-6310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10634,'0'0'10341,"10"2"-8340,0-2-1611,-1 1 0,1-2 0,-1 1 0,0-1 0,1 0 0,-1-1 0,18-6 0,-21 7-287,0-1 0,0-1 0,0 1 0,-1-1 0,1 0 0,-1-1 0,0 1 0,0-1 0,0 0 0,0 0 0,0 0 0,-1-1 0,0 0 0,0 0 0,5-8 0,-8 12-95,0-1 0,0 0 0,0 0 0,0-1 1,0 1-1,-1 0 0,1 0 0,-1 0 0,1-1 1,-1 1-1,0 0 0,0 0 0,0-1 0,0 1 1,0 0-1,0 0 0,-1-1 0,0-1 0,1 2 5,-1 1 0,0 0 0,0-1 0,0 1 0,0 0 0,0 0-1,0 0 1,0 0 0,0 0 0,-1 0 0,1 0 0,0 0-1,0 1 1,-1-1 0,1 0 0,0 1 0,-1-1 0,1 1 0,-1 0-1,-2-1 1,0 0 8,-1 1-1,1 0 1,0 0-1,-1 0 1,1 1 0,-1-1-1,1 1 1,0 0-1,-1 0 1,1 1-1,0-1 1,0 1-1,0 0 1,0 0-1,0 0 1,0 0-1,-4 5 1,-6 6 85,1 1 1,-20 25-1,30-35-78,0 0 0,0 1 1,0-1-1,1 1 0,-1 0 0,1 0 0,0 0 1,1 0-1,-1 0 0,1 0 0,0 0 0,0 0 1,1 1-1,-1 7 0,2-12-19,-1 0 0,1 0 0,-1 0 1,1-1-1,0 1 0,-1 0 0,1 0 0,0-1 0,-1 1 0,1-1 1,0 1-1,0-1 0,0 1 0,-1-1 0,1 1 0,0-1 0,0 0 1,0 1-1,0-1 0,0 0 0,0 0 0,0 0 0,0 0 0,0 0 1,0 0-1,0 0 0,1 0 0,34-2 104,-31 1-82,21-3-215,0-3-1,-1 0 0,0-1 0,0-1 1,46-25-1,43-16-532,-113 50 721,-1 0 1,1-1 0,-1 1-1,0 0 1,1 0 0,-1 0-1,1 0 1,-1 0 0,1 0-1,-1 0 1,1-1-1,-1 1 1,1 0 0,-1 1-1,0-1 1,1 0 0,-1 0-1,1 0 1,-1 0 0,1 0-1,-1 0 1,1 1 0,-1-1-1,0 0 1,1 0 0,-1 0-1,0 1 1,1-1 0,-1 0-1,0 1 1,1-1-1,-1 0 1,0 1 0,1-1-1,-1 0 1,0 1 0,0-1-1,1 1 1,-1-1 0,0 0-1,0 1 1,0-1 0,0 1-1,0-1 1,0 1 0,1-1-1,-1 1 1,0-1 0,0 1-1,-1-1 1,1 0 0,0 1-1,0-1 1,0 1-1,0-1 1,0 1 0,0-1-1,0 1 1,-1-1 0,1 0-1,0 1 1,0-1 0,-1 1-1,1-1 1,-1 1 0,-18 45 784,8-20-343,10-25-393,1 1 0,-1-1 0,1 0 0,0 1 0,-1-1-1,1 0 1,0 1 0,0-1 0,0 1 0,0-1 0,0 0-1,0 1 1,1-1 0,-1 1 0,0-1 0,1 0 0,-1 1-1,1-1 1,-1 0 0,1 0 0,0 1 0,-1-1 0,2 2-1,0-3-17,-1 1-1,1 0 0,-1-1 1,0 1-1,1-1 0,-1 1 1,1-1-1,-1 0 1,1 1-1,0-1 0,-1 0 1,1 0-1,-1 0 0,1 0 1,-1-1-1,1 1 0,2-1 1,10-3 22,0-1 0,0-1 0,20-11 0,-24 12-47,4-2-133,4-2-250,-1 0-1,1 2 0,0 0 1,35-8-1,-53 14 341,0 1 1,1 0-1,-1 0 0,0 0 1,0 0-1,1 0 0,-1 0 1,0 0-1,1 0 0,-1 0 1,0 0-1,0 0 0,1 0 0,-1 0 1,0 0-1,0 0 0,1 0 1,-1 0-1,0 1 0,0-1 1,1 0-1,-1 0 0,0 0 1,0 0-1,1 1 0,-1-1 1,0 0-1,0 0 0,0 0 1,1 1-1,-1-1 0,0 0 1,0 0-1,0 0 0,0 1 1,0-1-1,0 0 0,1 0 1,-1 1-1,0-1 0,0 1 1,-4 14-563,-12 13-769,4-7-1196,5-6-2824,6-11-766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 16111,'0'0'3556,"-49"-11"-994,15 11-960,5 0-642,-3 4 290,5 11 191,3 3-32,14 0-704,4 2-673,6-3-64,0 0 32,15-3-256,6-4-193,8-2-383,7-4-674,4-4-1056,5 0-1698,-4-8-3844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67 9865,'0'0'5814,"-10"1"-1586,-28 9-1052,38-10-3115,-1 0 0,1 0 1,-1 0-1,1 0 0,-1 0 0,1 0 0,-1 0 0,0 0 0,1 0 1,-1 1-1,1-1 0,-1 0 0,1 0 0,-1 1 0,1-1 1,-1 0-1,1 1 0,0-1 0,-1 0 0,1 1 0,-1-1 0,1 1 1,0-1-1,-1 0 0,1 1 0,0-1 0,0 1 0,-1-1 0,1 1 1,0-1-1,0 1 0,0 0 0,0-1 0,-1 1 0,1-1 0,0 1 1,0-1-1,0 1 0,0-1 0,0 1 0,1 0 0,-1-1 0,0 1 1,0-1-1,0 1 0,0-1 0,0 1 0,1-1 0,-1 1 1,0-1-1,1 1 0,-1-1 0,0 1 0,1-1 0,-1 0 0,0 1 1,1-1-1,0 1 0,24 14 746,-11-12-723,0 0-1,0-1 0,0-1 1,0 0-1,0 0 1,0-2-1,0 1 1,25-6-1,-33 5-61,-1 0-1,1 0 1,-1-1-1,1 1 0,-1-1 1,0 0-1,0-1 1,0 0-1,0 1 0,0-1 1,-1-1-1,1 1 1,-1-1-1,0 0 0,0 0 1,0 0-1,0 0 1,-1 0-1,0-1 1,0 0-1,0 0 0,0 0 1,-1 0-1,3-9 1,-5 14-22,0-1 0,1 0 1,-1 0-1,0 1 0,0-1 1,0 0-1,0 0 1,0 0-1,0 1 0,0-1 1,-1 0-1,1 0 0,0 0 1,0 1-1,-1-1 0,1 0 1,0 1-1,-1-1 1,1 0-1,0 1 0,-1-1 1,1 0-1,-1 1 0,0-1 1,1 0-1,-1 1 1,-1-1-1,-25-7 20,-32 12-13,49-2 22,0 1 1,0 0-1,0 1 1,1 0-1,0 1 1,-1 0-1,1 0 1,-11 10-1,15-12 61,0 1-1,1-1 1,-1 1-1,1 1 1,0-1 0,1 0-1,-1 1 1,1 0-1,0 0 1,0 0 0,0 0-1,1 1 1,0-1-1,0 0 1,0 1 0,-2 9-1,4-13-76,0 0 0,0 0 0,0 0 0,1-1 0,-1 1-1,0 0 1,1 0 0,-1-1 0,1 1 0,-1 0 0,1 0 0,0-1-1,0 1 1,0-1 0,0 1 0,0-1 0,0 1 0,0-1 0,0 0-1,1 1 1,1 0 0,1 1-20,1 0-1,-1-1 0,1 1 1,-1-1-1,1 0 1,0 0-1,7 1 1,9 1-820,0-1 0,36 1 1,-55-4 702,45 0-4458,-16-4-2148,13-9-9675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184 185 16592,'-11'1'2541,"2"0"-2327,0 1 1,1 0-1,-1 0 1,0 1-1,1 0 1,0 0-1,0 1 1,0 0-1,0 0 1,1 1-1,-1 0 1,1 0-1,1 1 1,-1 0-1,1 0 1,0 1-1,0-1 1,1 1-1,-1 1 1,2-1-1,-8 15 1,10-18-214,1 0 1,-1 0-1,1 0 1,0 0-1,0 0 1,1 0-1,-1 1 1,1-1-1,0 0 1,0 0-1,1 6 1,0-9-2,-1 0 1,1 1 0,0-1 0,0 0-1,-1 0 1,1 1 0,0-1 0,0 0-1,0 0 1,0 0 0,1 0-1,-1 0 1,0-1 0,0 1 0,0 0-1,1 0 1,-1-1 0,0 1 0,1-1-1,-1 1 1,1-1 0,-1 1 0,1-1-1,-1 0 1,0 0 0,1 0 0,-1 0-1,1 0 1,-1 0 0,1 0-1,-1 0 1,1-1 0,2 0 0,2-1 63,1 0 0,-1 0 1,1 0-1,-1-1 0,0 0 1,0-1-1,0 1 0,0-1 1,-1 0-1,1-1 0,-1 1 1,0-1-1,-1 0 0,1 0 1,-1-1-1,0 1 0,0-1 1,5-10-1,2-5 133,-1 0-1,0-1 0,-2 0 1,7-27-1,-16 53-198,0 1-1,0-1 0,1 0 1,-1 0-1,1 0 0,0 0 1,0 1-1,0-1 0,1 0 1,-1 0-1,1 0 0,0 0 1,0 1-1,1-1 0,-1-1 1,1 1-1,0 0 0,0 0 1,0-1-1,1 1 0,-1-1 1,1 1-1,0-1 0,-1 0 1,1 0-1,1-1 0,-1 1 1,0 0-1,1-1 0,0 0 1,-1 0-1,1 0 0,0 0 1,0-1-1,0 0 0,0 1 1,0-1-1,0-1 0,0 1 1,0 0-1,1-1 0,-1 0 1,0 0-1,0-1 0,0 1 1,1-1-1,-1 1 0,0-2 1,4 0-1,3-3 31,0-1 0,0 0 0,-1 0 1,0-1-1,0-1 0,-1 0 0,0 0 0,0 0 0,-1-1 1,14-19-1,-7 7 9,-1-1 0,-1 0 1,-1-1-1,10-27 0,-12 16 0,-11 28-97,-8 22-7,-15 37 103,2 2 1,-23 87-1,39-116 112,0 1 1,2 0-1,1 0 1,1 0-1,1 0 1,2 1-1,6 49 1,-1-57-220,0 0-1,10 22 1,-8-23-238,-2 0-1,8 27 0,-14-46 323,0 0 0,0 1 0,0-1 0,0 0 0,0 0 0,0 1 0,0-1 0,0 0 0,0 0 0,0 1 0,0-1 0,0 0 1,0 1-1,0-1 0,0 0 0,0 0 0,0 1 0,0-1 0,0 0 0,0 0 0,0 1 0,0-1 0,-1 0 0,1 0 0,0 1 0,0-1 0,0 0 0,0 0 0,-1 0 0,1 1 0,0-1 0,0 0 0,0 0 0,-1 0 0,1 0 0,0 1 0,0-1 0,-1 0 0,1 0 0,0 0 0,-1 0 0,-14-4 947,-13-16 624,22 8-1478,0-1 0,0 0 0,2 0 0,0 0 0,0 0 0,1-1 0,0 0 0,2 0 0,-1 1 0,2-1 0,0 0 0,0 0 0,4-17 0,-4 28-129,1-1 0,0 0 0,0 0 0,0 1 0,0-1 0,1 1 0,0-1 0,-1 1 0,1 0 0,0-1 0,1 1 0,-1 0 0,1 0 0,-1 0 0,1 1 0,0-1 1,0 1-1,0-1 0,0 1 0,0 0 0,1 0 0,-1 1 0,1-1 0,-1 1 0,7-2 0,10-3-1211,-1 2 0,1 1 0,39-3 1,1 0-5128,1-6-3078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13997,'2'5'7586,"-4"7"-5210,-6 15-2982,6-22 1495,-17 60-409,3 2 1,-7 72-1,23-136-2526,2-10 230,6-23-1410,7-45-3587,-10-16 2264,-4 27 4881,-1 27 4060,1 27 5239,-2 45-8835,3 0-1,1 0 1,8 38-1,-9-63-747,0 0-1,1 0 0,0 0 1,1 0-1,0-1 1,1 1-1,0-1 0,0 0 1,1 0-1,0-1 0,0 0 1,1 0-1,0 0 0,1-1 1,8 7-1,-14-12-8,1-1 0,-1 1-1,1 0 1,-1-1 0,1 1-1,0-1 1,0 0 0,0 0-1,0 0 1,-1 0 0,1-1 0,0 1-1,0-1 1,0 1 0,1-1-1,-1 0 1,0-1 0,0 1-1,0 0 1,4-2 0,-4 1 70,1-1 0,-1 0 0,0 0 0,0 0-1,0 0 1,0-1 0,0 1 0,0-1 0,0 0 0,-1 0 0,1 0 0,-1 0 0,3-7 0,4-7 281,-1-2-1,-1 1 1,0-1 0,6-36 0,-9 35-298,0-1-1,-1 1 1,-2-1-1,0 1 1,-4-39 0,4 59-158,-1-1 0,0 0 0,0 1-1,0-1 1,0 0 0,0 0 0,0 1 0,0-1 0,-1 0 0,1 1 0,0-1 0,0 0 0,0 1 0,-1-1 0,1 0 0,0 1 0,-1-1 0,1 0 0,-1 1-1,1-1 1,-1 1 0,1-1 0,-1 1 0,1-1 0,-1 1 0,1-1 0,-1 1 0,-1-1 0,2 2-491,-1-1 1,0 1-1,1 0 0,-1 0 0,1 0 1,-1-1-1,1 1 0,-1 0 1,1 0-1,0 0 0,-1 0 1,1 0-1,0 0 0,0 0 1,0 0-1,-1 0 0,1 0 1,0 0-1,0 0 0,1 0 1,-1 1-1,0 7-7413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11435,'0'0'11894,"-6"13"-11622,-183 324 1196,191-347-6590,1-11 1814,-1 1-823,4-16-5174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4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13004,'0'0'8552,"8"-5"-7153,4-1-954,0 1-1,0 0 1,0 1 0,1 0-1,-1 1 1,1 1 0,-1-1 0,1 2-1,26 0 1,-38 1-439,0 0 1,-1 0 0,1 0-1,0 0 1,0 0-1,0 0 1,0 0-1,-1 0 1,1 0 0,0 1-1,0-1 1,-1 0-1,1 1 1,0-1-1,0 0 1,-1 1-1,1-1 1,0 1 0,-1-1-1,1 1 1,-1-1-1,1 1 1,0 0-1,-1-1 1,1 1-1,-1 0 1,0-1 0,1 1-1,-1 0 1,0 0-1,1-1 1,-1 1-1,0 0 1,0 0 0,0 0-1,1-1 1,-1 1-1,0 0 1,0 0-1,0 0 1,0 0-1,-1-1 1,1 1 0,0 0-1,0 0 1,0 0-1,-1-1 1,1 1-1,0 0 1,-1 0 0,1-1-1,0 1 1,-1 0-1,0 0 1,-3 6 84,1-1 0,0 0 0,-1 0 0,0 0 0,-8 7 0,-112 97 1532,124-110-1619,0 0 0,-1 0 0,1 1 0,0-1 0,0 0 0,0 0 0,0 0 0,-1 0 0,1 0 0,0 1 0,0-1 0,0 0 0,0 0 0,-1 0 0,1 1 0,0-1 0,0 0-1,0 0 1,0 0 0,0 1 0,0-1 0,0 0 0,0 0 0,0 0 0,0 1 0,0-1 0,0 0 0,0 0 0,0 1 0,0-1 0,0 0 0,0 0 0,0 1 0,0-1 0,0 0 0,0 0 0,0 0 0,0 1-1,0-1 1,1 0 0,-1 0 0,0 0 0,0 1 0,0-1 0,0 0 0,0 0 0,1 0 0,-1 0 0,0 0 0,0 1 0,0-1 0,1 0 0,-1 0 0,0 0 0,0 0 0,0 0 0,1 0 0,-1 0 0,0 0 0,0 0-1,0 0 1,1 0 0,-1 0 0,0 0 0,29 2 105,33-11-42,16-13-1410,-26 3-4388,-11 1-5324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5958,'0'0'16784,"-11"62"-14927,27-42-640,4 0-512,5-1-417,4 1-192,-4-2-96,4 3-864,-3-3-1411,-7-1-1696,-1-4-2435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6246,'0'0'18396,"-8"3"-18028,-4 2-204,0 2-1,1-1 0,-1 1 1,2 1-1,-1 0 0,1 0 1,0 1-1,1 1 0,0 0 1,0 0-1,1 0 0,-13 23 1,12-18 9,1 0 0,0 0 1,1 1-1,1 0 1,0 0-1,1 1 0,1 0 1,1 0-1,0 0 0,0 19 1,3-31-381,0-1 0,0 1-1,1 0 1,0-1 0,0 0 0,0 1 0,0-1 0,1 1 0,-1-1 0,1 0-1,0 0 1,1 0 0,-1 0 0,1-1 0,-1 1 0,1 0 0,0-1-1,1 0 1,4 4 0,-3-3-456,1 0 1,1 0-1,-1-1 0,0 0 0,1 0 0,0-1 0,0 1 0,-1-1 1,1-1-1,0 0 0,13 1 0,14-1-8882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72 12396,'0'0'11376,"12"4"-10501,5 2-732,0-2 0,1 0 0,0 0 0,23 0-1,-35-3-119,1-1-1,-1 1 0,1-1 1,-1-1-1,1 1 0,-1-1 0,0 0 1,1-1-1,-1 0 0,0 0 0,0 0 1,0 0-1,0-1 0,-1 0 0,1-1 1,-1 1-1,0-1 0,6-5 0,-10 8-5,1 0-1,-1 0 0,0 0 0,0 0 0,0 0 0,-1-1 1,1 1-1,0 0 0,0-1 0,-1 1 0,1 0 1,0-1-1,-1 1 0,0-1 0,1 1 0,-1-1 0,0 1 1,0-1-1,0 1 0,0-1 0,0 1 0,0-3 0,-1 2 6,0 1-1,0 0 1,0-1-1,0 1 1,0 0-1,0 0 1,0 0-1,0 0 1,0 0-1,0 0 1,-1 0-1,1 0 1,0 0-1,-1 1 1,1-1-1,-1 1 1,-2-2-1,-6 0 31,0-1 0,-1 2 1,1-1-1,-20 1 0,16 2 9,0 1-1,0 0 1,1 1-1,-1 1 1,1 0 0,-1 1-1,1 0 1,0 1-1,1 0 1,0 1 0,0 1-1,0 0 1,1 1 0,0 0-1,1 0 1,-13 14-1,22-21-36,-1 0 0,0 0 0,0 0 0,1 1 0,-1-1 0,1 0 0,-1 1 0,1-1 0,0 1 0,0-1 0,0 1 0,1 0 0,-1-1 0,1 1 0,-1 0 0,1 0 0,0-1 0,0 1 0,0 0 0,1 3 0,0-4-5,0 0 0,0 0 0,0 0-1,0 0 1,1 0 0,-1 0-1,1 0 1,0 0 0,-1 0-1,1-1 1,0 1 0,0-1-1,0 0 1,0 1 0,0-1-1,1 0 1,3 2 0,9 2-106,1-1 0,-1-1 1,1 0-1,-1-1 0,25 1 1,53-2-3906,-32-2-3029,-16-3-2049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13805,'0'0'6518,"5"12"-4473,29 54 357,-22-44-1928,0 0-1,-1 1 1,9 32-1,-17-47-434,-1 1 1,-1-1-1,1 1 0,-2 0 0,1-1 0,-1 1 1,0 0-1,-1 0 0,0 0 0,0-1 1,-1 1-1,0-1 0,-1 1 0,-3 7 0,-5 7-55,-2 0 0,0-1-1,-1-1 1,-1 0 0,-1-1-1,-1-1 1,-27 24 0,-34 22-3735,38-38-2003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2402,'0'0'17307,"9"4"-15481,7 2-1203,1-1 0,0-1 1,0-1-1,1 0 0,27 1 0,102-5-302,-61-1-863,-62 4-583,-15 0-1316,-13 1-4115,-4-2 1875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10474,'0'0'10314,"59"38"-8649,-21-30-287,7-2-450,-2-1-415,2 0-289,-2-2-160,-3 0-32,-9-1-320,-4-2-929,-8 0-1474,1-7-3523,-9-5-8423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4740,'0'0'17510,"1"11"-16784,2 22-294,-1 1 0,-2 0 0,-6 45 0,0 37-216,9-111-980,4-11 120,3-8-586,0-35-6590,-6 18-44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12043,'0'0'8803,"10"-1"-7404,145-3 3229,-83 5-6780,-35-1-2489,-1 1-3310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8616,'0'0'12332,"49"11"-10827,-17-11-448,0 0-480,3 0-449,-6 1-32,-10 2-224,3 3-1121,-9 1-673,-8 3-705,-1-1-960,-4 0-1954</inkml:trace>
  <inkml:trace contextRef="#ctx0" brushRef="#br0" timeOffset="1">1 246 12300,'0'0'8231,"68"-10"-6213,-28 0-672,10-1-770,-3 1-416,-2 4-160,-5 4-768,-11 2-1090,-4 0-897,-11 3-2498,-5 5-1473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11691,'0'0'10431,"-9"9"-9865,-251 284 3790,260-293-4425,0 1 0,0-1-1,0 0 1,0 1 0,0-1 0,0 0-1,-1 1 1,1-1 0,0 0 0,0 1-1,0-1 1,0 0 0,-1 0-1,1 1 1,0-1 0,0 0 0,0 0-1,-1 1 1,1-1 0,0 0 0,-1 0-1,1 0 1,0 1 0,0-1-1,-1 0 1,1 0 0,0 0 0,-1 0-1,1 0 1,0 0 0,-1 0 0,1 0-1,0 0 1,-1 0 0,1 0-1,0 0 1,-1 0 0,1 0 0,0 0-1,-1 0 1,1 0 0,-1 0 0,1-17-4979,1 2 2622,-1-9-3724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14926,'0'0'8200,"81"-43"-7560,-36 24 33,2-2-417,7 3-192,-7 2-32,-6 5-224,-6 8-897,-14 3-352,-8 0-801,-13 9-801,-2 4-833,-21 1-4099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11563,'0'0'11307,"46"27"-9706,-17-8-416,9 5-256,-4-1-352,6 3-385,-1-3-128,-4 0-224,-6-2-1089,-10-3-994,1-5-1376,-7-8-2403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6790,'0'0'16437,"-7"13"-15967,-18 27 103,2 1-1,-19 48 1,35-72-400,0 1 0,2 0 0,0 0 0,1 1 0,1 0 0,0-1 0,2 1 1,0 0-1,2 21 0,0-35-197,0 0 0,0-1 0,0 1 0,0 0 0,1-1 0,0 1 0,0-1 0,0 0 0,0 1 0,1-1 0,0 0 0,-1 0 0,2-1 0,-1 1 0,0-1 0,1 1 0,-1-1 0,8 5 0,-4-4-593,0-1 0,0 1 0,0-1 0,1 0-1,-1-1 1,1 0 0,0 0 0,-1-1 0,1 0 0,14 1-1,14-2-5350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73 7751,'0'0'13688,"5"6"-12380,0-2-1133,-1-1 1,1 0 0,-1 0-1,1 0 1,0 0 0,0-1-1,0 0 1,0 0 0,1 0-1,-1-1 1,1 0-1,-1 0 1,1 0 0,-1-1-1,1 1 1,-1-1 0,1-1-1,-1 1 1,6-2 0,1 0-108,-1 0 0,1 0 0,-1-1 1,17-8-1,-23 9-44,0 1 1,-1-2-1,1 1 0,-1-1 0,0 1 1,1-1-1,-1 0 0,-1-1 0,1 1 0,0-1 1,-1 1-1,6-9 0,-8 11-16,-1 0-1,1 0 1,-1 0 0,0 0-1,1 0 1,-1 0-1,0 0 1,0 0 0,1 0-1,-1 0 1,0 0 0,0 0-1,0 0 1,0 0-1,-1-1 1,1 1 0,0 0-1,0 0 1,-1 0 0,1 0-1,0 0 1,-1 0-1,1 0 1,-1 0 0,1 1-1,-1-1 1,0 0 0,1 0-1,-1 0 1,0 0-1,0 1 1,1-1 0,-1 0-1,0 1 1,0-1 0,0 1-1,0-1 1,0 1-1,0-1 1,0 1 0,0 0-1,0-1 1,0 1 0,0 0-1,0 0 1,0 0-1,-2 0 1,-56-5-36,53 5 16,-6 0 13,-1 1-1,1 0 1,0 1 0,0 0 0,0 1 0,0 1 0,-19 8-1,23-9 31,1 1 0,0 0 0,1 0 0,-1 0-1,1 1 1,0 0 0,0 0 0,0 1 0,1 0-1,0 0 1,0 0 0,0 0 0,-3 8 0,7-12-21,-1 0 1,1 0-1,0-1 1,0 1-1,0 0 1,1 0-1,-1 0 1,0 0-1,1 0 1,-1 0-1,1 0 1,0 0-1,0 1 1,0-1-1,0 0 1,0 0-1,0 0 1,0 0 0,1 0-1,-1 0 1,1 0-1,0 0 1,-1 0-1,1 0 1,0 0-1,0 0 1,0 0-1,0-1 1,1 1-1,-1 0 1,0-1-1,1 1 1,-1-1-1,1 1 1,-1-1-1,1 0 1,0 1 0,0-1-1,-1 0 1,1 0-1,0-1 1,0 1-1,0 0 1,0-1-1,4 2 1,9 2 17,1-1 0,0 0 0,0-1 0,26-1 0,-37-1-28,20 1-303,67 1-2566,-31-5-5127,-35-1-748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7719,'0'0'16774,"10"3"-16315,-4-2-393,1 1 0,-1 1 1,0-1-1,0 1 0,0 0 1,0 0-1,0 1 0,-1 0 1,0 0-1,1 0 0,-1 1 1,-1-1-1,1 1 0,-1 1 1,0-1-1,0 0 1,0 1-1,-1 0 0,0 0 1,3 8-1,-2-4 29,0 0 0,0 1-1,-1-1 1,-1 1 0,0 0 0,0 0 0,-1 0-1,-1 0 1,0 0 0,0 0 0,-1 1 0,0-1-1,-1-1 1,0 1 0,-1 0 0,-7 19 0,4-18-46,0-1 0,-1 1 0,0-1 1,-1 0-1,0 0 0,0-1 0,-2 0 0,1-1 1,-1 0-1,0-1 0,-1 1 0,0-2 1,-18 10-1,17-10-328,-26 12-999,11-11-4618,12-7-2036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366 339 6054,'-13'-13'9055,"-24"-8"-4550,33 19-3646,1 1-647,1-1 0,-1 1 0,0-1 0,0 1 0,0 0 1,0 0-1,-1 1 0,1-1 0,0 0 0,0 1 0,0 0 0,-1 0 1,1 0-1,0 0 0,0 1 0,0-1 0,-1 1 0,1-1 0,-4 3 1,2-1-126,2 0 1,-1 1-1,0 0 1,0-1-1,1 1 1,-1 0-1,1 1 1,0-1-1,0 1 1,0-1-1,1 1 1,-4 5 0,1 1-49,0 0 0,1 0 1,0 0-1,1 1 0,0-1 1,0 1-1,1 0 0,1 0 1,0 0-1,0 18 0,1-28-22,0 1 0,1 0 0,-1-1 1,0 1-1,1 0 0,-1-1 0,1 1 0,-1-1 0,1 1 0,0-1 0,0 1 0,-1-1 0,1 0 0,0 1 0,0-1 0,1 0 1,-1 0-1,0 0 0,0 0 0,0 1 0,1-2 0,2 3 0,-1-2 36,0 0 0,0 0 1,1 0-1,-1-1 0,0 1 0,0-1 0,1 1 1,-1-1-1,0 0 0,0-1 0,4 0 1,1 0 42,0 0 1,-1-1-1,1-1 1,-1 1-1,1-1 1,-1 0-1,0-1 1,0 0-1,7-5 1,-4 0-30,-1 0 1,-1 0 0,1-1-1,-2-1 1,1 1-1,-1-1 1,-1 0 0,0 0-1,-1-1 1,0 0-1,4-15 1,-3 2 34,0 0-1,-2 0 0,-1 0 1,0-43-1,-3 61-79,0 0 0,0 1-1,-1-1 1,0 0 0,-1 1 0,1-1-1,-1 1 1,0 0 0,-1-1-1,0 1 1,0 0 0,0 0 0,-1 1-1,1-1 1,-1 1 0,-1 0-1,1 0 1,-1 0 0,0 0 0,0 1-1,-11-8 1,7 7-31,-1 0 0,0 1 0,0 0 1,0 0-1,0 1 0,0 0 0,-1 1 0,1 0 0,-1 1 0,0 0 0,0 1 1,-21 2-1,22-1-32,-1 0 1,1 1 0,0 0-1,-1 1 1,1 0 0,0 1-1,1 0 1,-1 1 0,1 0-1,-1 0 1,2 1 0,-1 0-1,-9 9 1,13-10 0,0 0 1,1 1-1,-1-1 1,1 1-1,1 0 1,-1 0-1,1 0 0,0 1 1,0-1-1,1 1 1,0-1-1,0 1 1,1 0-1,0 0 0,0 0 1,0 0-1,1 0 1,0 0-1,0 0 0,1 0 1,2 10-1,-2-12-270,0 0 0,1 0 1,0 0-1,0-1 0,0 1 0,0-1 0,0 0 0,1 1 0,0-1 0,0 0 0,4 4 0,28 18-6439,-3-12-2631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3651,'0'0'19384,"-3"13"-18311,-77 271 1335,74-256-2180,6-19-584,6-18-1940,-1-5 1033,0-2 1,-1 1-1,-1 0 0,0-1 0,-1 1 1,0-18-1,-1-52 1238,-2 36 4010,1 70-2018,-1-8-1635,1-1 0,0 0-1,1 1 1,0-1 0,1 0 0,0 0 0,1 0-1,1 0 1,8 19 0,-6-17-105,2-1-1,0 1 1,0-2 0,1 1 0,15 15-1,-21-25-124,0 0 0,0 0 0,1 0 0,-1 0 0,1-1 0,-1 1 0,1-1 0,0 0-1,0 0 1,0 0 0,0-1 0,0 1 0,0-1 0,0 0 0,1 0 0,-1 0 0,0-1 0,1 0 0,-1 1-1,0-2 1,1 1 0,-1 0 0,9-3 0,-10 1-3,1 0 0,0 0-1,-1 0 1,1-1 0,-1 1-1,0-1 1,0 0 0,0 0 0,0 0-1,-1 0 1,1-1 0,-1 1-1,0-1 1,0 1 0,0-1 0,2-6-1,21-67 706,-21 56-476,0-1-1,1-32 0,-5 48-304,0 0 0,0-1 0,0 1 0,-1 0 0,0 0 0,0-1 0,0 1 0,-1 0 0,0 0-1,0 0 1,0 1 0,-1-1 0,-4-6 0,7 11-93,0 1 0,0-1 0,0 1 0,-1-1 0,1 1-1,0 0 1,0-1 0,0 1 0,-1 0 0,1-1 0,0 1 0,0 0 0,-1-1 0,1 1 0,0 0 0,0-1 0,-1 1-1,1 0 1,0 0 0,-1-1 0,1 1 0,-1 0 0,1 0 0,0 0 0,-1 0 0,1-1 0,-1 1 0,1 0-1,0 0 1,-1 0 0,1 0 0,-1 0 0,1 0 0,-1 0 0,1 0 0,0 0 0,-1 0 0,1 0 0,-1 1-1,1-1 1,0 0 0,-1 0 0,1 0 0,-1 0 0,1 1 0,0-1 0,-1 0 0,1 0 0,0 1 0,-1-1-1,1 0 1,0 1 0,0-1 0,-1 0 0,1 1 0,0-1 0,0 0 0,-1 1 0,1-1 0,0 0 0,0 1-1,0-1 1,0 1 0,0-1 0,0 1 0,0-1 0,0 0 0,0 2 0,-3 30-10138,3-30 9205,0 11-6327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2402,'0'0'21055,"5"12"-19998,-4-10-996,1 3-1,0-1 0,0 1 0,-1-1 0,1 1 0,-1-1 0,0 1 0,-1 0 0,1 0 0,-1 0 0,0-1 0,0 1 0,0 0 0,-1 0 0,1 0 0,-1-1 0,-1 1 0,1 0 0,-3 6 0,-29 51 66,-2-1 1,-58 77-1,86-132-2828,4-10 697,3-17-1391,0 11 1287,0-20-3619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13837,'0'0'7335,"14"64"-5765,-3-41 31,0 1-384,1-1-256,3-1-288,-1-3-353,2 0-224,2-1-32,4-1-128,0 0-865,-1 0-1569,3-6-2050,-5-5-3588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16303,'0'0'7917,"-5"10"-7191,-27 57 460,4-10-107,-20 61-1,42-101-1084,0 1 0,2 0 0,0 1 0,1-1 0,1 1 0,1 0 0,0-1 0,3 23 0,-2-40-229,0 1 0,1 0 0,-1 0-1,1 0 1,-1-1 0,1 1 0,0 0 0,0 0 0,-1-1 0,1 1 0,0-1 0,1 1 0,-1-1 0,0 1 0,0-1 0,1 0 0,-1 0 0,0 1-1,1-1 1,-1 0 0,1 0 0,0 0 0,-1-1 0,1 1 0,0 0 0,0-1 0,-1 1 0,1-1 0,4 1 0,13 0-5413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15983,'0'0'11729,"8"4"-11169,0-1-499,0 0 0,0 0 0,0-1 0,0 0 1,1-1-1,-1 1 0,9-1 0,-14-1-67,0 0 1,1 0-1,-1 0 0,0 0 1,0-1-1,0 1 0,0-1 1,0 0-1,0 0 0,0 0 1,0 0-1,0 0 0,0-1 1,0 1-1,-1-1 1,1 0-1,0 0 0,-1 0 1,0 0-1,1 0 0,-1 0 1,0-1-1,0 1 0,0-1 1,-1 0-1,3-2 0,-4 4-3,0 1 0,0-1 0,1 1 0,-1-1 0,0 1 0,0-1 0,0 1 0,1-1 0,-1 1 0,0-1 0,0 1 0,0-1-1,0 1 1,0-1 0,0 1 0,0-1 0,0 1 0,0-1 0,0 1 0,0-1 0,-1 1 0,1-1 0,0 1 0,0-1 0,0 1-1,-1-1 1,1 1 0,0 0 0,0-1 0,-1 1 0,1-1 0,0 1 0,-1 0 0,1-1 0,-1 0 0,-21-1-186,16 3 165,0 0 0,0 0 1,0 1-1,0 0 1,-10 4-1,8 0 108,1-1-1,-1 1 1,1 1 0,0-1-1,1 1 1,0 0 0,0 0-1,0 1 1,1 0 0,0 0-1,1 0 1,0 1 0,0 0 0,0-1-1,1 1 1,1 0 0,0 1-1,0-1 1,-1 12 0,4-19-68,-1 1 1,1-1 0,0 0-1,0 0 1,0 1 0,0-1-1,1 0 1,-1 0 0,0 0-1,1 0 1,-1-1 0,1 1 0,0 0-1,0-1 1,0 1 0,0-1-1,0 1 1,0-1 0,0 0-1,0 0 1,0 0 0,0 0-1,1 0 1,-1 0 0,0-1 0,1 1-1,-1-1 1,1 0 0,-1 0-1,4 0 1,7 2-436,0-2 0,0 1 0,-1-2 0,21-2 0,-27 1-470,1 1 0,-1-1 0,0 0 0,0-1 0,-1 1-1,1-1 1,0 0 0,9-8 0,10-11-6322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14061,'0'0'6406,"68"-13"-4836,-21-4-865,2-3-577,6 0-641,-6-1-2241,-4 2-3364,-2 0-5125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12139,'0'0'10133,"-3"10"-8991,1-5-999,1 1 0,-1 0 0,1 0-1,0 0 1,1 0 0,-1 0 0,1 0 0,0 0-1,1 0 1,-1 0 0,1-1 0,0 1 0,1 0-1,0 0 1,2 6 0,5 10 6,-1 0 1,-2 0-1,0 0 1,5 36-1,-11-51-119,1 1-1,-1-1 0,-1 0 0,1 1 0,-1-1 1,-1 1-1,1-1 0,-1 0 0,0 0 1,-1 0-1,0 0 0,0 0 0,0-1 0,-1 1 1,0-1-1,0 0 0,-1 0 0,-4 5 1,-56 48-1944,50-48 491,-1 0 0,0-1 1,0 0-1,-34 13 0,18-14-7006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6790,'0'0'11377,"4"8"-10320,-3-5-936,0 0 1,0-1 0,0 1-1,1-1 1,-1 0 0,1 1-1,0-1 1,0 0 0,0 0-1,0 0 1,0 0 0,0 0-1,0-1 1,1 1 0,-1 0-1,4 1 1,2-1 164,-1 0 1,1 0-1,0 0 0,0-1 1,0-1-1,12 1 1,140-4 1320,179-27-1,-84 4-976,820 1 160,-974 28 2413,-120-12-7465,3-5-3348,3-1-5309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219 201 10794,'0'0'9705,"-4"-7"-8215,3 4-1387,0 0 0,-1 1 0,1 0 0,-1-1 0,0 1 0,0 0 0,0 0 0,0 0 0,0 0 0,0 0 0,-1 0 1,1 0-1,-1 1 0,1-1 0,-1 1 0,1 0 0,-1 0 0,0 0 0,0 0 0,0 0 0,1 1 0,-1-1 0,0 1 0,0 0 0,0 0 0,0 0 0,0 0 1,0 0-1,0 1 0,0-1 0,1 1 0,-1 0 0,0 0 0,0 0 0,-4 2 0,0 1-87,-1-1 1,1 1-1,0 1 1,1-1-1,-1 1 1,1 0-1,0 1 1,0 0-1,1-1 0,-1 2 1,1-1-1,1 1 1,-8 13-1,7-10-18,0-1 0,1 1 0,1-1 0,0 1 0,0 0 0,1 1 0,0-1 0,0 0 0,1 0 0,1 16 0,0-23 10,1-1-1,-1 1 1,1-1-1,0 1 1,0-1-1,0 0 1,0 1-1,0-1 1,0 0-1,1 0 1,-1 0-1,1 0 1,-1 0-1,1 0 1,0 0-1,0-1 1,0 1-1,0 0 1,0-1-1,0 0 1,0 1-1,0-1 1,0 0-1,1 0 1,-1 0-1,1-1 1,-1 1-1,0 0 1,1-1-1,-1 0 1,1 1-1,-1-1 1,1 0-1,-1-1 1,4 1-1,3 0 39,-1-1 0,0 0 1,1 0-1,-1 0 0,0-1 0,0-1 0,0 1 0,0-1 0,12-7 1,-8 2-1,0 0 1,0-2 0,-1 1 0,-1-1-1,1-1 1,-2 0 0,0 0 0,0-1 0,-1 0-1,10-20 1,-12 21 170,-2 0-1,1 0 0,-1 0 1,-1-1-1,0 1 1,-1-1-1,0 0 1,0 0-1,-2 0 0,1 0 1,-2 0-1,1 0 1,-4-16-1,2 23-251,0 0-1,0 0 1,-1 0 0,1 0-1,-1 0 1,0 1-1,-1-1 1,1 1-1,-1 0 1,0 0 0,0 0-1,0 0 1,0 1-1,-1-1 1,0 1 0,1 0-1,-1 1 1,0-1-1,0 1 1,-1 0 0,1 0-1,0 1 1,-1-1-1,1 1 1,-1 1-1,1-1 1,-1 1 0,0-1-1,1 2 1,-1-1-1,1 1 1,-1 0 0,1 0-1,-1 0 1,1 1-1,0-1 1,0 1-1,-1 1 1,1-1 0,-5 4-1,5-2-315,0 0 1,0 0-1,1 0 0,-1 1 1,1-1-1,0 1 0,0 0 0,-5 9 1,2 7-3388,5 2-3627,2-15-349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56 15246,'0'0'3027,"-8"8"-128,-26 23-774,33-30-1986,-1 0 0,1 0 0,0 0 1,0 0-1,0 0 0,1 1 0,-1-1 0,0 0 1,0 1-1,1-1 0,-1 1 0,1-1 0,-1 1 1,1-1-1,-1 1 0,1-1 0,0 1 1,0-1-1,0 3 0,0-3-60,1 0 1,-1 1-1,1-1 0,-1 0 1,1-1-1,0 1 0,-1 0 1,1 0-1,0 0 0,0 0 1,0 0-1,-1-1 0,1 1 1,0 0-1,0-1 0,0 1 1,0-1-1,0 1 0,2 0 1,4 1 120,0 0 1,-1 0-1,1-1 0,0 0 1,12 0-1,-4-1-66,1-1 1,0-1 0,-1 0-1,1-1 1,-1-1-1,26-9 1,-32 9-53,0 1 1,0-1 0,0-1 0,-1 0 0,0 0-1,0-1 1,0 0 0,-1 0 0,0 0 0,0-1-1,0 0 1,5-9 0,-11 15-55,0 0 0,0 0 0,0-1-1,-1 1 1,1 0 0,0 0 0,-1-1 0,1 1 0,-1 0 0,1-1 0,-1 1 0,0-1 0,0 1-1,0-1 1,1 1 0,-1-1 0,-1 1 0,1 0 0,0-1 0,-1-2 0,1 3-16,-1 0-1,0 1 1,1-1 0,-1 0 0,0 0 0,0 0-1,0 0 1,0 1 0,0-1 0,0 0 0,0 1-1,0-1 1,0 1 0,0-1 0,0 1 0,0 0-1,0-1 1,0 1 0,-3 0 0,-2-1-29,0 1-1,0-1 1,0 2 0,0-1 0,0 1 0,0 0 0,0 0-1,-7 2 1,-3 4-9,1 1 0,1 0-1,-1 1 1,2 0 0,-1 1-1,1 1 1,1 0 0,0 1-1,0 0 1,1 0 0,1 2-1,0-1 1,-10 20 0,18-31 15,1 0 1,0 1 0,0-1-1,0 1 1,0 0-1,0-1 1,0 1-1,0 0 1,1-1 0,0 1-1,-1 0 1,1 0-1,0 0 1,0-1-1,1 1 1,-1 0 0,1 0-1,-1-1 1,1 1-1,0 0 1,1 3-1,0-4 6,0 1 1,0 0-1,1-1 0,-1 1 0,1-1 0,0 0 0,-1 0 0,1 0 0,0 0 1,0 0-1,0 0 0,1-1 0,-1 0 0,5 2 0,11 2-569,0-2 1,1 0-1,-1-1 0,34 0 1,3-4-3410,-1-7-2722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12620,'-5'0'1922,"3"-1"1057,2-3-1314,7-1-448,15 5 129,9 0-161,6 0-32,12 0-224,12 0-129,6 1-287,-4-1-353,2 0-128,-8 0-833,-8 0-1088,-15-1-578,-12-3-1729,-13-2-2722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14478,'0'0'10666,"81"8"-8648,-22-17-1025,4-3-545,0-2-320,0 4-128,-7 1-544,-9 3-1955,-11 2-2818,-11-2-5893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139 389 1185,'0'0'3753,"9"-3"-2253,-6 2-1673,28-9 1778,11-10 3602,-39 19-4641,0-1 1,0 1-1,0-1 0,0 1 1,-1-1-1,1 0 1,-1 0-1,1 0 0,-1 0 1,0-1-1,0 1 1,0-1-1,0 1 0,0-1 1,0 0-1,-1 1 0,1-1 1,-1 0-1,0 0 1,0 0-1,0 0 0,0 0 1,-1 0-1,1-6 0,-2 7-530,0 0 1,0 0-1,-1 0 0,1 1 0,-1-1 0,1 0 0,-1 1 0,0 0 0,1-1 0,-1 1 0,0 0 0,0 0 0,0 0 0,0 0 0,0 0 0,0 0 0,0 1 0,-1-1 0,1 1 0,-2-1 0,-49-9 99,41 8-20,0 1-1,-1 0 1,1 1 0,-1 0-1,1 1 1,-1 0 0,-19 6-1,28-6-104,1 0 0,-1 1 0,1-1 0,0 1-1,-1 0 1,1 0 0,0 0 0,0 1 0,0-1-1,1 1 1,-1 0 0,1-1 0,-1 1 0,1 0 0,0 0-1,0 1 1,0-1 0,0 0 0,1 1 0,-1-1-1,1 1 1,0-1 0,0 1 0,0 0 0,1-1-1,-1 1 1,1 0 0,0 0 0,1 5 0,-1-7-3,0-1 1,0 1-1,0 0 1,0-1-1,1 1 1,-1-1-1,1 1 1,-1-1-1,1 0 1,-1 1-1,1-1 1,0 0-1,0 1 1,0-1-1,0 0 1,0 0-1,0 0 0,0 1 1,0-1-1,0 0 1,0-1-1,2 2 1,1 0 27,0 0 0,0 0 0,0 0 0,0-1 0,0 0 0,1 0 0,7 1 1,0-1 37,-1 0 0,0-1 0,1 0 0,-1-1 0,20-5 0,-14 0-45,-1 0 0,-1-2 0,1 0 0,-1-1 0,0-1 0,-1 0 0,0 0 0,-1-2 0,0 0 0,-1 0 0,0-1 0,-1-1 0,0 0 0,-1 0 0,-1-1 0,0 0 0,-2-1 0,1 0 0,-2 0 0,7-23-1,-12 35-25,0 0-1,0 0 0,0 0 1,-1 0-1,0 0 0,1 0 1,-1 0-1,-1 0 0,1 0 1,-1-1-1,1 1 0,-1 0 1,0 0-1,-1 0 0,1 1 0,-1-1 1,0 0-1,-2-4 0,1 5-14,0 0-1,0 0 0,-1 0 0,1 1 0,-1 0 0,1-1 1,-1 1-1,0 1 0,0-1 0,0 0 0,0 1 0,0 0 0,0 0 1,0 0-1,0 0 0,0 1 0,-6 0 0,-8-2-8,1 1-1,0 2 0,-1-1 1,1 2-1,0 0 0,0 1 0,0 1 1,0 1-1,1 0 0,-1 1 1,1 1-1,1 0 0,-1 1 1,1 1-1,-26 20 0,39-28-54,0 0 0,1 0 0,0 1 0,-1-1-1,1 0 1,0 0 0,-1 1 0,1-1 0,0 1 0,0-1-1,0 1 1,0 0 0,1-1 0,-1 1 0,0 0 0,1 0-1,-1-1 1,1 1 0,-1 4 0,2-5-193,-1 0 0,1 0 1,0 0-1,0 0 0,-1 0 0,1 0 1,0-1-1,0 1 0,0 0 0,0 0 1,0-1-1,0 1 0,0 0 0,0-1 1,1 1-1,-1-1 0,0 1 0,0-1 1,0 0-1,1 1 0,-1-1 0,0 0 1,0 0-1,1 0 0,-1 0 0,0 0 1,0 0-1,1 0 0,0-1 0,22 1-6200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9033,'2'5'10520,"-3"17"-7881,-5 27-2036,5-46-539,-11 50 742,3 1 0,-6 93 0,15-146-838,1-1-1,-1 1 1,0-1-1,1 1 1,-1-1-1,0 1 0,1-1 1,-1 1-1,1-1 1,-1 0-1,1 1 1,-1-1-1,1 0 1,-1 1-1,1-1 1,-1 0-1,1 0 0,-1 1 1,1-1-1,0 0 1,-1 0-1,1 0 1,-1 0-1,1 0 1,0 0-1,-1 0 1,1 0-1,-1 0 0,1 0 1,0 0-1,-1 0 1,1 0-1,-1-1 1,1 1-1,-1 0 1,1 0-1,-1-1 1,1 1-1,-1 0 0,1-1 1,-1 1-1,1 0 1,-1-1-1,1 1 1,-1-1-1,0 1 1,1-1-1,-1 1 1,0-1-1,1 1 1,-1-1-1,4-7-1138,0 1-1,-1 0 1,0-1-1,0 1 1,-1-1-1,0 0 1,-1 0-1,2-13 1,-1-19-6330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10378,'0'0'14467,"11"-1"-13843,140-5 600,-77 5-2422,-4-3-4780,-64 3 1462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9513,'0'0'9929,"-26"52"-8487,43-47-225,6-1-64,8-1-352,1-3-481,4 0-192,-2 0-64,-1 0-704,-6 0-1186,-9 0-1313,-7 2-1537,-6 1-1666</inkml:trace>
  <inkml:trace contextRef="#ctx0" brushRef="#br0" timeOffset="1">1 311 11691,'0'0'8232,"70"-4"-6567,-36-3-992,0 0-609,-1 2-32,1 2-480,-5 3-994,-6 0-736,-5 0-2818,4 0-1539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12364,'0'0'10842,"12"0"-10127,23-1-324,90 3 331,-108-2-811,0 2 1,0 0 0,0 2-1,-1-1 1,23 9-1,-37-11 57,0 0-1,0 0 0,0 0 1,0 0-1,0 1 0,-1-1 1,1 0-1,0 1 0,-1 0 1,1-1-1,-1 1 0,1 0 1,-1-1-1,0 1 0,0 0 1,0 0-1,0 0 0,0 0 1,0 0-1,0 0 0,-1 1 1,1-1-1,-1 0 0,1 0 1,-1 0-1,0 1 0,0-1 1,0 0-1,0 0 0,0 1 1,-1-1-1,1 0 0,-1 0 1,0 0-1,1 0 0,-1 0 1,0 0-1,-1 3 0,-6 10 117,0 0 0,0 0 1,-1-1-1,-12 14 0,7-10-112,3-1-52,-17 22 401,-24 46 0,47-75-566,-1 0 1,2 1 0,0 0 0,0 0 0,1 0 0,0 0-1,0 0 1,2 0 0,-1 1 0,1 14 0,5-17-5004,12-8-4884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9769,'0'0'8857,"0"9"-8217,-3 5-306,0-1-1,0 1 0,-2-1 1,1 0-1,-2 0 0,0 0 1,0-1-1,-12 16 0,-7 10 1154,13-21-1192,0 0 0,1 1 0,1 1 0,1 0 0,-8 23 0,15-38-4394,2-8 1778,1-12-430,0 12 1379,2-20-5152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11979,'0'0'8777,"11"57"-6824,7-36-223,2 1-321,5 0-736,2-1-449,2 1-96,2-1-96,-1 1-32,-6-1-1057,1 1-1633,-5-5-1890,-8-4-4101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6951,'0'0'12929,"12"3"-11327,84 10-391,2-4 1,136-5-1,-91-3-1060,98 2 27,364-42 1,-560 36 137,-8-1-2932,-68-1-7389,12 2 818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163 253 6054,'0'0'1815,"10"-3"-1313,-5 2-113,45-12-266,-22 0 2178,-9-3 3742,-20 16-5916,1 0 0,0-1 0,0 1 1,-1-1-1,1 1 0,0-1 0,0 1 0,-1 0 0,1-1 1,0 1-1,-1 0 0,1-1 0,0 1 0,-1 0 0,1-1 1,-1 1-1,1 0 0,-1 0 0,1 0 0,-1-1 0,1 1 1,0 0-1,-1 0 0,1 0 0,-1 0 0,1 0 0,-1 0 1,1 0-1,-1 0 0,1 0 0,-1 0 0,1 0 0,-1 0 1,1 0-1,-2 1 0,-26-2-72,24 1 261,-6 1-247,-1-1 0,1 1 0,0 1 1,0-1-1,0 2 0,0 0 0,0 0 1,0 0-1,1 1 0,0 1 0,0 0 1,0 0-1,-10 7 0,13-6 6,0-1 0,0 0 1,1 1-1,0 0 0,0 0 0,0 1 0,1-1 0,0 1 0,0 0 1,0 0-1,1 1 0,0-1 0,1 1 0,0-1 0,0 1 1,0 0-1,0 12 0,2-18-51,0 0 1,0 0-1,0 0 0,0 0 1,0 0-1,0 0 0,1-1 1,-1 1-1,1 0 0,-1 0 1,1 0-1,0 0 0,0 0 1,0-1-1,0 1 0,0 0 1,0-1-1,0 1 0,1-1 1,-1 1-1,2 1 1,0-1 29,1 0 0,-1 0 1,0-1-1,1 1 1,0-1-1,-1 1 1,1-1-1,-1 0 1,1-1-1,6 2 1,1-2 134,1 0-1,-1 0 1,0-1 0,1 0-1,-1-1 1,22-6 0,-19 3-98,0-1 1,0-1 0,0 0-1,-1-1 1,0 0 0,0-1-1,-1-1 1,0 0 0,-1 0 0,0-1-1,17-23 1,-22 25 8,1 0 0,-2-1 0,1 1 0,-1-1-1,-1 0 1,0 0 0,0-1 0,-1 1 0,0-1 0,-1 0 0,0 0 0,-1 0 0,0 0 0,-1 0 0,0 0-1,0 0 1,-4-14 0,3 19-89,-1 1 0,0 0 0,0-1 0,-1 1 0,0 0-1,0 0 1,0 0 0,0 1 0,-1-1 0,1 1 0,-1 0 0,0 0 0,-1 0-1,1 0 1,-1 1 0,1 0 0,-1 0 0,0 0 0,0 0 0,-1 1 0,1 0-1,0 0 1,-1 0 0,1 1 0,-1 0 0,0 0 0,-10-1 0,2 1-58,1 1 0,-1-1-1,1 2 1,0 0 0,-1 1 0,1 0 0,0 1 0,0 0 0,0 1 0,-23 11 0,27-10-155,-1 0-1,2 1 1,-1 0 0,1 0 0,0 1 0,-13 13-1,19-17-177,-1 0 0,1 0-1,0 1 1,-1-1 0,2 1-1,-1-1 1,0 1 0,1 0-1,-1 0 1,1 0 0,0 0-1,1 0 1,-1 0 0,1 0-1,-1 0 1,1 0 0,1 0-1,-1 0 1,2 7 0,5 3-4921,10-4-3096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90 122 10378,'-2'1'425,"1"0"0,0 0 1,0 1-1,0-1 0,0 1 1,1-1-1,-1 1 0,0-1 0,1 1 1,-1-1-1,1 1 0,-1 0 1,1-1-1,0 1 0,0-1 1,-1 1-1,1 0 0,0 0 0,1-1 1,-1 1-1,0 0 0,0-1 1,1 1-1,0 1 0,0-1-217,0-1 0,1 0-1,-1 1 1,1-1 0,-1 0-1,1 0 1,0 0 0,-1 0 0,1 0-1,0 0 1,-1 0 0,1-1-1,0 1 1,0-1 0,0 1-1,0-1 1,2 1 0,9 0 47,-1-1 1,0 0-1,1 0 0,-1-1 1,18-4-1,-18 1-124,1 0-1,-1 0 1,0-1 0,0 0-1,-1-1 1,21-14 0,-28 17-70,0 0 0,0 0 1,0 0-1,0 0 1,-1-1-1,1 1 1,-1-1-1,0 0 0,0 0 1,0 0-1,-1-1 1,1 1-1,-1 0 1,0-1-1,-1 0 0,1 1 1,-1-1-1,0 0 1,0 0-1,1-9 1,-3 13-34,0-1 0,1 0 1,-1 0-1,0 0 1,0 1-1,0-1 0,-1 0 1,1 1-1,0-1 0,-1 1 1,1 0-1,0-1 1,-1 1-1,0 0 0,1 0 1,-1 0-1,0 0 0,0 0 1,1 0-1,-1 0 1,0 1-1,0-1 0,0 1 1,0-1-1,0 1 0,0 0 1,0 0-1,0 0 1,0 0-1,-2 0 0,-9-1-18,0 1 0,0 1-1,-16 2 1,16 0-21,0 0 1,1 2-1,0-1 0,0 1 1,0 1-1,0 0 1,1 1-1,0 0 1,-10 10-1,5-5 18,1 2 0,0 0 0,1 1 0,1 0 0,-13 18 0,24-30-4,0-1 1,0 1-1,1 0 0,-1 0 1,0-1-1,1 1 0,0 0 1,0 0-1,0 1 1,0-1-1,0 0 0,1 0 1,-1 0-1,1 1 0,0-1 1,0 0-1,0 0 1,0 1-1,1-1 0,0 4 1,1-4 3,-1 0 0,1 0 1,0-1-1,0 1 1,0-1-1,0 1 0,0-1 1,1 0-1,-1 0 1,1 0-1,-1 0 0,1 0 1,0 0-1,0-1 1,0 1-1,5 1 0,10 2 1,1 0-1,0-1 0,1-1 0,-1 0 1,26-1-1,-36-2-80,114 2-2085,-40-8-2866,-9-7-2631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5349,'0'0'19218,"7"3"-18027,11 3-666,-1 0 0,1-2 0,0 0 0,0-1 0,27 0 0,106-2-1137,-82-2-3918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8936,'0'0'15391,"10"-2"-13907,2-1-1227,0 0 1,-1-2-1,1 1 0,-1-1 1,0-1-1,0 0 0,0-1 1,-1 0-1,17-15 0,5-4-111,-1-1 0,-1-2 0,-2-1 0,-1-1 0,34-49 0,-61 78-210,-2 18-251,-26 66 244,20-63 164,1 0 0,1 1 1,0 0-1,2 0 0,0 0 0,-1 29 1,5-39-253,0-4 236,0 1 1,0-1-1,0 0 1,1 1 0,0-1-1,2 8 1,-2-12-179,0-1 1,0 1-1,-1-1 1,1 1-1,0-1 1,0 1-1,1-1 1,-1 0-1,0 0 1,0 1-1,0-1 1,1 0-1,-1 0 1,1 0-1,-1 0 1,1-1-1,-1 1 1,1 0-1,-1-1 1,1 1-1,0-1 1,-1 1-1,1-1 1,0 0-1,-1 0 1,1 0-1,0 0 1,2 0-1,-3 0-233,0 0 1,-1 0-1,1 0 1,0 0-1,0 0 0,0 0 1,-1-1-1,1 1 0,0 0 1,0-1-1,-1 1 0,1 0 1,0-1-1,-1 1 0,1-1 1,0 1-1,-1-1 0,1 1 1,-1-1-1,1 1 1,0-1-1,-1 0 0,0 1 1,1-1-1,-1 0 0,1 1 1,-1-1-1,0 0 0,1-1 1,3-14-10408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1954,'0'0'24129,"-3"3"-23013,3-3-1091,0 1-1,-1-1 1,1 0 0,0 0 0,0 0-1,0 1 1,-1-1 0,1 0-1,0 0 1,0 1 0,0-1-1,0 0 1,-1 1 0,1-1-1,0 0 1,0 0 0,0 1-1,0-1 1,0 0 0,0 1 0,0-1-1,0 0 1,0 1 0,0-1-1,0 0 1,0 1 0,0-1-1,0 0 1,0 1 0,0-1-1,1 0 1,-1 0 0,0 1-1,0-1 1,0 0 0,0 1 0,1-1-1,-1 0 1,0 0 0,0 1-1,0-1 1,1 0 0,-1 0-1,0 0 1,0 0 0,1 1-1,-1-1 1,0 0 0,1 0 0,-1 0-1,0 0 1,1 0 0,30 6 612,60-5-356,-65-2-180,193-15 105,0-1-1026,-218 17-627,-5 0-4314,-12 0 963,-3 0-3108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89 7399,'0'0'10597,"3"8"-8206,-3-7-2356,0 1 105,1 0 0,-1 1-1,1-1 1,-1 0 0,1 0-1,0 0 1,0 0 0,0 0-1,0 0 1,0-1 0,0 1-1,1 0 1,-1-1 0,1 1-1,-1 0 1,1-1-1,-1 0 1,1 1 0,0-1-1,0 0 1,0 0 0,0 0-1,0 0 1,0 0 0,0 0-1,0-1 1,0 1 0,0-1-1,0 1 1,0-1 0,0 0-1,0 0 1,4 0-1,12 0 255,0 0-1,-1-2 1,1 0-1,32-8 1,-45 9-322,0 0 1,0-1-1,-1 0 1,1 0-1,0 0 1,-1 0-1,1-1 1,-1 0-1,0 1 1,0-2-1,0 1 1,0 0 0,-1-1-1,1 0 1,-1 0-1,0 0 1,0 0-1,0 0 1,-1-1-1,1 1 1,-1-1-1,2-5 1,-4 9-45,0 0 0,1-1 0,-1 1 1,0 0-1,0 0 0,0-1 0,0 1 0,0 0 1,0-1-1,0 1 0,0 0 0,0 0 0,-1-1 1,1 1-1,-1 0 0,1 0 0,-1 0 0,1-1 1,-1 1-1,1 0 0,-1 0 0,0 0 0,0 0 1,0 0-1,-1-1 0,-1 0-10,1 0 1,-1 1 0,0-1-1,0 1 1,0-1-1,0 1 1,0 0-1,-1 0 1,1 1-1,-3-1 1,-13-1-58,1 1 0,-36 2 0,42 0 78,1 0-37,0 1-1,1 0 1,-1 0-1,1 1 0,0 0 1,0 1-1,0 1 1,0-1-1,1 1 0,-13 9 1,18-12 23,0 1 1,0 0-1,0 0 1,0 1-1,1-1 0,0 1 1,-1-1-1,1 1 1,0 0-1,0 0 1,1 0-1,0 1 0,-1-1 1,1 1-1,1-1 1,-1 1-1,1 0 1,-1 0-1,1 0 1,1-1-1,-1 1 0,1 0 1,0 0-1,0 8 1,1-11-18,1 1 1,-1-1-1,0 1 1,0-1-1,1 0 1,0 0-1,-1 0 1,1 1 0,0-1-1,0-1 1,0 1-1,0 0 1,0 0-1,0-1 1,1 1-1,-1-1 1,1 0-1,-1 0 1,1 0 0,-1 0-1,1 0 1,0 0-1,-1-1 1,5 1-1,12 2 44,0 0-1,25 0 1,-28-2-25,120 4-1425,-47-7-6381,-62-2 241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5733,'2'4'12602,"-2"10"-6654,0 12-4366,-2 19-3561,0-18 3472,1-4-1128,1-1 1,1 0-1,6 35 0,9-7-3182,-15-48 1257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11018,'0'0'13282,"-7"11"-12833,1-1-437,0 1 0,0 0 0,1 1 0,0-1 0,1 1 1,0 0-1,1 0 0,1 1 0,0-1 0,-1 14 0,3-21-11,-1 13-17,0-1-1,1 0 0,1 0 0,5 28 0,-6-43 17,1 1-1,-1-1 1,0 0 0,1 0-1,0 0 1,-1 0-1,1 0 1,0 0 0,0 0-1,0 0 1,0 0-1,1 0 1,-1 0 0,0-1-1,1 1 1,0 0-1,-1-1 1,1 1 0,0-1-1,-1 0 1,1 1 0,0-1-1,0 0 1,0 0-1,0-1 1,0 1 0,0 0-1,1 0 1,-1-1-1,0 0 1,0 1 0,0-1-1,1 0 1,-1 0-1,0 0 1,0 0 0,0-1-1,1 1 1,-1 0-1,0-1 1,0 0 0,0 1-1,0-1 1,0 0 0,0 0-1,3-2 1,2-1-108,-1 1 0,0-1 0,0-1 1,-1 1-1,1-1 0,-1 0 0,0 0 0,0 0 1,-1-1-1,8-12 0,-4 6-932,-2 0 0,1-1 1,-2 0-1,8-25 0,-1-17-5281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4708,'0'0'17649,"74"-12"-16143,-38 4-193,1 3-480,3 1-289,-4 0-192,-2 2-223,-5 0-129,-6 2-64,-3 0-961,-5-1-1282,-4-3-1248,-6-1-2275,-5-4-1024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13453,'0'0'11499,"62"-44"-10667,-33 40-671,1 4-97,10 0-128,-6 0-513,6 0-1665,-6 0-2274,0 0-3684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10954,'0'0'6780,"-1"8"-5237,-2 16-426,1-12-382,0 0 1,0 1 0,1-1 0,1 1 0,0 0-1,3 14 1,-3-26-691,0 0-1,1-1 1,0 1-1,-1 0 1,1 0-1,-1-1 1,1 1 0,0-1-1,-1 1 1,1 0-1,0-1 1,0 1-1,0-1 1,-1 0-1,1 1 1,0-1-1,0 0 1,0 1 0,0-1-1,0 0 1,0 0-1,-1 0 1,1 0-1,0 0 1,0 0-1,0 0 1,0 0-1,0 0 1,0 0 0,0 0-1,0 0 1,0-1-1,-1 1 1,1 0-1,0-1 1,0 1-1,0-1 1,-1 1 0,2-2-1,32-19 470,-30 17-422,34-33-66,-36 35 58,1 0 0,-1-1 0,0 0 0,0 1 0,-1-1 1,1 0-1,0 0 0,-1 0 0,0 0 0,0 0 0,0 0 0,1-7 0,-2 10 98,-18 36-235,13-26 91,-1 0 0,2 1 0,0-1 0,0 1 1,-4 21-1,3 3-2744,5-53-16310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8840,'0'0'13058,"-1"11"-11542,1 38-574,2 0 0,1 1-1,3-1 1,15 55 0,-15-82-634,-4-24 402,-3-39 615,0 31-1250,-18-142-443,5 50-380,15 107 774,0-1-1,0 1 1,0-1 0,1 0-1,0 1 1,0-1-1,0 0 1,0 0 0,1 0-1,-1-1 1,1 1-1,0 0 1,0-1 0,0 0-1,1 0 1,-1 0-1,1 0 1,0 0 0,0-1-1,0 0 1,0 0-1,0 0 1,0 0 0,0 0-1,1-1 1,-1 0-1,1 0 1,-1 0 0,1 0-1,-1-1 1,1 0-1,0 0 1,-1 0 0,1 0-1,-1-1 1,1 0-1,-1 0 1,1 0 0,-1 0-1,1-1 1,-1 0-1,0 0 1,0 0 0,0 0-1,0-1 1,0 1-1,-1-1 1,6-5 0,-3 1-30,-1-1 0,1 0 0,-1 0 0,-1-1 0,1 1 0,-1-1 1,-1 0-1,0 0 0,0 0 0,2-15 0,-17 93-350,8-48 392,0 1 0,-1 34 0,4-48-22,1 0 0,0 0 0,0 0 0,0 0 0,1-1 0,0 1 0,1 0 0,0-1 0,0 1 0,1-1 0,-1 1 0,2-1 0,-1 0 0,1 0 0,6 9 0,22 34-1671,-27-31-2720,-3 1-5130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15214,'0'0'7079,"-4"10"-5536,-14 35 162,-37 108 1717,49-132-3172,1 0-1,1 1 1,1-1 0,1 1-1,1 37 1,1-55-253,1 0-1,0 0 1,-1-1 0,2 1-1,-1 0 1,0-1 0,1 1 0,0-1-1,-1 0 1,2 1 0,-1-1-1,0 0 1,0 0 0,1 0 0,0-1-1,-1 1 1,1-1 0,0 1-1,0-1 1,1 0 0,-1 0 0,0 0-1,1-1 1,-1 1 0,6 1-1,46 9-2460,-3-14-4179,-23-6-692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79 13164,'0'0'14745,"3"-2"-14409,4 0-224,1 0-1,0 1 0,-1 0 1,1 0-1,0 1 1,0-1-1,0 2 0,10 1 1,43-2 16,-57 0-112,-1-1 1,0 1-1,1-1 1,-1 0-1,0 0 1,0 0-1,0 0 0,1-1 1,-1 1-1,-1-1 1,1 0-1,0 0 1,0 0-1,3-3 1,-5 4-14,-1 0 1,1 1 0,0-1-1,0 1 1,-1-1-1,1 0 1,0 1 0,-1-1-1,1 0 1,-1 0-1,1 0 1,-1 1 0,1-1-1,-1 0 1,0 0-1,1 0 1,-1 0 0,0 0-1,0 0 1,0 0-1,0 0 1,0 0 0,0 0-1,0 0 1,0 0-1,0 1 1,0-1 0,0 0-1,0 0 1,-1 0-1,1 0 1,0 0 0,-1 0-1,1 0 1,-1 1-1,1-1 1,-1 0 0,1 0-1,-1 0 1,0 1-1,1-1 1,-1 0 0,0 1-1,1-1 1,-1 1-1,0-1 1,0 1 0,0-1-1,0 1 1,1-1-1,-1 1 1,0 0 0,0 0-1,0-1 1,-2 1-1,-4-2-16,-1 0-1,0 0 0,1 1 1,-17-1-1,11 3-14,1 0-1,-1 0 1,1 1-1,-1 1 1,1 0-1,0 1 1,0 0-1,-18 9 1,25-11 31,0 1 0,0-1 1,1 1-1,-1 0 0,1 0 1,0 0-1,0 1 0,0-1 1,1 1-1,-1 0 0,1 0 1,0 0-1,0 1 1,0-1-1,0 1 0,1-1 1,0 1-1,0 0 0,0 0 1,1 0-1,-1 0 0,1 0 1,0 8-1,1-11 2,1 1-1,0-1 1,-1 0 0,1 1-1,0-1 1,1 0 0,-1 0 0,0 0-1,0 0 1,1 0 0,-1 0-1,1 0 1,0-1 0,0 1 0,-1 0-1,1-1 1,0 1 0,0-1-1,0 0 1,1 0 0,-1 0-1,0 0 1,0 0 0,1 0 0,-1-1-1,0 1 1,1-1 0,4 1-1,11 3-242,1-2 0,28 2 0,-41-4 31,95-1-6989,-55-6-1559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5189,'0'0'10607,"5"12"-7879,7 13-1331,4 10 908,-2 1 1,19 67-1,-30-91-2087,-1-1-1,0 1 0,-1 0 1,-1-1-1,1 1 0,-2 0 1,1-1-1,-2 1 1,0 0-1,0-1 0,-1 0 1,0 1-1,-1-1 0,-8 16 1,-2-2-182,-2-1 1,-1-1-1,0 0 1,-2-1-1,-30 28 0,-6-4-2359,-2-6-3532,22-18-4752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6662,'1'-31'12036,"7"1"-5602,-7 29-6370,0-1 0,0 1 0,0-1 0,0 0 0,0 1 1,0 0-1,1-1 0,-1 1 0,0 0 0,1-1 0,-1 1 0,1 0 0,-1 0 0,1 0 0,-1 1 1,1-1-1,0 0 0,0 0 0,-1 1 0,1-1 0,0 1 0,0 0 0,0-1 0,-1 1 0,1 0 0,0 0 1,0 0-1,0 0 0,0 1 0,-1-1 0,1 0 0,2 2 0,-2 1-105,-1 0 0,0-1-1,0 2 1,0-1 0,0 0 0,-1 0 0,1 0-1,-1 0 1,0 0 0,0 1 0,0-1-1,0 0 1,-2 6 0,2 1 10,0 7 46,-1-8-12,1 0 0,0 1 1,1-1-1,0 0 1,0 0-1,5 12 0,-5-18 9,0-1 0,0 1 0,1-1 0,-1 1 0,1-1 0,-1 0 0,1 0 0,0 0 0,0 0 0,0 0 0,0 0 0,0-1 0,1 1 0,-1-1 0,0 1 1,1-1-1,-1 0 0,1 0 0,0 0 0,-1 0 0,1-1 0,0 1 0,-1-1 0,1 1 0,0-1 0,3 0 0,0 0 15,0 1 0,-1-2 0,1 1 0,0 0 0,0-1 1,0 0-1,0-1 0,-1 1 0,1-1 0,-1 0 1,1-1-1,-1 1 0,0-1 0,0 0 0,0 0 0,5-5 1,-7 5 0,0 0 0,0 0 0,0-1 1,0 1-1,0-1 0,-1 0 0,0 0 1,0 0-1,0 0 0,0 0 0,-1 0 1,1-1-1,-1 1 0,0 0 0,0-1 1,-1 1-1,1-1 0,-1 1 0,0-1 1,-1 1-1,0-8 0,0 9 6,0 0 0,0 0 0,-1 1 0,1-1 1,-1 0-1,1 1 0,-1 0 0,0-1 0,0 1 0,0 0 0,0 0 0,0 0 0,-1 0 0,1 0 0,0 1 0,-1-1 0,1 1 0,-1-1 0,0 1 0,0 0 0,1 0 0,-1 0 1,0 1-1,0-1 0,0 1 0,0-1 0,0 1 0,-3 0 0,5 0-40,1 0 0,-1 0-1,1 0 1,-1 0 0,1 0 0,-1 0 0,1 0 0,-1 0 0,1 1 0,0-1-1,-1 0 1,1 0 0,-1 0 0,1 1 0,-1-1 0,1 0 0,0 0 0,-1 1 0,1-1-1,0 0 1,-1 1 0,1-1 0,0 0 0,-1 1 0,1-1 0,0 1 0,0-1-1,-1 0 1,1 1 0,0-1 0,0 1 0,0-1 0,0 1 0,0-1 0,0 1-1,0-1 1,0 1 0,-1-1 0,2 1 0,-1-1 0,0 1 0,0-1 0,0 0-1,0 1 1,0-1 0,0 1 0,0-1 0,1 1 0,-1-1 0,0 1 0,0-1-1,1 0 1,-1 1 0,1 0 0,0 1-1,-1-1 0,1 1 1,1 0-1,-1-1 0,0 1 0,0 0 0,1-1 0,-1 0 1,0 1-1,1-1 0,-1 0 0,1 0 0,2 2 0,44 6-1856,2-8-6571,-27-3 213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16784,'0'0'6934,"-4"8"-6394,-19 34-72,-25 52 674,45-86-1013,-1 0 0,2 0 0,-1 0-1,1 0 1,1 0 0,-1 1 0,1-1 0,1 0 0,0 17-1,1-24-123,-1 0-1,1 0 1,-1 0 0,1 0-1,-1 0 1,1 0-1,0 0 1,0 0-1,-1 0 1,1 0 0,0 0-1,0-1 1,0 1-1,0 0 1,0 0-1,0-1 1,0 1-1,0-1 1,0 1 0,0-1-1,1 0 1,-1 1-1,0-1 1,0 0-1,0 0 1,3 0-1,37 2-940,-33-2 329,0 0 27,44-4-6676,-26-8-2028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10025,'0'0'10661,"1"9"-9001,0-3-1499,-1-5-85,0 1 1,0 0 0,0 0-1,0 0 1,1 0 0,-1 0-1,1-1 1,-1 1 0,1 0-1,-1 0 1,1-1 0,0 1-1,0 0 1,0-1 0,0 1-1,0-1 1,0 1 0,1-1-1,-1 1 1,0-1 0,1 0-1,-1 0 1,1 0 0,-1 0-1,1 0 1,-1 0 0,1 0-1,0 0 1,0-1 0,-1 1-1,1-1 1,0 1 0,0-1-1,0 0 1,2 1 0,11 0 140,-1-1 0,1-1 0,17-2 0,-27 2-307,0 0-1,0 0 1,0-1 0,-1 0 0,1 0-1,0 0 1,-1 0 0,1-1 0,-1 1-1,0-1 1,0-1 0,0 1 0,4-4 0,-8 7 79,0 0 0,0-1 0,0 1 0,1 0 1,-1 0-1,0-1 0,0 1 0,0 0 0,0 0 1,1-1-1,-1 1 0,0 0 0,0-1 0,0 1 1,0 0-1,0 0 0,0-1 0,0 1 0,0 0 1,0-1-1,0 1 0,0 0 0,0-1 0,0 1 1,0 0-1,0 0 0,0-1 0,-1 1 0,1 0 1,0-1-1,0 1 0,0 0 0,0 0 0,0-1 1,-1 1-1,1 0 0,0 0 0,0 0 0,0-1 1,-1 1-1,1 0 0,0 0 0,-1-1 0,-20-7 56,-30-2 518,46 10-525,-1-2 23,0 2 0,0-1 0,0 0 0,0 1 0,0 0 0,0 1 0,-10 1 0,14-1-47,0 0 0,0 0-1,0 0 1,1 0 0,-1 0-1,0 0 1,1 0 0,-1 1-1,1-1 1,-1 1 0,1-1-1,0 1 1,0-1 0,-1 1-1,1 0 1,0 0 0,1-1-1,-1 1 1,0 0 0,0 0-1,1 0 1,-1 0 0,1 0-1,0 0 1,-1 4 0,1-6-12,-1 8 120,-1 0 1,2 1 0,-1-1-1,1 0 1,0 0 0,3 17 0,-2-22-108,0-1 1,0 0 0,0 0 0,0 1 0,0-1 0,1 0 0,-1 0 0,1 0 0,0 0 0,-1-1 0,1 1 0,0 0 0,0-1 0,0 1 0,0-1 0,0 1 0,1-1 0,-1 0 0,0 0 0,0 0 0,1-1 0,-1 1 0,1 0 0,-1-1 0,1 1 0,-1-1 0,5 0 0,57 2-2141,-21-10-3096,-16-3-630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11979,'0'0'13869,"25"19"-16015,-7-14-384,-3-1-929,-3-2-2915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16432,'0'0'8733,"4"9"-7985,6 11-451,-3-5-186,0 0 1,-1 0 0,-1 0-1,0 0 1,-1 1 0,0 0-1,0 16 1,-4-25-114,0 0 0,-1 0 0,1-1 0,-2 1 0,1 0 0,-1-1 0,0 1-1,0-1 1,-1 0 0,1 1 0,-2-1 0,1 0 0,-7 8 0,6-9-553,0 0 0,-1-1 0,1 0 0,-1 0 0,0 0 0,0 0 0,-1-1 0,1 0 0,-9 4 0,-10 2-5370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33 5990,'0'0'18508,"7"-2"-18028,9-2-176,0 2-1,0 0 1,28 1-1,-26 1-147,1 0-1,-1-2 1,0 0-1,23-6 1,-194 12 804,125-3-820,20-2-138,0 1-1,0 0 0,0 0 1,0 1-1,0 0 1,0 1-1,0-1 0,0 1 1,0 1-1,-12 6 0,20-9-4,0 0-1,1 0 0,-1 0 1,0 0-1,0 0 0,1 0 1,-1 0-1,0 0 1,1 0-1,-1 0 0,0 0 1,1 0-1,-1 0 0,0 1 1,0-1-1,1 0 0,-1 0 1,0 0-1,0 0 1,1 1-1,-1-1 0,0 0 1,0 0-1,0 1 0,1-1 1,-1 0-1,0 0 1,0 1-1,0-1 0,0 0 1,0 0-1,0 1 0,1-1 1,-1 0-1,0 1 0,0-1 1,0 0-1,0 1 1,0-1-1,0 0 0,0 1 1,0-1-1,0 0 0,0 0 1,-1 1-1,1-1 1,0 0-1,0 1 0,0-1 1,0 0-1,0 0 0,0 1 1,-1-1-1,1 0 0,0 0 1,0 1-1,0-1 1,-1 0-1,1 0 0,0 1 1,0-1-1,-1 0 0,1 0 1,29 2-33,-27-2 37,52 0 102,-14 2-135,-1-2 0,0-2-1,72-14 1,-104 12 893,-19 0-468,-20 0-233,-9 2-163,-1 2-1,-80 11 1,131-12-3403,28-10-4287,-8-6-1019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2915,'0'0'24706,"11"-8"-24183,22-22-358,0-2 1,-2-1-1,-1-2 1,40-61-1,-77 114 51,1 0 0,0 1 0,1 0 0,2 0-1,-4 37 1,-3 135 555,19-169-207,0-14-2725,3-11-7351,-8-1 3229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12139,'0'0'14302,"12"2"-13074,272 5-62,-204-7-4718,-80 0 3490,1 0-223,0 0 1,0 0-1,-1 0 1,1 0-1,0 0 1,-1 0-1,1 0 1,0 0-1,-1 0 1,1 0-1,0-1 1,-1 1-1,1 0 1,0-1-1,-1 1 1,1 0-1,-1-1 1,1 1-1,-1 0 1,1-1-1,0 0 1,5-7-5770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88 9993,'0'0'17142,"9"2"-16379,1-1-620,1 0-1,-1-1 0,1 0 0,-1 0 0,0-1 0,1-1 0,12-3 0,-19 5-100,0-1 0,1 0 0,-1-1 1,0 1-1,0-1 0,0 0 0,0 1 0,0-2 0,-1 1 0,1 0 0,-1-1 0,1 0 0,-1 0 0,0 0 0,0 0 0,0 0 0,0-1 0,-1 1 0,1-1 0,-1 0 0,0 1 0,0-1 0,1-5 0,-3 8-39,0 0 0,0 0 0,-1 0 0,1 1 0,0-1 0,-1 0 0,1 0 0,0 0 0,-1 0 0,0 1 0,1-1 0,-1 0 0,1 1 0,-1-1 0,0 0 0,1 1 0,-1-1 0,0 1 0,0-1 0,1 1 0,-1-1 0,0 1 0,0 0 0,0-1 0,1 1 0,-1 0 0,0 0 0,0-1 0,0 1 0,0 0 0,0 0 0,0 0 0,0 0 0,0 0 0,0 0 0,-1 1 0,-42-1 77,40 0-78,-6 1 12,1 1 0,-1 1 1,0-1-1,1 1 1,-1 1-1,1 0 0,0 0 1,0 1-1,0 0 1,1 1-1,0-1 0,0 2 1,-10 8-1,12-9 2,0 0 0,0 0 0,0 0 0,1 1 1,0 0-1,0 0 0,1 0 0,0 1 0,0-1 0,1 1 0,0 0 0,0 0 0,1 0 0,0 0 1,0 1-1,0 8 0,2-15-4,0 0 0,1 0 1,-1 0-1,1 0 1,0 0-1,0 0 0,0 0 1,0 0-1,0-1 0,0 1 1,0 0-1,0-1 1,1 1-1,-1 0 0,1-1 1,-1 0-1,1 1 0,-1-1 1,1 0-1,0 0 1,0 0-1,0 0 0,0 0 1,-1 0-1,1-1 0,3 2 1,60 12 53,-54-12-45,28 4-744,65 1 0,-89-7-936,1 0 0,-1-2-1,0 0 1,17-4 0,-5-5-5190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10602,'0'0'8595,"8"-7"-6049,-2 2-2214,0 0-1,1 1 0,-1 0 0,1 0 1,0 0-1,0 1 0,0 0 1,1 0-1,-1 1 0,1 0 0,-1 0 1,1 1-1,0 0 0,0 0 1,-1 1-1,12 0 0,-17 0-319,-1 1 0,0-1 1,0 0-1,1 0 0,-1 1 0,0-1 0,0 1 0,0-1 0,0 1 0,1-1 0,-1 1 1,0 0-1,0-1 0,0 1 0,0 0 0,0 0 0,-1 0 0,1 0 0,0 0 0,0 0 1,-1 0-1,1 0 0,0 0 0,-1 0 0,1 0 0,-1 0 0,1 0 0,-1 1 0,0-1 1,1 0-1,-1 0 0,0 1 0,0-1 0,0 0 0,0 0 0,0 1 0,0-1 0,0 0 0,-1 0 1,1 1-1,0-1 0,-1 0 0,0 2 0,-1 3 136,0 0 1,0-1-1,0 1 0,-1 0 0,0-1 1,0 0-1,-6 9 0,-3-3 268,0 0 0,0 0 0,0-1 0,-28 16 0,-8 6 323,115-29-531,2 0-1096,-34-2-1655,0 0-3582,-13-1-2859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12620,'0'0'11856,"0"8"-11439,-3 20-302,-5 185 1772,9-181-2700,2-1-1,11 52 1,-14-83 626,2 14-3494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5189,'0'0'14883,"10"1"-12934,112-8 2136,-77 2-4580,0 3 0,69 4 0,-96 4-2724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82 5125,'0'0'17777,"-12"-52"-16977,21 43-255,10 0-161,-4 1-256,12 6-96,0 0-32,2 2-32,10 0 0,1 4-961,1 4-1089,1-4-1024,1-4-2564,-3 0-4035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11243,'0'0'7553,"-2"8"-6218,-14 59 6,3 1 1,2 0-1,-1 111 0,15-150-511,-3-29-789,0 0 0,0 1 0,0-1 0,0 0 0,0 1 0,0-1 1,0 0-1,0 0 0,0 1 0,0-1 0,0 0 0,1 0 0,-1 1 0,0-1 0,0 0 0,0 0 0,0 1 0,1-1 0,-1 0 0,0 0 1,0 0-1,1 1 0,-1-1 0,0 0 0,0 0 0,1 0 0,-1 0 0,0 0 0,1 1 0,-1-1 0,0 0 0,0 0 0,1 0 0,-1 0 1,0 0-1,1 0 0,1-2 113,1 0 0,-1 0 1,0-1-1,0 1 0,0 0 1,-1-1-1,1 1 0,0-1 0,-1 0 1,0 0-1,2-5 0,4-13-92,-1-1 0,-1-1 0,-1 1 0,-1-1-1,-1 1 1,-1-1 0,-2-35 0,0 21-60,1 36-6,1-8-17,-1 0 1,0 0 0,0 0 0,-1 0 0,0 0 0,-1 0 0,0 0 0,0 0 0,-1 1 0,0-1-1,-6-12 1,8 21 13,1 0-1,0-1 0,0 1 0,0 0 0,0-1 1,-1 1-1,1 0 0,0-1 0,0 1 0,0 0 1,-1 0-1,1-1 0,0 1 0,0 0 0,-1 0 1,1 0-1,0-1 0,-1 1 0,1 0 0,0 0 1,-1 0-1,1 0 0,0 0 0,-1 0 0,1-1 1,0 1-1,-1 0 0,1 0 0,0 0 0,-1 0 1,1 0-1,-1 0 0,1 1 0,0-1 0,-1 0 1,1 0-1,0 0 0,-1 0 0,1 0 0,0 0 1,-1 1-1,1-1 0,0 0 0,0 0 0,-1 0 1,1 1-1,0-1 0,0 0 0,-1 0 1,1 1-1,0-1 0,0 0 0,0 1 0,-1-1 1,1 0-1,0 1 0,0-1 0,0 0 0,0 1 1,0-1-1,0 0 0,0 1 0,-1-1 0,1 0 1,0 1-1,0-1 0,1 0 0,-1 1 0,0 0 1,-2 25-8,3-24 37,1-1-1,-1 1 1,1-1 0,0 1 0,-1-1 0,1 1 0,0-1-1,0 0 1,-1 0 0,1 0 0,0 0 0,0 0 0,0 0-1,1-1 1,-1 1 0,0-1 0,0 1 0,0-1 0,4 0-1,48 3 282,-51-3-295,4 0 8,0-1 0,0 0 0,0 0 0,0-1 0,0 1 0,0-1 0,-1-1 0,1 0 0,-1 1 0,0-2 0,0 1 0,0-1 0,0 0 0,0 0 0,-1-1 0,0 1 0,0-1 0,0 0 0,-1-1 0,1 1 0,-1-1 1,0 0-1,-1 0 0,0 0 0,3-8 0,-15 50-15,1 0 1,2 1-1,2 0 1,1 0-1,2 0 1,4 56-1,6-54-40,0-20-2395,6-9-6101,-8-10-1570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16496,'0'0'4772,"-50"58"-4772,32-24-32,0 5-673,-4 2 257,2 0 256,-5-2 96,2-5 128,10-5-32,4-11-192,7-10-1378,4-14-6726</inkml:trace>
  <inkml:trace contextRef="#ctx0" brushRef="#br0" timeOffset="1">0 59 10122,'0'0'7367,"0"60"-6022,24-43-288,10-2 64,11 0 224,0 2 32,6-4-640,-5-3-609,-1 0-320,-10-4-1826,-7-3-2338,-11-3-7143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3011,'0'0'24071,"4"-3"-23756,-4 3-304,0-1 1,1 1 0,-1 0-1,0-1 1,1 1 0,-1 0-1,0-1 1,1 1 0,-1 0-1,1-1 1,-1 1 0,0 0-1,1 0 1,-1-1 0,1 1-1,-1 0 1,1 0 0,-1 0-1,1 0 1,-1 0 0,1 0-1,-1 0 1,1 0 0,-1 0 0,1 0-1,-1 0 1,1 0 0,-1 0-1,1 0 1,-1 0 0,1 0-1,-1 1 1,0-1 0,1 0-1,-1 0 1,1 0 0,-1 1-1,1-1 1,-1 0 0,0 1-1,1-1 1,-1 0 0,0 1-1,1-1 1,-1 1 0,1 0-1,0 31 573,-1-13-462,-2 22 90,-9 50 0,5-51 406,0 52 534,6-129-689,-1 30-5549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9161,'0'0'18246,"4"0"-17301,130-6 1617,81-9-2380,-170 10-278,-45 5-187,-23 2-4460,14-2-1009,2 0-2683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8584,'0'0'344,"0"0"-1,0-1 1,1 1-1,-1 0 1,0 0 0,1 0-1,-1 0 1,0 0-1,0-1 1,1 1 0,-1 0-1,0 0 1,0-1-1,1 1 1,-1 0-1,0 0 1,0-1 0,0 1-1,0 0 1,1 0-1,-1-1 1,0 1 0,0 0-1,0-1 1,0 1-1,0 0 1,0-1 0,0 1-1,0 0 1,0 0-1,0-1 1,0 1-1,0 0 1,0-1 0,0 1-1,0 0 1,0-1-1,0 1 1,0 0 0,-1-1-1,1 1 1,-6 1 4097,-2 9-5381,-12 39 1595,19-46-635,0 0 0,0 0 1,0 0-1,0 0 1,1 1-1,0-1 0,-1 0 1,1 0-1,0 0 1,1 1-1,-1-1 0,0 0 1,1 0-1,1 5 1,-1-7-7,0 0 0,0 0-1,1-1 1,-1 1 0,0 0 0,0-1 0,1 1 0,-1 0 0,1-1 0,-1 1 0,0-1 0,1 0 0,-1 0 0,1 1 0,-1-1-1,1 0 1,-1 0 0,1 0 0,-1 0 0,0-1 0,4 0 0,30-8 219,-28 4-175,0-1 1,0 0-1,-1 0 0,1 0 1,-2-1-1,1 0 1,0 0-1,-1 0 0,-1-1 1,1 1-1,-1-1 1,0 0-1,-1-1 0,0 1 1,3-18-1,-11 43-158,2-7 130,0 0 0,0 0-1,1 1 1,-1 11-1,3-20-72,0 1 0,0-1 0,0 0 0,0 0 0,0 1-1,1-1 1,-1 0 0,1 0 0,-1 0 0,1 0 0,0 1 0,0-1-1,0 0 1,0 0 0,0-1 0,1 1 0,-1 0 0,0 0 0,1 0-1,-1-1 1,1 1 0,0-1 0,0 1 0,3 1 0,24 10-4081,-8-7-2546,-5-3-2801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11787,'0'0'12625,"-8"9"-11770,-4 5-369,1 1 0,0 0 1,-11 20-1,17-26-354,0 1 0,1-1 0,0 1 0,1 0 0,0-1 0,0 2 0,1-1 0,-2 20 0,4-29-173,0 1 0,1-1 0,-1 1 0,1-1 0,-1 1 0,1-1 0,-1 0 0,1 1 0,0-1 0,-1 0 0,1 0-1,0 0 1,0 1 0,0-1 0,0 0 0,0 0 0,0 0 0,1-1 0,-1 1 0,0 0 0,0 0 0,1 0 0,-1-1 0,0 1 0,1-1 0,-1 1 0,1-1 0,-1 0-1,0 1 1,1-1 0,2 0 0,3 1-1396,1 0 1,-1-1-1,1 0 0,-1 0 0,9-2 0,5-3-6458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12588,'0'0'12684,"7"5"-12150,-7-5-529,4 3 37,-1-1 1,0 1-1,1-1 1,-1 0-1,1 0 1,0-1-1,0 1 1,5 0-1,-7-1-25,0-1-1,0 0 0,0 0 1,1-1-1,-1 1 0,0 0 1,0-1-1,0 1 0,0-1 1,0 0-1,0 1 0,0-1 1,0 0-1,0 0 0,-1-1 1,1 1-1,0 0 0,-1 0 0,1-1 1,-1 1-1,1-1 0,-1 0 1,2-2-1,-2 4-8,0-1 0,0 0 0,0 0 0,0 1-1,0-1 1,0 0 0,-1 0 0,1 0 0,0 0 0,-1 0-1,1-1 1,-1 1 0,1 0 0,-1 0 0,1 0 0,-1 0 0,0-1-1,1 1 1,-1 0 0,0 0 0,0-1 0,0 1 0,0 0-1,0 0 1,0 0 0,-1-1 0,1 1 0,0 0 0,-1 0 0,1 0-1,0-1 1,-1 1 0,1 0 0,-1 0 0,0 0 0,1 0-1,-1 0 1,0 0 0,-2-2 0,2 3-14,-1-1 0,1 1-1,-1-1 1,0 1 0,1 0 0,-1-1 0,0 1-1,1 0 1,-1 0 0,0 0 0,0 0 0,1 1 0,-1-1-1,0 0 1,1 1 0,-1-1 0,1 1 0,-1-1-1,0 1 1,1 0 0,-1 0 0,1 0 0,0 0-1,-1 0 1,1 0 0,0 0 0,0 0 0,-1 0-1,0 2 1,-2 2 26,0 0-1,0 0 0,1 0 1,-1 0-1,1 0 0,0 1 1,1-1-1,-1 1 1,1 0-1,0 0 0,1 0 1,-2 7-1,3-11-9,0 0 1,0 0 0,0 0-1,0 0 1,0 0-1,1 0 1,-1 0-1,1 0 1,-1 0-1,1 0 1,0-1-1,0 1 1,0 0-1,0 0 1,0-1-1,0 1 1,0 0-1,1-1 1,-1 1-1,0-1 1,1 0-1,-1 1 1,1-1 0,0 0-1,-1 0 1,1 0-1,0 0 1,0 0-1,0-1 1,-1 1-1,1 0 1,0-1-1,0 1 1,0-1-1,0 0 1,0 0-1,0 0 1,0 0-1,3 0 1,-4 0-9,46 2-2109,-2-8-5867,-26-2 1910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12460,'0'0'12614,"2"9"-11562,3 10-645,12 62 398,-16-75-794,-1 0 0,1 0 0,-1 0 0,0 0 0,-1 0 0,0 0 1,0 0-1,0 0 0,-1 0 0,1 0 0,-2 0 0,-1 5 0,-2-1-191,-1 0-1,1-1 1,-1 0 0,-1-1 0,-15 16-1,-2-7-2952,-2-7-3793,12-9-6949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4644,'0'0'1378,"-8"3"-871,-3-1-268,7-2-66,0 1 0,0 0 0,0 0 0,0 0 0,0 0 0,1 1 0,-1 0 1,1-1-1,-5 4 0,16-5 10094,18 1-7446,3 1-2355,241-9 758,158 5 515,-418 5-2488,-23 3-1118,-23 2-2959,32-8-705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58 230 4452,'0'0'9380,"-8"8"-7442,-3 0-959,-10 11-147,5 8 5343,16-27-6090,0 0-1,0 0 1,0 0 0,-1 1 0,1-1 0,0 0-1,0 0 1,0 0 0,0 1 0,0-1 0,0 0-1,0 0 1,0 0 0,0 1 0,0-1 0,0 0-1,0 0 1,0 1 0,0-1 0,0 0 0,0 0-1,0 0 1,0 1 0,0-1 0,0 0 0,0 0-1,0 1 1,0-1 0,0 0 0,0 0 0,0 0-1,1 1 1,-1-1 0,0 0 0,0 0 0,0 0-1,0 0 1,1 1 0,-1-1 0,0 0 0,0 0-1,0 0 1,0 0 0,1 0 0,-1 0 0,0 0 0,15-2 939,17-12-685,15-19-311,-1-1-1,-2-2 1,-1-3 0,73-85 0,-102 107-20,-14 17-7,0 0-1,0 0 1,0 0-1,0 0 1,0 0-1,0 0 1,0 0-1,0 0 1,0 0 0,0 0-1,0 0 1,0 1-1,0-1 1,0 0-1,0 0 1,0 0-1,0 0 1,0 0-1,0 0 1,0 0-1,0 0 1,0 0-1,0 0 1,0 0-1,0 0 1,0 0 0,0 0-1,1 0 1,-1 0-1,0 0 1,0 0-1,0 0 1,0 0-1,0 0 1,0 0-1,0 0 1,0 1-1,0-1 1,0 0-1,-16 33 62,4-11-20,-3 19 265,2 1 0,2 0 0,1 1 0,-5 63 0,11-75-208,5 4-403,-1-35 259,0 0 1,0 0-1,1 0 1,-1 1 0,0-1-1,0 0 1,0 0-1,0 0 1,0 0 0,0 1-1,0-1 1,0 0-1,0 0 1,0 0 0,0 0-1,0 0 1,1 1 0,-1-1-1,0 0 1,0 0-1,0 0 1,0 0 0,0 0-1,1 0 1,-1 0-1,0 0 1,0 0 0,0 0-1,0 1 1,1-1 0,-1 0-1,0 0 1,0 0-1,0 0 1,0 0 0,1 0-1,-1 0 1,0 0-1,0 0 1,0 0 0,0 0-1,1-1 1,-1 1 0,0 0-1,0 0 1,0 0-1,1 0 1,9-17-4114,-6 4-814,-3 3-1667,-1-1-5303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3235,'0'0'23927,"11"6"-22699,0-1-1023,0 0 0,1-1 0,0 0 0,0-1-1,0 0 1,0 0 0,0-2 0,1 1 0,15-2 0,196-17 392,1 0-1007,-224 20-2338,-9 5 1246,-9 3-1033,-12-6-4394,16-5 1260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104 189 9865,'0'0'13875,"9"1"-12279,-1 1-1420,-1-2 0,1 1-1,0-1 1,-1 0 0,1-1 0,0 1 0,-1-2 0,1 1-1,0-1 1,-1 0 0,0-1 0,1 1 0,-1-1 0,0-1-1,6-4 1,3-3 49,0 0 1,0-2-1,13-14 0,-25 24-159,-1 0 1,1-1 0,-1 0-1,0 1 1,0-1 0,-1 0-1,1-1 1,-1 1 0,0 0 0,0-1-1,0 1 1,-1-1 0,1 1-1,-1-1 1,0 0 0,-1 1-1,1-1 1,-1-6 0,-1 10-54,0 0 1,0-1 0,0 1-1,0 0 1,0 0 0,0 0-1,0 0 1,-1 0 0,1 0 0,0 0-1,-1 1 1,1-1 0,-1 0-1,1 1 1,-1-1 0,1 1-1,-1-1 1,1 1 0,-1 0-1,0 0 1,1 0 0,-1 0-1,1 0 1,-1 0 0,-2 1-1,-46 2-43,35 0 23,1 1-1,0 1 0,0 0 1,0 1-1,0 0 1,1 1-1,0 1 0,1 0 1,0 1-1,-15 13 0,17-14 38,0 1-1,1 0 1,0 1-1,1 0 1,0 0-1,1 1 1,0 0-1,0 0 0,1 0 1,1 1-1,0 0 1,-5 16-1,9-23-23,0 0 0,0 0 0,1 0 0,0 0 0,0 1 0,0-1 0,0 0 0,1 0 0,0 0 0,0 0 0,0 0 0,0 0-1,1 0 1,0 0 0,0-1 0,6 10 0,-4-9 22,1 1 0,-1-1 0,1 0 0,1 0 0,-1-1 0,1 0 1,-1 0-1,1 0 0,0-1 0,1 1 0,7 1 0,8 3-340,1-2 0,0 0 0,0-2 0,0 0 0,0-2 1,34 0-1,-49-2-346,-1 0 1,1-1 0,0 0-1,-1 0 1,1 0 0,-1-1 0,14-5-1,13-10-5919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7751,'0'0'13432,"7"12"-13358,77 174-43,-53-111-1337,-24-64-293,0-8-4052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8168,'4'9'8592,"8"-2"-3580,23-2-2345,-33-5-2677,0 1-1,0-1 0,0 0 0,0 0 0,0 0 0,-1 0 1,1-1-1,0 1 0,0 0 0,0-1 0,0 0 0,0 1 0,-1-1 1,1 0-1,0 0 0,0 0 0,-1 0 0,1 0 0,-1 0 1,1 0-1,-1-1 0,0 1 0,1 0 0,-1-1 0,0 1 1,0-1-1,0 0 0,0 1 0,0-1 0,0 0 0,0 0 0,-1 1 1,1-4-1,-1 4 41,-1 1 0,1-1 1,-1 0-1,0 0 0,1 1 1,-1-1-1,0 0 0,0 1 1,1-1-1,-1 1 0,0-1 1,0 1-1,0-1 0,0 1 1,0-1-1,0 1 0,0 0 0,0 0 1,0 0-1,0-1 0,0 1 1,0 0-1,0 0 0,0 0 1,0 0-1,0 1 0,0-1 1,0 0-1,0 0 0,0 0 1,-1 1-1,-36 9 14,34-8-4,0 0 1,0 0-1,0 1 0,0 0 1,0 0-1,1 0 0,-1 0 1,1 1-1,0-1 0,0 1 0,0 0 1,0 0-1,1 0 0,0 0 1,0 0-1,0 0 0,0 1 1,0-1-1,0 7 0,2-10-15,1-1-1,0 1 0,0-1 1,-1 1-1,1 0 1,0-1-1,0 0 0,0 1 1,0-1-1,0 1 1,0-1-1,0 0 0,0 0 1,0 0-1,0 1 1,0-1-1,0 0 0,-1 0 1,1 0-1,0 0 1,0-1-1,0 1 0,0 0 1,0 0-1,0-1 1,0 1-1,1-1 0,30-8 297,-29 7-303,0 0 1,0 0-1,-1 0 0,1-1 1,-1 1-1,1-1 0,-1 1 1,0-1-1,0 0 1,0 0-1,0 0 0,-1 0 1,1 0-1,-1 0 1,0 0-1,0 0 0,1-4 1,-2 6-26,0 1 0,-1 0 0,1 0 0,0-1 0,-1 1 0,1 0 0,0 0 0,-1-1 1,1 1-1,0 0 0,-1 0 0,1 0 0,0 0 0,-1 0 0,1 0 0,-1-1 0,1 1 0,0 0 0,-1 0 1,1 0-1,0 0 0,-1 0 0,1 0 0,-1 0 0,1 1 0,0-1 0,-1 0 0,1 0 0,0 0 0,-1 0 0,1 0 1,-1 1-1,1-1 0,0 0 0,0 0 0,-1 0 0,1 1 0,0-1 0,-1 0 0,1 1 0,0-1 0,0 0 1,-1 1-1,-15 10-650,-5 15-817,20-25 1109,0 0 0,0 0 1,0 0-1,0 1 1,1-1-1,-1 1 1,0-1-1,1 0 0,-1 1 1,1-1-1,0 1 1,-1-1-1,1 1 1,0-1-1,0 1 0,0-1 1,0 1-1,0-1 1,1 3-1,3-1-7012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3940,'0'0'6881,"16"-3"-3737,-21 4-2957,1 0-1,0 1 1,0 0-1,0-1 1,0 1-1,0 1 1,1-1-1,-1 1 1,1-1-1,-1 1 1,1 0-1,0 0 1,0 1-1,-3 3 1,-39 54 1633,38-48-1711,0 0 0,1 0 0,1 1 0,0 0 1,1 0-1,1 1 0,0-1 0,-2 30 0,-18 94 84,15-98-40,1 1 0,-3 67-1,22 51 50,-2-45-147,13 53 94,-14 85 3593,-8-247-3716,0 0 0,0-1-1,0 1 1,1-1 0,0 0-1,0 1 1,0-1 0,0 0-1,1 0 1,0 0 0,-1 0-1,1-1 1,1 1-1,-1-1 1,0 0 0,1 0-1,0 0 1,0 0 0,0 0-1,0-1 1,0 0 0,5 2-1,12 6 103,0 0-1,0-2 1,28 7-1,-4-8-768,-29-5-195,-31-5-377,3-1-3368,0-6-5028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137 262 4740,'0'0'15434,"9"-7"-14009,24-18-272,-22 9 1972,-20 9-1787,-28 6-1005,33 1-185,-2 0-134,0 0 0,1 0 0,-1 1 0,0-1 0,1 1 0,-1 0 0,1 1 0,-1-1 0,1 1 0,0 1 0,-1-1 0,1 0 0,0 1 0,1 0 0,-1 1 0,0-1 0,1 1 0,0-1 0,0 1 0,0 1 0,0-1 0,1 0 0,-1 1 0,1 0 0,0 0 0,1 0 0,-1 0 0,1 0 0,0 1 1,0-1-1,1 0 0,0 1 0,0 0 0,-1 5 0,2-10-8,0 1-1,0-1 1,1 0 0,-1 0 0,0 0 0,0 0 0,1 0 0,-1 0 0,0 0-1,1 0 1,-1 0 0,1-1 0,-1 1 0,1 0 0,0 0 0,-1 0 0,1 0 0,0-1-1,0 1 1,-1 0 0,1-1 0,0 1 0,0 0 0,2 0 0,31 6 147,-25-7-109,0-1 0,0 0 1,0 0-1,0-1 0,15-4 1,-11 0-19,0 0 1,0-1 0,0 0 0,-1-1 0,0-1-1,-1 0 1,1 0 0,-2-1 0,12-14 0,-15 17-3,-1-1 0,0-1 1,0 1-1,-1-1 0,0 0 1,-1 0-1,1 0 0,-2-1 1,1 0-1,-2 1 0,1-1 0,-1 0 1,1-21-1,-3 28 11,0-1 0,0 0 0,-1 0 0,0 1 0,1-1 1,-1 0-1,-1 1 0,1-1 0,0 1 0,-1 0 0,0-1 0,0 1 0,0 0 0,0 0 0,0 0 0,0 0 0,-1 0 0,0 1 1,1-1-1,-4-2 0,0 1-13,-1 1 1,1-1-1,0 1 1,-1 0-1,0 1 1,0-1 0,1 1-1,-1 1 1,-1-1-1,-8 0 1,7 1-28,1 0-1,-1 1 1,1 0 0,-1 0 0,0 1 0,1 0-1,-1 1 1,1 0 0,0 0 0,-1 1 0,1 0 0,0 0-1,0 1 1,1 0 0,-1 0 0,1 0 0,0 1-1,-10 10 1,16-14-143,-1 1-1,1 0 0,0-1 0,0 1 0,0 0 1,0 0-1,0 0 0,1 0 0,-1 0 0,1 0 1,-1 0-1,1 0 0,0 0 0,0 0 1,-1 0-1,2 4 0,7 18-7721,-2-15 1891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9417,'0'0'16068,"2"12"-15342,0 17-536,-1-1-1,-1 1 1,-5 30 0,3 30-249,6-78-1576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12812,'0'0'11371,"54"38"-9994,-27-35-480,1-2-352,1-1-225,0 0-256,-6 0-32,4 0 32,-3 0-256,-6 0-545,-2-1-960,-1-6-1154,-8 0-1185,-5-3-2530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11531,'0'0'15503,"52"-23"-15055,-16 23-352,4 0-64,3 0 0,-7 1-1089,2 0-2050,-10-1-1793,-2 0-4133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59 13485,'0'0'6662,"-6"10"-5504,-6 11-486,1 0-1,1 0 1,1 1-1,1 1 1,1-1-1,0 2 1,2-1-1,-3 33 1,8-56-653,0 1 0,0-1 0,0 0 1,0 0-1,0 0 0,0 0 1,0 0-1,0 1 0,0-1 0,0 0 1,0 0-1,0 0 0,0 0 0,0 0 1,0 1-1,0-1 0,0 0 1,0 0-1,0 0 0,0 0 0,0 0 1,0 1-1,1-1 0,-1 0 1,0 0-1,0 0 0,0 0 0,0 0 1,0 0-1,0 0 0,0 0 1,1 1-1,-1-1 0,0 0 0,0 0 1,0 0-1,0 0 0,0 0 0,1 0 1,-1 0-1,0 0 0,0 0 1,0 0-1,0 0 0,0 0 0,1 0 1,-1 0-1,0 0 0,0 0 1,0 0-1,1 0 0,9-7 492,7-13-97,-11 9-382,-1-1 0,0 0 1,-1 0-1,-1-1 1,0 1-1,0-1 0,1-22 1,-3 8 16,0 0-1,-6-45 1,5 71-57,0 0 0,0 0 0,0 0-1,0 0 1,0 0 0,0 0 0,-1 0-1,1 0 1,0 0 0,-1-1 0,1 1-1,-1 1 1,1-1 0,-1 0 0,1 0-1,-1 0 1,0 0 0,0 0 0,1 0 0,-1 1-1,0-1 1,0 0 0,0 1 0,0-1-1,0 0 1,0 1 0,-1-1 0,1 1 1,0 0 1,0 1-1,1-1 1,-1 0 0,0 1-1,0-1 1,1 1 0,-1-1-1,0 1 1,1-1-1,-1 1 1,0 0 0,1-1-1,-1 1 1,1 0 0,-1-1-1,1 1 1,0 0 0,-1 0-1,1-1 1,0 1-1,-1 0 1,1 0 0,0 0-1,0-1 1,0 1 0,0 0-1,0 0 1,0 0-1,0 0 1,0 0 0,0-1-1,0 1 1,0 2 0,0 2 25,0 0 0,0 0 0,1 0 1,-1 0-1,1 0 0,0 0 0,1 0 1,-1 0-1,1 0 0,0 0 0,0 0 1,1-1-1,2 5 0,-2-6-6,-1 0 0,1-1 0,0 1 0,0-1 0,0 0 0,0 0 0,0 0 0,1 0 0,-1-1 0,0 1 0,1-1 0,-1 0-1,1 0 1,0 0 0,-1 0 0,1-1 0,0 1 0,0-1 0,4 0 0,-2 0 6,0 0 1,0-1-1,0 0 0,0 1 0,0-2 0,0 1 1,0-1-1,-1 0 0,1 0 0,-1 0 1,1-1-1,-1 0 0,0 0 0,6-5 0,-4 2-27,1-1 0,-1-1 0,-1 1 0,0-1 0,0 0 0,0-1 0,7-16 0,3-3-105,-16 28 103,0 0 1,0 0 0,0 0-1,0 0 1,0 0 0,0 0-1,1 0 1,-1 0 0,0 0-1,0 0 1,0 1 0,0-1-1,0 0 1,0 0 0,0 0-1,0 0 1,0 0 0,0 0-1,0 0 1,0 0 0,0 0-1,1 0 1,-1 0 0,0 0-1,0 0 1,0 0-1,0 0 1,0 0 0,0 0-1,0 0 1,0 0 0,-17 51-537,4-15 741,7-18-137,-17 62 253,22-74-291,0 1 0,0 0-1,1-1 1,-1 1 0,1 0-1,1 0 1,-1-1 0,1 1-1,3 11 1,-2-15-87,-1-1-1,1 1 1,-1-1 0,1 1 0,0-1 0,0 0-1,0 0 1,0 0 0,0 0 0,0 0 0,0 0-1,1-1 1,-1 1 0,1-1 0,-1 0 0,5 2-1,11 3-3098,0-4-3522,-3-2-2937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41 4164,'-40'-3'7585,"39"3"-7438,1 0 1,-1-1-1,0 1 1,1 0-1,-1 0 1,0 0-1,1 0 0,-1 0 1,0 0-1,0 0 1,1 0-1,-1 0 0,0 0 1,1 0-1,-1 1 1,0-1-1,1 0 1,-1 0-1,0 1 0,1-1 1,-1 1-1,1-1 1,-1 0-1,0 1 1,1-1-1,-1 1 0,1-1 1,-1 1-1,1-1 1,0 1-1,-1 0 0,1-1 1,-1 1-1,1-1 1,0 1-1,0 0 1,-1-1-1,1 1 0,0 0 1,0-1-1,0 1 1,0 0-1,0 0 0,0-1 1,0 1-1,0 0 1,0-1-1,0 2 1,2 0-12,0 0 0,0-1-1,1 1 1,-1-1 0,0 1 0,1-1 0,-1 0 0,1 0 0,-1 0 0,1 0 0,-1-1 0,1 1 0,0-1 0,-1 1 0,1-1 0,5 0 0,0 1 158,68 6 790,1-3 0,97-7 0,-120 1-930,345-40 847,-82 5-759,-226 35-247,-90 3-6,-1-1 1,1 0-1,0 1 0,-1-1 1,1 1-1,0-1 0,-1 1 1,1-1-1,-1 1 0,1 0 1,-1-1-1,1 1 0,-1-1 1,1 1-1,-1 0 0,1 0 1,-1-1-1,0 1 0,0 0 1,1 0-1,-1-1 0,0 1 1,0 0-1,0 0 0,0-1 1,0 1-1,0 0 0,0 0 1,0 0-1,0-1 0,0 1 0,0 0 1,-1 0-1,1 0 0,0-1 1,-1 2-1,-6 6-2820,6-8 2533,0-1 0,0 1 0,0-1 0,1 1 0,-1-1-1,0 1 1,1-1 0,-1 1 0,1-1 0,-1 0 0,0 1 0,1-1 0,-1 0 0,1 1-1,0-1 1,-1 0 0,1 0 0,0 0 0,-1 1 0,1-3 0,-7-13-8527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146 256 8488,'2'-1'633,"1"-1"-1,-1 0 0,0 0 1,0 0-1,0 0 1,0 0-1,0 0 1,0-1-1,0 1 1,-1 0-1,1-1 1,-1 0-1,0 1 1,0-1-1,0 0 1,1-5-1,-1 7-480,-1 0 0,1-1 0,-1 1-1,0-1 1,1 1 0,-1-1 0,0 1 0,0-1-1,0 1 1,-1-1 0,1 1 0,0-1 0,0 1 0,-1-1-1,1 1 1,-1-1 0,1 1 0,-1 0 0,0-1-1,0 1 1,1 0 0,-1-1 0,0 1 0,0 0-1,0 0 1,0 0 0,-1 0 0,1 0 0,0 0 0,0 0-1,0 0 1,-1 1 0,-1-2 0,-1 0-121,0 1 0,-1-1 0,1 1 0,-1 0 0,0 0 1,1 0-1,-1 1 0,0-1 0,0 1 0,1 0 0,-1 1 0,0-1 1,0 1-1,1 0 0,-1 0 0,1 1 0,-1-1 0,1 1 0,-1 0 1,1 0-1,0 0 0,0 1 0,0-1 0,0 1 0,0 0 0,1 0 1,-1 1-1,1-1 0,0 1 0,0-1 0,0 1 0,1 0 0,-1 0 1,1 0-1,0 1 0,0-1 0,0 0 0,1 1 0,0-1 0,-1 1 0,2 0 1,-1-1-1,0 1 0,1 0 0,0 0 0,0-1 0,1 8 1,0-10-23,-1 0 1,1-1 0,0 1 0,0 0 0,0-1-1,0 1 1,0-1 0,0 1 0,0-1 0,0 1 0,0-1-1,1 0 1,-1 0 0,0 0 0,1 1 0,-1-1-1,1-1 1,0 1 0,-1 0 0,1 0 0,0-1 0,-1 1-1,1 0 1,0-1 0,0 0 0,0 1 0,-1-1-1,1 0 1,0 0 0,0 0 0,0 0 0,2-1 0,4 1 36,0-1 1,-1 0 0,0 0 0,1-1-1,-1 0 1,14-5 0,-10 1-12,0 0 1,0-1-1,-1 0 0,0-1 1,0 0-1,0-1 0,-1 0 1,-1-1-1,15-20 0,-18 23 16,0 0 0,-1-1-1,0 1 1,0-1 0,-1 0-1,0 0 1,-1 0-1,1 0 1,-1-1 0,-1 1-1,0-1 1,0 1 0,-1-1-1,0 1 1,-2-17 0,1 22-42,1 0 0,-1 0 1,-1 1-1,1-1 0,0 0 1,-1 0-1,1 1 0,-1-1 1,0 1-1,0-1 1,0 1-1,0 0 0,0 0 1,0 0-1,-1 0 0,1 0 1,-1 0-1,1 1 0,-1-1 1,0 1-1,0 0 1,1 0-1,-1 0 0,0 0 1,0 0-1,0 1 0,0-1 1,0 1-1,0 0 0,0 0 1,-6 0-1,0 1-29,0-1-1,0 1 1,0 1 0,1 0-1,-1 0 1,0 0 0,1 1-1,0 1 1,-15 7 0,22-10 5,-59 43 129,58-42-283,-1 0-1,1 0 0,0 0 1,0 0-1,0 1 1,0-1-1,0 0 0,1 1 1,-1-1-1,1 1 1,-1 0-1,1-1 1,0 1-1,0 0 0,0 0 1,1 0-1,-1 0 1,1 0-1,-1 0 0,1 0 1,0 0-1,1 3 1,0-5-169,0 1 1,0-1-1,0 0 1,1 0-1,-1-1 1,0 1-1,1 0 1,-1 0 0,1-1-1,-1 1 1,0-1-1,1 1 1,0-1-1,-1 1 1,1-1-1,-1 0 1,1 0-1,-1 0 1,1 0-1,0 0 1,-1 0-1,1 0 1,2-2 0,4 2-2289,20 0-5147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95 119 10250,'0'0'13570,"11"1"-13303,3 0-175,0 0 1,1-1 0,-1 0-1,25-5 1,-35 5-18,0-1-1,-1 0 1,1 1 0,-1-2 0,1 1 0,-1 0-1,1-1 1,-1 1 0,0-1 0,1 0-1,-1 0 1,0 0 0,0-1 0,-1 1 0,1-1-1,0 0 1,-1 1 0,0-1 0,1 0 0,-1-1-1,0 1 1,-1 0 0,1 0 0,0-1-1,-1 1 1,0-1 0,1-5 0,-1 8-17,-1 0 1,0-1 0,0 1-1,0 0 1,0-1-1,0 1 1,0 0-1,-1-1 1,1 1 0,0 0-1,-1-1 1,1 1-1,0 0 1,-1 0-1,0-1 1,1 1 0,-1 0-1,0 0 1,0 0-1,1 0 1,-1 0-1,0 0 1,-2-2-1,0 1-13,0 1-1,0-1 0,0 0 1,0 1-1,0 0 0,-1 0 1,1 0-1,0 0 0,-5-1 1,-4 1-30,0 0 1,1 1 0,-1 0-1,-21 3 1,24 0-12,0 0 0,1 0 0,-1 0 0,1 1 0,-1 0 0,1 1 0,0 0 0,1 0 0,0 1 0,-1 0 0,2 0 0,-12 13 0,14-15 5,1-1 1,0 2-1,-1-1 0,1 0 0,1 0 1,-1 1-1,1 0 0,-1-1 0,1 1 0,1 0 1,-1 0-1,1 0 0,0 1 0,0-1 1,0 0-1,1 0 0,-1 0 0,1 1 1,1-1-1,-1 0 0,1 0 0,0 1 1,0-1-1,2 5 0,-1-7-5,1 1-1,0-1 1,0 0 0,0 0-1,0 0 1,0 0 0,0 0-1,1-1 1,-1 1-1,1-1 1,0 0 0,0 0-1,0-1 1,0 1 0,0-1-1,0 0 1,5 1 0,78 13-520,-82-15 395,99 6-4572,-34-7-4115,-19 0-3988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12908,'0'0'5445,"51"-34"-3779,-1 10 128,8-1-609,5 0-641,3 3-384,-6 9-352,-15 6-2050,-11 6-3651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38 8616,'-1'-2'378,"1"1"0,-1 0 1,1-1-1,-1 1 0,1-1 0,0 1 0,0 0 0,0-1 0,0 1 0,0-1 0,0 1 1,0-1-1,1 1 0,-1 0 0,0-1 0,1 1 0,-1 0 0,1-1 0,-1 1 1,1 0-1,1-2 0,-1 2-209,1 0 1,0 1-1,-1-1 0,1 0 1,0 1-1,0 0 0,-1-1 1,1 1-1,0 0 0,0 0 1,0 0-1,-1 0 0,1 0 1,0 0-1,0 0 0,0 1 1,-1-1-1,3 1 0,2 1-50,0 0-1,0 0 1,-1 1 0,0 0-1,1 0 1,-1 0-1,0 0 1,0 1-1,0 0 1,-1 0-1,0 0 1,1 1-1,3 5 1,48 72 380,-46-65-410,5 10-16,-2 0 0,-1 1 0,-1 1 0,-2 0 0,0 0 0,-2 1 0,-1 0 0,-2 0 0,-1 0-1,-1 1 1,-3 44 0,-3-26 40,-1-1-1,-2 0 0,-3-1 0,-2 0 0,-1 0 0,-30 65 0,27-76 67,-2-2 0,-2 0 0,-1-1 0,-25 30 0,29-43-1427,0-1 1,-1-1 0,-41 31 0,24-25-3921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 3203,'0'0'8969,"-5"-2"-8185,4 1-721,0 1 1,1 0-1,-1-1 0,0 1 0,0 0 1,1-1-1,-1 1 0,0 0 0,0 0 1,1 0-1,-1-1 0,0 1 0,0 0 1,0 0-1,1 0 0,-1 1 0,0-1 1,0 0-1,0 0 0,1 0 0,-1 0 0,0 1 1,0-1-1,1 0 0,-1 1 0,0-1 1,0 1-1,1-1 0,-1 1 0,1-1 1,-1 1-1,0-1 0,1 1 0,-1 0 1,0 1-1,1 1 137,-1 0 0,1 0 0,0 0 0,0 0 0,0 1 0,1-1 0,-1 0 0,1 0 0,0 0 0,0 0 0,2 5 0,1 2-47,1 0 0,0 0 0,0-1 0,1 1 0,0-1 0,1 0 1,0-1-1,15 15 0,78 57 257,-44-37-362,-44-34-36,-1 1-1,0 1 1,0-1-1,-1 2 1,17 24-1,-23-29 21,0 0 0,-1 0-1,0 1 1,-1 0 0,1-1-1,-1 1 1,-1 0 0,0 0-1,0 0 1,0 0 0,-1 0-1,0 1 1,-2 7 0,-4 24 495,-20 70 0,6-32-391,13-47-125,-1-1-1,-1 0 1,-1 0 0,-2-1-1,-1-1 1,-1 0 0,-2 0-1,-1-2 1,0 0 0,-2-1-1,-40 41 1,42-51-707,-44 44 2147,39-24-3373,21-32 1018,-1 1-1,1 0 1,0-1-1,0 1 1,0 0-1,1 0 1,-1 7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1954,'-9'0'-64,"-1"-1"-1378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8840,'0'0'11798,"10"3"-10212,21 5-920,1-2 1,0-2-1,0-1 1,37-1-1,21-1-5556,-45-2-1715,-54 1 1160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7783,'0'0'13645,"85"20"-12460,-42-20-384,6-3-192,-4 0-385,-4 0-160,-3 3-160,-7 0-865,-8 1-641,-1 6-1472,-10-5-3525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269 287 8392,'0'-3'1252,"0"-16"6530,-4 5-4521,2 13-3197,1-1 1,-1 1 0,1 0-1,-1 0 1,0-1 0,1 1-1,-1 0 1,0 1 0,0-1-1,0 0 1,0 0 0,0 1-1,0-1 1,0 1 0,0 0-1,-3-1 1,-3 0 34,1 1 0,-1-1-1,0 1 1,1 0 0,-1 1 0,1 0 0,-1 0-1,1 1 1,-1-1 0,1 2 0,0-1 0,-11 6-1,15-6-50,-1 0-1,1 0 1,0 0-1,0 1 1,0-1-1,0 1 1,0 0 0,0 0-1,1 0 1,-1 0-1,1 0 1,0 1-1,0-1 1,0 1-1,0 0 1,1-1-1,0 1 1,-1 0-1,1 0 1,1 0-1,-1 0 1,0 0-1,1 0 1,0 0-1,0 6 1,0-9-25,1 0 0,-1 0 0,0 0 0,0 0 0,1 0 0,-1 0 0,0 0 0,1 0 0,-1 0 1,1 0-1,-1-1 0,1 1 0,-1 0 0,1 0 0,0 0 0,-1-1 0,1 1 0,0 0 0,0 0 0,0-1 0,-1 1 1,1-1-1,0 1 0,0-1 0,0 1 0,1-1 0,34 4 454,-27-5-389,0-1 0,0 0 0,0 0 0,0-1 0,14-5 0,-12 1-58,0 0 0,0-1 0,-1 0 0,0-1-1,0 0 1,-1 0 0,0-1 0,0 0 0,-2-1 0,9-13 0,-11 17 13,-2 0 0,1 0-1,-1-1 1,0 1 0,0-1 0,-1 1 0,0-1-1,0 0 1,-1 0 0,0 0 0,0 0 0,-1 0-1,0 0 1,-1 0 0,0 0 0,0 0 0,0 0-1,-4-9 1,3 12-28,-1 0 1,0-1-1,0 1 0,-1 0 0,1 0 0,-1 1 0,0-1 0,0 1 1,-1 0-1,1 0 0,-1 0 0,0 1 0,0 0 0,0 0 0,-1 0 1,1 0-1,-1 1 0,1 0 0,-1 0 0,0 0 0,0 1 0,0 0 1,0 0-1,0 1 0,0-1 0,0 1 0,-10 1 0,5 0-16,-1 0 0,1 0 0,0 1-1,0 1 1,0 0 0,0 0 0,0 1 0,1 0-1,-1 1 1,1 0 0,0 1 0,1 0-1,-1 0 1,-8 9 0,17-14-172,-1 1-1,1 0 1,-1 0 0,1 0-1,0 0 1,0 0 0,0 0-1,0 0 1,0 0 0,0 0-1,0 0 1,1 1 0,-1-1 0,1 0-1,-1 3 1,1-3-301,0-1 0,0 0-1,1 0 1,-1 0 0,0 0 0,0 0 0,1 1-1,-1-1 1,1 0 0,-1 0 0,1 0 0,-1 0-1,1 0 1,-1 0 0,1 0 0,0 0 0,0 0-1,-1 0 1,3 1 0,10 6-8185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12139,'0'0'9951,"-2"12"-9289,-4 18-482,0 1 0,2 1-1,2-1 1,1 0 0,3 38 0,3-59-423,-2-6-1390,-1-11-8663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12620,'0'0'11467,"57"-13"-10538,-37 13-513,9 0-384,-4 0 0,-5 1-288,0 2-897,-6-1-353,-3 2-191,-5-2-321,-3 0-961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9833,'0'0'12300,"52"14"-11051,-25-14-512,0 0-545,-1 1-192,-3 2-448,-3 0-866,-9 2-800,-4 0-512,-7 1-1154,0 1-1697</inkml:trace>
  <inkml:trace contextRef="#ctx0" brushRef="#br0" timeOffset="1">4 173 9449,'0'0'10506,"63"5"-9289,-38-5-865,4-1-256,-4-1-192,-5 0-1217,1-1-1121,-4-1-3107,-5-1-1122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9641,'0'0'12604,"-3"9"-11985,-10 30-298,-3-1-1,-1 0 1,-2-1-1,-26 38 1,17-27-146,28-48-313,0 0 0,0 0 0,0 0-1,-2-1-3176,2 1 3177,0 0 0,0 0 0,0 0 0,0 0 0,-1 0 0,1 0 0,0 0-1,0 0 1,0 0 0,0 0 0,0 0 0,-1-12-5417,1 8 3471,0-15-6127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9225,'0'0'14349,"8"5"-13996,-3-2-327,1 1 1,-1 0 0,0 0-1,-1 1 1,1-1 0,-1 1-1,0 0 1,0 0 0,0 0 0,-1 1-1,0 0 1,0-1 0,2 7-1,-4-10-24,-1 0-1,1 0 1,0 0 0,-1-1-1,1 1 1,0 0-1,0-1 1,0 1-1,0-1 1,0 1-1,1-1 1,-1 0-1,0 1 1,1-1 0,-1 0-1,1 0 1,-1 0-1,1 0 1,0 0-1,-1 0 1,1-1-1,0 1 1,0 0 0,-1-1-1,3 1 1,-1-2 12,-1 1 1,0-1-1,0 0 1,1 0-1,-1 0 1,0 0-1,0-1 1,0 1-1,-1 0 1,1-1 0,0 0-1,0 1 1,-1-1-1,1 0 1,-1 0-1,1 0 1,-1 0-1,0 0 1,1-3-1,78-137 1001,-80 142-1016,0 0 1,0 1-1,0-1 1,0 0-1,1 1 1,-1-1-1,0 0 1,0 1 0,0-1-1,0 0 1,1 0-1,-1 1 1,0-1-1,0 0 1,0 0-1,1 1 1,-1-1 0,0 0-1,0 0 1,1 1-1,-1-1 1,0 0-1,1 0 1,-1 0-1,0 0 1,1 0-1,-1 0 1,0 1 0,0-1-1,1 0 1,-1 0-1,0 0 1,1 0-1,-1 0 1,1 0-1,-1 0 1,0 0 0,1 0-1,-1 0 1,0-1-1,0 1 1,1 0-1,-1 0 1,0 0-1,1 0 1,-1 0-1,0-1 1,1 1 0,-1 0-1,0 0 1,0 0-1,1-1 1,-1 1-1,0 0 1,0 0-1,1-1 1,0 38-49,-2-32 118,1 18-28,-1-15-39,1 0 1,0 0 0,0 0-1,1 0 1,0 0-1,2 10 1,-3-18-2,0 0 0,0 1 0,0-1 0,0 0 0,0 0 0,0 1 0,1-1 0,-1 0 0,0 0 0,0 0 0,0 1 0,0-1 0,0 0 0,0 0 0,1 0 0,-1 1 0,0-1 0,0 0 0,0 0 0,0 0 0,1 0 0,-1 1 0,0-1 0,0 0 0,1 0 0,-1 0 0,0 0 0,0 0 0,0 0 0,1 0 0,-1 0 0,0 0 0,0 0 0,1 0 0,-1 0 0,0 0 0,0 0 0,1 0 0,-1 0 0,0 0 0,0 0 0,1 0 0,-1 0 0,0 0 0,0 0 0,1-1 0,10-12 227,8-21 421,-19 33-607,7-13 76,12-26 315,-18 38-496,0 0 1,-1 1-1,1-1 1,1 1 0,-1 0-1,0-1 1,0 1-1,0 0 1,1-1 0,-1 1-1,1 0 1,-1 0-1,1 0 1,-1 0 0,1 0-1,0 1 1,-1-1-1,4 0 1,-2 8-5029,-3-5 3883,0 10-5230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1537,'0'0'20404,"50"55"-19155,-26-37-320,3 4-481,-2-1-224,2-1-159,-5 1-33,-2-3-129,-1-1-703,-4 0-546,-4-3-896,-1-5-608,-1-2-3268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7623,'0'0'7901,"9"1"-5851,38 4 315,73-1 0,143-24-145,-35 2-1958,300-11-145,-425 22 193,-85 5-203,-12 1-142,-1 0 1,1 1-1,0-1 0,-1 1 1,1 1-1,0-1 0,8 2 0,-14-2-9,0 1-1,0-1 1,0 0-1,0 0 1,0 0-1,0 0 1,0 0-1,1 1 1,-1-1-1,0 0 1,0 0-1,0 0 1,0 0-1,0 1 1,0-1-1,0 0 1,0 0-1,0 0 1,0 0-1,0 1 1,0-1-1,0 0 1,0 0-1,0 0 1,0 1-1,0-1 1,0 0-1,0 0 1,0 0-1,0 0 1,-1 1-1,1-1 1,0 0-1,0 0 1,0 0-1,0 0 1,0 0-1,0 0 1,0 1-1,-1-1 1,1 0 0,0 0-1,0 0 1,0 0-1,0 0 1,-1 0-1,1 0 1,0 0-1,0 0 1,0 0-1,0 1 1,-1-1-1,1 0 1,0 0-1,0 0 1,0 0-1,0 0 1,-1 0-1,1 0 1,0-1-1,0 1 1,-1 1-253,0-1 1,0 0 0,0 1 0,0-1 0,1 0-1,-1 0 1,0 0 0,0 0 0,0 0 0,0 0-1,0 0 1,1 0 0,-1 0 0,0 0-1,0-1 1,0 1 0,0 0 0,1-1 0,-1 1-1,-1-1 1,-8-10-6734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148 183 9225,'0'0'13015,"0"-8"-11878,1 6-1093,-1 0 1,0 0-1,0 0 1,-1 0-1,1 0 1,0 0-1,-1 0 1,1 1-1,-1-1 1,1 0-1,-1 0 1,0 0-1,0 1 1,0-1-1,0 0 1,0 1-1,0-1 1,-2-1-1,1 2-32,0 0 0,0 0-1,-1 0 1,1 0-1,0 0 1,-1 1 0,1-1-1,-1 1 1,1-1 0,-1 1-1,1 0 1,-1 0 0,1 0-1,-1 1 1,1-1 0,0 0-1,-1 1 1,1 0-1,-4 1 1,1 0-38,1 0 0,-1 0 0,1 1 0,-1-1 0,1 1 0,0 0 0,0 0 0,0 1 0,0-1 0,1 1 0,0 0 0,-1 0 0,1 0 0,1 1 0,-1-1 0,1 1 0,-3 6 0,2-6 23,1 1 0,-1 0-1,1 0 1,1 0 0,-1 0-1,1 0 1,0 0 0,0 0-1,1 0 1,0 0 0,0 1-1,1-1 1,-1 0 0,3 8-1,-2-12 20,0 0 0,0 1-1,1-1 1,-1 0-1,1 0 1,-1-1 0,1 1-1,0 0 1,0 0-1,-1-1 1,1 1-1,0-1 1,0 0 0,1 0-1,-1 1 1,0-1-1,0-1 1,1 1 0,-1 0-1,0 0 1,1-1-1,-1 0 1,1 1 0,-1-1-1,0 0 1,1 0-1,-1 0 1,4-1 0,1 1 78,1-1 1,-1 0-1,1 0 1,-1-1-1,1 0 0,-1-1 1,0 1-1,8-5 1,-2-1-36,-1 1 0,0-2 0,0 0 0,-1 0 0,-1-1 0,1 0 0,14-20 0,-20 24 8,-1-1 1,1-1-1,-1 1 1,0 0-1,-1-1 1,0 0-1,0 0 1,0 0-1,-1 0 1,-1 0-1,1-1 1,-1 1-1,-1 0 0,0-15 1,0 19-51,-1 1 1,1-1-1,-1 1 0,0-1 1,-1 1-1,1-1 0,0 1 1,-1 0-1,0 0 1,0 0-1,0 0 0,0 0 1,0 0-1,0 1 0,-1-1 1,0 1-1,-3-3 0,1 1-8,-1 0-1,0 0 0,0 1 0,0 0 0,0 1 1,-1-1-1,1 1 0,-14-2 0,13 2-65,-1 1 0,1 0-1,-1 0 1,0 1 0,0 0 0,1 1-1,-1-1 1,0 2 0,1-1 0,-1 1-1,1 0 1,0 0 0,-1 1-1,1 0 1,0 0 0,-12 9 0,16-10-175,0 1 0,1 0 0,-1 0 1,1 0-1,0 1 0,-1-1 0,1 0 1,1 1-1,-1-1 0,1 1 0,-1 0 1,1-1-1,0 1 0,0 0 0,0 4 1,1-6-125,0 0 0,0 0 0,0 0 0,0 0 1,1 0-1,-1 0 0,0 0 0,1 0 0,-1 0 1,1 0-1,0-1 0,0 1 0,0 0 0,0 0 1,0-1-1,0 1 0,0-1 0,0 1 1,1-1-1,-1 1 0,1-1 0,-1 0 0,1 0 1,-1 1-1,1-1 0,0 0 0,-1-1 0,1 1 1,0 0-1,0 0 0,0-1 0,2 1 0,23 4-7737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64 9513,'0'0'9913,"8"8"-8114,-3-4-1684,-1 0 0,1 0-1,-1 0 1,1-1 0,0 0-1,0 0 1,0 0 0,1-1 0,-1 0-1,1 0 1,0 0 0,-1 0-1,1-1 1,0 0 0,0 0-1,0-1 1,-1 0 0,1 0-1,0 0 1,0 0 0,0-1-1,0 0 1,0-1 0,-1 1-1,1-1 1,6-3 0,-7 3-36,-1-1 0,0 0 1,0 0-1,0 0 1,0 0-1,-1-1 0,1 0 1,-1 1-1,0-1 0,0 0 1,3-6-1,-6 9-53,1 0 0,0-1 0,-1 1 0,0 0 0,1-1 0,-1 1 0,0 0 0,0-1 0,1 1 0,-1 0-1,0-1 1,-1 1 0,1-1 0,0 1 0,0 0 0,0-1 0,-1 1 0,1 0 0,-1-1 0,1 1 0,-1 0 0,0-1 0,1 1 0,-1 0-1,0 0 1,0 0 0,0 0 0,0 0 0,0 0 0,0 0 0,0 0 0,0 0 0,0 0 0,0 1 0,-1-1 0,1 0 0,0 1 0,0-1-1,-1 1 1,1-1 0,0 1 0,-1 0 0,1 0 0,-3-1 0,-4-1-24,-1 0-1,1 1 1,-1 0 0,0 0-1,1 1 1,-1 0 0,0 0-1,1 1 1,-1 0 0,1 0-1,-1 1 1,1 1 0,0-1-1,-1 1 1,1 1 0,1-1-1,-1 1 1,0 1-1,1-1 1,0 1 0,0 1-1,1-1 1,-1 1 0,1 0-1,0 1 1,1-1 0,-1 1-1,-5 11 1,9-15 11,0 0 0,0 0-1,0 0 1,1 0 0,-1 0-1,1 1 1,0-1 0,0 0 0,0 1-1,0-1 1,1 1 0,-1-1 0,1 1-1,0-1 1,0 1 0,0-1-1,1 1 1,-1-1 0,1 1 0,0-1-1,0 1 1,3 5 0,-1-4 7,0 0 0,0-1 1,1 0-1,-1 0 0,1 0 0,0 0 1,1-1-1,-1 1 0,1-1 1,-1 0-1,1 0 0,0-1 0,8 4 1,11 3-179,0-1 0,0-1 0,0-1 0,41 4 0,-36-8-3958,52-1 0,-43-5-2717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 7399,'-7'2'878,"0"0"0,0-1 0,0 1 0,0-1 0,-9 0 0,-6-1 5764,29 0-5638,260 13 533,-247-13-1508,-10 1-15,0-1 0,0 0 0,-1 0 0,1-1 0,0-1 0,-1 0 0,1 0 0,9-4 0,-16 1 242,-15 1-184,-13 1-37,-164 9 2431,188-6-2343,25-1-3390,-6-7-1815,5-9-4543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10250,'0'0'4196,"9"-1"-2867,-4 1-1167,26-2 924,56-9 2599,-92 10-4493,1-4-6168,4-6-2713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45 426 1473,'-45'11'3732,"69"-32"-663,23 14-1901,-45 6-1421,1 1-1,-1 0 0,1 0 0,-1 0 0,1 0 0,-1 0 1,0 1-1,1-1 0,-1 1 0,1-1 0,-1 1 0,0 0 1,1 0-1,-1 0 0,4 3 0,-1 5 7946,-2-4-2790,12-5-4145,8-2-150,0-2-1,0 0 1,-1-2-1,0-1 1,1 0-1,29-16 1,12-2-192,331-108 272,174-64 366,-560 194-1125,0-1-62,0 0 0,0 1 1,0 0-1,0 1 0,1 0 0,15-1 0,-74 18-11498,24-15 4873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10378,'0'0'9219,"-4"8"-8898,-10 13-119,-2 0 1,0-1-1,-1-1 1,-1 0-1,-1-1 1,-29 22-1,21-19-61,2 1 0,1 2-1,-38 47 1,59-67-139,0 0 1,0 0-1,1 0 1,0 1-1,0 0 1,0-1-1,1 1 0,-1 0 1,1 0-1,0-1 1,1 1-1,-1 9 1,1-12 17,0 0 1,1 0 0,-1 1-1,1-1 1,-1 0 0,1 0 0,0 0-1,0 0 1,0 0 0,0-1-1,0 1 1,0 0 0,0 0-1,1-1 1,-1 1 0,1 0 0,-1-1-1,1 0 1,-1 1 0,1-1-1,0 0 1,0 0 0,0 0-1,0 0 1,0 0 0,0 0 0,0 0-1,0-1 1,0 1 0,0-1-1,3 1 1,33 2 353,0-2 0,0-1 1,-1-2-1,1-1 0,73-17 0,-11 2-606,75-11-5283,-90 9-2941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10378,'0'0'2877,"1"-8"91,-1 3-2199,0 3-509,-1-1 0,1 1 0,0-1 0,1 0 0,-1 1 1,0-1-1,1 1 0,-1-1 0,1 1 0,0 0 1,0-1-1,0 1 0,0-1 0,2-2 0,0 47 1758,0 36-1448,-3-43 199,1-1 1,11 57-1,-12-90-744,0 0 0,0 0 0,0 0 0,0-1 1,1 1-1,-1 0 0,0 0 0,0 0 0,1-1 0,-1 1 1,0 0-1,1-1 0,-1 1 0,1 0 0,-1-1 0,1 1 1,-1 0-1,1-1 0,-1 1 0,1-1 0,0 1 0,-1-1 1,1 1-1,0-1 0,-1 0 0,1 1 0,0-1 0,0 0 1,-1 1-1,2-1 0,0 0 29,-1-1 0,1 1 0,-1 0 1,1-1-1,-1 0 0,1 1 0,-1-1 0,1 0 1,-1 0-1,0 0 0,1 0 0,-1 0 0,0 0 1,1-1-1,34-43 846,47-103-402,-62 106-329,-20 54-232,0 0 0,-1 0 0,-1 1 0,-3 19 0,-7 1 95,7-22 9,0 1 0,1-1 0,0 1 0,1 0 0,-1 14 0,3-25-34,0-1 0,0 0 0,0 1 0,0-1 0,0 0 1,1 1-1,-1-1 0,0 0 0,0 0 0,1 1 0,-1-1 0,0 0 1,0 0-1,1 0 0,-1 1 0,0-1 0,1 0 0,-1 0 0,0 0 0,1 0 1,-1 0-1,0 1 0,1-1 0,-1 0 0,0 0 0,1 0 0,-1 0 1,0 0-1,1 0 0,-1 0 0,0 0 0,1 0 0,-1 0 0,0-1 1,1 1-1,-1 0 0,0 0 0,1 0 0,-1 0 0,0 0 0,0-1 1,1 1-1,-1 0 0,0 0 0,1 0 0,-1-1 0,17-9 213,-2-4-166,-2-1 1,0-1-1,0 0 0,-1-1 1,-1 0-1,-1 0 0,-1-2 1,0 1-1,-1-1 0,6-24 1,-24 128-434,9-78 424,-1-1-1,1 1 1,1 0 0,-1 0 0,1-1 0,1 12 0,-1-17-28,0 0 1,1 0-1,-1-1 1,0 1 0,0 0-1,1-1 1,-1 1-1,0 0 1,1-1-1,-1 1 1,0 0 0,1-1-1,-1 1 1,1-1-1,-1 1 1,1-1-1,0 1 1,-1-1-1,1 1 1,-1-1 0,1 0-1,0 1 1,-1-1-1,1 0 1,0 0-1,0 1 1,1-1 17,0 0 0,1 0-1,-1-1 1,0 1 0,0-1 0,0 1 0,0-1 0,0 1-1,0-1 1,0 0 0,0 0 0,0 0 0,3-3 0,8-6 12,-1 0 1,0 0 0,-1-2-1,0 1 1,-1-2-1,0 1 1,-1-1 0,-1 0-1,0-1 1,0 0 0,-2-1-1,9-23 1,-14 35-231,-4 11 68,-8 29 38,6-18 106,0 0 0,-3 36 0,7-54-23,1 0 0,0 0 1,0 0-1,0 0 0,0 0 0,1 0 1,-1 0-1,0 0 0,0 0 1,0 0-1,1 0 0,-1 0 1,1 0-1,-1 0 0,1-1 1,-1 1-1,1 0 0,-1 0 1,1 0-1,0-1 0,-1 1 0,1 0 1,0 0-1,0-1 0,0 1 1,-1-1-1,1 1 0,0-1 1,0 1-1,0-1 0,0 0 1,0 1-1,0-1 0,0 0 1,0 0-1,0 1 0,0-1 0,0 0 1,0 0-1,0 0 0,0 0 1,0-1-1,0 1 0,0 0 1,0 0-1,0-1 0,0 1 1,0 0-1,0-1 0,0 1 1,0-1-1,0 1 0,1-2 0,4-1 35,0 0 0,-1 0 0,1 0 0,-1-1-1,1 0 1,-1 0 0,6-6 0,1-6-27,0 0-1,-2-1 1,1 0 0,-2 0 0,0-1-1,10-34 1,-33 125-510,10-58 513,1 0 0,0 1 0,1-1 0,0 22 0,2-36-33,0 0 1,1 1-1,-1-1 0,1 1 0,-1-1 1,1 0-1,0 0 0,-1 1 1,1-1-1,0 0 0,0 0 1,0 0-1,0 0 0,0 0 1,0 0-1,0 0 0,0 0 0,0 0 1,1 0-1,-1-1 0,0 1 1,1 0-1,-1-1 0,0 1 1,1-1-1,-1 0 0,0 1 0,1-1 1,-1 0-1,1 0 0,2 0 1,25 1-2517,-5-4-3755,-6-6-3770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81 9129,'3'-14'2987,"-2"7"-1372,0 0 0,0 0 0,1-1 0,0 1 1,1 1-1,-1-1 0,6-10 0,-7 17-1582,-1 0 1,0-1-1,0 1 0,0 0 1,1 0-1,-1 0 0,0 0 1,0 0-1,0 0 0,1 0 1,-1 0-1,0 0 0,0 0 1,0 0-1,0 0 0,1 0 1,-1 1-1,0-1 0,0 0 0,0 0 1,0 0-1,1 0 0,-1 0 1,0 0-1,0 0 0,0 0 1,0 1-1,1-1 0,-1 0 1,0 0-1,0 0 0,0 0 1,0 0-1,0 1 0,0-1 1,0 0-1,0 0 0,0 0 1,1 0-1,-1 1 0,0-1 1,0 0-1,0 0 0,0 0 1,0 1-1,0-1 0,0 0 1,0 0-1,0 0 0,0 1 1,0-1-1,-1 0 0,1 0 0,0 0 1,0 0-1,0 1 0,0-1 1,0 0-1,0 0 0,0 18-62,0-15 194,-2 24 35,-1 1-1,-2-1 0,0 0 0,-2 0 0,-17 43 0,14-44 20,1 0-1,1 1 0,1 0 0,2 0 0,-3 48 0,8-73-203,0 0 0,0 0 0,0 1 1,0-1-1,1 0 0,-1 0 0,1 0 0,0 0 0,-1 0 0,1-1 0,0 1 1,0 0-1,0 0 0,1 0 0,-1-1 0,0 1 0,0-1 0,1 1 1,-1-1-1,1 1 0,2 1 0,0-1 11,1 0 0,-1 1 0,1-2 0,-1 1 0,1 0 0,0-1 0,-1 0 1,11 1-1,0-1-10,1 0 1,-1-1-1,0-1 1,1-1 0,16-4-1,-11 1-695,-2-1-1,1-1 1,23-11 0,-11 0-3506,-6-3-4100,-12 7-4277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13837,'0'0'5029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8264,'0'0'14723,"2"11"-13778,3 39-135,-3 0 0,-6 83 0,0-65-210,6 70 0,-3-137-562,1 0 1,0 1-1,0-1 0,0 0 0,1 1 1,-1-1-1,0 0 0,0 1 0,1-1 1,-1 0-1,1 0 0,-1 1 0,1-1 1,0 0-1,-1 0 0,1 0 0,0 0 1,0 0-1,-1 0 0,3 2 0,-2-4-10,0 1 1,-1-1-1,1 1 0,0-1 0,-1 1 0,1-1 0,0 0 1,-1 0-1,1 1 0,-1-1 0,1 0 0,-1 0 0,0 1 1,1-1-1,-1 0 0,0 0 0,1 0 0,-1 0 0,0 1 1,0-1-1,0 0 0,0 0 0,0 0 0,0 0 0,0 0 1,0 0-1,0 0 0,0 1 0,-1-1 0,1-1 0,1-13-14,-1 1-1,0 0 1,-1-1-1,-1 1 1,0-1-1,-1 1 1,0 0 0,-2 0-1,1 0 1,-2 1-1,1 0 1,-2 0-1,0 0 1,-10-14-1,17 26-20,-1 1-1,1-1 1,-1 0-1,1 1 1,0-1-1,-1 1 1,1-1-1,-1 0 1,1 1 0,-1-1-1,0 1 1,1-1-1,-1 1 1,1 0-1,-1-1 1,0 1-1,1 0 1,-1-1-1,0 1 1,0 0-1,1 0 1,-1-1-1,0 1 1,0 0-1,1 0 1,-2 0 0,-3 17-261,5-12 242,1 1 1,0-1 0,-1 1 0,2-1 0,-1 0-1,4 10 1,-1-10 35,0 0-1,1 0 0,-1 0 1,1-1-1,0 1 0,1-1 1,-1 0-1,1 0 0,-1-1 1,1 0-1,0 0 0,0 0 1,1-1-1,-1 0 0,0 0 1,1-1-1,-1 1 0,1-1 1,0-1-1,-1 1 0,1-1 1,0 0-1,-1-1 0,1 0 1,-1 0-1,1 0 0,-1-1 1,1 0-1,-1 0 0,0 0 1,0-1-1,0 0 1,0 0-1,0-1 0,-1 0 1,1 0-1,-1 0 0,0 0 1,0-1-1,-1 0 0,0 0 1,1 0-1,4-10 0,-4 4-14,-1 0 0,0 0-1,-1-1 1,0 1 0,2-20-1,-15 108 81,5-45 355,-2 50-1,7-81-474,0 0-1,0 1 0,0-1 0,0 1 0,0-1 0,1 0 0,-1 1 0,0-1 0,1 1 0,-1-1 0,1 0 0,-1 1 1,1-1-1,0 0 0,-1 0 0,1 0 0,0 1 0,0-1 0,0 0 0,0 0 0,0 0 0,0 0 0,0-1 0,0 1 0,0 0 1,1 0-1,-1-1 0,0 1 0,1 0 0,-1-1 0,0 1 0,1-1 0,-1 0 0,0 1 0,1-1 0,-1 0 0,1 0 1,-1 0-1,3 0 0,-3-1-324,0 1 1,1-1 0,-1 1-1,1-1 1,-1 0 0,0 1-1,1-1 1,-1 0-1,0 0 1,0 0 0,0 0-1,0 0 1,0 0 0,0 0-1,0 0 1,0-1 0,0 1-1,0 0 1,-1-1-1,1 1 1,0 0 0,-1-1-1,1 1 1,-1-1 0,1-2-1,3-23-9522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13132,'0'0'10570,"-5"62"-10153,14-44-289,7 3-448,0 1-2019,-5-3-1568,-4 0-3941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14958,'0'0'2520,"-4"10"-161,-5 15-1487,2 1 0,1 0-1,2 0 1,0 0 0,2 1 0,0 28-1,25 262 112,-15-239 789,-8-78-1761,0 0 1,0 0-1,1 0 1,-1 0-1,0-1 0,0 1 1,0 0-1,0 0 1,0 0-1,0 0 1,1 0-1,-1 0 0,0 0 1,0 0-1,0 0 1,0 0-1,0 0 1,1 0-1,-1 0 0,0 0 1,0 0-1,0 0 1,0 0-1,0 0 1,1 0-1,-1 0 0,0 0 1,0 0-1,0 0 1,0 0-1,0 0 0,1 0 1,-1 0-1,0 1 1,0-1-1,0 0 1,0 0-1,0 0 0,0 0 1,0 0-1,1 0 1,-1 0-1,0 1 1,0-1-1,0 0 0,0 0 1,0 0-1,0 0 1,0 0-1,0 1 1,0-1-1,0 0 0,0 0 1,0 0-1,0 0 1,0 0-1,0 1 1,0-1-1,6-14 281,3-64-7,-1-102 1,2-19-798,-9 187 342,1 0-1,0 1 1,1 0 0,0-1 0,1 1 0,0 0 0,7-11-1,-10 20 123,0 0-1,0-1 1,0 1-1,1 0 0,-1 0 1,1 0-1,0 0 1,0 0-1,-1 0 0,1 1 1,0-1-1,1 0 1,-1 1-1,0 0 1,0-1-1,1 1 0,-1 0 1,0 0-1,1 1 1,-1-1-1,1 0 0,-1 1 1,1-1-1,0 1 1,-1 0-1,1 0 0,-1 0 1,1 0-1,0 0 1,-1 1-1,1-1 1,-1 1-1,1 0 0,-1 0 1,1-1-1,-1 2 1,0-1-1,4 2 0,-3-1 35,0 0 0,-1 0 0,1 0 0,-1 1-1,0-1 1,1 1 0,-1-1 0,0 1 0,-1 0-1,1 0 1,0 0 0,-1 0 0,1 0 0,-1 0-1,0 0 1,0 0 0,-1 1 0,1-1-1,0 0 1,-1 1 0,0-1 0,0 0 0,0 1-1,0-1 1,-2 6 0,2-3 58,-1 0 0,-1 0 1,1 0-1,-1-1 0,0 1 0,0-1 0,0 1 1,-1-1-1,0 0 0,0 1 0,-1-2 0,1 1 1,-1 0-1,-4 4 0,-59 41 1545,62-47-1557,0 0 0,0 0 1,0 0-1,-1-1 0,1 0 0,-1 0 0,1 0 0,-1-1 1,0 0-1,0 0 0,1 0 0,-8-1 0,13 0-133,-1-1-1,1 1 1,0 0-1,-1-1 1,1 1-1,0-1 1,0 0-1,0 1 1,0-1-1,-1 1 1,1-1 0,0 1-1,0-1 1,0 1-1,0-1 1,0 1-1,0-1 1,0 0-1,0 1 1,1-1-1,-1 1 1,0-1-1,0 1 1,0-1-1,1 1 1,-1-1-1,0 1 1,0-1-1,1 1 1,-1-1-1,1 1 1,9-20-2706,32-33-6172,-17 20 2232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13965,'0'0'2168,"-5"9"175,-3 6-1529,1 1 0,1 1 0,0 0-1,1-1 1,1 2 0,1-1 0,-3 27 0,3-3 343,2 0 1,5 56-1,-3-95-1138,-1 1 0,0 0 0,0 0 1,1-1-1,0 1 0,-1 0 0,1-1 0,0 1 0,1 0 1,-1-1-1,0 0 0,1 1 0,-1-1 0,1 0 0,2 4 0,-2-5-14,-1 0-1,0-1 0,1 1 0,-1 0 0,1 0 0,-1-1 0,1 1 0,-1-1 0,1 1 1,-1-1-1,1 0 0,-1 1 0,1-1 0,0 0 0,-1 0 0,1 0 0,-1 0 0,1-1 0,-1 1 1,3-1-1,0 0-43,1-1 0,-1 0 0,0 0 0,0 0 1,0-1-1,0 1 0,0-1 0,0 0 0,0 0 1,-1-1-1,0 1 0,0-1 0,0 1 0,0-1 1,0 0-1,2-6 0,-1 2-33,-1 1 0,0-1 1,0 0-1,-1-1 0,0 1 0,-1 0 1,0 0-1,0-14 0,-8 30-69,-2 11 165,5-10 63,2 1 1,-1 1-1,1-1 1,-1 18-1,3-26-73,-1-1-1,1 1 0,0-1 0,0 1 1,0 0-1,0-1 0,1 1 1,-1 0-1,0-1 0,1 1 0,-1-1 1,1 1-1,-1-1 0,1 1 1,0-1-1,0 1 0,-1-1 0,1 0 1,0 1-1,0-1 0,1 0 0,-1 0 1,0 0-1,0 0 0,0 0 1,1 0-1,-1 0 0,1 0 0,-1 0 1,1 0-1,-1-1 0,1 1 0,-1-1 1,1 1-1,-1-1 0,1 0 1,0 0-1,2 1 0,1-2-1,0 1-1,0-1 1,0 0-1,-1 0 0,1-1 1,0 0-1,-1 1 1,1-2-1,-1 1 1,1 0-1,-1-1 1,0 0-1,0 0 1,0 0-1,0 0 1,-1-1-1,1 1 0,-1-1 1,0 0-1,0 0 1,3-7-1,2-1-507,-1-1-1,-1 0 0,9-25 0,-15 38 476,-4 14 119,0 0-1,0 1 1,2 0 0,0 0-1,0 0 1,1 0-1,1 0 1,1 0 0,0 0-1,1 0 1,0 0 0,1 0-1,1-1 1,1 1 0,0-1-1,11 23 1,-2-8-329,-2-1 0,15 53 1,-24-68 187,0 0 1,-1 0 0,0 1-1,-1-1 1,-1 0 0,0 1 0,-1-1-1,-4 26 1,3-34 132,1-1-1,0 0 1,-1 0-1,0 0 1,0 0 0,0 0-1,0-1 1,-1 1-1,1-1 1,-1 1-1,0-1 1,0 0 0,0 0-1,-1 0 1,1-1-1,-1 1 1,-6 3-1,8-5-25,0 0-1,0 0 0,0-1 0,-1 1 0,1-1 0,0 1 0,0-1 1,-1 0-1,1 0 0,0 0 0,0 0 0,-1 0 0,1 0 0,0-1 1,0 1-1,0-1 0,-1 1 0,1-1 0,0 0 0,0 0 0,0 0 1,0 0-1,0 0 0,0-1 0,1 1 0,-1-1 0,0 1 0,1-1 1,-1 1-1,1-1 0,-1 0 0,1 0 0,0 0 0,-2-4 0,-3-3-30,1-1-1,0-1 0,0 1 1,1 0-1,1-1 0,0 0 1,0 0-1,1 0 0,1 0 1,0-1-1,0 1 0,1 0 1,0 0-1,1-1 0,0 1 1,5-18-1,-2 17-311,0-1 0,1 1 0,0 0 0,1 0 0,13-20 0,-10 19-982,1 1 1,0 0 0,1 0 0,22-18 0,-2 8-5947,0-2-6732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10025,'-1'0'183,"0"0"0,0 0-1,1 0 1,-1 0 0,0 0-1,0 0 1,1 0 0,-1 0-1,0-1 1,1 1 0,-1 0-1,0 0 1,0-1-1,1 1 1,-1 0 0,0-1-1,1 1 1,-1-1 0,1 1-1,-1 0 1,1-1 0,-1 1-1,1-1 1,-1 0 0,1 1-1,-1-1 1,1 1 0,-1-1-1,1 0 1,0 1-1,-1-1 1,1 0 0,0 0-1,0 1 1,0-1 0,0 0-1,-1 0 1,1 1 0,0-1-1,0 0 1,0 0 0,1 1-1,-1-1 1,0 0-1,0 1 1,0-1 0,0 0-1,1 0 1,-1 0 0,1-3 102,1 1 1,-1 0 0,1-1 0,-1 1 0,1 0-1,0 0 1,0 0 0,0 0 0,4-3 0,52-40 2797,-54 43-2985,0 1 0,-1-1 0,1 1 0,0 0 0,0 0 0,0 1 0,1-1 0,-1 1 0,0 0 0,0 0 0,1 0 0,-1 1 0,1-1 0,5 1 0,-9 1-99,0-1 0,-1 1-1,1-1 1,-1 1 0,1-1 0,0 1-1,-1-1 1,1 1 0,-1 0 0,1-1-1,-1 1 1,0 0 0,1-1 0,-1 1-1,0 0 1,1-1 0,-1 1 0,0 0-1,0 0 1,0-1 0,1 1 0,-1 0-1,0 0 1,0 0 0,-1 1 0,1 26 27,-1-20 18,-10 71 58,7-63-97,1 1 0,1 0 0,-1 26 0,3-42-5,0 1 1,0-1-1,1 0 0,-1 1 0,0-1 0,0 1 0,1-1 1,-1 0-1,1 1 0,-1-1 0,1 0 0,0 1 0,-1-1 1,1 0-1,0 0 0,0 0 0,0 0 0,0 0 0,0 0 1,0 0-1,0 0 0,0 0 0,0 0 0,0 0 0,1-1 1,0 2-1,2-1 36,-1 0 0,1-1 1,-1 1-1,1-1 1,-1 1-1,1-1 0,-1 0 1,1-1-1,-1 1 0,6-1 1,2-2 77,-1 0 1,1 0 0,-1 0-1,0-2 1,0 1-1,13-9 1,-6 1-48,-2-1 0,0 0 0,0-1 1,19-25-1,-28 32-16,0-1 0,0 0 0,-1 0 1,0-1-1,-1 0 0,0 0 0,0 0 0,-1 0 0,0 0 1,-1-1-1,2-11 0,-4 20-47,0 1 1,0 0-1,0 0 0,1 0 0,-1-1 1,0 1-1,0 0 0,0 0 0,0-1 1,0 1-1,0 0 0,0 0 0,0 0 1,0-1-1,0 1 0,0 0 0,0 0 1,0 0-1,0-1 0,0 1 0,-1 0 1,1 0-1,0 0 0,0-1 0,0 1 1,0 0-1,0 0 0,0 0 1,-1-1-1,1 1 0,0 0 0,0 0 1,0 0-1,0 0 0,-1 0 0,1-1 1,0 1-1,0 0 0,0 0 0,-1 0 1,1 0-1,0 0 0,0 0 0,0 0 1,-1 0-1,1 0 0,-11 7 26,-8 18-46,15-17 8,1 1 1,-1 0 0,2 0-1,-1 0 1,1 1-1,1-1 1,0 1 0,0-1-1,1 11 1,0-17 27,0 0 1,0 0-1,1 0 1,0 0-1,-1 0 0,1-1 1,0 1-1,0 0 0,0 0 1,1-1-1,-1 1 1,1-1-1,-1 1 0,1-1 1,0 0-1,0 0 0,0 0 1,0 0-1,0 0 1,1 0-1,-1 0 0,1-1 1,-1 1-1,1-1 0,-1 1 1,1-1-1,0 0 1,0 0-1,-1-1 0,1 1 1,0 0-1,0-1 0,3 0 1,2 1 89,-1 0 1,1-1-1,-1 0 1,1 0-1,0-1 1,-1 0-1,1-1 1,-1 1-1,1-1 1,-1-1-1,0 1 1,12-7-1,-15 6-69,0 0 0,0 1 0,-1-2 0,1 1 0,-1 0 0,0 0 0,0-1 0,0 0 0,0 0 0,-1 0 0,1 0 0,-1 0 0,0 0 0,0-1 0,-1 1 0,1 0 0,-1-1 0,0 0 0,0 1 0,0-1 0,-1-8 0,1 7 6,-1-1 0,0 1 0,-1 0 0,0 0 0,1-1 0,-2 1 0,1 0 0,-1 0 0,0 0 0,0 0 0,-1 1 0,0-1 0,-4-6 0,4 8-46,1 1 1,-1 0-1,-1 0 1,1 0-1,0 1 1,-1-1-1,1 1 1,-1 0-1,0 0 0,0 0 1,0 0-1,0 1 1,0-1-1,0 1 1,0 0-1,0 0 1,0 1-1,-1-1 1,1 1-1,-6 0 1,5 4-255,14 4 32,14 5-587,24-1-2533,-13-9-3247,-8-3-3832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13293,'0'0'12363,"0"56"-11530,0-29-256,0 0-225,4-1-256,-2-1-64,7-6 0,-6-5-993,3-4-961,3-8-736,-2-2-1154,2-7-2626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 14125,'0'0'8339,"0"11"-7384,-1 10-334,-4 56 740,3-1 0,16 142 0,-4-189-1270,-3-24 154,-1-18 198,-2-15-516,-1 0 0,-2 1-1,0-1 1,-2 0 0,-1 0 0,-6-33 0,9 65 54,1 0 1,0-1 0,0 1 0,0 0 0,0-1 0,1 1 0,-1-1 0,1 0 0,0 0-1,0 0 1,0 0 0,0-1 0,1 1 0,-1-1 0,1 0 0,0 0 0,-1 0 0,1 0-1,0-1 1,0 0 0,0 1 0,0-2 0,0 1 0,0 0 0,1-1 0,3 1 0,-1 0 58,-1-1 1,1 0 0,0 0 0,0 0 0,-1-1-1,1 1 1,-1-2 0,1 1 0,0-1 0,-1 0-1,0 0 1,0-1 0,0 0 0,0 0 0,0 0-1,0-1 1,10-8 0,-10 4-9,1 0 0,-1-1-1,-1 0 1,0 0 0,0 0 0,0-1-1,-2 0 1,1 1 0,-1-1 0,0-1-1,-1 1 1,0 0 0,-1-1 0,0 1-1,-1-1 1,0 1 0,0-1 0,-4-14-1,4 22-27,0 0 0,0 1 0,-1-1 0,0 0 0,1 1-1,-1-1 1,0 0 0,0 1 0,-1-1 0,1 1 0,-1-1-1,1 1 1,-3-3 0,3 4-8,0 0-1,-1 0 1,1 0 0,0 0-1,0 1 1,-1-1 0,1 0-1,0 1 1,-1-1 0,1 1-1,-1-1 1,1 1 0,-1 0-1,1-1 1,-1 1 0,1 0-1,-1 0 1,-1 1 0,-2-1-13,1 2 1,0-1 0,0 0 0,0 1-1,0 0 1,0 0 0,0 0 0,0 0-1,1 1 1,-1-1 0,1 1 0,0 0 0,0 0-1,-6 7 1,0 0 28,0 1-1,0 0 1,1 0-1,1 1 1,0 0-1,0 1 1,1-1 0,1 1-1,0 0 1,1 1-1,-5 26 1,8-38-5,1 1-1,1-1 1,-1 1-1,0-1 1,1 1 0,-1-1-1,1 1 1,-1-1 0,1 0-1,0 0 1,0 1 0,0-1-1,1 0 1,-1 0 0,0 0-1,1 0 1,-1 0 0,1 0-1,0 0 1,0-1 0,0 1-1,0-1 1,0 1 0,0-1-1,0 0 1,0 1 0,0-1-1,1 0 1,-1-1-1,0 1 1,1 0 0,2 0-1,13 2-40,-1 0 0,1-1 0,31 0 0,4 1-797,-50-3 803,0 1 0,-1-1 0,1 1-1,0 0 1,0 0 0,-1 0-1,1 0 1,-1 0 0,1 1 0,-1-1-1,0 1 1,1 0 0,-1-1-1,0 1 1,0 0 0,0 0 0,0 0-1,0 1 1,-1-1 0,1 0-1,-1 1 1,0-1 0,1 1 0,-1-1-1,1 5 1,-1-4 50,-1 1 0,0-1 0,0 1 0,0-1 0,0 1 1,0-1-1,0 1 0,-1-1 0,0 0 0,0 1 0,0-1 0,0 1 0,0-1 0,-1 0 0,1 0 0,-1 0 1,0 0-1,0 0 0,-4 4 0,3-3-107,1-1 0,-1 0 0,0 0 0,0-1 0,-1 1 0,1-1 0,0 1 0,-6 2 0,5-4-620,0 0 0,1 0 0,-1 0 0,0 0 0,1-1 0,-1 1 0,0-1 0,0 0 0,-5-1 0,-15-2-5931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16528,'0'0'3747,"9"49"-3939,0-36-2210,2-5-5382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8872,'0'0'16795,"0"10"-16000,4 59-371,2 0-1,19 83 1,-25-151-475,0 0 0,0-1 0,0 1-1,0 0 1,0 0 0,0-1 0,0 1 0,0 0 0,1-1 0,-1 1 0,0-1 0,0 1 0,1 0-1,-1-1 1,0 1 0,1-1 0,-1 1 0,1 0 0,-1-1 0,0 1 0,1-1 0,-1 1-1,1-1 1,0 0 0,-1 1 0,1-1 0,-1 0 0,1 1 0,-1-1 0,1 0 0,0 1 0,-1-1-1,1 0 1,0 0 0,-1 0 0,1 0 0,0 0 0,-1 0 0,1 0 0,0 0 0,0 0-1,1-1-289,-1 1-1,0-1 0,1 0 0,-1 0 0,0 0 0,0 0 0,1 0 0,-1-1 0,0 1 0,0 0 0,-1 0 0,1-1 0,0 1 0,0 0 0,0-1 0,0-2 0,6-21-5492,-3-6-2211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11018,'0'0'11724,"63"-16"-9643,-25 7-959,4-1-610,-3-1-96,4 2-223,-7 1-161,-1 2 0,-3 3-257,-7 3-896,1 0-1057,-12 0-1025,-5 0-1217,-4 1-1313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17424,'-4'10'1303,"-4"11"-879,1 1 0,1 0 0,1 0 0,1 1 0,1 0 0,1-1 0,1 26 0,2-14-356,1 0 0,2 0 0,1 0 0,14 45 0,-16-71 1380,0-12-491,0-29-132,-1-54-791,-2 82 27,-1-65-39,1 94-1124,-1-17 945,1 0-1,0 0 0,0 0 0,1 1 1,-1-1-1,3 9 0,-2-14 137,0-1 0,0 1 0,-1 0-1,1 0 1,0 0 0,0-1 0,1 1 0,-1-1 0,0 1 0,1-1-1,-1 1 1,0-1 0,1 0 0,0 1 0,-1-1 0,1 0 0,0 0-1,-1 0 1,1-1 0,0 1 0,0 0 0,0-1 0,0 1 0,0-1-1,0 1 1,0-1 0,0 0 0,0 0 0,2 0 0,-1 0 66,0 0 1,0-1-1,0 1 1,0-1-1,0 0 1,0 0 0,-1 0-1,1 0 1,0 0-1,-1 0 1,1-1-1,0 1 1,-1-1-1,0 0 1,1 0 0,-1 0-1,0 0 1,0 0-1,0 0 1,0-1-1,-1 1 1,1-1-1,0 1 1,-1-1 0,0 0-1,0 1 1,0-1-1,1-3 1,2-5 78,-1 0 0,-1 0 0,0 0 0,0-1 1,-1-21-1,-1 33-126,0 1 0,0-1 1,0 0-1,0 0 0,-1 1 1,1-1-1,0 0 0,0 0 1,0 1-1,-1-1 0,1 0 1,0 0-1,0 0 1,-1 0-1,1 1 0,0-1 1,0 0-1,-1 0 0,1 0 1,0 0-1,-1 0 0,1 0 1,0 0-1,-1 0 0,1 0 1,0 0-1,0 0 0,-1 0 1,1 0-1,0 0 0,-1 0 1,1 0-1,0 0 0,-1 0 1,1 0-1,0 0 0,0-1 1,-1 1-1,1 0 1,0 0-1,0 0 0,-1 0 1,1-1-1,0 1 0,0 0 1,-1 0-1,1 0 0,0-1 1,0 1-1,0 0 0,0-1 1,0 1-1,-1 0 0,1 0 1,0-1-1,0 1 0,0 0 1,0-1-1,0 1 0,0 0 1,0-1-1,-16 25-109,12-11 93,0 0 0,1 0-1,1 1 1,0-1 0,0 1-1,2 20 1,0-33 16,0 0 0,0 1-1,0-1 1,1 0 0,-1 0-1,0 0 1,1 0 0,-1 0 0,1 0-1,-1 0 1,1 0 0,0 0 0,-1 0-1,1 0 1,0 0 0,0 0 0,0 0-1,-1-1 1,1 1 0,0 0 0,0-1-1,0 1 1,0-1 0,0 1 0,0-1-1,1 1 1,-1-1 0,0 0-1,0 1 1,0-1 0,0 0 0,0 0-1,0 0 1,1 0 0,-1 0 0,0 0-1,0 0 1,0 0 0,0 0 0,0-1-1,1 1 1,-1 0 0,0-1 0,0 1-1,1-1 1,7-2 94,-1 0 1,1 0-1,-1-1 0,11-6 1,5-6 154,-19 12-254,0 0 0,1 0 0,-1 0-1,1 1 1,0 0 0,0 0 0,0 1 0,0 0 0,0 0 0,1 0 0,-1 1 0,11-2-1,-16 4 10,0-1-1,0 0 1,0 1-1,0-1 0,-1 1 1,1-1-1,0 1 0,0-1 1,-1 1-1,1-1 1,0 1-1,-1 0 0,1 0 1,0-1-1,-1 1 0,1 0 1,-1 0-1,1 0 1,-1-1-1,0 1 0,1 0 1,-1 0-1,0 0 0,0 0 1,0 0-1,1 0 1,-1 1-1,-1 30 366,1-32-343,0 0 1,0 0-1,-1 0 0,1 0 0,0 1 0,0-1 0,0 0 0,0 0 0,-1 0 1,1 0-1,0 0 0,0 0 0,0 0 0,0 0 0,-1 0 0,1 0 0,0 0 1,0 0-1,0 0 0,-1 0 0,1 0 0,0 0 0,0 0 0,0 0 0,0 0 1,-1 0-1,1 0 0,0 0 0,0-1 0,0 1 0,0 0 0,-1 0 0,1 0 1,0 0-1,0 0 0,0 0 0,0-1 0,0 1 0,0 0 0,0 0 0,-1 0 1,1 0-1,0 0 0,0-1 0,0 1 0,0 0 0,0 0 0,0 0 1,0 0-1,0-1 0,0 1 0,0 0 0,0 0 0,0 0 0,0-1 0,0 1 1,0 0-1,0 0 0,-5-13 768,-9-35 607,7 27-1173,1-1 0,1 0 1,1 0-1,-2-25 0,31 61-3755,21 9-3512,-20-17 1286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52 10442,'0'0'11178,"63"4"-8999,-19-17-898,2 1-737,1 2-352,2-2-160,-9 7-128,-10 1-1089,-12 4-801,-3 0-512</inkml:trace>
  <inkml:trace contextRef="#ctx0" brushRef="#br0" timeOffset="1">1 259 11851,'0'0'9129,"79"-1"-7271,-36-12-577,2-3-769,-2 3-352,-3 0-128,-6 4-320,-1 3-1505,-10 0-1475,-5 1-3042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5445,'0'0'192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52 4388,'0'0'5483,"8"-6"-5254,3-5 14,11-8-131,3 4 3553,-24 21 2522,-10 25-4601,-4-11-905,-12 16 299,2 2 1,2 1 0,1 0-1,-27 80 1,42-107-4200,6-31-3076,0 2 3605,-1-8-2782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10282,'0'0'11114,"0"56"-9256,18-35-192,6 0-353,-1-2-192,10 1-481,-3-3-383,4-2-161,4 0-64,-2-3-417,-2-3-1024,-5-3-1730,-5-2-1473,-8-4-4517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1986,'0'0'19661,"11"0"-17851,33-5-794,0-2 0,-1-2 0,77-26 0,-23 6-841,492-99-2,-445 99-176,-130 27 26,-8 1 2,0 0 1,-1 0-1,1 0 1,0-1-1,0 0 0,-1 0 1,1 0-1,8-6 0,-13-4-2797,-7 1-6611,1 7 2389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86 227 1281,'0'1'750,"0"0"-1,0 0 1,0 0-1,0 0 1,1 0-1,-1 0 1,0 0-1,1 0 1,-1 0-1,1 0 1,-1 0-1,1 0 1,0 0-1,-1 0 1,1-1-1,0 1 1,-1 0 0,3 1-1,20 10 4511,27-3-1950,-38-10-3028,-1-1 0,0 0 0,1 0 0,-1-1 0,0-1 0,0 0-1,-1 0 1,1-1 0,-1 0 0,0-1 0,15-11 0,-11 6-100,0 0 0,0-1-1,-1 0 1,-1-1 0,0-1-1,18-26 1,-28 37-145,0 1-1,-1 0 1,1-1-1,-1 1 1,0-1 0,0 1-1,0-1 1,0 0-1,0 0 1,0 1-1,-1-1 1,0 0-1,1 0 1,-1 0 0,0 1-1,0-1 1,0 0-1,-1 0 1,1 0-1,-2-3 1,1 4-24,-1-1 0,1 1 0,-1 0 1,0 0-1,1 0 0,-1 0 0,0 0 0,0 1 1,0-1-1,-1 0 0,1 1 0,0 0 0,0-1 1,-1 1-1,1 0 0,-1 0 0,-3-1 0,-5 0-24,0 0 0,0 0-1,-1 1 1,1 0 0,0 1-1,0 1 1,0-1-1,-1 2 1,-12 2 0,4 2 4,1 1 0,0 1 0,0 0 0,1 2 0,0 0 0,-21 15 0,28-17 93,1 0 1,-1 1-1,1 0 1,1 0-1,0 1 1,0 0-1,1 1 1,0 0-1,1 0 0,-9 19 1,14-27-62,1 0 1,0 0-1,-1-1 0,2 1 1,-1 0-1,0 0 0,0 1 1,1-1-1,0 0 0,-1 0 1,1 0-1,0 0 1,1 0-1,-1 0 0,1 0 1,-1 0-1,1 0 0,0 0 1,0 0-1,0 0 0,0 0 1,1 0-1,-1 0 0,1-1 1,0 1-1,0-1 0,-1 1 1,2-1-1,-1 0 1,0 1-1,0-1 0,1 0 1,-1-1-1,1 1 0,0 0 1,-1-1-1,1 1 0,0-1 1,0 0-1,0 0 0,6 1 1,12 3 21,0-1-1,0-1 1,0 0 0,40-2-1,-53-1-26,32 2-273,52-2 199,-49-9-2537,-39 7 1819,0 1 0,0-1 0,-1 0 0,1 0-1,0-1 1,-1 1 0,5-5 0,10-12-8623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86 193 2755,'0'5'13033,"7"-3"-5438,18-5-3546,17-10-6724,-31 7 4685,0-1-1929,-1 0 0,1-1 0,-2-1 0,1 0 0,11-14 0,-18 20 2,0-1-1,0-1 0,0 1 0,0 0 1,-1-1-1,0 1 0,0-1 0,0 0 0,0 0 1,-1 0-1,0 1 0,0-2 0,0 1 0,0 0 1,-1 0-1,0-8 0,-1 11-53,1 1 0,0 0 0,-1 0 0,1 0 0,0 0-1,-1 0 1,0 0 0,1 0 0,-1 0 0,0 0 0,1 0 0,-1 0 0,0 0-1,0 0 1,0 0 0,0 0 0,0 1 0,0-1 0,0 0 0,0 1 0,0-1 0,0 1-1,-1-1 1,-36-5 209,27 7-219,1-1 0,-1 2 0,1 0-1,-20 6 1,20-5 43,2 2 0,-1-1 0,0 1 0,1 0 0,0 1-1,0 0 1,1 0 0,-1 1 0,1 0 0,1 0 0,-1 1 0,1 0 0,1 0-1,0 0 1,0 1 0,0 0 0,1 0 0,0 0 0,1 0 0,0 0 0,1 1 0,-1 0-1,2-1 1,-1 1 0,2 0 0,0 18 0,0-26-52,1 1 0,0-1 0,0 1 0,1-1 0,-1 1 0,0-1 0,1 0 1,-1 1-1,1-1 0,0 0 0,0 0 0,0 0 0,0 0 0,0-1 0,0 1 0,1-1 0,-1 1 0,0-1 0,1 0 0,-1 1 0,1-1 0,0-1 1,-1 1-1,1 0 0,0-1 0,-1 1 0,1-1 0,4 0 0,10 2 10,1-1 0,-1-1-1,20-2 1,-32 2-17,14-3 93,-1 0 0,0-1 0,27-10 0,22-5-3905,-21 14-6465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4740,'0'0'17895,"10"-2"-15536,65-16 333,141-54-1,-104 32-1774,131-60-992,-237 93-3104,-18 7-4400,6 0 5455,-6 0-6828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11147,'0'0'12876,"4"8"-11990,87 254 1687,-75-228-1956,-16-34-626,0 0 1,1 1-1,-1-1 0,0 0 1,0 0-1,0 0 0,0 0 1,0 0-1,0 1 1,0-1-1,0 0 0,1 0 1,-1 0-1,0 0 1,0 0-1,0 0 0,0 0 1,0 0-1,1 0 1,-1 1-1,0-1 0,0 0 1,0 0-1,0 0 1,1 0-1,-1 0 0,0 0 1,0 0-1,0 0 1,0 0-1,0 0 0,1 0 1,-1 0-1,0 0 0,0 0 1,0-1-1,0 1 1,1 0-1,-1 0 0,0 0 1,0 0-1,0 0 1,0 0-1,0 0 0,1 0 1,-1 0-1,0-1 1,0 1-1,0 0 0,0 0 1,0 0-1,3-23-1852,-7-29-5827,-4 20 733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13068,'0'0'14718,"11"-8"-14066,21-11-430,1 2 0,57-20 1,-72 31-413,19-8-1106,-15 5-2920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63 346 14029,'0'0'5931,"-8"5"-5082,4-1-832,-1-1-1,1 1 1,0 0-1,0 0 1,0 1-1,1-1 1,-1 1-1,1 0 1,0 0 0,0 0-1,1 0 1,0 0-1,0 0 1,0 1-1,0-1 1,1 1-1,0-1 1,0 1-1,0 11 1,1-17-17,2 40-65,-2-40 71,0 1 0,0 0 0,1-1 0,-1 1 0,0 0 1,1-1-1,-1 1 0,1 0 0,-1-1 0,0 1 0,1-1 1,-1 1-1,1-1 0,0 1 0,-1-1 0,1 1 1,-1-1-1,1 0 0,0 1 0,-1-1 0,1 0 0,0 1 1,-1-1-1,1 0 0,0 0 0,0 0 0,-1 0 0,1 0 1,0 1-1,-1-1 0,1-1 0,0 1 0,0 0 0,-1 0 1,1 0-1,0 0 0,-1 0 0,1-1 0,0 1 0,0 0 1,-1-1-1,1 1 0,-1 0 0,1-1 0,0 1 0,-1-1 1,1 1-1,-1-1 0,1 1 0,-1-1 0,1 1 0,0-2 1,6-4 353,1-1 0,-1-1 0,0 1 0,0-1 0,-1 0 0,0-1 0,-1 1 0,6-13 0,34-79 798,-41 90-1056,-35 170-358,31-159 257,0 0 0,0 0 1,0 0-1,-1 1 1,1-1-1,0 0 0,0 0 1,1 0-1,-1 0 0,0 0 1,0 1-1,0-1 1,1 0-1,-1 0 0,1 0 1,-1 0-1,1 0 0,-1 0 1,1 0-1,-1 0 1,2 1-1,-1-2 3,0 1 0,0-1-1,0 0 1,-1 0 0,1 0 0,0 0 0,0 0 0,0 0-1,0 0 1,-1 0 0,1 0 0,0 0 0,0 0 0,0-1 0,-1 1-1,1 0 1,0 0 0,0-1 0,-1 1 0,1-1 0,1 0-1,5-4 56,0 0-1,0-1 0,-1 0 0,9-10 0,7-10 16,-1-1-1,-1-2 1,-2 0-1,-1-1 0,-1 0 1,-1-1-1,-2-1 1,-1-1-1,-2 0 0,-1 0 1,5-40-1,-13 70-71,-1-34-6,-7 29-33,-9 15-36,4 6 64,1 0 0,1 0 1,0 1-1,1 0 0,0 0 0,-11 27 0,6-14 7,3-5-4,1 1 0,-9 26 1,17-42 1,0 0 1,0 1-1,0-1 1,1 1-1,0-1 1,0 1 0,1-1-1,0 1 1,1 0-1,-1-1 1,3 11-1,-1-16 9,-1 0 1,0 1-1,1-1 0,0 0 0,-1-1 1,1 1-1,0 0 0,0 0 0,0-1 0,0 1 1,0-1-1,0 1 0,0-1 0,1 0 0,-1 0 1,1 0-1,-1 0 0,0-1 0,1 1 1,-1-1-1,1 1 0,-1-1 0,5 0 0,70 1 65,-56-2-217,-13 1-625,0-1 0,0 1-1,0-1 1,0-1 0,13-3 0,0-4-4652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13100,'0'0'12279,"10"-4"-10475,16-6-455,45-27 0,-49 24-1659,0 1 0,0 1 0,1 1 0,1 1 0,27-6 0,-29 14-5191,-21 1 5196,-1 1 0,1-1 0,-1 0 0,1 0 0,-1 1 1,0-1-1,1 0 0,-1 1 0,0-1 0,1 0 0,-1 1 0,0-1 1,1 0-1,-1 1 0,0-1 0,0 1 0,0-1 0,1 1 1,-1-1-1,0 0 0,0 1 0,0-1 0,0 1 0,0-1 1,0 1-1,0-1 0,0 1 0,0-1 0,0 1 0,0-1 1,0 1-1,0-1 0,0 1 0,0-1 0,-1 1 0,1-1 1,0 0-1,0 1 0,0-1 0,-1 1 0,1-1 0,-1 1 1,-6 10-9108</inkml:trace>
  <inkml:trace contextRef="#ctx0" brushRef="#br0" timeOffset="1">67 298 4837,'0'0'21524,"63"4"-19826,-30-17-641,-3-4-481,3 2-416,-4 0-128,-4 2 0,0 4-672,-5 3-481,2 0-769,-6 1-1281,0-2-737,-2-4-2274,6-5-6534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14029,'0'0'10410,"-40"70"-9897,28-39-289,1 6-96,0 0-32,2 0-96,-2-2 0,2-3 32,4-4-96,3-5-352,0-8-513,2-7-737,0-19-13740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14798,'0'0'10346,"-9"64"-9834,29-43-95,9-3 31,0-1-128,-1-3-191,3-3-33,0-5-96,-1-3-609,-1-3-1505,0 0-2210,-6 0-4901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8616,'0'0'2963,"0"8"-1244,1 3-1203,1 1 0,1-1 1,0 0-1,0 1 0,1-1 0,1 0 1,0-1-1,0 1 0,1-1 0,0 0 0,1-1 1,0 1-1,10 9 0,-3-4-265,0 0 0,0-1 0,2-1 0,-1 0 0,2-1 0,0-1 0,23 13 0,-24-18-26,0 1-1,0-2 1,1 0-1,0-1 1,0-1-1,0-1 1,0 0-1,0-1 1,0-1 0,0 0-1,17-3 1,-4-2-45,-1-2 1,-1 0 0,1-2 0,-2-1 0,42-21 0,-7 0 93,134-59 85,-173 82-415,0 1 0,0 0 0,0 2 0,1 1-1,0 1 1,46-1 0,-63 4 56,-1 0 0,1 1 0,0-1-1,0 1 1,-1 1 0,1-1 0,0 1 0,-1 1 0,0-1-1,1 1 1,-1 0 0,0 0 0,0 1 0,-1-1-1,1 1 1,-1 1 0,0-1 0,0 1 0,0 0 0,0 0-1,-1 0 1,0 1 0,0-1 0,-1 1 0,0 0 0,0 0-1,0 1 1,0-1 0,2 10 0,2 10 144,1-16-1776,-7-10 1462,-1 0 0,1 0 1,-1 0-1,0 0 0,1 0 0,-1 0 0,0 0 0,1 0 0,-1 0 0,0 0 0,1-1 0,-1 1 0,1 0 0,-1 0 0,0 0 0,0 0 0,1-1 0,-1 1 0,0 0 0,1 0 1,-1-1-1,0 1 0,0 0 0,1-1 0,-1 1 0,0 0 0,0-1 0,0 1 0,1 0 0,-1-1 0,0 1 0,0 0 0,0-1 0,4-14-6204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0 710 13677,'0'0'10244,"7"-14"-10212,11-20 181,1 1 0,40-50-1,-45 66 9,0 0-1,0 1 1,1 1-1,1 1 1,1 0-1,0 1 1,23-13 0,-32 22-224,0 0 1,0 0-1,1 1 1,-1 1 0,1 0-1,0 0 1,-1 0-1,1 1 1,0 0 0,0 1-1,0 0 1,0 0-1,0 1 1,-1 0-1,1 1 1,0 0 0,-1 0-1,1 1 1,-1 0-1,0 0 1,0 1 0,0 0-1,0 1 1,0 0-1,-1 0 1,0 0 0,0 1-1,-1 0 1,1 0-1,8 13 1,5 7 200,-11-14 83,0-1 1,1 0 0,17 16-1,-22-24-238,0 1 0,-1-1-1,1-1 1,0 1 0,1-1-1,-1 1 1,0-1 0,1-1-1,-1 1 1,1-1 0,0 0-1,10 0 1,-1-1-20,0-1 1,0-1-1,-1 0 1,1-1-1,-1-1 1,0 0-1,0-1 1,0-1-1,0 0 1,-1-1-1,0 0 1,0-1-1,12-10 1,21-18 647,79-81 0,-116 108-452,26-27 234,-1-1 0,-3-1-1,-1-2 1,-1-1 0,29-58 0,-57 98-660,-1 0 1,1-1-1,0 1 0,0 0 1,-1 0-1,1-1 0,0 1 0,-1 0 1,1-1-1,-1 1 0,0 0 1,0-1-1,1 1 0,-1-1 1,0 1-1,0 0 0,0-1 1,0 1-1,0-1 0,-1 1 0,1 0 1,0-1-1,-1 1 0,1-1 1,-1 1-1,1 0 0,-1 0 1,0-1-1,1 1 0,-1 0 1,0 0-1,0 0 0,0 0 1,0 0-1,0 0 0,0 0 0,0 0 1,-2-1-1,-5-8-6306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12 350 12908,'0'0'5840,"-2"8"-3266,-7 24-509,9-32-2021,0 0-1,0 0 1,0 1-1,0-1 1,0 0-1,0 0 1,0 1-1,0-1 1,0 0-1,0 1 1,0-1-1,0 0 1,0 0-1,0 1 0,0-1 1,0 0-1,0 0 1,1 1-1,-1-1 1,0 0-1,0 0 1,0 1-1,0-1 1,1 0-1,-1 0 1,0 0-1,0 1 0,0-1 1,1 0-1,-1 0 1,0 0-1,0 0 1,0 0-1,1 1 1,-1-1-1,0 0 1,0 0-1,1 0 1,-1 0-1,0 0 1,1 0-1,-1 0 0,0 0 1,0 0-1,1 0 1,-1 0-1,0 0 1,0 0-1,1 0 1,-1 0-1,0 0 1,1-1-1,12-3 782,-7 0-564,0 0 0,-1 0 0,1-1 0,-1 1 1,0-2-1,0 1 0,0 0 0,-1-1 0,6-10 0,33-61 848,-42 73-1060,24-53 523,-4 0-1,16-64 1,-32 103-478,7 68-88,-7-18-51,1 0 0,1 0 1,2-1-1,2 0 0,0 0 0,2-1 1,18 30-1,-29-58-237,-1 0-1,0-1 1,1 1-1,-1 0 1,1 0-1,0-1 1,-1 1-1,1-1 1,0 0-1,0 1 1,0-1-1,0 0 1,0 0-1,0 0 1,1 0 0,-1-1-1,0 1 1,0-1-1,0 1 1,1-1-1,-1 0 1,4 1-1,13-1-5904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10826,'0'-1'301,"0"1"-1,1 0 1,-1 0 0,0 0-1,1 0 1,-1 0 0,0 0-1,1 0 1,-1 0-1,0 0 1,1 0 0,-1 0-1,0 0 1,1 0 0,-1 0-1,0 0 1,1 0-1,-1 0 1,0 0 0,1 0-1,-1 0 1,0 0 0,1 1-1,-1-1 1,0 0-1,0 0 1,1 0 0,-1 1-1,0-1 1,0 0-1,1 0 1,-1 1 0,0-1-1,0 0 1,1 1 0,5 16 3076,-2 30-4181,-4-38 1923,4 38-590,2-1-1,1 1 1,21 67-1,-23-108-5272,-11-21-772,-10-2-730,-4-1-2909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11659,'0'0'8616,"64"-3"-6310,-24 0-288,3-2-448,4-1-609,0 1-513,-4-2-320,-9 2-96,-8 5-32,-8 0-640,-2 0-706,-5 0-1088,-4 0-1826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4676,'2'7'11859,"6"-6"-4571,15-8-2348,19-16-5063,-3-7 301,0-1 0,-2-2 0,-1-2-1,-2-1 1,-2-2 0,38-57-1,-84 122-112,1 1 1,0 0-1,3 1 0,-12 44 0,20-65-21,0 0 0,1 0 0,0 1 0,0-1 0,0 12 0,1-19-96,1 1-1,-1-1 0,0 1 0,0-1 1,0 1-1,1-1 0,-1 0 0,1 1 1,-1-1-1,1 0 0,-1 1 0,1-1 1,0 0-1,0 0 0,0 1 1,0-1-1,0 0 0,0 0 0,0 0 1,0 0-1,0 0 0,0-1 0,0 1 1,1 0-1,-1 0 0,0-1 0,1 1 1,-1-1-1,0 1 0,1-1 0,-1 0 1,1 1-1,-1-1 0,0 0 0,1 0 1,2 0-1,1 0-1158,9-1-3007,-7-4-3544,-1-5-3022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4388,'0'0'18012,"10"1"-16250,46 4-803,1-2 0,-1-3 1,63-8-1,60-1-7540,-161 6-455,-12-2 1879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12908,'2'9'7154,"3"16"-3563,26 155-3125,-30-169-448,-1-7-8,0-1-1,0 1 0,1 0 1,0-1-1,0 1 0,0 0 1,0-1-1,0 0 1,3 5-1,3-38 2014,-8-15-1596,-2 0 0,-1 0 0,-13-49 0,18 96-868,0 1-1,1-1 0,-1 1 0,0-1 0,0 0 0,1 1 0,0-1 0,-1 0 0,1 0 0,3 3 0,23 12-5800,-7-13 337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38 118 6374,'0'0'12978,"10"7"-11259,-4-3-1463,0 0 1,0 0 0,0 0 0,1-1-1,0 0 1,-1 0 0,1-1 0,0 0-1,0 0 1,1-1 0,-1 1 0,0-2-1,0 1 1,1-1 0,-1 0 0,0 0-1,1-1 1,-1 0 0,0-1 0,12-3-1,-6 0 9,0-1 0,0-1 0,-1 0 0,19-14 0,-28 18-199,1 1 0,-1-1 0,1 0 0,-1 0 0,0-1 0,0 1 0,0-1 0,0 1 0,-1-1 0,0 0 0,1 0 0,-1 0 0,-1 0 0,1 0 0,-1-1 0,1 1 0,-1-1 0,0-4 0,-1 8-55,0-1 1,-1 1-1,1-1 1,-1 1 0,0-1-1,1 1 1,-1 0-1,0-1 1,0 1-1,0 0 1,0-1 0,0 1-1,0 0 1,0 0-1,0 0 1,0 0-1,-1 0 1,1 0 0,0 0-1,-1 1 1,1-1-1,0 0 1,-1 1-1,1-1 1,-1 1 0,1-1-1,-1 1 1,0 0-1,1 0 1,-1-1-1,1 1 1,-3 1-1,-60-2-100,55 2 96,-3 0-17,-1 1 1,1 0 0,0 1 0,0 0-1,0 1 1,0 1 0,1 0 0,-1 0-1,1 1 1,-16 11 0,22-13 37,-1 0 0,0 0 0,1 1 0,0 0 0,0 0 0,0 0 0,1 1 0,-1 0 0,2 0 0,-1 0 0,0 0 0,1 0 0,0 1 1,1-1-1,-1 1 0,1 0 0,1 0 0,-1 0 0,0 13 0,3-16-13,-1-1 0,1 1 0,0-1 1,0 1-1,0-1 0,1 0 0,-1 0 0,1 0 0,0 0 1,0 0-1,0 0 0,0 0 0,0 0 0,1-1 0,-1 1 1,1-1-1,0 0 0,0 1 0,0-1 0,0-1 0,0 1 1,0 0-1,0-1 0,0 1 0,1-1 0,4 1 0,10 4 30,0-2-1,0 0 1,34 4-1,54-4-841,-35-3-3083,-61-1 2845,9-2-3684,-2-5-2776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7175,'12'-2'12736,"11"-8"-8311,9-2-3195,-19 9-634,-8 1-500,-1 1 1,1-1-1,0 1 0,0 1 0,0-1 0,0 1 1,0 0-1,-1 0 0,7 1 0,-12 1-93,0 1 1,0-1-1,0 1 0,-1-1 0,1 0 0,-1 1 0,0-1 0,0 0 0,0 0 0,0 0 1,-3 2-1,-118 82 418,123-86-414,0 0-1,-1 0 0,1 0 1,0 0-1,0 0 0,0 1 0,0-1 1,0 0-1,0 0 0,0 0 1,0 0-1,-1 0 0,1 0 0,0 0 1,0 0-1,0 0 0,0 0 0,0 0 1,0 1-1,0-1 0,0 0 1,0 0-1,0 0 0,0 0 0,0 0 1,0 0-1,0 0 0,0 1 1,0-1-1,0 0 0,0 0 0,0 0 1,0 0-1,0 0 0,0 0 0,0 0 1,0 1-1,0-1 0,0 0 1,0 0-1,0 0 0,0 0 0,0 0 1,0 0-1,0 0 0,0 0 1,0 1-1,0-1 0,0 0 0,0 0 1,1 0-1,-1 0 0,0 0 1,0 0-1,0 0 0,0 0 0,0 0 1,0 0-1,0 0 0,0 0 0,1 0 1,12 2 175,29-2-148,-28-1-36,-10 1-1,-1 0 0,0 1 1,1-1-1,-1 1 0,0 0 1,1 0-1,-1 0 0,0 0 1,0 1-1,0-1 0,0 1 1,0 0-1,0 0 0,0 0 1,-1 0-1,1 0 0,-1 1 1,1-1-1,-1 1 0,0 0 1,0-1-1,0 1 0,-1 0 1,1 0-1,1 4 0,-3-6 38,1 0 0,-1-1 0,1 1 0,-1-1 0,0 1 0,1-1 0,-1 1 0,1-1 0,-1 1 0,1-1 0,-1 1 0,1-1 0,0 1 0,-1-1 0,1 0 0,-1 1 0,1-1 0,0 0 0,-1 0 0,1 0 0,0 1 0,-1-1 0,1 0 0,0 0 0,0 0 0,-1 0 0,1 0-1,0 0 1,-1 0 0,2-1 0,18-14 956,-16 11-906,-1-1 0,1 0 0,-1 0 0,0-1 0,-1 1 0,4-9-1,-6 2 543,1 7-2838,13 5-17574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 10122,'11'-6'7781,"-11"16"-2246,0-2-6771,-23 125 3430,22-117-2373,0-1 494,1 1 0,3 27 0,-3-41-470,0 1 1,0-1-1,1 0 1,-1 1-1,1-1 1,-1 1-1,1-1 1,0 0 0,0 0-1,0 1 1,1-1-1,-1 0 1,0 0-1,1 0 1,-1 0-1,1 0 1,0-1-1,0 1 1,-1 0-1,1-1 1,0 1 0,0-1-1,1 0 1,3 2-1,-1-2-3555,-1-1-2093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6726,'0'0'12460,"46"6"-10730,-11-6-449,4 0-416,1-3-417,-2-3-192,-2 3-191,-7 0-65,-2 0-417,-9 2-768,-4 0-673,-5 1-640,-4-3-3652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13164,'0'0'13453,"60"-17"-12556,-26 15-545,6 2-256,3 0-64,-2-1-96,-1 1-672,-2-2-1090,-9-1-2402,-10-2-2755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5862,'0'0'10340,"2"11"-7991,2 33-582,-1 0 0,-2 1 0,-3-1 0,-12 83 0,7-78-643,9-43 173,7-31-670,-1-15-699,-2 0 0,-2 0-1,-2-1 1,-3-58 0,0 36-341,1 74 83,0-4 297,0-1-1,0 0 1,0 1 0,1-1 0,0 0 0,3 12 0,-3-16 51,0 0-1,0 1 1,0-1-1,0 0 1,1 0-1,-1 0 1,1 0 0,-1-1-1,1 1 1,0 0-1,0 0 1,-1-1-1,1 0 1,1 1 0,-1-1-1,0 0 1,0 0-1,0 0 1,1 0-1,-1 0 1,0-1 0,1 1-1,-1-1 1,5 1-1,-2 0 18,1-1 1,-1 1-1,0-1 0,0-1 0,1 1 1,-1-1-1,0 0 0,0 0 0,1 0 0,-1-1 1,0 0-1,0 0 0,-1 0 0,1 0 0,0-1 1,7-6-1,0-1-3,-1-1 1,0 0-1,-1-1 0,11-16 1,-13 17-30,-4 23-542,-4 9 453,-3 46-155,0-38 398,2 0-1,2 30 1,0-51-421,0-1 0,0 0 0,0-1 1,1 1-1,0 0 0,0 0 0,1-1 0,0 1 1,0-1-1,0 0 0,1 0 0,0 0 0,7 8 0,9 1-6094,5-10-5263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13261,'10'1'4869,"15"-1"-3187,-23 0-1155,78-2 2897,-39 0-2997,0 1-1,44 7 0,-72-5-559,8 1 1881,-21-2-1849,0 0 1,0 0-1,0 0 0,0 0 1,0 0-1,-1 0 0,1 0 1,0 0-1,0 0 1,0 1-1,0-1 0,0 0 1,0 0-1,0 0 1,0 0-1,0 0 0,0 0 1,0 0-1,0 1 1,0-1-1,0 0 0,0 0 1,0 0-1,-1 0 0,1 0 1,0 1-1,1-1 1,-1 0-1,0 0 0,0 0 1,0 0-1,0 0 1,0 0-1,0 1 0,0-1 1,0 0-1,0 0 1,0 0-1,0 0 0,0 0 1,0 0-1,0 1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3171,'0'0'23382,"11"-6"-22464,9-8-720,0 0 0,-1-1 0,-1-1 1,33-36-1,-20 15-64,47-74 1,-88 164 472,2-1 0,-2 60 0,10-100-858,0 29 1235,0-41-1104,0 1 0,0 0-1,0 0 1,0-1 0,0 1 0,0 0 0,1 0 0,-1 0-1,0-1 1,0 1 0,1 0 0,-1-1 0,0 1 0,1 0-1,-1 0 1,1-1 0,-1 1 0,1-1 0,-1 1 0,1 0-1,-1-1 1,1 1 0,-1-1 0,1 0 0,0 1 0,-1-1-1,1 1 1,0-1 0,0 0 0,-1 1 0,1-1 0,0 0-1,-1 0 1,1 0 0,0 0 0,0 0 0,1 0 0,-1-15-13072,-1 9 4438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9001,'0'0'18433,"11"4"-17312,16 2-734,0-1 0,0 0 1,1-2-1,39-1 0,-5-4-728,67-9 1,-125 11-159,3-2-384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9865,'0'1'415,"0"0"1,0 1-1,0-1 0,0 0 0,0 0 0,0 0 0,1 1 0,-1-1 0,0 0 0,1 0 0,-1 0 0,1 0 0,0 0 1,-1 0-1,1 0 0,0 0 0,-1 0 0,1 0 0,0 0 0,0 0 0,0 0 0,0-1 0,0 1 0,0 0 0,0-1 1,2 2-1,0-1-20,1 0-1,-1 0 1,1 0 0,-1-1 0,1 0 0,0 1 0,-1-1 0,1 0-1,4-1 1,6-1-106,0-1-1,0 0 0,27-11 0,-15 4-138,-1-2-1,1 0 1,30-22-1,-54 33-135,0 0 0,-1 0 0,1-1 0,-1 1 0,0 0-1,1-1 1,-1 1 0,0-1 0,0 1 0,0-1 0,0 0 0,0 1 0,0-3 0,0 3-6,-1 0-1,0 1 1,0-1 0,0 0 0,0 0 0,0 1 0,0-1 0,0 0 0,0 0-1,-1 0 1,1 1 0,0-1 0,0 0 0,-1 1 0,1-1 0,0 0 0,-1 0-1,1 1 1,-1-1 0,1 1 0,-1-2 0,-2 0-4,1 0 0,-1 0-1,1 1 1,-1-1 0,0 1 0,0-1 0,0 1 0,1 0-1,-1 0 1,0 0 0,0 1 0,0-1 0,-4 1 0,-5-2-2,1 2 0,-1 0 0,0 0 0,0 1 0,0 1 0,0 0 0,0 0 0,1 1 0,0 1 0,-1 0 0,-15 8 0,21-9 21,1 0 0,0 1 0,0-1 0,0 1 0,0 0 0,1 1 0,-1-1 0,1 1 0,0 0 0,0 0 0,1 0 0,0 1 0,0-1 0,0 1 0,0-1 0,1 1 0,0 0 0,0 0 0,1 0 0,0 0 0,0 1 0,0-1 0,0 10 0,2-12 10,0 0 0,0 0 0,0-1 0,0 1 0,0 0-1,1-1 1,0 1 0,-1-1 0,1 0 0,1 1 0,-1-1 0,0 0 0,1 0-1,0 0 1,-1-1 0,1 1 0,0-1 0,0 1 0,1-1 0,-1 0-1,0 0 1,1-1 0,-1 1 0,1-1 0,-1 1 0,5 0 0,11 4 89,-1-1 1,0-1-1,38 4 1,-46-7-265,74 3-317,-44-13-2960,-36 8 2349,0-1 0,-1 0 1,1 0-1,0 0 0,-1-1 1,1 1-1,4-5 0,14-17-11849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44 11018,'0'0'8969,"-8"5"-7981,2 0-956,0 0 0,0 0 0,1 0 1,0 0-1,0 1 0,0 0 1,1 0-1,0 1 0,0-1 0,0 1 1,1-1-1,0 1 0,1 0 0,-1 1 1,1-1-1,1 0 0,-1 0 1,1 1-1,0-1 0,1 10 0,-1-6 3,0-2-49,1 0 0,0-1 0,0 1 0,2 13 0,-1-21 24,-1 0 1,0 0 0,0 0-1,0-1 1,0 1 0,1 0-1,-1 0 1,1 0 0,-1 0-1,0 0 1,1 0-1,-1-1 1,1 1 0,0 0-1,-1 0 1,1-1 0,0 1-1,-1 0 1,1-1 0,0 1-1,0-1 1,0 1 0,-1-1-1,1 1 1,0-1-1,0 0 1,0 1 0,0-1-1,0 0 1,0 0 0,0 1-1,0-1 1,0 0 0,0 0-1,0 0 1,0 0 0,-1 0-1,1-1 1,0 1-1,0 0 1,0 0 0,0-1-1,0 1 1,0 0 0,0-1-1,0 1 1,-1-1 0,1 1-1,1-2 1,4-2 237,1 0 1,-1-1-1,-1 0 1,1 0-1,-1-1 1,0 1-1,0-1 0,0-1 1,-1 1-1,0 0 1,6-12-1,3-10 341,14-43 0,-10 3-106,-12 41-727,-4 23-449,-2 8-551,-6 57-1638,7-19-1907,0-42 4615,-1 0 1,1 1 0,0-1-1,0 1 1,0-1 0,0 1-1,0-1 1,0 1 0,0-1-1,0 1 1,0-1 0,0 1-1,0-1 1,0 1 0,0-1-1,0 1 1,0-1 0,1 1-1,-1-1 1,0 0 0,0 1 0,1-1-1,-1 1 1,0-1 0,0 0-1,1 1 1,-1-1 0,0 0-1,1 1 1,-1-1 0,1 0-1,-1 1 1,0-1 0,1 0-1,-1 0 1,1 1 0,-1-1-1,1 0 1,-1 0 0,1 0-1,-1 0 1,1 0 0,-1 0-1,1 0 1,-1 0 0,1 0-1,13 1-4710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108 302 1153,'12'-3'2860,"0"-2"0,0 1 0,19-12 0,-29 16-2475,1-1-1,-1-1 1,0 1 0,0 0-1,0 0 1,0-1-1,-1 1 1,1-1-1,0 0 1,0 1-1,-1-1 1,1 0 0,-1 0-1,0 0 1,0 0-1,0 0 1,0 0-1,0 0 1,0-1-1,0 1 1,0 0-1,-1 0 1,1-1 0,-1 1-1,0 0 1,0-1-1,0-4 1,-1 6-288,0 0 0,0 0 0,-1-1 0,1 1 0,0 0 0,0 1 0,-1-1 0,1 0 0,-1 0 0,1 0 0,0 1 0,-1-1 0,0 1 0,1-1 0,-1 1 0,1 0 0,-1-1 0,1 1 0,-1 0 0,0 0 0,1 0 0,-1 0 0,-1 1 0,-42 4-34,38-3-66,1 2-1,0-1 0,-1 1 1,1 0-1,1 0 0,-1 0 0,1 1 1,-1 0-1,1 0 0,-6 10 1,8-12 22,0 0 1,0 0 0,1 1-1,-1-1 1,1 1-1,0-1 1,0 1 0,1 0-1,-1 0 1,1 0 0,0 0-1,0 0 1,0 0 0,0 0-1,1 1 1,0-1 0,0 0-1,0 0 1,1 7 0,0-10 1,0 1 0,1-1 0,-1 0 1,0 1-1,1-1 0,-1 0 0,1 0 0,-1 0 1,1 0-1,0 0 0,-1 0 0,1 0 0,0-1 1,0 1-1,0-1 0,-1 1 0,1-1 0,0 0 1,0 0-1,0 1 0,0-1 0,0-1 0,0 1 1,2-1-1,50-7 362,-40 4-354,-1-2 1,0 0 0,0 0 0,0-1 0,-1-1 0,0 0-1,-1 0 1,0-1 0,0-1 0,-1 0 0,13-15-1,-17 17 31,1 0 0,-1 0-1,0-1 1,-1 0 0,0 0-1,-1-1 1,0 1 0,0-1-1,-1 0 1,0 0 0,0 0-1,-1 0 1,-1-1 0,0 1-1,0-1 1,-2-12 0,1 19-40,-1 1 1,1 0-1,-1 0 1,0 0-1,0 0 1,0 0-1,0 0 1,-1 0 0,1 0-1,-1 0 1,1 1-1,-1-1 1,0 1-1,0-1 1,-1 1-1,1 0 1,0-1-1,-1 1 1,-3-2 0,1 2-8,0-1 0,0 1 0,0 0 1,-1 0-1,1 0 0,-1 1 0,1 0 1,-1 0-1,0 1 0,-6-1 0,-2 1-15,0 1 0,-1 1 0,1 0 0,0 1-1,0 0 1,0 1 0,-24 10 0,21-6-5,8-4 16,0-1 0,1 2-1,-1-1 1,1 1 0,-1 0-1,2 1 1,-1 0-1,1 0 1,-11 11 0,62-6-7893,-43-11 6815,13 4-5983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6374,'4'0'14682,"-4"-1"-14324,1 25 5863,-2 56-7148,-1-26 1706,2-37-837,2 36 266,-2-51-269,0 1-1,1 0 1,0-1-1,-1 1 0,1-1 1,0 1-1,0-1 1,1 1-1,-1-1 1,0 0-1,1 1 0,0-1 1,-1 0-1,1 0 1,0 0-1,3 2 1,6 0-2290,-8-6-1746,-2-11-11754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9737,'0'0'10506,"52"0"-8552,-23-3-385,3 0-415,2 1-578,1-1-352,-6 3-160,-4 0-64,-4 0-128,-8 0-897,1 0-1025,-8 0-864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10154,'0'0'16292,"12"0"-15566,157-15 331,-114 9-1297,-36 5-521,21-3-2528,-19-4-5574,-12-1-3683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57 4356,'0'0'17387,"0"8"-16789,-2 19-26,-1 1 1,-10 40-1,6-38 59,2 1-1,-3 50 1,8-81-595,0 0 0,0 0 0,0 0-1,0 0 1,1 0 0,-1 0 0,0 0 0,0 0 0,0 0 0,0 0 0,0 0 0,0 0 0,0 0-1,0 0 1,0 0 0,1 0 0,-1 0 0,0 0 0,0 0 0,0 0 0,0 0 0,0 0 0,0 0-1,0 0 1,0 0 0,1 0 0,-1 0 0,0 0 0,0 0 0,0 0 0,0 0 0,0 0-1,0 0 1,0 0 0,0 0 0,0 0 0,0 1 0,1-1 0,-1 0 0,0 0 0,0 0 0,0 0-1,0 0 1,0 0 0,0 0 0,0 0 0,0 0 0,0 1 0,0-1 0,0 0 0,0 0 0,0 0-1,0 0 1,0 0 0,0 0 0,0 0 0,0 0 0,0 1 0,0-1 0,9-14 624,6-22-565,-9 7-67,-1 1 1,-2-1-1,-1 0 0,-2-48 0,-1 37-46,-1 31-99,-3 16-34,-2 17 13,7-21 145,0 0-1,0-1 1,0 1-1,1 0 0,-1 0 1,1 0-1,0-1 0,-1 1 1,1 0-1,0-1 1,1 1-1,-1-1 0,0 1 1,1-1-1,-1 1 0,1-1 1,0 0-1,0 0 1,0 0-1,0 0 0,0 0 1,0 0-1,1-1 0,-1 1 1,1-1-1,-1 1 1,1-1-1,-1 0 0,1 0 1,0 0-1,-1-1 1,1 1-1,0 0 0,0-1 1,0 0-1,-1 0 0,5 0 1,0 1 21,0-1 1,0-1-1,1 1 0,-1-1 0,0 0 1,0-1-1,0 1 0,-1-1 1,1-1-1,0 1 0,-1-1 1,1-1-1,-1 1 0,9-7 1,-7 1-9,0 1 1,0-2 0,-1 1-1,0-1 1,10-19 0,4-6 4,-29 71-174,0-17 199,1 2 1,1-1 0,1 1 0,0 0-1,2 0 1,0 0 0,2 0-1,0 0 1,3 23 0,7-11 294,2-19-2555,-11-14 1862,0 0 0,1 1 0,-1-1 0,1 0 0,-1 1-1,1-1 1,-1 0 0,1 0 0,-1 0 0,1 0-1,-1 1 1,1-1 0,-1 0 0,1 0 0,-1 0 0,1 0-1,-1 0 1,1 0 0,-1 0 0,1 0 0,-1-1 0,1 1-1,-1 0 1,1 0 0,0-1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10282,'0'0'9929,"12"1"-8082,41 1-300,1-4-1,0-1 1,86-17-1,-9 1-1176,137-7-240,200-27 44,-302 31-1615,-180 20-1156,1 0-1,0 0 1,-17-6 0,4 0-7060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163 322 8072,'0'0'5637,"3"-9"-2573,1-1-2182,-2 6-564,0 0-1,0 1 1,-1-1 0,0 0 0,0 0 0,0 0-1,0 0 1,0 0 0,-1 0 0,0-5 0,0 8-201,0 0 1,-1 0-1,1 0 1,-1 0-1,1 0 1,-1 1-1,1-1 1,-1 0-1,0 0 1,0 0 0,1 0-1,-1 1 1,0-1-1,0 0 1,0 1-1,0-1 1,1 1-1,-1-1 1,0 1-1,0-1 1,0 1-1,0 0 1,0-1-1,-1 1 1,1 0-1,0 0 1,0 0 0,0 0-1,0 0 1,0 0-1,0 0 1,0 0-1,0 0 1,-2 1-1,-39 6 419,35-3-497,1-1-1,1 1 0,-1 0 1,1 0-1,-1 1 1,1-1-1,0 1 0,1 0 1,-1 1-1,1-1 0,0 1 1,-3 7-1,4-9 43,0 1-1,1 0 1,-1 0-1,1 1 1,1-1 0,-1 0-1,1 1 1,0-1-1,0 1 1,0-1 0,1 1-1,0 0 1,0-1 0,0 1-1,2 8 1,-1-12-52,1 0 1,-1 1-1,1-1 1,-1 0-1,1 0 1,0 0-1,0 0 0,0-1 1,0 1-1,0 0 1,1-1-1,-1 1 1,0-1-1,1 0 1,-1 0-1,1 0 1,-1 0-1,1 0 1,-1 0-1,1-1 1,0 1-1,-1-1 0,1 0 1,0 0-1,5 0 1,3 0 83,0 0 1,0-1-1,0 0 1,0-1-1,12-3 0,-9 0-48,-1-1-1,0 0 0,-1 0 0,1-2 0,-1 0 1,-1 0-1,1-1 0,-2 0 0,1-1 0,-1 0 1,0 0-1,10-17 0,-14 20-9,-1-1-1,1 0 1,-2 0 0,1-1-1,-1 0 1,0 1-1,-1-1 1,0-1 0,-1 1-1,0 0 1,0 0 0,-1-1-1,0 1 1,0-1-1,-1 0 1,-1 1 0,1-1-1,-2 1 1,-3-16 0,2 18-50,-1 0 1,0 0-1,0 0 1,-1 0-1,1 1 1,-2 0-1,1 0 1,-1 0-1,1 1 1,-2 0-1,1 0 1,0 0-1,-1 1 1,0 0-1,0 0 1,-1 0-1,1 1 1,0 0-1,-1 1 1,0 0-1,0 0 1,-14-1-1,12 1-117,0 1-1,0 0 0,1 0 1,-1 1-1,0 1 1,0 0-1,1 0 1,-1 0-1,0 2 0,1-1 1,-1 1-1,1 0 1,0 1-1,0 0 0,0 1 1,1 0-1,0 0 1,-12 10-1,18-13-154,-1 0 0,1 0 0,1 1 0,-1 0 1,0-1-1,1 1 0,-1 0 0,1-1 0,0 1 0,0 0 0,0 0 0,0 0 0,-1 5 0,2-6-191,0 0-1,0 0 0,0 0 0,1-1 0,-1 1 1,0 0-1,1 0 0,-1 0 0,1-1 1,-1 1-1,1 0 0,0 0 0,0-1 0,0 1 1,1 2-1,15 13-7100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2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4805,'0'0'2087,"8"2"-1382,27 3 164,0-1 1,1-2 0,-1-1-1,47-5 1,156-28 1090,-80 9-1019,187-25 393,241-23 1549,-492 65-2674,1 3-1,0 5 0,-1 4 0,100 20 0,-187-25-91,0 1 0,0 0 0,-1 0 0,1 1 0,-1 0 0,0 0 0,1 1 0,-1-1 0,-1 1 0,8 7 0,-1 0 82,-1 1 0,-1 0 0,12 19-1,-21-30-232,0 1 0,0-1 0,0 0 0,1 0 0,-1 0 0,0 1 0,0-1 0,1 0-1,-1-1 1,1 1 0,-1 0 0,1 0 0,-1 0 0,1-1 0,-1 1 0,1-1 0,0 0 0,-1 1 0,1-1-1,0 0 1,-1 0 0,1 0 0,0 0 0,2 0 0,-2-1-462,0 1 0,1-1-1,-1 0 1,0 0 0,0 1 0,1-2 0,-1 1 0,0 0-1,0 0 1,0-1 0,2-1 0,19-18-8190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6726,'8'-5'4815,"45"-18"-2727,20 3-1389,1 5 1,1 2 0,77-3-1,229 7-794,-354 9 184,36 4 52,-1 2 0,120 29 0,41 5 3082,-198-38-3124,332 28 1562,-273-27-1292,-1-5 0,108-14 0,408-70 1734,-563 85-2863,-30 1 313,0 0-1,0 0 1,0 0-1,0-1 0,0 0 1,0 0-1,8-2 1,-8-5-5004,-2-8-3901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1000 151 4708,'0'0'3203,"-2"-10"-2119,0 4-907,0 0 0,0 0-1,0-1 1,0 2 0,-1-1-1,0 0 1,-1 0 0,1 1-1,-1 0 1,0 0 0,0 0-1,-1 0 1,1 0 0,-1 1-1,0 0 1,0 0 0,-1 0-1,1 1 1,-1 0 0,-10-5-1,-4 1 148,-1 1 0,0 1 0,-1 0-1,-37-2 1,-91 4 424,98 4-355,29 0-279,0 0-1,0 2 0,0 1 1,0 1-1,0 0 1,1 2-1,0 1 0,0 0 1,1 2-1,0 0 0,1 2 1,0 0-1,1 1 1,0 1-1,-23 23 0,23-18-20,0 1-1,1 1 1,1 0-1,2 2 1,0 0-1,1 0 1,1 2-1,1-1 1,2 2-1,0-1 1,2 2-1,-10 49 0,14-44 16,2 0-1,1 0 1,2 0-1,1 0 1,1 0-1,2 0 1,1-1-1,15 46 1,-4-29 1,1-1-1,2-1 1,3 0 0,46 69-1,-63-104-20,2 0 0,-1-1-1,1-1 1,1 1 0,0-1 0,0 0-1,1-1 1,0 0 0,0-1 0,1 0-1,0-1 1,0 0 0,1 0 0,-1-2-1,1 1 1,0-1 0,0-1-1,1 0 1,-1-1 0,1 0 0,0-1-1,21 0 1,5-3 132,0-1 1,0-2-1,-1-1 0,73-23 0,142-68 1340,-22 7-863,-211 84-673,0-2 0,0 0 0,-1-1 0,0-1 0,-1-1 0,28-21 0,-39 26-13,1-1 0,-1 0 0,-1 0 0,1-1-1,-1 1 1,0-1 0,-1-1 0,0 1 0,0-1 0,-1 0-1,0 0 1,0 0 0,-1-1 0,-1 1 0,1-1 0,0-14-1,-2 7-33,0-1-1,-2 1 1,0-1-1,-1 1 1,0 0-1,-2 0 1,0 0 0,-1 0-1,-8-19 1,1 9-21,-2 2 1,0-1 0,-1 2 0,-37-44 0,-8 3-223,-3 3 0,-114-86 0,162 136 201,-86-61-3383,29 34-2355,39 26 640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1345,'43'-128'10088,"-34"97"-8160,-2-2-1,-1 1 1,3-57-1,-12 186-566,0-57-1027,1-1 0,3 1-1,10 74 1,-3-86-190,-8-27-120,0 0 1,0 0-1,0 0 0,0 0 0,1 0 0,-1-1 0,0 1 0,0 0 1,1 0-1,-1 0 0,1 0 0,-1-1 0,1 1 0,-1 0 0,1 0 0,-1-1 1,1 1-1,0 0 0,-1-1 0,1 1 0,0-1 0,0 1 0,-1-1 1,2 1-1,-1-5 107,0 0 1,-1 0 0,1 0 0,-1-1 0,0 1-1,0 0 1,-2-7 0,2 6-81,-2-10-3,0 1 1,-1-1 0,0 1 0,-1-1-1,-1 1 1,0 0 0,-9-15-1,8 23 383,4 16-420,2-8-19,0 0 0,0 1 0,0-1 0,1 0 0,-1 0 0,1 0 0,0 0-1,0 0 1,-1 0 0,1 0 0,0 0 0,0-1 0,1 1 0,1 2 0,1-1 6,0 0 0,0 0 0,1-1 0,0 1 0,-1-1 0,1 0 0,0 0 1,0-1-1,0 1 0,0-1 0,0 0 0,0-1 0,0 1 0,0-1 0,1 0 0,-1 0 0,0-1 0,0 1 1,0-1-1,0 0 0,0-1 0,0 1 0,0-1 0,0 0 0,0 0 0,6-5 0,-2 2 20,-1 1 1,0-2-1,0 1 0,0-1 0,-1-1 0,0 1 0,0-1 1,-1-1-1,0 1 0,0-1 0,0 0 0,-1 0 0,6-14 1,-10 21-13,-1 0 1,1 1-1,-1-1 0,0 1 1,1-1-1,-1 0 1,0 0-1,0 1 1,1-1-1,-1 0 1,0 0-1,0 1 1,0-1-1,0 0 0,0 0 1,0 1-1,0-1 1,0 0-1,0 0 1,0 1-1,0-1 1,-1 0-1,1 0 1,0 1-1,0-1 1,-1 0-1,1 1 0,-1-1 1,1 0-1,0 1 1,-1-1-1,1 1 1,-1-1-1,0 1 1,1-1-1,-1 1 1,1-1-1,-1 1 1,0-1-1,1 1 0,-2-1 1,0 1-6,0 0 0,1 0 0,-1 0-1,0 0 1,0 0 0,1 1 0,-1-1 0,0 1 0,0-1 0,1 1 0,-1-1 0,1 1 0,-1 0-1,1 0 1,-1 0 0,1 0 0,-1 0 0,-1 2 0,-3 4 4,0-1 1,1 1-1,0 0 0,1 0 1,-1 0-1,1 1 0,1-1 1,-1 1-1,1 0 0,1 0 1,-1 1-1,1-1 0,1 0 1,0 1-1,0-1 0,1 1 1,-1-1-1,2 1 0,-1-1 1,4 13-1,-3-19-10,1 0-1,-1 0 1,1 0-1,0 1 1,-1-2-1,1 1 1,0 0-1,1 0 1,-1-1-1,0 1 1,0-1-1,1 1 1,-1-1-1,1 0 1,-1 0-1,1 0 1,-1 0-1,1-1 1,0 1-1,-1-1 1,1 0 0,0 1-1,-1-1 1,1 0-1,4-1 1,2 1-412,0-1 0,0 0 1,-1 0-1,1-1 0,0 0 1,14-5-1,9-12-4852,-4-5-6379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3 317 1121,'0'0'15230,"-1"-9"-14322,1 5-843,-1 1 0,1-1-1,0 0 1,0 1 0,0-1 0,1 0 0,-1 1 0,1-1-1,0 0 1,0 1 0,0-1 0,0 1 0,1 0 0,-1-1-1,1 1 1,0 0 0,0 0 0,0 0 0,1 0-1,4-4 1,16-17-9,1 2 0,1 1 0,1 1-1,0 1 1,2 2 0,0 0 0,1 2-1,1 1 1,0 2 0,0 0 0,2 3-1,-1 0 1,1 2 0,0 1 0,1 2-1,-1 1 1,64 2 0,-83 3 109,-1 1 1,1 0-1,-1 1 0,0 0 1,0 1-1,-1 0 0,1 1 1,-1 0-1,20 15 1,-18-12 168,0 0 0,0-1 0,1-1 0,0-1 1,0 0-1,27 8 0,-22-11-125,-1 0 0,1-1 1,-1-1-1,1-1 0,33-4 0,-41 2-168,-1 0-1,1 0 1,-1-1-1,0 0 0,0-1 1,0 0-1,-1-1 1,1 0-1,-1 0 1,0-1-1,15-13 0,-1 0-2466,4 4-10677,-18 10 9649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3171,'0'0'17110,"-1"5"-16523,2-2-554,0 1 0,0-1 1,0 0-1,1 0 0,-1 0 1,1 0-1,-1 0 0,1-1 0,0 1 1,0 0-1,0-1 0,1 0 1,-1 1-1,0-1 0,1 0 0,0 0 1,-1 0-1,1 0 0,0-1 1,0 1-1,0-1 0,6 2 1,20 10 102,41 12 1,-50-19 30,37 11 138,1-3 0,0-2 0,1-3 0,1-2 0,-1-3 0,1-3-1,0-2 1,105-16 0,-137 13-289,4-1 194,0 1 1,0 2-1,0 1 0,57 5 1,-74-1-168,-1 1 1,-1 1 0,1 0-1,19 11 1,-19-8 11,1-2 0,-1 0 0,32 9 0,-44-15-114,79 11 233,-50-15-2526,-29-1-1769,-2-10-3994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39 200 7431,'-2'0'424,"0"0"1,0 0-1,0 0 0,0-1 0,0 1 1,0 0-1,0-1 0,0 0 0,0 1 0,1-1 1,-1 0-1,0 0 0,0 0 0,1 0 1,-3-2-1,3 2-222,1 0 0,-1 0 0,0 0 0,1 0 0,-1 0 0,1 0 0,-1 0-1,1 0 1,0 0 0,-1 0 0,1 0 0,0 0 0,0 0 0,0 0 0,0 0 0,0 0 0,0-1 0,0 1 0,0 0 0,0 0 0,0 0 0,1 0-1,-1 0 1,0 0 0,1 0 0,-1 0 0,1 0 0,-1 0 0,1 0 0,0 0 0,0-1 0,9-8-37,0 0-1,1 1 1,0 0 0,0 0-1,1 1 1,0 1 0,1 0-1,17-7 1,-28 13-152,29-15 39,-17 7-19,0 1 0,1 1 0,0 1 0,0 0-1,0 1 1,1 0 0,23-3 0,-38 8-34,0 0 1,-1 0 0,1 0-1,0 0 1,-1 0 0,1 0-1,-1 1 1,1-1 0,-1 0-1,1 0 1,0 1 0,-1-1-1,1 0 1,-1 1 0,1-1-1,-1 1 1,0-1 0,1 1-1,-1-1 1,1 1 0,-1-1-1,0 1 1,1-1 0,-1 1-1,0-1 1,0 1 0,1-1-1,-1 1 1,0 1 0,3 27 161,-14 26 88,4-40-207,-6 16 423,13-30-289,4-2-134,0 0-1,-1 0 0,0-1 1,1 1-1,-1-1 0,0 0 0,1 0 1,-1 0-1,4-3 0,6-4 32,-5 4-28,13-8-245,1 0 0,1 1-1,0 2 1,1 0 0,0 1 0,37-8 0,-61 17 195,0 0-1,1 0 0,-1 0 1,0-1-1,1 1 1,-1 0-1,0 0 0,1 0 1,-1 0-1,0 0 1,1 0-1,-1 0 1,0 0-1,1 0 0,-1 0 1,0 0-1,1 0 1,-1 1-1,0-1 0,0 0 1,1 0-1,-1 0 1,0 0-1,1 0 1,-1 1-1,0-1 0,0 0 1,1 0-1,-1 1 1,0-1-1,0 0 0,1 0 1,-1 1-1,0-1 1,0 0-1,0 0 1,0 1-1,0-1 0,1 0 1,-1 1-1,0-1 1,0 0-1,0 1 0,0-1 1,0 1-1,-9 19 112,-20 17 397,1-8 372,-37 29-1,38-35-188,1 1 0,-28 33 0,52-54-694,0 1 0,0-1 1,0 1-1,1 0 1,-1-1-1,1 1 0,0 0 1,0 0-1,0 0 0,1 0 1,-1 0-1,1-1 0,0 1 1,0 0-1,1 0 0,-1 0 1,1 0-1,0 0 0,0 0 1,0 0-1,0-1 1,1 1-1,3 7 0,-3-7-181,1 0 0,-1 1 1,1-1-1,0 0 0,0 0 0,0 0 0,0-1 0,1 1 0,-1-1 0,1 0 1,0 0-1,0 0 0,0 0 0,0-1 0,1 1 0,-1-1 0,1 0 0,0-1 1,5 2-1,-1-2-996,0 0-1,0 0 1,0-1 0,0-1 0,15-1 0,13-11-5541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6758,'0'0'14996,"-7"11"-14686,-3 5-234,1 0 1,1 0-1,0 1 1,1 0-1,1 0 1,1 1-1,0-1 1,-4 34-1,10-51-157,-1 1 0,1-1 0,0 0 0,-1 0 0,1 1 0,0-1-1,0 0 1,-1 0 0,1 0 0,0 0 0,-1 0 0,1 0 0,0 0 0,0 0 0,-1 0 0,1 0-1,0 0 1,-1-1 0,1 1 0,0 0 0,0 0 0,-1-1 0,1 1 0,-1 0 0,2-1 0,0-3-488,0 1 1,0-1-1,0 1 1,0-1-1,0 0 1,-1 0-1,0 0 1,1 1 0,-2-1-1,1 0 1,0-1-1,-1 1 1,0-6-1,1 8 141,1-27-5295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 10922,'-12'-8'1157,"-12"-7"6121,65 15-4785,61-5-1252,1 1-3769,-111 6-5078,3-1 6169,-12 2-3581</inkml:trace>
  <inkml:trace contextRef="#ctx0" brushRef="#br0" timeOffset="1">12 105 9353,'0'0'13901,"59"-3"-13869,-30-2-32,5 5-96,-7 0-481,-3 0-255,-6 0-866,-8 0-256,-1 4-800,-9 1-482,0 0 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11915,'0'0'7175,"61"-15"-5766,-26 6-384,1 1-704,0 2-321,1 2-321,-6 4-992,1-3-1121,-8-2-2435,-2 1-448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28 1121,'0'0'17659,"3"-4"-17525,-2 2 365,-6 11-2,-19 27 425,-34 52 171,41-64-947,-1 0-379,-21 41-1,51-126-10432,-4 23 3379</inkml:trace>
  <inkml:trace contextRef="#ctx0" brushRef="#br0" timeOffset="1">36 0 11755,'0'0'5573,"9"60"-4452,16-38-160,9 1-544,9-1-289,8-6-833,-10-6-3042,4-10-3812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12268,'0'0'7783,"9"-3"-6358,8-3-1230,0-1 0,-1 0 1,0-2-1,-1 0 0,27-20 0,74-70 391,-116 99-587,0 0 0,0 0 1,1 0-1,-1-1 0,0 1 0,0 0 1,0 0-1,1 0 0,-1 0 1,0 0-1,0 0 0,0 0 0,0 0 1,1 0-1,-1 0 0,0 0 1,0 0-1,0 0 0,1 0 1,-1 0-1,0 0 0,0 0 0,0 0 1,1 0-1,-1 0 0,0 0 1,0 0-1,0 0 0,0 0 1,1 1-1,-1-1 0,0 0 0,0 0 1,0 0-1,0 0 0,1 0 1,-1 1-1,0-1 0,0 0 1,0 0-1,0 0 0,0 0 0,0 1 1,0-1-1,0 0 0,0 0 1,1 0-1,-1 0 0,0 1 0,0-1 1,0 0-1,0 0 0,0 0 1,0 1-1,0-1 0,0 0 1,3 23-84,-4 23-1,-21 85 204,15-104 67,1-1 0,2 1 0,0 1 0,2-1 0,1 0 0,4 35-1,-3-61-237,0 1 0,0-1-1,1 0 1,-1 1 0,1-1-1,-1 0 1,1 0 0,-1 1-1,1-1 1,0 0 0,-1 0 0,1 0-1,0 0 1,2 2 0,11 2-4587,-8-5-1250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11851,'0'0'10837,"7"5"-9193,4 0-1398,1 0-1,0-1 1,0 0 0,0 0-1,0-2 1,1 1-1,-1-1 1,1-1-1,-1-1 1,22-1 0,23 3-370,52 0-548,-100-3-343,1 0 0,-1 0 0,1-1 0,-1 0 1,0 0-1,0-1 0,0 0 0,13-7 0,-10 1-4697,0-1-3566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95 9129,'0'0'9555,"9"7"-7446,-5-2-1899,0-2 0,0 1-1,1 0 1,0-1 0,0 0 0,0 0-1,0-1 1,0 1 0,0-1 0,1 0-1,-1 0 1,1-1 0,-1 0 0,1 0 0,0 0-1,8 0 1,-4-1-28,0-1 0,0 0 0,0-1-1,-1 0 1,1 0 0,-1-1 0,1-1 0,-1 1-1,10-6 1,-15 7-146,0-1 0,0 1 0,0 0 0,0-1 0,-1 0 0,1 0 0,-1 0 0,0-1 0,0 1 0,0-1 0,0 1 0,-1-1 0,1 0 0,-1 0 0,0 0 0,0 0 0,-1-1 0,1 1 0,-1 0 0,0-1 1,1-6-1,-2 9-33,0 1 0,0-1 0,-1 1 1,1 0-1,0-1 0,-1 1 0,1 0 1,-1-1-1,1 1 0,-1 0 0,0 0 1,1 0-1,-1-1 0,0 1 0,0 0 1,0 0-1,0 0 0,0 0 1,0 0-1,0 1 0,0-1 0,0 0 1,-1 0-1,1 1 0,0-1 0,0 1 1,-1-1-1,1 1 0,0-1 0,-1 1 1,1 0-1,0 0 0,-1-1 0,1 1 1,-2 0-1,-57 1-230,55 0 224,-7 1 5,0 0-1,1 2 0,0-1 0,0 1 0,0 1 1,0 0-1,0 1 0,1 0 0,0 0 0,0 1 1,1 0-1,0 1 0,-11 12 0,14-14 34,1-1-1,-1 1 1,1 0-1,1 0 0,-1 0 1,1 1-1,0-1 1,1 1-1,0 0 0,0 0 1,0 1-1,1-1 1,0 1-1,0-1 1,1 1-1,0-1 0,0 1 1,1 0-1,0 0 1,0-1-1,3 13 0,-1-16-34,0 0 0,0 0 0,0-1-1,0 1 1,1-1 0,0 0-1,0 0 1,0 0 0,0 0-1,0 0 1,0 0 0,1-1 0,0 0-1,-1 0 1,1 0 0,0 0-1,0 0 1,0-1 0,0 0-1,0 1 1,0-2 0,0 1 0,7 0-1,10 2-764,0-1-1,0-1 1,29-2-1,-41 0-282,0 0-1,0-1 1,-1 1 0,1-2-1,0 1 1,-1-1 0,13-6-1,17-11-6990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5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66 296 5541,'0'0'15396,"-9"8"-15337,4-4-64,1 1 0,-1-1 0,1 1 0,0 0 0,0 1 0,1-1 0,-1 0 0,1 1 0,1 0 0,-1 0 0,1 0 0,0 0 0,0 0 0,-1 11 0,-3 77 336,6-94-302,0 0 0,0 1 0,0-1-1,0 0 1,0 1 0,0-1 0,0 0 0,1 1 0,-1-1-1,0 0 1,0 0 0,0 1 0,1-1 0,-1 0-1,0 1 1,0-1 0,1 0 0,-1 0 0,0 0 0,1 1-1,-1-1 1,0 0 0,1 0 0,-1 0 0,0 0-1,1 0 1,-1 1 0,0-1 0,1 0 0,-1 0 0,0 0-1,1 0 1,-1 0 0,0 0 0,1 0 0,-1 0 0,0 0-1,1-1 1,-1 1 0,0 0 0,1 0 0,-1 0-1,0 0 1,1 0 0,-1-1 0,0 1 0,1 0 0,-1 0-1,0 0 1,0-1 0,1 1 0,-1 0 0,0 0-1,0-1 1,1 1 0,-1-1 0,20-15 1184,-5-3-864,-1-2 1,-1 0-1,0 0 0,-2-1 0,0-1 0,-2 0 1,0 0-1,-2-1 0,0 0 0,-2 0 1,4-43-1,-25 226-435,16-159 85,0 1-1,-1 0 1,1-1-1,0 1 0,0 0 1,0-1-1,0 1 1,0 0-1,0-1 1,0 1-1,0 0 0,0-1 1,1 1-1,-1-1 1,0 1-1,0 0 0,0-1 1,1 1-1,-1-1 1,0 1-1,1 0 0,-1-1 1,0 1-1,1-1 1,-1 1-1,1-1 1,-1 0-1,1 1 0,-1-1 1,1 1-1,-1-1 1,1 0-1,0 1 0,-1-1 1,1 0-1,-1 0 1,1 0-1,0 1 1,-1-1-1,1 0 0,0 0 1,-1 0-1,1 0 1,0 0-1,-1 0 0,1 0 1,0 0-1,-1 0 1,1-1-1,-1 1 0,1 0 1,0 0-1,-1 0 1,2-1-1,2-1 12,-1 0 1,1 0-1,-1 0 0,1-1 0,-1 1 1,0-1-1,5-5 0,8-13 57,0-1 1,-2-1-1,-1-1 1,0 0-1,-2 0 1,-1-1-1,0 0 1,-2-1-1,-2 0 1,8-51-1,-56 208-120,14 35 82,25-139-31,1 0 1,1 0-1,2-1 1,5 35-1,-4-53-11,1 0 0,-1 1 0,2-1 0,-1-1 0,1 1 0,0 0 0,1-1 0,0 0 0,10 12 0,-8-10 9,0 0 0,0 0 0,-1 1 0,6 13 1,-11-21 11,0-1 0,-1 1 0,1-1 0,0 1 0,-1 0 0,1-1 0,-1 1 0,1-1 0,-1 1 0,0 0 0,0-1 0,0 1 0,0 0 0,0 0 0,0-1 0,0 1 0,-1 0 0,1-1 0,-1 1 0,1-1 0,-1 1 0,1 0 0,-2 1 0,1-2-7,-1 0 0,1 0 0,0 0 0,-1 0 0,1-1 1,-1 1-1,1 0 0,-1 0 0,0-1 0,1 1 0,-1-1 0,0 0 0,1 0 0,-1 1 0,0-1 0,1 0 0,-1 0 0,-2-1 0,-3 1-47,0-1 1,0-1-1,0 1 0,1-1 0,-1 0 0,1-1 0,-1 1 1,1-1-1,-11-8 0,10 6-19,1 0 0,1-1 0,-1 1 0,1-1 0,0-1 0,0 1 0,0-1 0,1 0 0,0 0 1,1 0-1,0 0 0,-3-9 0,5 12 72,0 0 0,1 1 1,-1-1-1,1 0 0,0 0 0,0 0 1,0 1-1,1-1 0,-1 0 0,1 0 1,0 1-1,0-1 0,0 0 1,0 1-1,1-1 0,0 1 0,-1-1 1,1 1-1,0 0 0,1 0 0,-1 0 1,1 0-1,-1 0 0,1 1 1,0-1-1,0 1 0,4-3 0,9-5-101,0 0 0,1 2 0,1 0 1,29-10-1,0 1-2680,-3-4-3752,-18 5-2138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45 5509,'0'0'20371,"8"-8"-19372,-7 7-932,33-27 423,-33 27-484,0 1 1,0-1-1,0 0 1,0 0-1,0 1 1,1-1-1,-1 1 1,0-1-1,0 1 1,1-1-1,-1 1 1,0 0-1,0-1 0,1 1 1,-1 0-1,0 0 1,1 0-1,-1 0 1,0 0-1,1 0 1,-1 1-1,0-1 1,1 0-1,-1 1 1,0-1-1,0 1 1,1-1-1,-1 1 1,0 0-1,0-1 0,0 1 1,0 0-1,0 0 1,0 0-1,1 1 1,0 2 0,0-1-1,-1 1 1,1 0 0,-1-1 0,0 1 0,0 0 0,0 0-1,-1 0 1,1 0 0,-1 0 0,0 0 0,0 0-1,-1-1 1,1 1 0,-1 0 0,0 0 0,1 0 0,-2 0-1,1-1 1,0 1 0,-1 0 0,-4 6 0,-1 3 177,-1-1 0,0 0 1,0 0-1,-21 20 0,15-18 278,0-1 0,-2-1 0,-29 20-1,58-35-496,0 0 1,0 1-1,1 0 0,-1 2 0,0-1 0,26 4 0,-3-2-14,-30-1-184,-1 0 1,1 0 0,-1-1 0,1 0 0,-1 0-1,1 0 1,-1-1 0,6-1 0,-9 1-6,1 1 1,-1 0 0,0-1 0,0 0-1,0 1 1,0-1 0,0 0-1,0 0 1,0 0 0,-1 0 0,1-1-1,-1 1 1,0 0 0,1-1 0,-1 1-1,0-1 1,0 1 0,0-5-1,5-9-5815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 5221,'1'-1'650,"0"1"1,-1-1-1,1 1 1,0-1-1,-1 1 1,1-1-1,-1 0 1,1 1-1,-1-1 0,1 0 1,-1 0-1,0 1 1,1-1-1,-1 0 1,0 0-1,1 1 1,-1-1-1,0 0 1,0 0-1,0 0 0,0 0 1,0 1-1,0-1 1,0 0-1,0-1 1,-5 8 5201,-2 12-6659,-4 55 960,3 1 0,2 142 0,6-200-142,-2-16-977,0 0 1,0 0-1,1-1 1,-1 1-1,1-1 1,-1 0-1,0 1 1,1-1-1,-1 0 1,1 0-1,-1 0 1,1 0-1,-2-2 1,-8-5-5447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4805,'0'0'13516,"9"1"-11631,62 1 854,73-7 0,5-11-4705,-149 16 1685,1 0-1,-1 0 1,1 0-1,-1 0 0,1 0 1,-1 0-1,1 0 0,0 0 1,-1 0-1,1 0 0,-1-1 1,0 1-1,1 0 0,-1 0 1,1-1-1,-1 1 1,1 0-1,-1 0 0,1-1 1,-1 1-1,0 0 0,1-1 1,-1 1-1,0-1 0,1 1 1,-1 0-1,0-1 1,1 1-1,-1-1 0,0 1 1,0-1-1,1 0 0,-1-6-4917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10794,'0'0'11905,"9"-4"-10859,6 1-846,0 0 1,1 1-1,-1 0 0,1 1 0,-1 1 0,1 0 0,-1 2 1,1-1-1,20 6 0,-11-2-505,58 10-1976,-27-13-8201,-38-2 3568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11211,'0'0'7158,"0"8"-5908,-3 19-71,-2-1 0,-15 51 0,-6 31-574,22-78 682,-1 55-1,6-85-1195,0 0-1,0 0 0,0 0 0,0-1 1,0 1-1,-1 0 0,1 0 0,0-1 1,0 1-1,-1 0 0,1-1 0,0 1 1,0-1-1,-1 1 0,1-1 1,0 1-1,-1-1 0,1 0 0,-1 1 1,1-1-1,0-1 0,8-13 48,0 0-1,-2-1 1,0 0 0,-1 0-1,0-1 1,-1 0-1,-1 0 1,3-25 0,-2-17-296,-2-67 0,-3 114 153,0 12-5,0 0-1,0 0 1,-1 0-1,1 1 1,0-1-1,0 0 1,0 0-1,0 0 0,-1 0 1,1 0-1,0 0 1,0 0-1,0 0 1,-1 0-1,1 0 1,0 0-1,0 0 1,0 0-1,-1 0 1,1 0-1,0 0 0,0 0 1,0 0-1,-1 0 1,1 0-1,0 0 1,0 0-1,0-1 1,0 1-1,-1 0 1,1 0-1,0 0 1,0 0-1,0 0 0,0 0 1,0-1-1,-1 1 1,1 0-1,0 0 1,0 0-1,0 0 1,0-1-1,0 1 1,0 0-1,0 0 1,0 0-1,0-1 0,0 1 1,0 0-1,0 0 1,0 0-1,0-1 1,0 1-1,0 0 1,-9 18-254,9-14 267,-1-1 0,0 1 1,1-1-1,0 1 0,0-1 1,0 1-1,0-1 0,0 1 1,1-1-1,0 1 0,-1-1 1,1 0-1,0 1 0,1-1 0,-1 0 1,1 0-1,-1 1 0,1-1 1,0-1-1,0 1 0,0 0 1,1 0-1,-1-1 0,1 1 0,-1-1 1,1 0-1,0 0 0,0 0 1,0 0-1,0 0 0,0-1 1,0 1-1,1-1 0,-1 0 1,0 0-1,1 0 0,-1 0 0,1-1 1,-1 1-1,1-1 0,6 0 1,-1 0 25,0-1 0,0 0 0,-1 0 0,1-1 0,0 0 0,-1 0 0,1-1-1,-1 0 1,0 0 0,0-1 0,0 0 0,0-1 0,-1 0 0,1 0 0,-1-1 0,-1 1 0,1-2 0,-1 1 0,0-1 0,10-13 0,-26 82-797,3-36 810,1 0 1,0 0 0,2 0-1,2 0 1,0 1 0,1-1-1,4 32 1,-3-55-107,1 1 1,0 0-1,0 0 0,0-1 0,1 1 1,-1 0-1,1-1 0,0 0 0,0 1 0,2 2 1,-2-4-249,-1 0-1,1-1 1,-1 1 0,1-1 0,0 0 0,-1 1 0,1-1 0,0 0 0,0 0 0,0 0-1,3 1 1,14 0-5218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69 717 4036,'0'0'3230,"-8"3"-1912,-4 1-807,-13 5-40,2 2 6613,43-24-5493,33-24-1018,-1-3-1,70-68 1,84-109-635,-106 108 184,-85 93-123,8-7 28,-1 0 1,-1-2 0,-2 0 0,0-1 0,23-44-1,-39 59 211,-8 16-197,-7 23-1382,12-21 642,0 2-770,0-3-3554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1345,'15'-15'1624,"-13"12"-1202,0 0 0,1 0 0,-1 1 1,1-1-1,-1 1 0,1-1 0,0 1 0,0 0 0,0 0 0,0 1 0,1-1 0,2-1 0,-5 3-248,0-1-1,-1 0 1,1 1 0,0-1 0,-1 1-1,1-1 1,-1 0 0,1 0-1,-1 1 1,0-1 0,1 0 0,-1 0-1,0 1 1,1-1 0,-1 0-1,0 0 1,0 0 0,0 1 0,0-1-1,0 0 1,0 0 0,0 0-1,0 0 1,0 0 0,0 1 0,0-1-1,0 0 1,-1 0 0,1 0-1,0 1 1,0-1 0,-2-1-1,2 0-118,-1 0 0,1 1-1,0-1 1,-1 0-1,1 0 1,0 0-1,0 0 1,0 0-1,0 1 1,1-1 0,-1 0-1,0 0 1,1 0-1,-1 1 1,1-1-1,0 0 1,-1 1 0,3-4-1,0 4 105,1 0 0,-1 0 0,0 1 0,1-1 0,-1 1 0,1 0 0,-1 0 0,6 1 0,-5-1-191,0 0 34,-4 0 6,1 0-1,0 0 0,0 0 1,0 0-1,-1 0 0,1 0 1,0 0-1,0 0 0,-1 0 0,1-1 1,0 1-1,0 0 0,-1 0 1,1-1-1,0 1 0,-1-1 1,1 1-1,0 0 0,-1-1 1,1 1-1,-1-1 0,2 0 1,4-15 540,-6 16-536,0-1-1,0 1 1,0-1 0,0 1-1,1 0 1,-1-1 0,0 1-1,0-1 1,0 1 0,0 0-1,0-1 1,0 1 0,0-1-1,0 1 1,0-1 0,0 1-1,0 0 1,0-1 0,-1 1-1,1-1 1,0 1 0,0 0-1,0-1 1,0 1-1,-1-1 1,1 1 0,0 0-1,0-1 1,-1 1 0,1 0-1,0 0 1,-1-1 0,1 1-1,0 0 1,-1 0 0,1-1-1,0 1 1,-1 0 0,1 0-1,-1 0 1,1 0 0,0-1-1,-1 1 1,0 0 0,1 0-7,0 0-5,-1 0 0,1 0 0,0 0 0,0 0 1,0 0-1,0 0 0,-1 0 0,1 0 0,0 0 0,0 0 1,0 0-1,-1 0 0,1 0 0,0 0 0,0 0 0,0 0 0,0-1 1,-1 1-1,1 0 0,0 0 0,0 0 0,0 0 0,0 0 0,0 0 1,0-1-1,-1 1 0,1 0 0,0 0 0,0 0 0,0 0 0,0-1 1,0 1-1,0 0 0,0 0 0,0 0 0,0 0 0,0-1 0,0 1 1,0 0-1,0 0 0,0 0 0,0-1 0,0 1 0,0 0 1,0 0-1,0 0 0,0-1 0,0 1 0,0 0 0,0 0 0,0 0 1,0 0-1,1-1 0,-8 0 115,7 0-111,-1 0 0,0-1-1,1 1 1,-1-1 0,0 1 0,0 0 0,0 0 0,0-1 0,0 1 0,0 0 0,0 0 0,0 0 0,0 0 0,-1 0 0,1 0 0,0 1 0,-1-1-1,-1-1 1,1-3 132,2 4-133,0 1-1,0-1 1,0 0 0,0 1-1,0-1 1,0 1-1,-1-1 1,1 0-1,0 1 1,0-1-1,-1 0 1,1 1-1,0-1 1,0 1-1,-1-1 1,1 1-1,-1-1 1,1 1-1,-1-1 1,1 1-1,-1-1 1,1 1-1,-1 0 1,1-1-1,-1 1 1,1 0-1,-1-1 1,1 1-1,-1 0 1,0 0 0,1 0-1,-1-1 1,0 1-1,0 0 1,0 0 45,-13 0 26,5-4 19,9 5-160,0-1 0,1 0-1,-1 0 1,0 0-1,0 0 1,0 1 0,0-1-1,0 0 1,0 0-1,0 0 1,0 1 0,0-1-1,0 0 1,0 0-1,0 0 1,0 0 0,0 1-1,0-1 1,0 0 0,0 0-1,0 0 1,0 1-1,-1-1 1,1 0 0,0 0-1,0 0 1,0 0-1,0 0 1,0 1 0,0-1-1,0 0 1,-1 0-1,1 0 1,0 0 0,0 0-1,0 0 1,0 0 0,-1 1-1,1-1 1,0 0-1,0 0 1,0 0 0,0 0-1,-1 0 1,1 0-1,0 0 1,0 0 0,0 0-1,-1 0 1,1 0-1,0 0 1,0 0 0,0 0-1,0 0 1,-1 0 0,1 0-1,0 0 1,0 0-1,-1-1 1,-1 6-3515,-12-4-929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4260,'0'0'9817,"0"-2"-9676,-1 1 0,1 0 0,0 0 0,0 0 0,0-1 0,0 1 0,0 0 0,0 0 0,1-1 0,-1 1 0,0 0 0,0 0 0,1 0 0,-1-1 0,1 1 0,1-2 0,88-97 947,5 3-1,155-122 0,-235 207-1070,-9 8-1,0 0 0,0-1 0,0 1 0,-1-2 0,1 1 0,-1-1-1,-1 1 1,6-8 0,-10 12 27,0 2-300,0 0 54,0 0 0,-1 1 0,1-1 0,0 0 0,-1 0 0,1 0 0,-1 0 0,1 0 0,-1 0 0,1 0 0,-1 0 0,0 0 0,1 0 0,-1 0 0,0 0 0,0-1 0,0 1 0,1 0 0,-1 0 0,0-1 0,0 1 0,0-1 0,0 1 0,-1-1 0,1 1-1,0-1 1,0 1 0,-2-1 0,-3 1-3662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42 2883,'0'0'5968,"-9"-7"-4799,-26-19-64,34 25-1024,1 1-1,-1-1 1,1 0-1,-1 1 1,1-1-1,-1 1 0,1-1 1,-1 1-1,0-1 1,1 1-1,-1-1 1,0 1-1,1 0 1,-1 0-1,0-1 1,0 1-1,1 0 1,-1 0-1,0 0 0,0-1 1,1 1-1,-1 0 1,0 0-1,0 0 1,1 0-1,-1 1 1,0-1-1,0 0 1,1 0-1,-1 0 1,0 1-1,0-1 0,1 0 1,-1 1-1,0-1 1,1 0-1,-1 1 1,0-1-1,1 1 1,-1-1-1,1 1 1,-1-1-1,1 1 1,-1 0-1,1-1 1,-1 1-1,1 0 0,0-1 1,-1 1-1,1 0 1,0-1-1,0 1 1,-1 0-1,1 0 1,0-1-1,0 1 1,0 1-1,0 38 1257,0-39-1255,1 1-42,0 0 0,-1 0 0,1 0 0,0 0 0,1 0 0,-1 0 0,0-1 0,1 1 0,-1 0 0,1-1 0,-1 1 0,1-1 0,0 1 0,-1-1 0,1 0 0,0 0 1,0 0-1,0 0 0,0 0 0,0 0 0,0 0 0,1-1 0,-1 1 0,0-1 0,0 1 0,0-1 0,1 0 0,-1 0 0,3 0 0,7 1 215,1-1 0,0 0 0,23-4 0,57-18 596,-70 15-795,1 1 0,0 1 0,1 1 0,32-1 0,-46 4-104,1 2 0,-1 0-1,1 0 1,-1 1-1,15 4 1,-21-4-590,0 0 1,0 0 0,0 0-1,0 1 1,-1 0 0,1 0-1,-1 0 1,5 5-1,-2 0-3680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78 165 5605,'0'0'17403,"10"2"-15758,-1-1-1497,-1 0 1,1 0-1,0 0 1,-1-1-1,1-1 1,0 1-1,-1-2 1,1 1-1,-1-1 1,13-4-1,-14 3-127,13-4 54,0-2-1,0-1 1,20-12-1,-36 20-49,0-1-1,-1 0 0,1 1 1,0-1-1,-1-1 1,1 1-1,-1 0 1,0-1-1,0 0 1,-1 0-1,1 0 1,-1 0-1,0 0 1,0 0-1,0-1 1,0 1-1,-1 0 1,0-1-1,0 0 1,1-8-1,-2 13-20,0-1 0,0 0 0,0 0 0,-1 1 0,1-1 0,0 0 0,0 1 0,-1-1 0,1 0 0,-1 1 0,1-1 0,0 0 0,-1 1 0,1-1 0,-1 1 0,1-1 0,-1 1 0,0-1 0,1 1 0,-1-1 0,1 1 0,-1 0 0,0-1 0,1 1 0,-1 0 0,-1-1 0,-28-4 131,-31 10 28,40 2-58,1 1 0,-1 1 1,2 1-1,-1 1 0,1 0 1,1 2-1,0 0 0,1 1 1,0 0-1,-20 25 0,35-37-67,0 0-1,-1 0 1,1 1-1,0-1 0,0 1 1,1 0-1,-1-1 1,1 1-1,-1 0 1,1 0-1,0 0 1,0 0-1,0 0 1,0 0-1,1 0 0,-1 1 1,1-1-1,0 0 1,0 0-1,0 0 1,0 0-1,1 5 1,1-5-9,0 0 0,0 0 0,0 0 0,0-1 0,0 1 1,0-1-1,1 1 0,-1-1 0,1 0 0,-1 0 0,1 0 0,0-1 0,0 1 1,0-1-1,0 1 0,0-1 0,0 0 0,1 0 0,-1 0 0,6 0 1,30 7-176,0-2 1,78 1 0,-35-13-7758,-62 0 1155,-3-3-2621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11979,'0'0'9241,"0"10"-8248,0 210 3224,7-275-3987,0-92-1,-7 155-210,0-3-79,0 0-1,0 0 1,0 0-1,1 0 1,-1 0-1,1 0 1,3 9 0,-3-12 46,0-1 0,0 1 0,0-1 0,0 1 1,1-1-1,-1 1 0,0-1 0,1 0 0,-1 0 1,0 0-1,1 0 0,0 0 0,-1 0 0,1 0 1,0 0-1,-1 0 0,1-1 0,0 1 1,0-1-1,0 1 0,-1-1 0,1 0 0,0 0 1,0 0-1,0 0 0,0 0 0,0 0 0,3-1 1,0 0 16,0-1 0,0 0 1,0 1-1,0-2 0,0 1 1,0-1-1,-1 1 0,1-1 1,-1 0-1,1-1 0,-1 1 1,-1-1-1,1 0 0,0 0 1,3-6-1,8-9 88,23-42 0,-22 28 55,-15 32-123,-1 0 0,1-1 0,0 1 0,-1-1 0,1 1 0,-1-1 0,1 1 0,-1-1 0,0 0 0,0 1 0,0-1 0,0 1 0,0-1 0,0 1 0,0-1 0,0 1 0,-1-1 0,1 0 0,-1 1 0,0-2 0,0 3-20,1-1 0,-1 1 0,0 0 0,1 0 0,-1 0 0,1 0 0,-1 0 0,0 0 0,1 0 0,-1 0 0,0 0 0,1 0 0,-1 1 0,0-1 0,1 0-1,-1 0 1,0 1 0,1-1 0,-1 0 0,1 1 0,-1-1 0,1 0 0,-1 1 0,1-1 0,-1 1 0,1-1 0,-1 1 0,1-1 0,0 1 0,-1-1 0,0 2 0,-13 17 20,6-5 19,0 0 1,1 0-1,1 1 0,0-1 1,1 1-1,0 1 0,2-1 0,0 1 1,0-1-1,2 1 0,0 0 1,0 0-1,3 16 0,-2-31-54,0 0 0,1-1-1,-1 1 1,1 0-1,-1 0 1,1 0-1,-1-1 1,1 1-1,-1 0 1,1 0-1,0-1 1,0 1-1,-1-1 1,1 1 0,0 0-1,0-1 1,-1 0-1,1 1 1,0-1-1,0 1 1,0-1-1,0 0 1,0 0-1,0 1 1,0-1-1,0 0 1,-1 0-1,1 0 1,0 0 0,0 0-1,0 0 1,0 0-1,0-1 1,0 1-1,0 0 1,0 0-1,0-1 1,0 1-1,-1-1 1,1 1-1,0-1 1,1 0 0,37-22-1999,-29 11 309,0 0 1,0 0-1,10-19 1,4-11-4439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9737,'0'0'11691,"-4"8"-10319,-10 24-229,15-31-1089,-1 0 0,0 0 1,0-1-1,0 1 0,0 0 1,1 0-1,-1-1 0,0 1 1,1 0-1,-1-1 0,1 1 1,-1 0-1,0-1 0,1 1 1,-1-1-1,1 1 0,0-1 1,-1 1-1,1-1 0,-1 1 1,1-1-1,0 0 0,-1 1 1,1-1-1,0 0 0,0 1 1,-1-1-1,1 0 0,0 0 1,0 0-1,-1 0 0,1 0 1,0 0-1,0 0 0,-1 0 1,2 0-1,33 2 1002,-31-2-834,68-2 245,0-3 0,-1-3 0,101-24 1,-161 31-1009,15-3 871,-20 2-4528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7655,'0'0'17441,"1"8"-16753,0 24 79,-6 63 0,-1 15-112,13-154-4713,0-6-5870,-7 18-215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11082,'-33'-51'5323,"30"40"4043,10 5-6225,16 4-3456,-20 2 1271,124-5 1895,-73 6-6356,-26-1-2080,0 0-3524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11883,'0'0'14344,"9"2"-12790,26 1-676,-1-2 1,47-4-1,6-1-4784,-80 5 1443,-6 6-6294,-1-6 7683,0 5-5743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10314,'0'0'16463,"49"10"-15053,-24-10-610,2 0-479,2-5-257,0 1-96,3 1-609,-7-2-576,-1 3-769,1-1-1185,-2-2-1057,-8-2-2242</inkml:trace>
  <inkml:trace contextRef="#ctx0" brushRef="#br0" timeOffset="1">573 0 6726,'0'0'15396,"-3"12"-14728,-8 20 267,-1 0 0,-1-1 0,-2-1 1,-27 41-1,25-39-748,13-24-276,0 0 1,-1 0 0,1 0-1,-1-1 1,-1 0-1,1 0 1,-1 0 0,-9 7-1,13-51-12504,2 12 4255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14638,'0'0'11435,"31"50"-9930,-6-29-608,-1-2-288,5 5-193,-1-5-224,1 1-96,-2-1-96,-7-2-672,0 1-353,-8-1-801,-1-2-1185,0-3-1153,-6-1-2883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7527,'-13'1'8743,"4"2"-5779,9-3-2909,-1 1 0,1-1 0,-1 1 0,1 0 0,0-1 0,-1 1 0,1 0 0,0-1 0,0 1 0,-1 0 0,1-1 0,0 1 0,0 0 0,0 0 0,0-1 0,0 1 0,0 0 0,0 0 0,0-1 0,0 1 0,0 0 0,0-1 0,0 1 0,1 0 0,-1 0 0,0-1 0,1 1 0,-1 0 0,1 0 0,-1 0 5,1 0 0,0 0 1,-1-1-1,1 1 0,0 0 0,-1 0 1,1-1-1,0 1 0,0 0 1,0-1-1,0 1 0,0-1 1,0 1-1,0-1 0,0 0 0,0 1 1,0-1-1,0 0 0,0 0 1,0 1-1,0-1 0,0 0 0,0 0 1,0 0-1,0 0 0,0 0 1,0-1-1,0 1 0,0 0 0,0 0 1,1-1-1,0 0 9,0 1 0,0-1 0,0 1 0,-1-1 0,1 1 0,0-1 0,-1 0 0,1 0 0,-1 0 0,1 0 0,-1 0 0,1 0 0,-1-1 0,0 1 0,1 0 0,-1-1 0,2-2 0,-3 3-14,1 0 1,-1 0-1,1-1 1,-1 1-1,0 0 1,1 0-1,-1 0 1,0-1-1,0 1 1,0 0-1,0 0 1,0 0-1,0-1 1,0 1-1,0 0 1,-1 0-1,1 0 1,0-1-1,-2 0 1,2 1-17,-1 0 0,1 1 0,-1-1 1,1 1-1,-1-1 0,0 1 0,0-1 0,1 1 0,-1 0 1,0-1-1,1 1 0,-1 0 0,0 0 0,0-1 0,0 1 1,1 0-1,-1 0 0,0 0 0,0 0 0,0 0 0,-1 0 1,-1 0-3,0 1 0,0 0 0,0-1 0,1 1 1,-1 0-1,0 0 0,0 0 0,0 1 1,1-1-1,-1 1 0,1-1 0,-1 1 1,1 0-1,-4 4 0,5-5-49,0 0 0,-1 0 0,1 1 0,0-1 0,0 0-1,0 1 1,1-1 0,-1 1 0,0 0 0,0-1 0,1 1 0,-1 0 0,1-1 0,-1 1-1,1 0 1,0-1 0,0 1 0,0 0 0,0 0 0,0 1 0,0-2 79,1 0 1,-1 0-1,1 0 0,-1-1 1,1 1-1,-1 0 1,1 0-1,0-1 1,-1 1-1,1 0 1,0-1-1,0 1 0,0 0 1,-1-1-1,1 1 1,0-1-1,0 0 1,0 1-1,0-1 0,0 0 1,0 1-1,0-1 1,0 0-1,1 0 1,0 0-181,0 1 1,1-1-1,-1 0 0,0-1 1,0 1-1,1 0 1,-1-1-1,0 1 1,0-1-1,0 1 1,4-3-1,-4 2-355,-1 1 0,0-1-1,0 0 1,1 0 0,-1 0 0,0 0 0,0 0-1,0 0 1,0 0 0,0 0 0,0 0-1,-1 0 1,1-1 0,0 1 0,-1 0 0,1 0-1,0-1 1,-1 1 0,1-3 0,1-9-11389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0,'0'0'24599,"0"9"-23990,-2 31-103,-9 47 0,4-42-323,-2 60-1,9-104-188,0-1 0,0 1 0,0 0-1,0 0 1,0 0 0,0 0 0,0-1 0,0 1 0,0 0-1,1 0 1,-1 0 0,0-1 0,1 1 0,-1 0-1,0 0 1,1-1 0,-1 1 0,1 0 0,-1-1 0,1 1-1,-1 0 1,1-1 0,-1 1 0,1-1 0,0 1-1,-1-1 1,1 1 0,0-1 0,0 0 0,-1 1 0,1-1-1,0 0 1,0 1 0,-1-1 0,1 0 0,0 0 0,0 0-1,0 0 1,0 0 0,1 0-146,-1 0-1,0 0 1,0-1-1,1 1 1,-1 0 0,0-1-1,0 1 1,0-1-1,0 1 1,0-1 0,0 0-1,0 1 1,0-1-1,0 0 1,0 0 0,0 0-1,0 0 1,0 0-1,-1 0 1,1 0 0,0 0-1,-1 0 1,1 0-1,0-2 1,4-20-4204,0-3-2669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13453,'0'0'10004,"11"-1"-8061,137 0 796,-39 1-3862,-92 0 436,-6 3-709,-6-1-1182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10410,'0'0'13997,"49"7"-12363,-15-8-705,0-6-673,6 2-192,-6 1-64,-5 4-192,-6 0-993,-7 0-929,-5 0-929,-7 0-865,-4 4-1569</inkml:trace>
  <inkml:trace contextRef="#ctx0" brushRef="#br0" timeOffset="1">1 176 6662,'0'0'13741,"66"6"-11499,-32-6-832,2-2-321,-1-5-513,-1 1-383,-5 2-161,-4-1-64,-11 2-1058,1 2-767,-6 1-578,2-2-1280,-6 0-3748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14542,'0'0'7820,"-2"8"-7051,-7 50 67,2 1-1,3-1 0,6 94 0,0-49-695,-7-132-279,-1 0 0,-19-55 0,20 67 145,4 12-2,0 1 0,0-1-1,-1 1 1,0-1 0,0 1 0,-4-8-1,14 54-163,-6-39 159,-1 0 0,0-1 0,1 1 0,-1 0 0,1-1 0,0 1 0,0-1 0,0 0 0,0 1 0,0-1 0,0 0 0,0-1 0,1 1 0,-1 0 0,4 1 0,-4-2 1,0-1 1,0 1 0,0-1 0,0 1 0,0-1-1,0 0 1,0 0 0,0 0 0,0 0 0,0 0-1,0-1 1,-1 1 0,1 0 0,0-1 0,0 0 0,0 1-1,3-3 1,1-1 10,0 0-1,-1 0 0,1-1 1,-1 1-1,0-1 1,0-1-1,-1 1 0,1-1 1,-1 1-1,0-1 1,3-9-1,-3 9-2,0-1 1,-1 0-1,0-1 0,0 1 1,-1 0-1,0-1 0,0 0 1,0-11-1,-2 19-8,0 0 1,0 0-1,0 0 0,0 0 1,0 0-1,0-1 0,0 1 1,0 0-1,0 0 0,0 0 1,0 0-1,0 0 1,0-1-1,-1 1 0,1 0 1,0 0-1,0 0 0,0 0 1,0 0-1,0 0 0,0 0 1,0-1-1,-1 1 1,1 0-1,0 0 0,0 0 1,0 0-1,0 0 0,-1 0 1,1 0-1,0 0 0,0 0 1,0 0-1,0 0 1,0 0-1,-1 0 0,1 0 1,0 0-1,0 0 0,0 0 1,0 0-1,-1 0 0,1 0 1,0 0-1,0 0 1,0 0-1,0 1 0,0-1 1,-1 0-1,1 0 0,0 0 1,0 0-1,0 0 0,0 0 1,0 0-1,0 0 1,0 1-1,0-1 0,-1 0 1,1 0-1,0 0 0,0 0 1,0 0-1,0 1 0,0-1 1,-9 10 7,3 5-2,0 0 0,1 0 0,1 0-1,0 1 1,1-1 0,1 1 0,0 0 0,1 0 0,2 23 0,-1-38-5,-1 1 0,1-1 0,0 0 0,1 0 0,-1 1 0,0-1 0,0 0 0,0 0 0,1 1 0,-1-1 1,1 0-1,-1 0 0,1 0 0,-1 0 0,1 0 0,0 0 0,1 2 0,-2-3 7,1 1-1,-1-1 1,1 0-1,0 1 1,-1-1-1,1 0 1,0 0-1,-1 0 1,1 1-1,0-1 1,0 0-1,-1 0 1,1 0-1,0 0 1,-1 0-1,1 0 1,0-1-1,-1 1 1,1 0-1,0 0 1,-1 0-1,2-1 1,1-1 45,1 1 0,-1-1 1,0 0-1,0 0 1,0-1-1,0 1 0,0-1 1,0 1-1,4-7 1,7-13 28,0-1 1,-1-1 0,-1 0 0,-1-1-1,13-47 1,-70 201 19,42-114-82,2-9-2,0 0 1,1 0 0,-1 0 0,1 1 0,1-1-1,-1 0 1,1 0 0,0 1 0,2 11 0,-2-18-10,1 0 1,-1 1 0,1-1-1,-1 0 1,1 0 0,-1 0-1,1 1 1,-1-1 0,1 0 0,0 0-1,-1 0 1,1 0 0,-1 0-1,1 0 1,-1 0 0,1 0-1,0 0 1,-1 0 0,1-1-1,-1 1 1,1 0 0,-1 0-1,1 0 1,-1-1 0,1 1-1,-1 0 1,1-1 0,-1 1-1,1 0 1,-1-1 0,1 1-1,-1-1 1,0 1 0,1-1-1,-1 1 1,0-1 0,1 0 0,17-17 268,-10 9-211,9-10-59,-1-1 0,-1 0 0,-1-1-1,19-36 1,-27 159-648,-6-102 639,0 1 0,0 0 0,0 0 0,0-1 0,0 1 0,1 0 0,-1 0 0,0-1 0,1 1 1,-1 0-1,0-1 0,1 1 0,-1-1 0,1 1 0,-1 0 0,1-1 0,-1 1 0,1-1 0,-1 1 0,1-1 0,0 0 0,-1 1 0,1-1 0,0 1 1,-1-1-1,1 0 0,0 0 0,-1 1 0,1-1 0,0 0 0,0 0 0,-1 0 0,1 0 0,0 0 0,0 0 0,-1 0 0,1 0 0,0 0 0,-1 0 1,1 0-1,0 0 0,0-1 0,-1 1 0,1 0 0,0-1 0,-1 1 0,1 0 0,0-1 0,-1 1 0,1-1 0,-1 1 0,1-1 0,-1 1 1,1-1-1,0 0 0,36-34 11,-35 32-22,4-3-30,-3 2-117,0 1 0,0-1 0,1 1 0,-1 0 0,1 0 0,0 0 0,0 0 0,4-2 0,-7 5 168,-1 0 0,0 0 0,1 1 1,-1-1-1,1 0 0,-1 0 0,0 0 0,1 1 0,-1-1 0,0 0 1,0 1-1,1-1 0,-1 0 0,0 1 0,0-1 0,1 0 0,-1 1 0,0-1 1,0 0-1,0 1 0,0-1 0,1 0 0,-1 1 0,0-1 0,0 1 0,0-1 1,0 1-1,0-1 0,0 0 0,0 1 0,0-1 0,0 1 0,0-1 1,0 0-1,-1 1 0,1-1 0,0 1 0,1 7 2,4-10-178,-1 0 1,0-1-1,0 1 1,0-1-1,0 0 1,0 0-1,0 0 1,-1 0-1,0-1 1,1 1-1,2-6 1,30-25-3239,-36 33 3293,1 0 0,-1 1 0,1-1 0,0 1 0,0-1 0,-1 0 0,1 1 0,0-1-1,0 1 1,0-1 0,0 1 0,0 0 0,-1-1 0,1 1 0,0 0 0,0 0 0,0 0 0,0 0 0,0-1 0,0 1-1,0 0 1,0 1 0,0-1 0,0 0 0,0 0 0,0 0 0,0 0 0,0 1 0,-1-1 0,1 1 0,0-1-1,0 0 1,1 2 0,-1 0-406,0 1-1,0 0 1,-1-1-1,1 1 1,-1 0-1,1 0 1,-1-1-1,0 1 1,-1 4-1,1-3-281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15791,'0'0'7527,"-34"47"-7271,20-18-31,-12 2-1,3 3-96,3-3-96,0-2-32,6-4 64,-1-6 0,8-6-64,4-5-480,6-16-5991,4-10 258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9289,'0'0'14894,"-5"63"-13485,17-43-256,6 0-256,4-3-256,5-2-289,-2-3-224,-1 0-64,3-4-192,-6-2-993,-5 1-1409,-1-6-2563,-4 0-3844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7655,'0'0'19389,"11"2"-18316,30 5-553,0-3-1,0-1 1,77-5-1,137-24-549,-199 19 192,-44 6-204,0 0-1,0 1 0,1 1 1,-1 0-1,0 1 0,0 0 0,17 5 1,-29-7-289,-11-16-7362,2 6 1426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93 3011,'0'0'20643,"24"0"-16991,35 1-2049,-20 0-1126,48-4 0,-84 3-455,0-1 1,0 1-1,0-1 1,0 1-1,0-1 1,-1 0-1,1 0 1,0-1-1,0 1 1,-1 0-1,4-3 1,-5 3-12,0 0 0,0 0 0,-1 1 0,1-1 0,0 0 0,-1 0 0,1 0 0,0 0 0,-1 0 1,1 0-1,-1 0 0,1 0 0,-1-1 0,0 1 0,1 0 0,-1 0 0,0 0 0,0 0 0,0 0 1,0-2-1,-1 0-8,1 1 1,-1 0-1,0-1 1,0 1 0,0 0-1,0 0 1,-1 0-1,1 0 1,-1 0 0,1 0-1,-1 0 1,0 0-1,1 0 1,-1 1 0,0-1-1,0 1 1,0-1-1,0 1 1,-1 0 0,1 0-1,0 0 1,0 0-1,-1 0 1,-2 0-1,-6-2-4,0 0 0,-1 1 0,1 0-1,-1 0 1,1 2 0,-1-1-1,0 1 1,1 1 0,-1 0-1,1 1 1,-1 0 0,1 1 0,0 0-1,0 1 1,0 0 0,-15 8-1,19-8 47,0 0-1,1 1 1,-1 0-1,1 0 1,0 0-1,0 1 0,0 0 1,1 0-1,0 1 1,0-1-1,0 1 1,1 0-1,0 0 1,1 1-1,0-1 0,0 1 1,0 0-1,1-1 1,0 1-1,0 0 1,1 1-1,0-1 1,1 0-1,0 8 1,1-10-24,0-1 1,0 0 0,1 0 0,-1 0 0,1 0-1,1 0 1,-1 0 0,1 0 0,-1 0 0,1-1-1,1 0 1,-1 1 0,1-1 0,-1 0 0,1-1-1,0 1 1,0-1 0,1 1 0,-1-1 0,1-1-1,0 1 1,-1-1 0,8 3 0,6 3-30,1-1 0,0-1 0,-1 0 0,2-2 0,22 3 0,-28-5-393,0-1 1,1 0 0,-1-1-1,0-1 1,1 0-1,24-6 1,-29 5-1089,0-2 1,-1 0-1,1 0 0,-1 0 1,0-1-1,10-7 0,19-17-11445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1858,'0'0'-256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0 512,'-2'7'97,"9"-9"-418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16 993,'-9'-3'427,"6"3"-401,-9-4 114,-2 1 0,1 1 1,0 0-1,-17 1 0,26 1-118,0 0 1,0 0 0,0 1-1,0-1 1,0 1-1,0 0 1,0 0 0,0 1-1,0-1 1,0 1-1,1 0 1,-1 0-1,1 0 1,-1 0 0,1 1-1,0-1 1,0 1-1,0 0 1,0 0 0,-4 6-1,-6 14-9,1 0 0,1 0 0,1 1 1,2 0-1,0 1 0,1 0 0,2 1 0,0-1 0,2 1 0,-1 42 0,4-29-1529</inkml:trace>
  <inkml:trace contextRef="#ctx0" brushRef="#br0" timeOffset="1">15 521 64,'0'0'929,"39"47"-673,-13-31-160</inkml:trace>
  <inkml:trace contextRef="#ctx0" brushRef="#br0" timeOffset="2">525 498 1089,'55'-25'-32,"-8"0"128,-7 1 32,-6 0 257,-1 2-65,-6 1 160,-13 0-127,-3-1-129,-8 4-64,-3 0-256,-14-1-1890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6182,'25'9'7278,"30"21"-5891,-19-9-635,60 31 211,108 77 1,-193-121-931,2-1 0,-1-1 0,1 0 0,0-1 0,0-1 0,0 0 0,1 0 0,26 2 0,24 2-4209,-56-7 3069,16 1-2977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7079,'0'0'4708,"-3"-8"-4035,-2 1-361,4 4-158,-1 1 0,1-1-1,-1 1 1,1-1 0,0 1 0,0-1 0,0 0-1,0 1 1,0-1 0,1 0 0,-1 0 0,1-4-1,0 7-86,0-1 0,0 1-1,1-1 1,-1 0 0,0 1 0,1-1-1,-1 1 1,0-1 0,1 1-1,-1 0 1,1-1 0,-1 1-1,1-1 1,-1 1 0,1 0 0,-1-1-1,1 1 1,-1 0 0,1 0-1,0-1 1,-1 1 0,1 0-1,-1 0 1,1 0 0,0 0 0,-1 0-1,1 0 1,-1 0 0,1 0-1,0 0 1,-1 0 0,1 0 0,-1 0-1,1 0 1,0 0 0,-1 1-1,1-1 1,-1 0 0,1 1-1,26 8-16,-7 9 177,-13-11-21,0 1 1,1-2-1,0 1 0,0-1 1,1-1-1,-1 1 1,1-1-1,0-1 1,1 0-1,-1 0 1,1-1-1,0 0 1,19 3-1,24 0 34,-1 1 1,68 20-1,-119-25-219,0-1 0,0 1 0,0-1-1,0 1 1,0 0 0,-1-1 0,1 1 0,-1 0 0,0 0 0,1-1 0,-1 1 0,0 0-1,0 0 1,0 0 0,0-1 0,0 1 0,-1 0 0,1 0 0,-1 1 0,-6 22-2812,6-24 2463,1 0 0,-1-1 0,1 1 0,-1 0 0,1 0 0,-1 0 0,0-1 0,1 1 0,-1 0 0,0-1 0,0 1 0,1 0 0,-1-1 0,0 1 0,0-1 0,0 1-1,0-1 1,-1 1 0,-12 0-4834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5830,'0'0'10388,"9"5"-10009,151 81 645,-102-58 113,94 61 1,-142-80-956,0 0-1,0 0 0,10 14 1,27 26 361,-44-47-736,1 1-1,-1-1 0,1 0 1,-1 0-1,1 0 1,0 0-1,0-1 0,0 1 1,0-1-1,0 0 1,0-1-1,0 1 0,7 0 1,-10-4-4099,-1-9-3433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39 9705,'0'0'9252,"3"-9"-7122,11-19-125,-13 26-547,-9 25-1072,-3 4-262,1 1 0,1 1 0,2-1 0,0 1 0,2 1 0,1-1 0,0 36 1,4-64-123,0 0 1,1 1-1,-1-1 1,0 1-1,0-1 1,1 0 0,-1 1-1,0-1 1,1 1-1,0-1 1,-1 0-1,1 0 1,0 1-1,-1-1 1,1 0 0,0 0-1,0 0 1,0 0-1,0 0 1,0 0-1,0 0 1,0 0 0,1-1-1,-1 1 1,2 1-1,0-1 7,-1-1 0,1 1 0,0-1 0,0 1-1,0-1 1,0 0 0,0 0 0,0-1 0,0 1 0,-1 0 0,1-1-1,3 0 1,1-1-355,0-1-1,0 1 1,0-1-1,0-1 1,-1 1-1,1-1 1,-1 0-1,0-1 1,8-6-1,9-22-5124,-5-5-4496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131 6022,'0'0'1425,"-10"-10"48,-3-3-1153,-1 1 0,0 0 0,0 1-1,-1 0 1,0 1 0,-1 1-1,0 1 1,-28-11 0,21 14-245,0 1 0,0 1 0,0 1 0,-1 1 0,1 1 0,0 1 0,0 1 0,0 1 0,0 1 0,0 1 0,0 1 0,1 1 0,-32 15 0,17-5-78,1 1 1,1 2-1,1 1 0,0 2 0,2 2 0,-57 55 0,58-47 78,1 2-1,2 0 0,1 2 1,2 1-1,2 2 0,2 0 1,1 1-1,2 0 1,2 2-1,2 0 0,2 1 1,1 0-1,3 1 0,-5 83 1,12-40 139,17 141 0,-10-186-201,2-1 0,1-1 1,3 0-1,1 0 0,26 55 0,-34-87 92,-1 1 0,1-1 0,0-1-1,1 1 1,0-1 0,0 0 0,1 0 0,0 0 0,0-1-1,1 0 1,0-1 0,0 0 0,0 0 0,1 0 0,0-1 0,0-1-1,0 0 1,1 0 0,0 0 0,-1-1 0,1-1 0,0 0-1,0 0 1,18 0 0,9-1 207,-1-2 0,1-2 0,-1-2-1,0 0 1,0-3 0,0-1 0,-1-2 0,0-1-1,-1-1 1,48-28 0,-27 10-129,-1-3 0,-2-2 0,-2-3-1,-1-1 1,55-60 0,-76 69-151,-1 0-1,-2-2 1,-1 0-1,-2-2 1,-1 0-1,-2-2 1,20-54-1,-28 60-21,-1-1-1,-2-1 1,-1 0-1,-2 0 1,-1-1-1,-1 1 1,-2-1-1,-1 1 1,-8-51-1,4 65-11,0-1-1,-1 1 1,-2 0 0,0 1-1,0-1 1,-2 1 0,0 1-1,-2 0 1,1 0 0,-2 1-1,0 0 1,-1 1 0,-1 0-1,0 1 1,-1 1 0,-31-22-1,11 13-401,0 1 0,-2 2 0,0 1 0,-2 2 0,1 2 0,-2 1 0,-45-8 0,10 0-4940,50 11-139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11819,'0'0'1885,"-6"23"2097,1 0-3100,2 1 0,0-1 0,1 1 0,4 46 0,-2-20-156,6-22-385,-6-27-423,0 0-1,0 0 0,1 0 1,-1 0-1,1-1 0,-1 1 1,1 0-1,-1-1 0,1 1 1,-1 0-1,1-1 0,0 1 1,-1 0-1,1-1 0,0 1 1,-1-1-1,1 1 0,0-1 1,0 0-1,0 1 0,-1-1 1,1 0-1,0 0 0,0 1 1,0-1-1,0 0 0,0 0 1,0 0-1,-1 0 0,3 0 1,-2-1-346,0 0 0,0 0 0,0-1 0,-1 1 1,1 0-1,0 0 0,0-1 0,-1 1 0,1 0 0,-1-1 1,1 1-1,-1-1 0,0 1 0,1 0 0,-1-1 0,0 1 0,0-1 1,0 1-1,0-1 0,-1-2 0,2-2-1515,-1-18-6225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8872,'0'0'14254,"10"-4"-13304,15-3-624,0 1-1,0 1 1,0 1 0,1 1-1,45 2 1,-38 1-3692,33 0-8717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9353,'0'0'12011,"45"35"-11723,-13-35-159,-1 0-65,-2 0 0,3 0-353,-9 0-1024,-5 2-352,-3-1-1378,-4 0-1377</inkml:trace>
  <inkml:trace contextRef="#ctx0" brushRef="#br0" timeOffset="1">1 214 13100,'0'0'8104,"49"0"-6022,-13-8-833,7-1-736,0 2-385,0 0-128,-7 6-353,-2 1-928,-5 0-769,-9 0-1537,-5 0-1954,-1 1-1474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12524,'0'0'9550,"-8"11"-8963,-36 53-336,-43 82 0,81-136-1324,6-10 965,-1 0 1,1 0-1,0 0 0,0 0 1,0 1-1,0-1 0,0 0 1,-1 0-1,1 0 0,0 0 1,0 0-1,0 0 0,0 0 1,-1 0-1,1 0 0,0 0 0,0 0 1,0 0-1,-1 0 0,1 0 1,0 0-1,0 0 0,0 0 1,0 0-1,-1 0 0,1 0 1,0 0-1,0 0 0,0 0 1,0 0-1,0 0 0,-1-1 1,1 1-1,0 0 0,0 0 0,0 0 1,0 0-1,0 0 0,-1 0 1,1-1-1,0 1 0,0 0 1,0 0-1,0 0 0,0 0 1,0 0-1,0-1 0,0 1 1,0 0-1,0 0 0,0 0 1,0 0-1,0-1 0,0 1 1,0 0-1,0 0 0,0 0 0,0-1 1,0 1-1,0 0 0,0 0 1,0 0-1,0-1 0,-3-13-5225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11050,'0'0'12268,"48"59"-11147,-19-38-448,2-1-481,3 1-128,-2 0-576,-3 1-1602,-7-2-1025,-2-3-1154,-6-4-447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8456,'0'0'15407,"13"2"-14361,72 8-503,0-5 0,94-5 0,-43 0-464,14 5-29,93 0-132,-234-9-459,-6 1-1606,-14-1-10411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113 178 9289,'0'0'11253,"11"-1"-9972,17-4-662,0 0 0,-1-1-1,34-14 1,-51 17-408,-1-1 0,1 0 0,-1 0 0,-1-1 0,1 0 0,-1-1 0,0 0 0,0 0 0,0-1 0,-1 0 0,0 0 0,-1-1 0,12-16 0,-18 23-192,1 1-1,0-1 0,-1 0 0,1 0 1,-1 0-1,0 0 0,1 0 0,-1 0 0,0 0 1,1 0-1,-1 0 0,0-1 0,0 1 0,0 0 1,0 0-1,0 0 0,0 0 0,0 0 1,-1 0-1,1 0 0,0 0 0,-1 0 0,1 0 1,0 0-1,-1 0 0,1 0 0,-2-1 0,1 1-10,-1-1 0,0 1 0,1 0-1,-1 0 1,0 0 0,0 0-1,0 0 1,0 0 0,0 0 0,0 1-1,0-1 1,0 1 0,-2-1-1,-11-1-36,-1 1-1,1 1 1,-17 2-1,22-2 75,-5 2-46,1 0 1,0 1-1,1 0 1,-1 1-1,0 0 0,1 1 1,0 1-1,0 0 1,1 1-1,0 0 1,-17 13-1,20-13 70,1-1 0,0 1 0,1 0 1,-1 1-1,1 0 0,1 0 0,0 1 0,0-1 1,0 1-1,1 1 0,0-1 0,1 1 0,0-1 1,1 1-1,0 0 0,-2 13 0,5-19-49,-1-1-1,1 1 0,0 0 1,0 0-1,1 0 1,-1-1-1,1 1 1,0 0-1,0 0 1,0-1-1,0 1 1,1-1-1,0 1 1,-1-1-1,1 0 1,0 1-1,1-1 0,4 5 1,-1-3 4,0 0 1,0 0-1,0-1 0,1 1 1,-1-2-1,1 1 1,0-1-1,14 5 0,8 0-75,0-2 0,0-1 0,53 2-1,162-6-4304,-194-10 934,-20-5-1783,1-7-5813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11435,'9'0'7719,"6"0"-4395,53-2-2473,0-6-673,1 3 0,81 5 0,-275 23 1156,-117-13 449,648-27-2263,-477 25 659,-133 33-1,182-36-1899,10-4-2158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27 193 5605,'3'6'11919,"9"-4"-8070,19-2-4692,-24-1 2067,14 0-779,1-1 1,-1-1-1,0-1 0,0 0 1,35-14-1,-45 14-356,-1 0 1,0 0-1,0-1 0,0-1 0,-1 0 1,0 0-1,0-1 0,0 0 1,-1 0-1,0-1 0,-1 0 1,13-17-1,-19 23-73,0 1 0,1-1 1,-2 1-1,1-1 0,0 1 1,0-1-1,0 0 0,-1 1 1,1-1-1,-1 0 0,1 0 0,-1 0 1,0 1-1,0-1 0,0 0 1,0 0-1,0 0 0,0 0 0,0 1 1,-1-1-1,1 0 0,0 0 1,-1 1-1,0-1 0,0-2 0,-1 2-2,0 0-1,0 1 0,0-1 0,0 0 0,-1 1 1,1-1-1,0 1 0,-1 0 0,1 0 0,-1 0 1,1 0-1,-1 0 0,1 0 0,-1 1 0,-3-1 0,-10-1 45,0 1 0,-1 1 0,1 0 0,-27 4-1,30-1-34,0 0 0,0 1 1,0 0-1,0 1 0,1 1 0,0 0 0,0 0 0,0 1 0,1 1 0,0 0 0,0 0 0,1 1 0,0 1 0,1-1 0,0 2 0,1-1 0,0 1 0,-9 15 0,15-22 35,1 0 0,-1 0 0,0 0 0,1 0 0,0 0 0,0 0 0,0 0 0,1 0 0,0 1-1,-1-1 1,1 0 0,1 0 0,-1 1 0,0-1 0,1 0 0,0 0 0,0 0 0,1 0 0,1 6 0,0-5-23,1-1 0,-1 1 0,1-1 0,-1 0 0,1 0 0,0 0 0,1-1 0,-1 1 0,1-1 0,-1 0 0,1-1 0,0 1 0,6 2 0,8 2 7,1-1 0,0-1 0,0 0 0,0-1 0,1-2 0,37 1 0,-42-3-306,-1-1-1,1-1 0,-1 0 0,1-1 0,19-7 1,36-21-9577,-40 14-3137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17200,'0'0'6534,"63"23"-15726,-34-16-1667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 2018,'0'0'8685,"-8"3"-7585,0-2-734,5-1-208,0 0-1,1 1 1,-1-1-1,0 1 0,1 0 1,-1 0-1,0 0 1,1 0-1,-1 0 1,1 0-1,0 1 1,-3 1-1,4-3-67,1 0 0,0 0 0,0 0 0,0 1 0,0-1 0,0 0 0,-1 0 0,1 0-1,0 0 1,0 0 0,0 0 0,0 0 0,0 1 0,0-1 0,0 0 0,0 0 0,0 0 0,0 0 0,-1 0 0,1 1 0,0-1 0,0 0-1,0 0 1,0 0 0,0 0 0,0 0 0,0 1 0,0-1 0,0 0 0,0 0 0,0 0 0,0 0 0,0 1 0,0-1 0,1 0 0,-1 0-1,0 0 1,0 0 0,0 0 0,0 1 0,0-1 0,0 0 0,0 0 0,0 0 0,0 0 0,1 0 0,-1 0 0,0 0 0,0 0 0,0 1-1,0-1 1,0 0 0,0 0 0,1 0 0,-1 0 0,0 0 0,0 0 0,0 0 0,16 4 1361,17-2-1177,316-23 1131,-56 1-1257,-242 20-69,-30 1 144,1-1 1,0 0-1,-1-2 1,1-1 0,20-5-1,-55 8 1502,-7-2-4028,1 1-2521,9 1-445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100 115 993,'-1'1'138,"0"-1"0,0-1 0,0 1 0,0 0 0,0 0 1,0 0-1,0 0 0,0-1 0,0 1 0,0 0 0,0-1 0,0 1 0,1-1 0,-1 1 0,0-1 0,0 0 1,0 1-1,0-1 0,1 0 0,-1 0 0,0 1 0,1-1 0,-1 0 0,1 0 0,-1 0 0,1 0 1,-1 0-1,1 0 0,-1 0 0,1 0 0,0 0 0,0 0 0,-1 0 0,1 0 0,0 0 0,0 0 0,0-1 1,-33 10 3186,15 0-3786,-3 7 3996,21-15-3413,0 1 0,-1-1 0,1 0 0,0 1 0,0-1 1,-1 1-1,1-1 0,0 0 0,0 1 0,0-1 0,0 0 1,0 1-1,-1-1 0,1 1 0,0-1 0,0 1 1,0-1-1,0 0 0,0 1 0,0-1 0,0 1 0,0-1 1,0 1-1,1-1 0,-1 0 0,0 1 0,0-1 0,0 1 1,0-1-1,1 0 0,-1 1 0,23 10 1843,-6-9-1586,0 0 0,0 0 0,0-2 0,0 0 1,0-1-1,20-4 0,103-25 149,-90 17-347,55-11 11,1 4 0,1 5 0,163-2 0,-221 17-149,-743 59-433,677-58 398,-10 3 5,28 0-9,18 0-2,28 3 11,1-3 0,0-1 1,56-6-1,-13 1-2,21-1 21,-1-4 0,0-6 0,-1-4 0,168-50 0,-308 68 10,-31 6 7,-44 18-121,-49 9-1381,53-21-6412,83-12 701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7143,'-6'10'1446,"0"5"3489,6-14-4835,1-1 1,-1 0 0,1 1 0,0-1 0,-1 0 0,1 1-1,-1-1 1,1 0 0,0 0 0,-1 1 0,1-1 0,0 0-1,-1 0 1,1 0 0,0 0 0,-1 0 0,1 0-1,0 0 1,-1 0 0,1 0 0,0 0 0,-1 0 0,1 0-1,0-1 1,-1 1 0,1 0 0,0-1 0,0 1 0,38-11 1183,60-24 1,-12 3-1073,26 2 61,-72 21 12,-1-2 1,0-2-1,71-33 1,-93 31 417,-18 15-691,0 0 1,0-1-1,0 1 0,0 0 0,-1 0 1,1-1-1,0 1 0,0 0 1,0-1-1,0 1 0,-1 0 0,1 0 1,0 0-1,0-1 0,-1 1 1,1 0-1,0 0 0,0 0 1,-1 0-1,1-1 0,0 1 0,-1 0 1,1 0-1,0 0 0,-1 0 1,1 0-1,0 0 0,-1 0 1,1 0-1,0 0 0,0 0 0,-1 0 1,1 0-1,0 0 0,-1 0 1,-46 4 132,-31 11-111,-107 37-1,27-7-3,98-29 12,34-9 116,64-18-97,358-84-24,-407 97-29,-4 0 12,0 1 0,1 0 0,0 1 0,0 1 0,0 0 0,0 1 0,1 0-1,-15 10 1,26-14-123,-3 3-28,1-6-2875,-4-7-1793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6470,'6'1'10452,"25"3"-8942,-30-4-676,134 13 2771,114 8-1737,-193-19-1713,1-3-1,79-11 0,-81 7-105,-40 4 62,-1 0-1,1 0 1,-1-2-1,1 1 1,-1-2-1,17-6 1,-14 1-980,-30 8-7427,10 2 7360,-11-1-6308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74 2434,'0'0'5771,"9"-9"-3289,4-6-1329,10-9 149,6 2 5297,-67 57-1616,-20 37-4552,22-26-186,-5 5-203,12-14 14,-2-2-1,-54 51 0,109-111-2873,-2 0 0,0-1 0,20-33 0,-14 19-516,-3 7 1220,41-60-1336,-50 61 7072,-5-1 4390,-13 41-7232,1 1 0,1-1 0,-1 1 1,1-1-1,1 0 0,0 1 0,2 12 0,1-4-286,1 1 0,14 32 0,1-10-496,48 73 0,-33-64 76,-18-30-2673,-24-19-3663,-24 0-1350,6-2 2839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5029,'0'0'17296,"10"-1"-16169,34-1-853,-1 1 0,1 3 1,0 1-1,47 11 0,-50-9-3396,-13-7-3114,-9-2 444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83 114 6150,'0'0'16266,"9"3"-15599,-3-1-585,1 0 0,-1 0 1,1 0-1,-1-1 0,1 0 0,0 0 0,-1-1 0,1 0 1,0 0-1,-1 0 0,1-1 0,0 0 0,-1-1 0,1 1 0,-1-1 1,0 0-1,11-5 0,-9 2 48,0 0 0,-1 0 0,1 0 0,12-13-1,-18 16-97,1-1-1,-1 0 0,0 0 0,1 1 0,-1-1 0,0 0 0,-1-1 1,1 1-1,-1 0 0,1 0 0,-1-1 0,0 1 0,0-1 0,-1 1 1,2-6-1,-3 8-28,1 1-1,0-1 1,0 0 0,0 0 0,0 1 0,-1-1 0,1 0 0,0 1-1,-1-1 1,1 0 0,0 1 0,-1-1 0,1 1 0,-1-1-1,1 1 1,-1-1 0,1 1 0,-1-1 0,1 1 0,-1-1 0,0 1-1,1 0 1,-1-1 0,0 1 0,1 0 0,-1-1 0,0 1 0,0 0-1,-32-4 3,-29 13-23,48-3 13,0 0 0,0 1 0,1 0 0,0 1-1,0 0 1,1 1 0,-19 18 0,25-22 34,1 0 1,-1 0-1,1 1 1,0 0-1,1 0 1,-1 0-1,1 1 0,0 0 1,1-1-1,0 1 1,0 0-1,0 1 0,1-1 1,0 0-1,0 1 1,0 14-1,2-20-12,1 0-1,-1 0 0,1 0 1,0 0-1,-1 0 1,1-1-1,0 1 0,0 0 1,1 0-1,-1-1 1,0 1-1,0-1 0,1 1 1,-1-1-1,1 0 0,-1 1 1,1-1-1,0 0 1,-1 0-1,1 0 0,0 0 1,0-1-1,0 1 1,0 0-1,0-1 0,4 1 1,58 9 119,-58-9-117,57 3-282,78-4 1,-37-14-2856,-87 10 1091,0-1 0,0 0 1,25-12-1,-10-2-6685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132 140 2114,'12'-17'2404,"0"1"0,22-24-1,20-27 4244,-114 161-1039,-116 158-5471,168-237-639,18-18-1130,20-22-1135,1-27-3650,-15 21 1303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6854,'0'0'10501,"-3"12"-9796,-2 5-449,1 1 0,1 0 1,-1 23-1,3-32-172,1 1-1,0-1 0,1 0 1,0 0-1,1 1 1,0-1-1,0 0 1,0-1-1,1 1 0,5 9 1,0-4 26,1 0 1,0 0-1,21 22 0,-25-30-462,1 0 0,0 0 0,0-1 0,1 0-1,-1 0 1,1-1 0,0 0 0,0 0 0,14 5 0,-17-9-1551,-18-11-12733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7719,'0'0'9940,"10"3"-8920,12 1-602,1 0 0,0-1 0,0-1 1,25-1-1,106-9-705,-126 6-348,-22 2-87,0-1 0,1 0 0,-1 0 0,0 0 0,0-1 0,0 0 0,0 0 0,0 0 0,-1-1 0,1 0 0,6-4 0,9-10-3960</inkml:trace>
  <inkml:trace contextRef="#ctx0" brushRef="#br0" timeOffset="1">570 1 9577,'0'0'11595,"-4"5"-11558,-1 2-24,0 1-1,1 0 0,0-1 0,1 2 0,0-1 0,0 0 0,1 1 1,0-1-1,0 1 0,-1 14 0,-2 99 105,5-118-140,0-1 0,0 1 0,1-1-1,-1 1 1,1-1 0,0 1 0,-1-1-1,2 1 1,-1-1 0,0 0 0,1 0 0,-1 0-1,1 0 1,0 0 0,0 0 0,0 0-1,1 0 1,-1-1 0,4 4 0,16 5-3019,3-7-3936,-16-4 230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13132,'0'0'8707,"-4"9"-8392,-112 188 4,79-138 318,111-150-5330,-65 75 2634,0-1 0,9-25-1,-15 37 2080,-2-1 0,1 0 0,0 1-1,-1-1 1,0 0 0,-1 0-1,1 0 1,-1 0 0,0 0-1,0 0 1,-3-11 0,3 16 92,0 1 0,-1-1 0,1 0 0,0 1 0,-1-1 0,1 1 0,-1-1 0,1 0 0,-1 1 0,1-1 0,-1 1 0,1 0 0,-1-1 0,1 1 0,-1-1 0,1 1 0,-1 0 0,0-1 0,1 1 0,-1 0 0,0 0 0,1-1 0,-1 1 0,0 0 0,1 0 0,-1 0 0,0 0 0,0 0 0,1 0 0,-1 0 1,0 0-1,1 0 0,-1 0 0,0 1 0,1-1 0,-1 0 0,0 0 0,1 1 0,-1-1 0,0 0 0,1 1 0,-1-1 0,1 1 0,-1-1 0,1 0 0,-2 2 0,-25 22 2038,19-12-1868,0 1 1,1 1-1,0-1 1,1 1-1,0 0 1,1 1-1,1-1 1,0 1 0,1 0-1,1 0 1,1 0-1,-1 27 1,2-41-264,0 0 0,1 0 0,-1 0 0,0 0 0,0 1 0,0-1 0,1 0 0,-1 0 0,1 0 0,-1 0 0,1 0 0,-1 0 0,1 0 0,-1-1 0,1 1 0,0 0 0,-1 0 0,1 0 1,0-1-1,0 1 0,0 0 0,0-1 0,0 1 0,0 0 0,1 0 0,2 0 29,-1 0 0,1 0 0,0 0 0,-1 0 0,1 0 0,0-1 0,7 0 0,-1 0-11,0-1-1,0 0 1,0-1 0,0 0 0,13-4-1,-19 4-99,26-12-420,-30 13 466,1 1-1,-1 0 0,1-1 1,-1 1-1,1-1 1,-1 1-1,1-1 1,-1 1-1,0-1 0,1 1 1,-1-1-1,0 1 1,1-1-1,-1 1 1,0-1-1,0 0 0,1 1 1,-1-1-1,0 1 1,0-1-1,0 0 1,0 1-1,0-1 0,0 0 1,0 1-1,0-1 1,0 1-1,0-1 1,0 0-1,0 1 0,0-1 1,-1 0-1,1 1 1,0-1-1,0 1 1,-1-1-1,1 1 1,-1-1-1,1 1 0,0-1 1,-1 1-1,1-1 1,-1 1-1,1-1 1,-1 1-1,0-1 0,-18-13-64,-1 0 0,0 2 0,-39-18-1,-5-3 103,52 26 40,-54-26 1001,64 32-314,5 1-186,30 2-152,1 2 1,-1 1 0,46 13 0,14 3-1620,-71-17-1177,1-1 0,25-1 0,-15-2-6587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5573,'0'0'2739,"2"-8"-4159,6-23 2909,-8 30-1160,1 0 0,-1 0 0,1 0-1,-1 0 1,1 0 0,-1 0 0,1 0-1,-1 0 1,1 1 0,0-1 0,0 0-1,-1 0 1,1 1 0,0-1 0,0 1-1,0-1 1,0 1 0,1-2 0,30-3 3028,-24 4-2727,116-10 1881,2 15-3591,-100 2-318,-12 3-6184,-11-8 3627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7527,'0'0'9342,"11"2"-8253,5 0-868,-1-1 0,1 0-1,-1-1 1,1 0 0,29-6-1,-36 4-270,11-2-221,0 1 0,0 1 1,0 0-1,26 3 0,-34 3-3036,-3 1-2557,-4-5-601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3908,'0'0'14200,"0"9"-13933,14 234 2898,-14-243-3121,0 1-1,0-1 0,0 0 1,0 1-1,0-1 0,0 1 1,0-1-1,0 1 0,0-1 0,0 0 1,0 1-1,0-1 0,0 1 1,0-1-1,0 1 0,0-1 1,0 0-1,0 1 0,0-1 0,1 1 1,-1-1-1,0 0 0,0 1 1,1-1-1,-1 0 0,0 1 1,0-1-1,1 0 0,-1 1 0,0-1 1,1 0-1,-1 1 0,10-12 705,6-25-442,-8 9-434,-2 0 1,0 0 0,-2 0 0,0-1 0,-2-54-1,-2 81 123,0 1 0,0 0 0,1-1 0,-1 1 0,0-1 0,0 1 0,0 0-1,0-1 1,0 1 0,0-1 0,0 1 0,0-1 0,0 1 0,0 0 0,0-1 0,0 1-1,0-1 1,0 1 0,0 0 0,0-1 0,0 1 0,-1-1 0,1 1 0,0 0 0,0-1-1,0 1 1,-1 0 0,1-1 0,0 1 0,-1 0 0,1 0 0,0-1 0,-1 1-1,1 0 1,0 0 0,-1-1 0,1 1 0,0 0 0,-1 0 0,1 0 0,0 0 0,-1-1-1,1 1 1,-1 0 0,1 0 0,0 0 0,-1 0 0,1 0 0,-1 0 0,1 0 0,-1 0-1,1 0 1,-1 1-7,0 0-1,0-1 1,0 1-1,0 0 1,0 0-1,0 0 1,1 0-1,-1 0 1,0 0-1,1 0 1,-1 0-1,0 0 1,1 0-1,0 0 0,-1 0 1,1 0-1,-1 3 1,1-3 14,0-1 0,-1 1 0,1 0 0,0 0-1,0 0 1,0 0 0,0 0 0,0 0 0,0 0 0,0 0 0,0 0 0,0 0 0,0 0 0,1 0 0,-1-1 0,0 1-1,1 0 1,-1 0 0,0 0 0,1 0 0,-1-1 0,1 1 0,0 0 0,-1 0 0,1-1 0,0 1 0,-1 0 0,1-1-1,0 1 1,-1-1 0,1 1 0,0-1 0,0 1 0,0-1 0,0 0 0,0 1 0,-1-1 0,1 0 0,0 0 0,0 1 0,0-1-1,0 0 1,0 0 0,0 0 0,0 0 0,0 0 0,0 0 0,0-1 0,0 1 0,0 0 0,-1 0 0,1-1 0,0 1-1,0 0 1,1-1 0,5-1 45,0-1 0,0 1 0,-1-1 0,1-1 1,11-6-1,19-24 6,-30 27-43,0-1-1,1 2 1,0-1-1,11-7 1,-18 14-13,-1 0 0,0 0 0,0-1 0,1 1 0,-1 0 0,0 0-1,1 0 1,-1 0 0,0 0 0,1-1 0,-1 1 0,0 0 0,1 0 0,-1 0 0,0 0 0,1 0 0,-1 0 0,0 0 0,1 0 0,-1 0-1,0 0 1,1 0 0,-1 0 0,0 1 0,1-1 0,-1 0 0,0 0 0,0 0 0,1 0 0,-1 0 0,0 1 0,1-1 0,-1 0-1,0 0 1,0 1 0,1-1 0,-1 0 0,0 0 0,0 1 0,0-1 0,1 1 0,1 19-29,-10 27 176,7-43-111,0 1 3,-5 25 266,0 0 0,-1 44 0,6-68-293,1-1-1,0 1 1,0 0 0,0 0-1,1 0 1,0 0 0,0-1-1,1 1 1,-1 0 0,1-1-1,0 1 1,1-1 0,-1 0 0,1 1-1,0-1 1,1-1 0,-1 1-1,1 0 1,8 7 0,-10-10-257,1 0 0,0-1-1,0 1 1,0-1 0,0 0 0,0 1 0,1-2 0,-1 1 0,0 0 0,1-1 0,-1 1 0,0-1 0,1 0 0,-1 0 0,0 0-1,7-1 1,24-10-4610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75 7623,'0'0'1020,"-9"1"464,-5 2-716,-29 5 1561,28-6 6292,54 0-7311,59 11 1,26 2-350,-55-14-736,1-2 1,0-4-1,104-20 1,263-63 425,-468 102-1470,3 0-2766,-1-6-5202,14-8 763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2659,'0'0'10228,"2"-9"-7671,0-5-2917,-1-4 4650,-2 15-1964,0 5-290,-2 23-489,-15 313 332,20-334-1714,2-10-109,3-11-598,-3-14-3275,-3 9-4628,-1 11 16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7655,'0'0'13314,"9"-6"-12310,0 1-711,0 0 0,0 0 0,0 1 0,1 0 0,-1 1 0,1 0 0,0 1 0,0 0 0,12-1 1,108 0 965,-84 4-1859,0-2 1,47-7-1,-83 2-5363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8968,'0'0'11008,"8"-2"-9444,160-24 2986,8-6-3442,-150 27-1118,-15 3-754,22-5 2316,-20-1-4255,-8-4-6288,-5 2 2670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78 12396,'0'0'2317,"0"-9"256,-1 0-1819,1 5-488,0 1 0,-1-1 0,1 1-1,0-1 1,1 1 0,-1-1 0,1 1-1,-1-1 1,1 1 0,2-5 0,0 7 2379,-1 12-2136,0 15-508,-5 26 605,-2 0 0,-19 82 0,12-72 704,12-62-1283,0 0 0,0 0-1,0 0 1,0 0 0,1 0-1,-1 0 1,0 0 0,0 0 0,0 0-1,0 0 1,0 0 0,0 0 0,0 0-1,1 0 1,-1 0 0,0 0-1,0 0 1,0 0 0,0 0 0,0 0-1,0 0 1,0 0 0,0 0 0,0 1-1,1-1 1,-1 0 0,0 0-1,0 0 1,0 0 0,0 0 0,0 0-1,0 0 1,0 0 0,0 0 0,0 1-1,0-1 1,0 0 0,0 0-1,0 0 1,0 0 0,0 0 0,0 0-1,0 0 1,0 1 0,0-1-1,0 0 1,0 0 0,0 0 0,0 0-1,0 0 1,12-16 556,13-24-303,-4 1-212,26-61 0,-41 82-101,0 1-1,0-1 0,-2 0 0,-1-1 0,0 1 0,1-24 0,-4 41 26,0 1 1,0 0 0,0-1 0,0 1-1,0 0 1,0-1 0,0 1-1,0 0 1,0-1 0,0 1-1,0 0 1,0-1 0,0 1-1,0-1 1,0 1 0,-1 0-1,1-1 1,0 1 0,0 0-1,0-1 1,0 1 0,-1 0 0,1 0-1,0-1 1,0 1 0,-1 0-1,1 0 1,0-1 0,-1 1-1,1 0 1,0 0 0,0 0-1,-1-1 1,1 1 0,-1 0-1,-11 7-135,-8 17 43,18-21 93,0 1 0,0-1 0,1 0 0,-1 1 0,1-1 0,0 1 1,0-1-1,0 1 0,1-1 0,-1 1 0,1 0 0,0-1 0,0 1 1,0 0-1,0-1 0,1 1 0,0-1 0,1 5 0,-1-6 12,0 0 0,1 1-1,-1-1 1,1 0-1,0 0 1,-1 0 0,1-1-1,0 1 1,0 0-1,0-1 1,0 1 0,1-1-1,-1 0 1,0 0-1,1 1 1,-1-2 0,1 1-1,-1 0 1,1 0-1,-1-1 1,1 1 0,-1-1-1,1 0 1,0 0-1,2 0 1,3 0 14,0 0 1,1-1-1,-1 0 0,0 0 0,0-1 1,0 0-1,0-1 0,-1 1 1,1-2-1,-1 1 0,14-8 1,-1-3 25,-1-1 0,28-27 1,-29 25-30,-18 17-21,0-1 0,0 1 0,0 0 0,0 0 0,0-1 0,1 1 0,-1 0 0,0 0 0,0 0 0,0-1 0,1 1 0,-1 0 0,0 0 0,0 0-1,1-1 1,-1 1 0,0 0 0,0 0 0,1 0 0,-1 0 0,0 0 0,0 0 0,1 0 0,-1 0 0,0 0 0,1 0 0,-1 0 0,0 0 0,1 0 0,-1 0 0,0 0 0,0 0-1,1 0 1,-1 0 0,0 0 0,1 0 0,-1 0 0,0 0 0,0 0 0,1 1 0,-1-1 0,0 0 0,0 0 0,1 1 0,0 15-68,-9 25 90,-2-3 2,2 0 0,1 1-1,3 0 1,0 0 0,5 73-1,0-104-59,0-1-1,0 1 0,1-1 1,0 0-1,0 0 0,6 12 1,-7-17-191,0 0 1,0 0 0,0-1-1,1 1 1,-1 0-1,0 0 1,1-1 0,-1 1-1,0-1 1,1 1-1,0-1 1,-1 0 0,1 1-1,0-1 1,0 0-1,0 0 1,0-1 0,0 1-1,0 0 1,0 0-1,0-1 1,0 1 0,0-1-1,0 0 1,0 0-1,3 0 1,15-5-6346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8072,'4'6'13056,"8"-11"-8904,14-16-5109,-21 17 2114,19-16-1062,-2-2 0,0 0 0,-1-1 0,-1-2 0,-1 0 0,-1 0 0,-1-2 0,-2 0 0,14-33 0,-39 91-36,1 0 0,-9 62 0,16-58 289,0-8-171,0-1 0,2 0 0,5 47 1,-5-73-245,0 0 1,0 1-1,0-1 1,0 0 0,0 1-1,0-1 1,0 0 0,0 0-1,0 1 1,0-1 0,0 0-1,0 1 1,0-1 0,1 0-1,-1 1 1,0-1 0,0 0-1,0 0 1,0 1 0,0-1-1,1 0 1,-1 0 0,0 1-1,0-1 1,0 0 0,1 0-1,-1 0 1,0 1 0,0-1-1,1 0 1,-1 0 0,0 0-1,1 0 1,-1 0-1,0 1 1,1-1 0,-1 0-1,0 0 1,0 0 0,1 0-1,-1 0 1,0 0 0,1 0-1,5-12-6286,-6-3-1820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12300,'0'0'12705,"10"3"-11285,9 0-1076,1 0-1,-1-1 1,1 0 0,0-2-1,0-1 1,0 0 0,23-5-1,-39 5-522,195-23 436,-156 21-5046,1 2-4871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14125,'7'-8'2013,"2"-2"-1610,39-41 2113,-44 47-2367,1 0 0,-1 0 0,1 0 0,0 1 0,0-1 0,1 1 0,-1 1 0,1-1 0,10-3 0,-16 7-145,1-1 0,-1 0-1,1 1 1,-1-1 0,1 1-1,-1-1 1,1 1-1,-1-1 1,1 1 0,-1-1-1,0 1 1,1-1 0,-1 1-1,0-1 1,0 1-1,1 0 1,-1-1 0,0 1-1,0-1 1,0 1 0,0 0-1,0-1 1,1 1-1,-1 0 1,0-1 0,-1 1-1,1-1 1,0 1 0,0 0-1,0 0 1,-1 27 331,0-27-302,-1 17 400,-2 0 1,-9 29-1,8-30-197,0 1 0,-4 28-1,9-45-236,0-1 0,0 1 0,-1 0 0,1-1 0,0 1 0,0-1 0,0 1 0,0 0 0,0-1 0,0 1 0,0-1 0,0 1 0,0 0 0,0-1 0,0 1 1,1 0-1,-1-1 0,0 1 0,0-1 0,0 1 0,1-1 0,-1 1 0,0 0 0,1-1 0,-1 1 0,1-1 0,-1 0 0,0 1 0,1-1 0,-1 1 0,1-1 0,-1 0 0,1 1 0,-1-1 0,1 0 0,0 1 0,-1-1 0,1 0 0,-1 0 0,1 0 0,0 1 0,-1-1 0,1 0 0,-1 0 0,1 0 0,0 0 0,-1 0 0,1 0 0,0 0 0,-1-1 0,1 1 0,-1 0 0,1 0 0,0 0 0,-1-1 0,2 1 0,31-21 772,-11-1-376,-2-1-1,0-1 0,-1-1 1,-2 0-1,0-1 0,24-57 0,-35 191-858,-7-82 494,0-18-28,1 1 0,-1-1 0,1 1 0,1-1 0,0 0 0,0 1 0,0-1-1,1 0 1,1 0 0,-1 0 0,6 12 0,-7-18 27,1-1 0,-1 0 0,0 0 0,0 0 0,0 0 0,1 0 0,-1 0 0,1 0 0,-1 0 0,0 0-1,1-1 1,0 1 0,-1-1 0,1 1 0,-1-1 0,1 0 0,0 1 0,-1-1 0,1 0 0,0 0 0,-1 0 0,1 0 0,-1 0-1,1-1 1,0 1 0,-1 0 0,1-1 0,0 1 0,-1-1 0,1 0 0,-1 1 0,1-1 0,-1 0 0,0 0 0,1 0-1,-1 0 1,0 0 0,0 0 0,2-2 0,6-5 331,0 0 0,-1 0 1,0 0-1,7-12 0,-4 6-290,-1-1 1,-1 0 0,0-1-1,-1 0 1,-1-1 0,0 1-1,-1-1 1,-1 0 0,-1-1-1,-1 1 1,0-1-1,1-22 1,-4 40-72,0-1 0,0 1 0,0-1 0,0 1 1,-1 0-1,1-1 0,0 1 0,0 0 0,0-1 0,0 1 0,0 0 0,0 0 0,0-1 1,-1 1-1,1 0 0,0-1 0,0 1 0,-1 0 0,1 0 0,0-1 0,0 1 0,-1 0 1,1 0-1,0 0 0,0-1 0,-1 1 0,1 0 0,0 0 0,-1 0 0,1 0 0,0 0 1,-1 0-1,1-1 0,0 1 0,-1 0 0,1 0 0,0 0 0,-1 0 0,1 0 0,0 0 1,-1 0-1,1 1 0,0-1 0,-1 0 0,1 0 0,0 0 0,-1 0 0,1 0 0,0 0 1,-1 1-1,1-1 0,0 0 0,0 0 0,-1 1 0,1-1 0,0 0 0,0 0 0,-1 1 1,1-1-1,0 0 0,0 0 0,0 1 0,-1-1 0,1 1 0,-18 17-64,-5 25 36,22-41 26,0 0 1,0 0 0,0 1-1,0-1 1,0 1 0,1-1-1,-1 0 1,1 1 0,0-1-1,-1 1 1,1-1 0,0 1-1,1-1 1,-1 1 0,0-1-1,1 4 1,0-5-1,0-1 1,0 1 0,0-1-1,0 0 1,0 1 0,0-1-1,0 0 1,0 0 0,0 1-1,0-1 1,0 0 0,-1 0-1,1 0 1,0 0 0,0 0-1,0-1 1,0 1 0,0 0-1,0 0 1,0-1 0,0 1-1,0 0 1,0-1 0,0 1-1,0-1 1,24-12 100,-11 3-44,0-1-1,19-19 1,15-12-60,-47 41 0,0 1 0,-1-1 1,1 1-1,0 0 0,0-1 0,0 1 1,0 0-1,0-1 0,-1 1 0,1 0 0,0 0 1,0 0-1,0 0 0,0 0 0,0 0 1,0 0-1,0 0 0,0 0 0,0 0 0,0 0 1,0 1-1,0-1 0,0 0 0,-1 1 1,1-1-1,0 0 0,0 1 0,0-1 0,-1 1 1,1 0-1,1 0 0,-1 0 2,0 0 1,-1-1-1,1 1 0,0 0 1,0-1-1,0 1 0,0-1 1,0 1-1,0-1 0,0 0 1,0 1-1,0-1 0,0 0 1,0 0-1,0 0 0,0 1 1,0-1-1,0 0 0,0 0 1,0-1-1,0 1 0,0 0 0,0 0 1,0 0-1,0-1 0,0 1 1,0-1-1,0 1 0,0 0 1,1-2-1,5-5 12,0-1 0,0-1 0,-1 1 0,0-1 0,0 0 0,-1-1 0,-1 1 0,1-1 0,4-18 0,-6-2 56,-3 30-64,0 0-1,0-1 1,0 1 0,0 0-1,0-1 1,0 1-1,0 0 1,0-1 0,0 1-1,-1 0 1,1-1 0,0 1-1,0 0 1,0 0-1,0-1 1,-1 1 0,1 0-1,0 0 1,0-1-1,0 1 1,-1 0 0,1 0-1,0 0 1,0-1-1,-1 1 1,1 0 0,0 0-1,-1 0 1,1 0-1,0 0 1,-1 0 0,1 0-1,0-1 1,-1 1 0,1 0-1,0 0 1,0 0-1,-1 0 1,1 0 0,0 1-1,-1-1 1,1 0-1,0 0 1,-1 0 0,1 0-1,0 0 1,-1 0-1,1 0 1,0 1 0,0-1-1,-1 0 1,1 0 0,0 0-1,0 1 1,-1-1-1,-13 9-57,2 6 85,-1 0 0,2 1 1,0 0-1,1 1 0,0 0 0,2 1 0,0 0 1,1 0-1,0 1 0,-5 29 0,11-46-2,1 0 0,-1 1 0,1-1 1,0 1-1,0-1 0,0 0 0,0 1 0,0-1 0,0 0 0,0 1 0,1-1 1,-1 0-1,1 1 0,0-1 0,0 0 0,-1 0 0,2 1 0,-1-1 1,0 0-1,0 0 0,2 2 0,0-2-12,0 0-1,1-1 1,-1 1 0,0-1 0,0 0-1,1 1 1,-1-1 0,1-1 0,-1 1-1,1 0 1,-1-1 0,1 0 0,5 0-1,2 0-51,70 0-1651,-28-9-3569,-22-1-1195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99 129 11082,'0'0'13064,"11"1"-11313,-2 0-1532,1-1 0,-1 0 0,1-1 1,-1 0-1,1-1 0,-1 0 0,0 0 1,0-1-1,0 0 0,0 0 1,0-1-1,15-9 0,-20 11-161,47-33 130,-49 34-177,0 0 1,0 0-1,0-1 1,-1 1-1,1-1 1,-1 1 0,1-1-1,-1 0 1,0 0-1,1 1 1,-1-1-1,0 0 1,0 0 0,0 0-1,-1 0 1,1 0-1,0 0 1,-1-1-1,1 1 1,-1 0 0,0 0-1,0 0 1,0-5-1,0 6-6,-1 1-1,0-1 1,0 0-1,0 0 1,0 0-1,0 0 1,0 1-1,0-1 1,0 0-1,0 1 1,0-1 0,0 1-1,0-1 1,0 1-1,-1-1 1,1 1-1,0 0 1,0 0-1,0 0 1,-1 0-1,1 0 1,-2 0-1,-36 0 2,29 1 2,-3 0-27,1 1 0,-1 1 0,1 0-1,0 1 1,0 0 0,0 1 0,0 0 0,1 1 0,0 0 0,0 0 0,0 2 0,-12 10 0,16-13 24,0 1 0,0 0 0,1 0 0,0 1 1,0-1-1,1 1 0,-1 1 0,2-1 0,-1 1 1,1 0-1,0 0 0,1 0 0,-1 0 0,2 1 1,-1-1-1,1 1 0,1 0 0,-2 11 0,4-17 2,-1 0 0,0 1 0,1-1-1,0 0 1,0 0 0,0 0 0,0 0 0,0 0-1,0 0 1,1 0 0,0 0 0,-1 0-1,1-1 1,0 1 0,0-1 0,4 4-1,-1-1 9,1-1 0,-1 0 0,1 0-1,0-1 1,0 0 0,1 0 0,9 3-1,3 0 23,0-1 0,1-1-1,-1-1 1,32 1 0,-25-3-593,59 0 955,-46-11-4069,-35 9 2434,-1 0 0,1-1 0,-1 0 0,0 0 0,1 0 0,-1-1 0,5-4 0,5-9-13871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14830,'0'4'2947,"-2"-2"96,-2 0-577,4 2-352,0-1-769,0 1-512,0-1-481,0-1-255,4 2-65,-2-2-609,-2-16-18097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30 5029,'9'-13'1958,"8"-3"14814,-29 32-15062,-215 290 47,289-383-16235,-42 48 6374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7271,'0'0'16293,"4"1"-14879,3 5-1119,0 0-1,-1 0 1,1 1-1,-1-1 0,0 1 1,-1 1-1,0-1 1,0 1-1,7 15 0,7 10-184,73 97 54,-50-76-5880,-52-53-8564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9993,'0'0'14387,"10"6"-13260,-1-2-870,0 1-1,1-2 1,-1 1 0,1-1 0,0 0-1,0-1 1,0-1 0,0 1 0,15-1 0,54 1 446,25 0-629,-36-8-4492,-59 3 131,-4-3-3048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8456,'10'-12'6793,"-5"13"-2103,-5 24-624,-1-7-4278,1 31 1012,2 76-117,-1-110-650,1-1 0,1 0 0,0 0 0,1 0 0,1 0 0,8 20 0,-11-31-842,3 8 1100,-5-8-4208,-20-10-13696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10250,'0'0'9256,"68"-3"-7622,-33-3-193,1-2-159,1 1-418,3 0-287,-4 2-321,-2 0-160,-10 2-64,-1 1-352,-7 0-833,-7-2-833,-7-1-1025,-2-6-2210,0-3-4132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8904,'0'0'13934,"73"-29"-12717,-43 26-545,3 3-511,-3 0-129,4 0-96,2 0-993,-5 0-1602,1 0-2786,-6 0-3107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8776,'0'0'15060,"2"8"-14121,4 41-103,0 84-1,-2-1-456,0-125 785,2-15-468,2-14-324,-1-13-398,-1-1 0,-2 1 0,-1-1 1,-2 1-1,-5-47 0,-4 44-124,8 36 144,0 1-1,-1-1 1,1 1 0,-1 0 0,1-1-1,-1 1 1,0 0 0,1-1-1,-1 1 1,0 0 0,0 0 0,0-1-1,0 1 1,0 0 0,0 0-1,0 0 1,-1 0 0,1 0 0,0 1-1,0-1 1,-3-1 0,3 3-9,0-1 1,0 1-1,1-1 1,-1 1-1,0 0 1,1-1-1,-1 1 1,0 0-1,1 0 1,-1 0-1,1-1 0,-1 1 1,1 0-1,-1 0 1,1 0-1,0 0 1,-1 0-1,1 0 1,0 0-1,0 0 1,0 0-1,0 0 1,0 0-1,0 0 1,0 0-1,0 0 1,0 0-1,1 1 1,1 34-14,0-33 35,-1 1 0,1 0 0,0-1 0,0 1 0,0-1 0,0 0 0,1 0 0,-1 0-1,1 0 1,0 0 0,0-1 0,0 1 0,0-1 0,0 1 0,1-1 0,-1 0 0,1-1 0,-1 1-1,1 0 1,0-1 0,-1 0 0,1 0 0,0 0 0,0-1 0,0 1 0,0-1 0,0 0 0,0 0-1,4 0 1,-1 0 11,-1-1 0,0 1 0,1-1 0,-1 0 0,0 0-1,1-1 1,-1 0 0,0 0 0,0-1 0,0 1 0,-1-1 0,1 0 0,-1-1-1,1 1 1,-1-1 0,0 0 0,6-8 0,21-50-280,-39 94 266,2-1-1,2 1 1,0 35-1,3-56-70,0-1-1,1 1 0,1-1 0,-1 0 1,2 1-1,-1-1 0,2 0 0,-1-1 1,1 1-1,1-1 0,-1 1 0,2-1 1,9 13-1,2-7-3536,-5-11-2097,-2-3-6086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10826,'0'0'12321,"10"-4"-11557,14-2-261,-1 1 1,1 1-1,0 1 1,0 1 0,29 2-1,247-7 70,-229 1-549,-1-2 1,88-23-1,-96 14-33,-25 6 87,0 1 1,0 2 0,1 2 0,45-2-1,-82 8-83,-1 0-1,0-1 0,1 1 0,-1 0 0,0 0 1,0 0-1,1 0 0,-1 0 0,0 0 1,0 0-1,1 0 0,-1 0 0,0 0 0,1 0 1,-1 0-1,0 0 0,0 0 0,1 0 0,-1 0 1,0 0-1,1 0 0,-1 0 0,0 1 0,0-1 1,1 0-1,-1 0 0,0 0 0,0 0 1,0 1-1,1-1 0,-1 0 0,0 0 0,0 0 1,0 1-1,1-1 0,-1 0 0,0 0 0,0 1 1,0-1-1,0 0 0,0 0 0,0 1 0,0-1 1,0 0-1,1 1 0,-1-1 0,0 0 0,0 0 1,0 1-1,0-1 0,0 0 0,-1 1 1,1-1-1,0 0 0,0 0 0,0 1 0,0-1 1,0 1-1,-12 7-1937,-4-7-2143,3-2-1945,-6-1-9498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191 101 7239,'12'-12'3142,"-8"8"-2322,1 0 0,-1 0 0,0 0 0,0 0 0,-1-1 0,1 1 0,-1-1 0,0 0 0,0 0 0,-1-1 0,0 1 0,0 0 0,3-10 0,-6 15-732,1-1-1,0 0 1,-1 0 0,1 0 0,0 1 0,-1-1 0,1 0 0,-1 1 0,1-1 0,-1 0 0,1 1 0,-1-1-1,0 1 1,1-1 0,-1 1 0,0-1 0,1 1 0,-1-1 0,0 1 0,0 0 0,0-1 0,1 1-1,-1 0 1,0 0 0,0-1 0,0 1 0,1 0 0,-1 0 0,0 0 0,0 0 0,0 0 0,0 0-1,1 0 1,-3 1 0,-33 5 215,23-1-233,1 1 0,-1 1 0,1 0 1,1 1-1,0 0 0,0 0 0,0 1 0,-17 19 1,21-20 33,0 0 1,1 0-1,-1 1 1,1 0-1,1 0 1,0 0 0,0 1-1,1 0 1,0 0-1,1 0 1,0 0 0,-2 12-1,5-20-98,0 0-1,0 0 1,0-1-1,0 1 1,0 0 0,0 0-1,0 0 1,1-1-1,-1 1 1,1 0 0,-1 0-1,1-1 1,0 1-1,-1 0 1,1-1 0,0 1-1,0-1 1,0 1-1,1-1 1,-1 0 0,0 1-1,2 0 1,0 0-51,0 0 1,0-1 0,0 1-1,0-1 1,0 0 0,0 0-1,1 0 1,-1 0 0,0 0-1,1-1 1,3 1 0,5-1-364,1 0 0,-1-1 0,0-1 0,0 0 0,21-6 0,-13 1-769,0-1 0,0-1 0,0-1 0,25-17 0,28-29-7074,-43 27 1562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 10826,'1'-1'411,"0"0"0,0 0 0,-1 1 0,1-1 0,0 0-1,0 1 1,0-1 0,0 0 0,0 1 0,0-1 0,0 1-1,0-1 1,0 1 0,0 0 0,0-1 0,0 1 0,0 0 0,0 0-1,0 0 1,0 0 0,0 0 0,0 0 0,2 0 0,-2 10 3016,-8 10-3572,-9 12 456,-2 0 1,-1-2-1,-28 36 0,-23 36 115,73-125-2608,7-16-1268,6 4-1424,-2-2-2220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10666,'0'0'10319,"-4"10"-8958,-1 4-1026,0 1-1,2 0 0,0 0 0,0 0 0,1 0 0,1 0 0,1 0 0,0 0 0,1 0 0,0 1 0,2-1 0,-1 0 0,8 20 0,35 50 168,-40-77-819,0 1 0,1-2 0,0 1 0,0-1 0,1 0 0,0 0 0,13 10 0,-8-13-3453,-11-10-1757,-14-13-1389,-6 2 158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9161,'0'0'11306,"6"48"-9992,17-42-65,8-1-96,-2-4-128,5-1-385,5 0-447,-4 0-129,-1 0-192,-4 0-929,-3 0-1506,-7-8-2305,0-2-4453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9865,'0'0'11029,"10"1"-9464,5 0-1091,0-1 1,0 0 0,1-1 0,-1-1 0,0-1-1,24-6 1,-33 7-349,1 0 0,-1 0 0,1 0 0,-1-1 0,0 0 0,0 0 0,0-1 0,0 1 0,0-1 0,-1-1 0,0 1 0,0-1 0,0 0 0,0 0 0,-1 0 0,0-1 0,0 0 0,5-9 0,-9 14-115,1 0 0,-1 0 0,1 0 1,-1 0-1,1 0 0,-1-1 0,1 1 0,-1 0 1,0 0-1,0 0 0,0-1 0,0 1 0,0 0 0,0 0 1,0 0-1,0-1 0,0 1 0,0 0 0,-1 0 0,1 0 1,0-1-1,-1 1 0,1 0 0,-1 0 0,1 0 0,-1 0 1,0 0-1,1 0 0,-1 0 0,-1-1 0,-1 1-7,1 0 0,-1 0 0,1 0 0,0 1 0,-1-1 0,1 1 0,-1-1 0,0 1-1,1 0 1,-1 0 0,1 0 0,-1 1 0,-4 0 0,-6 2-10,1 0-1,-1 1 0,1 0 1,-23 12-1,18-6 103,1 0 0,0 2 0,1 0 1,1 1-1,-24 25 0,33-32-9,1-1 0,0 0 0,0 1 0,0 0 0,0 0 0,1 0 0,0 1 0,1-1 0,-1 1 0,1-1 0,0 1 0,1 0 0,-1 0 0,2 0 0,-1 0 0,1 0 0,0 0 0,0 0 0,2 9 0,-1-12-68,1-1-1,-1 1 0,1-1 1,0 1-1,0-1 0,0 0 1,1 0-1,-1 0 0,1 0 1,0 0-1,-1-1 0,1 1 1,1-1-1,-1 0 0,0 0 1,0 0-1,1 0 0,-1 0 1,1-1-1,-1 0 1,1 1-1,0-1 0,6 0 1,9 3-1,0-1 0,0-1 0,25-1 0,-21-1-377,1-1 1,43-7-1,-12-9-2272,-47 13 1287,-1 0 1,1 0-1,-1-1 0,11-8 0,5-10-10636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20 163 3523,'-4'0'12326,"9"0"-5076,26-1-3244,27-3-6538,-38 0 4219,-1-3-1620,0 0 1,29-16 0,-42 20-53,0 0 1,-1-1-1,1 0 1,-1 0-1,0 0 1,0-1 0,0 1-1,0-1 1,-1 0-1,0-1 1,6-9-1,-9 14-11,-1 0 0,1 0 1,0-1-1,-1 1 0,1 0 0,-1 0 0,0-1 0,1 1 0,-1 0 1,0-1-1,0 1 0,0-1 0,0 1 0,0 0 0,0-1 0,0 1 1,0 0-1,-1-1 0,1 1 0,0 0 0,-1-1 0,1 1 0,-1 0 1,0 0-1,1-1 0,-1 1 0,-1-1 0,0 0-3,0 0 0,-1 1 0,1-1 1,-1 1-1,1-1 0,-1 1 0,1 0 0,-1 0 0,0 0 0,1 1 1,-1-1-1,-4 0 0,-8 0-20,1 0 1,0 2-1,-1-1 0,-17 4 1,23-2 45,0 0 1,0 1 0,0 0 0,0 0-1,0 1 1,1 0 0,0 0-1,0 1 1,0 1 0,-9 7 0,12-10 15,1 1 1,0 0 0,0 0 0,0 1 0,1-1 0,0 1 0,0 0-1,0 0 1,0 0 0,1 0 0,-1 0 0,1 1 0,1-1 0,-1 1-1,1-1 1,0 1 0,-1 10 0,2-11-26,1 1 0,-1-1 1,1 0-1,0 1 0,0-1 0,0 0 1,1 0-1,0 0 0,0 0 0,0 0 1,1 0-1,0 0 0,0-1 0,0 0 1,0 1-1,1-1 0,-1 0 1,1-1-1,0 1 0,0 0 0,1-1 1,-1 0-1,1 0 0,-1-1 0,1 1 1,0-1-1,0 0 0,0 0 0,0-1 1,9 3-1,1-1 3,-1-1 1,1 0-1,-1 0 1,1-1-1,0-1 1,-1-1 0,1 0-1,26-6 1,37-15-2800,-6-8-6612,-53 20 2978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6054,'11'1'9652,"5"0"-3826,8-1-2646,18 0-3039,28 0 710,-70 0-844,53 1 740,69-7 0,-106 4-698,1-1 0,-1 0-1,0-1 1,-1-1-1,1 0 1,-1-1-1,0-1 1,23-14-1,-38 18 43,-10 2-627,-13 5-1859,-8 12-4705,17-8 801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6502,'0'0'15220,"1"9"-13747,2 170 1758,-5-92-3072,5-70 15,-3-17-190,1 0 1,-1 1-1,0-1 0,0 0 1,0 1-1,0-1 0,0 0 1,1 0-1,-1 1 1,0-1-1,0 0 0,0 1 1,1-1-1,-1 0 1,0 0-1,0 0 0,1 1 1,-1-1-1,0 0 0,1 0 1,-1 0-1,0 0 1,0 1-1,1-1 0,-1 0 1,0 0-1,1 0 0,-1 0 1,0 0-1,1 0 1,-1 0-1,0 0 0,1 0 1,-1 0-1,0 0 0,1 0 1,-1 0-1,0 0 1,1 0-1,-1-1 0,0 1 1,1 0-1,-1 0 1,0 0-1,1 0 0,-1-1 1,1-1-572,0 0 0,-1 0 1,1 0-1,-1-1 0,0 1 1,1 0-1,-1 0 0,0-1 1,0 1-1,0 0 0,-1-4 1,0-1-1717,1-18-4834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14510,'0'0'8840,"10"0"-6689,25 1-1318,0-3 0,0 0 0,67-16 0,-99 18-1103,23-8-111,-16 2-3917,-23 7-8375,-3 3 7964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7911,'0'0'15055,"68"19"-13614,-34-26-448,6-1-320,0 1-417,-10 2-160,-1 3-160,-9 2-481,-8 0-864,-10 0-705,-7 7-6854,-10 0-706</inkml:trace>
  <inkml:trace contextRef="#ctx0" brushRef="#br0" timeOffset="1">0 185 10890,'0'0'14030,"69"25"-12653,-35-27-608,9-5-513,0-1-192,-3 0-32,-4 2-513,-4 1-1344,-6-2-1154,-7 1-1505,-4-3-2563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6758,'0'0'18610,"-7"10"-18242,-36 51-82,-89 121-508,132-182 135,0 1-1,0-1 0,0 0 0,0 1 0,0-1 0,0 0 0,0 1 0,0-1 0,0 0 0,-1 1 0,1-1 1,0 0-1,0 0 0,0 1 0,-1-1 0,1 0 0,0 0 0,0 1 0,-1-1 0,1 0 0,0 0 0,0 0 1,-1 1-1,1-1 0,0 0 0,-1 0 0,1 0 0,0 0 0,-1 0 0,1 0 0,0 1 0,-1-1 1,1 0-1,0 0 0,-1 0 0,1 0 0,0 0 0,-1 0 0,1 0 0,0-1 0,-1 1 0,1 0 0,0 0 1,-1 0-1,1 0 0,0 0 0,0 0 0,-1-1 0,1 1 0,-2-19-6461,2 17 6438,0-21-4993</inkml:trace>
  <inkml:trace contextRef="#ctx0" brushRef="#br0" timeOffset="1">1 49 9865,'0'0'10827,"5"54"-9194,10-34-127,4 0-161,5 1-320,7-1-769,-3 0-32,3-3-224,1-1-1217,-6-6-2210,-3-2-1538,2-7-5573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83 6887,'0'0'12118,"-5"9"-10885,-2 4-851,-25 46 662,30-54-873,-1 0 0,1 0-1,0 1 1,1 0 0,-1-1 0,1 1-1,0 0 1,1-1 0,-1 9-1,2-14-153,-1 1 0,1-1 0,-1 1 0,1-1 0,-1 0 0,1 1 0,-1-1 0,1 0 0,-1 1 0,1-1 0,-1 0-1,1 1 1,0-1 0,-1 0 0,1 0 0,0 0 0,-1 0 0,1 0 0,0 0 0,-1 0 0,1 0 0,-1 0 0,1 0-1,0 0 1,-1 0 0,1 0 0,0 0 0,-1-1 0,1 1 0,-1 0 0,1-1 0,0 1 0,-1 0 0,1-1 0,-1 1-1,1 0 1,0-1 0,24-12 413,36-34 450,13-8-638,-67 51-241,0 0 0,0 0 0,0 0 0,0 1 0,1 1 1,0-1-1,-1 1 0,16-2 0,-22 4 5,0 1-1,1-1 0,-1 0 1,0 1-1,1-1 0,-1 1 1,0 0-1,0-1 0,0 1 1,0 0-1,0-1 1,0 1-1,0 0 0,0 0 1,0 0-1,0 0 0,0 0 1,0 0-1,0 0 0,-1 1 1,1-1-1,-1 0 1,1 0-1,-1 1 0,1-1 1,-1 0-1,0 0 0,1 1 1,-1-1-1,0 0 0,0 1 1,0-1-1,0 0 0,0 1 1,-1 1-1,2 2 34,-1 1 0,0-1 0,-1 1 0,1-1 1,-1 0-1,0 1 0,-1-1 0,-2 7 0,4-11 260,6-5-142,0 0-1,0-1 1,0 1 0,0-1 0,-1-1 0,8-8 0,-11 10-170,1 0 0,0 1 0,0-1 0,0 1 0,0 0 0,0 0 1,1 0-1,-1 0 0,1 1 0,0 0 0,0-1 0,0 1 0,0 1 0,0-1 0,0 0 1,1 1-1,-1 0 0,1 0 0,-1 0 0,5 1 0,-8 0 4,0 0-1,-1 0 1,1 1-1,0-1 1,-1 1-1,1-1 1,-1 0-1,1 1 1,-1-1-1,1 1 1,-1-1-1,1 1 1,-1-1-1,0 1 1,1 0-1,-1-1 1,0 1-1,1 0 1,-1-1-1,0 1 1,0 0-1,0-1 1,1 1-1,-1 0 1,0-1-1,0 1 1,0 0-1,0-1 1,0 2-1,0 29 25,0-16-92,0-15 59,0 0-1,1 1 1,-1-1 0,0 0-1,1 1 1,-1-1 0,0 0-1,1 0 1,-1 1 0,1-1-1,-1 0 1,1 0-1,-1 0 1,1 0 0,-1 0-1,0 0 1,1 1 0,-1-1-1,1 0 1,-1 0 0,1 0-1,-1 0 1,1-1 0,-1 1-1,1 0 1,-1 0-1,1 0 1,-1 0 0,0 0-1,1-1 1,-1 1 0,1 0-1,-1 0 1,0 0 0,1-1-1,-1 1 1,0 0 0,1-1-1,-1 1 1,0 0-1,1-1 1,-1 1 0,0-1-1,0 1 1,1-1 0,17-15-141,9-18-525,28-30-1686,-50 59 1053,0 1 0,0 0 0,1 0 1,0 0-1,10-5 0,-16 9 1123,0 0 0,0 0-1,0 0 1,1-1 0,-1 1 0,0 0-1,0 0 1,1 0 0,-1 0 0,0 0 0,0 0-1,1-1 1,-1 1 0,0 0 0,1 0-1,-1 0 1,0 0 0,0 0 0,1 0-1,-1 0 1,0 0 0,1 0 0,-1 0-1,0 0 1,0 0 0,1 0 0,-1 1 0,0-1-1,1 0 1,-1 0 0,0 0 0,0 0-1,1 0 1,-1 1 0,0-1 0,0 0-1,0 0 1,1 0 0,-1 1 0,0-1-1,0 0 1,0 0 0,0 1 0,1-1 0,-1 0-1,0 0 1,0 1 0,0-1 0,0 0-1,0 0 1,0 1 0,0 9-4648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 8904,'0'0'18279,"-4"5"-17911,-12 16-165,16-21-198,0 0 0,0 0 0,-1 0 0,1 1 0,0-1 0,0 0 0,0 0 0,0 0 0,0 0 0,0 1 0,-1-1-1,1 0 1,0 0 0,0 0 0,0 1 0,0-1 0,0 0 0,0 0 0,0 0 0,0 1 0,0-1 0,0 0 0,0 0 0,0 1 0,0-1 0,0 0 0,0 0-1,0 0 1,0 1 0,0-1 0,0 0 0,0 0 0,0 0 0,0 1 0,1-1 0,-1 0 0,0 0 0,0 0 0,0 1 0,0-1 0,0 0 0,1 0-1,-1 0 1,0 0 0,0 0 0,0 0 0,1 1 0,-1-1 0,0 0 0,0 0 0,0 0 0,1 0 0,-1 0 0,0 0 0,0 0 0,0 0 0,1 0 0,-1 0-1,0 0 1,0 0 0,1 0 0,-1 0 0,0 0 0,0 0 0,0 0 0,1 0 0,-1 0 0,0 0 0,1-1 0,15-4 178,-14 3-166,-1 0 1,1 0-1,-1 0 1,0-1-1,1 1 1,-1 0-1,0-1 1,0 1-1,0-1 1,-1 1 0,1-1-1,-1 0 1,1 1-1,-1-4 1,0 5-17,0 0 0,0 1 1,0-1-1,0 1 0,0-1 1,0 0-1,0 1 0,0-1 1,0 0-1,-1 1 0,1-1 1,0 1-1,-1-1 0,1 0 0,0 1 1,-1-1-1,1 1 0,0-1 1,-1 1-1,1-1 0,-1 1 1,1 0-1,-1-1 0,0 0-8,0 1-1,-1 0 0,1 0 0,0 0 0,0 0 1,0 0-1,0 0 0,0 0 0,0 0 0,0 0 1,0 1-1,0-1 0,0 0 0,0 1 1,0-1-1,0 1 0,0-1 0,0 1 0,-1 0 1,-20 25 53,15-9-1479,10-2-4083,1-14-1493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6758,'0'0'4880,"4"-8"-2083,16-36 1997,-18 56 1035,-1 53-4713,-2-58-1024,-12 238 1503,13-245-1597,-1 0 1,1 1-1,0-1 1,0 0-1,0 0 0,0 1 1,0-1-1,-1 0 1,1 0-1,0 1 0,0-1 1,0 0-1,0 0 1,0 1-1,0-1 0,0 0 1,0 1-1,0-1 1,0 0-1,0 0 0,0 1 1,0-1-1,1 0 1,-1 0-1,0 1 0,0-1 1,0 0-1,0 0 1,0 1-1,0-1 1,1 0-1,-1 0 0,0 0 1,0 1-1,0-1 1,1 0-1,-1 0 0,0 0 1,0 0-1,0 1 1,1-1-1,-1 0 0,0 0 1,0 0-1,1 0 1,-1 0-1,0 0 0,1 0 1,-1 0-1,0 0 1,0 0-1,1 0 0,-1 0 1,0 0-1,0 0 1,1 0-1,-1 0 0,0 0 1,0 0-1,1 0 1,-1 0-1,0 0 0,0 0 1,1-1-1,-1 1 1,1 0-1,10-16-2138,-6-32-7368,-5 16 705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12716,'0'0'10538,"52"7"-8424,-17-5-961,3 0-448,-4-1-513,2-1-128,-4 1-64,-8-1-64,-5 0-705,-4 0-640,-4 0-641,-6 0-192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11018,'0'0'14126,"50"6"-13261,-21-7-449,2-2-320,-3-2 0,1 4-96,-7 1-96,-6 0-865,-5 0-736,-6 1-962,-5 4-1537</inkml:trace>
  <inkml:trace contextRef="#ctx0" brushRef="#br0" timeOffset="1">1 180 9129,'0'0'16463,"57"6"-15534,-17-18-513,1-2-319,-1 1-97,-2 1 0,-9 3-929,-4 1-1826,-5-1-1537,-6 1-4036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3299,'0'0'18508,"-7"5"-18017,-6 4-275,0 1-1,1 1 0,0 0 0,1 1 0,1 0 0,-16 23 0,-55 96 996,51-79-869,26-45 640,2-4-5728,2-10-1149,1 4 5235,2-16-5474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11883,'0'0'13933,"45"61"-12812,-17-46-480,3 1-385,3-2-160,0 3-64,-7-2-256,-3 0-1089,-1-4-1538,-3-5-2306,0-6-6854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1281,'0'0'1570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6951,'0'0'3870,"-10"5"-2140,-26 9-668,33-13-714,1 0-1,0 0 1,-1 0 0,1 0 0,0 0 0,0 0 0,0 1 0,0-1-1,0 1 1,0-1 0,0 1 0,1 0 0,-1 0 0,1 0-1,-1 0 1,1 0 0,0 0 0,-2 3 0,5-4-130,-1 0 1,1 0 0,0-1 0,-1 1-1,1-1 1,0 1 0,0-1-1,0 0 1,-1 1 0,1-1-1,0 0 1,0 0 0,0 0-1,0-1 1,2 1 0,1 0 232,71-3 756,0-2 0,83-18 0,147-45-431,-306 68-774,38-10 12,-3 1 17,60-8-1,-93 17-254,-3 1-139,0 0 1,0 0-1,0 0 1,0 0-1,-1-1 1,1 1-1,0 0 1,0 0-1,-1-1 1,1 1 0,-1 0-1,1-1 1,0 0-1,-1 1 1,1-1-1,-1 0 1,1 0-1,-3 0 1,-6 2-6172,-1-2-5424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34 123 224,'0'0'14595,"9"3"-12374,2 1-1748,0-1 0,0 0 0,1-1 0,-1 0 0,0-1-1,1-1 1,-1 0 0,1 0 0,-1-1 0,1 0 0,16-5 0,-7 0 122,0-1 1,26-13-1,-43 18-504,0 1 0,0-1 0,0-1 0,0 1-1,-1 0 1,1-1 0,-1 0 0,1 0 0,-1 0 0,0 0 0,0 0-1,-1-1 1,1 1 0,-1-1 0,1 0 0,-1 0 0,0 0 0,-1 0-1,3-5 1,-4 7-84,0 1 0,-1 0 0,1-1 0,0 1 0,0 0 0,-1-1 0,1 1 0,-1 0 0,1 0 0,-1-1 0,1 1 0,-1 0 0,0 0 0,0 0 0,1 0 0,-1 0 0,0 0 0,0 0 0,0 0 0,0 0 0,0 0 0,0 1 0,-1-1 0,1 0-1,0 1 1,0-1 0,0 1 0,-1-1 0,1 1 0,0 0 0,-1-1 0,1 1 0,0 0 0,-1 0 0,-1 0 0,-59-3-54,50 3 51,1 1 19,-1 1-1,0 0 1,0 0-1,1 1 0,0 1 1,0 0-1,0 0 1,0 1-1,0 1 0,1 0 1,0 0-1,0 1 0,-13 11 1,17-13 16,0 1-1,0-1 1,0 1 0,1 0-1,0 0 1,0 1 0,0-1 0,1 1-1,0 0 1,1 0 0,-1 1-1,1-1 1,1 1 0,-1-1 0,1 1-1,1 0 1,-1 0 0,1 0-1,1 0 1,0 14 0,1-19-23,0 0 0,0 0 0,0 0 0,0-1 0,1 1 0,-1 0-1,1 0 1,0-1 0,0 1 0,0-1 0,0 0 0,0 0 0,1 0 0,-1 0 0,0 0 0,1 0 0,0 0 0,-1-1 0,1 1 0,0-1 0,0 0 0,0 0 0,0 0 0,0 0-1,0-1 1,5 1 0,11 3 4,0-2-1,0-1 1,21 0-1,-29-1 1,-4 0-76,128-5-374,-119 4-494,0-2-1,-1 0 1,1-1 0,-1-1 0,0 0 0,22-11-1,4-9-6655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1 833,'0'0'576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127 102 6951,'0'0'9614,"5"12"-8012,-1-6-1444,-1 1 1,0 0 0,-1 0-1,1 0 1,-1 0 0,-1 0-1,1 1 1,-1-1 0,-1 1-1,1-1 1,-1 1 0,-1-1-1,1 1 1,-1-1 0,-1 0-1,1 1 1,-4 7 0,-124 327 5737,115-307-5942,63-190 233,23-62-459,-59 187 216,2 0 1,1 0-1,21-29 1,-30 50 28,0-1 0,0 1 0,1 0 0,1 1 0,-1 0 1,1 0-1,1 1 0,-1 0 0,1 1 0,0 0 0,1 0 1,12-4-1,-22 9 14,0 0-1,1 1 1,-1 0 0,0-1 0,0 1-1,1-1 1,-1 1 0,0 0 0,0 0-1,1 0 1,-1 0 0,0 0 0,0 0-1,1 0 1,-1 0 0,0 1 0,1-1-1,-1 0 1,0 1 0,0-1 0,0 1-1,0-1 1,1 1 0,-1 0 0,0-1-1,1 2 1,-1 0 4,0-1-1,0 1 0,-1 0 1,1-1-1,-1 1 1,1 0-1,-1 0 0,1-1 1,-1 1-1,0 0 1,0 0-1,0 0 0,0-1 1,0 1-1,-1 0 1,1 2-1,-2 4 9,0 1 0,-1-1 0,1 0 0,-2 0 0,1-1 0,-1 1 0,-5 8 0,-3 0 40,-1 0 0,-1 0-1,0-1 1,-1-1 0,-1-1 0,0 0-1,-26 16 1,40-28-1347,17-14-3935,-11 10 3925,19-16-4148,2-2-1239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512 197 1666,'0'0'74,"-3"-8"145,2 3-323,-1-4 497,0 1 0,-1-1-1,0 1 1,-1 0-1,0 0 1,0 0 0,-1 1-1,0-1 1,-8-9-1,7 11-59,1 0 0,-1-1-1,1 0 1,0 0-1,1 0 1,0-1 0,-5-11-1,8 17-153,-1 0-141,1 0 0,-1 0-1,0 0 1,-1 0-1,1 1 1,0-1-1,0 0 1,-1 1-1,1 0 1,-1 0 0,1 0-1,-1 0 1,0 0-1,1 0 1,-1 0-1,0 1 1,0 0 0,1-1-1,-7 1 1,-1 0-34,0 0 1,1 0-1,-1 1 1,-15 2 0,12 1 95,0 1 1,0 1 0,0 0 0,1 0-1,0 1 1,0 1 0,1 0 0,0 0-1,0 1 1,1 1 0,0 0 0,0 0-1,-8 13 1,2-1 44,1 0 0,1 0 0,1 2-1,1 0 1,-17 49 0,25-59-140,-3 5 195,1 1 1,1 0-1,-3 29 0,7-45-166,1 1 0,0 0-1,0-1 1,0 1-1,0 0 1,1-1-1,0 1 1,0 0-1,0-1 1,0 1-1,1-1 1,0 0-1,0 1 1,0-1 0,0 0-1,1 0 1,0 0-1,-1-1 1,1 1-1,5 4 1,10 5 39,0 0 1,1 0-1,1-2 0,0-1 1,0 0-1,1-1 1,0-2-1,28 7 1,-22-7 36,-1-2 0,0-1 0,1-1 0,0-2 0,0 0 0,44-6-1,-63 4 14,0 0 0,1-1-1,-1 0 1,0-1-1,0 0 1,0 0 0,-1-1-1,1 0 1,-1 0-1,1 0 1,-2-1-1,1-1 1,0 1 0,-1-1-1,0 0 1,0 0-1,-1-1 1,5-6 0,-3 2 2,-1 0 0,-1-1 1,0 0-1,0 1 0,-1-1 1,-1-1-1,0 1 0,-1 0 0,0-1 1,-1 0-1,0-17 0,-1 19-107,0 0 0,-1 0 0,0 0-1,-1 0 1,0 0 0,-1 1-1,0-1 1,-1 0 0,-8-15-1,8 19-17,0 1-1,-1-1 0,0 1 0,0 0 1,0 0-1,-1 1 0,0-1 0,0 1 1,0 1-1,-1-1 0,0 1 0,0 0 0,0 0 1,-9-2-1,11 3-13,-1 1 0,1 0-1,-1 1 1,0 0 0,1-1 0,-1 2 0,0-1 0,0 1 0,1 0-1,-1 0 1,0 0 0,0 1 0,-9 2 0,8-1-741,-1 1-1,1 1 1,0-1 0,0 1-1,-10 6 1,2 0-2763,-1-7-1884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86 2146,'0'0'4842,"-2"-9"-4292,2 8-562,0-2 94,0-1 1,0 1-1,0 0 0,0 0 0,-1 0 0,0 0 0,1 0 0,-1 0 0,0 1 0,-1-1 0,1 0 0,0 0 0,-1 1 1,0-1-1,1 0 0,-1 1 0,0 0 0,0-1 0,0 1 0,-1 0 0,1 0 0,0 0 0,-1 1 0,0-1 0,1 1 0,-1-1 1,0 1-1,0 0 0,1 0 0,-1 0 0,0 0 0,0 0 0,0 1 0,-5-1 0,-2 1 102,0 1-1,0 0 1,0 0 0,1 1-1,-1 0 1,0 1 0,1 0-1,0 0 1,0 1 0,0 0-1,-16 10 1,-7 8-140,-51 44 0,46-34 40,24-22-167,-5 4 320,0 1 0,-31 35 0,45-46-133,1 1 0,-1 0 0,1 0-1,0 0 1,0 1 0,0-1-1,1 1 1,0-1 0,0 1-1,0 0 1,1 0 0,0 0 0,0 0-1,0 0 1,1 0 0,0 10-1,1-13-56,1 1-1,-1-1 1,0 1 0,1-1-1,0 0 1,0 0-1,0 0 1,0 0-1,0 0 1,1 0 0,-1-1-1,1 1 1,0-1-1,0 1 1,0-1-1,0 0 1,0 0 0,0-1-1,0 1 1,1-1-1,-1 1 1,7 0-1,11 5 237,0-1 0,32 5 0,-45-10-153,32 5-10,0-1 0,0-3 0,1-1 0,-1-2 0,0-1 0,0-3 0,0-1 0,0-1-1,-1-3 1,0-1 0,-1-2 0,51-25 0,-83 35-20,0 0-1,0-1 0,0 0 1,-1 0-1,0-1 1,1 0-1,-1 1 0,-1-2 1,1 1-1,-1 0 1,0-1-1,4-8 0,-6 11-66,-1 0 0,0 0 0,0 0-1,0 0 1,-1 0 0,1 0 0,-1 0-1,0 0 1,0 0 0,0 0 0,0 0-1,0-1 1,-1 1 0,1 0 0,-1 0-1,0 0 1,0 0 0,0 0 0,0 0-1,0 1 1,-1-1 0,1 0 0,-1 1-1,0-1 1,0 1 0,0-1 0,0 1-1,-5-4 1,-26-24-206,-2 2-1,-1 2 1,-74-42-1,75 57-1921,12 11-4463,17 1 878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48 2498,'0'0'2707,"4"-1"-1629,-4 1-1053,12-4 755,-31 3 2056,19-1-585,0 1-2201,-1 1 0,1-1 0,0 1 0,0-1 0,0 1 0,-1-1 0,1 1 1,0 0-1,0-1 0,0 1 0,0-1 0,0 1 0,0-1 0,0 1 0,0-1 0,0 1 0,0-1 1,0 1-1,0-1 0,1 1 0,-1-1 0,0 1 0,0-1 0,0 1 0,1 0 0,-1-1 0,0 1 1,0-1-1,1 1 0,-1 0 0,0-1 0,1 1 0,-1 0 0,1-1 0,-1 1 0,0 0 0,1 0 1,-1-1-1,1 1 0,-1 0-57,0 0-1,0 0 1,-1 0 0,1-1 0,0 1-1,0 0 1,0 0 0,-1 0 0,1 0-1,0 0 1,0 0 0,0-1 0,0 1-1,-1 0 1,1 0 0,0 0 0,0-1 0,0 1-1,0 0 1,0 0 0,0 0 0,0-1-1,-1 1 1,1 0 0,0 0 0,0-1-1,0 1 1,0 0 0,0 0 0,0-1 0,0 1-1,0 0 1,0 0 0,0 0 0,0-1-1,0 1 1,1 0 0,-1 0 0,0-1-1,0 1 1,0 0 0,0 0 0,0 0 0,0-1-1,0 1 1,1 0 0,-1 0 0,0 0-1,0 0 1,0-1 0,1 1 0,-1 0-1,0 0 1,0 0 0,0 0 0,1 0 0,-1 0-1,0-1 1,0 1 0,0 0 0,1 0-1,-1 0 1,0 0 0,0 0 0,1 0-1,-1 0 21,0 0-1,1 0 1,-1 0-1,0 0 1,1 0-1,-1 0 0,0 0 1,0 0-1,1 0 1,-1 0-1,0 0 1,0 0-1,1 0 1,-1-1-1,0 1 0,0 0 1,0 0-1,1 0 1,-1 0-1,0-1 1,0 1-1,0 0 0,1 0 1,-1 0-1,0-1 1,0 1-1,0 0 1,0 0-1,0-1 0,0 1 1,0 0-1,1 0 1,-1-1-1,0 1 1,0 0-1,0 0 1,0-1-1,0 1 0,0 0 1,0 0-1,0-1 1,0 1-1,0 0 1,-1 0-1,1-1 0,0 1 1,0 0-1,0 0 1,0-1-1,0 1 1,0 0-1,0 0 0,-1-1 1,1 1-1,0 0 1,0 0-1,0 0 1,-1-1-1,1 1 1,0 0-1,0 0 0,0 0 1,-1 0-1,1 0 1,0 0-157,-23 0 1313,23 0-1201,5 9-1876,1-10-3338,-5-3-188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5637,'-4'19'9305,"-8"11"-6497,12-29-2766,-1-1-1,1 0 0,0 0 1,0 1-1,-1-1 1,1 0-1,0 0 0,0 1 1,-1-1-1,1 0 1,0 0-1,0 0 0,-1 0 1,1 0-1,0 1 1,-1-1-1,1 0 0,0 0 1,0 0-1,-1 0 1,1 0-1,0 0 0,-1 0 1,1 0-1,0 0 1,-1 0-1,1 0 0,0 0 1,-1 0-1,1 0 1,0 0-1,-1-1 0,1 1 1,0 0-1,0 0 1,-1 0-1,1 0 1,0-1-1,-1 1 0,-11-3 924,0 11-936,11-7-27,1 0-1,-1 0 0,1-1 1,-1 1-1,0 0 0,1-1 1,-1 1-1,0 0 0,1-1 1,-1 1-1,0-1 0,0 1 1,0-1-1,1 1 1,-1-1-1,0 0 0,0 1 1,0-1-1,0 0 0,0 0 1,-1 0-1,-42 11-97,36 19-1707,2-16-4001,0-13 1661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949 153 5894,'0'0'58,"-4"-7"-15,0-3 232,-1 1 1,0 0-1,-1 1 0,0-1 1,-1 1-1,1 0 0,-2 1 0,1 0 1,-1 0-1,0 0 0,0 1 1,-1 0-1,-17-8 0,-3 5 75,-1 2-1,0 2 0,-1 0 0,1 2 1,-1 2-1,-53 3 0,21-1-487,45-1 115,0 1 1,0 1 0,0 0 0,0 2 0,1 0 0,-1 1 0,1 0 0,0 2 0,0 0 0,1 1 0,-27 17 0,24-11 226,0 1 1,1 0-1,1 2 0,1 0 1,0 1-1,1 1 1,1 0-1,-18 31 0,16-19 21,0 1-1,3 1 1,0 1-1,2 0 1,2 0-1,1 1 1,1 0-1,3 0 1,0 1-1,2-1 1,2 1-1,2-1 1,0 1-1,14 57 1,-3-36-310,2-1 0,3 0 1,3-2-1,1 0 0,3-1 0,3-2 1,1-1-1,44 56 0,-48-72-85,2 0 0,1-2 0,1-1 0,64 51 0,-82-74 229,-1-1 1,1 0-1,1 0 1,-1-1 0,1 0-1,0-1 1,1-1-1,-1 0 1,1-1-1,0 0 1,0-1 0,0 0-1,0-1 1,0 0-1,0-1 1,0-1 0,0 0-1,0-1 1,0 0-1,15-5 1,-3-3 184,0 0 0,0-2 0,-1-1 0,-1-1 0,0-1 0,37-32 0,-16 7-34,-2-1 0,40-51 0,-49 50-81,-3-1 0,-1-1 0,-2-2 0,-3-1 0,-1-1-1,-3 0 1,18-65 0,-25 69-26,-3 0-1,-1-1 1,-3 0-1,-1 0 1,-3 0-1,-1-1 1,-3 0-1,-12-77 1,11 105-41,-2 0-1,0 1 1,-1 0 0,0-1-1,-1 2 1,-1-1-1,-1 1 1,-1 1 0,0-1-1,-1 1 1,-20-22 0,20 27-194,0 1 1,-1 0-1,1 0 1,-2 1-1,1 0 1,-1 1-1,0 1 0,0 0 1,-1 1-1,0 0 1,0 1-1,0 1 1,-1 0-1,-28-2 1,-43 5-5811,59 0-704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47 5637,'-27'-2'4802,"22"2"-3685,0-1-1,1 1 0,-1 0 0,0 0 0,1 0 1,-1 1-1,1 0 0,-9 2 0,12-2-1041,-1 0-1,1 0 1,-1 0-1,1 1 0,-1-1 1,1 0-1,0 1 1,0-1-1,-1 1 1,1 0-1,0-1 1,1 1-1,-1 0 1,0-1-1,0 1 1,1 0-1,-1 0 1,1 0-1,0 0 0,-1 0 1,1 0-1,0-1 1,0 1-1,0 0 1,1 4-1,-1-6-66,0 0-1,0 1 1,1-1-1,-1 1 1,0-1-1,0 0 0,1 0 1,-1 1-1,0-1 1,1 0-1,-1 1 1,0-1-1,1 0 1,-1 0-1,0 0 1,1 1-1,-1-1 1,0 0-1,1 0 0,-1 0 1,1 0-1,-1 0 1,0 0-1,1 0 1,-1 0-1,1 0 1,-1 0-1,1 0 1,-1 0-1,0 0 1,1 0-1,-1 0 1,1 0-1,-1 0 0,0 0 1,1-1-1,-1 1 1,0 0-1,1-1 1,17-9 254,-16 7-234,0-1-1,0 1 1,0-1 0,-1 1 0,0-1 0,1 0-1,-1 1 1,-1-1 0,1 0 0,0 0 0,-1 0 0,0 0-1,0 1 1,-1-6 0,1 7-11,-1 1 0,1-1 0,-1 1 0,0-1 0,0 1 1,0-1-1,0 1 0,0 0 0,0-1 0,0 1 0,0 0 0,-1 0 0,1 0 0,0 0 0,-1 0 0,1 0 1,-1 0-1,1 0 0,-1 1 0,0-1 0,1 1 0,-1-1 0,1 1 0,-1-1 0,0 1 0,0 0 0,1 0 1,-1 0-1,0 0 0,1 0 0,-1 0 0,0 0 0,-2 1 0,1 0-10,0 0-1,0 0 1,0 0-1,0 0 1,0 1-1,0-1 1,1 1-1,-1 0 1,0 0-1,1 0 1,0 0-1,-1 0 1,1 0-1,0 1 1,0-1-1,0 1 1,0-1-1,1 1 1,-1 0-1,1-1 1,0 1-1,-1 0 1,1 0-1,0 0 1,1 0-1,-1 0 1,1 1-1,-1-1 1,1 0-1,0 0 1,0 3-1,1-4-12,0 0 0,0-1 0,0 1 0,1 0 0,-1-1-1,0 0 1,1 1 0,-1-1 0,1 0 0,-1 1 0,1-1 0,0 0 0,-1 0-1,1 0 1,0-1 0,0 1 0,-1 0 0,1-1 0,0 1 0,0-1-1,0 0 1,0 1 0,3-1 0,47 0-6573,-27-6-3036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9065,'0'-26'6853,"1"43"-3384,0 41-2106,6 84-265,4 56-765,-11-196-347,1 0-1,-1 0 1,0 0 0,1 0 0,-1 0-1,1 0 1,0 0 0,0 0-1,0 0 1,0 0 0,0 0 0,2 2-1,3-5-894,-3-17-553,-3 5 313,0-2-1308,0 0 1,-1 0-1,-5-27 0,-7 0-5775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8136,'0'0'12972,"13"-8"-12006,-2 1-837,1 0 1,-1 1-1,1 1 0,1 0 0,-1 0 0,1 1 1,0 1-1,-1 0 0,19-1 0,-2 1-154,-11 1-188,0 0 0,-1 1 0,1 1 0,0 1 0,0 0 0,24 5 0,-30 3-2089,-9-1-3484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10378,'0'0'10826,"66"19"-9769,-26-19-512,5-3-321,-2-2-160,-5 2-32,-7 2-32,-6 1-865,-13 0-1121,-6 4-800,-6 4-1539,-4-1-351</inkml:trace>
  <inkml:trace contextRef="#ctx0" brushRef="#br0" timeOffset="1">28 212 8136,'0'0'13164,"63"12"-12523,-22-21-449,8-1-128,-8 2-64,-1 1-416,-4 1-802,-4-1-928,-5-3-1857,-2-4-994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12524,'0'0'7335,"-10"3"-6278,1 1-973,0 0-1,1 1 1,-1 0 0,1 0 0,0 1-1,0 0 1,1 1 0,-1 0 0,1 0-1,1 0 1,0 1 0,-10 15 0,2-2-166,1 1-1,0 1 1,2 1 0,-8 25 0,15-60-10099,2-14 5900,2-6-993</inkml:trace>
  <inkml:trace contextRef="#ctx0" brushRef="#br0" timeOffset="1">0 24 7015,'0'0'14381,"58"34"-13388,-31-8-192,2 3-289,7 1-351,1-2-65,3-3-417,0-3-992,-6-5-1057,-4-8-801,-6-6-2402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09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69 142 7175,'0'0'16928,"-9"3"-16506,6-3-355,0 1 1,1-1-1,-1 1 1,0 0 0,0 0-1,0 1 1,0-1-1,1 0 1,-1 1 0,1 0-1,-1-1 1,1 1 0,0 0-1,-1 0 1,1 1-1,0-1 1,0 0 0,1 1-1,-1-1 1,0 1 0,1 0-1,-1-1 1,1 1-1,0 0 1,0 0 0,0 0-1,1 0 1,-1 0-1,0 3 1,5-6-19,1-1 0,-1-1 0,0 1-1,0-1 1,1 1 0,6-5 0,-3 1-91,0 1 1,1 1-1,-1-1 1,1 1-1,0 1 1,0 0-1,0 0 1,0 1 0,0 0-1,0 0 1,1 1-1,14 1 1,-23 0 39,0-1 0,1 1 1,-1-1-1,0 1 1,0 0-1,1-1 0,-1 1 1,0 0-1,0 0 0,0 0 1,0 0-1,0 0 1,0 0-1,0 0 0,-1 0 1,1 1-1,0-1 0,0 0 1,-1 0-1,1 1 1,-1-1-1,1 0 0,-1 1 1,0-1-1,1 0 1,-1 1-1,0-1 0,0 0 1,0 1-1,0-1 0,0 1 1,-1 1-1,23-81 1545,-22 75-1511,1-2-30,0 1-1,0-1 1,0 1-1,0 0 1,1-1-1,0 1 1,3-6-1,-4 9-10,-1 0-1,1 1 1,0-1-1,0 1 1,0-1-1,0 1 1,0-1-1,0 1 1,0 0-1,0-1 1,0 1 0,0 0-1,0 0 1,0 0-1,0 0 1,0 0-1,0 0 1,0 0-1,0 0 1,0 0-1,0 0 1,0 0-1,0 1 1,0-1-1,0 0 1,0 1-1,0-1 1,-1 1-1,1-1 1,0 1-1,0-1 1,0 1-1,0 0 1,-1 0-1,1-1 1,0 1-1,-1 0 1,2 1-1,4 3-10,1-1-1,-1 1 1,1-1 0,1-1-1,-1 1 1,0-1-1,1-1 1,-1 1-1,1-1 1,0-1-1,0 1 1,0-1-1,0-1 1,0 1-1,0-1 1,11-2 0,-14 1 46,-1 0 1,0 0 0,0 0 0,0 0 0,-1-1 0,1 1 0,0-1 0,0 0-1,-1-1 1,1 1 0,-1-1 0,0 1 0,0-1 0,0 0 0,0 0 0,0 0-1,-1 0 1,1-1 0,-1 1 0,0-1 0,0 0 0,0 1 0,0-1-1,-1 0 1,0 0 0,1 0 0,-1 0 0,-1 0 0,1-1 0,-1 1 0,1 0-1,-1 0 1,-1-5 0,1 8-24,0 1 0,0-1 0,0 0 0,0 0 0,0 0 0,0 1 0,0-1 0,0 0 0,0 0 0,0 0 0,-1 1 0,1-1 0,0 0 0,-1 0 0,1 1 0,0-1 0,-1 0 0,1 1 0,-1-1 0,1 1-1,-1-1 1,1 0 0,-1 1 0,0-1 0,1 1 0,-1-1 0,0 1 0,1 0 0,-1-1 0,0 1 0,0 0 0,1-1 0,-1 1 0,0 0 0,0 0 0,1 0 0,-1 0 0,0 0 0,0-1 0,0 2 0,1-1 0,-1 0 0,0 0 0,0 0 0,0 0 0,1 0 0,-1 1 0,0-1 0,0 0-1,1 0 1,-1 1 0,0-1 0,1 1 0,-1-1 0,0 1 0,0 0 0,-3 1-20,0 0-1,0 1 0,0-1 1,0 1-1,1 0 1,-1 0-1,1 0 1,-6 8-1,4-3 45,0 0 0,1 1 0,1 0 1,-1 0-1,1 0 0,1 0 0,0 0 0,-2 18 0,3-24-119,1 0 0,0-1 0,0 1 0,0 0 0,1 0 0,-1-1 0,0 1 0,1-1 0,0 1 0,0 0-1,0-1 1,0 1 0,0-1 0,0 0 0,0 1 0,1-1 0,0 0 0,-1 0 0,1 0 0,0 0-1,0 0 1,0 0 0,0 0 0,0-1 0,0 1 0,1-1 0,-1 0 0,0 1 0,1-1 0,-1 0-1,1 0 1,-1-1 0,1 1 0,5 0 0,19 1-4702,4-2-3646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11115,'0'0'5482,"9"3"-3485,12 2-1308,-1-1 0,0 0 1,1-2-1,0-1 0,-1 0 0,27-3 1,138-23 9,-59 7-570,84 0-315,-165 16-4185,0 2-4429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144 142 9577,'0'0'8034,"12"3"-5994,-2 1-1766,0-1-1,0-1 1,1 0 0,-1 0 0,1-1 0,-1-1 0,1 1 0,0-2 0,-1 1 0,1-2 0,-1 1 0,1-1 0,-1-1 0,0 0-1,18-8 1,-18 6-232,-1-1-1,0 0 1,0 0-1,10-9 1,-17 12-28,1 1 0,-1 0 1,0-1-1,0 0 0,0 1 0,0-1 1,0 0-1,-1 0 0,1 0 1,-1 0-1,0 0 0,1 0 0,-2-1 1,1 1-1,0 0 0,-1-1 1,1-5-1,-1 7 8,-1 1 0,1-1 0,-1 0 0,1 1 0,-1-1 0,0 0 1,1 1-1,-1-1 0,0 1 0,0-1 0,0 1 0,0 0 0,-1-1 0,1 1 0,0 0 1,-1 0-1,1 0 0,0 0 0,-1 0 0,1 0 0,-1 0 0,1 1 0,-1-1 0,0 0 1,1 1-1,-1-1 0,0 1 0,-2-1 0,-56-4 140,57 5-159,-14 0 18,0 1-1,1 1 1,-1 0 0,0 1 0,1 1-1,-1 1 1,1 0 0,1 1 0,-19 10-1,23-11 77,0 1-1,0 1 0,1 0 0,0 1 0,1 0 0,0 0 0,0 1 1,0 0-1,1 0 0,1 1 0,0 0 0,0 0 0,-8 17 0,14-24-76,0 0 0,-1-1 0,1 1 0,0 0 0,1 0 0,-1 0 0,0 0 0,1 0 0,0 0 0,-1 0 0,1 0-1,1 0 1,-1 0 0,0 0 0,1 0 0,-1 0 0,1 0 0,0-1 0,0 1 0,0 0 0,0 0 0,1 0 0,-1-1-1,1 1 1,-1-1 0,1 1 0,0-1 0,0 0 0,0 0 0,0 0 0,1 0 0,-1 0 0,0 0 0,1 0 0,-1-1 0,6 3-1,8 3-3,1 0 0,-1-2-1,1 0 1,0-1-1,18 3 1,-26-6 2,213 27-2135,-73-28-4345,-90-8-493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16 4612,'-7'-2'668,"-4"-1"-492,0 0 1,0 1-1,0 0 1,0 0-1,0 1 0,0 1 1,0 0-1,0 0 1,0 2-1,-1-1 1,2 1-1,-1 0 1,0 1-1,0 1 1,1 0-1,0 0 1,-17 10-1,-12 11 140,2 1-1,0 2 1,2 2-1,-42 45 1,54-50 251,2 1 0,1 0 0,1 2 0,1 0 0,2 1 0,-23 53 0,28-49-494,2 0 1,1 1-1,2 0 1,1 0-1,1 1 1,3 0-1,0-1 1,2 1-1,6 34 1,6 11-31,3-1 0,46 132 0,-52-180-20,2 0 0,1-1 0,24 43 0,-32-65 36,0 0-1,1-1 1,-1 1 0,1-1-1,1 0 1,-1-1 0,1 0-1,0 0 1,1 0 0,-1-1-1,1 0 1,0-1 0,1 1-1,-1-2 1,1 1 0,-1-1-1,11 2 1,4-2 196,0-1-1,1-1 0,-1-1 1,0-1-1,0-1 0,0-1 1,0-1-1,0-1 1,25-10-1,6-4-52,0-3 0,75-42 0,-105 50-117,-1-2 0,-1 0-1,0-2 1,-1 0 0,-1-1 0,20-26 0,-9 6 204,-1-1 1,37-68 0,-57 91-255,-2-2 1,0 1-1,0-1 1,-2 0-1,0-1 1,-2 1 0,0-1-1,-1 0 1,-1 0-1,-1 0 1,0-1 0,-2 1-1,-1 0 1,0 0-1,-1 0 1,-1 0 0,-11-30-1,-13-22-9,-47-87-1,58 129-34,-1 1-1,-1 0 1,-1 2 0,-2 0-1,-33-31 1,45 49-62,0 1 0,0 0 0,-1 1 0,0 1 0,0-1 0,-1 2 0,0-1 0,1 2 1,-2 0-1,1 0 0,0 1 0,-22-3 0,22 5-556,1 1 1,0 0-1,0 0 1,-1 1-1,1 1 1,0 0-1,0 0 0,-21 9 1,9-3-4109,5-3-4559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15 8680,'0'0'56,"-1"-1"-1,1 0 0,0 0 0,-1 0 1,1 0-1,-1 0 0,0 1 1,1-1-1,-1 0 0,1 1 1,-1-1-1,0 0 0,0 1 1,1-1-1,-1 0 0,0 1 0,0 0 1,0-1-1,0 1 0,1-1 1,-1 1-1,0 0 0,0 0 1,0-1-1,0 1 0,0 0 1,0 0-1,0 0 0,0 0 0,-1 0 1,-40 0 330,34 0-261,-8 2 21,0 0-1,-1 1 0,2 1 1,-1 0-1,0 1 1,1 1-1,0 0 0,0 1 1,1 1-1,0 0 0,0 1 1,1 0-1,0 1 0,1 1 1,0 0-1,-19 22 1,5-2 189,2 1 1,1 1-1,1 1 1,2 1-1,-26 62 1,30-54-174,2 0 0,1 1 0,3 0 0,2 1 0,1 0 0,0 83 0,8-68 106,2-1-1,3 0 1,3 0-1,28 100 0,-29-132-199,1 0 0,1-1 1,2 0-1,1-1 0,19 29 0,-24-41-5,1-1 0,1 0 0,1-1 0,-1 0 0,1-1-1,1 0 1,0-1 0,1 0 0,-1-1 0,2-1 0,18 9 0,31 5 129,1-3 0,1-2 1,0-4-1,92 7 0,-121-15-166,1-2 0,61-3 0,-83 0-18,0-2 0,-1 1 0,1-2 1,-1 0-1,0 0 0,0-1 0,0-1 1,0-1-1,19-12 0,0-6 179,-1-1 1,-1-1-1,-1-2 1,-1-1-1,-2-1 1,41-62-1,-23 21 555,-4-1 1,43-104-1,-66 135-702,-2-1-1,-2 0 1,-2 0-1,-2-1 1,-1-1-1,-3 0 1,-2 0-1,-1 0 1,-4-46-1,-1 78-34,0 0 0,0 0-1,-1 0 1,-1 0-1,-1 0 1,1 1-1,-2 0 1,0 0-1,0 0 1,-1 1 0,0-1-1,-1 2 1,-1-1-1,-16-16 1,-8-1-156,0 2 1,-1 1 0,-50-27-1,-7-5-3736,68 41-58,-36-31 0,44 32-2541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1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6919,'0'0'3245,"-2"10"-1830,0 1-976,0-1 1,0 1-1,1-1 0,0 1 0,1-1 1,1 1-1,-1 0 0,2-1 0,-1 1 1,1-1-1,1 0 0,0 1 0,7 14 1,-6-18-107,1 1 1,1-1-1,-1 1 0,1-1 1,1-1-1,-1 1 0,1-1 1,0 0-1,1-1 0,-1 0 1,1 0-1,0-1 1,0 1-1,1-2 0,-1 1 1,1-1-1,0-1 0,0 1 1,17 1-1,-7-3-212,0-1 0,0 0 0,0-2 0,0 0 0,-1-1 0,1-1 0,-1 0 0,33-14 0,73-32 317,92-31 575,-187 73-970,0 1 0,0 2 0,0 1 0,1 1 0,58 2 0,-81 2-15,1-1 0,-1 1-1,0 1 1,0-1 0,0 1 0,0 0 0,0 1 0,0 0 0,-1 0 0,1 0 0,-1 1 0,0 0 0,0 0-1,0 1 1,-1-1 0,1 1 0,-1 0 0,0 1 0,-1-1 0,1 1 0,-1 0 0,0 0 0,-1 1 0,1-1 0,-1 1-1,-1 0 1,1-1 0,-1 1 0,0 0 0,-1 1 0,1-1 0,-1 0 0,-1 0 0,0 10 0,0 38 201,0-55-400,1-12-1718,15-54-10144,-9 41 5766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18 190 8104,'0'0'8680,"-4"8"-6625,-10 23-74,14-30-1924,0-1 0,0 0 1,0 1-1,0-1 0,0 0 1,0 1-1,0-1 0,0 1 1,1-1-1,-1 0 1,0 1-1,0-1 0,0 0 1,0 1-1,1-1 0,-1 0 1,0 1-1,0-1 0,0 0 1,1 0-1,-1 1 0,0-1 1,1 0-1,-1 0 0,0 1 1,0-1-1,1 0 0,-1 0 1,0 0-1,1 0 0,-1 0 1,1 1-1,-1-1 1,0 0-1,1 0 0,-1 0 1,0 0-1,1 0 0,-1 0 1,0 0-1,1 0 0,-1 0 1,1 0-1,-1 0 0,0 0 1,1-1-1,-1 1 0,20-2 703,0-3-438,0-2-1,0 0 0,0-1 0,28-17 0,13-5-192,-45 23-73,68-26-20,-77 31 46,0 0 0,0 0-1,0 1 1,0 0 0,0 0 0,0 1 0,0 0 0,0 0 0,0 1 0,9 1 0,-12 0-27,-1 0-1,0 0 1,1 1-1,-1-1 0,0 1 1,0 0-1,-1 0 1,1 0-1,0 0 1,2 5-1,15 15 281,-8-13-213,0-1-1,0 0 0,1-1 0,0-1 0,0 0 1,1 0-1,0-2 0,0 0 0,1 0 0,0-1 1,21 3-1,-26-6-52,1 0 1,-1-1-1,1 0 1,-1-1 0,1 0-1,-1 0 1,1-1-1,-1-1 1,0 0-1,0 0 1,0-1 0,0 0-1,-1-1 1,1 0-1,-1 0 1,0-1-1,8-7 1,-10 8 37,1-1 1,-1-1-1,0 0 0,0 0 1,-1 0-1,1-1 1,-2 0-1,1 0 0,-1 0 1,-1-1-1,1 1 0,-2-1 1,1 0-1,-1-1 0,0 1 1,-1 0-1,2-19 1,-8 20-736,-1-3-5332,5-1-419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10698,'0'0'15044,"6"-5"-14228,19-14-276,0 2-1,1 0 0,1 2 0,54-22 0,-80 36-538,0 1 0,1-1 0,-1 1 0,0-1 0,0 1 0,0 0 0,0 0 0,0-1 0,1 1 0,-1 0 0,0 0 0,0 0 0,0 0 0,1 0 0,-1 0 0,0 1 0,0-1-1,0 0 1,0 1 0,0-1 0,1 0 0,-1 1 0,0-1 0,0 1 0,0 0 0,0-1 0,0 1 0,0 0 0,-1 0 0,1 0 0,0-1 0,0 1 0,0 0 0,-1 0 0,1 0 0,-1 0 0,1 0 0,0 2-1,0 1 14,0 1-1,-1-1 0,1 0 0,-1 1 0,0-1 0,0 0 0,-1 1 0,1-1 1,-1 0-1,-1 5 0,-16 28 58,15-32-60,0-1-1,1 1 1,-1 0-1,1 0 1,0 0-1,0 0 0,1 0 1,-1 6-1,2-10 28,6-10 186,16-18-201,1 2 1,2 0-1,0 1 1,36-24-1,-61 47-28,1 0-1,-1 1 0,1-1 1,0 1-1,-1-1 0,1 1 1,0-1-1,-1 1 0,1 0 1,0-1-1,0 1 0,-1 0 1,1 0-1,0-1 0,0 1 1,0 0-1,-1 0 0,1 0 1,0 0-1,0 0 0,0 0 1,-1 0-1,1 0 0,0 0 1,0 1-1,-1-1 0,1 0 1,0 0-1,0 1 0,-1-1 1,2 1-1,-1 1 1,0-1-1,0 1 0,-1-1 1,1 1-1,-1-1 1,1 1-1,-1-1 0,0 1 1,0 0-1,0-1 1,1 1-1,-1-1 0,-1 1 1,1 2-1,-1 6 9,-1-1 0,0 1 0,0-1 0,-7 16-1,-38 51 190,38-65-146,0 1 0,1 0-1,1 0 1,0 1 0,0 0 0,2 0-1,-1 1 1,-4 22 0,10-36-53,0 1 1,-1 0 0,1-1 0,0 1 0,1 0-1,-1 0 1,0-1 0,0 1 0,0 0 0,0-1-1,0 1 1,1 0 0,-1-1 0,0 1-1,1 0 1,-1-1 0,0 1 0,1-1 0,-1 1-1,1 0 1,-1-1 0,1 1 0,-1-1 0,1 1-1,-1-1 1,1 0 0,0 1 0,-1-1-1,1 0 1,-1 1 0,2-1 0,30 4-517,33-17-1056,13-19-5649,-40 13 101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4965,'-8'-4'18464,"13"-2"-13153,-2-3-6382,-9 42 1594,-9 75 784,11-63-1038,5-36-156,2-12 13,3-10-3035,0 2-4891,-2 4 674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7944,'-15'6'3796,"7"-2"4778,21-3-4764,4-2-2985,0-1-1,0-1 1,0 0 0,17-6-1,-17 4-822,0 1 0,0 0 0,1 2-1,18-2 1,-33 4-869,18 0 662,-16 0-3703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11018,'0'0'12434,"10"5"-10822,-3-3-1484,-1 1 1,1-1-1,1-1 1,-1 1-1,0-1 0,0-1 1,0 1-1,1-1 1,-1 0-1,0-1 1,0 0-1,1 0 1,-1 0-1,0-1 1,7-2-1,19-7-765,55-14 2252,-58 20-4987,1 4-4398,-25 1 840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7559,'0'0'4895,"9"-6"-1232,1-2-2926,-2 0-11,1 1 0,-1 1 0,1 0 0,1 0 0,-1 1 0,1 0 0,0 0-1,11-3 1,-20 9-711,0-1 0,-1 0 0,1 0 0,0 0 0,0 1-1,0-1 1,0 0 0,-1 1 0,1-1 0,0 0 0,0 1-1,0-1 1,-1 1 0,1 0 0,0-1 0,-1 1-1,1-1 1,-1 1 0,1 0 0,-1 0 0,1-1 0,-1 1-1,1 0 1,-1 0 0,1 0 0,-1-1 0,0 1-1,0 0 1,1 0 0,-1 0 0,0 0 0,0 0 0,0 0-1,0-1 1,0 1 0,0 0 0,0 0 0,0 0 0,-1 0-1,1 1 1,-5 41 184,-12 19-94,11-44-83,1 0-1,0 1 1,2-1-1,-2 30 1,4-47-15,1-1 1,0 1-1,0 0 1,0-1-1,0 1 0,0 0 1,0 0-1,0-1 1,0 1-1,0 0 0,1-1 1,-1 1-1,0 0 1,0-1-1,1 1 0,-1-1 1,0 1-1,1 0 0,-1-1 1,0 1-1,1-1 1,-1 1-1,1-1 0,-1 1 1,1-1-1,-1 1 1,1-1-1,0 0 0,-1 1 1,1-1-1,-1 0 1,1 1-1,0-1 0,0 0 1,1 0 42,0 0 0,1 0 0,-1 0 0,0-1 0,0 1 0,0-1 0,0 1 0,0-1 0,0 0 0,0 0 0,2-2 1,45-34 1128,-36 25-994,-1 0-1,-1-1 0,0-1 0,0 1 0,-2-2 0,0 1 1,0-1-1,-2-1 0,1 0 0,-2 0 0,6-20 0,-15 53-207,1 0-1,0 0 1,2 1-1,2 30 1,-2-47 26,0 0-1,0 0 1,0-1-1,0 1 1,1 0 0,-1 0-1,0-1 1,0 1-1,0 0 1,1 0 0,-1-1-1,0 1 1,1 0-1,-1-1 1,1 1 0,-1 0-1,1-1 1,-1 1-1,1-1 1,-1 1 0,1-1-1,-1 1 1,1-1-1,0 1 1,-1-1 0,1 1-1,0-1 1,-1 0-1,2 1 1,0-1 11,-1 0 0,1-1-1,-1 1 1,0 0 0,1-1 0,-1 1-1,0-1 1,0 0 0,1 1 0,-1-1-1,0 0 1,0 0 0,0 1 0,2-3-1,32-38 616,-16 6-388,-1-1 0,-2 0 1,-1-1-1,14-56 0,-36 131-369,1 1 0,-2 62 0,8-100 127,0 1 1,0-1-1,-1 0 0,1 0 1,0 0-1,0 0 1,0 0-1,0 0 0,0 1 1,0-1-1,1 0 0,-1 0 1,0 0-1,0 0 1,1 0-1,-1 0 0,1 0 1,-1 0-1,1 0 0,0 0 1,-1 0-1,1 0 1,0 0-1,-1 0 0,1 0 1,0-1-1,0 1 0,0 0 1,0-1-1,0 1 1,0 0-1,0-1 0,0 1 1,0-1-1,0 0 0,0 1 1,0-1-1,0 0 1,0 0-1,1 1 0,-1-1 1,0 0-1,0 0 0,2-1 1,0 0 10,1 0 0,-1 0 0,1 0 0,-1-1 0,0 0 0,1 1 0,-1-1 0,0-1 0,0 1 0,-1 0 0,1-1 0,0 1 0,2-4 0,9-11 17,-1-1-1,-1-1 1,0 1 0,-2-2 0,0 0-1,-1 0 1,8-27 0,-27 93-97,3 1 1,-4 88-1,11-135 66,0 1 1,0-1-1,0 0 0,0 0 0,0 1 0,0-1 0,0 0 0,0 0 0,0 1 0,0-1 0,0 0 0,0 0 0,0 1 0,0-1 0,0 0 0,0 0 0,0 1 0,0-1 0,1 0 0,-1 0 0,0 0 0,0 1 1,0-1-1,0 0 0,0 0 0,1 0 0,-1 1 0,0-1 0,0 0 0,0 0 0,0 0 0,1 0 0,-1 1 0,0-1 0,0 0 0,1 0 0,-1 0 0,0 0 0,0 0 0,1 0 0,-1 0 0,0 0 0,0 0 0,1 0 1,11-8-544,10-17-1547,6-34-5957,-16 25 1085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59 9097,'0'0'12657,"0"11"-11712,-13 264 2573,13-276-3503,0 1 0,0 0 1,0 0-1,0 0 0,0 0 1,0 0-1,0-1 0,0 1 0,0 0 1,0 0-1,0 0 0,0 0 1,0 0-1,1 0 0,-1-1 0,0 1 1,0 0-1,0 0 0,0 0 1,0 0-1,0 0 0,0 0 1,0 0-1,0 0 0,1-1 0,-1 1 1,0 0-1,0 0 0,0 0 1,0 0-1,0 0 0,0 0 0,1 0 1,-1 0-1,0 0 0,0 0 1,0 0-1,0 0 0,0 0 1,1 0-1,-1 0 0,0 0 0,0 0 1,0 0-1,0 0 0,0 0 1,0 0-1,1 0 0,-1 0 0,0 0 1,0 0-1,0 1 0,0-1 1,0 0-1,0 0 0,0 0 0,1 0 1,-1 0-1,0 0 0,0 0 1,0 0-1,0 1 0,0-1 1,0 0-1,0 0 0,0 0 0,0 0 1,0 1-1,8-12 414,3-12-397,0 0 0,-2-1 0,-1 0 0,-1 0 0,-1-1 0,-1 1 0,-1-1 0,0-50 0,-16 127-475,12-50 452,-1-1 0,1 1 0,0 0 1,0 0-1,0 0 0,1-1 0,-1 1 0,0 0 0,1-1 0,-1 1 1,1 0-1,-1-1 0,1 1 0,0 0 0,0-1 0,0 1 0,0-1 1,0 1-1,1 1 0,1-2 10,-1 0 1,1 0-1,-1 0 0,1-1 1,-1 1-1,1-1 0,-1 1 1,1-1-1,-1 0 0,1 0 1,0 0-1,-1 0 0,4-1 1,1 0 7,-1-1 1,0 1-1,0-1 1,0 0-1,0 0 1,0-1-1,-1 0 1,1 0-1,-1 0 0,0-1 1,0 1-1,0-1 1,0 0-1,7-9 1,5-7-31,-1 0 0,17-28-1,-20 28-40,-14 49-304,-7 24 381,2-21 68,1 1 1,1 56-1,4-85-341,0-1-1,0 0 1,1 1 0,0-1 0,-1 1-1,1-1 1,0 0 0,1 1 0,-1-1 0,4 6-1,-4-7-156,1-1-1,-1 1 0,1 0 0,-1-1 1,1 1-1,0-1 0,0 1 1,0-1-1,0 0 0,-1 1 1,2-1-1,-1 0 0,0-1 0,0 1 1,0 0-1,0-1 0,4 1 1,13 0-11198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86 3107,'0'0'2600,"-9"-6"-1404,-5-3-996,-57-36 3808,63 41-3611,0 0 0,0 0 0,0 1 1,0 1-1,0-1 0,0 1 0,-1 1 1,-13-2-1,5 4-413,1 2-1,-1-1 1,1 2 0,0 0-1,0 1 1,0 1 0,1 0 0,0 1-1,0 1 1,1 0 0,-1 1 0,2 1-1,0 0 1,-20 19 0,-12 15-132,1 3-1,-52 73 1,60-72 119,2 2 0,-48 95-1,66-108 18,1 1 0,1 0 0,3 1 0,1 0 0,-6 44 0,8-9 20,2 0 0,4 0 0,3 0 0,3-1 0,4 1 0,3-1 0,22 81 0,-25-125-34,1-1-1,2-1 1,1 0 0,1 0-1,18 28 1,-25-46 76,0 0 0,1 0 0,0-1 0,0 0 0,1 0 1,0 0-1,1-1 0,-1 0 0,1-1 0,1 0 0,-1 0 0,1-1 1,0-1-1,0 1 0,0-1 0,21 4 0,-10-6 397,0 0 1,0-2-1,0 0 0,0-1 0,0-2 1,0 0-1,0-1 0,-1-1 0,1-1 1,22-9-1,13-10 447,-1-1 0,64-43 0,-88 50-611,-1-2 0,-1-1 0,-1-1 0,-2-1 0,0-1 0,31-39 0,-40 41-200,-2-1-1,0 0 0,-1-1 1,-2 0-1,0-1 1,-2-1-1,-1 1 0,10-48 1,-11 25-61,-1 0 1,-3-1 0,-2 0 0,-2 0 0,-2 1 0,-2-1 0,-3 1-1,-17-68 1,14 84-470,-1 0 0,-1 2-1,-2-1 1,-1 2 0,-29-45-1,29 54-633,-1 0 0,-1 2 0,0 0 0,-1 1-1,-1 1 1,-1 0 0,0 2 0,-24-14 0,10 10-4904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729 128 5541,'0'-7'413,"-2"0"-1,1 0 1,-1 1 0,0-1-1,0 0 1,-1 1 0,0 0-1,0 0 1,0 0 0,-1 0-1,0 0 1,-7-9-1,6 11-241,0 1-1,1-1 0,-1 1 0,0 0 0,-1 0 1,1 0-1,0 1 0,-1 0 0,0 0 1,1 0-1,-1 1 0,0 0 0,0 0 0,0 0 1,-6 0-1,1 1-55,-1 0 0,0 1 1,0 0-1,0 1 0,0 0 0,1 1 1,-1 0-1,1 0 0,0 2 0,-13 5 1,8 0-45,0-1 1,0 2 0,1 0 0,0 1 0,-23 25 0,3 5-58,0 2 0,3 1 1,-35 67-1,40-61 9,2 1 0,3 1 0,1 2 0,4 0 0,1 0 0,3 2-1,2-1 1,-3 73 0,10-65-99,4 1 1,2 0-1,3-1 0,3 0 0,2 0 0,4-1 1,24 72-1,-27-103 31,2 1 0,1-2 0,1 1 1,2-2-1,1 0 0,2-2 0,39 47 0,-45-60 176,1-1 0,0-1 0,1 0 1,1-1-1,0-1 0,0-1 0,1 0 0,0-1 0,1-1 0,0 0 0,0-2 0,1 0 0,-1-2 0,33 5 0,-32-7 91,-1-1 0,1-1 1,0 0-1,0-2 0,0 0 1,0-2-1,-1 0 0,35-12 1,-31 7 52,-1-2 1,0 0-1,0-2 0,-1 0 1,-1-2-1,33-29 1,-4-5 1,-2-2 1,-3-2 0,-1-1-1,-4-3 1,-1-1-1,-3-2 1,49-116 0,-68 136-249,-2-1 0,-1 0 0,-3-1 0,-1 0 0,-1 0 0,-3-1 0,-2 0 0,-1 0 1,-3 0-1,-5-47 0,1 71 0,0 0 1,0 1-1,-2-1 1,0 1 0,-2 1-1,1-1 1,-2 1-1,-1 1 1,0 0-1,0 0 1,-2 1-1,0 1 1,-16-14 0,-22-16-401,-3 2 0,-81-48 0,70 48-633,-33-15-3560,58 37-412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230 9673,'-14'-19'336,"-1"1"0,-1 0-1,0 1 1,-1 1 0,-1 0 0,0 1-1,-1 1 1,-1 1 0,0 1 0,-1 1-1,0 0 1,0 2 0,-1 0 0,-1 2-1,1 0 1,-1 1 0,0 2 0,-34-3 0,24 6-345,0 2 1,0 1 0,1 1-1,-1 2 1,-48 14 0,60-13 28,0 2 0,1 0 0,1 2-1,-1 0 1,2 1 0,-1 1 0,2 1 0,-1 0 0,-21 23 0,17-12-5,2 1-1,0 0 1,2 2-1,0 0 1,2 1-1,2 1 1,0 0-1,2 1 1,1 0 0,1 1-1,-6 39 1,1 17-161,5 1 1,1 163-1,10-204 122,1 0 1,3-1-1,2 0 0,2 0 0,2-1 0,2 0 0,1-1 0,3 0 0,2-1 0,1-1 0,32 48 0,-37-67 79,2 0 0,0-2 0,1 0 0,1 0 1,1-2-1,0 0 0,2-2 0,0 0 0,1-2 0,1 0 0,0-1 0,1-2 1,0-1-1,1 0 0,0-2 0,1-1 0,-1-1 0,2-2 0,-1 0 0,30 0 1,-21-5 208,0-1 1,-1-3 0,1 0-1,-1-3 1,0-1 0,0-1-1,-1-2 1,-1-1 0,0-2 0,0-1-1,-1-2 1,-1-1 0,-1-1-1,-1-2 1,30-27 0,-24 17 47,-1-2 0,-1-1 0,-2-2 0,-1-1 0,-2-1 1,-2-1-1,-2-2 0,-1 0 0,-2-2 0,-2 0 0,13-46 0,-15 22-486,-2-2-1,-3 1 1,-4-1-1,-2-1 0,-3 1 1,-10-100-1,4 141-825,-1-1-1,-1 0 1,-2 1 0,-1 0 0,-1 0-1,-2 1 1,-26-49 0,-5 8-4189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4356,'-26'11'6825,"-4"1"285,29-11-6911,1-1 0,-1 0 0,1 1-1,-1-1 1,1 0 0,-1 1 0,1-1-1,-1 1 1,1-1 0,-1 1-1,1-1 1,0 1 0,-1-1 0,1 1-1,0-1 1,-1 1 0,1 0 0,0-1-1,0 1 1,0 0 0,0-1-1,-1 1 1,1-1 0,0 1 0,0 0-1,0-1 1,0 1 0,1 0 0,-1-1-1,0 1 1,0 0 0,0-1 0,0 1-1,1-1 1,-1 1 0,0 0-1,1 0 1,0 0-51,0 0 0,1 0 0,-1 0 1,0 0-1,1 0 0,-1 0 0,1 0 0,-1-1 0,1 1 0,-1 0 0,1-1 0,-1 0 1,1 1-1,0-1 0,-1 0 0,1 0 0,2 1 0,35-1 1042,-30 0-903,286-4 636,-271 9-775,-24-4-147,-1-1-1,1 1 1,0-1 0,-1 1-1,1-1 1,-1 1 0,1-1 0,-1 0-1,1 1 1,-1-1 0,0 0 0,1 1-1,-1-1 1,1 0 0,-1 0-1,0 1 1,1-1 0,-1 0 0,0 0-1,1 0 1,-1 0 0,0 0 0,1 0-1,-1 0 1,0 0 0,1 0-1,-1 0 1,0 0 0,1-1 0,-1 1-1,0-1 1,-20 4-2086,17-2-2537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 8840,'0'0'7907,"-8"2"-5980,5-1-1665,-34 11 1539,36-11-1514,-1 0-1,1-1 0,-1 1 1,1 0-1,-1 0 0,1 0 1,-1 0-1,1 0 1,0 0-1,0 0 0,-1 1 1,1-1-1,0 0 0,0 1 1,0-1-1,1 1 1,-1-1-1,0 1 0,0-1 1,1 1-1,-1 0 0,1-1 1,-1 3-1,6-2-103,-1-1 0,0-1 0,1 1 1,-1-1-1,1 1 0,-1-1 0,10-1 0,-7 1-4,7-2-120,-1 0 0,1 0 0,0-1 0,-1-1 0,0 0 0,0-1 0,19-9 0,-19 8-55,0 0-1,0 1 1,1 0-1,0 1 1,-1 1-1,24-3 1,-37 6-7,1 0 0,0 0 0,0 1 1,-1-1-1,1 0 0,0 0 0,-1 1 0,1-1 0,0 0 1,-1 1-1,1-1 0,0 0 0,-1 1 0,1-1 0,-1 1 1,1-1-1,-1 1 0,1-1 0,-1 1 0,1 0 1,-1-1-1,0 1 0,1 0 0,-1-1 0,0 1 0,0 0 1,1-1-1,-1 1 0,0 0 0,0 0 0,0-1 1,0 1-1,0 0 0,0-1 0,0 1 0,0 0 0,0 0 1,0-1-1,0 1 0,0 0 0,-1 0 0,1-1 0,0 1 1,0 0-1,-1-1 0,1 1 0,-1-1 0,0 2 1,-16 37 44,3-19-20,-1 0 0,-18 18 0,20-24 48,0 2 0,0 0 0,-18 32 1,31-48-65,0 0-1,-1 1 1,1-1 0,0 0 0,0 0 0,0 0-1,0 0 1,-1 1 0,1-1 0,0 0 0,0 0 0,0 1-1,0-1 1,0 0 0,0 0 0,0 0 0,0 1-1,0-1 1,0 0 0,0 0 0,0 1 0,0-1-1,0 0 1,0 0 0,0 1 0,0-1 0,0 0 0,0 0-1,0 1 1,0-1 0,0 0 0,0 0 0,1 0-1,-1 1 1,0-1 0,0 0 0,0 0 0,0 0 0,0 0-1,1 1 1,-1-1 0,0 0 0,0 0 0,0 0-1,1 0 1,-1 0 0,0 1 0,0-1 0,0 0 0,1 0-1,-1 0 1,19-4 176,20-13 1,53-41-137,-59 35-237,0 2-1,64-29 1,-96 52 180,-1 1 0,1 0 0,0-1 1,-1 1-1,0 0 0,0-1 1,0 1-1,0 0 0,0 0 1,0-1-1,-1 1 0,1 0 1,-1-1-1,-1 5 0,-28 40 248,-58 72-1,56-80 12,3 2 0,-41 70 1,64-100-254,-13 30 44,18-40-30,1 1-1,-1 0 0,0 0 0,1 0 0,0 0 0,-1-1 0,1 1 0,0 0 1,0 0-1,0 0 0,0 0 0,0 0 0,1 0 0,-1-1 0,0 1 1,1 0-1,0 0 0,-1 0 0,2 1 0,2-1 12,-1 0-1,1-1 1,0 0-1,0 0 1,0 0-1,0 0 1,0-1 0,0 1-1,0-1 1,0 0-1,0-1 1,0 1-1,6-2 1,-3 2 5,14-3-412,0 0 1,-1-1-1,35-12 0,-16 2-3251,-3-1-3690,-4 0-4678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6086,'19'-13'6710,"-14"15"-453,-17 29 1808,0-6-8673,4-2 846,0 0 0,2 0-1,0 0 1,2 1-1,-4 47 1,8-71-623,8-8-9870,-3-5 1511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10570,'0'0'13688,"2"9"-12845,-1 8-604,-1 0 0,0 0 0,-2 0 0,0 0 0,0 0 0,-2 0 0,0 0 0,-10 24 0,-7 34 370,20-74-438,3-2-114,0 0 1,-1 0-1,1-1 0,0 1 1,-1-1-1,0 1 1,1-1-1,-1 0 0,0 1 1,0-1-1,2-3 0,1-1 29,11-16-47,-1-1-1,0 0 1,-2-1 0,-1-1-1,-1 1 1,-1-2 0,8-36 0,-17 63-40,-6 56-63,6-55 64,-1 0 0,1 0-1,0 0 1,0 0 0,0 1 0,0-1 0,0 0 0,1 0 0,-1 0-1,1 0 1,-1 0 0,1 0 0,0 0 0,0 0 0,0 0-1,0 0 1,0 0 0,0 0 0,1 0 0,-1-1 0,0 1 0,1-1-1,-1 1 1,1-1 0,0 1 0,0-1 0,-1 0 0,1 0-1,0 0 1,4 2 0,3-3 21,0-1 0,0 1 0,0-1 0,0-1 0,-1 0-1,1 0 1,0-1 0,-1 0 0,0 0 0,1-1 0,-1 0 0,-1 0 0,1-1 0,-1 0-1,1 0 1,-2-1 0,1 0 0,0 0 0,-1-1 0,-1 0 0,1 0 0,8-14 0,-49 118 43,27-80-47,1 0 0,1 0 1,0 1-1,1 0 0,1 0 1,1 0-1,-1 22 0,4-39-80,0 0-1,0-1 1,0 1-1,0 0 0,0 0 1,0 0-1,0 0 1,0 0-1,1 0 0,-1 0 1,0 0-1,1 0 1,-1-1-1,1 1 0,-1 0 1,1 0-1,-1 0 1,1-1-1,-1 1 0,1 0 1,0-1-1,0 1 1,-1-1-1,1 1 0,0-1 1,0 1-1,-1-1 1,1 1-1,0-1 0,0 1 1,0-1-1,1 0 1,0 0-416,-1 0 1,0 0-1,1 0 0,-1 0 1,1 0-1,-1 0 1,0-1-1,1 1 1,-1-1-1,0 1 1,0-1-1,1 1 1,-1-1-1,0 0 1,0 1-1,2-2 1,15-16-11619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7944,'0'0'18294,"0"8"-17616,-20 290 2765,20-298-3464,0 1 0,0-1 0,0 0-1,0 1 1,0-1 0,0 0 0,0 0-1,0 1 1,0-1 0,0 0 0,0 1-1,0-1 1,0 0 0,0 1 0,0-1-1,0 0 1,0 0 0,0 1 0,1-1-1,-1 0 1,0 1 0,0-1 0,0 0-1,1 0 1,-1 1 0,0-1 0,0 0 0,0 0-1,1 0 1,-1 0 0,0 1 0,1-1-1,-1 0 1,0 0 0,0 0 0,1 0-1,-1 0 1,0 0 0,1 0 0,-1 1-1,0-1 1,1 0 0,-1 0 0,0 0-1,0 0 1,1 0 0,-1-1 0,0 1-1,1 0 1,0 0-235,-1 0 0,1-1-1,-1 1 1,1-1 0,0 1 0,-1-1-1,1 1 1,-1-1 0,0 1 0,1-1-1,-1 1 1,1-1 0,-1 1 0,0-1-1,1 0 1,-1 1 0,0-1 0,0 0-1,1 1 1,-1-1 0,0 0 0,0 1-1,0-1 1,0-1 0,-7-29-10512,-4 13 2361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11307,'0'0'14349,"9"-2"-13014,30-4-423,1 1 0,-1 2 0,54 3 0,-42 1-2098,86-9 0,-122 3-1945,-10-1-2509,-4 0-403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17 116 10954,'2'-10'5531,"7"-60"790,-7 63-3540,1 20-2204,-1 23-604,-19 217 449,0 3-70,33-302-149,-11 22-303,-1 0 0,-1-1 1,-2 0-1,-1-26 0,0 29 124,0 20-28,0 1 0,1-1 1,-1 1-1,0-1 0,1 1 1,0-1-1,-1 1 0,1 0 0,0-1 1,0 1-1,-1 0 0,1-1 1,0 1-1,0 0 0,1 0 1,-1 0-1,0 0 0,3-2 1,30-18-99,-8 6 60,-10 2 197,0-1-1,-2-1 1,1 0-1,-2-1 1,0-1 0,10-18-1,-16 24-52,0-1 0,-1 0 0,0 0 1,-1 0-1,-1-1 0,0 0 0,0 0 0,-2 0 0,1 0 0,0-17 0,-3 28-98,0 1 0,0 0 0,0 0 0,0 0 0,0-1 0,0 1 0,0 0 0,0 0 0,0 0 0,-1-1 0,1 1 1,0 0-1,-1 0 0,1 0 0,-1 0 0,1 0 0,-1 0 0,0 0 0,1 0 0,-1 0 0,0 0 0,-1-1 0,1 1-7,0 1 0,0 0 0,0 0 0,0 0 0,0 1 0,1-1-1,-1 0 1,0 0 0,0 0 0,0 1 0,0-1 0,0 0 0,0 1 0,1-1 0,-1 1 0,0-1-1,0 1 1,1-1 0,-1 1 0,0-1 0,0 2 0,-6 5-31,1 0 0,0 0 0,0 0 0,-7 12 1,-4 12 31,0 0 1,2 1 0,1 0 0,2 1 0,1 0-1,1 1 1,3 1 0,-6 43 0,13-76 3,0 0 0,-1 0 0,1 1 0,0-1-1,1 0 1,-1 0 0,0 0 0,1 1 0,-1-1 0,1 0 0,-1 0 0,1 0 0,0 0 0,0 0 0,0 0-1,0 0 1,1 0 0,-1-1 0,0 1 0,1 0 0,-1-1 0,3 3 0,-1-3 1,-1 0 0,1 0 1,-1 0-1,1 0 0,0-1 1,-1 1-1,1-1 0,0 0 1,-1 0-1,1 0 0,0 0 1,-1 0-1,1-1 0,0 1 0,-1-1 1,1 0-1,-1 1 0,5-3 1,7-4 20,-1 0-1,0 0 1,0-1 0,-1-1 0,19-16 0,-16 12-230,1 1 0,23-14 0,-39 26 165,1-1 1,-1 1-1,1 0 1,-1-1 0,1 1-1,-1 0 1,1-1-1,-1 1 1,1 0 0,-1 0-1,1-1 1,0 1-1,-1 0 1,1 0-1,-1 0 1,1 0 0,0 0-1,-1 0 1,1 0-1,0 0 1,-1 0 0,1 0-1,-1 0 1,1 0-1,0 1 1,-1-1 0,1 0-1,-1 0 1,1 1-1,-1-1 1,1 0 0,-1 1-1,2-1 1,-1 23-331,-18 27-815,13-43 301,0 1 0,-1-1 1,0 0-1,0-1 0,-12 12 0,14-15 108,0-1-1,0 0 1,0 1-1,-1-1 0,1 0 1,-1-1-1,1 1 1,-1-1-1,-5 2 0,-18 0-8879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10314,'0'0'17392,"9"0"-16265,4-2-949,0 1 0,1-2 0,-1 0 0,0-1 0,-1 0 0,1 0 0,-1-2 0,0 1 0,0-2 0,-1 0 0,17-12 0,123-103 83,-82 57-197,-70 77-112,-6 8 0,-3 1 200,1 1 0,1 0 1,1 1-1,1-1 1,1 1-1,1 1 1,2-1-1,-1 44 0,3-67-199,0 0-1,0 1 0,0-1 0,0 0 0,0 1 0,0-1 0,0 0 0,0 0 0,0 1 1,0-1-1,0 0 0,1 1 0,-1-1 0,0 0 0,0 0 0,0 1 0,0-1 0,1 0 0,-1 0 1,0 1-1,0-1 0,1 0 0,-1 0 0,0 0 0,0 0 0,1 1 0,-1-1 0,0 0 0,0 0 1,1 0-1,-1 0 0,0 0 0,1 0 0,-1 0 0,0 0 0,1 0 0,-1 0 0,0 0 1,1 0-1,-1 0 0,0 0 0,0 0 0,1 0 0,-1 0 0,0 0 0,1 0 0,-1 0 0,0 0 1,0-1-1,1 1 0,-1 0 0,0 0 0,0 0 0,1 0 0,-1-1 0,0 1 0,0 0 0,1 0 1,-1-1-1,0 1 0,0 0 0,0 0 0,0-1 0,0 1 0,1-1 0,15-17-7686,-5-8-4363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17 7591,'-1'0'266,"1"0"1,0-1-1,0 1 0,-1-1 0,1 1 0,0-1 0,0 1 1,0-1-1,0 1 0,0 0 0,0-1 0,0 1 1,0-1-1,0 1 0,0-1 0,0 1 0,0-1 0,0 1 1,0-1-1,1 1 0,-1-1 0,0 1 0,0 0 1,0-1-1,1 1 0,-1-1 0,0 1 0,0 0 0,1-1 1,-1 1-1,0 0 0,1-1 0,-1 1 0,1 0 0,-1-1 1,0 1-1,1 0 0,-1 0 0,1 0 0,-1-1 1,1 1-1,-1 0 0,0 0 0,1 0 0,-1 0 0,1 0 1,0 0-1,20 20 3225,17 40-2254,-25-30-848,-1 1 0,-1 1 0,-2 0 1,-1 1-1,-2-1 0,-1 1 0,-1 1 0,-2-1 1,-2 0-1,-3 35 0,1-52-257,0 0 0,-2 1 0,0-1-1,0 0 1,-2 0 0,0-1 0,-1 0 0,0 0-1,-1 0 1,-1-1 0,0 0 0,-1-1 0,-15 16 0,-6 3-635,-1-3 0,-2 0 0,-64 42 1,96-70 352,-14 9-1631,4-6-2145,5-3-2677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8296,'0'0'290,"1"1"1,-1 0 0,0 0-1,1-1 1,-1 1 0,1 0-1,-1-1 1,1 1 0,-1 0-1,1-1 1,-1 1-1,1-1 1,0 1 0,-1-1-1,1 1 1,0-1 0,0 1-1,-1-1 1,1 0-1,0 1 1,0-1 0,-1 0-1,1 0 1,0 0 0,0 0-1,0 1 1,1-1 0,28 3 1951,-24-3-1764,99 7 1124,186-11-1,-247-4-1486,13-1-4191,-79 14-14320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5862,'-9'4'3048,"1"-2"-2371,1-1-82,1 0 1,-1 1 0,1 0 0,0 1 0,0-1 0,0 1 0,0 1 0,0-1-1,-7 7 1,12-10-523,1 0-1,0 1 1,0-1-1,-1 0 1,1 1-1,0-1 1,0 1-1,0-1 0,-1 1 1,1-1-1,0 0 1,0 1-1,0-1 1,0 1-1,0-1 1,0 1-1,0-1 0,0 1 1,0-1-1,0 1 1,0-1-1,0 1 1,0-1-1,1 0 1,-1 1-1,0-1 1,0 1-1,0-1 0,1 1 1,-1-1-1,0 0 1,0 1-1,1-1 1,-1 0-1,0 1 1,1-1-1,-1 0 1,0 1-1,1-1 0,-1 0 1,1 0-1,-1 1 1,0-1-1,1 0 1,-1 0-1,1 0 1,-1 0-1,1 0 0,-1 0 1,1 1-1,25 4 1043,-25-4-1013,82 5 1545,125-4-1,-124-4-1528,20-5-731,-39-10-4758,-33 3-1238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7335,'-2'47'9538,"-3"22"-5860,-2 47-1333,13-102-2906,-6-14 485,1 0-1,-1 0 1,0 0-1,1 0 0,-1 0 1,0 0-1,0 0 1,1 0-1,-1 0 1,0 0-1,1 0 1,-1 0-1,0-1 1,0 1-1,1 0 1,-1 0-1,0 0 0,0 0 1,1 0-1,-1-1 1,0 1-1,0 0 1,1 0-1,-1 0 1,0-1-1,0 1 1,0 0-1,0 0 1,1-1-1,-1 1 0,0 0 1,0 0-1,0-1 1,0 1-1,0 0 1,0-1-1,0 1 1,0 0-1,0 0 1,0-1-1,0 1 0,0 0 1,0-1-1,0 1 1,0 0-1,0-1 1,0 1-1,0 0 1,0-1-1,0-16-3590,0-7-1341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11531,'0'0'12353,"9"-2"-11349,25-4-525,1 1 0,-1 2 1,54 3-1,1-2-4089,-79-1 765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10346,'0'0'12428,"56"9"-10122,-22-12-1473,5-3-609,-3 2-160,2 2-64,-3 2-256,-8 0-1026,-9 0-1184,-8 2-1378,-4 6-1024,-6 1-1506</inkml:trace>
  <inkml:trace contextRef="#ctx0" brushRef="#br0" timeOffset="1">6 163 10858,'0'0'13901,"72"16"-12972,-38-16-512,1-2-321,4-1-32,-10 0-128,2 1-1025,-8 1-1249,2-1-1026,-10 2-2113,1-4-2851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17360,'0'0'5894,"-48"66"-5894,30-36 0,-4 0 0,2 0 0,0-4 32,6-4-160,3-6-288,8-8-481,8-22-9193,6-8 3396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7815,'0'0'13752,"1"8"-12898,1 0-631,0 0-1,1-1 0,0 1 1,0-1-1,0 0 0,1 0 1,0 0-1,1 0 0,0-1 0,0 0 1,0 0-1,0 0 0,1-1 1,0 1-1,1-1 0,8 5 1,51 40-365,-25-13-7622,-30-29 2025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8616,'0'0'10010,"8"1"-7950,22 2 192,51-1-1,99-18-227,-28 2-1750,-91 10-738,-1 3-1,1 2 1,94 14 0,-142-12 264,0 0-84,1 0 1,0-1 0,0 0-1,-1-1 1,1-1 0,0 0 0,25-3-1,-29-8-2829,-6-4-4018,-3 2-1496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13741,'0'0'5125,"49"-13"-9321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48 101 11691,'0'0'13282,"9"4"-12316,7 1-789,0-1 1,0 0-1,1-2 0,-1 1 0,1-2 1,29-1-1,-38 0-148,0 0-1,1-1 1,-1 0 0,0-1 0,0 0-1,0 0 1,0 0 0,0-1 0,0 0 0,-1-1-1,1 0 1,-1 0 0,0-1 0,-1 1-1,1-2 1,11-10 0,-17 15-16,0 0 1,1-1-1,-1 1 1,0 0 0,0-1-1,0 1 1,-1-1-1,1 1 1,0-1-1,0 1 1,-1-1-1,1 0 1,-1 1-1,0-1 1,1 0-1,-1 1 1,0-1-1,0 0 1,0 0 0,0 1-1,0-1 1,-1-2-1,0 3-8,0 0 1,1-1-1,-2 1 0,1-1 0,0 1 0,0 0 1,0 0-1,0 0 0,-1 0 0,1 0 1,-1 0-1,1 0 0,-1 0 0,1 0 0,-1 1 1,1-1-1,-4 0 0,-6-2-13,1 1 0,-1 1 0,0 0 0,0 0 0,-16 2 1,13 1 0,1 1 1,0 1-1,-1 0 1,1 1 0,1 0-1,-1 1 1,1 0 0,0 1-1,0 0 1,1 1 0,0 1-1,0 0 1,1 0 0,0 1-1,1 0 1,0 1-1,0 0 1,2 0 0,-1 1-1,-6 12 1,13-21 12,0-1 0,0 0 0,0 0 0,0 1 1,0-1-1,0 1 0,0-1 0,1 1 0,-1-1 0,1 1 0,0-1 0,0 1 0,0-1 1,0 1-1,0-1 0,0 1 0,1-1 0,-1 1 0,1-1 0,0 1 0,-1-1 0,1 1 1,1-1-1,-1 0 0,0 0 0,0 1 0,1-1 0,-1 0 0,1 0 0,0-1 0,0 1 1,-1 0-1,1 0 0,0-1 0,0 1 0,1-1 0,-1 0 0,0 1 0,0-1 0,1 0 1,-1 0-1,1-1 0,-1 1 0,5 0 0,13 3 8,-1-2 1,1 0-1,-1-1 0,36-4 1,-33 2-58,12-1-820,0-1-1,50-13 1,13-13-6577,-50 10-1951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9449,'0'0'3822,"8"-9"-2028,37-41 2247,-136 153 3531,64-67-7281,2 0 1,1 2-1,2 0 1,2 2-1,-26 72 1,41-96-246,0 1 0,1 0 0,1 0-1,1 0 1,0 0 0,2 1 0,0-1 0,3 30 0,-1-37-26,0 0 0,1-1 0,0 1 0,0-1 0,1 1 0,0-1 0,1 0 0,0-1 0,0 1 0,1-1 0,0 0 0,1-1 0,0 1 0,0-1 0,0 0 0,11 7 0,-2-3-70,1-1 0,1 0 0,0-1 0,0-1 0,1-1 0,20 6 1,13-2-3758,-1-6-5399,-34-4-5299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11371,'0'0'15849,"6"4"-15245,-4-3-582,0 1 0,0-1 1,0 0-1,0 0 1,1 0-1,-1 0 0,0 0 1,1-1-1,-1 1 1,0-1-1,1 0 1,-1 1-1,0-1 0,1 0 1,-1 0-1,0 0 1,1-1-1,2 0 0,50-23 103,-54 24-125,37-22 16,-26 14-28,0 1 0,1 0 0,0 1 0,0 0 0,0 1 0,1 1-1,18-4 1,-32 8 5,0 0 0,1 0 0,-1 0 0,0 0 0,1 0 0,-1 0 0,0 0 0,0 0 0,1 0 0,-1 0 0,0 0 0,1 0 0,-1 0 0,0 0 0,0 1 0,1-1 0,-1 0-1,0 0 1,1 0 0,-1 0 0,0 1 0,0-1 0,0 0 0,1 0 0,-1 1 0,0-1 0,0 0 0,0 0 0,0 1 0,1-1 0,-1 0 0,0 1 0,0-1 0,0 0 0,0 0-1,0 1 1,0-1 0,0 1 0,-2 17 27,-13 16 123,-14 10-107,14-23 445,-21 41 1,36-62-477,0 0 1,0 0 0,-1 1-1,1-1 1,0 0 0,0 0-1,0 1 1,0-1 0,0 0-1,0 0 1,0 1 0,0-1-1,0 0 1,-1 1 0,1-1-1,0 0 1,0 0 0,1 1 0,-1-1-1,0 0 1,0 1 0,0-1-1,0 0 1,0 0 0,0 1-1,0-1 1,0 0 0,0 0-1,1 1 1,-1-1 0,0 0-1,0 0 1,0 0 0,0 1-1,1-1 1,-1 0 0,0 0-1,0 0 1,1 1 0,-1-1-1,16 0 142,18-10 93,10-13-119,50-34 1,11-8 41,-104 65-175,-1 0 0,1-1 0,-1 1 0,1-1 0,-1 1 0,1 0 0,0-1 0,-1 1 0,1 0 0,0 0 0,-1-1 0,1 1 1,0 0-1,-1 0 0,1 0 0,0 0 0,-1 0 0,1 0 0,0 0 0,0 0 0,-1 0 0,1 0 0,0 0 0,-1 1 0,1-1 1,-1 0-1,1 0 0,0 1 0,-1-1 0,1 0 0,1 2 0,-2-1 10,1 0-1,-1 0 1,1 1-1,-1-1 1,0 1-1,0-1 1,1 0-1,-1 1 1,0-1-1,0 1 1,0-1-1,0 0 1,-1 1-1,1 1 1,-2 4 36,0 0 0,0 0 1,0-1-1,0 1 0,-7 11 0,-27 30 433,-51 78 417,77-110-849,2 0 0,0 0 0,1 1 0,0 0 0,1 0 0,-4 21 0,10-37-35,-1 1 0,1 0 1,-1 0-1,1-1 0,0 1 0,-1 0 0,1 0 0,0 0 0,0-1 0,0 1 1,0 0-1,1 0 0,-1-1 0,1 1 0,-1 0 0,1 0 0,-1-1 0,1 1 1,0 0-1,0-1 0,0 1 0,-1-1 0,2 1 0,-1-1 0,0 0 0,0 1 0,0-1 1,1 0-1,-1 0 0,3 2 0,1-1 13,0-1-1,0 0 1,0 0 0,0-1 0,0 0 0,1 1-1,-1-2 1,0 1 0,0-1 0,7-1-1,4-1-235,0-1-1,0-1 0,-1-1 1,1 0-1,21-12 0,33-27-6265,-38 19-2453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8840,'0'0'141,"0"0"1,0 0-1,0-1 0,0 1 0,0 0 0,0 0 0,0 0 0,0 0 0,0 0 0,0-1 0,0 1 0,0 0 0,0 0 0,0 0 0,0 0 1,0 0-1,0-1 0,0 1 0,0 0 0,0 0 0,0 0 0,1 0 0,-1 0 0,0 0 0,0-1 0,0 1 0,0 0 0,0 0 0,0 0 1,0 0-1,0 0 0,1 0 0,-1 0 0,0 0 0,0 0 0,0-1 0,0 1 0,0 0 0,1 0 0,-1 0 0,0 0 0,0 0 0,0 0 1,0 0-1,0 0 0,1 0 0,-1 0 0,0 0 0,0 0 0,0 0 0,0 0 0,0 0 0,1 0 0,-1 0 0,0 1 0,0-1 0,0 0 1,0 0-1,0 0 0,0 0 0,1 0 0,-1 0 0,5 12 2919,-6 17-1470,-2 0 1,-14 56-1,11-57-1542,0 1 1,-2 57-1,29-111-4153,-4-26-3924,-14 18 2274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7527,'0'0'14793,"9"-5"-13533,0 0-976,1 0 0,0 1 0,0 1 0,0 0 0,1 0 0,-1 1 0,1 0 0,0 0 0,11 1 0,-5 0-536,32 2 459,-27 5-2760,-7 7-3919,-14-9 2281,-1-1-512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8232,'0'0'15663,"69"45"-14831,-35-45-319,-2 0-353,-1 0-128,-4 0-288,-4 0-865,-8 0-641,-12 1-1121,-3 7-1729,0 1-2531</inkml:trace>
  <inkml:trace contextRef="#ctx0" brushRef="#br0" timeOffset="1">0 216 11979,'0'0'11019,"74"-10"-9514,-42 3-512,3 1-288,-1 3-481,-5 2-224,-2 1-288,-7 0-1282,1 0-1088,-3 0-1538,-3 0-3299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10025,'0'0'13822,"-8"7"-13652,-28 26-66,1 1 1,2 2-1,-57 80 0,86-111-2275,5-10 36,9-20-2287,-3 8 701,4-13-2338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8616,'0'0'13965,"-9"64"-12491,22-43-161,9 1-480,3 0-481,2-2-256,3-1-704,5-4-1923,-1-1-2081,-2-4-3075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32 1057,'0'0'94,"1"0"1,-1 0-1,1 1 1,-1-1-1,1 0 0,-1 0 1,1 0-1,-1 0 0,1 0 1,-1 0-1,1 0 1,-1 0-1,1-1 0,-1 1 1,0 0-1,1 0 0,-1 0 1,1 0-1,-1-1 1,1 1-1,-1 0 0,0 0 1,1-1-1,-1 1 0,0 0 1,1-1-1,-1 1 1,0 0-1,1-1 0,-1 1 1,0-1-1,-9-10 2513,6 9-2574,0 0-1,0 0 1,0 0-1,-1 1 1,1-1-1,-1 1 1,0 0 0,-4-1-1,-1 2-2044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33 3716,'49'-18'6234,"-18"4"2313,-25 14-3212,-11 7-4210,-11 9-1216,-3-7 505,-1 0 0,1-1-1,-25 6 1,32-12-352,0 2 0,0 0 0,0 0 0,0 1 0,0 0 0,1 1 0,0 0 0,0 1 0,1 1 0,0-1 0,0 1 0,-9 11 0,18-18-61,0-1 0,1 1 0,-1 0 0,1 0 0,-1-1 0,0 1 0,1 0 0,-1 0 0,1 0 0,0 0 0,-1 0 0,1 0 0,0-1 0,0 1 0,-1 0 0,1 0 0,0 0 0,0 0 0,0 0 0,0 0 0,0 0 0,0 0 0,0 0 0,1 0 0,-1 0 0,0 0 0,0 0 0,1 1 0,1-1 12,-1 1 0,0-1 0,1 1 1,-1-1-1,1 0 0,-1 0 0,1 0 1,0 0-1,-1 0 0,1 0 0,0 0 1,0-1-1,2 2 0,60 8 430,121-7 245,-192-2-726,3 0-3370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44 14894,'0'0'9433,"0"11"-9155,-5 83-109,-4 0 0,-23 96 0,28-163-148,2-14 48,3-28 129,13-79 217,-6 47-193,2-49 0,-5 73-128,-5 22-96,1 1 0,-1 0-1,0 0 1,0-1 0,1 1 0,-1 0 0,0 0 0,1 0 0,-1-1-1,0 1 1,1 0 0,-1 0 0,1 0 0,-1 0 0,0 0-1,1 0 1,-1 0 0,0 0 0,1 0 0,-1 0 0,1 0-1,-1 0 1,0 0 0,1 0 0,-1 0 0,0 0 0,1 0-1,-1 0 1,0 1 0,1-1 0,-1 0 0,1 0 0,31 32-251,-11-10 313,-19-19-70,1-1 1,-1 0-1,1 0 1,0 0 0,0 0-1,0 0 1,0-1-1,0 1 1,1-1 0,-1 0-1,0 0 1,1 0 0,-1 0-1,1-1 1,-1 1-1,1-1 1,-1 0 0,0 0-1,1 0 1,6-2-1,-5 0 29,-1 0 0,1 0 0,-1 0-1,1 0 1,-1-1 0,0 0-1,0 0 1,0 0 0,-1-1 0,1 1-1,-1-1 1,0 0 0,4-4 0,2-6 124,0-1 0,-1 0 1,-1 0-1,0-1 0,-1 0 1,-1 0-1,5-27 0,-8 32 25,0 5-75,-1 0-1,0 0 1,0 0-1,-1 0 1,0 0-1,0 0 1,-1-12-1,1 17-93,0 1 1,0 0-1,0 0 0,0 0 1,-1-1-1,1 1 1,0 0-1,0 0 0,0-1 1,0 1-1,0 0 0,0 0 1,0 0-1,0 0 1,-1-1-1,1 1 0,0 0 1,0 0-1,0 0 0,0 0 1,-1-1-1,1 1 0,0 0 1,0 0-1,0 0 1,-1 0-1,1 0 0,0 0 1,0 0-1,0 0 0,-1 0 1,1 0-1,0 0 1,0 0-1,-1 0 0,1 0 1,0 0-1,0 0 0,0 0 1,-1 0-1,1 0 0,-9 8-67,-4 14-35,-3 15 112,1 0-1,2 1 0,2 1 0,1 0 0,-7 57 0,17-95-7,0-1 0,0 0-1,0 1 1,0-1 0,0 1 0,-1-1 0,1 1 0,0-1 0,0 1 0,0-1 0,1 1 0,-1-1 0,0 1 0,0-1 0,0 1 0,0-1 0,0 1 0,1-1 0,-1 0 0,0 1 0,0-1 0,1 1 0,-1-1 0,0 0 0,1 1 0,-1-1 0,0 1 0,1-1 0,-1 0 0,0 0 0,1 1 0,-1-1 0,1 0 0,-1 0 0,1 1 0,-1-1 0,0 0 0,1 0 0,0 0 0,22-10 90,23-29 88,-43 37-168,17-19 32,-14 14-38,0 0 0,1 0 0,0 1-1,0 0 1,1 0 0,0 1-1,0 0 1,0 0 0,14-5 0,-22 10-7,1 0 1,0-1-1,0 1 0,0 0 1,0 0-1,0 0 1,0 0-1,0 0 1,0 0-1,0 1 0,0-1 1,-1 0-1,1 0 1,0 1-1,0-1 1,0 0-1,0 1 1,0-1-1,-1 1 0,1-1 1,0 1-1,0-1 1,-1 1-1,1 0 1,0-1-1,-1 1 1,1 0-1,-1 0 0,1-1 1,-1 1-1,1 0 1,-1 0-1,0 0 1,1 0-1,-1-1 1,0 1-1,0 0 0,1 0 1,-1 0-1,0 0 1,0 0-1,0 1 1,0 49 52,-1-35-35,1 80-2440,0-95 2305,0-1 0,1 0 0,-1 0-1,0 0 1,0 0 0,0 1 0,0-1 0,0 0 0,1 0 0,-1 0-1,0 0 1,0 0 0,0 0 0,1 0 0,-1 1 0,0-1 0,0 0 0,0 0-1,1 0 1,-1 0 0,0 0 0,0 0 0,0 0 0,1 0 0,-1 0-1,0 0 1,0 0 0,1 0 0,-1 0 0,0 0 0,0 0 0,0 0 0,1-1-1,-1 1 1,0 0 0,0 0 0,0 0 0,1 0 0,-1 0 0,0 0-1,0 0 1,0-1 0,0 1 0,0 0 0,1 0 0,-1 0 0,0 0-1,0-1 1,0 1 0,0 0 0,0 0 0,0 0 0,0-1 0,0 1 0,0 0-1,1 0 1,-1-1 0,0 1 0,0 0 0,0 0 0,10-13-5047,1-10-6077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6822,'0'0'18647,"-5"-2"-18460,4 1-173,0 0-1,-1 1 0,1-1 1,0 1-1,0-1 0,-1 1 0,1-1 1,0 1-1,0 0 0,-1 0 1,1 0-1,0-1 0,-1 1 1,1 1-1,0-1 0,-1 0 1,1 0-1,0 0 0,-1 1 0,1-1 1,0 1-1,0-1 0,-1 1 1,1-1-1,0 1 0,-1 1 1,-1 0 28,0 1 0,0-1 0,1 1 0,-1 0 0,1 0 0,0 0 1,0 0-1,0 1 0,1-1 0,-1 1 0,-1 3 0,2-5-4,0 1 0,-1-1-1,1 1 1,1 0 0,-1-1-1,0 1 1,1 0 0,-1-1 0,1 1-1,0 0 1,-1 0 0,2-1 0,-1 1-1,0 0 1,0-1 0,1 1-1,-1 0 1,1 0 0,0-1 0,0 1-1,0-1 1,0 1 0,1-1 0,2 5-1,-1-5 30,1 1 0,-1-1 0,1 0 0,0 0-1,-1 0 1,1 0 0,0-1 0,0 0 0,0 0 0,0 0-1,0 0 1,1 0 0,-1-1 0,0 0 0,7 0 0,-4 0 47,1 0 0,0 0 1,0-1-1,-1 0 0,1-1 1,-1 0-1,1 0 1,-1 0-1,0-1 0,1 0 1,-2 0-1,13-8 0,-15 8-55,0-1 1,-1 1-1,1-1 0,0 0 0,-1 0 0,0 0 0,0 0 0,0 0 0,-1-1 0,0 1 0,1-1 1,-2 1-1,1-1 0,0 0 0,-1 0 0,0 0 0,0 0 0,0 0 0,-1 0 0,0-7 1,0 7-39,0-1 1,0 1 0,0 0-1,-1 0 1,1 0-1,-1 0 1,-1 0 0,1 0-1,-5-10 1,5 14-68,0-1-1,-1 1 0,1-1 1,-1 1-1,1 0 1,-1 0-1,1 0 1,-1 0-1,0 0 1,1 0-1,-1 0 1,0 0-1,0 1 0,0-1 1,0 1-1,0-1 1,0 1-1,0 0 1,1 0-1,-1-1 1,0 2-1,0-1 1,0 0-1,0 0 0,0 1 1,0-1-1,0 1 1,0-1-1,-2 2 1,-1 0-438,0 0 1,0 0-1,0 0 1,0 0 0,0 1-1,1 0 1,-5 4-1,-16 14-4885,10-9-304,0 1-3862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9801,'0'0'9092,"-9"9"-7923,-4 1-752,0 2 0,2-1 1,-1 2-1,2-1 0,-1 2 0,2-1 1,0 1-1,0 1 0,2 0 0,0 0 1,-10 29-1,16-40-381,0 1 0,0-1 0,1 1 0,0-1 0,-1 1 0,1 0 0,1-1 0,-1 1 0,1-1 0,0 1 0,0-1 0,0 1-1,0-1 1,1 0 0,0 1 0,2 3 0,-2-6-248,0 1 0,-1-1-1,1 0 1,0 0-1,1 0 1,-1 0 0,0 0-1,1-1 1,-1 1 0,5 1-1,-2-1-614,-1 0-1,1-1 1,0 1 0,-1-1-1,1-1 1,0 1 0,7 0-1,8-1-5263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13261,'0'0'9934,"7"0"-9565,9 1-204,-4 0 27,1 0 1,0-1-1,0-1 0,24-3 0,-34 3-166,0 0 0,1 0 0,-1 0 0,1-1 0,-1 1 0,0-1 0,0 1 0,0-1 0,0 0 0,0-1 0,-1 1 0,1 0 0,0-1 0,-1 1 0,0-1 1,1 0-1,-1 0 0,0 0 0,-1 0 0,1 0 0,-1 0 0,1 0 0,1-7 0,-3 9 7,1 0 0,-1 1 0,0-1 0,0 0 0,0 1 0,1-1 0,-1 0 0,0 0 0,0 1 0,0-1 0,0 0 0,0 0 0,-1 1 0,1-1 0,0 0 0,0 1 0,0-1 0,0 0 0,-1 0 0,1 1 0,0-1 0,-1 1 0,1-1 0,-1 0 0,1 1 0,-1-1 0,1 1 0,-1-1 0,0 0 0,-23-3 292,16 5-316,1 1-1,0-1 1,0 1-1,1 1 1,-13 5-1,6 0-2,0 0 0,1 1 0,0 0 0,1 1 0,0 1 0,-11 14 0,16-18 72,0 0 1,1 0-1,0 1 1,0 0-1,1 0 0,0 0 1,0 1-1,1-1 0,0 1 1,0 0-1,-1 13 1,4-20-68,0 0 0,0 0 1,0 0-1,0 0 0,1 0 1,-1-1-1,1 1 1,-1 0-1,1 0 0,0 0 1,0 0-1,0-1 1,0 1-1,0 0 0,0-1 1,0 1-1,0-1 0,1 1 1,-1-1-1,1 0 1,-1 1-1,1-1 0,-1 0 1,1 0-1,0 0 1,-1 0-1,1-1 0,0 1 1,0 0-1,0-1 1,0 1-1,0-1 0,0 1 1,-1-1-1,4 0 1,10 2-407,0-1 0,-1-1 0,25-2 0,-28 1-421,24-4-3306,-5-7-2924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14734,'0'0'7185,"9"9"-6758,-2-3-387,-1 0-1,-1 0 0,1 1 0,-1 0 0,0 0 0,0 0 0,-1 0 0,0 1 0,0 0 0,-1 0 0,0 0 0,-1 0 0,1 0 0,-2 1 0,3 15 0,-4-12 72,-1-1 0,0 1 0,-1-1 0,0 0 1,-1 1-1,0-1 0,0 0 0,-1 0 0,-1-1 0,0 1 0,0-1 0,-13 18 0,7-14-259,0 0-1,-24 22 1,-34 18-4364,36-35-3799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7431,'0'0'8184,"-7"3"-6673,-4 2-1067,1 0 0,0 1 0,0 0 0,0 0 0,1 2 1,-1-1-1,2 1 0,-1 0 0,1 1 0,1 0 0,-1 0 1,2 0-1,-8 13 0,7-11-326,1 0 0,1 1 0,0 0 0,0-1-1,1 1 1,1 1 0,0-1 0,0 0 0,2 1 0,-1 0 0,1-1 0,2 25 0,0-35-326,-1 0 0,1 1 0,-1-1 1,1 0-1,0 0 0,0 0 0,0-1 0,0 1 1,0 0-1,0 0 0,1 0 0,-1-1 0,0 1 1,1-1-1,0 1 0,-1-1 0,1 1 0,0-1 1,-1 0-1,1 0 0,0 0 0,0 0 0,0 0 1,0 0-1,0-1 0,3 1 0,19 2-5125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72 10570,'0'0'12497,"9"3"-12139,0-1-310,1 0 0,-1 0 0,0-1 0,0 0 0,1-1 0,14-1 0,-20 1-46,0 0-1,0-1 0,0 1 1,0-1-1,0 0 1,-1 0-1,1-1 1,0 1-1,-1-1 1,1 0-1,-1 0 1,1 0-1,-1 0 1,0 0-1,0-1 0,0 1 1,0-1-1,-1 0 1,1 0-1,-1 0 1,4-6-1,-5 8 4,-1 1-1,0-1 1,1 0 0,-1 0-1,1 1 1,-1-1 0,0 0-1,0 0 1,1 0 0,-1 0-1,0 0 1,0 1 0,0-1-1,0 0 1,0 0 0,0 0-1,0 0 1,0 0-1,-1 0 1,1 1 0,0-1-1,0 0 1,-1 0 0,1 0-1,0 1 1,-1-1 0,1 0-1,-1 0 1,0 0 0,-1 0 0,1-1-1,-1 1 1,0 0 0,0 0 0,0 1 0,0-1 0,1 0 0,-1 0 0,0 1 0,0 0-1,0-1 1,-3 1 0,-4-1 25,-1 1 0,1 0 0,0 1 0,-16 2 0,15 0 19,1 0 1,0 1 0,1 0-1,-1 0 1,1 1 0,-1 0 0,1 1-1,1 0 1,-1 0 0,1 1 0,0-1-1,1 2 1,-1-1 0,1 1 0,1 0-1,0 0 1,0 0 0,0 1 0,1-1-1,0 1 1,-2 11 0,6-19-41,0 1 0,0-1 0,0 0 0,0 1 0,1-1 0,-1 0 0,0 1 0,1-1 0,-1 0 0,1 1 0,-1-1 0,1 0 0,0 0 0,0 0 0,-1 0 0,1 0 0,0 0-1,0 0 1,0 0 0,0 0 0,0 0 0,0 0 0,1-1 0,-1 1 0,0 0 0,0-1 0,0 1 0,1-1 0,-1 1 0,0-1 0,1 0 0,-1 1 0,0-1 0,1 0 0,-1 0 0,3 0 0,61 2-403,-51-2-30,1 0-1378,0-1 1,0 0-1,26-7 0,2-4-7994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12492,'0'0'9641,"47"9"-8264,-29 8-576,-3 4-417,-4 5-256,-10 5-63,-1 6-1,-5 2 352,-17 1-32,-8-1-191,-5-1-129,-2-4 0,1-4-705,1-8-2242,3-2-4003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8136,'0'0'14509,"-8"1"-13622,-23 6-97,30-7-751,1 0 0,0 0 0,0 0 0,-1 0 0,1 0 0,0 0 0,-1 0 0,1 0 0,0 0 1,-1 0-1,1 0 0,0 0 0,-1 0 0,1 0 0,0 1 0,0-1 0,-1 0 0,1 0 0,0 0 0,0 0 1,-1 1-1,1-1 0,0 0 0,0 0 0,-1 0 0,1 1 0,0-1 0,0 0 0,0 0 0,0 1 0,-1-1 1,1 0-1,0 1 0,0-1 0,0 0 0,0 0 0,0 1 0,0-1 0,0 0 0,0 1 0,0-1 0,0 0 1,0 1-1,0-1 0,0 0 0,0 0 0,0 1 0,0-1 0,0 0 0,0 1 0,0-1 0,1 0 0,-1 0 1,0 1-1,0-1 0,0 0 0,0 1 0,1-1 0,-1 0 0,0 0 0,0 0 0,1 1 0,-1-1 1,13 9 324,1-3-273,0-2-1,0 0 0,0-1 0,1 0 1,-1-1-1,1 0 0,25-2 1,-19 1-47,0 0 0,33 6 0,-53-6-45,0-1 1,-1 0 0,1 0-1,0 0 1,-1 1 0,1-1-1,-1 0 1,1 1 0,0-1 0,-1 1-1,1-1 1,-1 1 0,1-1-1,-1 1 1,1-1 0,-1 1-1,0-1 1,1 1 0,-1 0 0,0-1-1,1 1 1,-1 0 0,0-1-1,0 1 1,1 0 0,-1-1-1,0 1 1,0 0 0,0-1 0,0 1-1,0 0 1,0-1 0,0 1-1,0 0 1,0 0 0,0-1-1,-1 1 1,1 0 0,0-1 0,0 1-1,-1 0 1,1-1 0,0 1-1,-1-1 1,1 1 0,-1-1-1,1 1 1,-1 0 0,0 0 0,-25 32 75,24-31-66,-21 21 442,-47 38-1,63-56-504,0 0 0,0 0-1,0 0 1,-1-1 0,1 0 0,-1 0-1,0-1 1,-1 0 0,1-1-1,-9 2 1,38-8-5285,-8-5-2684,1 0-3283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97 2210,'0'0'7223,"8"-7"-5056,36-31 2398,-39 27 3246,-18 13-6270,-21 14-2016,26-10 556,0 0-1,1 1 0,0-1 1,0 1-1,0 1 1,1 0-1,0 0 0,1 0 1,-1 0-1,2 1 0,-1 0 1,1 0-1,0 0 0,1 0 1,0 1-1,1-1 0,0 1 1,-1 10-1,3-19-56,0 1 0,1-1-1,-1 0 1,0 1 0,0-1-1,1 0 1,-1 0 0,1 1 0,-1-1-1,1 0 1,-1 0 0,1 0-1,0 1 1,-1-1 0,1 0-1,0 0 1,0 0 0,0 0 0,0-1-1,0 1 1,0 0 0,0 0-1,0 0 1,0-1 0,1 1 0,1 0-1,1 1 38,1-1 1,0 0-1,0 0 0,0 0 0,0 0 0,-1-1 0,9 0 1,0-1 15,0 0-1,0-1 1,0 0 0,0-1 0,13-5 0,-16 4 19,1-2 0,-1 1 0,0-1 1,-1-1-1,1 0 0,-1 0 0,0-1 0,11-13 0,-16 16-2,0 0 0,0 0 0,0 0 0,-1-1 0,0 0-1,0 1 1,0-1 0,-1 0 0,0 0 0,0 0 0,0-1 0,-1 1-1,0 0 1,0-1 0,-1 1 0,0-12 0,-1 14-107,0 1 0,0 0 0,0 0 0,0 0 0,-1 0 0,1 0 0,-1 1 0,0-1-1,0 0 1,0 1 0,0-1 0,0 1 0,0 0 0,-1-1 0,1 1 0,-1 1 0,0-1 0,1 0 0,-1 0 0,0 1 0,0 0 0,0-1 0,0 1 0,0 0 0,0 1 0,-1-1-1,1 1 1,-4-1 0,2 0-282,-1 0 0,1 1-1,-1-1 1,0 1 0,1 0-1,-1 1 1,1-1 0,-1 1 0,0 1-1,1-1 1,0 1 0,-1 0-1,1 0 1,0 0 0,-8 5-1,8-3-574,1 0 0,0 0 0,0 0 0,0 1 0,0-1 0,1 1-1,0 0 1,-5 8 0,-2 11-6246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9513,'0'0'10789,"0"8"-10122,-2 3-550,-1 0 1,0 0-1,0 0 0,-1-1 0,0 1 1,-1-1-1,0 0 0,0-1 0,-1 1 1,-12 14-1,-85 96 1073,91-107-894,2-3 129,-28 30-752,38-41 305,0 1 0,0 0 0,0 0 1,0 0-1,0 0 0,0 0 0,0 0 0,0 0 1,0-1-1,0 1 0,-1 0 0,1 0 1,0 0-1,0 0 0,0 0 0,0 0 1,0 0-1,0 0 0,0 0 0,0-1 1,0 1-1,0 0 0,-1 0 0,1 0 1,0 0-1,0 0 0,0 0 0,0 0 1,0 0-1,0 0 0,0 0 0,0 0 1,-1 0-1,1 0 0,0 0 0,0 0 1,0 0-1,0 0 0,0 0 0,0 0 1,-1 0-1,1 0 0,0 0 0,0 0 0,0 0 1,0 0-1,0 0 0,0 0 0,0 1 1,0-1-1,-1 0 0,1 0 0,0 0 1,0 0-1,15-29-1703,-6 12 906,-1 1 0,-1-1 1,-1-1-1,0 1 0,-1-1 0,4-31 0,-7 31 809,0 1 1,-2-1-1,-3-34 0,4 51 78,-1 0-1,0 0 1,0 0-1,0 0 1,0 1-1,0-1 1,0 0 0,-1 0-1,1 0 1,0 0-1,0 1 1,-1-1-1,1 0 1,0 0-1,-1 0 1,1 1-1,-1-1 1,1 0-1,-1 1 1,1-1-1,-1 0 1,1 1-1,-1-1 1,0 1-1,1-1 1,-1 1 0,0-1-1,1 1 1,-1-1-1,0 1 1,0 0-1,0-1 1,1 1-1,-1 0 1,0 0-1,0 0 1,0 0-1,0-1 1,1 1-1,-1 0 1,0 0-1,0 1 1,0-1-1,0 0 1,0 0-1,1 0 1,-1 1 0,0-1-1,0 0 1,0 1-1,1-1 1,-2 1-1,-1 1 67,0-1 0,1 1 0,-1 0 0,1 0 1,-1 0-1,1 1 0,0-1 0,0 0 0,0 1 0,0 0 0,0-1 0,1 1 0,-2 3 0,0 3 21,1 0 0,0 1 0,1-1 0,0 0 0,0 1 0,1-1 0,1 1 0,-1-1 0,1 0 0,1 1 0,0-1 0,0 0 0,1 0 0,0 0 0,1 0 0,-1-1 0,2 1 0,-1-1 0,8 9 0,-7-9-80,0-1-1,1 0 1,0 0 0,0-1 0,0 1 0,1-2 0,0 1-1,0-1 1,1 0 0,-1 0 0,1-1 0,0 0 0,1 0-1,-1-1 1,0 0 0,1 0 0,0-1 0,0 0 0,-1-1-1,11 0 1,-18-1-69,-1 0 0,1 0 0,0-1 0,-1 1 0,1-1-1,0 1 1,-1 0 0,1-1 0,-1 1 0,1-1 0,-1 1-1,1-1 1,-1 0 0,1 1 0,-1-1 0,1 0 0,-1 1 0,0-1-1,1 0 1,-1 1 0,0-1 0,0 0 0,0 1 0,1-1 0,-1 0-1,0 0 1,0 0 0,0 1 0,0-1 0,0 0 0,0 0 0,0 1-1,-1-1 1,1 0 0,0 1 0,0-1 0,-1 0 0,1 0 0,0 1-1,-1-1 1,0-1 0,-14-33-156,1 15-620,-2 2 0,0 0-1,-1 0 1,0 2 0,-2 0-1,0 1 1,0 1 0,-2 1-1,-30-16 1,47 27 825,0 1 0,0-1 0,0 1 0,0 0 0,0 0 0,0 0 0,0 0 0,-1 1 0,1 0 0,0-1 0,0 2 0,-6 0 0,9-1 12,1 1-1,-1 0 0,1 0 1,-1-1-1,1 1 0,-1 0 1,1 0-1,-1 0 0,1 0 0,0 0 1,-1-1-1,1 1 0,0 0 1,0 0-1,0 0 0,0 0 1,0 0-1,0 0 0,0 0 1,0 0-1,0 0 0,0 0 0,1 0 1,-1 0-1,0 0 0,0 0 1,1-1-1,-1 1 0,1 0 1,-1 0-1,1 0 0,-1-1 1,1 1-1,0 0 0,-1 0 0,1-1 1,1 2-1,5 4 127,1-1 0,0 1 0,0-1 0,1-1 0,-1 0 0,1 0 0,0 0 0,13 2 0,81 16 456,-87-19-574,51 10 342,-11-2-1053,-18-4-3640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13389,'0'0'9176,"12"0"-7633,-6-1-1460,1 1 1,-1-1-1,1 1 0,-1-2 0,1 1 1,-1-1-1,0 0 0,1 0 0,-1-1 1,0 0-1,-1 0 0,1 0 0,0-1 0,-1 0 1,0 0-1,0 0 0,0 0 0,0-1 1,-1 0-1,0 0 0,0 0 0,0-1 1,-1 1-1,0-1 0,0 0 0,3-7 1,-5 12-59,-1-1 1,1 0-1,0 0 1,-1 0 0,0 0-1,1 1 1,-1-1 0,0 0-1,0 0 1,0 0 0,0 0-1,0 0 1,0 0-1,-1 1 1,1-1 0,-1 0-1,1 0 1,-1 0 0,0 1-1,1-1 1,-1 0 0,0 1-1,0-1 1,-3-2-1,3 3-16,-1 0-1,0 0 0,0 0 1,0 1-1,0-1 1,-1 0-1,1 1 0,0 0 1,0-1-1,0 1 0,0 0 1,0 0-1,-1 1 0,1-1 1,0 0-1,0 1 0,0-1 1,0 1-1,0-1 0,0 1 1,0 0-1,-4 2 0,1 0-13,-1 0 0,1 1 0,0 0-1,0 0 1,0 0 0,0 0-1,1 1 1,-1 0 0,1 0 0,1 0-1,-1 0 1,1 1 0,0-1-1,-4 10 1,3-6 16,1 0 0,0 0 1,0 0-1,1 1 0,0-1 0,1 1 0,0 0 0,0-1 0,1 11 0,1-17-33,-1 0 0,1 0 0,0 0 0,-1 0 1,1 0-1,1 0 0,-1 0 0,0 0 0,1 0 0,-1-1 0,1 1 0,0-1 0,0 1 0,0-1 0,0 1 0,0-1 0,1 0 0,-1 0 0,1 0 0,-1-1 0,1 1 0,0 0 0,5 1 0,-3-1-587,1 0 0,-1 0 1,1-1-1,0 0 1,0 0-1,-1 0 0,1-1 1,0 0-1,0 0 0,0 0 1,10-3-1,16-9-8210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37 10826,'0'0'3091,"-10"-7"-1719,5 4-1301,-1-1-1,1 1 1,-1 0 0,0 1-1,0-1 1,0 1-1,-1 0 1,1 1 0,0-1-1,-1 1 1,1 1-1,-1-1 1,1 1 0,-1 0-1,1 0 1,-1 1 0,1 0-1,0 0 1,-1 1-1,1-1 1,-10 5 0,-6 6 105,1 0 0,0 2 0,1 0 0,0 1 0,1 1 1,1 1-1,1 1 0,-18 22 0,16-16 108,2 0-1,0 2 1,2 0 0,0 0 0,2 1-1,-13 39 1,20-48-121,1 0-1,1 0 1,0 0 0,1 1-1,1 0 1,1-1 0,1 1 0,0 0-1,5 25 1,-3-35-136,0 0-1,0-1 1,1 1 0,0-1 0,1 0-1,0 0 1,0 0 0,1-1 0,0 1-1,0-1 1,1 0 0,-1-1 0,2 1-1,-1-1 1,1 0 0,0-1 0,0 0-1,0 0 1,1 0 0,0-1 0,15 6-1,-2-2 160,1-2 0,-1 0-1,1-2 1,0 0-1,1-2 1,-1 0 0,0-1-1,1-2 1,-1 0-1,0-1 1,0-1 0,29-9-1,-19 4 54,0-2-1,-1-2 0,-1-1 0,0-1 0,-1-1 1,-1-2-1,47-36 0,-53 36-113,-2-2-1,0 0 0,-1-1 1,-1-1-1,-1-1 0,-1 0 1,-1-1-1,15-32 0,-25 46-129,-1 0 0,0-1-1,0 0 1,-1 0 0,-1 0 0,1 0-1,-2 0 1,1 0 0,-1-1 0,-1 1-1,0 0 1,0-1 0,-1 1 0,-1 0-1,1 0 1,-2-1 0,1 1 0,-1 1-1,-1-1 1,0 0 0,0 1 0,-1 0-1,0 0 1,-12-15 0,4 10-212,0 0 1,0 1-1,-1 1 1,-1 0-1,0 1 1,0 1-1,-1 0 1,-29-12 0,32 16-173,-1 1 0,0 0 0,0 1 0,0 0 0,-1 1 1,0 1-1,1 1 0,-1 0 0,0 0 0,1 2 0,-24 2 1,-1 11-2517,9 5-2123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7374 9577,'0'0'347,"8"6"123,1 0-306,0-1 0,0 0 0,0-1 0,1 0 0,0-1 0,0 0 0,0 0 0,0-1 0,0 0 0,17 1 0,190-1 1152,355-41 0,-366 24 545,337 18 0,-179 6-1932,-160-17 733,1-10 0,-2-8 0,233-61 0,-101-4-606,336-142 0,-113 6 460,-385 154-364,-105 43-190,-1-2 0,-2-4 0,-1-3 0,106-84-1,-127 85 53,-1-1-1,-2-2 1,-1-1-1,-3-3 1,-2 0-1,53-94 1,-70 103 29,-1-1 1,-2 0-1,-2-1 0,-2 0 1,-1-1-1,-2 0 1,-1 0-1,0-65 1,-8-27 100,-24-164 1,12 169-105,-8-91 355,8-302 0,19 462-404,3 0 0,2 0 0,3 1 0,34-98 0,-1 39-147,71-127 0,-62 144 127,84-110 0,83-81-192,-61 85 185,308-408 9,-143 245-143,-283 322 132,77-71-120,228-169 1,335-171-1468,-585 394 1552,152-87 99,126-84 23,-102 67 401,-227 143-355,2 2-1,0 1 1,2 3 0,54-11 0,213-30 156,87-20 1243,-505 87-3095,78-5 844,-16 3-560,14-6-4563,22-8-4189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 9897,'-1'0'303,"0"-1"-1,1 0 0,-1 0 0,1 0 0,-1 0 1,1 0-1,-1 0 0,1 0 0,-1 0 1,1 0-1,0 0 0,-1 0 0,1 0 0,0 0 1,0 0-1,0 0 0,0 0 0,0 0 0,0 0 1,0 0-1,0 0 0,1-1 0,-1 1 1,0 0-1,1-1 0,27-2 2776,-21 4-3380,8 1 462,-1 0-1,1 1 1,-1 1-1,1 0 1,-1 1-1,0 0 0,0 1 1,-1 1-1,1 0 1,-1 1-1,0 0 1,-1 1-1,13 11 1,-21-16-118,0 1 1,0-1-1,0 1 1,0 0-1,0 0 1,-1 0-1,0 1 1,0-1-1,0 1 1,-1 0 0,1 0-1,-1 0 1,0 0-1,0 0 1,-1 0-1,0 1 1,0-1-1,0 0 1,0 1 0,-1-1-1,0 1 1,0-1-1,-1 1 1,1-1-1,-1 0 1,0 1-1,-1-1 1,1 0-1,-1 0 1,0 0 0,0 0-1,-1 0 1,0 0-1,1 0 1,-2-1-1,1 0 1,-6 7-1,-61 74 285,-20 24-4449,73-87-352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5573,'4'2'11949,"5"-1"-6741,30-1-5731,-30 0 2050,62-1 27,-21-1-879,70 7 1,-117-4-5030,-7 0 2015,-12-1-1885,-1 0-1216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9961,'0'0'13741,"60"6"-12299,-30-6-353,-1 0-417,-4 2-447,4-1-193,-2-1-32,-3 0-705,-6 0-961,1 0-832,-6 0-1121,-2-6-3780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9705,'2'-22'13562,"-1"34"-10680,-4 9-3802,-7 32 1111,3 0-1,-1 97 0,9-142-3368,2-16 410,2-18-3751,-5-3-3581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10602,'0'0'13245,"10"-3"-11996,25-3-639,63-2 1,-38 12-4528,-81 2-16145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7623,'0'0'16944,"74"20"-16143,-47-21-545,0-1-192,-8 1-192,1 1-1377,-11 0-898</inkml:trace>
  <inkml:trace contextRef="#ctx0" brushRef="#br0" timeOffset="1">1 84 9065,'0'0'15246,"63"31"-14317,-34-31-545,3 0-320,1 0-96,-5 0-1890,-2 0-2241,-5-2-4133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13261,'0'0'9699,"-4"11"-9293,-3 7-323,0 0-1,-2 0 0,0-1 1,-1-1-1,0 1 1,-1-2-1,-1 1 1,-28 26-1,40-42-150,0 1 1,-1-1-1,1 1 0,-1-1 1,1 0-1,-1 1 0,1-1 1,-1 0-1,0 1 0,1-1 1,-1 0-1,1 0 0,-1 1 0,0-1 1,1 0-1,-1 0 0,1 0 1,-1 0-1,0 0 0,1 0 1,-1 0-1,0 0 0,1 0 1,-1 0-1,1 0 0,-1 0 0,0 0 1,1-1-1,-1 1 0,1 0 1,-1 0-1,0-1 0,1 1 1,-1 0-1,1-1 0,-1 1 1,1-1-1,-1 1 0,1 0 0,0-1 1,-1 1-1,1-1 0,-1 1 1,1-1-1,0 0 0,-1 1 1,1-1-1,0 1 0,0-1 1,0 0-1,-1 0 0,-8-39-7806,8 32 5351,-1-11-3344</inkml:trace>
  <inkml:trace contextRef="#ctx0" brushRef="#br0" timeOffset="1">0 55 3619,'0'0'19635,"58"44"-18674,-29-28-577,-2-1-288,5-1-160,-6-1-1825,-3-4-1891,-7-5-3907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8520,'0'0'10052,"1"9"-7698,-1-6-2188,1-1 0,-1 1-1,0 0 1,1-1-1,0 1 1,-1 0-1,1-1 1,0 1-1,1 0 1,-1-1-1,0 0 1,2 3-1,0-3 8,-1 0-1,1 0 1,-1 0-1,1 0 1,-1-1-1,1 1 1,0-1-1,0 0 1,0 0-1,0 0 0,0 0 1,0-1-1,0 1 1,0-1-1,4 1 1,43 3 880,0-3 0,96-8 0,-96 0-3254,63-15-1,-90 14-2539,-7-3-3421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5285,'0'0'13592,"0"12"-11783,0 152 2515,0-162-4283,0 1 0,0 0 0,0-1 0,1 1 0,-1-1 0,1 0 0,-1 1 0,1-1 0,0 1 0,0-1-1,0 0 1,0 0 0,0 1 0,1-1 0,-1 0 0,3 2 0,-3-4-14,0 1 0,0 0 0,0-1 0,0 1 0,0-1 0,0 1-1,0-1 1,0 0 0,1 0 0,-1 1 0,0-1 0,0 0 0,0 0 0,1 0 0,-1 0 0,0 0 0,0-1 0,0 1 0,0 0 0,1 0 0,-1-1 0,0 1-1,0-1 1,0 1 0,0-1 0,0 1 0,0-1 0,0 0 0,0 0 0,0 1 0,0-1 0,0 0 0,-1 0 0,1 0 0,0 0 0,1-2 0,9-10 113,0-2 1,-1 0 0,-1 0 0,0-1 0,10-25-1,-12 24-54,0 1-1,1 1 0,1 0 0,1 0 0,18-23 1,-27 38-87,-1 0 1,0-1-1,0 1 1,0 0-1,0 0 1,1-1-1,-1 1 1,0 0-1,0 0 1,1-1-1,-1 1 1,0 0-1,0 0 1,1 0-1,-1-1 1,0 1-1,1 0 1,-1 0-1,0 0 1,1 0-1,-1 0 1,0 0-1,1 0 1,-1 0-1,0 0 1,0 0-1,1 0 1,-1 0-1,0 0 1,1 0-1,-1 0 1,0 0-1,1 0 1,-1 0-1,0 0 1,1 0-1,-1 1 1,0-1-1,0 0 1,1 1-1,5 16-45,-6 36-33,0-41 80,-6 114 15,6-126-14,0 0 0,0 1-1,0-1 1,0 1-1,0-1 1,-1 0 0,1 1-1,0-1 1,0 0 0,0 1-1,0-1 1,0 1-1,1-1 1,-1 0 0,0 1-1,0-1 1,0 1-1,0-1 1,0 0 0,0 1-1,1-1 1,-1 0-1,0 1 1,0-1 0,1 0-1,-1 1 1,0-1 0,0 0-1,1 0 1,-1 1-1,0-1 1,1 0 0,-1 0-1,0 0 1,1 1-1,-1-1 1,0 0 0,1 0-1,-1 0 1,0 0-1,1 0 1,-1 0 0,1 0-1,-1 0 1,1 0-1,19-13 174,16-29 185,-2-14-222,-21 32-95,32-42 0,-45 66-43,0 0-1,0-1 1,0 1 0,0 0-1,0 0 1,1 0 0,-1 0-1,0 0 1,0 0-1,0 0 1,0 0 0,0-1-1,0 1 1,0 0 0,1 0-1,-1 0 1,0 0 0,0 0-1,0 0 1,0 0-1,0 0 1,1 0 0,-1 0-1,0 0 1,0 0 0,0 0-1,0 0 1,0 0-1,1 0 1,-1 0 0,0 0-1,0 0 1,0 0 0,0 0-1,0 0 1,0 1-1,1-1 1,-1 0 0,0 0-1,0 0 1,0 0 0,0 0-1,0 0 1,0 0-1,0 0 1,0 1 0,1-1-1,-1 0 1,0 0 0,0 0-1,0 0 1,0 0-1,0 0 1,0 1 0,0-1-1,0 0 1,0 0 0,0 0-1,0 0 1,0 0-1,0 1 1,0-1 0,0 0-1,0 0 1,0 0 0,0 1-1,1 19-62,-3 23-105,-4-1-414,-2 35-3870,8-77 4322,0 1 1,1-1-1,-1 0 0,0 0 0,0 0 1,1 0-1,-1 1 0,0-1 1,0 0-1,1 0 0,-1 0 1,0 0-1,1 0 0,-1 0 1,0 0-1,1 0 0,-1 0 1,0 0-1,1 0 0,-1 0 1,0 0-1,1 0 0,-1 0 0,0 0 1,0 0-1,1 0 0,-1 0 1,0 0-1,1-1 0,-1 1 1,0 0-1,0 0 0,1 0 1,-1 0-1,0-1 0,0 1 1,1 0-1,-1 0 0,0-1 1,0 1-1,0 0 0,0 0 0,1-1 1,-1 1-1,0 0 0,0-1 1,14-12-3161,7-12-1830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85 11723,'0'0'15289,"10"7"-14531,-3-3-659,-4-2-79,-1 0 0,1 0 0,0 0 0,0 0 1,0 0-1,0-1 0,0 0 0,0 1 0,0-1 0,1 0 0,-1 0 0,0-1 0,1 1 0,-1-1 0,1 0 0,-1 0 0,0 0 0,1 0 1,-1 0-1,1-1 0,-1 0 0,5-1 0,10-6 20,-1 0 1,21-15 0,-35 21-32,0 1 1,0-1 0,0 0 0,-1 0-1,1 0 1,-1 0 0,1-1 0,-1 1-1,0-1 1,0 1 0,0-1 0,0 0-1,-1 0 1,1 0 0,-1 0 0,0 0-1,1 0 1,-1 0 0,-1 0 0,1 0-1,0-7 1,-1 10-8,0-1 0,-1 0-1,1 1 1,0-1 0,-1 1 0,1-1-1,-1 1 1,1-1 0,-1 1 0,0-1-1,1 1 1,-1 0 0,1-1 0,-1 1-1,0 0 1,1-1 0,-1 1-1,0 0 1,1 0 0,-1-1 0,0 1-1,0 0 1,1 0 0,-1 0 0,0 0-1,0 0 1,-27 0-23,21 0 27,-5 1-7,0 0-1,1 1 1,-1 1-1,1 0 1,-1 0 0,1 1-1,0 0 1,1 1-1,-1 1 1,1-1-1,0 2 1,0-1-1,1 2 1,-15 12 0,15-11 110,0 0 1,0 0 0,1 1 0,0 0 0,1 0 0,0 1-1,1 0 1,0 0 0,0 1 0,2-1 0,-1 1 0,1 1-1,-3 18 1,7-28-87,-1 0 1,1-1-1,0 1 0,0 0 0,0 0 0,0 0 1,1 0-1,-1 0 0,1 0 0,0-1 0,-1 1 0,1 0 1,1 0-1,-1-1 0,0 1 0,1-1 0,-1 1 1,1-1-1,2 3 0,0-1 11,-1-1 1,1-1-1,0 1 0,0 0 1,0-1-1,1 0 0,-1 0 1,0 0-1,1-1 0,-1 0 1,6 2-1,13 0-338,1 0 0,-1-2 0,48-3-1,-47 1-624,28-4-3225,-3-8-3309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205 116 6054,'0'0'2247,"6"-9"-154,-1 2-1713,21-37 2897,-23 40-2417,0-1 0,-1 0 0,0-1 0,0 1 0,-1 0 0,0 0 0,0-1 0,1-7 0,-2 13-769,-1-1 0,1 1-1,-1 0 1,1 0 0,-1 0 0,1-1-1,-1 1 1,1 0 0,-1 0 0,1 0-1,-1 0 1,1 0 0,0 0-1,-1 0 1,1 0 0,-1 0 0,1 0-1,-1 1 1,1-1 0,-1 0 0,1 0-1,-1 0 1,1 0 0,-1 1-1,1-1 1,0 0 0,-1 0 0,1 1-1,0-1 1,-1 0 0,1 1 0,0-1-1,-1 0 1,1 1 0,0-1-1,-1 1 1,1-1 0,0 1 0,-19 16 38,-9 21 136,2 2 1,2 0 0,2 2-1,1 0 1,2 1-1,3 2 1,-21 79-1,27-80-60,-8 76 0,16-97-13,2 0-1,0 1 1,1-1-1,1 0 1,6 28-1,-3-38-119,0 0-1,0 0 0,1 0 1,1-1-1,0 0 1,0 0-1,1-1 0,1 0 1,0 0-1,0-1 1,1-1-1,15 12 0,-11-9-269,2-1 0,-1-1 0,26 13-1,-28-17-701,0 0 0,1-1-1,0-1 1,23 4-1,-11-6-4410,0-1-3967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10025,'3'-2'7853,"-2"10"-3119,-2 25-1686,-6 47-2085,-3 163 2343,10-163-7773,0-60-554,0-35-1839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6342,'0'0'11088,"1"-2"-6558,11-15-2606,6 3-1285,-1 0 0,22-11 0,-32 21-588,0 0 0,1 0 0,-1 1 1,1 0-1,0 0 0,-1 1 0,1 0 0,0 1 1,9-2-1,-16 3-41,-1 0 1,1 0 0,0 0-1,-1 0 1,1 0-1,0 1 1,-1-1-1,1 0 1,0 0 0,-1 0-1,1 1 1,0-1-1,-1 0 1,1 0-1,-1 1 1,1-1 0,0 1-1,-1-1 1,1 0-1,-1 1 1,1-1-1,-1 1 1,1 0 0,-1-1-1,0 1 1,1-1-1,-1 1 1,0-1-1,1 1 1,-1 1 0,0 24 330,-18 27 52,2-26-262,10-18-41,0 1 0,0 0 1,1 0-1,1 0 1,-1 1-1,-4 21 1,9-32-82,0 0 0,1 1 0,-1-1 0,0 1 1,1-1-1,-1 1 0,0-1 0,1 0 0,-1 1 1,1-1-1,-1 0 0,1 1 0,-1-1 0,1 0 1,-1 0-1,0 1 0,1-1 0,-1 0 1,1 0-1,0 0 0,-1 0 0,1 0 0,-1 0 1,1 1-1,-1-1 0,1-1 0,-1 1 0,1 0 1,-1 0-1,1 0 0,-1 0 0,1 0 0,-1 0 1,1 0-1,-1-1 0,1 1 0,-1 0 0,1 0 1,-1-1-1,1 1 0,0-1 0,25-9 69,56-47 19,-59 40-105,0 0 0,1 2-1,27-13 1,-51 28 7,1 0-1,-1-1 1,1 1 0,-1 0-1,0 0 1,1 0-1,-1-1 1,0 1 0,1 0-1,-1 0 1,1 0-1,-1 0 1,1-1 0,-1 1-1,0 0 1,1 0-1,-1 0 1,1 0 0,-1 0-1,1 0 1,-1 0-1,0 1 1,1-1 0,-1 0-1,1 0 1,-1 0 0,1 0-1,-1 0 1,0 1-1,1-1 1,-1 0 0,0 0-1,1 1 1,-1-1-1,0 0 1,1 1 0,-1-1-1,0 0 1,1 1-1,-1-1 1,0 0 0,1 1-1,-4 23 26,-18 25 71,-70 97 626,59-97 138,30-47-854,1-1 0,0 1 0,1-1 0,-1 1 0,0-1 0,0 1 0,1 0 0,-1-1 0,1 1 0,-1 0 1,1-1-1,0 1 0,-1 0 0,1 0 0,0-1 0,0 1 0,0 0 0,1 0 0,-1-1 0,0 1 0,1 0 0,-1-1 0,1 3 0,1-1-19,0-1 0,-1 0 0,1 0 0,0 0 1,0 0-1,0-1 0,0 1 0,0 0 0,0-1 0,0 1 0,1-1 0,-1 0 0,5 2 0,2 0-559,-1 0 0,1-1 0,0 0 0,0-1 0,0 0 0,0 0 0,0-1-1,11 0 1,5-7-3553,4-5-2472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9961,'0'0'13453,"-4"13"-12289,-17 46-181,10-32-715,1 1 1,1 0 0,2 1-1,0 0 1,-2 31-1,32-82-5280,-13 2 63,-1-4-3326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13389,'0'0'13196,"70"-19"-12299,-37 12-513,-8 4-288,7-2-64,-7 4 1,-5 1-98,-5 0-735,-5 0-514,-4 0-832,-3 6-384,-3-4-1346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10186,'0'0'13548,"70"30"-12619,-36-30-576,-1 0-225,-3 0-96,-1 0-160,-7 0-1538,-9 0-928,-4 0-1218</inkml:trace>
  <inkml:trace contextRef="#ctx0" brushRef="#br0" timeOffset="1">1 169 11819,'0'0'8264,"47"3"-6566,-11-6-609,-2-4-128,0 1-673,-3 4-256,-2 0-641,-6 1-1377,-7 0-1473,-3 0-3523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12204,'0'0'10986,"-28"66"-10826,13-39-96,-6 2 0,3-3-32,-2-1 0,5-4 32,1-3-32,9-7 32,-1-6-64,6-17-5221,4-8-1345</inkml:trace>
  <inkml:trace contextRef="#ctx0" brushRef="#br0" timeOffset="1">0 26 11531,'0'0'15150,"54"57"-14477,-34-39-417,5 0-192,-5 0-32,-2-2-1185,-2-2-1986,0-2-1089,-3-5-3747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12940,'0'0'6145,"0"8"-4752,-6 128 2585,2-79-2959,2 0 1,3 0-1,13 90 1,-7-97-626,-2 0 1,-2 76 0,-3-116-528,16-28-10223,-7 5 1409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4933,'-62'-2'20841,"96"15"-18818,6-11-1737,-1-2 0,68-8 0,-79 6 14,-69 4-294,-1 1-1,1 3 0,0 1 1,-57 18-1,166-22-299,145-28-218,-294 31-2205,28 9-4378,46-12 1960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5733,'0'0'13923,"-11"9"-12903,8-6-939,-62 57 976,57-53-641,1 1 0,-1 1 0,2-1 1,-1 1-1,1 1 0,-9 18 0,16-28-317,1 1-1,-1-1 1,1 0-1,-1 0 1,0 0-1,1 0 0,-1 0 1,1 0-1,-1-1 1,1 1-1,-1 0 1,0-1-1,1 1 0,-1-1 1,3-1-1,1 1 33,11-7-54,1 1 0,0 1 0,0 1 0,1 0 0,-1 1 0,1 1-1,0 1 1,0 0 0,0 1 0,20 2 0,-36 0-84,-1-1 0,0 1 0,1-1 1,-1 1-1,0 0 0,0 0 0,1-1 0,-1 1 0,0 0 0,0 0 0,0 0 1,0 0-1,0 0 0,0 0 0,0 0 0,-1 1 0,1-1 0,0 0 0,-1 0 0,1 1 1,0 1-1,-1-2 15,1-1 0,-1 1 0,0-1 0,0 1 0,1-1 0,-1 1 0,0-1 0,0 1 0,0-1 0,0 1 0,0-1 0,0 1 0,0-1 0,0 1 0,0 0 0,0-1 0,0 1 0,0-1 0,0 1 0,0-1 0,0 1 0,-1-1 0,1 1 0,0-1 0,0 1-1,-1-1 1,1 1 0,0-1 0,-1 1 0,1-1 0,0 0 0,-1 1 0,1-1 0,-1 1 0,1-1 0,-1 0 0,1 1 0,0-1 0,-1 0 0,0 0 0,1 0 0,-1 1 0,1-1 0,-1 0 0,1 0 0,-2 0 0,1 0 20,0-1 0,0 0 0,0 1-1,0-1 1,0 0 0,0 0 0,0 0-1,0 0 1,0 0 0,0 0 0,1 0-1,-1 0 1,0 0 0,1 0 0,-1 0-1,1-1 1,-1 1 0,1 0 0,0 0 0,-1-1-1,1-1 1,-8-33 306,7 32-243,-2-10 95,-1-9-29,0-1 0,0-28 0,5 51-194,0 1 0,-1-1 0,1 0 0,0 1 0,0-1 0,0 0 0,0 1 0,0 0 0,0-1 0,0 1 0,0-1 0,0 1 1,0 0-1,0 0 0,0 0 0,0-1 0,0 1 0,0 0 0,1 0 0,-1 1 0,0-1 0,1 0 0,37 2-1982,-30-2 878,51-1-8548,-30-9 1591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6054,'0'0'12038,"8"1"-10383,57 3-218,1-3 1,72-7 0,-224 10 321,56-4-1528,-50 7 0,61-4-56,-55 13 424,74-16-599,0 0-1,0 0 1,0 0 0,0 1-1,0-1 1,0 0 0,0 0-1,0 0 1,0 0 0,0 0-1,0 0 1,0 0 0,0 0-1,0 0 1,0 0 0,0 0-1,1 0 1,-1 1 0,0-1 0,0 0-1,0 0 1,0 0 0,0 0-1,0 0 1,0 0 0,0 0-1,0 0 1,0 0 0,0 0-1,0 1 1,0-1 0,-1 0-1,1 0 1,0 0 0,0 0-1,0 0 1,0 0 0,0 0-1,0 0 1,0 0 0,0 0-1,0 0 1,0 0 0,0 1 0,0-1-1,0 0 1,0 0 0,0 0-1,0 0 1,-1 0 0,1 0-1,0 0 1,0 0 0,0 0-1,0 0 1,0 0 0,14 3 6,20-2 43,268-9 53,-450 9 124,64-3-223,77 5-1231,13 0-6443,7-3-1949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4869,'-68'-1'6368,"66"-3"894,9-4-4972,8-3-1459,14-2-574,0 1-1,0 1 0,1 1 0,0 2 1,1 1-1,0 1 0,43-2 0,-73 8-239,-1 0-1,0 0 0,1 0 0,-1 0 1,1 0-1,-1 0 0,0 0 0,1 1 1,-1-1-1,1 0 0,-1 0 0,0 0 1,1 0-1,-1 1 0,0-1 0,1 0 1,-1 0-1,0 0 0,1 1 0,-1-1 1,0 0-1,0 1 0,1-1 0,-1 0 1,0 1-1,0-1 0,0 0 0,1 1 1,-1-1-1,0 0 0,0 1 0,0-1 1,0 1-1,0-1 0,0 0 0,0 1 0,0-1 1,0 1-1,-5 22 476,-16 19 0,-23 22-239,32-50-150,1 1 0,1 1-1,0 0 1,1 0-1,1 1 1,-9 23 0,17-39-95,0-1 1,0 1-1,0-1 1,0 1 0,1-1-1,-1 0 1,0 1-1,0-1 1,0 1 0,1-1-1,-1 1 1,0-1-1,0 0 1,1 1 0,-1-1-1,0 0 1,1 1 0,-1-1-1,0 0 1,1 1-1,-1-1 1,1 0 0,-1 0-1,0 1 1,1-1-1,-1 0 1,1 0 0,-1 0-1,1 0 1,-1 0-1,1 0 1,-1 0 0,1 1-1,-1-1 1,0-1 0,1 1-1,-1 0 1,1 0-1,-1 0 1,1 0 0,-1 0-1,1 0 1,-1 0-1,1-1 1,-1 1 0,0 0-1,1 0 1,-1-1-1,1 1 1,26-9 100,-1-6-97,0-1 0,-1-1 0,-1-2 0,32-30 0,-28 23-48,0 3 0,42-28 0,-68 50 34,0-1 0,0 1 0,0 0 0,0-1 0,0 1 0,0 0 1,0 0-1,1 1 0,-1-1 0,0 0 0,1 1 0,-1 0 0,0-1 1,1 1-1,-1 0 0,1 0 0,2 0 0,-5 1 0,1-1 0,0 1 0,-1 0 0,1-1-1,0 1 1,-1 0 0,1-1 0,0 1 0,-1 0 0,1 0 0,-1 0 0,0-1-1,1 1 1,-1 0 0,0 0 0,1 0 0,-1 0 0,0 0 0,0 0-1,0 0 1,0 0 0,0-1 0,0 1 0,0 0 0,0 0 0,0 0 0,0 0-1,-1 1 1,0 6 5,-1 0 0,-1 0 0,1-1 0,-1 1 0,0-1 0,-1 0-1,0 0 1,-8 11 0,-86 97 170,55-67 318,2 1-1,-46 74 0,85-121-476,1 0 1,0 0-1,0 0 0,0 0 0,0 0 0,0 0 0,1 0 0,-1 1 0,0-1 0,1 0 0,0 0 0,0 1 0,-1 3 0,2-5-11,-1 0 1,0 0 0,1 0 0,-1 0-1,0-1 1,1 1 0,-1 0-1,1 0 1,-1-1 0,1 1-1,0 0 1,-1-1 0,1 1-1,0 0 1,-1-1 0,1 1-1,0-1 1,0 1 0,0-1-1,-1 1 1,1-1 0,0 0-1,1 1 1,6 0 11,-1 0 0,0 0 0,1-1 0,-1 0 0,1 0 0,14-3 0,16-4-932,57-17-1,-50 9-2592,-3 0-3295,-7 1-5020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11147,'3'8'9327,"-1"40"-7807,-2 137 39,1-185-1762,-1 1 0,0-1 0,0 0 1,0 1-1,0-1 0,0 0 0,0 1 0,0-1 0,0 0 0,0 1 1,0-1-1,-1 0 0,1 1 0,0-1 0,0 0 0,0 1 0,0-1 0,0 0 1,-1 1-1,1-1 0,0 0 0,0 1 0,-1-1 0,1 0 0,0 0 1,0 0-1,-1 1 0,1-1 0,0 0 0,-1 0 0,1 0 0,0 1 1,-1-1-1,0 0 0,-7 1-7570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12300,'0'0'7335,"58"9"-5478,-28-9-351,3 0-513,1 0-289,-3 0-447,-1 0-161,-10-1-64,2-2 0,-10 1-160,-3-2-1025,-7 1-769,-2-1-801,0-2-2306,-11-2-3298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10730,'0'0'10666,"58"-16"-9705,-29 14-384,5-3-385,0 0-160,-5-2 0,-4 1-32,-10-1-1313,1 3-1922,-2-1-3524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14414,'0'0'4468,"-1"11"-2290,-8 51-528,1-8-1138,-2 58 0,12-111-108,4-8-154,5-9-55,0-35 300,-1-1 0,2-53-1,-12 120-476,-1-5-9,1-1-1,0 0 1,1 0 0,0 0-1,0 0 1,5 15-1,-5-22 1,-1 0-1,1 0 1,1 0-1,-1-1 1,0 1-1,0 0 1,1-1 0,-1 1-1,1-1 1,-1 1-1,1-1 1,0 0-1,-1 0 1,1 1-1,0-1 1,0-1-1,0 1 1,0 0-1,0 0 1,0-1-1,0 1 1,0-1-1,0 1 1,0-1-1,0 0 1,0 0-1,0 0 1,1 0-1,-1 0 1,0-1-1,0 1 1,0-1-1,0 1 1,0-1-1,3-1 1,-1 0-2,0 0 0,1 0 0,-1 0 0,0 0 0,-1-1 0,1 1 0,0-1 0,-1 0 0,1 0 0,-1-1 0,0 1 0,0-1 0,-1 1 0,4-7 0,28-57 80,-43 94-135,1 1 1,1 0-1,2 0 1,1 1-1,-1 28 0,5-40-1849,0 0 0,1 0 0,3 18 0,4-14-7808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9353,'0'0'9363,"1"8"-7798,7 66 172,-6-49-1209,0 0 0,2 0 0,0 0 0,15 44 0,-14-60 736,0-4-5424,-12-19-5767,-6-1 3185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8136,'0'0'13036,"63"-14"-11466,-28 14-193,8 2-224,-4-1-577,1 0-415,-4-1-129,-7 0-32,-6 0-1442,-3-2-1697,-5-7-3459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1 463 9449,'0'0'16912,"10"-8"-16352,22-19-372,-2-2-1,0-1 0,-2-2 0,38-56 1,87-159 87,-151 245 195,-1 8-183,-5 24-91,-10 37-108,0-19 4,3 2 0,2 0-1,3 0 1,1 0-1,3 63 1,9-76 254,-7-35-519,1 0 0,-1-1 0,1 1 0,-1-1 0,1 1 0,0-1 0,-1 0 0,1 1 0,0-1 0,0 0 0,0 1-1,0-1 1,0 0 0,0 0 0,0 0 0,0 0 0,1 0 0,-1 0 0,0 0 0,3 1 0,2-4-5192,2-8-4303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6662,'0'0'13592,"-8"7"-13128,-2 6-165,1 1-1,0 0 1,1 0-1,0 0 0,1 1 1,1 0-1,0 1 1,1-1-1,-3 20 0,2-12 510,2 1-1,0-1 1,-1 48-1,5-71-797,0 1 0,0 0-1,0 0 1,0-1 0,0 1 0,0 0 0,0 0-1,0-1 1,0 1 0,0 0 0,1 0-1,-1-1 1,0 1 0,0 0 0,1-1-1,-1 1 1,0 0 0,1-1 0,-1 1-1,1 0 1,-1-1 0,1 1 0,-1-1 0,1 1-1,-1-1 1,1 1 0,0-1 0,-1 1-1,1-1 1,0 0 0,0 1 0,1-1 14,-1 0 0,1 0 0,0 0 0,0 0 0,-1-1 0,1 1 0,-1 0 0,1-1 0,0 1 0,-1-1 0,1 0 0,-1 0 0,3-1 0,3-2 60,-1-1-1,1 1 1,-1-2 0,12-11 0,-6 2-32,0-2 1,-1 1-1,-1-2 1,0 1-1,-1-1 1,-1-1-1,-1 0 1,-1 0-1,0 0 1,-2-1-1,5-38 1,-38 101-8002,11-17 3347,-3 2-1259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12204,'0'0'7014,"8"10"-5364,9 12-1170,0 0 1,-2 2-1,-1 0 0,-1 0 1,-1 1-1,-1 1 1,-1 0-1,-1 0 1,-2 1-1,9 51 0,-13-45-269,0 1-1,-2-1 1,-2 1-1,0-1 0,-3 0 1,-1 0-1,-1 0 0,-2 0 1,-12 34-1,-6-2-223,-2-2 0,-3 0 0,-3-2 0,-60 83-1,-28 2-9983,88-113-92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42 9257,'0'0'4751,"8"-7"-2285,0-1-1687,-5 5-376,0-1 1,1 1 0,-1 0 0,0 1 0,1-1 0,0 1 0,6-4-1,-20 29 2074,-27 38-2208,-3-2 0,-93 105-1,132-163-276,1 0 0,-1 0 0,0 0-1,0 0 1,0 0 0,0 0 0,0 0 0,0-1-1,0 1 1,-1 0 0,1-1 0,0 1-1,0 0 1,0-1 0,-1 0 0,1 1-1,0-1 1,-1 0 0,-1 1 0,3-2-47,-1 1 1,0 0-1,1-1 1,-1 1-1,0 0 1,1-1-1,-1 1 1,0-1-1,1 1 1,-1-1-1,1 0 1,-1 1-1,1-1 1,-1 1-1,1-1 1,-1 0-1,1 1 1,0-1-1,-1 0 1,1 0-1,0 1 1,0-1-1,-1-1 1,-3-53-3182,4 51 3017,-2-66-3763,1 27 2340,6-73 1,0 104 6418,3 19-2343,11 35-1103,-11-23-435,-3-9-797,0-1-1,1 0 1,0 0 0,0-1-1,1 0 1,0 0-1,0 0 1,1-1 0,0 0-1,0-1 1,1 1 0,0-2-1,0 1 1,0-1 0,1-1-1,0 0 1,0 0 0,0-1-1,0 0 1,0 0 0,0-1-1,1-1 1,0 0 0,18 0-1,-24-4-674,-14-6 178,-30-16-95,-7-5-106,29 14-31,-36-28-247,49 41 893,1 0 0,-1 1 0,0-1 0,0 1 1,0 0-1,0 0 0,0 1 0,-1-1 0,1 1 1,-1 0-1,-5-1 0,10 4 38,0-1 1,-1 0-1,1 0 1,0 0-1,0 1 0,0-1 1,0 0-1,0 0 1,0 0-1,0 1 0,0-1 1,0 0-1,1 0 1,-1 0-1,0 1 0,1-1 1,-1 0-1,1 0 1,-1 0-1,2 2 0,4 6 108,-1 0-1,1-1 0,0 0 0,1 0 0,0 0 0,1-1 0,-1 0 1,1 0-1,1-1 0,-1 0 0,1-1 0,16 8 0,-8-5-23,0-2 0,1 0-1,0 0 1,1-2 0,-1 0 0,22 1-1,-20 1-50,-12-2-2957,-25-3-18359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83 7911,'0'0'550,"9"-6"-368,31-20-75,-39 26-7,0-1 1,0 1-1,0-1 1,0 0-1,0 0 1,0 1-1,0-1 1,0 0-1,0 0 1,0 0-1,-1 0 1,1 0-1,0 0 1,-1 0-1,1 0 1,0 0-1,-1 0 1,0 0-1,1-1 1,-1 1-1,1-2 1,-2 2-25,1 0 1,0 0 0,-1 1 0,1-1 0,0 0 0,-1 0 0,1 0 0,-1 1-1,0-1 1,1 0 0,-1 1 0,0-1 0,1 0 0,-1 1 0,0-1 0,0 1 0,1-1-1,-1 1 1,0-1 0,-1 0 0,-47-11 1142,30 11-935,-1 0-1,0 1 0,0 1 1,0 1-1,0 1 0,1 0 1,-1 2-1,1 0 0,0 1 1,0 1-1,1 1 1,0 0-1,0 2 0,1 0 1,1 0-1,-1 2 0,2 0 1,-1 1-1,2 1 0,0 0 1,0 1-1,2 0 0,0 1 1,0 0-1,-10 22 0,15-26-205,1 0 0,0 1-1,1 0 1,1 0-1,0 0 1,1 0 0,0 1-1,1-1 1,0 1 0,1 0-1,1-1 1,2 19-1,-1-23-65,0 0-1,1-1 1,0 1-1,1-1 1,0 1-1,0-1 1,1 0-1,0 0 1,0 0-1,1-1 1,0 0-1,1 0 1,-1 0-1,1 0 1,0-1-1,1 0 0,0 0 1,0-1-1,14 9 1,2-3 161,0-1 1,0-2 0,0 0-1,1-1 1,1-2 0,-1 0-1,1-2 1,-1 0-1,1-2 1,0-1 0,0 0-1,0-2 1,-1-1 0,1-1-1,-1-2 1,0 0-1,0-1 1,-1-1 0,0-2-1,30-15 1,-36 14-69,-2-1 0,1 0 1,-1-1-1,-1 0 0,0-1 0,-1-1 1,17-25-1,-24 32-79,-1 0-1,0-1 1,-1 0 0,1 0 0,-2 0 0,1 0 0,-1-1 0,-1 1-1,0-1 1,0 0 0,-1 0 0,0 1 0,0-1 0,-1 0-1,-1 0 1,-2-18 0,0 21-43,1 0 1,-1 0-1,0 0 0,-1 1 1,0-1-1,0 1 0,0 0 1,-1 0-1,0 0 0,0 1 1,0 0-1,0 0 0,-1 0 0,0 0 1,0 1-1,-1 0 0,1 0 1,-1 1-1,0 0 0,0 0 1,-8-2-1,0 0-309,-1 1-1,1 0 1,-1 2 0,0-1-1,0 2 1,1 0 0,-1 1 0,0 1-1,-16 2 1,22-1-287,1 0-1,0 1 1,0 0 0,1 1-1,-1 0 1,1 0 0,-1 1 0,-9 7-1,-8 10-5872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1964 215 3619,'0'0'1810,"-3"-7"-1052,-6-10-427,0 2 0,-2-1 0,0 1 0,0 1 0,-2 0 0,1 1 0,-2 0 0,0 1 0,-28-18 0,29 22-257,0 2-1,-1 0 1,0 0-1,0 1 1,0 1-1,0 0 1,-1 1-1,0 1 1,-25-1 0,-17 2-214,-64 6 0,112-4 127,-120 12-21,-169 40 0,-124 53 760,84-18-621,317-83 115,0 0 0,0 2-1,0 0 1,1 2 0,0 0-1,-36 23 1,48-27-134,0 1 0,1 1 0,0-1 0,1 1 0,0 0 0,0 1 0,0 0 0,1 0 0,0 0 0,0 0 0,1 1 0,0 0 0,1-1 0,0 1 0,0 1 0,1-1 0,0 0-1,-1 14 1,2 5 18,0 0 0,2 1 0,1-1 0,1 0-1,1-1 1,2 1 0,1-1 0,1 0 0,1 0 0,1-1-1,2-1 1,0 1 0,20 27 0,-20-35-98,1 0 0,0 0 0,2-2 0,0 1 1,1-2-1,0 0 0,1-1 0,1-1 0,0-1 0,1 0 1,0-1-1,1-1 0,0-1 0,0-1 0,1-1 0,0 0 0,28 4 1,4-5 32,1-3 1,-1-1 0,1-3-1,-1-3 1,0-2-1,62-14 1,310-100 92,-333 90-45,-39 14 71,396-146 2417,-403 141-2331,0-2 0,-1-2 1,-2-2-1,0-2 0,-2-1 1,-1-3-1,42-44 0,-69 63-242,-1-1 0,0-1 0,-1 0 1,0 0-1,-2-1 0,0 0 0,-1-1 0,0 0 0,-2 0 0,6-23 0,-10 33-82,-1-1 0,0 0 0,0 0 0,-1 0 0,0 0-1,0 0 1,-1 1 0,0-1 0,-1 0 0,0 0 0,0 1 0,-1-1-1,0 1 1,-1 0 0,1-1 0,-2 2 0,1-1 0,-1 0 0,0 1-1,-1 0 1,1 0 0,-1 1 0,-1-1 0,-7-4 0,1 0-86,-1 2 0,-1 0-1,1 1 1,-1 0 0,-1 1 0,0 1 0,1 0 0,-21-4 0,-14 0-1678,-71-6-1,35 9-2196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57 4644,'-17'-24'3805,"16"21"-3121,0 1-1,0-1 1,0 1-1,-1 0 0,1-1 1,-1 1-1,0 0 1,0 0-1,0 0 0,0 0 1,0 1-1,0-1 1,-5-3-1,7 5 6,0 2-598,0-1 0,0 0 1,0 0-1,0 0 1,1 0-1,-1 1 0,0-1 1,1 0-1,-1 0 0,1 0 1,-1 0-1,1 0 1,-1 0-1,1 0 0,0 0 1,1 1-1,3 3 52,1-1 0,0 0 0,1 0-1,-1-1 1,0 0 0,1 0 0,0 0-1,12 3 1,62 10 355,172 8-186,-39-6-213,-211-17-99,0-1 1,0 1-1,-1-1 0,1 1 0,0 0 1,0 0-1,-1 0 0,1 0 0,-1 1 0,1-1 1,-1 1-1,3 1 0,-5-2 0,1-1 0,-1 0 0,0 1-1,0-1 1,1 0 0,-1 1 0,0-1 0,0 1-1,1-1 1,-1 1 0,0-1 0,0 1 0,0-1-1,0 1 1,0-1 0,0 0 0,0 1-1,0-1 1,0 1 0,0-1 0,0 1 0,0-1-1,0 1 1,0-1 0,0 1 0,-1 0 0,-17 14 34,-7-4 0,0 0-1,0-2 1,-1-1-1,-29 5 1,-114 13 275,100-17 261,-132 22 1362,288-28-4857,24-7-3161,-52-2 780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251 107 10314,'0'0'1591,"6"-10"517,0 2-1563,-4 5-391,0 0-1,0 1 0,0-1 1,0 0-1,0-1 0,-1 1 1,1 0-1,-1 0 0,0-1 1,0 1-1,0-1 1,0 1-1,-1-1 0,1-3 1,-2 6-91,1 0 0,0 0 0,-1 0 0,1 0 0,-1 0 0,1 0 1,-1 0-1,0 0 0,1 0 0,-1 1 0,0-1 0,0 0 0,0 0 0,1 1 1,-1-1-1,0 1 0,0-1 0,0 1 0,0-1 0,0 1 0,0-1 0,0 1 1,0 0-1,0 0 0,0-1 0,0 1 0,0 0 0,0 0 0,0 0 0,-1 0 1,1 0-1,-2 1 0,-40 3 122,27 2 60,0 0 0,1 2 0,0 0-1,0 0 1,1 1 0,0 1 0,0 1-1,1 0 1,1 0 0,0 1 0,0 1-1,-11 17 1,20-27-183,1 1 0,0-1-1,0 1 1,0 0 0,0 0-1,1 0 1,0 0 0,-1 0 0,1 0-1,1 0 1,-1 0 0,0 0-1,1 6 1,0-8-40,1-1 1,-1 1-1,0 0 0,1 0 1,-1 0-1,1 0 0,0 0 1,0-1-1,0 1 0,0 0 0,0 0 1,0-1-1,0 1 0,0-1 1,1 1-1,-1-1 0,0 0 1,1 1-1,0-1 0,-1 0 0,1 0 1,-1 0-1,1 0 0,0 0 1,0-1-1,0 1 0,-1 0 1,4 0-1,16 3 57,-1 0 1,1-2-1,0 0 0,0-1 1,0-1-1,0-1 0,0-1 1,0 0-1,0-2 1,-1-1-1,1 0 0,-1-1 1,-1-2-1,36-17 0,-48 21-62,0-1 0,0 0 0,-1 0 0,0 0 0,1-1 0,-2 0 0,1 0 0,-1 0 0,0-1 0,0 0 0,-1 0 0,6-13 0,-8 17-23,-1 0 1,0 0 0,0-1 0,-1 1 0,1 0-1,-1-1 1,1 1 0,-1 0 0,0-1-1,0 1 1,-1 0 0,1-1 0,-1 1 0,1 0-1,-1 0 1,0-1 0,-1 1 0,1 0-1,0 0 1,-1 0 0,1 0 0,-1 1 0,0-1-1,0 0 1,0 1 0,-1-1 0,1 1-1,0-1 1,-1 1 0,0 0 0,1 0 0,-1 1-1,-3-3 1,-7-2-557,0 1 0,0 0-1,0 1 1,-1 0 0,1 1 0,-1 1 0,0 0-1,0 1 1,0 0 0,-24 2 0,26-1-423,-29 0-4151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0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5886 68 5830,'-7'-5'150,"1"1"1,-1-1 0,1 1-1,-1 1 1,0-1 0,0 1-1,-1 0 1,1 0 0,-1 1-1,-7-1 1,-84-8 43,50 8 362,-310-8 2470,93 7-2214,-306 11-621,177 5-93,-879 52 569,683-4-663,313-29 24,117-13-40,2 7 1,0 7-1,2 7 0,-205 79 0,197-53 53,-237 108 137,380-161-164,0 1 1,1 2-1,1 0 0,0 1 0,1 0 1,1 2-1,0 1 0,2 0 0,0 1 1,1 0-1,1 1 0,1 1 0,1 0 0,0 1 1,2 0-1,1 1 0,-9 35 0,-29 152-26,43-180 169,0-1-1,2 1 0,2 0 0,6 62 0,-1-70-48,1 0-1,0 0 1,2-1-1,1 0 1,20 36 0,68 97 79,-75-124-183,1-1 0,2-2-1,0 0 1,2-2 0,1-1 0,38 26 0,-21-21 21,1-2 0,1-2 0,89 34 0,-20-21-46,2-6 0,2-5 0,134 14 0,261-2-528,3-39 456,-391-3 115,639-22 16,-522 14-12,684-56 140,-737 45-103,196-47 1,-254 35-51,-1-5 0,160-70-1,-240 85-1,-1-3-1,-1-1 0,-2-3 1,-1-2-1,56-48 0,-76 56 90,-1-2 0,-1-1 0,-2-1 0,0-2 1,-2 0-1,-1 0 0,-2-2 0,-1-1 0,16-43 0,-9 10 393,27-124 0,-44 153-467,-2-1 0,-1 0 0,-3 0 0,0 0 0,-6-39 0,1 53-61,-2 0 1,0 1-1,-1 0 0,-1 0 0,-2 1 0,0 0 0,-1 1 1,-1 0-1,-1 0 0,-1 2 0,0-1 0,-2 2 0,0 0 1,-31-25-1,-8-3 91,-2 3-1,-2 3 1,-105-55 0,112 68 275,-74-28-1,103 47-502,-1 1-1,0 1 1,0 1-1,0 1 1,-48-2 0,35 5-2161,7-5-1997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16496,'0'0'7201,"1"12"-6309,0 14-441,9 78 332,-8-90-768,0-1-1,2 0 0,-1-1 0,1 1 1,1-1-1,8 16 0,-9-21-179,-2-3-189,-1-1 1,1 0-1,0 0 1,1 0-1,-1 0 1,0 0-1,1 0 1,4 3-1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13581,'0'0'9064,"72"33"-6886,-20-35-512,10-13-609,2-3-576,0-1-353,-7 1-128,-12 4-321,-11 6-800,-17 5-480,-10 3-609,-14 0-5638,-15-5-1344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15695,'0'0'7591,"65"-5"-5893,-11-5-577,6-1-641,8 3-384,-5-1-64,-2 5-929,-10 0-2242,-12-3-2978,-8-1-9194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9417,'0'0'5381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91 198 8904,'0'0'150,"8"-10"26,9-9-154,46-58 2859,-56 68-1882,-1 1 0,-1-2 0,0 1 0,0-1 0,0 1 0,-1-1 1,3-15-1,-7 25-942,0 0 0,0 1 1,0-1-1,0 0 0,0 0 1,0 0-1,0 0 0,-1 0 0,1 0 1,0 1-1,0-1 0,0 0 1,0 0-1,0 0 0,-1 0 1,1 0-1,0 0 0,0 0 0,0 0 1,0 0-1,-1 0 0,1 0 1,0 0-1,0 0 0,0 0 1,-1 0-1,1 0 0,0 0 0,0 0 1,0 0-1,0 0 0,-1 0 1,1 0-1,0 0 0,0 0 1,0 0-1,0 0 0,0-1 0,-1 1 1,1 0-1,0 0 0,0 0 1,0 0-1,0 0 0,0 0 1,0-1-1,0 1 0,-1 0 0,1 0 1,0 0-1,0 0 0,0-1 1,0 1-1,0 0 0,0 0 1,0 0-1,-12 14 595,4 4-373,1 0 1,1 0-1,0 1 0,2 0 1,0 0-1,-2 26 0,4-11 125,1 0-1,7 62 1,-3-80-358,0 0 0,1 0 1,0 0-1,2-1 0,0 0 1,8 15-1,-10-21-64,1-1 0,0 1 0,1-1 0,0 0-1,0-1 1,1 1 0,-1-1 0,2 0 0,-1-1 0,1 0 0,10 6 0,-18-11 5,0-1 0,0 0 0,0 0 0,0 0 0,0 0 0,0 1 0,0-1 0,0 0 0,0 0 0,0 0 0,0 0 0,1 0 1,-1 1-1,0-1 0,0 0 0,0 0 0,0 0 0,0 0 0,1 0 0,-1 0 0,0 0 0,0 0 0,0 1 0,0-1 1,1 0-1,-1 0 0,0 0 0,0 0 0,0 0 0,0 0 0,1 0 0,-1 0 0,0 0 0,0 0 0,0 0 0,1 0 0,-1 0 1,0 0-1,0-1 0,0 1 0,0 0 0,1 0 0,-1 0 0,0 0 0,0 0 0,0 0 0,0 0 0,0 0 0,1 0 1,-1-1-1,0 1 0,0 0 0,0 0 0,0 0 0,0 0 0,0-1 0,0 1 0,0 0 0,0 0 0,1 0 0,-1 0 1,0-1-1,0 1 0,0 0 0,0 0 0,-9-17-568,-20-19-633,-6-1 372,-1 3 1,-45-33 0,-29-13 2815,172 79-36,10 2-1763,38 0-1332,-40-7-4710,-32-5-3412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9993,'0'0'3086,"2"-9"80,1-3-2118,-3 8-556,1-1 0,0 1 1,0 0-1,1-1 0,-1 1 0,1 0 1,4-7-1,-4 17 2647,2 25-2750,22 285 1768,-26-314-2128,0-1-1,0 0 1,0 1 0,0-1-1,1 0 1,-1 1 0,0-1-1,1 0 1,-1 0 0,1 1-1,-1-1 1,1 0 0,0 0-1,-1 0 1,1 0 0,0 0-1,0 0 1,0 0 0,0 0-1,0 0 1,2 1 0,-3-2-6,1 0 1,0-1 0,0 1 0,-1 0 0,1-1 0,0 1 0,-1 0-1,1-1 1,0 1 0,-1-1 0,1 1 0,-1-1 0,1 1 0,0-1-1,-1 0 1,0 1 0,1-1 0,-1 0 0,1 1 0,-1-1 0,0 0-1,1 1 1,-1-1 0,0 0 0,0 0 0,0 1 0,1-1 0,-1 0 0,0 0-1,0 0 1,0 1 0,0-1 0,0 0 0,-1 0 0,1 0 0,2-19 16,-1 0 0,-1 0 0,-1 0 0,-3-20 1,3 31-74,-1 0 1,0 0 0,-1 0-1,0 0 1,0 0 0,-1 1-1,0-1 1,0 1-1,-1 0 1,-10-13 0,14 20 27,1 0-1,-1 0 1,1 1 0,-1-1 0,1 0 0,-1 1 0,1-1 0,-1 0-1,0 1 1,1-1 0,-1 1 0,0-1 0,1 1 0,-1-1 0,0 1-1,0 0 1,0-1 0,1 1 0,-1 0 0,0 0 0,0 0-1,0-1 1,0 1 0,0 0 0,-1 0 0,2 1-8,-1 0 0,0-1 0,1 1 0,0 0 0,-1 0 1,1 0-1,-1-1 0,1 1 0,0 0 0,0 0 0,-1 0 0,1 0 0,0 0 1,0-1-1,0 1 0,0 0 0,0 0 0,0 0 0,0 1 0,1 4-11,-1-1 1,1 1-1,0-1 0,1 1 0,-1-1 0,1 1 1,3 5-1,-2-6 25,0-1 0,0 0 0,1 0 0,0 0 0,0-1 0,0 1 0,0-1 1,0 0-1,1 0 0,-1 0 0,1-1 0,0 0 0,0 0 0,0 0 0,0 0 0,0-1 0,0 0 0,1 0 1,-1 0-1,0 0 0,1-1 0,-1 0 0,0 0 0,0-1 0,1 0 0,-1 1 0,0-2 0,0 1 0,10-4 0,-5 1 15,0 0 0,0-1-1,0 0 1,-1 0-1,1-1 1,-2-1 0,1 1-1,0-1 1,-1-1-1,-1 0 1,1 0 0,-1 0-1,9-15 1,-11 15-4,-1 0 0,0-1 0,-1 1 0,0 0 0,0-1 0,-1 0 0,0 0 0,-1 0 0,0 0 0,0 0 0,-1 0 0,0 0 0,0 0 0,-1 0 0,-3-13 0,4 21-15,-1 1 1,1-1-1,0 0 1,0 1-1,-1-1 0,1 0 1,-1 1-1,1-1 1,0 0-1,-1 1 0,1-1 1,-1 0-1,1 1 1,-1-1-1,0 1 0,1-1 1,-1 1-1,0 0 1,1-1-1,-1 1 0,0 0 1,1-1-1,-1 1 0,0 0 1,0 0-1,1-1 1,-1 1-1,0 0 0,0 0 1,1 0-1,-1 0 1,0 0-1,0 0 0,1 0 1,-1 1-1,0-1 1,0 0-1,1 0 0,-1 0 1,0 1-1,0-1 1,1 0-1,-1 1 0,0-1 1,1 1-1,-1-1 1,1 1-1,-1-1 0,0 1 1,-25 31-183,14-11 279,1 1 1,1 1-1,1-1 1,1 1-1,2 1 1,0 0-1,1-1 1,1 2-1,0 30 1,3-54-87,1 1 1,0 0-1,0-1 0,0 1 1,0-1-1,1 1 1,-1-1-1,0 1 0,1 0 1,-1-1-1,0 1 1,1-1-1,0 0 0,-1 1 1,1-1-1,0 1 0,0-1 1,0 0-1,0 0 1,0 1-1,0-1 0,0 0 1,0 0-1,1 0 1,-1 0-1,3 1 0,-1-1 6,0 0 0,0-1-1,0 0 1,0 1 0,0-1-1,0 0 1,0 0-1,0-1 1,0 1 0,0-1-1,0 1 1,0-1 0,3-1-1,12-5 12,-1-1 0,0 0-1,23-15 1,-39 22-29,22-15-131,-15 10 32,1 0 0,-1 1 0,1 0 0,0 0 0,0 1 0,1 0 0,-1 0 0,12-1 0,-21 4 96,1 1-1,0 1 1,0-1-1,0 0 1,-1 0-1,1 0 1,0 0-1,0 0 1,0 1-1,-1-1 1,1 0 0,0 1-1,-1-1 1,1 1-1,0-1 1,-1 1-1,1-1 1,0 1-1,-1-1 1,1 1 0,-1-1-1,1 1 1,-1 0-1,1-1 1,-1 1-1,0 0 1,1 0-1,-1-1 1,0 1-1,0 0 1,1 0 0,-1-1-1,0 1 1,0 0-1,0 0 1,0 1-1,1 35-43,-2-26 84,-12 83-59,10-78-5852,4-36 225,4-5-4154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9737,'0'0'12839,"9"3"-10346,-5-2-2379,-1 0 1,0 0-1,0 0 1,0-1-1,0 1 0,0-1 1,1 1-1,-1-1 1,0 0-1,0-1 0,1 1 1,-1 0-1,0-1 1,0 0-1,0 0 0,0 0 1,0 0-1,0 0 1,0 0-1,0-1 0,0 1 1,0-1-1,-1 0 0,1 0 1,0 0-1,-1 0 1,4-5-1,0 1-62,0 0-1,-1-1 1,0 1-1,0-1 1,0-1 0,-1 1-1,0-1 1,0 1 0,-1-1-1,0 0 1,3-11-1,-6 19-50,0 0-1,0 0 0,0-1 1,0 1-1,0 0 1,0 0-1,0 0 0,0 0 1,0 0-1,0-1 0,0 1 1,0 0-1,0 0 1,0 0-1,0 0 0,0 0 1,0-1-1,0 1 0,0 0 1,0 0-1,0 0 0,0 0 1,-1 0-1,1 0 1,0-1-1,0 1 0,0 0 1,0 0-1,0 0 0,0 0 1,0 0-1,0 0 1,-1 0-1,1 0 0,0 0 1,0 0-1,0-1 0,0 1 1,0 0-1,0 0 1,-1 0-1,1 0 0,0 0 1,0 0-1,0 0 0,0 0 1,0 0-1,-1 0 1,1 0-1,0 0 0,0 0 1,0 0-1,-11 6 2,-8 11-13,7-2 14,2-1-1,0 2 1,-14 28 0,21-38-2,0 0-1,0 1 1,1-1 0,0 1 0,0 0 0,1-1-1,0 1 1,0 0 0,1 0 0,-1 0 0,1 0 0,2 13-1,-1-18-42,0 0-1,0 0 1,1 0-1,-1 0 1,0 0 0,1 0-1,-1 0 1,1 0-1,0-1 1,-1 1-1,1-1 1,0 1-1,0-1 1,0 0-1,0 1 1,0-1-1,0 0 1,1-1-1,-1 1 1,0 0-1,0 0 1,1-1-1,-1 0 1,0 1-1,3-1 1,66 2-2802,-61-3 2153,34-3-5384,3-10-5344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19 9801,'0'0'13517,"-9"-4"-12871,6 3-631,1 0 0,-1 0 0,0 0 0,1 0 0,-1 0 0,0 0 0,0 1 0,0-1 0,0 1 0,1 0 0,-1 0 0,0 0 0,0 0 0,0 0 0,0 1 0,0-1 0,0 1 0,1 0 0,-1 0 0,0 0 0,1 0 0,-1 0 0,1 0 0,-1 1 0,1 0 0,-1-1 0,1 1 0,0 0 0,0 0 0,0 0 0,-2 3 0,-2 1 97,-1 2-1,1-1 1,1 1-1,0 0 1,0 0-1,0 1 1,1-1-1,0 1 1,1 0-1,0 0 1,0 0-1,1 1 1,0-1-1,1 0 1,0 1-1,0 11 1,1-20-109,1 0 0,-1 0 1,0 0-1,0 0 0,1 0 1,-1 0-1,0 0 0,1 0 1,-1 0-1,1 0 0,-1 0 1,1 0-1,0 0 1,-1 0-1,1 0 0,0-1 1,0 1-1,0 0 0,-1 0 1,1-1-1,0 1 0,0-1 1,0 1-1,0-1 0,0 1 1,1 0-1,1-1 10,0 0 1,0 1-1,-1-1 0,1 0 1,0 0-1,-1 0 0,1-1 0,0 1 1,0-1-1,3-1 0,2 0 24,0-1 1,0-1-1,0 0 0,0 0 0,-1 0 0,7-6 0,0-2 58,-1 0 0,0-1 0,-1-1 1,-1 0-1,0 0 0,-1-1 0,-1-1 0,0 1 0,-1-1 0,8-22 0,-37 94 203,16-48-320,1 2 0,0-1-1,1 0 1,0 1 0,1 0 0,0-1 0,0 1-1,1 0 1,0 0 0,1 20 0,0-29-63,1 0 1,-1 0 0,1-1 0,-1 1-1,1 0 1,-1 0 0,1 0-1,-1 0 1,1-1 0,0 1-1,-1 0 1,1-1 0,0 1-1,0 0 1,0-1 0,-1 1-1,1-1 1,0 1 0,0-1-1,0 0 1,0 1 0,0-1 0,0 0-1,0 0 1,0 1 0,0-1-1,0 0 1,0 0 0,0 0-1,0 0 1,0 0 0,0-1-1,0 1 1,0 0 0,0 0-1,0-1 1,-1 1 0,1 0-1,0-1 1,0 1 0,0-1 0,1 0-1,3-1-626,-1 0 0,1 0-1,-1 0 1,1-1 0,-1 0 0,0 0 0,5-4-1,8-16-4679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15599,'0'0'5712,"-6"12"-4132,-2 2-1131,0 1 0,1 0 0,0 0 0,2 1 0,-1-1-1,2 2 1,0-1 0,1 0 0,1 1 0,0 17 0,2-33-452,0-1-1,0 1 1,0-1 0,0 0-1,0 1 1,0-1 0,1 1-1,-1-1 1,0 1 0,0-1-1,0 1 1,1-1 0,-1 0-1,0 1 1,1-1 0,-1 0-1,0 1 1,1-1 0,-1 0-1,0 1 1,1-1 0,-1 0-1,1 0 1,-1 1 0,1-1-1,-1 0 1,0 0 0,1 0-1,-1 0 1,1 0 0,-1 0-1,1 1 1,22-4-77,17-12-157,-37 12 189,0 1 0,1 0-1,-1 0 1,1 0 0,-1 1 0,1-1 0,0 1-1,0 0 1,0 0 0,0 0 0,0 1 0,0-1-1,0 1 1,0 0 0,0 0 0,6 1 0,-8 0 31,1 1 0,-1-1 0,0 1 0,0-1 0,0 1 0,0 0 0,0 0 0,-1 0 0,1 0 0,0 0 0,-1 0 0,0 0 0,1 1 0,-1-1 1,0 0-1,0 1 0,0-1 0,-1 1 0,1-1 0,0 1 0,-1-1 0,0 1 0,1 0 0,-1-1 0,-1 5 0,1-1 122,0-1 0,0 0 0,-1 1 0,0-1 0,0 1 1,0-1-1,-1 0 0,1 0 0,-1 0 0,0 0 0,-1 0 0,0 0 0,1 0 0,-1-1 0,-1 0 0,1 1 0,-1-1 0,1 0 0,-1-1 1,0 1-1,-1-1 0,1 1 0,-1-1 0,1-1 0,-1 1 0,0-1 0,0 1 0,0-1 0,0-1 0,0 1 0,-1-1 0,1 0 1,0 0-1,-1 0 0,1-1 0,-1 0 0,1 0 0,-1 0 0,1-1 0,-9-2 0,13 3-159,0 0 0,0 0 0,-1 0 0,1 0 0,0-1 0,0 1 0,-1 0 1,1-1-1,0 1 0,0-1 0,0 0 0,0 1 0,0-1 0,0 0 0,0 1 0,0-1 0,0 0 0,0 0 0,0 0 0,0 0 0,1 0 0,-1 0 0,0 0 0,1 0 0,-1 0 0,1 0 0,-1-1 0,1 1 0,-1 0 1,1 0-1,0-1 0,0 1 0,-1 0 0,1 0 0,0-1 0,0 1 0,0 0 0,1 0 0,-1-1 0,0 0 0,1-1-700,1 0 0,-1 0 0,0 0 0,1 1 0,-1-1 1,1 0-1,0 1 0,0 0 0,0-1 0,0 1 0,0 0 0,1 0 0,-1 0 0,0 0 0,4-1 0,15-8-8887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18962,'0'0'5071,"-9"-2"-4099,8 2-960,-3-1 46,0 0 0,-1 0 1,1 0-1,0 0 0,0 1 0,-1 0 0,1 0 1,0 0-1,-1 0 0,1 1 0,0 0 0,0 0 1,0 0-1,0 0 0,-1 1 0,2-1 0,-1 1 1,0 0-1,0 0 0,0 0 0,1 1 0,-6 4 1,8-6-58,-4 3 146,1 1-1,-1-1 1,1 0 0,0 1-1,0 0 1,1 0-1,-5 8 1,35-10-62,22-6-825,-35 1 343,0 1 1,0 1 0,-1 0-1,19 2 1,-31-1 399,0-1-1,0 0 1,1 0 0,-1 1 0,0-1 0,0 0-1,0 1 1,0-1 0,1 1 0,-1 0 0,0-1-1,0 1 1,0 0 0,0-1 0,-1 1 0,1 0-1,0 0 1,0 0 0,0 0 0,-1 0-1,1 0 1,0 0 0,-1 0 0,1 0 0,-1 0-1,1 1 1,-1-1 0,0 0 0,1 0 0,-1 0-1,0 1 1,0-1 0,0 0 0,0 0 0,0 1-1,0-1 1,0 0 0,-1 2 0,0 0 91,0 1 0,0-1 0,0 0 0,0 0 0,-1 1 0,1-1 0,-1 0 0,0-1 0,0 1 0,0 0 0,0 0 0,-1-1 0,-2 3 0,-4 2 276,0 0 0,-1-1 0,0-1 0,-14 7 0,20-10-328,0-1 1,0 1-1,0-1 1,0 0-1,-1 0 1,1 0 0,0 0-1,-1-1 1,1 0-1,0 0 1,-1 0-1,1 0 1,0-1-1,-8-1 1,12 1-141,-1 1 1,1 0-1,-1-1 0,0 1 1,1-1-1,-1 1 0,1 0 1,0-1-1,-1 1 0,1-1 1,-1 0-1,1 1 1,0-1-1,-1 1 0,1-1 1,0 0-1,0 1 0,-1-1 1,1 0-1,0 1 0,0-1 1,0 0-1,0 1 0,0-1 1,0 0-1,0 1 0,0-1 1,0 0-1,0 1 1,0-1-1,1 0 0,-1 1 1,0-1-1,0 1 0,1-1 1,-1 0-1,0 1 0,1-1 1,-1 1-1,1-2 0,18-22-6169,3 8-865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83 284 8936,'0'0'14809,"-10"7"-14702,5-4 54,0 1-1,-1-1 1,1 1 0,1 0-1,-1 1 1,1-1 0,-1 1-1,1 0 1,1 0-1,-1 1 1,1-1 0,0 1-1,0-1 1,0 1 0,1 0-1,0 0 1,0 0 0,0 0-1,1 1 1,-1 9 0,2-15-146,0 0 0,0 0 0,0 0 0,0 0 0,1 0 0,-1 1 0,0-1 0,1 0 0,-1-1 0,0 1 0,1 0 0,-1 0 0,1 0 0,-1 0 0,1 0 0,0 0 0,-1 0 0,1-1 0,0 1 0,0 0 0,0-1 0,-1 1 0,1 0 0,0-1 0,0 1 0,1 0 0,2 0 6,-1 0-1,0 0 1,0-1 0,1 1-1,-1-1 1,0 0 0,1 1-1,5-2 1,-2 1 4,1-1 1,-1-1-1,1 1 1,-1-1 0,0 0-1,0-1 1,9-4-1,-9 2-6,-1 0 0,1 0 0,-1-1 0,-1 1 0,1-1 0,-1-1 0,0 1 0,6-11 0,-9 13 16,1 0 0,-1 0 0,0-1 0,0 1 0,-1 0 0,1-1 0,-1 1 0,0-1 0,0 1 0,-1-1 0,1 0 0,-1 1 0,0-1 0,0 0 0,-2-8 1,2 12-33,-1 0 0,1 1 0,-1-1 0,1 1 0,-1-1 0,1 1 0,-1-1 0,1 1 0,-1-1 1,1 1-1,-1-1 0,0 1 0,1 0 0,-1-1 0,0 1 0,1 0 0,-1 0 0,0-1 0,0 1 1,1 0-1,-1 0 0,0 0 0,1 0 0,-1 0 0,0 0 0,0 0 0,1 0 0,-1 0 0,0 0 1,0 1-1,1-1 0,-1 0 0,0 0 0,1 1 0,-2 0 0,-22 12 83,-6 26 146,28-38-183,1 1 1,0 0-1,0 0 1,0 0 0,0 0-1,0 0 1,0 0 0,0 1-1,1-1 1,-1 0-1,1 0 1,0 1 0,0-1-1,-1 0 1,1 0 0,1 1-1,-1-1 1,1 4 0,0-6-42,0 1 1,0 0-1,0 0 1,0-1-1,0 1 1,0 0 0,1-1-1,-1 0 1,0 1-1,1-1 1,-1 0-1,0 1 1,0-1 0,1 0-1,-1 0 1,0 0-1,1 0 1,-1 0-1,0 0 1,1-1 0,-1 1-1,2-1 1,30-7 87,-24 4-159,-1-1 0,1 0 0,-1 0 0,0-1 0,0-1 0,-1 1-1,1-1 1,-1 0 0,-1-1 0,11-14 0,-19 44-177,2-21 254,0 0 1,0-1 0,0 1-1,0 0 1,0 0 0,0-1-1,0 1 1,0 0 0,1-1 0,-1 1-1,0 0 1,0 0 0,1-1-1,-1 1 1,0 0 0,1-1-1,-1 1 1,1-1 0,-1 1-1,0-1 1,1 1 0,0 0-1,-1-1 1,1 0 0,-1 1 0,1-1-1,-1 1 1,1-1 0,0 0-1,-1 1 1,1-1 0,0 0-1,0 0 1,-1 0 0,2 1-1,4-2-3,0-1 0,1 0 0,-1 0 0,0 0 0,-1 0 0,1-1 0,0 0 0,-1 0 0,0-1 0,0 0 0,0 0 0,7-6 0,54-62-77,-55 59 69,1-1-16,16-18 21,-1-2 0,29-49 0,-55 83-8,0-1 0,0 0 0,-1 0 0,1 0-1,-1 0 1,1 0 0,0 0 0,-1 0 0,1 0 0,-1 0-1,0 0 1,1 0 0,-1 0 0,0 0 0,0 0 0,0 0-1,1 0 1,-1 0 0,0 0 0,0 0 0,-1-1 0,1 1-1,0 0 1,0 0 0,-1 0 0,1 0 0,0 0 0,-1-2-1,-1 3 0,1 0 0,-1-1 0,0 1 0,1 0-1,-1 0 1,1 0 0,-1 0 0,1 0 0,-1 0-1,1 0 1,-1 0 0,1 1 0,-1-1-1,1 1 1,-1-1 0,-2 2 0,-9 4-10,-1 0 0,-24 16-1,26-12 26,0 1 0,0 0 0,1 0 0,1 1 0,0 1 0,1 0 0,0 0 0,1 0 0,0 1 0,-8 21 0,11-22-2,0 0 1,1-1-1,1 1 1,0 1-1,1-1 0,0 0 1,1 1-1,0-1 1,1 1-1,1-1 1,0 1-1,5 20 0,-5-30-12,0 0 0,0-1 1,0 1-1,1-1 0,0 1 0,-1-1 0,1 0 0,0 1 0,1-1 0,-1 0 0,1 0 0,-1-1 0,1 1 0,0 0 0,0-1 0,0 0 0,0 1 0,0-1 0,1-1 0,-1 1 0,1 0 1,-1-1-1,1 0 0,3 2 0,-2-3-1,0 1 1,-1-1 0,1 0-1,0 0 1,-1 0 0,1-1-1,0 1 1,-1-1 0,1 0-1,-1-1 1,1 1 0,-1-1-1,0 0 1,1 0 0,-1 0-1,0 0 1,0-1 0,-1 0-1,6-4 1,7-7-22,-2-1 0,1-1 0,-2 0 1,0-1-1,-1-1 0,0 1 0,-2-2 0,0 0 0,9-24 0,-55 95 65,33-47-40,-32 65-6,33-64 17,0-1-1,0 0 0,1 1 1,-1 0-1,1-1 0,1 1 0,-1-1 1,1 1-1,0 0 0,0 0 1,1 7-1,0-12-5,-1 0 0,1-1 0,0 1-1,-1 0 1,1 0 0,0-1 0,-1 1 0,1 0 0,0-1-1,0 1 1,0-1 0,0 1 0,0-1 0,-1 1 0,1-1-1,0 1 1,0-1 0,0 0 0,0 0 0,0 0 0,0 1 0,0-1-1,0 0 1,0 0 0,0 0 0,0 0 0,0-1 0,0 1-1,0 0 1,0 0 0,0-1 0,0 1 0,2-1 0,34-13 275,-21 1-293,1 0 0,-2-1 1,0-1-1,0-1 0,-2 0 0,0-1 0,-1 0 1,0-1-1,-1 0 0,-2-1 0,10-22 0,-44 86-424,-18 39 662,40-77-196,1-1-1,0 0 1,0 1-1,0 0 0,1-1 1,0 1-1,0 0 1,1 0-1,0-1 0,0 1 1,1 8-1,0-14-35,0 0 0,-1 0 0,1 0 0,0 0 0,0 0 0,0 0 0,0 0 0,0 0-1,0 0 1,0 0 0,0 0 0,0-1 0,0 1 0,0-1 0,1 1 0,-1-1 0,0 1 0,0-1 0,1 0 0,-1 1-1,0-1 1,0 0 0,1 0 0,-1 0 0,0 0 0,1 0 0,-1 0 0,0 0 0,1-1 0,-1 1 0,0 0-1,0-1 1,1 1 0,-1-1 0,1 0 0,4-1-199,0 1 0,0-1 0,0-1-1,0 1 1,-1-1 0,7-4 0,30-37-1661,-32 31-44,0-1 0,-2 0 0,10-20 0,0-9-4213,14-56 1,-7 19 7270,7 4 13442,-32 92-12179,-3 23-1678,-1 0-1,-14 58 1,2-10-542,0 9-60,11-72-91,7-65-415,-1 33 207,2-58-781,-3 62 922,0 0 0,0-1 1,-1 1-1,1 0 0,-1 0 0,0 0 0,0 0 0,-1 0 1,1 0-1,-1 1 0,0-1 0,-4-6 0,5 9 159,8 34 677,-3-27-755,0-1 1,1 0-1,-1 0 0,1 0 0,0 0 1,0-1-1,1 0 0,-1 0 0,1 0 1,0-1-1,0 0 0,0 0 0,0 0 1,1-1-1,-1 0 0,1 0 0,-1-1 1,1 0-1,0 0 0,0 0 1,-1-1-1,8 0 0,0 0-41,0-1 1,1 0-1,-1-1 0,0 0 0,0-2 1,-1 1-1,1-1 0,-1-1 0,20-11 1,18-19 84,-48 33-88,-1 0 1,1 0-1,-1-1 1,0 1-1,0-1 0,0 0 1,0 1-1,0-1 1,0 0-1,-1 0 1,0 0-1,1 0 0,-1 0 1,0-1-1,0-4 1,-1 7-10,0 0 1,0 0-1,0 0 0,0 1 1,0-1-1,0 0 1,0 0-1,0 0 1,0 0-1,-1 1 0,1-1 1,0 0-1,0 0 1,-1 0-1,1 1 1,-1-1-1,1 0 1,-1 1-1,1-1 0,-1 0 1,1 1-1,-1-1 1,0 1-1,1-1 1,-1 1-1,0-1 0,0 1 1,1-1-1,-1 1 1,-1-1-1,-1 0-2,0 1 0,0-1 0,0 1-1,0 0 1,0 0 0,0 0 0,0 0 0,0 0-1,-3 2 1,-3-1 0,0 2-1,1-1 1,-1 1-1,1 0 1,-12 7-1,9-2 48,0 0 0,1 0 0,0 1 0,0 0 0,1 1 0,-9 11 0,15-17-7,0 0 0,1 0 0,-1 1 1,1-1-1,0 0 0,0 1 0,0 0 0,0-1 0,1 1 0,0 0 0,0 0 1,0 0-1,1-1 0,0 1 0,-1 0 0,2 0 0,-1 0 0,1 0 0,1 8 1,-1-11-69,0 0 1,0 0 0,1 0-1,-1 0 1,1 0 0,-1 0-1,1-1 1,-1 1 0,1 0 0,0-1-1,0 0 1,0 1 0,0-1-1,0 0 1,0 0 0,0 0-1,0 0 1,1 0 0,-1-1-1,0 1 1,1-1 0,3 1 0,56 3-3584,-56-4 2935,35-1-5545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7687,'-5'5'11852,"-10"7"-5486,-14 10-3846,-24 18-3788,3-2 2319,44-34-1023,3-2-24,1-1 1,0 1 0,-1 0 0,1 0 0,0-1 0,0 1 0,0 1 0,0-1 0,0 0 0,1 0 0,-1 1 0,1-1 0,-1 1 0,-1 3-1,9-4-81,-1-2 0,0 1 0,0-1 0,0 1 0,1-1 0,4-1 0,52-6-135,-49 4 171,1 0 1,-1 2 0,1-1-1,-1 2 1,1 0 0,0 1-1,-1 0 1,1 1-1,-1 0 1,15 5 0,-26-7 35,0 1 0,0 0 0,0-1 0,-1 1 0,1 0 0,0 0 0,-1 0 0,1 0 0,-1 0 0,1 0 0,-1 0 0,1 0 0,-1 1 0,0-1 0,0 1 0,1-1 0,-1 1 0,0-1 0,0 1 0,-1 0 0,1-1 0,0 1 0,0 0 0,-1 0 0,1 0 0,-1-1 0,0 1 0,0 0 0,1 0 0,-1 0 0,0 0 0,0 0 0,-1 0 0,1 0 0,0-1 0,-1 1 0,1 0 0,-1 0 0,0 0 0,-1 2 0,0 1 64,-1 0 0,-1-1 0,1 1 0,-1-1-1,0 0 1,0 0 0,0 0 0,0-1 0,-1 1 0,1-1 0,-1 0-1,-8 4 1,-1-2 34,1 0 1,-1-1-1,0-1 0,0 0 0,-1 0 0,1-2 0,0 0 1,-1 0-1,1-1 0,-23-4 0,36 4-135,1 0-1,-1 0 1,1 0-1,-1 0 1,1 0 0,-1 0-1,1 0 1,0 0-1,-1 0 1,1-1 0,-1 1-1,1 0 1,-1 0-1,1-1 1,-1 1-1,1 0 1,0 0 0,-1-1-1,1 1 1,-1 0-1,1-1 1,0 1 0,-1-1-1,1 1 1,0 0-1,0-1 1,-1 1-1,1-1 1,0 1 0,0-1-1,0 1 1,0-1-1,0 1 1,-1-1 0,1 1-1,0-1 1,0 1-1,0-1 1,0 1-1,0-1 1,1 1 0,-1-1-1,0 1 1,0-1-1,0 1 1,0-1-1,0 1 1,1-1 0,-1 1-1,0 0 1,0-1-1,1 1 1,-1-1 0,0 1-1,1 0 1,-1-1-1,0 1 1,1 0-1,-1-1 1,1 1 0,-1 0-1,1-1 1,29-21-3014,85-26-7909,-73 32 4917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35 11147,'0'0'9427,"-10"0"-7099,-30-1-930,38 1-1324,1 1-1,-1-1 1,0 1-1,1 0 0,-1 0 1,0-1-1,1 1 1,-1 0-1,1 0 0,0 0 1,-1 1-1,1-1 1,0 0-1,-1 0 0,1 1 1,0-1-1,0 1 1,0-1-1,0 1 0,0-1 1,1 1-1,-1 0 1,0-1-1,1 1 1,-1 0-1,1-1 0,0 1 1,0 0-1,-1 0 1,1 0-1,1 2 0,-2-2-63,1 0-1,0 1 0,0-1 0,0 0 0,0 0 0,0 0 1,1 0-1,-1 0 0,1 0 0,-1 0 0,1 0 1,0 0-1,-1 0 0,1 0 0,0 0 0,1 0 0,-1 0 1,0-1-1,0 1 0,1-1 0,-1 1 0,1-1 0,-1 1 1,3 1-1,3-2-12,0 1 1,-1-1 0,1-1-1,0 1 1,0-1 0,0 0 0,0-1-1,0 1 1,-1-2 0,1 1-1,0-1 1,-1 0 0,1 0-1,-1 0 1,1-1 0,-1 0-1,0 0 1,7-6 0,-3 3-4,-1-1-1,0 0 1,0-1 0,0 1 0,-1-2 0,-1 1-1,1-1 1,-1 0 0,-1-1 0,7-12 0,-16 26 19,-4 3 50,1 0-1,0 1 1,0 0-1,-6 12 0,10-17 28,0 0 0,1 0-1,0 0 1,0 0 0,0 0-1,0 1 1,1-1 0,-1 0-1,1 1 1,0-1 0,0 0-1,0 1 1,0-1 0,0 0-1,2 6 1,-1-8-60,1 1 0,-1-1 0,1 1 0,0-1 0,-1 0 0,1 1 0,0-1 0,0 0 0,0 0 0,0 0-1,0 0 1,0-1 0,0 1 0,0-1 0,0 1 0,0-1 0,0 1 0,0-1 0,0 0 0,1 0 0,-1 0 0,0-1 0,0 1 0,2-1 0,12-1-24,0-1 0,0 0 0,-1-1 1,0-1-1,0-1 0,0 0 1,0-1-1,14-9 0,-15 8-142,0 0-1,1 1 1,0 1-1,0 1 1,0 0-1,1 0 1,28-3-1,-43 8 132,0 0-1,0 0 1,0 0-1,0 0 1,0 0-1,0 0 1,0 1 0,0-1-1,0 0 1,0 0-1,0 1 1,0-1-1,0 1 1,0-1-1,0 1 1,-1-1-1,1 1 1,0-1 0,0 1-1,0 0 1,-1-1-1,1 1 1,-1 0-1,1 0 1,0 1 0,0 0 12,0 0 0,0 1 0,0-1 1,-1 1-1,1-1 0,-1 0 1,0 1-1,0-1 0,0 1 1,0 3-1,-16 61 1131,14-60-800,2-7-323,0 1 1,0-1-1,1 0 1,-1 1-1,0-1 1,0 1-1,0-1 1,0 0-1,1 1 1,-1-1-1,0 0 1,0 1-1,1-1 1,-1 0-1,0 0 1,0 1-1,1-1 1,-1 0-1,0 0 1,1 1-1,-1-1 0,0 0 1,1 0-1,-1 0 1,0 0-1,1 0 1,-1 1-1,1-1 1,-1 0-1,0 0 1,1 0-1,-1 0 1,0 0-1,1 0 1,-1 0-1,1 0 1,-1 0-1,0-1 1,1 1-1,-1 0 1,1 0-1,-1 0 1,0 0-1,1 0 1,-1-1-1,0 1 1,1 0-1,-1 0 1,0-1-1,0 1 1,1 0-1,23-10 77,-15 5-67,93-43-86,-92 44-95,1 1 0,-1 0 0,1 0-1,0 1 1,-1 0 0,1 1 0,0 0-1,14 2 1,-24-1 156,0 0 1,0 0-1,-1 0 0,1 1 1,0-1-1,0 0 0,0 1 0,-1-1 1,1 0-1,0 1 0,-1-1 0,1 1 1,0-1-1,-1 1 0,1-1 0,0 1 1,-1 0-1,1-1 0,-1 1 0,1 0 1,-1-1-1,0 1 0,1 0 0,-1 0 1,0 0-1,1-1 0,-1 1 0,0 0 1,0 0-1,0 0 0,0-1 1,0 1-1,0 0 0,0 0 0,0 1 1,-6 38 592,2-20-85,4-20-485,1 1 0,0-1 0,0 0 0,0 1 1,-1-1-1,1 0 0,0 0 0,0 0 1,0 1-1,-1-1 0,1 0 0,0 0 1,0 0-1,0 0 0,0-1 0,-1 1 0,1 0 1,0 0-1,0 0 0,0-1 0,-1 1 1,1 0-1,0-1 0,0 1 0,-1 0 0,1-1 1,1 0-1,24-11 149,-8 3-202,0-2-245,1 1 1,0 1-1,0 0 1,1 2-1,0 0 1,0 1-1,27-3 1,-47 9 235,1-1 1,-1 1 0,1 0 0,0 0 0,-1 0-1,1 0 1,0 0 0,-1 0 0,1 0 0,0 0-1,-1 0 1,1 0 0,-1 0 0,1 0 0,0 1-1,-1-1 1,1 0 0,-1 0 0,1 1-1,0-1 1,-1 0 0,1 1 0,-1-1 0,1 0-1,-1 1 1,1-1 0,-1 1 0,0-1 0,1 1-1,-1-1 1,0 1 0,1-1 0,-1 1 0,0 0-1,1-1 1,-1 1 0,0 0 0,0 2 17,0-1 1,0 0-1,-1 0 0,1 0 1,-1 1-1,0-1 1,0 0-1,1 0 0,-1 0 1,0 0-1,-2 2 1,-3 5-621,0 0 1,0-1 0,-1 0-1,-7 8 1,3-10-3396,2-5-4025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122 172 8872,'0'0'8392,"2"-8"-6203,8-24-427,-10 32-1703,0-1 0,0 1 0,0-1 0,0 1 0,0-1 0,0 1 0,0 0 0,0-1 0,0 1 0,0-1 0,0 1 0,0-1 0,0 1 0,0 0 0,-1-1 0,1 1 0,0-1 0,0 1 1,0 0-1,-1-1 0,1 1 0,0 0 0,0-1 0,-1 1 0,1 0 0,0-1 0,-1 1 0,1 0 0,0 0 0,-1-1 0,1 1 0,-1 0 0,1 0 0,0 0 0,-1-1 0,1 1 0,-1 0 0,1 0 0,-1 0 0,1 0 0,0 0 0,-1 0 1,1 0-1,-1 0 0,1 0 0,-1 0 0,0 0 0,-18 4 603,13-1-610,1 0-1,-1 0 0,1 1 0,-1-1 1,1 1-1,0 1 0,1-1 0,-1 1 1,1 0-1,0 0 0,0 0 0,-3 7 1,1-4 46,1 1 0,0 0 0,1 0 1,0 0-1,1 0 0,0 0 0,-3 13 0,8 12 417,-2-33-490,0 0 0,0 0 1,1 0-1,-1 0 1,1-1-1,-1 1 0,1 0 1,-1-1-1,1 1 1,-1 0-1,1-1 0,0 1 1,-1 0-1,1-1 1,0 1-1,-1-1 0,1 1 1,0-1-1,0 0 1,0 1-1,1 0 0,1-1 22,0-1 0,0 1 0,0 0 0,0-1 0,0 1-1,-1-1 1,1 0 0,0 0 0,0 0 0,-1-1 0,1 1 0,0 0 0,-1-1-1,0 0 1,1 0 0,-1 1 0,4-5 0,8-7 30,0-1 0,-2 0-1,1-1 1,15-24 0,-22 29-58,0 0 0,-1-1 0,0 1 0,0-1 0,-1 0 0,-1 0 0,0 0 0,3-19 0,-8 27-140,-5 11 28,-5 14-3,8-7 87,0 0 0,1 1-1,0-1 1,2 1 0,0 0-1,0 0 1,4 30 0,-2-45 13,-1 0 1,0 1-1,0-1 1,1 0 0,-1 0-1,1 0 1,-1 0-1,1 0 1,-1 0-1,1 0 1,0 0 0,-1 0-1,1 0 1,0 0-1,0 0 1,0 0 0,0 0-1,0-1 1,0 1-1,0 0 1,0-1-1,0 1 1,0-1 0,0 1-1,0-1 1,0 1-1,0-1 1,0 0-1,1 0 1,-1 1 0,0-1-1,0 0 1,0 0-1,1 0 1,-1 0-1,0-1 1,0 1 0,0 0-1,1 0 1,-1-1-1,0 1 1,0-1 0,0 1-1,0-1 1,0 1-1,0-1 1,0 0-1,2-1 1,4-2 21,0 0 0,0 0-1,-1-1 1,1 0 0,10-11 0,-3-1-41,-1 0 0,-1 0 0,0-1 0,12-26 0,-20 35-307,0 0 0,-1 0-1,0 0 1,0 0-1,-1 0 1,0-1 0,-1 1-1,1-1 1,-2 1 0,0-1-1,0 1 1,-2-12-1,-10 28-2276,2 7 1631,1 0 1,1 1-1,1 0 1,-9 22-1,0 0-4866,8-21-743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39 434 13229,'0'0'8397,"10"0"-7143,-3 0-894,2 0-146,0 0-1,1 0 0,-1-1 1,0 0-1,14-4 1,-21 5-172,0-1 1,0 0-1,0 1 1,0-1-1,0 0 1,-1 0-1,1 0 1,0 0-1,-1 0 1,1-1-1,-1 1 1,1 0-1,-1-1 1,0 1-1,1-1 1,-1 0-1,0 1 1,0-1 0,0 0-1,0 0 1,0 1-1,-1-1 1,1 0-1,-1 0 1,1 0-1,-1 0 1,1 0-1,-1 0 1,0 0-1,0 0 1,0 0-1,0 0 1,0 0-1,-1 0 1,1 0-1,-1-2 1,0 3 8,1-1 0,-1 1 0,1-1 0,-1 1-1,0 0 1,0-1 0,1 1 0,-1 0 0,0-1 0,0 1 0,0 0 0,0 0-1,-1 0 1,1 0 0,0 0 0,0 0 0,-1 1 0,1-1 0,0 0 0,-1 1 0,1-1-1,-1 0 1,1 1 0,-1 0 0,1-1 0,-1 1 0,1 0 0,-1 0 0,1 0-1,-1 0 1,1 0 0,-1 0 0,1 0 0,-1 1 0,1-1 0,-4 1 0,1 0-61,-1 1 1,0-1-1,0 1 0,1-1 1,-1 1-1,1 1 1,-1-1-1,1 1 1,0 0-1,-5 4 1,3-1 0,1 0 0,-1 1 1,1 0-1,1 0 0,-1 0 0,1 0 1,1 1-1,-1 0 0,1 0 1,1 0-1,-1 0 0,1 0 0,1 0 1,-1 1-1,2-1 0,-1 1 1,1-1-1,2 16 0,-2-23 9,1 1-1,-1-1 1,1 0-1,0 0 1,0 0-1,0 0 1,0 0-1,0 0 1,0 0-1,0 0 1,0 0-1,0 0 1,0 0-1,0 0 1,0-1-1,1 1 1,-1-1-1,0 1 1,1-1-1,-1 1 1,0-1-1,1 0 1,-1 0-1,1 1 1,-1-1-1,0 0 1,1 0-1,-1 0 1,1-1-1,0 1 1,4-1 17,-1 1 0,0-1 0,0 0 1,0 0-1,0-1 0,0 0 1,6-2-1,4-6-3,-1 0 1,0-1-1,0 0 0,-2-1 0,1 0 1,-1-1-1,-1-1 0,0 0 1,-1 0-1,-1-1 0,0 0 1,10-26-1,-2 0 341,-2 0 0,-1-2 1,14-76-1,-26 105-208,0 6-16,0-1 0,0 0-1,-1 0 1,-1 1 0,1-1 0,-2 0-1,1 0 1,-2-9 0,1 18-129,0 0 1,1 0-1,-1 0 1,0 0-1,1 0 1,-1 0-1,0 0 1,1 0-1,-1 1 1,0-1-1,1 0 1,-1 0-1,0 1 1,1-1-1,-1 0 1,0 1-1,1-1 1,-1 1-1,1-1 1,-1 1-1,1-1 1,-1 1-1,1-1 1,-1 1-1,1-1 1,0 1-1,-1 0 1,1-1-1,0 1 1,0-1-1,-1 2 1,-9 15-15,1 1 0,1 1 1,0 0-1,-7 31 0,-14 83-9,29-133 21,-20 138-1,19-127-3,1 1 0,0-1-1,0 1 1,1-1 0,1 0-1,0 1 1,0-1 0,1 0-1,0 0 1,6 10 0,-8-19-28,-1 0 0,1 0 0,1-1 0,-1 1 0,0 0 0,0-1-1,1 1 1,-1 0 0,0-1 0,1 0 0,0 1 0,-1-1 0,1 0 0,0 0 0,0 0 0,0 0 0,-1 0 0,1 0 0,0 0 0,0-1 0,0 1 0,4 0 0,-5-2-25,1 1 1,-1 0-1,0-1 0,0 1 1,1-1-1,-1 0 0,0 1 1,0-1-1,0 0 0,0 1 1,0-1-1,0 0 1,0 0-1,0 0 0,0 0 1,0 0-1,-1 0 0,1 0 1,0-1-1,-1 1 0,1 0 1,-1 0-1,1 0 0,-1-1 1,1 1-1,-1 0 1,0-1-1,0 1 0,0 0 1,0 0-1,0-1 0,0 1 1,0 0-1,0-1 0,-1 0 1,0-11-157,-1 1 0,-1 0 0,-1 0 0,1 1 0,-2-1 0,1 1 0,-2 0 0,1 0 0,-2 0 0,1 1 0,-2 0 0,-7-9 0,2 2 282,2 0 0,0-1 0,-8-18 0,19 35-27,-1 0 1,1 0-1,0 1 1,-1-1-1,1 0 0,0 0 1,0 0-1,-1 0 1,1 0-1,0 0 1,0 1-1,0-1 1,0 0-1,0 0 0,1 0 1,-1 0-1,0 0 1,0 0-1,0 1 1,1-1-1,-1 0 1,0 0-1,1 0 0,-1 0 1,1 1-1,0-2 1,1 1-6,-1-1-1,1 1 1,0 0 0,0 0 0,-1 0-1,1 1 1,0-1 0,0 0 0,0 1 0,0-1-1,0 1 1,2-1 0,11 0-228,0 1-1,28 2 1,-23-1-416,20 0-3475,-23 0-474,2-1-7087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12364,'0'0'7153,"-1"8"-6309,-15 203 4513,-3 79-1687,23-263-3570,-3-27-99,-1 1-1,0 0 1,1-1-1,-1 1 1,1 0 0,-1-1-1,1 1 1,-1-1-1,1 1 1,0-1-1,-1 1 1,1-1-1,-1 1 1,1-1 0,0 1-1,0-1 1,-1 0-1,1 1 1,0-1-1,0 0 1,-1 0-1,1 0 1,0 0-1,0 0 1,-1 0 0,1 0-1,0 0 1,0 0-1,0 0 1,1 0-1,-1-1-34,0 0 0,0 0 0,0-1-1,-1 1 1,1 0 0,0 0 0,-1 0-1,1-1 1,0 1 0,-1 0 0,0-1-1,1 1 1,-1 0 0,0-1 0,1 1 0,-1-1-1,0 1 1,0 0 0,0-1 0,-1 1-1,1-2 1,-2-36-484,2 37 487,-1-7-139,-1 0 0,0 0 0,0 1 0,-1-1 1,0 1-1,-1 0 0,0 0 0,0 0 0,-1 0 0,-7-10 1,-7-6-219,-38-36 1,52 55 553,12 5 197,-1 0 0,1 0 0,0-1 0,-1 1 0,11-4 0,-5 2-128,115-19 133,-43-3-4713,-44 9-1848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4292,'0'0'16907,"10"0"-15007,1 0-1605,-1-1-1,1 0 0,-1-1 1,0 0-1,0-1 0,0 0 1,0 0-1,0-1 1,-1 0-1,1-1 0,-1 0 1,0-1-1,15-12 0,-17 13-203,53-46 243,-57 48-310,1-1 1,-1 1-1,0-1 0,0 0 0,0 0 0,-1 0 0,0 0 1,1-1-1,-1 1 0,-1-1 0,1 1 0,-1-1 1,2-7-1,-3 11-19,0 1 1,0-1-1,0 1 1,0-1-1,0 1 0,0-1 1,0 1-1,0-1 1,0 1-1,-1-1 1,1 1-1,0-1 0,0 1 1,0-1-1,-1 1 1,1-1-1,0 1 1,0 0-1,-1-1 1,1 1-1,0-1 0,-1 1 1,1 0-1,-1-1 1,1 1-1,0 0 1,-1 0-1,1-1 0,-1 1 1,1 0-1,-1 0 1,1 0-1,-1-1 1,-23 2 255,-20 16 72,34-12-332,1 2 1,-1-1-1,1 1 0,1 0 0,-1 1 0,1 0 1,1 0-1,0 1 0,0 0 0,0 0 1,1 1-1,1-1 0,-1 1 0,2 1 0,-1-1 1,2 1-1,-1 0 0,1-1 0,1 1 0,0 1 1,-1 13-1,3-24 1,0 0 1,1 1-1,-1-1 1,0 1-1,0-1 1,1 1 0,-1-1-1,0 1 1,1-1-1,-1 0 1,1 1-1,0-1 1,0 0-1,-1 0 1,1 1-1,0-1 1,0 0-1,0 0 1,0 0-1,0 0 1,0 0-1,1 0 1,-1 0-1,2 0 1,0 1-18,1-1 0,0 0 0,0 1 0,-1-2 0,1 1 0,0 0 0,0-1 0,0 0 0,5 0 1,3 0-443,0-2 1,0 0 0,0 0-1,0-1 1,15-5 0,57-34-9372,-45 19 801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14606,'0'0'9123,"-8"11"-9021,-158 228 2327,152-226-3075,8-21-2662,9-34-5201,-1 29 6563,1-24-4972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10154,'0'0'14509,"45"65"-13996,-27-38-225,0-4-64,9 1-128,2-7-96,0-3-1281,3-6-1185,-3-8-1025,-2 0-2371,-3-15-864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14221,'0'0'6978,"-6"12"-6135,-3 10-439,1 1 0,0-1-1,2 2 1,1-1 0,1 1-1,1 0 1,0 24 0,3 183 909,-1-272-1320,2 1 1,1 0-1,3 0 0,1 0 1,2 1-1,1 0 0,16-40 1,-23 76-61,0 0 1,-1 0 0,1 0 0,1 0-1,-1 0 1,0 1 0,0-1 0,1 1-1,0-1 1,-1 1 0,1 0 0,0 0-1,0 0 1,0 1 0,0-1-1,0 1 1,1 0 0,-1 0 0,5-2-1,-6 3 54,-1 0-1,1 0 0,-1 0 1,1 0-1,0 0 0,-1 0 1,1 0-1,-1 0 0,1 0 1,-1 1-1,1-1 0,-1 1 1,1-1-1,-1 1 0,0 0 1,1-1-1,-1 1 0,0 0 1,0 0-1,1 0 0,-1 0 0,0 0 1,0 0-1,0 0 0,0 0 1,0 1-1,0-1 0,0 0 1,-1 1-1,1-1 0,0 0 1,-1 1-1,1-1 0,-1 1 1,0-1-1,1 1 0,-1-1 1,0 1-1,0-1 0,0 1 1,0-1-1,0 1 0,-1 2 1,1 2 47,0-1-1,-1 0 1,0 1 0,-1-1 0,1 0 0,-1 0 0,0 0 0,0 0 0,0 0 0,-1-1 0,1 1 0,-1 0 0,-1-1 0,1 0-1,0 0 1,-1 0 0,0 0 0,0-1 0,0 1 0,0-1 0,-1 0 0,1 0 0,-1-1 0,0 1 0,0-1 0,0 0 0,0-1 0,0 1-1,0-1 1,-6 1 0,10-3-433,1 1-1,-1-1 0,1 0 0,-1 0 0,0 0 1,1 0-1,0 0 0,-1 0 0,1 0 1,0 0-1,-1 0 0,1 0 0,0 0 1,0 0-1,0 0 0,0 0 0,0 0 1,0-1-1,0 1 0,0 0 0,0 0 0,0 0 1,1 0-1,-1 0 0,1-1 0,5-18-7847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128 171 10346,'0'0'14429,"-5"1"-13532,-18 3-235,17-3-171,-28-1 1250,31 2-1745,0 0-1,0 0 1,0 0 0,0 0 0,0 0 0,1 1 0,-1-1 0,1 1-1,0 0 1,-1-1 0,1 1 0,0 0 0,1 0 0,-1 1 0,0-1 0,-1 6-1,-1 0 76,1 0-1,0 0 1,1 1-1,0-1 1,-1 10-1,3-18-58,-1 0 0,1-1 0,0 1 1,0 0-1,0-1 0,0 1 0,0 0 0,0-1 0,0 1 1,0 0-1,1-1 0,-1 1 0,0 0 0,0-1 0,0 1 1,1-1-1,-1 1 0,0 0 0,1-1 0,-1 1 0,0-1 0,1 1 1,-1-1-1,1 1 0,-1-1 0,1 1 0,-1-1 0,1 1 1,0-1-1,-1 0 0,2 1 0,21-5 142,22-25-142,31-45-1042,-75 74 1024,-1 0 0,0 0 0,1 0 0,-1 0 0,0 0 0,1 0 0,-1 0 0,1 0 0,-1 0 0,0 0 0,1 0 0,-1 0 0,0 0 0,1 0 0,-1 0 0,0 1 0,1-1 0,-1 0 0,0 0 0,1 0 0,-1 1 0,0-1 0,0 0 0,1 0 0,-1 1 0,0-1 0,0 0 1,1 1-1,-1-1 0,0 0 0,0 1 0,0-1 0,0 0 0,0 1 0,1-1 0,-1 0 0,0 1 0,0-1 0,0 0 0,0 1 0,0-1 0,0 1 0,0-1 0,0 0 0,0 1 0,0-1 0,0 0 0,-1 1 0,3 24 23,-1-24-29,0 79 12,-1-80 5,0 0 1,0 0-1,0 0 1,0 1-1,0-1 1,0 0 0,-1 0-1,1 0 1,0 0-1,0 0 1,0 1-1,0-1 1,0 0 0,0 0-1,0 0 1,0 0-1,0 0 1,0 1-1,0-1 1,0 0 0,0 0-1,0 0 1,0 0-1,0 0 1,1 0-1,-1 1 1,0-1 0,0 0-1,0 0 1,0 0-1,0 0 1,0 0-1,0 0 1,0 1 0,0-1-1,0 0 1,1 0-1,-1 0 1,0 0-1,0 0 1,0 0 0,0 0-1,0 0 1,0 0-1,1 0 1,-1 0-1,0 0 1,0 0-1,0 0 1,0 0 0,0 0-1,1 0 1,-1 0-1,0 0 1,0 0-1,0 0 1,0 0 0,0 0-1,1 0 1,-1 0-1,0 0 1,0 0-1,0 0 1,10-11 175,6-18-222,-11 11-330,-1 0 0,0 0 0,1-24 0,-5 44 338,1 0 0,0 0 1,0 0-1,0 0 0,0-1 0,0 1 0,1-1 0,-1 1 1,0-1-1,1 1 0,-1-1 0,1 1 0,0-1 0,-1 0 1,1 0-1,0 0 0,0 0 0,-1 0 0,1-1 0,0 1 1,0 0-1,0-1 0,0 1 0,0-1 0,0 0 0,0 0 1,0 0-1,0 0 0,0 0 0,0 0 0,0 0 0,0-1 1,0 1-1,0-1 0,3 0 0,2-1-132,1 0 0,-1 0-1,0-1 1,0 1 0,-1-2 0,1 1-1,-1-1 1,11-7 0,-4-1-302,0-1 0,-2 0 0,1-1 0,11-18 0,-19 25-229,1 0 1,-1 0-1,0-1 0,-1 0 0,0 0 1,0 0-1,-1 0 0,0-1 0,0 1 0,0-15 1,-11 27 769,3 4 429,1 0-1,0 1 1,0 0-1,1 0 1,0 0-1,1 0 1,0 1-1,-2 9 1,0 5 436,0-1 0,0 31 1,4-49-872,1 1 0,0 0 0,0 0 0,0-1 1,1 1-1,0 0 0,0-1 0,1 1 0,-1-1 0,1 1 1,0-1-1,5 9 0,-5-11-171,1 0 1,-1-1-1,1 1 0,0-1 1,0 0-1,-1 0 0,1 0 1,1 0-1,-1 0 0,0-1 1,0 1-1,1-1 1,-1 0-1,1 0 0,-1 0 1,1 0-1,-1-1 0,1 1 1,-1-1-1,1 0 0,4-1 1,-8 1 71,1 0 0,0 1-1,0-1 1,-1 0 0,1-1 0,0 1 0,-1 0 0,1 0 0,0 0 0,-1 0 0,1 0-1,0-1 1,-1 1 0,1 0 0,0-1 0,-1 1 0,1 0 0,-1-1 0,1 1 0,-1-1-1,1 1 1,-1-1 0,1 1 0,-1-1 0,1 1 0,-1-1 0,0 0 0,1 1 0,-1-1-1,0 0 1,1 1 0,-1-1 0,0 0 0,0 1 0,0-1 0,0 0 0,1 1 0,-1-1-1,0 0 1,0 1 0,0-1 0,-1 0 0,1 0 0,0 1 0,0-1 0,0 0 0,0 1-1,-1-1 1,1 0 0,0 1 0,-1-1 0,1 1 0,0-1 0,-1 0 0,0 0 0,-25-36 241,-31-10 1610,39 33-720,1 0-1,-23-24 1,52 34 1816,56 2-2890,-40 3-370,-7 0-1968,-1-1-1,27-3 0,-2-9-7205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 12876,'0'-1'235,"1"0"-1,-1 0 0,0 0 1,0 0-1,0 0 1,-1 0-1,1 0 1,0 0-1,0 0 0,0 0 1,-1 0-1,1 0 1,-1 0-1,1 0 1,0 0-1,-1 0 0,0 0 1,1 0-1,-1 0 1,0 1-1,1-1 0,-1 0 1,0 0-1,0 1 1,0-1-1,1 0 1,-3 0-1,1 1-45,0-1 1,0 1-1,0 0 1,0 0-1,0 0 1,0 0-1,0 0 1,0 1-1,0-1 1,0 0-1,0 1 1,0 0-1,-3 1 0,-3 2 72,0 0-1,1 0 1,0 1-1,0 0 1,0 0-1,-9 9 1,-14 27 378,29-38-626,-1-1-1,1 0 1,0 0-1,0 1 1,0-1-1,0 0 1,1 1-1,-1-1 1,0 1 0,1-1-1,0 1 1,0-1-1,-1 1 1,2 0-1,-1-1 1,0 1-1,1 4 1,0-6-7,0 0-1,0-1 1,0 1 0,0 0 0,-1 0-1,1-1 1,0 1 0,0 0 0,1-1 0,-1 1-1,0-1 1,0 0 0,0 1 0,0-1-1,0 0 1,0 0 0,1 1 0,-1-1-1,0 0 1,0 0 0,0 0 0,0-1 0,1 1-1,-1 0 1,0 0 0,0-1 0,0 1-1,0 0 1,0-1 0,0 1 0,2-2-1,35-17 174,-2-9-56,45-46 0,-74 67-118,-6 6-14,-1 0 0,1 0 1,-1 0-1,1 1 0,-1-1 1,1 0-1,0 1 0,0-1 1,-1 0-1,1 1 0,0-1 0,0 1 1,0-1-1,-1 1 0,1-1 1,0 1-1,0 0 0,0-1 1,0 1-1,0 0 0,0 0 1,0 0-1,0 0 0,0 0 1,0 0-1,0 0 0,0 0 0,0 0 1,1 1-1,-2 0 6,1 0 0,0 0 0,0 1 0,-1-1 0,1 0 1,-1 1-1,1-1 0,-1 1 0,1-1 0,-1 1 0,0-1 0,0 1 0,0-1 0,0 0 0,0 1 0,0 1 1,-13 74 411,12-70-284,0-4-60,0-1 1,1 0-1,-1 0 1,1 1 0,-1-1-1,1 0 1,0 0-1,0 1 1,0-1-1,0 0 1,1 1-1,-1-1 1,0 0-1,1 0 1,0 1-1,-1-1 1,1 0-1,0 0 1,0 0-1,2 3 1,-1-5-34,0 1-1,0 0 1,0-1 0,0 1-1,0-1 1,0 0 0,0 0-1,0 0 1,0 0 0,0 0-1,0 0 1,0 0-1,0 0 1,0-1 0,0 1-1,-1-1 1,1 0 0,0 0-1,0 1 1,0-1 0,0 0-1,-1 0 1,1-1 0,2-1-1,42-28 74,-37 23-133,1 1 1,0 0-1,0 1 1,0 0-1,1 0 1,0 1-1,0 0 1,0 1-1,19-4 0,-29 8 20,0 0 0,0 1-1,0-1 1,0 0 0,0 0-1,0 1 1,0-1-1,0 1 1,0-1 0,0 1-1,-1-1 1,1 1 0,0-1-1,0 1 1,0 0-1,-1 0 1,1-1 0,0 1-1,-1 0 1,1 0 0,-1 0-1,1 0 1,-1-1-1,1 1 1,-1 0 0,1 0-1,-1 0 1,0 0-1,0 0 1,1 0 0,-1 0-1,0 0 1,0 0 0,0 1-1,0 0 1,-1 50 74,0-35-17,1-17-38,0 1 1,1-1-1,-1 1 0,0-1 1,0 1-1,0-1 1,0 0-1,1 1 1,-1-1-1,0 0 1,0 1-1,1-1 0,-1 0 1,0 1-1,1-1 1,-1 0-1,0 1 1,1-1-1,-1 0 1,1 0-1,-1 0 0,0 1 1,1-1-1,-1 0 1,1 0-1,-1 0 1,1 0-1,-1 0 1,0 0-1,1 0 0,-1 0 1,1 0-1,-1 0 1,1 0-1,-1 0 1,1 0-1,-1 0 1,0 0-1,1 0 0,-1-1 1,1 1-1,-1 0 1,0 0-1,1 0 1,-1-1-1,0 1 1,1 0-1,-1 0 0,0-1 1,1 0-1,21-12 244,1-7-183,41-32-85,-58 49-91,-1 0 1,1 0-1,-1 0 0,1 1 0,0-1 1,0 1-1,0 1 0,0-1 1,1 1-1,-1 1 0,7-1 1,-13 1 93,1 0 0,0 0 0,0 1 1,0-1-1,-1 0 0,1 1 0,0-1 1,0 1-1,-1-1 0,1 1 0,0-1 1,-1 1-1,1 0 0,0-1 1,-1 1-1,1 0 0,-1-1 0,1 1 1,-1 0-1,0-1 0,1 1 0,-1 0 1,0 0-1,1 0 0,-1 0 0,0-1 1,0 1-1,0 0 0,0 0 0,0 0 1,0 0-1,0 0 0,0-1 0,0 1 1,0 1-1,-5 43-473,3-25-4540,2-24-1532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60 178 12876,'0'0'9791,"-9"8"-9284,-28 26 11,24-14-92,13-20-422,0 0 1,0 1-1,0-1 1,1 0-1,-1 1 1,0-1-1,0 0 1,0 1-1,0-1 1,1 0-1,-1 0 1,0 1-1,0-1 1,1 0-1,-1 0 1,0 1-1,1-1 1,-1 0-1,0 0 1,0 0-1,1 0 1,-1 1-1,0-1 1,1 0-1,-1 0 1,0 0-1,1 0 1,-1 0-1,1 0 1,-1 0-1,0 0 1,1 0-1,32-5 105,-14-5-157,0 0-1,0-1 1,-1-1-1,-1 0 1,0-2-1,0 0 1,-2 0-1,0-2 1,0 0-1,-2-1 1,23-34-1,-35 49-8,0 0 0,0 0-1,1-1 1,-1 1 0,-1-1 0,1 1 0,0-1-1,-1 1 1,1-1 0,0-3 0,-1 5 23,0 1 1,0-1 0,-1 0-1,1 1 1,0-1 0,0 1-1,0-1 1,0 1 0,0-1-1,-1 1 1,1-1 0,0 1-1,-1-1 1,1 1 0,0-1-1,-1 1 1,1-1 0,0 1-1,-1 0 1,1-1 0,-1 1-1,1 0 1,-1-1 0,1 1-1,-1 0 1,1-1 0,-1 1-1,1 0 1,-1 0 0,-2 0-31,1 0 1,0 0-1,-1 0 1,1 1-1,0-1 1,-1 1-1,1-1 1,0 1-1,0 0 1,-1 0-1,1 0 1,0 0-1,0 0 1,0 1-1,0-1 1,1 1-1,-1-1 1,0 1-1,0 0 1,-1 2-1,-6 7 144,1-1 1,0 1-1,1 1 0,0-1 0,1 1 0,0 0 0,1 0 0,0 1 0,1 0 0,1 0 0,0 0 0,0 0 0,2 0 0,-1 1 1,2-1-1,1 20 0,-1-31-76,0 0 1,1 0-1,-1-1 0,1 1 1,0 0-1,0 0 1,0 0-1,0 0 1,0-1-1,0 1 0,0 0 1,0-1-1,1 1 1,-1-1-1,0 1 1,1-1-1,-1 0 0,1 0 1,0 0-1,0 1 1,1 0-1,2-1-38,0 1-1,-1-1 1,1 1-1,0-1 1,-1-1 0,1 1-1,0-1 1,9 0-1,-2-1-551,-1 0-1,1-1 0,0 0 1,0-1-1,-1 0 1,19-9-1,6-7-5018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11755,'0'0'8622,"-1"10"-7048,-3 7-1038,-7 66 3685,13-82-4182,0-1 0,0 0 0,0 0 1,0 0-1,0 0 0,0 0 0,0 0 0,0 0 0,-1-1 0,1 1 1,0-1-1,0 1 0,0-1 0,2-1 0,42-23 104,28-14-390,-69 37 208,1 0-1,-1 0 0,1 1 0,0-1 0,-1 1 0,1 0 1,0 1-1,0-1 0,0 1 0,-1 1 0,9 0 0,-12 0 35,-1-1-1,1 1 1,-1 0-1,1 0 1,-1 0 0,0 0-1,0 0 1,1 0-1,-1 0 1,0 1-1,0-1 1,0 0-1,0 1 1,0-1-1,0 1 1,-1-1 0,1 1-1,0-1 1,-1 1-1,1-1 1,-1 1-1,1 0 1,-1-1-1,0 1 1,0 3-1,1 50 220,-1-41-88,0-14-107,-1 1 0,1 0 0,0-1 0,0 1 0,0 0 0,0-1 0,0 1 0,-1 0-1,1 0 1,0-1 0,1 1 0,-1 0 0,0-1 0,0 1 0,0 0 0,0 0 0,0-1 0,1 1 0,-1 0 0,0-1 0,1 1 0,-1-1 0,0 1 0,1 0 0,-1-1 0,1 1 0,-1-1 0,1 1 0,-1-1 0,1 1 0,-1-1 0,1 1 0,0-1 0,-1 0 0,1 1 0,0-1-1,-1 0 1,1 0 0,0 1 0,1-1 0,27-16 376,-24 12-435,9-5 116,7-6-368,42-22 1,-58 34 131,0 1 0,1-1 1,-1 1-1,0 1 0,1-1 0,-1 1 0,0 0 0,1 0 1,0 0-1,-1 1 0,1 0 0,-1 0 0,1 1 0,10 1 0,-15-1 171,0-1-1,0 1 0,0 0 1,0 0-1,0-1 0,0 1 1,0 0-1,0 0 0,-1 0 1,1 0-1,0 0 0,-1 0 0,1 0 1,0 0-1,-1 0 0,1 0 1,-1 1-1,0-1 0,1 0 1,-1 0-1,0 0 0,0 1 0,0-1 1,0 0-1,0 0 0,0 0 1,0 1-1,0-1 0,-1 0 1,1 0-1,0 0 0,-1 2 1,-13 39 1770,13-41-1687,6-10 151,1 0 0,-1 1 0,2-1 1,-1 1-1,9-7 0,19-13-4611,-32 26 3114,1 1 0,-1-1 0,1 1 0,-1 0 0,1 0 0,0 0 0,0 0 0,0 0 0,0 1 0,4-1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15727,'0'0'6214,"22"48"-7560,-6-41-2497,4-2-4613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14221,'-1'38'4959,"-1"31"-875,2-64-3947,0-1 0,1 1 0,0-1 0,0 1 0,0-1 1,0 0-1,0 1 0,1-1 0,0 0 0,0 0 0,3 5 0,-4-8-116,0 0-1,0 1 1,0-1 0,0 0 0,1 0-1,-1 0 1,0 0 0,1 0 0,-1 0-1,1 0 1,-1-1 0,1 1 0,-1 0-1,1-1 1,0 1 0,-1-1 0,1 0-1,0 1 1,-1-1 0,1 0 0,0 0-1,-1 0 1,1 0 0,0-1-1,-1 1 1,1 0 0,0-1 0,-1 1-1,1-1 1,-1 1 0,1-1 0,0 0-1,-1 0 1,0 0 0,1 0 0,-1 0-1,0 0 1,1 0 0,-1 0 0,0 0-1,1-2 1,9-7 230,-2-1 0,1 0 0,14-22 0,-14 18-210,-5 8-1,28-31 13,-32 38-53,-1-1 0,0 1 0,1 0 0,-1-1 0,1 1 0,-1 0 0,1 0 0,-1 0 0,1-1 0,-1 1 0,1 0 0,-1 0 0,1 0 0,0 0 0,-1 0 0,1 0 0,-1 0 0,1 0 0,-1 0 0,1 0 0,-1 0 0,1 0 0,0 0 0,-1 0 0,1 1 0,-1-1 0,1 0 0,0 2 2,0-1 0,0 0 0,0 1 0,0-1 0,0 0-1,-1 1 1,1-1 0,0 1 0,-1-1 0,0 1 0,1 0 0,-1-1 0,0 1-1,0-1 1,1 3 0,1 36 172,-2-26-116,1 0 0,1 0 0,5 26 0,-6-40-42,-1 1 1,0-1-1,0 1 0,1-1 1,-1 1-1,0-1 1,1 1-1,-1-1 0,0 0 1,1 1-1,-1-1 1,1 1-1,-1-1 0,1 0 1,-1 0-1,1 1 1,-1-1-1,1 0 0,-1 0 1,1 1-1,-1-1 0,1 0 1,-1 0-1,1 0 1,-1 0-1,1 0 0,-1 0 1,1 0-1,0 0 1,-1 0-1,1 0 0,-1 0 1,1 0-1,-1 0 1,1-1-1,-1 1 0,1 0 1,-1 0-1,1-1 0,-1 1 1,1 0-1,-1 0 1,1-1-1,-1 1 0,0-1 1,1 1-1,-1 0 1,1-1-1,-1 1 0,0-1 1,1 1-1,-1-1 1,0 1-1,0-1 0,1 0 1,20-26 789,5-16-557,-9 14-125,36-45 0,-53 73-128,0 0 1,1 0-1,0 1 0,-1-1 1,1 0-1,-1 1 1,1-1-1,0 0 1,0 1-1,-1-1 0,1 1 1,0-1-1,0 1 1,-1-1-1,1 1 1,0 0-1,0 0 0,0-1 1,0 1-1,0 0 1,1 0-1,-1 0-5,-1 0 0,1 1 0,-1-1 0,1 1 0,-1-1 1,1 1-1,-1-1 0,1 1 0,-1-1 0,0 1 0,1-1 0,-1 1 0,0-1 0,1 1 0,-1 0 0,0-1 0,0 1 0,1 0 0,-1-1 0,0 1 1,0 0-1,0 0 0,1 50-601,-2-39 399,1-8-20,-1 38-2099,-6-17-3160,1-32-3494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10442,'0'0'9406,"-4"12"-7409,-9 22-750,2 1 0,2 0 0,1 1 0,-6 69 0,12-80-1136,1-18-100,0 0-1,1-1 0,0 1 0,0 0 0,0 0 1,1-1-1,0 1 0,0 0 0,4 10 0,-5-16-5,0-1 0,0 0 0,0 1 0,0-1 0,0 0 0,1 0 0,-1 1 0,0-1 0,0 0 0,0 0 0,0 0 0,1 1 0,-1-1 0,0 0 0,0 0 0,1 0 0,-1 0 0,0 0 0,0 1 0,1-1 0,-1 0 0,0 0 0,0 0 0,1 0 0,-1 0 0,0 0 0,1 0 0,-1 0 0,0 0 0,0 0 0,1 0 0,-1 0 0,0 0 0,0 0 0,1 0 0,-1 0 0,0 0 0,1 0 0,-1-1 0,0 1 0,0 0 0,1 0 0,-1 0 0,0 0 0,0-1 0,0 1 0,1 0 0,-1 0 0,0 0 0,0-1 0,0 1 0,0 0 0,1 0 0,-1-1 0,0 1 0,0-1 0,7-16 179,-6 15-177,29-117 62,-23 85-765,1 0 1,16-42-1,-23 73 663,0 1 1,0 0 0,0 0 0,0 0-1,0 0 1,0 1 0,0-1 0,0 0-1,1 0 1,-1 1 0,1-1 0,0 1-1,-1-1 1,3 0 0,-4 1 24,1 1 1,0 0-1,-1 0 0,1 0 1,0 0-1,0-1 0,-1 1 1,1 0-1,0 0 1,-1 1-1,1-1 0,0 0 1,-1 0-1,1 0 0,0 0 1,-1 1-1,1-1 0,0 0 1,-1 0-1,1 1 0,-1-1 1,1 0-1,0 1 1,-1-1-1,1 1 0,-1-1 1,1 2-1,2 2 10,0 0 0,0 0 1,-1 1-1,1-1 0,-1 1 1,-1 0-1,1-1 0,0 1 0,-1 0 1,1 5-1,-2-7 11,0 0-1,0-1 1,0 1-1,0 0 1,0-1-1,0 1 1,-1-1-1,1 1 1,-1-1 0,0 1-1,0-1 1,0 1-1,0-1 1,0 1-1,0-1 1,0 0-1,-1 0 1,0 0 0,1 0-1,-1 0 1,0 0-1,0 0 1,0 0-1,0-1 1,0 1-1,-2 1 1,-1-1-31,1 0 1,0 0-1,-1 0 0,1 0 0,-1-1 1,1 1-1,-1-1 0,0 0 0,0-1 1,1 1-1,-1-1 0,0 0 0,-8-1 1,12 0-459,0 0 1,1-1 0,-1 1-1,0 0 1,0 0 0,1-1-1,-1 1 1,1 0 0,-1-1-1,1 1 1,0-1 0,-1 1-1,1 0 1,0-1 0,0 1-1,0-1 1,0 1 0,0-1-1,1 1 1,-1 0 0,0-1-1,1 1 1,0-3 0,5-14-9578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100 226 8104,'0'0'15855,"-9"6"-14942,-3 0-458,1 1 0,1 0 0,-1 1 0,1 1 0,1-1 0,-1 1 0,-8 12 0,18-21-445,0 0 0,0 0 0,1 0 0,-1-1 0,0 1 0,0 0-1,0 0 1,0 0 0,0 0 0,0 0 0,1 0 0,-1-1 0,0 1 0,0 0 0,0 0-1,0 0 1,1 0 0,-1 0 0,0 0 0,0 0 0,0 0 0,0 0 0,1 0 0,-1 0-1,0 0 1,0 0 0,0 0 0,0 0 0,1 0 0,-1 0 0,0 0 0,0 0-1,0 0 1,1 0 0,-1 0 0,0 0 0,0 0 0,0 1 0,0-1 0,0 0 0,1 0-1,-1 0 1,0 0 0,0 0 0,0 0 0,0 1 0,0-1 0,0 0 0,0 0 0,1 0-1,-1 0 1,0 1 0,0-1 0,0 0 0,0 0 0,0 0 0,0 0 0,0 1-1,0-1 1,0 0 0,0 0 0,0 0 0,0 0 0,0 1 0,0-1 0,0 0 0,0 0-1,16-6 40,23-18-279,-31 18-15,1 0 0,0 0 0,0 1 0,0 0 0,1 0 0,0 1 0,0 0 0,0 1 0,16-3 0,-27 9 315,1 0 0,-1 0 0,0 0 0,0-1 0,0 1-1,0 0 1,0 0 0,-1-1 0,1 1 0,-4 4 0,11-12-299,1 0 0,0 1 0,0 0 0,0 0 0,16-5 0,-12 5-860,0 0 0,0-1-1,0-1 1,0 0 0,-1 0-1,0-1 1,0 0 0,-1-1-1,1 0 1,-2 0 0,11-13-1,27-74-5370,-35 67 9913,-6 8 6692,-21 84-7802,9-41-1762,1 0 0,1 0 0,-1 25 0,5-41-672,1 0 1,0 0-1,1 0 0,-1 0 0,1 0 0,1 0 0,-1 0 0,1 0 0,1-1 0,-1 1 1,1-1-1,0 1 0,0-1 0,8 10 0,-3-8-2449,-5-11-1130,-6-8 997,-3 3 3773,-53-65 3343,53 65-3697,0-1-1,1 1 0,0-1 0,1 0 0,0-1 0,1 1 0,-4-13 0,7 21-650,0 0 0,0 1-1,0-1 1,0 1 0,1-1 0,-1 0-1,0 1 1,0-1 0,1 1 0,-1-1-1,0 0 1,1 1 0,-1-1 0,0 1-1,1-1 1,-1 1 0,1 0 0,-1-1-1,1 1 1,-1-1 0,1 1-1,-1 0 1,1-1 0,-1 1 0,1 0-1,0 0 1,-1-1 0,1 1 0,-1 0-1,1 0 1,0 0 0,-1 0 0,1 0-1,0 0 1,-1 0 0,1 0 0,1 0-1,33 0-112,-24 0 168,48 2-1056,-16 0-2067,-1-2-4845,-2-3-8875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11 224 12011,'-1'1'404,"0"0"-1,0 0 0,0 0 0,0 0 0,1 1 0,-1-1 1,0 0-1,1 0 0,-1 0 0,1 1 0,-1-1 0,1 0 1,0 1-1,-1-1 0,1 0 0,0 1 0,0-1 0,0 0 1,0 1-1,0-1 0,0 1 0,1 0 0,-1 0-207,1-1 0,0 0-1,0 1 1,0-1 0,0 0-1,0 0 1,0 0 0,0 0-1,0 0 1,0 0 0,0 0-1,1 0 1,-1 0 0,0 0-1,1-1 1,1 2 0,2-1-43,-1 1 0,1-1 0,-1 0 0,1 0 0,0 0 0,-1-1 0,1 0 1,0 1-1,-1-2 0,1 1 0,0-1 0,4 0 0,2-4-32,-1 1 0,1-2 0,-1 1 0,0-2 0,-1 1 0,1-1 0,-1-1 0,-1 1-1,11-12 1,-14 13-110,0 1-1,0-1 0,0 0 0,-1 0 0,0 0 0,0-1 1,-1 1-1,0-1 0,0 0 0,0 0 0,-1 0 0,0 0 1,-1-1-1,1 1 0,-1-11 0,-1 17-9,0 0 1,0 1-1,0-1 0,0 0 1,0 0-1,0 1 0,0-1 1,0 0-1,0 0 0,-1 1 1,1-1-1,0 0 0,-1 1 0,1-1 1,0 0-1,-1 1 0,1-1 1,-1 0-1,1 1 0,-1-1 1,1 1-1,-1-1 0,0 1 0,1-1 1,-1 1-1,0 0 0,1-1 1,-1 1-1,-1-1 0,-23 6-98,20-2 76,-1 0-1,1 0 1,0 0-1,-1 1 1,2 0-1,-1 0 1,-4 5 0,0 3 6,0 1 0,1 1 1,1-1-1,0 1 1,1 0-1,0 1 1,1-1-1,1 1 1,0 1-1,-2 20 0,5-34 18,1-1 0,0 0 0,0 0 0,0 1 0,0-1 0,0 0 0,0 1 0,0-1 0,0 0 0,0 0 0,1 1 0,-1-1 0,0 0-1,1 0 1,-1 0 0,1 1 0,0-1 0,-1 0 0,1 0 0,0 0 0,-1 0 0,1 0 0,0 0 0,0 0 0,0 0 0,2 1 0,-1-2 9,0 1 0,0 0 1,1-1-1,-1 1 0,0-1 1,1 0-1,-1 0 0,0 0 1,0 0-1,1 0 0,-1 0 1,0 0-1,4-2 0,5-1 34,-1 0 1,0-1-1,0-1 0,0 1 0,13-10 0,9-9 1,-1-2 0,43-44 0,-60 54-51,0 0 0,-1-1 0,-1-1-1,0 0 1,-2 0 0,16-34 0,-22 32-124,-14 29 10,-15 25 38,5 0 160,1 1 1,2 1-1,1 1 0,-14 50 0,29-86-78,1 1 0,-1-1 1,1 0-1,0 0 0,0 0 0,0 1 0,0-1 1,0 0-1,0 0 0,0 1 0,1-1 1,-1 0-1,1 0 0,1 4 0,-1-5-105,-1 0 0,1 0 0,0 0 0,0-1 0,-1 1 0,1 0-1,0-1 1,0 1 0,0 0 0,0-1 0,0 1 0,0-1 0,0 1 0,0-1-1,0 0 1,0 1 0,0-1 0,0 0 0,0 0 0,0 0 0,0 0-1,1 0 1,3 0-648,1-1 0,-1 0-1,0-1 1,0 1 0,0-1-1,0 0 1,-1 0-1,1 0 1,0-1 0,-1 0-1,5-3 1,24-19-7064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14958,'0'0'2584,"-10"4"-144,4-2-2164,-14 5 896,1 0 0,-28 17 0,43-22-1023,0 0 0,0 0 0,0 0-1,1 1 1,-1-1 0,1 1 0,0 0 0,-1 0 0,1 0 0,1 0 0,-1 1 0,0-1 0,1 1-1,0 0 1,0 0 0,0 0 0,0 0 0,1 0 0,-1 0 0,1 0 0,-1 5 0,3-8-132,0 0 0,-1-1 0,1 1 0,0 0 0,0 0 0,0-1 0,0 1 1,-1 0-1,1-1 0,0 1 0,0-1 0,0 1 0,0-1 0,0 0 0,0 1 0,1-1 1,-1 0-1,0 0 0,0 1 0,0-1 0,0 0 0,0 0 0,0 0 0,0-1 1,0 1-1,0 0 0,1 0 0,0-1 0,37-5 229,-26 0-263,1 0 1,-1-1-1,-1 0 1,1-1-1,-1-1 1,-1 0 0,0 0-1,0-1 1,-1 0-1,0-1 1,0-1 0,8-14-1,-36 55 95,-32 56 491,46-78-530,1 1 0,0 0 0,0 1 0,1-1 0,0 1-1,0-1 1,1 1 0,0-1 0,1 17 0,0-25-86,0 1 1,0 0-1,1-1 1,-1 1 0,1 0-1,-1-1 1,0 1-1,1-1 1,-1 1 0,1-1-1,-1 1 1,1-1-1,0 1 1,-1-1-1,1 1 1,0-1 0,-1 0-1,1 1 1,0-1-1,-1 0 1,1 0 0,0 1-1,-1-1 1,1 0-1,0 0 1,0 0-1,-1 0 1,1 0 0,0 0-1,0 0 1,-1 0-1,1 0 1,0 0-1,0 0 1,-1-1 0,1 1-1,0 0 1,-1-1-1,1 1 1,1-1 0,31-14-4212,-9-7-2207,2-5-3886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10922,'0'0'17943,"-11"-3"-17858,11 3-84,-4-2 2,0 1 0,0 0-1,-1-1 1,1 2 0,0-1 0,-1 0-1,1 1 1,0 0 0,-1 0 0,1 0-1,0 0 1,-1 1 0,1 0 0,0 0-1,0 0 1,0 0 0,-1 1 0,1-1-1,0 1 1,-7 5 0,8-5-1,1-1-4,1-1 0,-1 1 0,0 0 0,1 0 1,-1 0-1,1 0 0,-1 1 0,1-1 1,-1 0-1,1 1 0,0-1 0,0 1 0,0-1 1,-1 1-1,2-1 0,-1 1 0,0 0 1,-1 3-1,38-3-420,-16-1-38,-1 1-1,32 8 1,-45-9 325,-1 0 0,0 1 1,0 0-1,0 0 1,0 0-1,0 1 0,0-1 1,-1 1-1,1 0 1,-1 1-1,0-1 0,0 1 1,0 0-1,5 6 0,-8-8 149,0-1 0,0 1 0,0 0 0,0-1 0,0 1 0,-1-1 0,1 1-1,-1 0 1,1 0 0,-1-1 0,0 1 0,1 0 0,-1 0 0,0 0 0,0-1-1,0 1 1,-1 0 0,1 0 0,0 0 0,-1-1 0,1 1 0,-1 0-1,1-1 1,-1 1 0,-1 1 0,0 1 90,-1-1 0,0 0 0,1 0 0,-1 0-1,0-1 1,-1 1 0,1-1 0,0 0 0,-1 1 0,-6 2 0,-3 0 116,0 0 0,0-1 0,-1 0 0,0-1 0,-23 3 0,37-6-215,-6 1-80,0-1-1,0 0 0,0 0 1,0-1-1,1 1 1,-7-3-1,11 3-50,0 0 0,0-1-1,0 1 1,0-1 0,0 1 0,0-1-1,0 1 1,0-1 0,0 0 0,1 1 0,-1-1-1,0 0 1,0 0 0,1 1 0,-1-1-1,0 0 1,1 0 0,-1 0 0,1 0-1,-1 0 1,1 0 0,-1 0 0,1 0 0,0 0-1,0 0 1,-1 0 0,1 0 0,0-1-1,0 1 1,0 0 0,0 0 0,0 0-1,1 0 1,-1 0 0,0 0 0,0 0 0,1 0-1,-1 0 1,0 0 0,1 0 0,-1 0-1,2-1 1,0-3-844,1-1 0,0 1 0,1 0-1,-1 1 1,1-1 0,5-4 0,3-5-2248,13-20-5628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14286,'0'0'6699,"-6"8"-4628,-6 12-1179,0 1 0,2 0 1,0 0-1,-7 25 0,8-16-590,2 1 1,0 0 0,2 1 0,2-1 0,0 37 0,3-68-300,-1 1 0,1-1 0,0 1 0,0-1 0,0 1 0,0-1 0,0 1 0,0 0 0,0-1 0,0 1-1,0-1 1,0 1 0,0-1 0,1 1 0,-1-1 0,0 1 0,0-1 0,0 1 0,1-1 0,-1 0 0,0 1 0,0-1-1,1 1 1,-1-1 0,1 1 0,-1-1 0,0 0 0,1 1 0,0-1 0,11-8 86,9-25-266,3-33-449,-22 61 595,-1 0 0,0-1 0,0 1 0,0 0 0,0-1 1,-1 1-1,0-1 0,0 1 0,-1-1 0,-1-9 0,0 18 21,-1-1 0,1 0 0,0 1 0,0 0 0,0-1 0,0 1 0,0 0 0,-2 5-1,2-2 46,1 0 0,-1 0 0,1 0 0,0 0 0,1 0 0,-1 0 0,1 0 0,1 1 0,-1-1 0,1 0 0,0 0 0,2 6 0,-2-10-18,-1 0-1,1 0 0,0 0 0,0 0 1,0 0-1,1-1 0,-1 1 1,0-1-1,1 1 0,-1-1 0,1 1 1,0-1-1,-1 0 0,1 1 0,0-1 1,0 0-1,-1 0 0,1 0 0,0-1 1,0 1-1,0 0 0,0-1 0,0 1 1,0-1-1,1 0 0,-1 0 1,0 0-1,0 0 0,0 0 0,0 0 1,0 0-1,0-1 0,0 1 0,0-1 1,0 1-1,0-1 0,4-2 0,1 0 23,0-1-1,0 1 0,0-2 1,-1 1-1,1-1 0,-1 0 0,0-1 1,0 1-1,-1-1 0,7-9 0,-2 3-54,-1-2-1,0 1 0,-1-1 0,8-17 0,-26 57 283,1 0 0,1 1 0,1 0 0,2 1 0,-4 42 0,9-70-271,0 1 0,0 0 0,0-1 1,0 1-1,0-1 0,0 1 0,0 0 0,1-1 1,-1 1-1,0-1 0,0 1 0,0 0 0,1-1 0,-1 1 1,0-1-1,1 1 0,-1-1 0,0 1 0,1-1 0,-1 1 1,0-1-1,1 0 0,-1 1 0,1-1 0,-1 1 1,1-1-1,-1 0 0,1 0 0,-1 1 0,1-1 0,0 0 1,-1 0-1,1 1 0,-1-1 0,1 0 0,0 0 0,-1 0 1,1 0-1,-1 0 0,1 0 0,0 0 0,-1 0 0,1 0 1,-1 0-1,1-1 0,-1 1 0,1 0 0,0 0 1,-1 0-1,1-1 0,-1 1 0,1 0 0,-1-1 0,1 1 1,-1 0-1,1-1 0,-1 1 0,0-1 0,1 1 0,0-1 1,31-27-2334,-25 19 1063,-1-1 0,-1 1-1,0-1 1,0 0 0,-1-1-1,0 1 1,-1-1 0,3-14 0,3-22-5425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15054,'0'0'9417,"-29"61"-8968,29-41-385,0-2-192,11-3-1666,0-3-1890,2-3-3875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12139,'0'0'14553,"-9"3"-12738,-4 1-1588,1 0 0,1 0-1,-1 2 1,1-1 0,0 1 0,-12 9 0,19-12-203,0 0 1,0 0 0,0 0-1,1 1 1,-1 0 0,1-1-1,0 1 1,0 1 0,0-1-1,0 0 1,1 0-1,0 1 1,0 0 0,0-1-1,1 1 1,-1 0 0,1 0-1,0 0 1,0 0 0,1 0-1,0 6 1,0-9-19,1 0 1,0-1-1,-1 1 0,1 0 1,0 0-1,0-1 1,0 1-1,1 0 0,-1-1 1,0 1-1,1-1 1,-1 0-1,1 1 0,-1-1 1,1 0-1,-1 0 0,1 0 1,0 0-1,0 0 1,0 0-1,-1-1 0,1 1 1,0-1-1,0 1 0,0-1 1,0 1-1,0-1 1,0 0-1,0 0 0,0 0 1,2-1-1,6 2-65,-1-1 0,0 0 0,1-1 0,-1 0 0,15-4 1,-16 2-481,-1 0 0,0 0 1,0 0-1,0-1 0,0 0 1,-1-1-1,1 1 0,9-11 1,-10 9-1657,-1 0 0,0 0 0,0-1 0,8-13 0,-5 0-6640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25 250 673,'0'0'23248,"-2"10"-22474,-4 18-263,1-5-130,0 0 1,-2 35-1,7-57-391,0-1-1,0 0 1,1 0-1,-1 1 1,0-1-1,0 0 0,0 0 1,0 0-1,1 1 1,-1-1-1,0 0 1,0 0-1,1 0 1,-1 0-1,0 1 1,0-1-1,1 0 1,-1 0-1,0 0 0,0 0 1,1 0-1,-1 0 1,0 0-1,0 0 1,1 0-1,-1 0 1,0 0-1,1 0 1,-1 0-1,0 0 1,0 0-1,1 0 0,-1 0 1,0 0-1,0 0 1,1 0-1,-1-1 1,0 1-1,0 0 1,1 0-1,-1 0 1,0 0-1,0-1 0,0 1 1,1 0-1,-1 0 1,0 0-1,0-1 1,0 1-1,0 0 1,1 0-1,-1-1 1,0 1-1,0 0 1,0 0-1,0-1 0,0 1 1,0-1-1,14-13-1331,-5 1 200,0 0 1,-2 0-1,0-1 1,0 0-1,-1 0 1,6-22 0,-2-6-1140,4-41 1,-8 41 4386,14-50 0,-42 181 6810,9-32-7824,2 1 1,-4 101-1,15-159-1077,0 0-1,0-1 1,1 1 0,-1 0-1,0 0 1,0-1 0,0 1 0,0 0-1,1 0 1,-1 0 0,0-1-1,0 1 1,0 0 0,1 0-1,-1 0 1,0 0 0,0-1-1,1 1 1,-1 0 0,0 0-1,0 0 1,1 0 0,-1 0-1,0 0 1,0 0 0,1 0-1,-1 0 1,0 0 0,1 0-1,-1 0 1,0 0 0,0 0 0,1 0-1,-1 0 1,0 0 0,0 0-1,1 0 1,-1 1 0,0-1-1,0 0 1,1 0 0,-1 0-1,0 0 1,0 1 0,0-1-1,1 0 1,-1 0 0,0 0-1,0 1 1,0-1 0,0 0-1,1 0 1,-1 0 0,0 1 0,0-1-1,0 0 1,0 1 0,0-1-1,0 0 1,0 0 0,0 1-1,0-1 1,0 0 0,0 0-1,0 1 1,0 0 0,15-20 218,-9 2-277,0 0 0,-1 0 0,-1-1-1,-1 1 1,-1-1 0,1-29 0,-3 57 49,0 0 0,1-1 1,0 1-1,1 0 0,0-1 1,0 0-1,6 16 0,-7-23 6,0 0 0,1 1-1,-1-1 1,0 0 0,1 0-1,-1 0 1,1 0 0,0 0-1,0-1 1,-1 1 0,1 0-1,1-1 1,-1 1 0,0-1-1,0 0 1,0 0 0,1 0 0,-1 0-1,0 0 1,1 0 0,-1-1-1,1 1 1,-1-1 0,1 1-1,-1-1 1,1 0 0,-1 0-1,1 0 1,-1-1 0,1 1-1,-1 0 1,1-1 0,-1 0-1,1 0 1,-1 1 0,4-3-1,-1 0 14,0 0 0,0 0 0,0-1 0,0 1 0,-1-1-1,0 0 1,1-1 0,-1 1 0,4-8 0,-6 10-35,0 0 0,0 0 0,-1 0 0,1 0 1,-1 0-1,0-1 0,1 1 0,-1-1 0,0 1 1,-1-1-1,1 1 0,0-1 0,-1 0 0,1 1 0,-1-1 1,0 1-1,0-1 0,0 0 0,0 0 0,0 1 0,-1-1 1,1 1-1,-2-5 0,1 6 4,1 1-1,-1 0 1,0-1 0,1 1-1,-1-1 1,0 1 0,1 0-1,-1-1 1,0 1 0,1 0-1,-1 0 1,0 0 0,0 0-1,1 0 1,-1-1 0,0 1-1,0 0 1,1 1 0,-1-1-1,0 0 1,0 0-1,1 0 1,-1 0 0,0 1-1,0-1 1,1 0 0,-1 1-1,0-1 1,1 0 0,-1 1-1,0-1 1,1 1 0,-1-1-1,1 1 1,-1-1 0,1 1-1,-1-1 1,1 1 0,-1 1-1,-22 23-189,17-15 263,1 1-1,-1 0 1,2 0 0,-1 0-1,2 0 1,-1 1 0,2 0-1,-1 0 1,2-1 0,-1 1 0,2 0-1,0 16 1,2-23-95,-1 1-1,1-1 1,0 0 0,1 0 0,-1 0-1,1 0 1,0 0 0,0-1 0,1 1-1,-1-1 1,1 0 0,0 0-1,0 0 1,6 4 0,28 36-1032,-34-36 1028,0 0 0,-1 1 1,0-1-1,0 1 0,-1-1 0,0 1 0,0 0 1,-1 0-1,-1 0 0,1 0 0,-2 12 1,1-18 73,0 0 0,-1 0 0,1 0 0,-1 0 0,0 0 0,0-1 1,0 1-1,0 0 0,0 0 0,0-1 0,-1 1 0,1-1 1,-1 1-1,0-1 0,0 0 0,0 0 0,0 0 0,0 0 1,0 0-1,0 0 0,-1 0 0,1-1 0,-1 1 0,1-1 1,-1 0-1,0 1 0,1-1 0,-1-1 0,0 1 0,0 0 0,0-1 1,0 1-1,0-1 0,0 0 0,0 0 0,1 0 0,-1 0 1,-4-1-1,3 0 5,1 0 1,0 0-1,0-1 1,0 1-1,0-1 1,0 1-1,0-1 1,1 0-1,-1 0 1,0 0-1,1-1 1,0 1-1,-1 0 1,1-1-1,0 0 1,0 1-1,0-1 1,1 0-1,-1 0 1,1 0-1,0 0 1,-1 0-1,1 0 1,1-1-1,-1 1 1,0-4-1,-3-10-26,1 1 0,1-1 0,0-29-1,2 39-22,0 0-1,1 0 0,-1 0 0,1 0 0,1 1 1,-1-1-1,1 0 0,0 1 0,1 0 1,0-1-1,0 1 0,0 0 0,5-7 1,1 3-542,0 0 0,1 1 1,0 0-1,0 1 0,21-14 1,1-5-7389,-21 9 417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16239,'0'0'8905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7911,'0'0'961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5862,'0'0'14862,"-8"51"-12877,5-23-351,3 6-673,0 0-481,0-4-319,5-1-97,4-11-32,4-7-289,0-8-992,1-3-416,-1-6-225,-1-15-641,-3-5-2369,-5-3-8649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7751,'0'0'7960,"-3"8"-5472,-11 16 520,-29 40 0,42-58-2478,9-6-257,24-10-194,2 1-102,-30 9 22,0 0 0,0 0-1,0 0 1,0 1 0,0-1 0,0 1-1,0 0 1,0 0 0,0 1-1,0-1 1,0 1 0,0 0-1,-1 0 1,1 0 0,-1 0 0,0 1-1,1-1 1,-1 1 0,0 0-1,-1 0 1,1 0 0,0 0-1,-1 0 1,0 1 0,1-1-1,-1 1 1,-1 0 0,1-1 0,-1 1-1,1 0 1,-1 0 0,0 0-1,0 0 1,-1 0 0,1 0-1,-1 0 1,0 0 0,0 1-1,0-1 1,-1 0 0,1 0 0,-1 0-1,0 0 1,-2 5 0,0-4 42,0-1 1,1 0 0,-2 0-1,1 0 1,0-1 0,-1 1 0,1-1-1,-1 0 1,0 0 0,0 0-1,0 0 1,-1-1 0,1 0-1,-1 0 1,1 0 0,-1 0 0,0-1-1,1 1 1,-1-1 0,0-1-1,0 1 1,-7 0 0,4-1-213,1 1 1,0-1 0,0 0-1,0-1 1,-1 1 0,1-1-1,0-1 1,0 0 0,0 0-1,1 0 1,-1 0 0,0-1-1,1-1 1,-13-7-1,-4-12-3763,3-5-1714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16111,'0'0'7047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3395,'0'0'18423,"9"7"-17398,-4-2-872,0-1 0,0 1 0,0 0 0,0 0 0,-1 0 0,0 0 0,0 1 0,-1 0 0,1-1 0,-1 1 0,0 1 0,-1-1 0,0 0 0,0 1 0,0-1 0,0 1 1,0 9-1,2 152 1460,-2-6-1342,-1-162-361,-1 1-1,0 0 1,0 0 0,1-1-1,-1 1 1,0 0 0,1 0-1,-1-1 1,1 1-1,-1 0 1,1-1 0,-1 1-1,1-1 1,0 1 0,-1-1-1,1 1 1,0-1 0,-1 1-1,1-1 1,0 1 0,-1-1-1,1 0 1,0 1 0,0-1-1,0 0 1,-1 0-1,1 0 1,0 0 0,0 0-1,0 0 1,-1 0 0,1 0-1,0 0 1,0 0 0,0 0-1,-1 0 1,1 0 0,0-1-1,0 1 1,0 0 0,-1-1-1,1 1 1,0 0-1,-1-1 1,1 1 0,0-1-1,0 0 1,35-20-7568,-17 1 1300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9641,'0'0'6182,"1"-8"-3203,2-25-684,-3 32-2225,0 0-1,0 0 0,0 1 1,0-1-1,-1 0 0,1 0 0,0 1 1,0-1-1,-1 0 0,1 0 1,0 1-1,-1-1 0,1 0 1,-1 1-1,1-1 0,-1 1 1,1-1-1,-1 0 0,1 1 0,-1-1 1,1 1-1,-1-1 0,0 1 1,1 0-1,-1-1 0,0 1 1,1 0-1,-1-1 0,0 1 0,0 0 1,1 0-1,-1 0 0,0 0 1,0 0-1,1-1 0,-1 1 1,0 1-1,0-1 0,0 0 1,1 0-1,-1 0 0,0 0 0,0 0 1,1 1-1,-1-1 0,0 0 1,1 1-1,-1-1 0,0 0 1,1 1-1,-2 0 0,-2 0-55,1 1 1,-1 0-1,0 0 0,1 0 0,-1 0 0,1 0 0,0 1 1,-3 3-1,0 3 21,0 1 0,1 0-1,1 0 1,0 0 0,0 1 0,1-1 0,0 1 0,1 0 0,0 0 0,1 0-1,0 0 1,1 0 0,0 0 0,2 15 0,-2-25-25,0 1 0,1-1 0,-1 1-1,0-1 1,1 1 0,-1-1 0,1 1 0,0-1 0,-1 1 0,1-1-1,0 0 1,0 0 0,0 1 0,0-1 0,0 0 0,0 0 0,0 0-1,1 0 1,-1 0 0,0 0 0,1 0 0,-1 0 0,0-1 0,1 1-1,-1 0 1,1-1 0,-1 1 0,1-1 0,-1 0 0,1 1 0,-1-1-1,1 0 1,0 0 0,-1 0 0,1 0 0,-1 0 0,1-1 0,-1 1-1,1 0 1,-1-1 0,1 1 0,1-2 0,4 0 23,-1 0 0,0-1 0,0 0 0,-1 0 0,1-1 0,-1 1 0,1-1 0,8-9 0,-7 4-33,0 1 1,0-1-1,-1 0 1,-1 0-1,0-1 1,7-14-1,-10 17 3,0 1-1,0 0 0,0 0 0,-1-1 0,0 1 0,0-1 1,0 1-1,-1-1 0,0 0 0,0 1 0,-1-1 1,-1-7-1,2 14-2,0-1 0,-1 0 0,1 0 1,0 0-1,0 1 0,0-1 0,-1 0 0,1 0 1,-1 0-1,1 1 0,0-1 0,-1 0 1,1 1-1,-1-1 0,1 0 0,-1 1 0,0-1 1,1 1-1,-1-1 0,0 1 0,1-1 0,-1 1 1,0 0-1,0-1 0,1 1 0,-1 0 1,0-1-1,0 1 0,0 0 0,1 0 0,-1 0 1,0 0-1,0 0 0,0 0 0,0 0 0,1 0 1,-1 0-1,0 0 0,0 0 0,0 0 1,1 1-1,-1-1 0,0 0 0,0 1 0,0-1 1,1 0-1,-1 1 0,0-1 0,1 1 0,-2 0 1,-1 2 23,0-1 0,-1 1 0,1-1 0,1 1 0,-1 0 0,0 0 0,1 0 0,-1 0 0,-2 6 0,0 2 162,-1 0 0,2 1 1,0 0-1,0 0 0,1 0 1,0 0-1,1 1 0,1-1 1,0 1-1,1 18 1,0-30-175,1 0 0,-1 0 0,0 0 0,1-1 0,-1 1 0,1 0 0,0 0 0,-1-1 0,1 1 0,0 0 0,-1-1 0,1 1 0,0-1 0,0 1 0,-1-1 0,1 1 0,0-1 0,0 1 0,0-1 0,0 0 0,0 1 0,-1-1 0,1 0 0,0 0 0,0 0 0,0 0 0,0 0 0,0 0 0,0 0 0,0 0 0,0 0 0,0 0 0,0 0 0,0-1 0,0 1 0,-1 0 0,1-1 0,0 1 0,0 0 0,0-1 0,1 0 0,38-20 220,1-21-374,-5 1-741,-42 69 483,2-18 504,0-1 1,0 0-1,1 1 1,1 0-1,0 0 1,-2 20-1,27-43 361,11-20-377,26-24-441,-56 54 331,0 0-1,0 0 1,1 0 0,-1 0-1,1 1 1,0-1-1,0 1 1,0 0-1,0 1 1,0-1-1,10 0 1,-15 2 20,1 0-1,0 0 1,0 0 0,0 1-1,0-1 1,0 1 0,-1-1-1,1 0 1,0 1 0,0-1-1,-1 1 1,1 0 0,0-1 0,-1 1-1,1 0 1,0-1 0,-1 1-1,1 0 1,-1-1 0,1 1-1,-1 0 1,0 0 0,1 0-1,-1 0 1,0-1 0,1 1 0,-1 0-1,0 0 1,0 0 0,0 1-1,4 36 184,-3-27-141,-1 1 23,4 26-60,-4-37 24,0 0 0,0 0-1,0 0 1,0 0-1,0 0 1,0 0 0,0 0-1,1 0 1,-1 0-1,0 0 1,1 0 0,-1 0-1,1 0 1,-1 0 0,1-1-1,-1 1 1,1 0-1,0 0 1,-1-1 0,1 1-1,0 0 1,0-1-1,-1 1 1,1-1 0,1 2-1,0-3 22,-1 0 0,1 0-1,-1 0 1,1 0 0,-1 0 0,0 0-1,0 0 1,1-1 0,-1 1-1,0 0 1,0-1 0,0 1-1,-1-1 1,1 1 0,0-1-1,0 1 1,0-4 0,12-28-20,-11 24 19,0 0 1,0 1 0,0-1-1,-1 0 1,0-13 0,-1 21-98,0-1 0,0 1 1,0-1-1,0 1 0,0-1 1,0 0-1,-1 1 0,1-1 0,0 1 1,-1-1-1,1 1 0,-1-1 0,1 1 1,-1-1-1,0 1 0,0 0 1,0-1-1,0 1 0,0 0 0,0 0 1,0 0-1,0 0 0,0 0 0,0 0 1,-1 0-1,1 0 0,0 0 1,-1 0-1,1 1 0,-1-1 0,1 0 1,0 1-1,-1-1 0,0 1 1,1 0-1,-4-1 0,12 5-5057,14 6 904,1-9 39,2-1-1084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48 13389,'0'0'9678,"-10"-3"-7943,7 3-1644,-7-3 212,0 0 1,0 1-1,0 0 0,-15 0 1,23 2-281,1 0 0,-1 0 0,0 0 0,0 0 0,0 0 0,1 0 0,-1 0 0,0 0 0,0 1 0,1-1 0,-1 1 0,0-1-1,0 1 1,1 0 0,-1 0 0,1-1 0,-1 1 0,1 0 0,-1 1 0,1-1 0,-1 0 0,1 0 0,0 0 0,0 1 0,0-1 0,0 1 0,0-1 0,0 1 0,0-1 0,0 1 0,0 0 0,1-1 0,-1 1 0,1 0 0,-1 0 0,1-1 0,0 1 0,0 3 0,3-2-17,0 0 0,0 0 1,1 0-1,-1-1 0,1 0 1,0 1-1,-1-1 0,1-1 0,0 1 1,0 0-1,0-1 0,7 1 1,3 3-4,-5 0-25,0-1-1,0 1 0,0 0 1,-1 1-1,0 0 0,-1 1 0,1-1 1,-1 1-1,0 1 0,-1-1 1,7 11-1,-9-12 20,-1-1 0,0 1 1,0 0-1,-1 1 0,0-1 0,0 0 0,0 1 1,-1-1-1,0 1 0,0-1 0,0 1 0,-1-1 0,0 1 1,0 0-1,-1-1 0,0 1 0,0-1 0,-3 8 1,2-8 104,0 0 1,-1-1-1,0 0 1,0 0-1,0 1 0,-1-2 1,1 1-1,-1 0 1,0-1-1,-1 0 1,-7 7-1,9-9-36,0 0 0,0 0 0,0 0 0,0 0 0,0 0 0,-1-1 0,1 1 0,0-1 0,-1 0 0,1 0 0,-1 0 0,0-1 0,1 1 0,-1-1 0,0 0 0,1 0 0,-1 0 0,1 0 0,-1-1 0,-6-1 0,9 1-74,0 1-1,-1-1 0,1 0 0,0 0 1,0 0-1,0 0 0,0 0 0,0 0 1,0 0-1,0-1 0,0 1 0,0 0 1,0 0-1,1-1 0,-1 1 0,0 0 1,1-1-1,-1 1 0,1-1 0,0 1 1,-1-1-1,1 1 0,0-1 1,0 1-1,0-1 0,0 1 0,0-1 1,0 1-1,1-1 0,-1 1 0,0-1 1,1 1-1,0-3 0,0 0-46,1-1 0,0 0 0,-1 1-1,1-1 1,1 1 0,-1 0 0,0 0 0,1 0 0,4-5 0,79-63-399,22-21-466,-97 82 903,-1 0 1,-1-1 0,1 1-1,-2-2 1,0 1-1,0-1 1,6-15-1,-14 26 33,1 1-1,0 0 0,-1-1 1,1 1-1,-1-1 0,1 1 1,-1-1-1,0 1 1,1-1-1,-1 1 0,0-1 1,0 1-1,0-1 1,0 1-1,-1-1 0,1 1 1,-1-2-1,1 2-5,0 1 1,-1 0-1,1-1 0,-1 1 1,1 0-1,-1-1 0,1 1 1,-1 0-1,1 0 0,-1-1 1,0 1-1,1 0 0,-1 0 1,1 0-1,-1 0 0,1 0 1,-1 0-1,0 0 0,1 0 1,-1 0-1,1 0 0,-1 0 1,1 0-1,-1 0 0,0 1 1,1-1-1,-1 0 0,0 1 1,-4 1-3,0 0 0,0 1 0,0 0 0,0 0 0,0 1 0,0-1 0,-4 5 0,-44 57 111,49-59-13,1-1 0,-1 1-1,1 0 1,0 0-1,1 0 1,-1 0 0,1 0-1,0 0 1,1 1-1,-2 10 1,4-16-93,0 0 0,0-1-1,0 1 1,0 0 0,0 0 0,0 0-1,0-1 1,0 1 0,0 0 0,0-1-1,0 1 1,1-1 0,-1 0 0,0 1-1,0-1 1,1 0 0,-1 1 0,0-1 0,0 0-1,1 0 1,-1 0 0,0 0 0,0-1-1,1 1 1,0 0 0,40-4 146,30-12-120,-56 11-128,0 1 1,0 0 0,0 1 0,0 1-1,1 1 1,-1 0 0,24 2 0,-37 0 92,-1-1 1,1 1-1,-1 0 0,0 0 1,1 0-1,-1 0 1,0 0-1,0 0 1,0 1-1,0-1 0,0 1 1,0 0-1,0-1 1,0 1-1,0 0 1,-1 0-1,1 0 0,-1 0 1,0 0-1,1 1 1,-1-1-1,0 0 0,0 1 1,0-1-1,-1 0 1,1 1-1,-1-1 1,1 6-1,-1-8 236,-1-29 545,-18-35-674,15 55-283,1 0-1,-1 0 1,2 0-1,-1 0 1,2 0-1,-1 0 1,1-1-1,0-16 1,4 25-189,0 0 0,1 0 1,-1 0-1,0 1 1,0 0-1,1-1 1,-1 1-1,0 0 1,0 1-1,5 0 0,-3-1-408,28 2-2765,6 0-1863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13036,'1'6'6810,"8"31"-1034,13 91-5779,-16-13 2816,-6-140-1847,1 1-525,-6-48 0,4 65-474,0 0 1,-1 0-1,0 0 1,0 1-1,0-1 1,-1 1-1,0-1 1,0 1-1,-1 0 1,0 0-1,-7-9 1,11 15 21,-1-1 0,1 1 0,0 0 0,0-1 0,0 1 0,-1 0 0,1-1 1,0 1-1,0 0 0,-1-1 0,1 1 0,0 0 0,-1-1 0,1 1 1,0 0-1,-1 0 0,1 0 0,-1-1 0,1 1 0,0 0 0,-1 0 0,1 0 1,-1 0-1,1 0 0,0 0 0,-1 0 0,1 0 0,-1 0 0,1 0 0,-1 0 1,1 0-1,0 0 0,-1 0 0,1 0 0,-1 0 0,1 0 0,-1 0 0,1 1 1,-1-1-1,-3 20-197,4-14 174,1 1-1,-1-1 1,1 0 0,0 0-1,4 11 1,-3-13 34,0-1 0,0 0-1,0 1 1,1-1 0,-1 0 0,1 0 0,0 0 0,-1 0-1,1 0 1,1-1 0,-1 0 0,0 1 0,1-1 0,-1 0-1,1-1 1,-1 1 0,1 0 0,0-1 0,0 0 0,0 0 0,0 0-1,0-1 1,0 1 0,0-1 0,0 0 0,0 0 0,0 0-1,0-1 1,0 1 0,5-3 0,1 1 67,-1-2-1,1 1 1,-1-1 0,-1-1-1,1 0 1,0 0 0,-1-1-1,0 1 1,-1-2 0,1 1 0,8-11-1,-7 8-43,-1-1 0,0 0-1,-1-1 1,0 0 0,0 0-1,-1 0 1,-1-1 0,0 1-1,0-1 1,-2-1 0,1 1-1,-1-1 1,-1 1 0,0-1 0,0-22-1,-2 34-26,0 1 0,0-1-1,0 1 1,0-1 0,0 0-1,0 1 1,0-1 0,0 0-1,0 1 1,0-1 0,0 1-1,0-1 1,0 0 0,0 1-1,-1-1 1,1 1 0,0-1-1,0 0 1,-1 1 0,1-1-1,0 1 1,-1-1 0,1 1-1,0-1 1,-1 1 0,1 0-1,-1-1 1,1 1 0,-1-1-1,1 1 1,-1 0 0,1-1-1,-1 1 1,0 0 0,1 0-1,-1-1 1,1 1 0,-1 0-1,0 0 1,1 0 0,-1 0-1,1 0 1,-1 0 0,0 0-1,1 0 1,-1 0 0,0 0-1,1 0 1,-1 0 0,1 1 0,-1-1-1,0 0 1,1 0 0,-1 1-1,0 0 1,-2 0-20,0 1 0,1 0 0,-1 0 1,1 1-1,-1-1 0,1 0 0,0 1 0,0-1 1,-2 5-1,-13 26 34,1 1 1,2 0 0,2 1-1,-12 55 1,23-89 0,1 0 0,-1 0 0,1 1 0,-1-1 0,1 0 0,0 0 0,-1 0 1,1 1-1,0-1 0,0 0 0,0 0 0,0 1 0,0-1 0,0 0 0,1 0 0,-1 1 0,0-1 0,1 0 0,-1 0 0,0 0 0,1 0 0,-1 0 0,1 1 0,0-1 0,-1 0 0,1 0 0,0 0 0,0-1 0,0 1 1,0 0-1,0 0 0,0 0 0,0 0 0,0-1 0,2 2 0,0-2 10,0 0 0,1 0 0,-1 0 0,1 0 1,-1-1-1,0 1 0,1-1 0,-1 0 0,0 0 0,0 0 1,0-1-1,5-1 0,60-39-38,-57 34-71,1 0 0,0 0-1,0 2 1,0-1 0,0 2-1,1-1 1,0 2 0,14-4-1,-26 8 76,0 0 0,-1 0 0,1 0 0,0 0 0,-1 0 0,1 0 0,0 0 0,0 0 0,-1 0-1,1 0 1,0 0 0,-1 0 0,1 1 0,0-1 0,-1 0 0,1 0 0,0 1 0,-1-1 0,1 1 0,0-1-1,-1 1 1,1-1 0,-1 1 0,1-1 0,-1 1 0,1-1 0,-1 1 0,0-1 0,1 1 0,-1 0 0,4 27-62,-17 29 166,6-34-68,6-15-23,-2-1-1,1 1 1,-1-1-1,-7 13 1,14-31-10356,2-2 3074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60 13613,'0'0'8146,"-2"-8"-5461,-10-28-1040,12 35-1605,0 0 0,-1 0 0,1 1 0,-1-1 0,1 0 1,-1 0-1,1 0 0,-1 1 0,0-1 0,1 0 0,-1 1 0,0-1 1,1 1-1,-1-1 0,0 1 0,0-1 0,0 1 0,1-1 1,-1 1-1,0 0 0,0 0 0,0-1 0,0 1 0,0 0 0,0 0 1,0 0-1,0 0 0,0 0 0,1 0 0,-1 0 0,0 0 1,0 0-1,0 0 0,0 1 0,0-1 0,0 0 0,-1 1 0,-25 18 79,21-11-69,0 0-1,0 0 1,1 1-1,-8 15 1,11-21 7,1 1 1,-1 0-1,1 0 1,-1 0-1,1 0 0,1 0 1,-1 1-1,0-1 1,1 0-1,0 0 0,0 0 1,0 1-1,2 7 1,-1-11-51,0 0 0,-1-1 0,1 1 0,0 0 0,0 0 1,0-1-1,0 1 0,0-1 0,0 1 0,0-1 0,0 1 1,0-1-1,0 0 0,0 1 0,0-1 0,0 0 0,0 0 0,0 0 1,0 0-1,1 0 0,-1 0 0,0 0 0,0 0 0,0 0 1,0-1-1,0 1 0,0 0 0,0-1 0,0 1 0,2-1 1,31-14 175,-20 5-273,-1-1 0,0-1 0,0 0 0,-2 0-1,1-2 1,-2 1 0,0-1 0,13-23 0,-56 114 315,30-69-4,1-1-1,0 1 1,0 0-1,1 0 1,0 1-1,0-1 1,1 0-1,1 12 1,0-18-198,-1-1 1,1 0-1,0 0 0,-1 0 0,1 0 1,0 0-1,0 0 0,0 0 0,-1 0 1,1 0-1,0-1 0,0 1 1,0 0-1,1-1 0,-1 1 0,0 0 1,0-1-1,0 1 0,0-1 1,0 0-1,1 1 0,-1-1 0,0 0 1,0 0-1,1 0 0,-1 0 1,0 0-1,0 0 0,1 0 0,-1 0 1,0 0-1,0-1 0,1 1 1,-1 0-1,0-1 0,0 1 0,2-2 1,4 0 2,0-1 0,0 1 0,0-1 0,-1 0 0,9-6 0,26-25-173,26-17-1051,-67 50 1189,1 1 1,-1 0 0,0-1-1,1 1 1,-1 0 0,0 0-1,1 0 1,-1 0 0,1-1-1,-1 1 1,0 0 0,1 0-1,-1 0 1,1 0 0,-1 0-1,1 0 1,-1 0 0,0 0-1,1 0 1,-1 0-1,1 0 1,-1 0 0,0 0-1,1 0 1,-1 0 0,1 1-1,-1-1 1,0 0 0,1 0-1,-1 0 1,0 1 0,1-1-1,-1 0 1,0 1 0,1-1-1,-1 0 1,0 0 0,1 1-1,-1-1 1,0 0 0,0 1-1,0-1 1,1 1 0,-1-1-1,0 0 1,0 1 0,0-1-1,0 1 1,0-1 0,0 0-1,0 1 1,0-1 0,0 1-1,0-1 1,0 1 0,0-1-1,0 0 1,0 1 0,0-1-1,0 1 1,-4 42 254,2-13 252,3-29-469,1-1 0,0 1 0,-1-1 0,1 0 1,0 0-1,0 0 0,-1 0 0,1 0 0,0 0 1,-1-1-1,1 1 0,0-1 0,-1 1 0,1-1 1,-1 1-1,3-2 0,43-34 5,-42 31-130,0 0 0,0 1 0,0 0 0,1 0 1,-1 0-1,1 0 0,0 1 0,0 0 1,0 0-1,1 1 0,8-3 0,-14 6 77,0 0 0,-1 0 0,1 0-1,0 0 1,0 0 0,-1 1 0,1-1-1,0 0 1,-1 0 0,1 1 0,-1-1-1,0 0 1,1 0 0,-1 1 0,0-1-1,0 1 1,0-1 0,0 0 0,0 1-1,0-1 1,0 0 0,0 1 0,-1 1-1,-2 38-505,0-21-4002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9 378 13036,'-9'11'5292,"11"-8"-1850,19-15-488,35-30-1477,-22 12-1067,-1 0-1,-1-2 1,-1-2 0,-2-1-1,-2-1 1,-1-1 0,34-66 0,-69 126-175,0 2 0,2-1 0,1 1 0,-6 42 0,1 116 394,11-182-636,0 1 1,0 0-1,0 0 0,0-1 1,1 1-1,-1 0 1,0-1-1,1 1 0,0 0 1,-1-1-1,1 1 0,0 0 1,0-1-1,-1 1 1,1-1-1,0 0 0,1 1 1,-1-1-1,0 0 0,0 1 1,3 0-1,11-2-2784,-1-18-4559,-4-6-6087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0 609,'-3'1'7774,"-12"6"728,15-7-8401,-1 1-1,1-1 0,0 0 0,0 0 1,0 1-1,-1-1 0,1 0 1,0 1-1,0-1 0,0 0 0,0 1 1,-1-1-1,1 0 0,0 1 1,0-1-1,0 0 0,0 1 0,0-1 1,0 1-1,0-1 0,0 0 1,0 1-1,0-1 0,0 0 0,0 1 1,0-1-1,1 0 0,-1 1 1,0-1-1,0 0 0,0 1 0,0-1 1,1 0-1,-1 1 0,0-1 1,0 0-1,1 0 0,-1 1 0,0-1 1,0 0-1,1 0 0,-1 1 1,0-1-1,1 0 0,-1 0 0,0 0 1,1 0-1,-1 1 0,0-1 1,1 0-1,-1 0 0,0 0 0,1 0 1,-1 0-1,0 0 0,1 0 0,-1 0 1,1 0-1,-1 0 0,0 0 1,1 0-1,-1 0 0,0-1 0,1 1 1,32 1 888,-29-1-580,116-5 1023,-60 1-2535,0 3-4756,-70 3-6911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8040,'0'0'14669,"-1"13"-14172,-10 92 535,4 0 0,11 155 0,5-216-985,-9-43-44,0 0 0,0 0-1,0 0 1,1-1 0,-1 1 0,0 0-1,0 0 1,1 0 0,-1 0 0,0 0-1,1 0 1,-1-1 0,1 1 0,-1 0 0,1 0-1,-1-1 1,1 1 0,0 0 0,-1-1-1,1 1 1,0 0 0,0-1 0,-1 1-1,1-1 1,0 1 0,0-1 0,0 0-1,0 1 1,0-1 0,-1 0 0,1 0-1,0 1 1,0-1 0,0 0 0,0 0 0,0 0-1,0 0 1,0 0 0,0 0 0,1-1-1,0-2 10,0 0 0,-1-1 0,0 1 0,1-1 0,-2 1 0,1-1 0,0 1 0,-1-1 0,1 0 0,-1 1 0,0-1 0,0 0 0,0 1 0,-2-8 0,1-1 22,0-16-3,3-39-41,-2 66 5,1 0 0,-1 0 0,0 1 0,1-1 1,-1 0-1,0 0 0,1 1 0,-1-1 0,1 0 0,-1 1 0,1-1 0,-1 0 0,1 1 0,0-1 0,-1 1 0,1-1 0,0 1 0,0-1 0,-1 1 0,1-1 0,0 1 0,0 0 0,-1 0 1,1-1-1,0 1 0,0 0 0,0 0 0,0 0 0,0 0 0,-1 0 0,1 0 0,0 0 0,0 0 0,0 0 0,0 0 0,-1 0 0,2 1 0,43 13-55,-19-6 63,-21-7-13,-1-1 1,0 0 0,0 0 0,1 0 0,-1 0-1,0-1 1,0 0 0,0 0 0,0 0-1,1 0 1,-1-1 0,-1 0 0,1 1-1,0-1 1,0-1 0,-1 1 0,1-1-1,-1 1 1,0-1 0,0 0 0,0 0 0,0 0-1,0 0 1,-1-1 0,1 1 0,-1-1-1,0 0 1,0 0 0,0 1 0,-1-1-1,1 0 1,-1-1 0,0 1 0,0 0-1,-1 0 1,1-8 0,-1 11 14,0 0 0,0 0 0,1 0 1,-2 0-1,1 0 0,0 0 0,0 0 0,0 0 0,0 0 0,-1 0 0,1 0 0,0 0 1,-1 0-1,1 0 0,-1 0 0,1 1 0,-1-1 0,1 0 0,-1 0 0,0 0 0,1 1 1,-1-1-1,0 0 0,0 1 0,0-1 0,1 0 0,-1 1 0,0-1 0,0 1 1,0 0-1,0-1 0,0 1 0,0 0 0,0-1 0,0 1 0,0 0 0,0 0 0,0 0 1,0 0-1,0 0 0,0 0 0,0 0 0,0 0 0,0 0 0,0 1 0,0-1 1,0 0-1,0 1 0,0-1 0,-2 2 0,0-1-5,-1 1-1,0-1 1,0 1-1,0 0 1,1 1 0,0-1-1,-1 0 1,1 1-1,0 0 1,0 0 0,-5 6-1,4-2-1,0 0 0,0 1-1,1-1 1,0 0 0,0 1 0,1 0-1,0 0 1,0 0 0,1 0-1,0 0 1,1 0 0,-1 0 0,2 13-1,0-20 7,0 0-1,0 0 0,0 0 1,-1-1-1,1 1 0,0 0 0,0 0 1,0-1-1,0 1 0,0-1 1,0 1-1,0-1 0,1 1 1,-1-1-1,0 0 0,0 1 1,0-1-1,0 0 0,0 0 1,1 0-1,-1 0 0,0 0 0,0 0 1,0 0-1,0 0 0,1-1 1,-1 1-1,0 0 0,0-1 1,0 1-1,0-1 0,0 1 1,2-2-1,38-15 39,-24 6-111,1 2 0,1 0 0,0 0 1,0 2-1,1 1 0,-1 0 0,1 1 0,1 1 0,26-1 0,-45 5 103,0 0 0,-1 0 0,1 1 0,-1-1 0,1 0 0,-1 1 0,1 0 0,-1-1 0,1 1 0,-1 0 0,0-1 0,1 1 0,-1 0 0,0 0 0,0 0 0,1 0 0,-1 1 0,0-1 0,0 0 0,0 0 0,0 2 0,1-1 1117,-3-11-220,0 2-707,1 3-89,-2-9-31,1 1 0,-1-1 0,-1 1 0,-1 0-1,1 0 1,-2 0 0,-8-17 0,15 35-386,-2-5 278,0 0-1,0 0 1,0 0 0,0 0 0,0 0 0,1 0 0,-1 0-1,0 0 1,1 0 0,-1 0 0,1 0 0,-1 0-1,1 0 1,-1 0 0,1 0 0,0-1 0,0 2 0,2 0-8,0 0 1,0 0-1,0 0 1,0-1 0,0 0-1,1 1 1,-1-1-1,0 0 1,1 0 0,-1-1-1,1 1 1,-1-1-1,1 0 1,-1 1 0,1-2-1,-1 1 1,1 0 0,-1-1-1,0 1 1,1-1-1,-1 0 1,1 0 0,-1-1-1,0 1 1,0-1-1,0 1 1,0-1 0,0 0-1,0 0 1,0 0-1,-1-1 1,1 1 0,-1 0-1,1-1 1,-1 0 0,0 0-1,0 0 1,0 0-1,-1 0 1,1 0 0,-1 0-1,1 0 1,-1-1-1,0-3 1,1 1 34,0-1 0,0 0 0,-1 1 0,0-1 0,-1 0 0,0 0 0,0 0 0,0 0 0,-2-8 0,1 15-22,1 0 0,-1 0 1,1 0-1,-1 0 0,1 0 1,0 1-1,-1-1 0,1 0 1,-1 0-1,1 1 0,-1-1 1,1 0-1,0 1 0,-1-1 1,1 0-1,0 1 0,-1-1 1,1 1-1,0-1 0,0 0 1,-1 1-1,1-1 0,0 1 1,0-1-1,0 1 0,-1-1 1,1 1-1,0-1 0,0 1 1,0-1-1,0 1 0,0 0 1,-8 18-9,5-8 25,0 0 0,1 0-1,0 0 1,0 1 0,1-1 0,1 0 0,0 1-1,1 12 1,0-22-140,-1 0-1,1-1 0,0 1 1,-1 0-1,1 0 1,0-1-1,0 1 0,0 0 1,0-1-1,1 1 1,-1-1-1,0 1 1,1-1-1,-1 0 0,1 1 1,-1-1-1,1 0 1,2 1-1,21 10-5668,-10-7-668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11563,'0'0'9897,"47"-10"-8487,-16 1-738,3 0-319,-2-1-225,1 2-128,-4 1-385,-4 2-992,-4 0-1185,-2 0-1859,-7-1-960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11371,'0'0'8098,"9"-2"-6528,2 1-1204,1 0 0,-1 0 0,0 1 0,0 1 0,1 0 0,12 2 0,-20-2-283,0 0 1,0 0-1,0 0 1,-1 0-1,1 1 1,0-1-1,-1 1 1,1 0-1,-1 0 1,0 0-1,0 1 1,1-1-1,-2 1 1,1 0-1,0-1 1,0 1-1,-1 1 1,0-1-1,1 0 1,-1 1-1,-1-1 1,1 1-1,0-1 1,1 8-1,-1 1-8,-1 0-1,0 0 0,-1 0 1,0 0-1,-1 0 1,0-1-1,-1 1 0,0 0 1,-1 0-1,0-1 1,-1 1-1,-1-1 0,-11 21 1,-2 0-344,-1 0 1,-2-2 0,-30 34-1,47-58-244,-22 23-896,9-21-4927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6790,'52'-107'19502,"-52"106"-18819,-2 35-448,-1 0 0,-2-1 0,-16 58 0,11-52-1041,1-1 0,-4 52-1,33-200-16238,-18 70 10836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6726,'8'-51'2229,"-5"27"1532,-1 17 6702,-1 20-10108,0 1-1,2-1 1,-1 0-1,2 0 1,-1 0-1,2 0 0,0-1 1,0 1-1,11 15 1,-2-5-16,1-1 0,0 0 0,34 34 0,-47-53-234,1 0 1,1 0-1,-1 0 0,0 0 1,1-1-1,-1 1 0,1-1 1,0 0-1,0 0 0,0-1 1,0 1-1,8 1 1,-10-3-48,0 0 1,0 0 0,1 0 0,-1 0 0,0 0-1,0-1 1,0 1 0,0-1 0,0 0 0,0 0-1,0 0 1,0 0 0,0 0 0,-1 0 0,1 0-1,0 0 1,0-1 0,-1 1 0,1-1 0,-1 1-1,1-1 1,-1 1 0,0-1 0,0 0 0,0 0-1,0 0 1,1-2 0,5-11 32,0-1-1,-1 0 1,-1 0 0,0-1 0,-1 1-1,-1-1 1,1-20 0,-1-1 113,-2 0 1,-5-42 0,4 79-216,0 0 1,0 0-1,0-1 0,0 1 1,0 0-1,0 0 0,0 0 1,0-1-1,0 1 0,-1 0 1,1 0-1,0 0 0,-1 0 1,1 0-1,-1 0 0,1 0 1,-1 0-1,0 0 0,1 0 0,-1 0 1,0 0-1,0 0 0,0 0 1,0 0-1,0 1 0,0-1 1,0 0-1,-1 0 0,1 47-12598,1-33 5776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80 6951,'0'0'3886,"6"-10"-459,-2 3-2300,19-34 1180,-1 20 4237,-23 50-3411,-10 9-2769,-2-1-1,-1 0 1,-2 0-1,-35 56 1,13-23-94,-12 29-516,49-148-15860,1 13 4629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11307,'0'0'12620,"29"54"-11627,-10-35-321,5 2-95,1-3-225,4 0-256,2-3-64,-3-2-1025,-2-3-2178,1-5-3587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8040,'0'0'15684,"2"9"-14617,1 13-436,-2-1 0,0 0 0,-2 1 0,0-1 0,-8 40-1,4-23 217,-2 47-1,7-71-705,0 1 0,1-1 0,1 0-1,0 1 1,1-1 0,6 18 0,-8-29-290,1 0 1,-1 0-1,1 0 0,0 0 0,-1-1 0,1 1 0,0 0 0,0-1 0,1 1 0,-1-1 0,1 0 0,-1 0 0,1 0 0,3 3 0,-3-4-371,1 0 0,-1 0-1,0 0 1,0-1 0,0 1 0,1-1-1,-1 1 1,0-1 0,0 0-1,1-1 1,-1 1 0,0 0-1,0-1 1,1 0 0,-1 0 0,0 0-1,5-2 1,15-12-7509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53 2306,'0'0'22160,"-2"9"-20436,1-5-1585,1-3-71,-1 1-1,0-1 1,1 0 0,-1 1 0,1-1 0,0 0 0,-1 1 0,1-1 0,0 1-1,0-1 1,0 1 0,0-1 0,0 0 0,0 1 0,0-1 0,0 1 0,1-1-1,-1 1 1,1-1 0,-1 0 0,1 1 0,-1-1 0,1 0 0,0 0 0,0 1 0,-1-1-1,1 0 1,0 0 0,0 0 0,0 0 0,0 0 0,0 0 0,1 0 0,-1-1-1,0 1 1,0 0 0,1 0 0,-1-1 0,0 1 0,1-1 0,-1 1 0,0-1-1,1 0 1,-1 0 0,1 1 0,-1-1 0,1 0 0,1 0 0,7 0 46,0 0 0,0 0 0,0-1 0,0 0 0,0-1 0,-1 0 0,1 0 0,14-6 1,-18 5-114,0 1 0,0-1 0,-1 0 1,1-1-1,-1 1 0,0-1 1,0 0-1,0 0 0,0-1 1,-1 1-1,0-1 0,0 0 0,0-1 1,3-5-1,-6 10 1,-1 0 0,1 0 0,-1 0 0,1 1 0,-1-1 0,0 0 0,1 0 0,-1 0 0,0 0 0,0 0 0,0 0 0,0 1 0,0-1 0,0 0 0,0 0 0,0 0 0,0 0 0,0 0 0,0 0 0,-1 0 0,1 0 0,0 1 0,-1-1 0,1 0 0,0 0 0,-1 0 1,1 0-1,-1 1 0,1-1 0,-1 0 0,0 1 0,1-1 0,-1 0 0,0 1 0,1-1 0,-1 1 0,0-1 0,0 1 0,0-1 0,1 1 0,-1 0 0,0-1 0,0 1 0,0 0 0,0 0 0,0 0 0,0-1 0,0 1 0,1 0 0,-1 0 0,0 0 0,0 0 0,0 1 0,-1-1 0,-54 4-33,45-2 24,0 2 0,0-1 0,1 1 0,-1 1 0,1 0 0,0 1 0,0 0 0,0 0 0,1 1 0,0 0 0,-14 15 0,16-15 6,1 0-1,0 0 0,0 1 0,1 0 0,0 0 0,0 0 0,0 0 0,1 1 0,1 0 1,0-1-1,0 2 0,0-1 0,1 0 0,-1 14 0,3-21 14,0 1 0,0-1 0,0 0 0,0 1 1,1-1-1,-1 0 0,1 0 0,-1 1 0,1-1 0,0 0 0,0 0 0,0 0 0,0 0 0,0 0 1,0 0-1,1 0 0,-1 0 0,1-1 0,-1 1 0,4 2 0,-1-1 5,-1-1 1,1 0-1,0 0 0,0 0 1,1-1-1,-1 1 0,0-1 1,0 0-1,1 0 0,5 0 1,7 0-58,0-1 0,0-1 0,0 0 0,30-7 1,-23 2-1052,1-1 1,24-10-1,13-12-5802,-19 4-2935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13068,'0'0'9060,"9"5"-6946,2 0-1702,0 2 0,0-1 0,-1 1 0,0 1 1,0 0-1,-1 0 0,0 1 0,0 0 0,-1 1 1,0 0-1,-1 0 0,0 1 0,7 15 0,-9-14-259,0 1 0,-2 0-1,1 0 1,-2 0 0,0 1 0,0-1-1,-1 1 1,-1-1 0,0 1-1,-1-1 1,-1 1 0,0-1-1,0 0 1,-1 0 0,-1 0 0,-5 13-1,3-14-450,1 1-1,-1-1 0,-1 0 1,0-1-1,-1 1 1,0-1-1,-10 9 0,11-13-802,-1 0-1,1 0 0,-1-1 0,0 0 1,-1-1-1,1 1 0,-1-2 1,0 1-1,-18 5 0,-8-2-12238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160 9705,'-9'-5'566,"-13"-7"-373,-1 1 0,-1 1-1,0 1 1,-1 1 0,0 1 0,-38-5 0,-170-11-494,125 15 149,-1033-46 1572,561 84-1303,476-16 186,1 5 0,1 4 0,-154 56 0,199-56-203,1 2 0,2 3 0,0 2 1,-68 51-1,92-58-51,1 1 0,2 2 1,0 0-1,1 2 1,2 0-1,1 2 0,1 1 1,-24 45-1,41-66-52,0 1 0,1-1 0,0 1 0,0 0 1,1 0-1,0 0 0,1 0 0,1 0 0,-1 1 0,2-1 0,0 17 0,2-20 2,0 0 0,0 0 0,0 0 0,1 0 0,0 0 0,0-1 0,1 1 0,0-1-1,1 0 1,-1 0 0,1 0 0,1-1 0,-1 0 0,1 0 0,0 0 0,9 6 0,13 8 39,0 0 1,2-3 0,0 0 0,1-2-1,50 18 1,172 40 156,-13-17-169,459 47 0,-532-92-26,0-8 0,0-6 1,282-44-1,795-247 272,-1180 276-286,-6 5 144,-1-4 0,0-2 0,-2-2 0,77-42 0,-126 60-88,0-1 0,0-1 0,0 1 0,-1-1 0,0 0 0,0 0 1,0 0-1,-1 0 0,1-1 0,-1 0 0,-1 0 0,1 0 0,3-10 1,-6 12 11,0 0 1,0-1 0,0 1-1,0 0 1,-1-1-1,0 1 1,0-1 0,0 1-1,0 0 1,-1-1 0,1 1-1,-1-1 1,0 1 0,-1 0-1,1 0 1,-1 0 0,0 0-1,0 0 1,0 0 0,0 0-1,-1 0 1,-4-5 0,-9-8 7,-1 1 0,0 0 0,-1 2 0,0 0 0,-1 1 0,-30-15-1,-131-56-36,166 78-19,-135-52-6,-3 6 0,-165-33 0,-322-17-304,154 79-5008,328 23 1132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16 15118,'0'0'5547,"-9"-3"-3817,5 1-1659,0 0 1,0 0 0,-1 1 0,1-1 0,0 1 0,-1 0 0,1 0 0,-1 1 0,1-1-1,-1 1 1,1 0 0,-1 0 0,1 1 0,-1-1 0,1 1 0,-1 0 0,1 0 0,0 1-1,-1-1 1,1 1 0,0 0 0,0 0 0,0 0 0,0 1 0,1-1 0,-1 1 0,0 0-1,1 0 1,-5 6 0,6-7-12,1-1 1,-1 1-1,1 0 0,0 0 0,-1 0 1,1 0-1,0 0 0,0 1 0,0-1 1,1 0-1,-2 4 0,2-5-47,0-1 0,0 1 1,0-1-1,0 1 0,0 0 0,0-1 0,1 1 1,-1-1-1,0 1 0,0-1 0,1 1 0,-1-1 0,0 1 1,0-1-1,1 1 0,-1-1 0,1 0 0,-1 1 1,0-1-1,1 1 0,-1-1 0,1 0 0,-1 0 1,1 1-1,-1-1 0,1 0 0,-1 0 0,1 1 1,-1-1-1,1 0 0,7 1 17,0 0 0,-1 0 0,1-1 0,0 0 0,13-2 0,-10 1-50,-4 0 111,4 0-257,1 0 0,0 0 0,-1 2 0,1-1 0,17 4 0,-27-4 175,0 1 0,0 0 1,0-1-1,-1 1 0,1 0 1,0 0-1,0 0 0,0 0 0,-1 0 1,1 0-1,-1 0 0,1 1 1,-1-1-1,1 0 0,-1 1 0,0 0 1,1-1-1,-1 1 0,0 0 1,0-1-1,-1 1 0,1 0 0,0 0 1,0 0-1,-1 0 0,1 0 1,-1 0-1,0 0 0,1 0 0,-1 0 1,0 0-1,0 0 0,0 0 1,-1 0-1,1 0 0,0 0 0,-1 0 1,1 0-1,-2 3 0,0-2 130,0 0 1,1 1-1,-1-1 0,-1 0 0,1 0 0,0 0 1,-1 0-1,1 0 0,-1-1 0,0 1 0,0-1 0,0 0 1,0 0-1,0 0 0,-1 0 0,-3 2 0,-57 21 362,62-24-676,0-1 0,0 1-1,0 0 1,0-1 0,0 0 0,0 1 0,0-1-1,0 0 1,0 0 0,0 0 0,0 0 0,0 0-1,-2-1 1,3 0-151,0 0 0,1 1 0,-1-1 1,0 0-1,1 0 0,-1 0 0,1 1 0,-1-1 0,1 0 0,0 0 0,-1 0 0,1 0 0,0 0 0,0 0 0,-1 0 1,1 0-1,0 0 0,0 0 0,0 0 0,0 0 0,0 1 0,0-1 0,1 0 0,-1 0 0,0 0 0,0 0 0,1 0 1,-1 0-1,1-1 0,8-23-6844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10474,'0'0'251,"10"-3"-198,121-21 1058,1 5-1,246-4 0,113 11-732,-4 0-289,2 35 122,233 12 481,5-49-271,-375 5-397,56-1 530,543-6 1001,-795 16-1532,1145-24 152,648 2 636,32-9-496,-1629 12-159,516-18 35,72 23-178,-4-49 166,33 6 814,-858 60-633,164 27 1,-257-28-381,36 7-216,60 1 1,-194 3-9866,40-11 1966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13549,'0'0'8536,"-4"10"-7671,-5 19-567,1-1 0,2 2 1,0-1-1,2 0 0,1 1 0,2 0 1,3 48-1,0-70-237,0-1 0,0 0 0,0 1-1,1-1 1,5 11 0,-7-16-239,0 0 1,1 0-1,-1 1 0,0-1 1,0 0-1,1-1 0,-1 1 0,1 0 1,0 0-1,0-1 0,-1 1 0,1 0 1,0-1-1,0 0 0,1 0 1,-1 1-1,0-1 0,0-1 0,0 1 1,1 0-1,3 0 0,-5-1 7,-1 0-1,1-1 0,-1 1 0,1-1 0,-1 1 1,1-1-1,-1 1 0,0-1 0,1 1 0,-1-1 1,0 0-1,1 1 0,-1-1 0,0 0 1,0 1-1,1-1 0,-1 0 0,0 1 0,0-1 1,0 0-1,0 1 0,0-1 0,0 0 0,0 1 1,0-1-1,0 0 0,0 1 0,0-1 1,-1 0-1,1 1 0,0-2 0,-7-25-1399,2 19 1994,0 1 0,-1-1 0,1 2 0,-1-1 0,-1 0 1,1 1-1,-15-10 0,13 11 268,1-1 0,0 0 1,0-1-1,1 1 0,0-1 1,0-1-1,-7-9 0,13 16-619,0 0-1,-1 0 0,1 0 0,0 1 1,0-1-1,0 0 0,0 0 0,0 0 1,0 1-1,0-1 0,0 0 0,0 0 1,0 0-1,0 1 0,0-1 1,0 0-1,1 0 0,-1 1 0,0-1 1,1 0-1,-1 0 0,1 1 0,-1-1 1,1 0-1,-1 1 0,1-1 0,-1 1 1,1-1-1,-1 1 0,1-1 0,0 1 1,-1-1-1,1 1 0,0-1 0,0 1 1,-1 0-1,1-1 0,0 1 0,0 0 1,-1 0-1,1 0 0,0 0 1,0-1-1,0 1 0,48-8-117,-37 7 62,56-12-4431,-29 1-1650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13933,'0'0'5381,"0"11"-3523,0-9-1791,6 201 4436,-1-187-4239,2-23 308,3-27 156,-9 23-705,1-8-16,0 0 0,-2 0 1,0 0-1,-1 0 0,-1 0 0,-1 0 0,-7-27 0,1 34-1104,6 27 107,8 28-1840,-3-41 2316,0 1 0,0 0 0,0-1 0,1 1 0,-1-1 0,1 0 0,-1 0 0,1 0 0,0 0 0,0 0 0,0-1-1,-1 1 1,2-1 0,-1 0 0,0 0 0,0 0 0,0 0 0,1 0 0,-1-1 0,0 1 0,1-1 0,-1 0 0,0 0 0,1 0 0,-1-1 0,5 0-1,18-2-5800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1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34 386 3555,'0'0'13763,"-2"5"-13443,-6 15 140,4-10-120,0 0 0,0 0 0,1 1 0,0 0 0,0 0 0,0 12 0,3-23-318,0 0 0,0 0 0,0 1 0,0-1 0,0 0 0,0 0 0,1 1 0,-1-1 0,0 0 0,0 0 0,0 0 0,0 1 0,0-1 0,0 0 0,1 0 0,-1 0 0,0 1 0,0-1 0,0 0 0,1 0-1,-1 0 1,0 0 0,0 0 0,1 0 0,-1 0 0,0 1 0,0-1 0,0 0 0,1 0 0,-1 0 0,0 0 0,0 0 0,1 0 0,-1 0 0,0 0 0,0 0 0,1 0 0,-1 0 0,0 0 0,0 0 0,1-1 0,-1 1 0,0 0 0,0 0 0,0 0 0,1 0 0,-1 0 0,0 0 0,0-1 0,0 1 0,1 0 0,-1 0 0,0 0 0,0-1 0,15-8 323,0-7-244,1 0-1,-2-1 1,0 0 0,-1-1 0,-1-1 0,17-36 0,3-2 4,-31 96-196,-2-7 136,-1 38-34,2-66-6,0-1 0,0 0 0,0 0 0,1 0 0,-1 1-1,1-1 1,0 0 0,0 0 0,0 0 0,1 0 0,-1 0-1,0-1 1,1 1 0,0 0 0,3 4 0,-3-6 53,0 0 1,-1 0 0,1 0 0,0 0 0,0-1-1,0 1 1,0 0 0,0-1 0,0 1-1,0-1 1,0 0 0,0 0 0,1 0 0,-1 0-1,0 0 1,0 0 0,0 0 0,0-1-1,0 1 1,0-1 0,0 1 0,0-1 0,0 0-1,0 0 1,0 0 0,-1 0 0,1 0-1,0 0 1,-1-1 0,1 1 0,0 0 0,-1-1-1,0 1 1,1-1 0,-1 0 0,2-2-1,6-8 409,0 0 0,-1-1 0,12-21 0,-19 32-441,13-29 217,-1-1 0,-2 0 0,0-1 0,-3 0 0,0 0 1,-3-1-1,0 0 0,-1-65 0,-8 81-284,3 18 33,1 0 0,-1 0 0,1 1 0,-1-1 0,1 0 0,-1 1 0,1-1 0,0 0 0,-1 1 0,1-1 0,-1 1 0,1-1 0,0 1 0,-1-1-1,1 1 1,0-1 0,-1 1 0,1-1 0,0 1 0,0-1 0,0 1 0,0-1 0,-1 1 0,1-1 0,0 1 0,0 0 0,0-1 0,0 1 0,0-1-1,0 1 1,1 0 0,-19 90-5,5 0 0,4 1-1,3 100 1,6-190 15,0 0-1,0 1 1,0-1 0,1 1 0,-1-1-1,1 0 1,-1 1 0,1-1-1,0 0 1,0 1 0,0-1 0,0 0-1,0 0 1,0 0 0,1 0 0,-1 0-1,1 0 1,3 3 0,-4-4 4,0-1 1,1 1 0,-1-1-1,0 1 1,1-1-1,-1 1 1,0-1 0,1 0-1,-1 0 1,1 1-1,-1-1 1,1 0 0,-1-1-1,0 1 1,1 0-1,-1 0 1,1 0 0,-1-1-1,0 1 1,1-1-1,-1 1 1,0-1 0,1 0-1,-1 1 1,0-1 0,0 0-1,0 0 1,0 0-1,0 0 1,0 0 0,0 0-1,2-2 1,0 0-10,0 1 1,-1-1-1,1 0 1,0-1-1,-1 1 1,0 0-1,0-1 1,0 1-1,0-1 1,0 0-1,-1 1 1,0-1-1,0 0 1,0 0-1,0 0 0,0 0 1,-1 0-1,0 0 1,1 0-1,-2 0 1,1 0-1,-2-7 1,0 4-11,-1 0 1,0 0-1,0 0 1,0 0-1,-1 1 1,0 0-1,-1 0 1,1 0-1,-1 0 1,0 1-1,-10-8 1,2 1-11,-36-33-55,46 42 74,1 0 0,-1 0-1,1 0 1,-1 0 0,1 0 0,0-1-1,1 1 1,-1 0 0,0-1-1,1 0 1,0 1 0,0-1 0,-1-6-1,2 9 9,0 1 0,1-1 0,-1 0 0,0 1 0,1-1 0,-1 1 0,1-1 0,-1 1 0,1-1 0,-1 1 0,1-1-1,-1 1 1,1-1 0,-1 1 0,1 0 0,-1-1 0,1 1 0,0 0 0,-1-1 0,1 1 0,-1 0 0,1 0 0,0 0 0,-1 0-1,1-1 1,0 1 0,0 0 0,-1 0 0,2 1 0,28-2-21,-23 1 7,14 0-73,53-2-5322,-39-5-1086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10 156 4644,'0'1'594,"0"1"-1,0-1 0,0 0 0,0 1 1,0-1-1,0 0 0,0 0 1,0 1-1,1-1 0,-1 0 0,1 1 1,-1-1-1,1 0 0,-1 0 0,1 0 1,0 0-1,0 0 0,-1 1 1,1-1-1,0 0 0,0-1 0,0 1 1,0 0-1,1 1 0,0-2-402,0 1 0,0-1-1,0 1 1,0-1 0,0 0-1,0 0 1,0 0 0,0 0-1,0 0 1,0-1 0,0 1-1,-1 0 1,1-1 0,0 0-1,0 1 1,0-1 0,0 0 0,1-1-1,7-4 155,0 0 1,-1 0-1,0-1 0,0-1 0,-1 1 0,1-1 0,6-10 1,-10 13-223,-1 0 1,0-1-1,0 1 1,0-1-1,-1 0 1,1-1-1,-1 1 1,-1 0-1,1-1 1,-1 0-1,-1 1 1,3-14-1,-4 19-105,0 1 0,0-1 0,0 0 1,0 0-1,0 0 0,0 0 0,0 1 0,0-1 0,-1 0 0,1 0 1,0 0-1,0 0 0,-1 1 0,1-1 0,0 0 0,-1 1 0,1-1 1,-1 0-1,1 0 0,-1 1 0,1-1 0,-1 1 0,0-1 0,1 1 1,-1-1-1,0 1 0,1-1 0,-1 1 0,0-1 0,-1 1 0,0-1-7,-1 1 0,1 0-1,0 0 1,0 0 0,-1 0-1,1 1 1,0-1-1,0 0 1,0 1 0,0 0-1,-4 1 1,-1 1-17,0 0-1,1 1 1,-1 0 0,1 0 0,0 0-1,-8 8 1,4-1-2,1 0 0,1 1 0,0 0 0,0 0 0,1 1 0,1 0 0,0 0 0,1 1 0,0 0 0,2 0 0,-1 0 0,1 0 0,-1 29 0,4-41 6,0 0 0,0 0 1,0 0-1,1 0 0,-1 0 0,0 0 0,1 1 1,0-1-1,-1 0 0,1-1 0,0 1 1,0 0-1,0 0 0,0 0 0,1-1 0,-1 1 1,0 0-1,1-1 0,-1 1 0,4 2 1,-1-2 6,-1 0 1,1 0 0,0 0-1,0-1 1,0 1 0,1-1-1,-1 0 1,0 0 0,8 0 0,5 0-162,-1-1 0,1-1 1,0-1-1,22-5 1,-17 2-2141,-1-1 1,28-12-1,-9 0-5663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9961,'0'0'13912,"-8"10"-12246,-14 19-550,-34 59 0,48-73-912,0 1 1,1-1 0,1 1 0,0 0 0,1 1 0,1-1-1,-2 19 1,5-34-197,1 0-1,0 0 0,0 0 1,0 0-1,0 0 1,0 0-1,0-1 1,0 1-1,0 0 0,0 0 1,1 0-1,-1 0 1,0 0-1,1-1 1,-1 1-1,0 0 1,1 0-1,-1 0 0,1-1 1,-1 1-1,1 0 1,-1-1-1,1 1 1,0 0-1,-1-1 0,1 1 1,0-1-1,0 1 1,-1-1-1,1 1 1,0-1-1,0 0 0,0 1 1,-1-1-1,1 0 1,0 1-1,0-1 1,0 0-1,0 0 0,0 0 1,0 0-1,-1 0 1,1 0-1,0 0 1,0 0-1,0 0 1,0-1-1,0 1 0,0 0 1,-1-1-1,1 1 1,0 0-1,0-1 1,0 1-1,0-2 0,6 0-16,0-1-1,-1 0 0,0-1 0,0 1 1,10-9-1,-8 5-563,0-1 0,-1 0 1,0-1-1,11-17 0,-13 17-688,0 0 0,-1 0 0,0-1-1,0 0 1,2-13 0,1-18-5615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13132,'0'0'12556,"-12"8"-27674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15246,'0'0'9577,"91"15"-8936,-28-34-449,5-3-160,-5 0-32,-5 5-320,-15 5-801,-18 8-96,-19 4-385,-8 4-1729,-31 11-2242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14061,'0'0'6214,"67"-2"-4548,-22-11-65,3-4-736,14-1-609,-5 0-224,6-3-800,-7-1-2211,-11-3-3683</inkml:trace>
  <inkml:trace contextRef="#ctx0" brushRef="#br0" timeOffset="1">533 1 11627,'0'0'6182,"4"51"-5093,-1-19-32,-3 5-160,2 3-353,-2 1 33,0 3-65,-9 0-223,-5-2-161,-6-3-64,-5-5-160,0-9-2627,1-10-6662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10 204 11851,'0'0'5344,"-2"8"-3396,-5 28-410,7-35-1490,0 0 1,0 0 0,0 0-1,0 0 1,0 0-1,0 0 1,1 0-1,-1 1 1,0-1-1,1-1 1,-1 1 0,1 0-1,-1 0 1,1 0-1,0 0 1,-1 0-1,1 0 1,0-1-1,0 1 1,-1 0-1,1 0 1,0-1 0,0 1-1,0-1 1,0 1-1,0-1 1,0 1-1,0-1 1,0 1-1,0-1 1,0 0 0,0 0-1,0 0 1,0 1-1,0-1 1,0 0-1,1 0 1,-1 0-1,1-1 1,3 1 51,0 0-1,0 0 1,0-1-1,0 0 1,0 0-1,0 0 1,4-2-1,0-2 26,-1 0 0,0 0 0,0-1 0,-1 0-1,1 0 1,-1 0 0,-1-1 0,1-1-1,-1 1 1,0-1 0,6-11 0,-6 9 13,0-1 0,0-1 0,-1 1-1,-1-1 1,0 0 0,0 0 0,-1 0 0,2-17 0,-5 26-75,1 1 0,-1-1 0,0 1 0,0-1 0,0 0 0,-1 1 1,1-1-1,-1 0 0,1 1 0,-1-1 0,0 1 0,0-1 0,0 1 0,0 0 0,-3-5 0,3 6-37,0 0 1,0 0-1,0 0 0,-1 0 0,1 0 0,0 0 1,0 1-1,-1-1 0,1 0 0,-1 1 0,1-1 0,-1 1 1,1-1-1,-1 1 0,1 0 0,-1 0 0,1 0 1,-1 0-1,1 0 0,-3 0 0,-1 1-23,1 0 1,-1 0-1,0 1 0,1-1 1,-1 1-1,1 0 0,0 0 1,-1 1-1,1-1 0,0 1 1,1 0-1,-1 0 0,0 1 1,1-1-1,-6 7 0,0 4-21,0 1 0,0 1 0,2-1-1,0 1 1,0 0 0,2 1 0,-6 27-1,5-17 15,2 0 0,1 0 1,2 1-1,1 31 0,0-56-17,0 0 0,0 0 0,1 0 0,-1 1 0,1-1 0,-1 0 0,1 0 0,0 0 0,1 0 0,-1 0 0,0 0 0,1-1 0,-1 1 0,1 0 0,0-1 0,0 1 0,0-1 0,0 0 0,1 1 0,-1-1 0,1 0 0,-1-1 0,1 1 0,-1 0 0,1-1 0,4 2 0,-3-1-132,1-2 0,-1 1-1,1 0 1,-1-1 0,1 0-1,-1 0 1,1 0 0,0 0 0,-1-1-1,1 0 1,-1 0 0,0 0-1,1 0 1,-1-1 0,0 0 0,0 0-1,7-4 1,0-1-987,0-1 0,-1 0 1,0-1-1,0 0 0,15-20 1,8-15-5412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11243,'0'0'6048,"-4"9"-4334,-4 11-1121,1 1 0,1 0 0,1 0 0,1 0 0,1 1 1,0-1-1,2 1 0,1 29 0,0-50-553,0 1-1,1-1 1,-1 1 0,0 0-1,0-1 1,1 1-1,-1-1 1,1 1 0,-1-1-1,1 1 1,0-1 0,0 1-1,0-1 1,0 0-1,0 1 1,0-1 0,0 0-1,0 0 1,0 0 0,0 0-1,1 0 1,-1 0-1,0 0 1,1 0 0,-1 0-1,1-1 1,-1 1 0,1 0-1,-1-1 1,1 1-1,-1-1 1,1 0 0,0 0-1,-1 1 1,1-1 0,-1 0-1,1 0 1,0-1 0,-1 1-1,1 0 1,-1 0-1,1-1 1,0 1 0,2-2-1,3 0 87,1-1 0,-1 0-1,0-1 1,0 1 0,0-1 0,-1 0-1,1-1 1,6-6 0,2-3 34,0-2-1,-1 0 1,15-22 0,-25 31 21,1 0 1,-1 0 0,0-1-1,-1 1 1,0-1 0,0 0-1,0 0 1,-1 0 0,0 0-1,-1-1 1,1-8-1,-3 17-159,0 0 0,0 0-1,0 0 1,0 0-1,0 0 1,0 0 0,1 1-1,-1-1 1,0 0-1,0 0 1,0 1 0,0-1-1,1 1 1,-1-1-1,0 1 1,0-1 0,1 1-1,-1-1 1,0 1-1,1 0 1,-2 0 0,0 4-35,-1 1 1,1-1 0,0 0 0,0 1-1,1 0 1,0-1 0,0 1 0,0 0-1,1-1 1,0 1 0,0 7-1,0-11 9,0 1 0,1-1-1,-1 0 1,1 0 0,-1 1-1,1-1 1,-1 0-1,1 0 1,0 0 0,0 0-1,0 0 1,0 0 0,1 0-1,-1 0 1,1-1-1,-1 1 1,1 0 0,-1-1-1,1 1 1,0-1-1,0 0 1,-1 1 0,1-1-1,0 0 1,0 0 0,0 0-1,1 0 1,-1-1-1,0 1 1,3 0 0,3-1 2,-1 0 1,1 0 0,-1-1 0,0 0 0,1 0 0,-1-1 0,0 0-1,0 0 1,0-1 0,0 0 0,-1 0 0,1 0 0,-1-1-1,1 0 1,-1 0 0,10-10 0,-9 8 10,0-1-1,-1 1 1,0-1 0,0 0-1,0 0 1,-1 0 0,0-1-1,0 0 1,-1 0-1,0-1 1,-1 1 0,0-1-1,3-12 1,-5 19-5,-1 1 1,1 0-1,-1-1 0,0 1 1,0 0-1,0-1 0,0 1 0,0 0 1,0-1-1,0 1 0,0 0 1,-1-1-1,1 1 0,0 0 0,-1-1 1,1 1-1,-1 0 0,1-1 1,-1 1-1,-1-1 0,2 2-5,-1-1-1,0 1 1,1 0-1,-1 0 1,0-1 0,0 1-1,0 0 1,1 0-1,-1 0 1,0 0-1,0 0 1,0 0-1,1 0 1,-1 0 0,0 1-1,0-1 1,1 0-1,-1 0 1,0 1-1,0-1 1,1 0-1,-1 1 1,0-1 0,0 1-1,-4 3-17,0-1 1,0 1-1,0 0 0,1 0 0,-1 1 1,1-1-1,-4 7 0,-18 35-61,25-44 77,0 1 0,-1 0 0,1-1 0,0 1-1,1 0 1,-1 0 0,0 0 0,1-1 0,-1 1 0,1 0-1,0 0 1,0 0 0,0 0 0,1 0 0,-1 0 0,1 2 0,2-3 1,0-1 0,0 0 1,0 0-1,0-1 0,0 1 1,0 0-1,0-1 1,0 0-1,0 0 0,0 0 1,0 0-1,0 0 0,0-1 1,3 0-1,-2 1 5,40-6 53,-28 3-94,0 1-1,0 1 1,30 1-1,-40 1 21,-1 0-1,0 0 0,0 0 0,0 1 1,0-1-1,0 1 0,0 0 0,0 1 1,-1-1-1,1 1 0,-1 0 0,0 0 1,0 1-1,0-1 0,0 1 0,3 4 1,-6-8 19,-1 0 1,0 0-1,0 1 0,0-1 1,0 0-1,0 0 0,0 0 1,0 1-1,1-1 1,-1 0-1,0 0 0,0 0 1,0 0-1,0 1 1,1-1-1,-1 0 0,0 0 1,0 0-1,0 0 0,1 0 1,-1 0-1,0 0 1,0 0-1,1 0 0,-1 1 1,0-1-1,0 0 0,1 0 1,-1 0-1,0 0 1,0 0-1,0-1 0,1 1 1,-1 0-1,0 0 1,0 0-1,1 0 0,-1 0 1,0 0-1,0 0 0,0 0 1,1 0-1,-1-1 1,0 1-1,0 0 0,5-14 67,-4-20 39,-1 33-100,1-18 107,-1 1 0,-1 0-1,-1-1 1,-1 1-1,0 0 1,-7-19 0,12 40-563,-1 1 0,2-1 0,-1 0 0,0 1 0,0-1 0,1 0 0,0-1 0,0 1 0,0 0 0,0-1 0,0 0 0,0 1 0,0-1 0,1 0-1,-1-1 1,1 1 0,6 1 0,-1 0-220,0-1-1,-1-1 1,1 0-1,0 0 1,0-1-1,-1 0 0,1 0 1,0-1-1,0 0 1,-1-1-1,1 0 1,-1 0-1,1-1 0,-1 0 1,13-6-1,-16 6 628,1-1 0,-1 1 0,0-1-1,0 0 1,0-1 0,0 1-1,-1-1 1,0 0 0,6-8 0,-7 8 686,0 0 0,0-1 0,-1 1 0,0-1 0,0 1 1,0-1-1,-1 0 0,0 0 0,0 0 0,0 0 0,-1-7 1,0 13-598,0 0 0,0-1 1,0 1-1,0 0 0,0 0 1,0 0-1,0-1 0,0 1 1,-1 0-1,1 0 0,0 0 0,0 0 1,0-1-1,0 1 0,0 0 1,-1 0-1,1 0 0,0 0 1,0 0-1,0 0 0,0 0 1,-1-1-1,1 1 0,0 0 1,0 0-1,0 0 0,-1 0 1,1 0-1,0 0 0,0 0 1,0 0-1,-1 0 0,1 0 1,0 0-1,0 0 0,0 0 1,-1 0-1,1 0 0,0 0 1,0 0-1,0 1 0,-1-1 1,1 0-1,0 0 0,0 0 1,0 0-1,0 0 0,0 0 1,-1 0-1,1 1 0,0-1 1,0 0-1,0 0 0,0 0 1,0 0-1,0 1 0,-1-1 1,-10 10 207,6-1-18,0 0-1,1 1 1,-1 0 0,2 0 0,0 0-1,0 0 1,1 0 0,0 0 0,0 1 0,1-1-1,1 1 1,0-1 0,2 16 0,0-26-207,0 1 0,0 0 1,0 0-1,0-1 0,0 0 0,0 1 0,1-1 1,-1 0-1,0 0 0,0 0 0,0 0 1,0 0-1,1-1 0,-1 1 0,0-1 0,0 1 1,4-3-1,2 2 24,-6 1-59,1-1-1,-1 1 1,1 0 0,-1 1 0,1-1 0,-1 0 0,0 1 0,1-1 0,-1 1-1,0 0 1,1 0 0,-1 0 0,0 0 0,0 0 0,0 1 0,0-1-1,0 0 1,0 1 0,3 2 0,-1 1-20,-1-1 0,1 1-1,-1 0 1,0 0 0,-1 0 0,1 0 0,-1 1-1,2 5 1,2 10-59,-1 0-1,-2 0 1,3 34-1,-6-47 105,2 13-12,-1 0 0,-4 39 0,2-55 126,0 0 1,0 1 0,0-1-1,0 0 1,-1 0 0,0 0 0,0 0-1,-1 0 1,1-1 0,-1 1-1,0-1 1,0 1 0,0-1-1,-1 0 1,0 0 0,-6 5-1,9-8-108,0 0-1,0 0 1,-1 0-1,1 0 1,-1 0-1,1-1 1,-1 1-1,1 0 1,-1-1-1,1 1 1,-1-1-1,1 1 1,-1-1-1,0 0 1,1 0-1,-1 0 1,0 0-1,1 0 1,-1 0-1,1 0 1,-1 0-1,0-1 1,1 1-1,-1-1 1,1 1-1,-3-2 1,1 0 39,0 0 1,1-1-1,-1 1 0,1-1 0,0 1 1,-1-1-1,1 0 0,0 0 1,1 0-1,-1 0 0,1 0 0,-2-4 1,-2-8 139,0 0 0,1-1 0,0 0 0,-1-21 0,4 24-315,0 1 0,0-1 1,1 0-1,4-25 0,-3 33 40,1 0-1,-1 0 1,1 1 0,0-1-1,0 1 1,1-1-1,-1 1 1,1 0-1,0 0 1,0 0 0,0 0-1,1 1 1,-1-1-1,1 1 1,0 0 0,4-3-1,81-47-8705,-58 33 1841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10794,'-1'0'641,"0"1"0,0-1 0,-1 0 0,1 0 0,0 1 0,0-1 0,0 1 0,0-1 0,-1 1 0,1-1 0,0 1 0,0 0 0,0-1 0,0 1 0,-1 1 0,-14 20 2520,-3 27-2648,18-45 40,-2 6-419,0 0 1,0 1-1,1-1 0,1 1 0,0 0 0,1-1 0,0 19 0,1-28-129,-1 0-1,0-1 1,0 1-1,0 0 1,1-1-1,-1 1 1,0 0 0,1-1-1,-1 1 1,0 0-1,1-1 1,-1 1-1,1-1 1,-1 1-1,1-1 1,-1 1-1,1-1 1,-1 1-1,1-1 1,0 1-1,-1-1 1,1 0 0,0 1-1,-1-1 1,1 0-1,0 0 1,-1 0-1,1 1 1,0-1-1,0 0 1,-1 0-1,1 0 1,0 0-1,0 0 1,-1 0 0,1 0-1,0-1 1,-1 1-1,1 0 1,0 0-1,0 0 1,-1-1-1,1 1 1,0 0-1,0-1 1,32-18 389,91-114 204,-124 133-593,0 0-1,1 0 1,-1 0-1,0 0 1,0-1-1,0 1 1,0 0-1,1 0 1,-1 0-1,0 0 1,0 0 0,0 0-1,0-1 1,1 1-1,-1 0 1,0 0-1,0 0 1,1 0-1,-1 0 1,0 0-1,0 0 1,0 0-1,1 0 1,-1 0-1,0 0 1,0 0-1,0 0 1,1 0-1,-1 0 1,0 0-1,0 1 1,0-1-1,1 0 1,-1 0-1,0 0 1,0 0-1,0 0 1,0 0-1,1 0 1,-1 1-1,0-1 1,0 0-1,0 0 1,0 0-1,0 0 1,1 1-1,-1-1 1,0 0-1,0 0 1,0 0-1,0 1 1,0-1-1,0 0 1,0 0-1,0 1 1,0-1-1,0 0 1,2 24 168,-6 24-42,-7 33 537,11-81-642,1 1 0,-1-1 0,1 0 1,-1 0-1,1 0 0,-1 0 1,0 0-1,1 0 0,-1 0 1,1 0-1,-1 0 0,1 0 1,-1 0-1,1 0 0,-1 0 1,0 0-1,1-1 0,-1 1 0,1 0 1,-1 0-1,0 0 0,1-1 1,-1 1-1,1 0 0,-1 0 1,0-1-1,1 0 0,12-10 259,-1-2-1,0 0 1,20-27-1,-26 30-292,1 0-1,0 0 1,0 1-1,1 0 1,0 1-1,1 0 1,0 0-1,1 1 0,-1 0 1,1 0-1,16-7 1,-26 14 5,1 0 0,-1 0-1,1 0 1,0 0 0,-1 0 0,1 0 0,-1 0 0,1 0-1,-1 1 1,1-1 0,0 0 0,-1 0 0,1 0 0,-1 1-1,1-1 1,-1 0 0,1 1 0,-1-1 0,1 0 0,-1 1-1,0-1 1,1 1 0,-1-1 0,1 1 0,-1-1 0,0 0-1,1 1 1,-1 0 0,0-1 0,0 1 0,0-1 0,1 1-1,-1-1 1,0 1 0,0-1 0,0 1 0,0 0 0,0-1-1,0 1 1,0-1 0,0 1 0,0 0 0,0-1 0,0 1-1,-1 0 1,0 31-139,1-31 142,-5 23-479,-1 0 1,-18 44 0,23-66 439,-2-13-9831,3-11 2220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15022,'0'0'6054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 7559,'0'0'15316,"-3"12"-14643,2-9-656,-5 19 561,0 0 0,2 0 0,0 1 0,2-1-1,0 1 1,2 25 0,0-47-557,1 1-1,-1-1 0,0 0 1,1 0-1,-1 1 1,1-1-1,-1 0 0,1 0 1,-1 0-1,1 1 1,0-1-1,0 0 0,0 0 1,-1 0-1,1 0 1,0-1-1,0 1 1,0 0-1,1 0 0,-1 0 1,0-1-1,0 1 1,0-1-1,0 1 0,1-1 1,-1 1-1,0-1 1,0 0-1,1 1 0,-1-1 1,0 0-1,1 0 1,-1 0-1,0 0 1,1 0-1,-1 0 0,0-1 1,0 1-1,1 0 1,-1-1-1,0 1 0,0-1 1,2 0-1,2-1 51,0 1-1,0-1 0,-1-1 1,1 1-1,-1-1 0,1 0 1,-1 0-1,0 0 0,7-7 1,-5 1 99,-1 0 1,0 0 0,-1-1 0,0 0 0,0 0 0,-1 0-1,0 0 1,-1 0 0,0-1 0,-1 1 0,0-1 0,0 1-1,-1-1 1,-2-11 0,-2 15-29,-5 13-187,-6 14-47,12-16 87,1 0 0,0 1-1,1-1 1,-1 1 0,1-1-1,0 1 1,0 0 0,0 0-1,0 0 1,1-1 0,0 1-1,1 6 1,-1-10 4,1-1 1,0 1-1,-1 0 1,1-1-1,0 1 1,0-1-1,0 1 1,-1-1-1,1 1 0,0-1 1,0 0-1,0 1 1,0-1-1,0 0 1,0 0-1,0 1 1,0-1-1,0 0 0,0 0 1,0 0-1,0 0 1,0 0-1,0-1 1,0 1-1,-1 0 1,1 0-1,0-1 0,0 1 1,2-1-1,28-11 50,-23 6-40,0-1 1,0 0-1,-1 0 1,0 0-1,0-1 1,-1 0-1,0 0 0,0-1 1,-1 0-1,0 0 1,-1 0-1,0 0 1,0-1-1,-1 0 0,0 0 1,3-19-1,-10 26-63,-5 10-12,-4 9-11,7-6 65,0 0 1,1 0-1,0 1 1,1 0-1,0 0 1,0 0 0,1 1-1,1-1 1,0 1-1,1-1 1,0 1-1,0 0 1,3 22 0,-1-32-95,-1 0 0,1 0 0,0 1 0,0-1 0,0 0 0,0 0 0,0 0 0,0-1 0,0 1 0,1 0 0,-1 0 0,1-1 0,-1 1 0,1-1 0,0 1 1,-1-1-1,1 0 0,0 1 0,0-1 0,0 0 0,0 0 0,0-1 0,0 1 0,0 0 0,1-1 0,-1 1 0,3 0 0,30 0-5428,-5-10-4255,-10-5-872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67 5445,'0'0'4895,"0"-9"-352,-1-29-133,1 37-4196,0 0 1,0 0-1,0 0 1,-1 0-1,1 0 1,0 1-1,0-1 1,-1 0-1,1 0 1,0 0-1,-1 0 1,1 1-1,-1-1 1,1 0-1,-1 0 1,1 1-1,-1-1 1,1 0-1,-1 1 1,0-1-1,1 1 1,-1-1-1,-1 0 1,-16 5 1525,-9 23-1694,26-25-98,0 0 0,-1-1-1,1 1 1,0 0-1,0 0 1,0 0 0,1 0-1,-1 0 1,0 0-1,1 0 1,-1 0 0,1 0-1,0 0 1,-1 0-1,1 0 1,0 0-1,0 0 1,0 0 0,1 0-1,-1 0 1,1 0-1,-1 0 1,1 0 0,-1 0-1,1 0 1,0 0-1,0 0 1,0 0 0,0 0-1,0-1 1,2 3-1,3 0-167,0-1-1,0 1 1,0-1 0,1 0-1,-1-1 1,0 0-1,14 3 1,-14-4 181,-1 0 1,0 0 0,1 1 0,-1 0-1,0 0 1,0 0 0,0 0 0,0 1-1,-1 0 1,1 0 0,-1 0 0,1 0 0,-1 1-1,5 5 1,-8-6 162,-1-1 1,1 0-1,-1 1 0,1-1 0,-1 1 1,0-1-1,0 0 0,0 1 0,-1-1 1,1 1-1,-1-1 0,1 0 0,-1 1 1,0-1-1,1 0 0,-1 0 0,-1 0 1,1 1-1,0-1 0,0 0 1,-1 0-1,1-1 0,-1 1 0,0 0 1,1 0-1,-4 2 0,0 1-147,-1 0 0,1 0 0,-1-1 0,0 0 0,0 0 0,0 0 0,-13 5 0,19-9-31,-1 0 0,1 0 1,0 0-1,-1 0 0,1 0 0,0-1 1,0 1-1,-1 0 0,1 0 0,0 0 1,0-1-1,-1 1 0,1 0 0,0 0 1,0-1-1,-1 1 0,1 0 0,0 0 1,0-1-1,0 1 0,0 0 0,0-1 1,0 1-1,-1 0 0,1-1 0,0 1 1,0 0-1,0-1 0,0 1 0,0 0 1,0-1-1,0 1 0,0 0 0,0-1 0,0 1 1,1 0-1,-1-1 0,0 1 0,0 0 1,0-1-1,3-16-1527,32-50-6213,-12 24 1772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42 11627,'0'0'3982,"0"-9"-69,0-23-1035,-11 89 792,-2 7-3497,12-52-60,-7 59 666,3-1 1,6 93-1,-1-159-766,1 0 1,0-1-1,0 1 1,0-1-1,0 1 1,1-1 0,-1 1-1,1-1 1,0 0-1,0 0 1,3 4-1,-5-7-5,0 0 1,1 1-1,-1-1 0,1 1 0,-1-1 0,1 1 0,-1-1 1,1 0-1,-1 1 0,1-1 0,-1 0 0,1 0 0,-1 1 1,1-1-1,-1 0 0,1 0 0,0 0 0,-1 0 0,1 0 1,-1 1-1,1-1 0,0 0 0,-1 0 0,1-1 1,-1 1-1,2 0 0,-1-1 8,0 1 0,0-1 0,0 0 0,0 0 0,0 0 0,-1 0 0,1 0 1,0 0-1,0 0 0,-1-1 0,1 1 0,0 0 0,-1 0 0,0 0 0,1-1 0,-1 1 0,1-2 0,3-17 86,-2 0-1,0-1 0,-1 1 1,0 0-1,-4-27 0,0-13-191,49 61-198,49-7 288,-94 6 0,0 1 0,0-1 0,-1 1 0,1-1 0,0 1 0,0 0 0,0 0 0,-1-1 0,1 1 0,0 0 0,-1 0 0,1 0 0,-1 0 0,1 0 0,-1 0 0,1-1 0,-1 1 0,0 0 0,0 0 0,1 1 0,-1-1 0,0 0 0,0 0 0,0 0 0,0 0 0,0 0 0,0 2 0,0 41 0,-1-34 0,1-3 40,0-1 0,1 1 0,-1-1 0,1 0 0,0 0 0,1 1 0,0-1 0,2 6 0,-3-11-25,-1 1-1,1-1 1,-1 0-1,1 0 0,0 0 1,0-1-1,0 1 1,-1 0-1,1 0 0,0 0 1,0-1-1,0 1 1,0 0-1,0-1 1,0 1-1,0-1 0,1 1 1,-1-1-1,2 1 1,-1-1-1,0 0 0,0 0 1,0 0-1,0 0 1,0-1-1,1 1 1,-1-1-1,0 1 0,0-1 1,0 0-1,0 0 1,0 0-1,0 0 0,3-2 1,5-5 35,-1 0-1,0 0 1,0-1 0,11-13-1,29-28-73,-40 48-284,-10 13 211,-11 23 157,9-27-73,-2 5 13,-9 19 349,16-23 35,11-14 165,40-38-248,-46 36-317,1 0-1,0 1 0,1 0 1,0 0-1,0 1 0,0 0 0,1 1 1,0 0-1,0 0 0,0 1 1,15-4-1,-24 8 9,-1 1-1,1 0 1,0-1 0,0 1-1,0 0 1,-1-1 0,1 1-1,0 0 1,-1 0 0,1 0-1,-1-1 1,1 1 0,-1 0-1,1 0 1,-1 0 0,1 0-1,-1 0 1,0 0 0,0 0-1,0 0 1,1 0 0,-1 0-1,0 0 1,0 0 0,0 0-1,0 0 1,-1 0 0,1 0-1,0 0 1,0 0 0,-1 1 0,-4 40 18,-12 31-395,17-73 322,0 1-1,0-1 1,0 0-1,0 1 1,0-1-1,0 0 1,0 0-1,1 1 1,-1-1-1,0 0 0,0 0 1,0 1-1,0-1 1,0 0-1,0 0 1,1 0-1,-1 1 1,0-1-1,0 0 1,0 0-1,1 0 1,-1 1-1,0-1 1,0 0-1,0 0 0,1 0 1,-1 0-1,0 0 1,0 0-1,1 0 1,-1 1-1,0-1 1,1 0-1,-1 0 1,0 0-1,0 0 1,1 0-1,-1 0 0,0 0 1,0 0-1,1 0 1,-1-1-1,0 1 1,0 0-1,1 0 1,-1 0-1,0 0 1,0 0-1,1 0 1,-1 0-1,0-1 0,0 1 1,0 0-1,1 0 1,-1 0-1,0 0 1,0-1-1,0 1 1,1 0-1,-1-1 1,16-8-2724,30-43-10559,-30 33 7922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8264,'0'0'19688,"9"-3"-19549,-1 1-131,0 0 23,-1-1-1,1 0 0,-1 0 0,0 0 0,7-5 0,-13 7-24,1 0 1,0 0-1,-1 0 0,1 0 0,-1 0 0,0-1 0,1 1 1,-1-1-1,0 1 0,0-1 0,0 0 0,0 1 0,0-1 0,0 0 1,0 0-1,-1 1 0,1-1 0,-1 0 0,1 0 0,-1 0 1,0 0-1,0 0 0,1 0 0,-1 0 0,-1 0 0,1 0 1,0 1-1,-1-5 0,1 6-15,-1-1 0,1 0 0,0 0 0,-1 0-1,1 0 1,0 0 0,-1 1 0,1-1 0,-1 0 0,1 0 0,-1 1 0,0-1 0,1 0 0,-1 1-1,0-1 1,0 0 0,1 1 0,-1-1 0,0 1 0,0 0 0,0-1 0,1 1 0,-1 0 0,0-1 0,0 1-1,0 0 1,0 0 0,0 0 0,0-1 0,0 1 0,0 0 0,0 0 0,0 1 0,1-1 0,-1 0-1,0 0 1,0 0 0,0 1 0,0-1 0,0 0 0,-1 1 0,0 0-10,-1 0-1,1 1 1,-1-1 0,1 0 0,0 1 0,0-1-1,0 1 1,0 0 0,0 0 0,0-1-1,0 1 1,0 1 0,-2 3 0,-11 45 95,14-50-62,1 1 0,-1-1 0,1 0 0,0 0 0,0 1 0,-1-1-1,1 0 1,0 0 0,0 1 0,0-1 0,0 0 0,1 1 0,-1-1-1,0 0 1,1 0 0,-1 1 0,0-1 0,1 0 0,0 0 0,-1 0-1,1 0 1,0 0 0,-1 1 0,1-1 0,0 0 0,0-1-1,0 1 1,0 0 0,0 0 0,0 0 0,0 0 0,0-1 0,0 1-1,0-1 1,0 1 0,1-1 0,1 1 0,6-1 10,0 0-1,0-1 1,0-1-1,0 0 1,0 0 0,0 0-1,0-1 1,-1-1 0,1 1-1,-1-1 1,0-1 0,0 0-1,13-10 1,30-15-40,-51 30 12,1-1 0,-1 1 0,0 0 1,1 0-1,-1-1 0,0 1 0,1 0 0,-1 0 1,1 0-1,-1 0 0,1 0 0,-1 0 0,0-1 1,1 1-1,-1 0 0,1 0 0,-1 0 0,1 0 1,-1 1-1,0-1 0,1 0 0,-1 0 0,1 0 0,-1 0 1,0 0-1,1 0 0,-1 1 0,1-1 0,-1 0 1,0 0-1,1 1 0,-1-1 0,0 0 0,1 0 1,-1 1-1,0-1 0,0 0 0,1 1 0,-1-1 1,0 1-1,0-1 0,0 0 0,1 1 0,-1-1 1,0 0-1,0 1 0,0-1 0,0 1 0,0-1 1,0 1-1,0-1 0,0 0 0,0 1 0,0-1 0,0 1 1,0-1-1,0 1 0,0-1 0,0 0 0,0 1 1,-1-1-1,1 1 0,0-1 0,0 0 0,-1 1 1,-11 43 87,6-24-3,6-19-73,0-1 0,-1 1 0,1-1 0,0 1-1,0-1 1,0 1 0,0 0 0,-1-1 0,1 1-1,0-1 1,0 1 0,0-1 0,0 1 0,1 0-1,-1-1 1,0 1 0,0-1 0,0 1 0,0-1-1,1 1 1,-1-1 0,0 1 0,0-1 0,1 1-1,-1-1 1,0 1 0,1-1 0,-1 1 0,0-1-1,1 1 1,-1-1 0,1 0 0,-1 1 0,1-1-1,-1 0 1,1 1 0,0-1 0,22-10 131,20-31-345,-21 14-204,-2 0 0,-1-2 0,-1-1 0,-2 0 1,-1-1-1,-1-1 0,-2 0 0,14-56 0,-17 33 2097,-9 54-1121,-5 35-102,-3-1-395,2 1 0,1-1 0,1 1 0,2 36 0,3-49-355,0 0-1,1 0 0,2-1 1,0 1-1,1-1 0,1 0 1,15 35-1,-12-45-1349,-9-26 996,-9-29 455,-48-50 1707,40 69-778,1-1-1,-17-38 1,33 64-728,0 1-1,0-1 1,0 0 0,0 1-1,0-1 1,0 0 0,0 1 0,0-1-1,1 0 1,-1 1 0,0-1 0,0 0-1,0 1 1,1-1 0,-1 1-1,0-1 1,1 0 0,-1 1 0,1-1-1,-1 1 1,1-1 0,-1 1 0,1 0-1,-1-1 1,1 1 0,-1-1-1,1 1 1,-1 0 0,1-1 0,0 1-1,-1 0 1,1 0 0,0 0 0,-1-1-1,1 1 1,0 0 0,-1 0 0,1 0-1,0 0 1,-1 0 0,1 0-1,0 0 1,-1 0 0,1 0 0,1 1-1,48 0-653,-31 0-638,7-1-2818,5 0-3898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 7015,'-4'-1'984,"-1"1"1,1 0-1,-1 0 0,1 0 1,-1 1-1,1-1 1,-1 1-1,1 0 1,0 0-1,-1 0 1,-5 4-1,8-4-790,0 1-1,0 0 1,0 0-1,0 1 1,0-1-1,0 0 1,1 1-1,-1-1 1,1 1-1,0-1 1,0 1 0,0 0-1,0-1 1,0 1-1,0 0 1,1 0-1,-1 0 1,1 0-1,0 4 1,-4 31 265,2 0 0,1 0 0,2 0 0,2 0 0,1 0 0,3 0 1,16 59-1,-23-96-454,0 0 0,0 0 0,1 0 0,-1 1 0,0-1 0,0 0 0,1 0 1,-1 0-1,1 0 0,-1 0 0,1 0 0,-1 0 0,1 0 0,0 0 0,-1-1 0,1 1 1,0 0-1,0 0 0,-1 0 0,1-1 0,0 1 0,0 0 0,0-1 0,0 1 0,0-1 1,0 1-1,0-1 0,0 0 0,2 1 0,-2-2 14,1 0 1,-1 0-1,0 0 0,1 0 0,-1 0 1,0 0-1,0-1 0,0 1 0,0 0 1,0-1-1,0 1 0,0-1 0,0 1 1,-1-1-1,1 1 0,0-3 1,22-74 372,-23 77-395,17-105 62,-12 70-57,1-1-1,20-67 1,-2 70-321,-23 34 272,-1-1 0,1 0 0,-1 0 0,1 1-1,0-1 1,-1 0 0,1 1 0,0-1 0,0 1 0,-1-1-1,1 1 1,0-1 0,0 1 0,0-1 0,0 1 0,0 0 0,-1 0-1,1-1 1,0 1 0,0 0 0,0 0 0,0 0 0,0 0 0,0 0-1,0 0 1,0 0 0,0 0 0,0 1 0,0-1 0,0 0-1,-1 0 1,1 1 0,0-1 0,0 1 0,0-1 0,0 1 0,-1-1-1,1 1 1,1 1 0,-1 0 23,0 0 0,0 0 0,0 0 0,0 0 0,0 1 0,-1-1 0,0 0 1,1 1-1,-1-1 0,0 0 0,0 1 0,0-1 0,0 0 0,0 1 0,-1-1 0,1 0 0,-1 0 0,1 1 0,-1-1 0,0 0 0,0 0 0,-2 4 0,-30 45 233,29-45-235,0-1 0,-1 0-1,1 0 1,-1-1 0,-1 1-1,1-1 1,0 0-1,-1 0 1,0-1 0,0 1-1,0-1 1,0-1 0,-1 1-1,1-1 1,-1 0-1,-6 1 1,12-3-41,1 0 0,0 0 0,-1 0 0,1 0 0,0 0 0,0 0 0,-1 0 0,1 0 0,0 0 0,-1 0 0,1 0 0,0 0 0,-1 0 0,1 0 0,0 0 0,0 0 0,-1 0 0,1 0 0,0-1-1,0 1 1,-1 0 0,1 0 0,0 0 0,0 0 0,-1-1 0,1 1 0,0 0 0,0 0 0,0 0 0,-1-1 0,1 1 0,0 0 0,0 0 0,0-1 0,0 1 0,0 0 0,0-1 0,-1 1 0,1 0 0,0 0 0,0-1 0,0 1 0,0 0 0,0-1 0,0 1 0,0-1 0,10-15-2224,21-14-2032,-3 8 58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9577,'0'0'4297,"0"8"-2151,1 88 2589,1 33-1371,-2-129-3350,0 0 0,1 0 0,-1 1 1,0-1-1,0 0 0,0 0 0,0 1 0,0-1 0,0 0 1,0 0-1,0 0 0,0 0 0,1 1 0,-1-1 1,0 0-1,0 0 0,0 0 0,0 0 0,1 1 0,-1-1 1,0 0-1,0 0 0,0 0 0,0 0 0,1 0 1,-1 0-1,0 0 0,0 0 0,1 0 0,-1 0 1,0 0-1,0 0 0,0 1 0,1-1 0,-1-1 0,0 1 1,0 0-1,1 0 0,-1 0 0,0 0 0,0 0 1,0 0-1,1 0 0,-1 0 0,0 0 0,0 0 0,0 0 1,1-1-1,-1 1 0,0 0 0,0 0 0,0 0 1,0 0-1,1 0 0,-1-1 0,10-8 639,-5 0-572,-1 0 0,0 0 0,-1 0 0,0 0 0,0-1 0,-1 1 1,0-1-1,0-17 0,0 3-172,-2 0 1,-4-34 0,0 35-382,1 27-1074,3-1 1260,1 1-1,-1 0 0,1-1 0,-1 1 1,1 0-1,0-1 0,0 1 0,1-1 1,2 6-1,-1-5-352,0 1-1,0-1 1,0 0-1,1-1 1,-1 1-1,1-1 1,0 1-1,0-1 1,1 0-1,-1-1 1,0 1-1,1-1 1,7 3 0,14 3-3445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87 4420,'0'0'12679,"-8"0"-11964,6 0-658,0 0 0,1 0 0,-1 0 0,0 0 1,0 1-1,0-1 0,1 0 0,-1 1 0,0 0 0,1-1 0,-1 1 0,0 0 0,1 0 0,-1-1 0,1 1 0,-1 1 0,1-1 0,0 0 0,-1 0 0,1 0 1,0 1-1,0-1 0,0 1 0,-2 1 0,1 4 271,-1 1 0,1-1 0,1 1 0,-1-1 0,0 16 0,1-15-103,-1 27 2046,2-34-2235,0-1 1,0 1-1,0 0 1,1-1 0,-1 1-1,0-1 1,0 1-1,0-1 1,1 1 0,-1-1-1,0 1 1,1-1 0,-1 1-1,0-1 1,1 1-1,-1-1 1,1 0 0,-1 1-1,1-1 1,-1 1-1,1-1 1,-1 0 0,1 0-1,-1 1 1,1-1-1,-1 0 1,1 0 0,-1 0-1,1 1 1,0-1-1,-1 0 1,1 0 0,-1 0-1,1 0 1,0 0 0,-1 0-1,1 0 1,-1-1-1,1 1 1,-1 0 0,1 0-1,-1 0 1,1 0-1,0-1 1,-1 1 0,1 0-1,-1-1 1,1 1-1,-1 0 1,0-1 0,1 0-1,5-2 99,-1-1 1,1 0-1,-1-1 0,-1 1 1,1-1-1,-1 0 0,1 0 0,-1 0 1,-1-1-1,1 1 0,3-10 0,0 2-96,-1-1-1,0 0 1,-2 0-1,5-16 0,-5-38-1698,2 81-8158,-2-5 6584,6 4-2078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 11243,'0'0'5327,"-1"12"-4691,-1 15-109,0 0 1,2 0-1,1 0 1,1 0 0,7 27-1,28 50 2042,-28-84-2510,-1-1-1,-1 1 1,0 0-1,-2 1 1,0 0-1,2 31 1,-7-38 33,1 0-94,0 1 1,-2-1-1,-2 20 0,3-32 42,0 0 1,-1 0-1,1 0 0,0 0 0,-1 0 0,0 0 0,1 0 0,-1 0 0,0 0 1,0 0-1,0 0 0,0 0 0,0-1 0,-1 1 0,1 0 0,0-1 1,-1 1-1,0-1 0,1 1 0,-1-1 0,0 0 0,1 0 0,-1 0 0,0 0 1,0 0-1,0 0 0,0 0 0,0-1 0,0 1 0,-2 0 0,2-1-10,1 0-1,0-1 0,-1 1 1,1 0-1,0-1 0,0 1 1,0-1-1,-1 1 0,1-1 0,0 0 1,0 1-1,0-1 0,0 0 1,0 0-1,0 0 0,0 1 1,0-1-1,0 0 0,1 0 1,-1-1-1,0 1 0,1 0 0,-1 0 1,1 0-1,-1 0 0,1-1 1,-1 1-1,1 0 0,0 0 1,-1-1-1,1 1 0,0 0 1,0-2-1,-3-53 686,3 47-681,1-17-112,2 1 1,0-1-1,1 1 0,2 0 1,10-29-1,54-124-752,-6 19 476,-63 157 378,0 1 0,-1-1 0,1 0 0,-1 1 0,1-1 0,-1 0 0,0 1 0,1-1 0,-1 0-1,0 0 1,0 1 0,0-1 0,-1 0 0,1-2 0,-1 4-14,1-1 1,0 1-1,-1 0 0,1 0 1,-1-1-1,1 1 0,0 0 1,-1 0-1,1 0 1,-1 0-1,1 0 0,-1 0 1,1 0-1,0-1 0,-1 1 1,1 0-1,-1 1 1,1-1-1,-1 0 0,1 0 1,0 0-1,-1 0 0,1 0 1,-1 0-1,1 0 1,0 1-1,-1-1 0,1 0 1,-1 0-1,1 0 0,0 1 1,-1-1-1,1 1 1,-6 2 1,1 1 0,1 0 0,-1 0 0,1 1 0,-1-1 0,-4 9 0,0-1-18,1 1-1,1 0 1,0 0 0,1 1 0,0-1-1,1 2 1,1-1 0,0 0 0,1 1 0,1 0-1,-2 26 1,4-39-28,0-1 0,0 1 0,0 0 1,1 0-1,-1-1 0,0 1 0,1 0 0,-1-1 0,1 1 0,0-1 0,-1 1 0,1-1 0,0 1 1,0-1-1,0 1 0,0-1 0,0 0 0,0 1 0,1-1 0,-1 0 0,0 0 0,1 0 0,-1 0 0,0 0 1,1 0-1,-1-1 0,1 1 0,0 0 0,-1-1 0,1 1 0,-1-1 0,1 1 0,0-1 0,-1 0 1,1 0-1,3 0 0,1 0-425,-1 0 0,1 0-1,0-1 1,0 0 0,-1 0 0,1 0 0,0-1 0,-1 0 0,1 0 0,5-3-1,22-18-5406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59 14990,'0'0'6070,"4"-8"-3737,11-29-844,-14 37-1464,-1 0 0,0-1 0,0 1 0,0 0 0,1 0 0,-1-1 0,0 1 0,0 0 0,0-1-1,1 1 1,-1 0 0,0 0 0,0-1 0,0 1 0,0 0 0,0-1 0,0 1 0,0 0 0,0-1 0,0 1 0,0 0 0,0-1 0,0 1-1,0 0 1,0-1 0,0 1 0,0 0 0,0-1 0,0 1 0,0 0 0,-1-1 0,1 1 0,0 0 0,0 0 0,0-1 0,0 1 0,-1 0-1,1-1 1,0 1 0,0 0 0,-1 0 0,1 0 0,0-1 0,-1 1 0,1 0 0,0 0 0,0 0 0,-1 0 0,1 0 0,0-1-1,-1 1 1,1 0 0,0 0 0,-1 0 0,1 0 0,0 0 0,-1 0 0,-12 4 35,13-4-55,-7 4-4,0 0 0,1 0-1,0 1 1,0 0 0,0 0 0,1 1 0,0 0-1,0 0 1,0 0 0,1 0 0,0 1 0,-6 11-1,4-6 74,0 1-1,1 0 0,0 0 0,1 0 1,1 1-1,-2 15 0,4-27-51,1 0-1,0 0 0,-1-1 1,1 1-1,0 0 1,0 0-1,0 0 1,0-1-1,0 1 1,1 0-1,-1 0 0,1 0 1,-1-1-1,1 1 1,-1 0-1,1-1 1,0 1-1,0 0 0,0-1 1,0 1-1,0-1 1,0 0-1,0 1 1,1-1-1,-1 0 1,3 3-1,0-3-49,-1 0 1,1 0-1,-1-1 0,1 1 1,0-1-1,-1 0 0,1 0 0,0 0 1,-1 0-1,1 0 0,0-1 1,6-1-1,-3 0-574,0-1 0,-1 0 0,1 0 0,0 0 0,-1-1 0,0 1 0,0-2 0,10-7 0,21-20-5997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17681,'0'0'9182,"-4"14"-9134,-3 15-3,1 1 0,1 0 0,2 0 0,0 44 0,3-61-120,0 0 1,1 0 0,0 0 0,1 0 0,1-1 0,0 1 0,1 0 0,0-1 0,0 0 0,2 0 0,-1 0 0,2-1 0,-1 0 0,10 12 0,-15-21-69,1-1 0,-1 1 1,0-1-1,1 0 1,-1 1-1,0-1 0,1 0 1,0 0-1,-1 0 0,1 0 1,-1-1-1,1 1 1,0 0-1,0-1 0,2 1 1,-4-1-25,1 0 1,-1 0 0,1 0 0,0 0-1,-1 0 1,1-1 0,-1 1 0,1 0-1,-1 0 1,1-1 0,-1 1 0,1 0-1,-1-1 1,0 1 0,1 0 0,-1-1-1,1 1 1,-1-1 0,0 1-1,1-1 1,-1 1 0,0-1 0,0 1-1,1-1 1,-1 1 0,0-1 0,0 1-1,0-1 1,0 0 0,1 0 0,-3-32-4746,-6 11 5286,-56-67 1587,3 5 3936,60 83-5789,1 1 1,0-1-1,-1 1 1,1-1-1,-1 1 1,1-1-1,0 1 0,-1-1 1,1 0-1,0 1 1,0-1-1,-1 0 1,1 1-1,0-1 1,0 0-1,0 1 1,0-1-1,0 0 1,0 1-1,0-1 0,0 0 1,0 1-1,0-1 1,0 0-1,0 1 1,1-1-1,-1 0 1,0 1-1,1-1 1,-1 0-1,0 1 1,1-1-1,-1 1 0,0-1 1,1 1-1,-1-1 1,1 1-1,-1-1 1,1 1-1,-1-1 1,1 1-1,0 0 1,-1-1-1,1 1 1,-1 0-1,1 0 0,0-1 1,-1 1-1,1 0 1,0 0-1,-1 0 1,1 0-1,0 0 1,1 0-1,49-1-892,-33 2 1069,48-6-4192,-34-2-1400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9545,'0'0'4628,"2"-9"-2033,-1 3-2290,0 0 0,1 0 0,0 1 0,0-1 0,1 0 0,-1 1 0,1 0 0,1 0 0,-1 0 0,1 0 0,-1 0 0,1 0 0,1 1 0,-1 0 0,1 0 0,-1 0 0,1 1 0,0-1 0,1 1 0,-1 0 0,8-2 0,-9 3-210,0 0 0,0 0-1,0 1 1,0-1 0,0 1-1,0 0 1,1 1 0,-1-1 0,0 1-1,1 0 1,6 0 0,-10 0-89,1 1 1,-1 0 0,1-1-1,-1 1 1,1 0 0,-1 0-1,0-1 1,1 1 0,-1 0-1,0 0 1,0 1-1,0-1 1,0 0 0,0 0-1,0 0 1,0 1 0,0-1-1,0 1 1,-1-1 0,1 1-1,0-1 1,-1 1 0,0-1-1,1 1 1,-1-1 0,0 1-1,1-1 1,-1 1 0,0 0-1,0-1 1,-1 1-1,1 2 1,-1 11 20,-1 0 0,-1 0 0,0 0 0,-1-1 0,-1 1 0,-9 21 0,7-19-14,0 1 0,2 0 0,-6 30-1,10-47 1,1 0-1,0-1 1,0 1-1,0-1 1,-1 1-1,1-1 1,0 1-1,0-1 1,0 1-1,0 0 1,0-1-1,0 1 1,0-1-1,0 1 1,0-1-1,0 1 1,0 0-1,0-1 1,1 1-1,-1-1 1,0 1-1,0-1 1,1 1-1,-1-1 1,0 1-1,1-1 1,-1 1-1,0-1 0,1 1 1,-1-1-1,0 0 1,1 1-1,-1-1 1,1 0-1,-1 1 1,1-1-1,-1 0 1,1 1-1,0-1 1,24-12 718,22-33 291,-21 17-900,-2-2 0,-1 0-1,-1-1 1,27-52 0,-50 89-142,0 1 1,1 0 0,0-1-1,0 1 1,2 10-1,-1 9-29,-1-14 69,0-1 0,1 1 0,0-1 0,1 1 0,0-1 0,7 18 0,-9-27-8,1 1-1,0-1 1,0 0 0,1 0-1,-1 0 1,0 0-1,1 0 1,-1-1-1,1 1 1,-1 0-1,1-1 1,0 1-1,0-1 1,0 1-1,0-1 1,0 0 0,0 0-1,0 0 1,0 0-1,0 0 1,0 0-1,1-1 1,-1 1-1,0-1 1,0 0-1,1 1 1,-1-1-1,0 0 1,1 0-1,-1-1 1,0 1 0,1 0-1,-1-1 1,0 1-1,1-1 1,-1 0-1,0 0 1,0 0-1,0 0 1,0 0-1,3-2 1,3-2 156,-1 0-1,0 0 1,0-1 0,0 0 0,0 0 0,-1-1 0,0 0-1,-1 0 1,1 0 0,-1 0 0,-1-1 0,1 0-1,2-9 1,1 1 31,-2-1-1,0 0 0,-1 0 1,0-1-1,2-29 0,-6 41-165,0-29 197,-1 34-228,0 1 0,0-1 0,0 0 0,0 1-1,0-1 1,0 1 0,-1-1 0,1 0-1,0 1 1,0-1 0,0 1 0,-1-1 0,1 0-1,0 1 1,-1-1 0,1 1 0,0-1 0,-1 1-1,1-1 1,-1 1 0,1 0 0,-1-1-1,1 1 1,-1-1 0,1 1 0,-1 0 0,1 0-1,-1-1 1,1 1 0,-1 0 0,0 0-1,1-1 1,-1 1 0,1 0 0,-1 0 0,0 0-1,1 0 1,-1 0 0,1 0 0,-1 0-1,0 0 1,1 0 0,-2 1 0,1 0-7,0 0-1,0-1 1,0 1-1,0 0 1,0 1 0,0-1-1,0 0 1,0 0 0,0 0-1,1 0 1,-1 1-1,1-1 1,-1 0 0,1 1-1,-1-1 1,1 0 0,0 1-1,-1-1 1,1 1-1,0-1 1,0 0 0,0 3-1,0 41 19,0-34-20,19-28 130,-4-13-210,-13 23-447,1 1 1,0 0-1,0 0 0,0 1 1,1-1-1,0 0 1,8-8-1,-5 11-2563,2 6-10280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11915,'0'0'15983,"-2"10"-15705,-10 39-18,-18 99 153,30-145-464,-2 22-239,7-16-2662,6-12-4197,-1-7-848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57 133 14253,'0'0'6326,"-1"12"-5519,-53 441 3704,53-453-4511,1 0 0,0 1 0,0-1 0,0 0 0,0 0 0,0 0 0,0 0 0,0 0 0,0 0 0,0 1 0,0-1 0,0 0 0,0 0 0,0 0 0,0 0 0,0 0 0,-1 0 0,1 1 0,0-1 0,0 0 0,1 0 0,-1 0 1,0 0-1,0 0 0,0 1 0,0-1 0,0 0 0,0 0 0,0 0 0,0 0 0,0 0 0,0 0 0,0 1 0,0-1 0,0 0 0,0 0 0,0 0 0,1 0 0,-1 0 0,0 0 0,0 0 0,0 0 0,0 1 0,0-1 1,0 0-1,1 0 0,-1 0 0,0 0 0,0 0 0,0 0 0,0 0 0,0 0 0,0 0 0,1 0 0,-1 0 0,0 0 0,0 0 0,0 0 0,0 0 0,0 0 0,1 0 0,-1 0 0,0 0 0,0 0 0,0 0 0,0 0 1,0-1-1,1 1 0,13-13-55,29-42 93,-11 14 552,-4 8-522,0-1 1,-2-2-1,-2 0 1,20-41-1,-35 58 3,-1 1 0,0-1 0,-2 0-1,0-1 1,-1 0 0,-1 0 0,0 0 0,-2 0-1,-1 0 1,-1-39 0,0 58-61,0 0 0,0 0 0,0 1 0,0-1 0,0 0 0,0 0 0,0 0 0,0 0 0,-1 1 0,1-1 0,0 0 0,0 0 0,-1 0 0,1 1 0,0-1 0,-1 0 0,1 0 0,-1 1 0,1-1 0,-1 0 0,1 1 0,-1-1 0,0 1 0,1-1 0,-1 0-1,0 1 1,1 0 0,-1-1 0,0 1 0,0-1 0,1 1 0,-1 0 0,0-1 0,0 1 0,0 0 0,1 0 0,-1 0 0,0 0 0,0 0 0,0 0 0,0 0 0,0 0 0,1 0 0,-1 0 0,0 0 0,0 0 0,0 1 0,0-1 0,1 0 0,-2 1 0,-2 1-17,1 0 1,0 0-1,-1 0 1,1 0-1,0 1 0,0-1 1,0 1-1,0 0 1,-4 5-1,-9 17 9,1 0 0,1 0 0,1 1 0,1 1 0,1 0 0,1 1 0,2 0 0,1 0 0,1 1 0,-2 31 0,8-59 1,0 0 0,0 0 1,0 0-1,0 0 1,0 0-1,0 0 1,0 0-1,0 1 0,0-1 1,0 0-1,0 0 1,1 0-1,-1 0 1,1 0-1,-1 0 0,1 0 1,-1 0-1,1 0 1,-1 0-1,1-1 0,0 1 1,-1 0-1,1 0 1,0 0-1,0-1 1,0 1-1,-1 0 0,1-1 1,2 1-1,-1 0 6,0-1 0,0 0 0,0 0-1,1 0 1,-1 0 0,0 0 0,0-1-1,0 1 1,1-1 0,-1 1 0,0-1-1,0 0 1,3-1 0,11-6 15,-1-1 0,27-20 0,-35 23-65,6-4-49,23-16-96,-34 25 177,0 0 1,-1 0 0,1 1-1,0-1 1,0 0-1,0 1 1,0-1 0,0 1-1,0-1 1,0 1-1,0 0 1,0 0 0,0 0-1,0 0 1,0 0 0,0 0-1,3 1 1,-4 0-1,1 0 1,-1 0-1,0 0 1,0 0-1,0 1 1,0-1-1,0 0 1,0 0-1,0 1 1,0-1-1,0 0 1,0 1-1,-1-1 1,1 1-1,-1-1 1,1 1 0,-1-1-1,1 1 1,-1 0-1,0-1 1,0 1-1,0 1 1,0 46 53,0-33-18,-1-2 53,0 0 1,-1 0-1,-1 0 0,0-1 0,-9 26 1,10-32-268,-1-1 0,0 0 0,-1 0 1,1 0-1,-1 0 0,-6 6 0,8-10-241,0 1-1,0-1 0,0 0 1,-1 0-1,1-1 1,-1 1-1,1 0 0,-1-1 1,1 0-1,-1 1 1,0-1-1,0 0 0,0 0 1,-5 0-1,-12 0-7717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16335,'0'0'4581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18065,'0'0'3107,"-42"60"-2242,35-29-160,2 4-385,1-2-256,4 1-32,0-3 0,9-7 32,5-6 32,3-8-32,6-3 64,2-7 64,0 0-95,2-9-65,-1-7-801,-5-3-2210,-5-9-3395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19635,'0'0'5092,"29"37"-16783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11915,'0'0'10159,"-3"10"-10009,-7 26-169,-31 66 1,34-85 328,-2 0 0,-1-1 1,0 0-1,0 0 0,-2-1 1,-16 17-1,28-32-274,0 1 0,0-1 0,0 0 0,0 0 0,-1 1 0,1-1 0,0 0 0,0 0 0,0 0 0,0 1 0,-1-1-1,1 0 1,0 0 0,0 0 0,0 1 0,-1-1 0,1 0 0,0 0 0,0 0 0,-1 0 0,1 0 0,0 0 0,-1 1 0,1-1 0,0 0 0,0 0 0,-1 0 0,1 0 0,0 0 0,0 0 0,-1 0 0,1 0 0,0 0-1,-1 0 1,1 0 0,0-1 0,0 1 0,-1 0 0,1 0 0,0 0 0,0 0 0,-1 0 0,1 0 0,0-1 0,1-14 291,11-21-468,1 8 2,-1 0-1,-1-1 0,-2 0 0,7-36 0,-20 86 157,1-1-1,1 1 0,1-1 1,1 1-1,0 0 1,2-1-1,1 1 0,0-1 1,1 1-1,1-1 1,1 0-1,10 22 1,-3-27-223,-7-23-284,-5 5 443,-1 0 0,0 0 0,0-1 0,0 1 0,0 0 0,-1 0 0,1 0 1,-1 0-1,0 0 0,-2-5 0,-12-18-2,-2 2 0,0 0 1,-2 1-1,0 0 0,-1 2 1,-2 0-1,-36-26 0,200 89 1234,-33-12-2449,-34-15-6515,-35-10-2674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17424,'0'0'8371,"-2"8"-7741,1-6-602,1-1 0,-1 0 0,1 1 0,0-1 0,-1 0 1,1 1-1,0-1 0,0 1 0,0-1 0,0 0 0,0 1 0,0-1 0,0 1 0,1-1 0,-1 0 0,0 1 1,1-1-1,-1 0 0,1 1 0,0-1 0,-1 0 0,1 0 0,0 0 0,0 1 0,0-1 0,-1 0 0,1 0 1,2 1-1,2 0 53,1 0 1,-1 0 0,1 0-1,0 0 1,0-1 0,0 0-1,11 0 1,51 4 67,-36-3-161,0 1-1,58 13 1,-89-16 1,1 1-1,-1-1 1,0 0-1,0 1 0,0-1 1,0 0-1,0 1 1,0-1-1,0 1 1,0 0-1,0-1 1,0 1-1,0 0 0,0 0 1,0-1-1,0 1 1,0 0-1,-1 0 1,1 0-1,0 0 1,-1 0-1,1 0 1,-1 0-1,1 0 0,-1 0 1,1 2-1,-1 0 12,0-1 0,0 0-1,-1 0 1,1 0-1,-1 0 1,1 0 0,-1 0-1,0 0 1,0 0 0,0 0-1,0 0 1,0-1-1,-2 4 1,-6 6 26,0-1-1,-1 0 1,-15 13-1,23-22-39,-28 26 182,-2-2 0,0-1 0,-2-2 0,0-1 0,-65 28 1,109-60-6184,1-1 2885,17-15-5940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67 14606,'3'-8'2589,"-2"4"-2966,14-41 6189,-14 36-2150,-16 32-2739,0 7-657,-23 60 1,35-80-141,0-1 0,0 1 1,1-1-1,0 1 1,1 0-1,0-1 1,1 1-1,0 0 1,0 0-1,1 0 1,2 12-1,-1-18-84,0 0 0,0 0 0,1-1 0,-1 1 0,1-1 0,0 0 0,0 0 0,0 0 0,0 0 0,0 0 0,1-1 0,-1 1 0,1-1 0,0 0 0,-1 0 0,1 0 0,0-1 0,0 1 0,0-1 0,1 0 0,-1 0 0,0-1 0,7 1 0,-1 1-389,0-1 0,1-1 0,-1 0 0,0 0 1,1-1-1,-1 0 0,0-1 0,18-5 0,-25 6-443,1-1 0,-1 0 0,1 0 0,-1 0 0,0-1 0,0 1-1,0-1 1,0 1 0,0-1 0,0 0 0,-1 0 0,1-1 0,2-5 0,10-20-10143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3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18610,'0'0'8199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1057,'0'0'9716,"3"-7"-7501,-1-3-1239,8-23 3013,-8 42-671,1 32-1885,-3-18-782,0 7 0,5 55-1,-4-78-636,0 0 1,1-1-1,-1 1 0,1 0 0,1-1 1,-1 1-1,1-1 0,0 0 0,1 0 1,-1 0-1,1 0 0,0 0 0,9 8 1,-11-12-7,0 0 0,0-1 0,0 1 0,0 0 1,0-1-1,0 0 0,0 0 0,1 1 0,-1-1 1,0 0-1,1-1 0,-1 1 0,1 0 0,-1-1 1,1 0-1,-1 1 0,1-1 0,-1 0 0,1 0 0,0 0 1,4-2-1,-3 1 59,-1-1 0,1 1 0,-1-1 0,0 0-1,0 0 1,1-1 0,-1 1 0,0-1 0,-1 1 0,1-1 0,0 0 0,3-6 0,2-4 164,0 0 0,-1-1 1,-1 1-1,0-1 0,-1 0 0,4-17 1,-6 21-89,-1 0 1,0-1-1,0 1 1,-1 0-1,0-1 1,-1 1 0,0 0-1,-3-19 1,3 30-142,0-1 1,-1 0-1,1 1 1,0-1-1,0 0 1,0 1-1,0-1 1,0 0-1,-1 1 1,1-1-1,0 0 1,0 0-1,0 1 1,-1-1-1,1 0 1,0 0-1,0 1 1,-1-1-1,1 0 1,0 0-1,-1 0 1,1 0-1,0 1 1,-1-1-1,1 0 1,0 0-1,-1 0 1,1 0-1,0 0 1,-1 0-1,1 0 1,0 0-1,-1 0 1,1 0 0,0 0-1,-1 0 1,1 0-1,0 0 1,-1 0-1,1 0 1,0 0-1,-1-1 1,1 1-1,0 0 1,0 0-1,-1 0 1,1-1-1,0 1 1,-1 0-1,1 0 1,0 0-1,0-1 1,0 1-1,-1 0 1,1-1-1,0 1 1,0 0-1,0 0 1,0-1-1,-1 1 1,1 0-1,0-1 1,0 1-1,0 0 1,0-1-1,0 1 1,-9 25-113,8-17 103,-1 14-11,1 0 0,1 27-1,0-45 18,0 0 1,1 0-1,-1 0 0,1 0 0,0 0 0,0 0 0,0 0 0,1 0 0,-1 0 0,1-1 0,0 1 1,0 0-1,0-1 0,0 0 0,1 1 0,0-1 0,-1 0 0,1 0 0,4 3 0,-4-5 36,1 0-1,-1 1 0,1-1 0,-1-1 1,1 1-1,-1-1 0,1 1 1,0-1-1,-1 0 0,1 0 1,-1 0-1,1-1 0,-1 1 1,1-1-1,-1 0 0,1 0 0,-1 0 1,1-1-1,-1 1 0,0-1 1,0 0-1,0 0 0,0 0 1,0 0-1,0 0 0,4-5 0,5-4 155,0 0-1,-1-1 1,0-1-1,12-19 1,-19 28-212,-1 0 1,0-1 0,0 1 0,-1-1-1,0 0 1,1 0 0,-1 0 0,-1 0-1,1 0 1,-1 0 0,1-9 0,-17 13-4930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6406,'0'0'12679,"1"12"-11644,0 10-592,-2-9-144,1 1-1,1 0 0,1 0 0,0-1 1,0 1-1,1-1 0,10 25 1,-12-37-512,0 1 0,0-1 0,0 0 1,0 0-1,0 0 0,1 1 0,-1-1 0,0-1 1,1 1-1,-1 0 0,0 0 0,1 0 0,-1-1 1,1 1-1,0-1 0,-1 1 0,1-1 0,-1 0 1,1 1-1,0-1 0,-1 0 0,1 0 0,0 0 1,-1 0-1,1-1 0,-1 1 0,1 0 0,2-2 1,13-7-4940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9129,'0'0'10484,"-5"14"-9640,-5 23-671,2 0 1,-3 44-1,8-57-156,1 1 1,1-1-1,2 1 1,0-1-1,6 31 0,-7-53-13,1-1 0,-1 0 0,0 1 0,1-1 0,-1 1 0,1-1 0,-1 0 0,1 0 0,-1 1 0,1-1 1,0 0-1,0 0 0,0 1 0,0-1 0,0 0 0,0 0 0,0 0 0,0 0 0,0-1 0,1 2 0,-1-2 4,0 0 0,0 0 0,0 1 0,0-1 0,0-1 0,0 1 0,0 0 0,0 0 0,0 0 0,0 0 0,0-1 0,0 1 0,0 0 0,0-1 0,0 1 0,-1-1 0,1 1 1,0-1-1,0 1 0,0-1 0,0-1 0,4-3 29,0 0 0,0 0 1,-1-1-1,0 1 1,0-1-1,4-9 0,1-5-47,-2-1 0,1 0 0,-2 0 0,-1 0 0,3-29 0,-1-108 2136,-19 234-876,9-43-1235,0-2 28,1 0 1,1 0 0,2 0 0,1-1-1,7 35 1,-9-62-515,1 1 0,1 0 0,-1-1 1,1 1-1,-1-1 0,1 0 0,0 1 0,0-1 0,0 0 0,1 0 0,-1 0 0,1 0 0,-1-1 1,1 1-1,0-1 0,0 1 0,1-1 0,5 3 0,-1-4-6362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15663,'0'0'4196,"67"14"-9737,-47-25-4773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16816,'0'0'2205,"-6"8"-171,1 0-1825,-1 1 1,1 0-1,1-1 1,0 2-1,0-1 1,0 0-1,2 1 1,-1 0-1,1-1 1,0 1-1,0 17 1,1-5-126,-2 79 47,3-91-118,1 0 0,0 1 0,1-1 0,0 0 1,0 0-1,1 0 0,6 12 0,-9-20-2,1-1 0,0 1 1,0-1-1,-1 1 0,1-1 0,0 1 0,1-1 0,-1 0 0,0 1 0,0-1 0,1 0 0,-1 0 0,0 0 0,1 0 0,-1 0 1,1 0-1,-1 0 0,1 0 0,0-1 0,-1 1 0,1-1 0,0 1 0,-1-1 0,1 0 0,0 0 0,0 1 0,-1-1 1,1 0-1,2-1 0,3 0 85,1-1 0,-1-1 0,0 1 1,0-1-1,12-7 0,-13 7-47,0 0-1,0 0 1,1 0-1,-1 1 1,13-3-1,-17 5-41,0 0 0,0 0-1,-1-1 1,1 2 0,0-1-1,0 0 1,0 0 0,-1 0-1,1 1 1,0-1 0,0 1-1,-1 0 1,1-1 0,0 1 0,-1 0-1,1 0 1,-1 0 0,1 0-1,-1 0 1,1 1 0,-1-1-1,0 0 1,0 0 0,1 1-1,-1-1 1,0 1 0,0-1-1,1 4 1,-1-2 10,0 0-1,0 1 1,0-1-1,-1 1 1,1-1 0,-1 1-1,0 0 1,0-1 0,0 1-1,-1-1 1,1 1 0,-1-1-1,0 1 1,-1 5 0,-1-4 90,1-1 0,-1 1 0,0-1 0,0 1 0,-1-1 1,1 0-1,-1 0 0,0 0 0,0-1 0,0 0 1,0 1-1,-1-1 0,1-1 0,-1 1 0,0-1 1,0 1-1,-6 1 0,-3 1 162,0-1 0,-1 0 1,1-1-1,-1 0 0,-15 0 0,24-3-318,0 0 0,0 0 0,0 0 0,0 0 0,0-1 0,0 0 0,-5-2 0,9 2-116,1 1-1,0-1 1,0 1-1,0-1 1,0 0 0,0 1-1,0-1 1,0 0-1,0 0 1,0 0-1,0 0 1,0 0 0,0 0-1,1 0 1,-1 0-1,0 0 1,1 0-1,-1 0 1,1-1 0,-1 1-1,1 0 1,0 0-1,-1 0 1,1-1-1,0 1 1,0 0 0,0-1-1,0 1 1,0 0-1,0 0 1,0-1-1,0 1 1,1 0-1,-1 0 1,0-1 0,1 1-1,-1 0 1,1 0-1,1-2 1,11-16-4341,7-1-2007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13837,'0'0'9289,"10"-4"-7917,77-41-197,-76 39-1150,1-1 0,-2 0 0,1-1 0,-1 0 0,-1-1 0,15-15 0,-23 23 15,-1 1 0,0 0-1,0 0 1,0 0-1,1 0 1,-1-1 0,0 1-1,0 0 1,0 0-1,1-1 1,-1 1 0,0 0-1,0 0 1,0-1-1,0 1 1,0 0 0,0 0-1,0-1 1,1 1-1,-1 0 1,0-1 0,0 1-1,0 0 1,0-1-1,0 1 1,0 0 0,0 0-1,-1-1 1,1 1-1,0 0 1,0-1 0,0 1-1,0 0 1,0 0-1,0-1 1,0 1 0,-1 0-1,1 0 1,0-1-1,0 1 1,0 0 0,-1 0-1,1 0 1,0-1-1,-1 1 1,-17 0 497,-20 12-435,28-4-102,0 0 0,0 1 0,1 0-1,0 0 1,1 1 0,0 0-1,0 0 1,1 1 0,1 0 0,0 1-1,0-1 1,1 1 0,1 0 0,0 0-1,0 1 1,1-1 0,1 1-1,-1 17 1,3-27-4,0-1 1,0 1-1,1 0 0,-1 0 1,1-1-1,0 1 0,-1-1 0,1 1 1,1 0-1,-1-1 0,0 1 0,1-1 1,-1 0-1,1 0 0,-1 1 1,1-1-1,0 0 0,0 0 0,0-1 1,0 1-1,1 0 0,-1-1 1,0 1-1,1-1 0,-1 0 0,1 0 1,-1 0-1,1 0 0,-1 0 0,5 0 1,1 1-459,-1-1-1,1 0 1,-1 0 0,1-1 0,-1 0 0,1 0-1,-1-1 1,1 0 0,-1-1 0,12-3 0,16-11-4674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127 407 6342,'4'-8'5707,"0"1"-4875,-1 0 0,0-1 1,0 1-1,0 0 1,-1-1-1,0 0 0,-1 0 1,1 1-1,-1-1 1,-1 0-1,0 0 0,-1-10 1,1 17-775,0 0 0,-1 0 1,1-1-1,-1 1 0,1 0 1,-1 0-1,0 0 1,1 0-1,-1 0 0,0 1 1,0-1-1,1 0 0,-1 0 1,0 0-1,0 1 1,0-1-1,0 0 0,0 1 1,0-1-1,0 1 0,0-1 1,0 1-1,-1-1 1,1 1-1,0 0 0,0 0 1,0 0-1,0-1 0,-1 1 1,1 0-1,0 1 0,0-1 1,0 0-1,0 0 1,-1 0-1,1 1 0,0-1 1,0 0-1,0 1 0,0-1 1,-2 2-1,-2 0-39,1 0 0,-1 0 0,1 0 0,0 1-1,0-1 1,0 1 0,0 0 0,-7 7 0,2 3-13,1-1 1,0 1 0,1 1-1,1-1 1,-9 26 0,12-29 42,0 0 1,0 0-1,1 1 0,0-1 1,1 0-1,0 1 0,1-1 1,0 1-1,2 10 1,-2-20-47,0 0 0,1 0 1,-1 0-1,0 0 1,0 0-1,1-1 0,-1 1 1,0 0-1,1 0 1,-1 0-1,1-1 1,-1 1-1,1 0 0,-1-1 1,1 1-1,0 0 1,-1-1-1,1 1 0,0-1 1,-1 1-1,1-1 1,0 1-1,0-1 0,0 1 1,-1-1-1,1 0 1,0 1-1,0-1 0,0 0 1,1 0-1,1 0 8,-1 0 0,1 0-1,0-1 1,0 1 0,-1-1-1,1 1 1,0-1-1,-1 0 1,1 0 0,2-2-1,5-2 31,-1-1 0,0 0 0,0 0 0,10-10 0,-1-3 132,0 0 1,-1-1-1,-1-1 1,-1 0-1,-1-1 1,-1-1-1,-1 0 1,-1-1-1,-1 0 1,-1-1-1,-1 0 1,-1 0-1,-2 0 1,0-1-1,-2 0 1,0 0-1,-2-29 1,-2 52-121,1 0 1,0 0-1,-1 1 1,0-1 0,1 0-1,-1 0 1,0 1-1,-1-1 1,1 0 0,0 1-1,-1-1 1,-2-2-1,4 4-44,0 1 0,-1-1 0,1 1-1,-1 0 1,1-1 0,-1 1 0,1-1 0,-1 1-1,1 0 1,-1 0 0,0-1 0,1 1 0,-1 0-1,1 0 1,-1 0 0,0-1 0,1 1 0,-1 0-1,1 0 1,-1 0 0,0 0 0,1 0 0,-2 1-1,1-1-7,0 1-1,0-1 0,0 1 1,0 0-1,-1 0 0,1-1 1,0 1-1,0 0 0,0 0 1,1 0-1,-1 0 0,0 0 1,0 0-1,1 0 0,-2 3 1,-3 7-13,0 0 0,0 0 0,1 1 0,1-1 1,0 1-1,1 0 0,-2 19 0,1 92-17,3-90-8,0-25-134,0 0 1,0 0-1,1 1 0,0-1 0,1 0 0,0 0 0,0-1 0,1 1 1,0 0-1,0-1 0,6 11 0,-7-16-171,0 1-1,0 0 1,1-1 0,-1 1 0,1-1 0,-1 0-1,1 0 1,0 0 0,0 0 0,-1 0-1,2-1 1,3 2 0,-3-2-397,1 1 0,-1-2-1,0 1 1,1 0 0,-1-1 0,1 0 0,-1 0 0,1 0 0,-1-1-1,1 1 1,4-3 0,20-8-6692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59 13357,'0'0'2936,"-9"-1"-625,6 1-2192,0-1-13,-1 0 1,1 0-1,0 1 1,0 0-1,-1-1 1,1 1-1,0 1 1,0-1-1,-1 0 1,1 1-1,0-1 1,0 1-1,0 0 1,0 0-1,0 1 1,0-1 0,0 0-1,0 1 1,0 0-1,0 0 1,1 0-1,-1 0 1,1 0-1,-4 5 1,1 0 27,1 0 1,0 1-1,0 0 1,1 0-1,0 0 1,0 0-1,1 0 1,0 1-1,0-1 1,1 1-1,0-1 1,1 1-1,0 0 1,2 16-1,-2-24-107,0 0-1,1 0 1,-1 0-1,1 1 1,-1-1-1,1 0 1,-1 0-1,1 0 1,0 0-1,-1 0 1,1 0-1,0 0 1,0 0-1,0 0 0,0 0 1,0-1-1,0 1 1,0 0-1,0-1 1,0 1-1,0 0 1,0-1-1,0 0 1,0 1-1,1-1 1,-1 1-1,0-1 0,0 0 1,1 0-1,-1 0 1,0 0-1,0 0 1,1 0-1,-1 0 1,0 0-1,0-1 1,2 1-1,1-1 101,0 0-1,0 0 1,-1 0 0,1 0-1,-1 0 1,1-1-1,-1 1 1,0-1 0,1 0-1,-1 0 1,4-4 0,1-4 45,0 0 1,-1 0-1,-1-1 1,1 0 0,-2 0-1,0-1 1,0 1-1,-1-1 1,0 0 0,-1 0-1,-1-1 1,0 1-1,0-1 1,-1-24 0,-1 37-173,1-1 0,-1 0 0,0 0 0,0 1 0,0-1 0,0 0 0,0 0 0,0 0 0,0 1 0,0-1 0,0 0 0,0 0 0,0 0 0,0 1 0,-1-1 0,1 0 0,0 1 0,-1-1 0,1 0 0,0 0 0,-1 1 0,1-1 0,-1 0 0,1 1 0,-1-1 0,1 1 0,-1-1 0,1 1 0,-1-1 0,0 1 0,1-1 0,-1 1 0,0 0 0,1-1 0,-1 1 0,0 0 0,0-1 0,1 1 0,-1 0 0,0 0 0,0 0 0,1 0 0,-1 0 0,0 0 0,0 0 0,0 0 0,1 0 0,-2 0 0,0 1-107,1 0 1,-1-1-1,0 1 1,1 0-1,0 0 1,-1 0-1,1 1 1,0-1-1,-1 0 1,1 0-1,0 1 1,0-1-1,0 1 0,0-1 1,0 1-1,1-1 1,-1 1-1,0-1 1,1 1-1,-1 0 1,0 3-1,-1 31-3581,2-35 3389,0 0-1,0 1 1,0-1 0,0 0 0,0 1 0,1-1 0,-1 0-1,0 0 1,1 1 0,-1-1 0,1 0 0,-1 0-1,1 0 1,0 0 0,-1 0 0,1 0 0,0 1 0,0-2-1,0 1 1,-1 0 0,1 0 0,0 0 0,0 0-1,2 0 1,14 2-4938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10762,'0'0'8878,"-2"9"-8707,-5 20 752,1 0 1,-4 54-1,35-107 1293,-7-4-1918,-11 16-252,0 0 0,0 1 0,1 0 0,1 1 1,0 0-1,0 0 0,14-10 0,-23 20-45,0-1 0,1 1 0,-1 0 0,0 0 0,1 0 0,-1 0 0,0-1 0,0 1 0,1 0 0,-1 0-1,0 0 1,1 0 0,-1 0 0,1 0 0,-1 0 0,0 0 0,1 0 0,-1 0 0,0 0 0,1 0 0,-1 0 0,0 0 0,1 0 0,-1 0 0,0 0 0,1 0 0,-1 1 0,0-1-1,1 0 1,-1 0 0,0 0 0,0 0 0,1 1 0,-1-1 0,0 0 0,0 0 0,1 1 0,-1-1 0,0 1 0,6 19 90,-5 36 116,-1-46-169,-1 14 661,0 0 0,-2 0 1,-9 42-1,11-65-759,1 0-1,0-1 1,0 1 0,0 0-1,0-1 1,0 1-1,0 0 1,0 0 0,0-1-1,0 1 1,0 0-1,0-1 1,0 1 0,0 0-1,1 0 1,-1-1-1,0 1 1,0 0 0,1-1-1,-1 1 1,1-1-1,-1 1 1,0 0 0,1-1-1,-1 1 1,1 0-1,0-1-261,0 0-1,-1 1 1,1-1-1,0 0 0,0 1 1,-1-1-1,1 0 1,0 0-1,0 0 0,-1 0 1,1 0-1,0 0 1,0 0-1,-1 0 0,1 0 1,0 0-1,0 0 0,-1 0 1,1-1-1,0 1 1,0 0-1,-1-1 0,1 1 1,0 0-1,-1-1 1,1 1-1,-1-1 0,1 1 1,0-1-1,-1 1 1,1-1-1,-1 1 0,1-1 1,-1 1-1,1-2 1,5-10-5684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15 120 8808,'0'0'10517,"9"-1"-9401,-3 0-829,-1 0-1,1 0 1,-1 0 0,1-1 0,-1 0 0,0 0 0,0-1 0,0 1-1,0-1 1,0 0 0,-1 0 0,1-1 0,-1 1 0,0-1 0,0 0 0,0 0-1,-1 0 1,7-9 0,-8 9-183,0 1 1,0 0-1,0-1 0,0 1 1,-1-1-1,1 0 0,-1 0 1,0 1-1,0-1 0,0 0 1,-1 0-1,1-4 0,-2 7-96,1 1-1,0-1 1,0 1-1,-1 0 1,1-1-1,-1 1 1,1-1-1,0 1 1,-1 0 0,1-1-1,-1 1 1,1 0-1,-1 0 1,1-1-1,0 1 1,-1 0-1,1 0 1,-1 0-1,0 0 1,1-1-1,-1 1 1,1 0 0,-1 0-1,1 0 1,-1 0-1,1 0 1,-1 0-1,1 1 1,-1-1-1,1 0 1,-1 0-1,1 0 1,-1 0 0,1 1-1,-1-1 1,1 0-1,-1 0 1,0 1-1,-22 9 25,14-3-15,1 1 0,0-1 0,1 1 0,0 1 0,0-1 0,1 1 0,0 0 0,0 1 1,1-1-1,1 1 0,-1 0 0,2 1 0,-1-1 0,1 0 0,1 1 0,0 0 0,0 0 0,1 0 0,1 11 0,0-20-11,0 1 0,1-1-1,-1 0 1,1 1 0,-1-1-1,1 0 1,0 0 0,0 0-1,0 0 1,0 0-1,0 0 1,1 0 0,-1 0-1,0 0 1,1-1 0,0 1-1,-1 0 1,1-1 0,0 1-1,0-1 1,0 0-1,0 0 1,0 1 0,0-1-1,0-1 1,0 1 0,0 0-1,0 0 1,1-1 0,-1 1-1,0-1 1,0 0 0,1 0-1,-1 0 1,0 0-1,3 0 1,6 0-240,-1 0 0,1-1 0,0 0-1,-1-1 1,1 0 0,18-7 0,49-28-8500,-43 16-368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18738,'0'0'5477,"-27"53"-3844,22-14-768,3 5-256,2 2-513,0 1-32,0 0 0,2-3-32,3-3 0,4-5 0,-5-4-1121,1-6-1858,1-6-2338,-3-5-5893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7:4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20179,'0'0'9353,"-13"50"-8712,13-48-641,11-1-97,-2-1-2049,0-1-3459,-4-10-9065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383 321 1441,'8'-9'1511,"-1"2"-1459,16-18 988,-1-2 0,25-39 0,-42 59-566,0 0-1,-1-1 0,0 1 0,0-1 0,-1 0 0,0 0 1,-1-1-1,1 1 0,-1-1 0,-1 1 0,0-1 0,0 1 0,-1-1 1,0 0-1,0 1 0,-3-12 0,2 18-356,0-1-1,0 1 1,0 0 0,0 0-1,-1 0 1,1 0 0,-1 0-1,0 0 1,1 0 0,-1 1-1,0-1 1,0 0 0,0 1-1,0 0 1,0-1 0,-1 1-1,1 0 1,0 0 0,-1 0-1,1 0 1,0 1 0,-1-1-1,1 1 1,-1-1 0,1 1-1,-1 0 1,1 0 0,-1 0-1,1 0 1,-5 1 0,-2 0-66,0 0 0,1 1 0,-1 0 0,1 0 0,-1 1 0,1-1 0,-14 8 0,-2 5-33,1 2-1,1 0 0,1 1 1,0 0-1,-26 33 1,16-13 203,1 1 0,-31 55 1,46-67-61,1 1-1,1 0 1,2 1-1,0 1 1,2-1-1,2 1 1,1 1-1,-4 42 1,9-60-155,1 0 0,1-1 0,0 1 0,0-1 0,1 1 0,1-1 0,0 0 0,1 0 1,0 0-1,7 14 0,-6-18-2,0-1 0,0 1 0,0-1 1,1 0-1,0 0 0,1-1 1,-1 0-1,1 0 0,0-1 0,1 0 1,-1 0-1,1 0 0,0-1 1,0 0-1,16 4 0,-11-4 133,1 0 0,-1-1 0,1-1 0,0 0 1,-1-1-1,1-1 0,0 0 0,0 0 0,0-2 0,0 1 0,-1-2 0,24-7 0,-18 3 135,0 0 0,-1-2 0,0 0 0,-1-1 1,0-1-1,0-1 0,-1 0 0,19-20 0,-18 16-30,-1-1-1,0-1 1,-2 0 0,0-2-1,-1 1 1,-1-2 0,-1 1 0,0-2-1,-2 1 1,-1-1 0,0-1 0,-2 1-1,0-1 1,-2 0 0,3-38-1,-8 48-238,0 1-1,-1-1 0,0 1 0,-1 0 0,0 0 0,-1 0 0,0 0 1,-1 0-1,0 1 0,-1 0 0,0 0 0,-1 1 0,-10-13 0,11 16-283,0 0-1,0 0 0,-1 0 1,0 1-1,0 0 0,-1 1 0,1 0 1,-1 0-1,0 0 0,0 1 1,-1 0-1,0 1 0,1-1 1,-1 2-1,0-1 0,0 2 0,0-1 1,-13 0-1,5 4-3572,13 6-3118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55 5830,'0'0'6785,"-10"-8"-5328,-33-23-267,40 29-1126,0 1 0,0-1 0,0 0 0,0 1 0,0-1 0,-1 1 0,1 0 0,0 0 0,-1 0-1,1 1 1,-1-1 0,1 1 0,0 0 0,-1 0 0,1 0 0,-1 0 0,1 1 0,-1-1-1,1 1 1,-1 0 0,1 0 0,0 0 0,0 0 0,-1 1 0,1-1 0,0 1 0,0 0 0,-4 4-1,-4 3-42,0 1-1,1 0 0,0 1 0,1 0 0,-8 13 1,15-22 12,-27 39 113,3 2 1,1 0-1,2 1 1,3 1 0,1 2-1,2 0 1,2 0-1,2 1 1,3 1 0,2 0-1,1 1 1,1 49-1,6-88-144,1 0 0,0 0-1,0 0 1,1-1-1,0 1 1,1-1-1,0 1 1,1-1-1,0 0 1,0 0 0,1-1-1,8 13 1,-8-17 5,0 1 1,0-1 0,0 1-1,1-2 1,-1 1 0,1 0-1,0-1 1,1 0-1,-1-1 1,1 0 0,0 0-1,-1 0 1,1 0 0,1-1-1,-1 0 1,0-1 0,0 0-1,14 1 1,-10-2 96,0 0 0,-1-1 1,1 0-1,-1 0 0,1-1 0,-1 0 1,1-1-1,-1-1 0,0 1 0,0-2 1,-1 1-1,12-8 0,-6 2 141,-1-1 0,-1 0-1,0 0 1,0-2 0,-1 1 0,20-29 0,-11 7 291,0-1 1,-3 0 0,-1-1-1,-1-2 1,19-72 0,-19 46-465,-4-1 0,-2 0 0,2-132 0,-12 186-108,0 0-1,-1-1 1,0 1 0,-1 0-1,0 0 1,-5-12 0,6 21-1,1 0 1,-1 0 0,0 0 0,0 0 0,0 0-1,0 0 1,0 0 0,0 0 0,-1 1-1,1-1 1,0 1 0,-1-1 0,0 1 0,1-1-1,-1 1 1,0 0 0,0 0 0,1 0 0,-1 0-1,0 0 1,0 0 0,0 0 0,0 1-1,-1-1 1,1 1 0,0-1 0,0 1 0,0 0-1,0 0 1,0 0 0,0 0 0,-1 0-1,1 0 1,0 1 0,0-1 0,0 1 0,0 0-1,0-1 1,-2 2 0,-9 5-977,1 0 1,0 0-1,0 1 0,1 1 1,-16 15-1,2-3-3091,-7 5-3237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964 1 7751,'0'0'2563,"-8"1"-2403,-215 12 3171,170-10-3181,-89-5-1,81-1 16,-63 6 0,105-1-147,1 0 0,0 1 0,0 1 0,0 1 1,0 1-1,1 0 0,-30 15 0,33-11 3,1 0-1,-1 0 1,2 1-1,-1 1 1,2 0-1,0 1 1,0 0 0,1 0-1,0 1 1,2 1-1,-1-1 1,2 1-1,0 1 1,1 0-1,0-1 1,1 2 0,1-1-1,1 1 1,-2 26-1,5-39-7,0-1-1,1 1 1,0-1 0,0 1-1,0-1 1,0 1 0,0-1-1,1 1 1,0-1-1,-1 0 1,1 0 0,0 0-1,1 0 1,-1 0 0,0-1-1,1 1 1,0-1 0,-1 1-1,1-1 1,0 0-1,4 2 1,10 6 3,0-1 0,0-1 0,18 5 1,-4-1 30,28 14-47,1-4 0,2-1 1,83 15-1,-119-31 21,0-2-1,0 0 1,0-2 0,1-1 0,-1-1 0,0-1-1,0-1 1,0-1 0,0-2 0,48-16-1,-7-6 551,115-64 0,-162 80-544,0-1 0,-1-1 0,-1-1-1,0 0 1,-2-2 0,1 0 0,-2 0-1,0-2 1,20-32 0,-32 46-13,0-1-1,0 0 1,-1 0 0,1 0 0,-1 0-1,0 0 1,-1 0 0,1-1 0,-1 1-1,-1-1 1,1 1 0,-1 0 0,0-1-1,-1 1 1,1-1 0,-3-6 0,2 8-4,-1 1 1,0-1 0,0 1 0,-1 0 0,1 0 0,-1 0 0,0 0 0,0 1 0,0-1 0,0 1 0,-1 0 0,1 0 0,-1 0 0,0 0 0,0 1 0,0-1 0,0 1 0,-1 0 0,1 0 0,0 0 0,-1 1 0,-6-2 0,-15-3 98,-1 2 0,1 0 0,-1 1 0,-31 2 1,-113 11 274,37 0-156,95-8-370,-49 0 335,80-2-547,0 0 1,1-1 0,-1-1 0,0 1 0,0-1-1,1 0 1,-1-1 0,-7-3 0,4-5-3806,9-2-3694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1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948 136 1698,'-40'-30'4973,"30"21"-4509,0 1-1,0 1 1,-1-1-1,0 2 1,-1-1-1,0 2 0,1 0 1,-20-6-1,4 6-58,0 1 0,-1 1 0,1 1 0,-1 2-1,-39 4 1,-135 28 1080,184-29-1400,4 1-82,-1 0 1,1 1 0,0 0 0,0 2 0,0-1-1,1 1 1,0 1 0,1 1 0,-1 0 0,2 0-1,-1 1 1,1 1 0,1-1 0,-18 25-1,5-2-136,2 1 0,1 1 0,2 0 0,-20 55 0,30-69 39,0 1-1,2 1 0,-7 44 1,12-60 83,0 0 0,0 0 1,1 0-1,0 0 0,1-1 0,-1 1 1,2 0-1,-1 0 0,0 0 1,1-1-1,1 1 0,-1-1 0,1 1 1,0-1-1,0 0 0,1 0 1,6 8-1,4-1 62,0 0 0,1-1-1,0-1 1,1-1 0,0 0 0,1-1 0,0 0 0,35 11-1,-9-7 216,0-1 0,74 10-1,-60-16-178,0-3 0,1-2-1,-1-2 1,0-3-1,0-3 1,0-2 0,-1-2-1,-1-3 1,60-23-1,-76 22-4,0-1-1,-1-2 1,-1-2-1,-1-1 1,0-2 0,-2-1-1,-1-2 1,-1-1-1,-1-2 1,-2 0-1,0-3 1,-3 0-1,25-38 1,-41 54-2,0-1 0,-2 1 0,0-1 0,-1-1 0,0 1 0,-2-1 0,5-22 0,-9 34-59,0 0 1,-1 0-1,0-1 0,0 1 1,0 0-1,-1 0 1,1 0-1,-2 0 0,1 0 1,-1 0-1,1 0 0,-2 0 1,1 0-1,-1 0 0,0 1 1,0 0-1,0-1 1,-1 1-1,0 0 0,0 1 1,0-1-1,0 1 0,-1 0 1,0 0-1,-5-4 0,-9-3-121,-1 0-1,0 1 0,0 1 0,-1 0 0,0 2 0,-1 1 0,0 0 1,0 2-1,-32-3 0,-25 2-1465,-103 7 0,148-1 1051,-85 7-2410,-7 6-2488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4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61 6022,'0'0'1484,"-8"-1"-107,-28-4-42,22-2 872,18-2-787,17-3-40,20 3-967,0 2-1,1 1 1,-1 3 0,1 1-1,57 5 1,-39-1-166,196 15 24,-8 0-169,116-16 2028,-424-1-1676,59 0-545,25 3-5941,-10-3 2076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63 4548,'0'0'1639,"-9"0"-59,3 1-1199,4-1-267,-1 1 0,0-1 1,1 0-1,-1 1 0,1-1 0,-1 0 0,0-1 1,1 1-1,-1 0 0,0-1 0,1 1 0,-1-1 1,1 0-1,-1 0 0,1 0 0,-5-2 1,7 2-21,-1 1 0,0-1 0,0 0 0,1 1 0,-1-1 0,0 0 1,1 1-1,-1-1 0,1 0 0,-1 1 0,1-1 0,-1 0 0,1 0 1,0 0-1,-1 0 0,1 1 0,0-1 0,-1 0 0,1 0 0,0 0 0,0 0 1,0 0-1,0 0 0,0 0 0,0 0 0,0 0 0,0 1 0,1-1 1,-1 0-1,0 0 0,0 0 0,1 0 0,-1 0 0,1 0 0,-1 1 1,0-1-1,1 0 0,0 0 0,-1 1 0,1-1 0,-1 0 0,1 1 1,0-1-1,-1 1 0,1-1 0,0 0 0,0 1 0,0 0 0,-1-1 1,1 1-1,0-1 0,0 1 0,0 0 0,1 0 0,3-3 320,1 1-1,-1 0 1,1 0-1,0 0 0,0 1 1,11-1-1,257 4 772,343-8-544,-583 9-50,-30 2 269,-20 2-608,-7 4-1214,-8 1-5112,15-11 1221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 2370,'0'0'1057,"-68"9"-576,28-3 736,4 0-961,-2 2-96,-1-3-32,4 3-64,1-3 33,5 2 255,1-2 449,2 0 31,3 2-63,-2-1-481,5 4-256,0-2-448,11 0-1250,-2-1-1408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48 3651,'0'0'6161,"-8"-2"-5542,-2 0-414,6 2-79,1-1 0,0 1 0,0-1 0,-1 0 0,1 0 0,0 0 0,0 0 0,0-1 0,0 1 0,-5-4 0,18 6 377,0-1 1,0 0-1,0-1 0,15-3 1,7 0-250,681-18 312,-708 24-802,-11 2 163,-12 4 131,-98 21 169,-2-5 1,-233 17 0,157-32 797,193-9-982,23-1-91,51-9-107,237-21 171,-277 30-81,197-1-687,-229 4 628,-10 3 150,-13 3 93,-88 11 68,-173 7-1,115-14-100,166-12-87,-25 3-178,25-2 57,18 0 45,34-1-101,143-2-118,-66-8-3703,-102 5 668,-6-2-2195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1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6566,'88'-1'2804,"274"4"-1487,95 2-1236,-324-5 351,-107-2 880,-35-2-268,-45-2-694,-242 6-616,494-2-1365,-104 1-3940,-232 4 7127,-3 0-3720,114-3-1968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1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9033,'-3'0'4790,"6"6"-1829,15 15-826,28 25-1072,86 67 545,35 32-1332,-163-141-482,27 30 768,-30-33-743,0 1 1,0-1 0,0 0 0,0 0-1,0 1 1,0-1 0,0 1 0,-1-1-1,1 1 1,0-1 0,-1 1 0,0-1-1,1 1 1,-1 0 0,0-1 0,0 1-1,0-1 1,0 1 0,0 0 0,0-1-1,0 1 1,-1 2 0,0-3-96,1-1 1,-1 1-1,0-1 1,0 0-1,0 1 1,1-1-1,-1 0 1,0 1 0,0-1-1,0 0 1,0 0-1,0 0 1,1 1-1,-1-1 1,0 0-1,0 0 1,0-1-1,0 1 1,0 0-1,-1 0 1,-3-1-1542,-21 1-5774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2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13773,'0'0'1671,"9"6"-748,9 3-652,0 0-1,0-2 1,1 0-1,0-1 1,0-1-1,1 0 1,0-2-1,22 2 1,-21-3 155,0-1-1,0-1 1,0 0 0,0-2 0,28-4-1,-44 5-255,0-1-1,-1 1 1,1-1-1,0 1 0,0-1 1,-1-1-1,1 1 1,-1-1-1,0 1 1,0-1-1,0-1 1,0 1-1,0 0 0,-1-1 1,1 0-1,-1 0 1,0 0-1,0 0 1,-1 0-1,1-1 1,-1 1-1,0-1 1,0 0-1,-1 1 0,1-1 1,-1 0-1,0 0 1,1-6-1,-2 3-59,1 0-1,-1 0 0,0 0 1,0 1-1,-1-1 1,0 0-1,-1 0 1,1 1-1,-2-1 1,1 1-1,-1-1 0,0 1 1,0 0-1,-1 0 1,0 0-1,0 1 1,-10-12-1,10 14-361,0-1 1,1 0-1,0-1 0,0 1 1,0-1-1,0 1 1,-2-10-1,5 14-84,0 0 0,0-1 0,-1 1 0,1 0 0,0-1 0,1 1 0,-1-1 0,0 1 0,0 0 1,1-1-1,-1 1 0,0 0 0,1 0 0,-1-1 0,2-1 0,-1 2-484,1-1 1,-1 0-1,1 0 1,0 1 0,0-1-1,-1 1 1,1-1-1,0 1 1,0 0-1,0 0 1,4-2-1,19-7-10198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1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3331,'4'-13'1447,"3"-15"-499,11-46 3453,-7 51 5023,-11 22-9255,-2 33 64,-1 0 0,-11 45 0,-3 16-153,6 52-145,9-82-3233,2-61 2837,-4 11-4849,-2-10 1344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7527,'0'0'10618,"2"10"-10330,1 4-249,0 0 0,2 0 0,0 0 0,0 0 0,1 0 0,1-1-1,9 14 1,-14-23-39,1 0 0,0 0 0,0-1-1,0 1 1,0-1 0,0 1 0,1-1-1,-1 0 1,1-1 0,0 1 0,0 0 0,0-1-1,0 0 1,1 0 0,-1 0 0,0-1-1,1 0 1,-1 1 0,1-1 0,0-1 0,-1 1-1,1-1 1,0 0 0,-1 0 0,1 0-1,0 0 1,-1-1 0,8-2 0,-1-1 51,0 0 0,0-1 0,-1-1 0,0 0 0,0 0 0,0-1 0,14-13 0,59-64 215,-64 64-284,7-10-966,0 0 0,22-37 0,-7-2-3927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6182,'0'0'5215,"-12"5"-3469,-9 5-1100,1 2 0,0 0 0,0 0 0,2 2 0,-30 26 0,39-31-455,0 0 0,0 1 0,1 0 0,0 0 0,1 1 0,0 0 0,0 0 0,1 0 0,1 1-1,0 0 1,1 0 0,-6 23 0,10-32-183,-1 0-1,1-1 1,0 1 0,0-1-1,0 1 1,0-1-1,1 1 1,-1-1-1,0 1 1,1-1 0,0 1-1,0-1 1,0 1-1,0-1 1,0 0 0,0 0-1,0 1 1,1-1-1,-1 0 1,1 0 0,2 2-1,0-1 33,0 0 0,0-1 0,0 1 0,0-1 0,0 0 0,1 0 0,-1 0 0,1 0 0,0-1 0,6 2 0,11-1-900,-1 0-1,1-1 1,40-3-1,-20-5-4285,-2-6-3748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25 9353,'0'0'10127,"-10"-2"-9583,5 1-511,1 0-1,-1 0 0,0 0 0,0 1 0,0 0 1,1 0-1,-1 0 0,0 0 0,0 1 1,1 0-1,-1 0 0,0 0 0,1 1 1,-1 0-1,1-1 0,-1 2 0,1-1 1,0 0-1,0 1 0,0 0 0,0 0 0,0 0 1,1 0-1,0 1 0,-5 5 0,3-4 46,1 1-1,-1-1 1,1 1-1,1 0 1,-1 0-1,1 0 1,0 1-1,1-1 0,-3 9 1,5-14-59,-1 1-1,1 0 1,-1-1-1,1 1 1,0 0 0,0-1-1,0 1 1,0 0-1,0-1 1,1 1 0,-1 0-1,0-1 1,1 1-1,-1 0 1,1-1 0,-1 1-1,1-1 1,0 1 0,0-1-1,0 1 1,0-1-1,0 0 1,0 1 0,0-1-1,0 0 1,0 0-1,0 0 1,1 0 0,-1 0-1,1 0 1,-1 0-1,1 0 1,-1-1 0,1 1-1,-1 0 1,1-1 0,-1 1-1,1-1 1,0 0-1,-1 0 1,1 1 0,2-1-1,4 0 132,1 0 0,0 0-1,0 0 1,-1-1-1,1-1 1,0 1 0,-1-1-1,1-1 1,-1 0 0,0 0-1,0 0 1,0-1 0,0 0-1,10-8 1,-13 8-12,1 1 1,-1-1-1,0 0 1,0-1-1,-1 1 0,0-1 1,1 0-1,-1 0 1,-1-1-1,1 1 0,-1-1 1,0 0-1,0 0 1,-1 0-1,0 0 0,0 0 1,0 0-1,-1-1 1,2-11-1,-3 17-159,0 0 1,0 0-1,0 0 0,0 0 1,0 0-1,0 0 0,0 0 1,0 0-1,-1 0 0,1 0 1,0 0-1,-1 0 0,1 0 1,-1 1-1,1-1 0,-1 0 1,1 0-1,-1 0 0,1 1 1,-1-1-1,0 0 0,1 0 1,-1 1-1,0-1 0,0 1 1,1-1-1,-1 1 0,0-1 1,0 1-1,0-1 0,0 1 0,0 0 1,0 0-1,0-1 0,0 1 1,0 0-1,1 0 0,-1 0 1,0 0-1,0 0 0,0 0 1,0 0-1,0 0 0,0 0 1,0 1-1,-2 0 0,1-1-436,-1 1 0,0 0-1,0 0 1,0 0 0,1 1-1,-1-1 1,1 1 0,-1-1 0,1 1-1,0 0 1,-1 0 0,1 0-1,0 0 1,-3 4 0,-4 11-5528,4-2-2941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12684,'0'0'11691,"-20"67"-11659,15-37-224,3-2-1442,-2-2-960,4-8-929,0-9-1666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9705,'0'0'9780,"10"-4"-7623,26-15-1203,0-2 0,33-25 1,48-28-738,-166 132-414,40-48 168,-41 52 238,47-59-267,1 1 0,0-1-1,0 1 1,0 0-1,1-1 1,-1 1 0,1 0-1,0 0 1,0 0 0,0 0-1,0 0 1,1 0 0,0 0-1,0 0 1,0 0-1,0 5 1,1-9-56,-1 1 1,0-1-1,1 0 0,-1 1 0,0-1 0,1 1 1,-1-1-1,1 0 0,-1 1 0,1-1 0,-1 0 1,1 0-1,-1 1 0,1-1 0,-1 0 0,1 0 1,-1 0-1,1 0 0,-1 1 0,1-1 0,-1 0 1,1 0-1,-1 0 0,1 0 0,-1 0 0,1 0 1,0-1-1,-1 1 0,1 0 0,-1 0 0,1 0 1,-1 0-1,1-1 0,0 1 0,19-9-5266,1-8-2980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2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12460,'0'0'8360,"9"11"-7138,9 10-794,-1-3 211,-1 2-1,22 34 1,-34-48-582,0 1 1,-1-1 0,0 1-1,0 0 1,0 0 0,-1 0-1,0 1 1,-1-1 0,1 1-1,-1-1 1,-1 1 0,1-1-1,-1 1 1,-2 10 0,-1-6-9,0 0 0,-1 0 0,-1-1 0,0 0 1,-1 1-1,1-2 0,-9 11 0,-57 72-230,41-57-485,-4 6-2008,13-16-2969,5-6-6961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3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1029 127 4484,'0'0'7586,"3"-8"-6881,-2 5-671,0 2-1,0-1 0,-1 0 1,1 0-1,0 1 0,-1-1 1,1 0-1,-1 0 0,0 0 1,0 0-1,1 0 0,-1 1 0,0-1 1,-1 0-1,1-2 0,-1 2-17,-1 1 0,1-1 0,0 1-1,-1 0 1,1-1 0,-1 1 0,1 0 0,-1 0-1,0 0 1,1 0 0,-1 0 0,0 0-1,0 0 1,0 1 0,1-1 0,-1 1-1,0-1 1,0 1 0,0 0 0,-2 0 0,-68-14 130,-19-6 421,-185-12 1,231 30-497,-88 10 1,113-5-35,0 1 1,1 1-1,0 1 1,0 0-1,0 1 1,-33 19 0,37-17 30,-1 1 0,1 0 0,1 1 1,0 1-1,1 0 0,0 1 1,1 0-1,0 1 0,1 1 0,0 0 1,2 0-1,-1 1 0,2 0 1,0 0-1,1 1 0,1 0 0,1 1 1,0-1-1,1 1 0,1 0 1,1 0-1,0 0 0,1 24 0,1-36-42,1-1-1,-1 0 1,1 1-1,0-1 1,0 0-1,1 1 1,0-1-1,0 0 0,0 0 1,0 0-1,1 0 1,-1-1-1,2 1 1,-1-1-1,0 0 1,1 1-1,-1-1 1,1-1-1,0 1 0,1-1 1,-1 1-1,0-1 1,1-1-1,0 1 1,0 0-1,0-1 1,0 0-1,0 0 1,0-1-1,7 2 0,17 3 169,0-1-1,0-2 1,0 0-1,40-3 0,-57 0-171,98-6 251,0-4 1,0-6-1,-1-4 0,120-38 1,-223 56-253,168-53 1059,-153 47-829,0-1 0,-1-1-1,0-1 1,-1-1-1,35-27 1,-51 37-221,0-1 0,0 0 1,0 1-1,0-1 0,0 0 0,-1 0 1,1-1-1,-1 1 0,0 0 0,0-1 1,0 1-1,-1-1 0,1 0 0,-1 0 1,0 1-1,0-1 0,0 0 0,0 0 1,-1 0-1,0 0 0,1 0 0,-1 0 1,-2-7-1,1 6-36,-1 0 1,0 0-1,-1 0 0,1 1 1,-1 0-1,0-1 0,0 1 1,0 0-1,-1 0 1,0 0-1,1 1 0,-1-1 1,0 1-1,-1 0 0,1 0 1,-1 1-1,-5-3 0,-84-39-2877,22 11-2604,20 6-2980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4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8616,'-8'2'767,"-21"6"1253,28-8-1921,1 0 1,-1 0-1,0 0 0,1 1 1,-1-1-1,0 0 0,1 0 1,-1 0-1,1 1 0,-1-1 1,0 0-1,1 1 0,-1-1 0,1 0 1,-1 1-1,1-1 0,-1 1 1,1-1-1,-1 1 0,1-1 1,0 1-1,-1-1 0,1 1 1,0-1-1,-1 1 0,1 0 1,0 0-1,2 1 2,1-1-1,0 0 1,0 0 0,1 0 0,-1 0-1,0 0 1,0-1 0,0 1-1,0-1 1,1 0 0,-1 0-1,0 0 1,6-2 0,-2 2 171,217-13 3922,2 0-3616,189 24-470,1 0 377,280-19 892,-639 13-1354,-1 2 0,-1 2 1,1 3-1,72 26 0,112 22 133,211-21 1250,-292-32-902,166 29-1,-184-7-453,-2 5 0,-1 7 0,-2 6 0,-2 5-1,242 134 1,-325-156-4,-1 3 0,-1 1 0,-3 3 0,0 1 0,-3 2 0,72 88 0,-98-107-27,-2 1 0,0 0 0,-2 1 1,0 1-1,-2 0 0,0 1 0,-2 0 0,-1 1 1,-1 0-1,-1 0 0,-1 0 0,-1 1 0,-2-1 1,-1 1-1,0 0 0,-2 0 0,-7 40 1,-1-30-5,-1 0 1,-1-1-1,-3 0 1,0 0 0,-27 44-1,10-28-90,-2-1-1,-66 76 0,52-77-8,-107 85 0,103-94 94,1 3-1,-57 63 1,99-97 16,0 1 0,1-1-1,0 1 1,1 0 0,0 1 0,0 0-1,1-1 1,-5 22 0,5-10-5,2 0-1,0 1 1,1 41 0,1-12 34,-2 0-1,-13 68 0,-6-24-2865,21-96 2728,1 0-317,0 0 0,0 1 0,-1-1 0,1 1 0,-1-1 0,1 1 1,-1-1-1,0 0 0,1 1 0,-1-1 0,0 0 0,0 0 1,0 0-1,0 1 0,0-1 0,-2 1 0,-7 2-5162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5:4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1 769,'0'0'18823,"8"11"-17505,-1-2-1190,-1 2 0,0-1-1,-1 1 1,0-1 0,0 1 0,-1 1-1,-1-1 1,0 1 0,0-1-1,-1 1 1,0 17 0,-3 52 1768,-21 139 1,5-82-1676,8 70 172,5-47 47,-2-61 948,28-126-849,63-77-393,184-215-794,-216 265-1813,-12 12-2541,-16 12-1516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839 33 4484,'-9'2'1869,"-67"28"-1108,56-20-429,0-1-1,0-1 0,-33 8 1,52-19-289,0 0 0,0 0 0,0 0 1,1-1-1,-1 1 0,1 0 0,0-1 0,0 1 0,1-6 0,-1 6-4,0 0-15,1 0 0,-1 0 0,0 1 0,-1-1 0,1 0 0,0 0 0,-1 0 0,0 0 0,1 0 0,-1 1 0,0-1 0,0 0 0,-1 1 0,1-1 0,-1 1 0,1-1 0,-1 1 0,0 0 0,-2-3 0,1 3 22,-1 0-1,1 1 0,0 0 0,-1 0 0,1 0 1,-1 0-1,1 0 0,-1 1 0,0-1 0,1 1 1,-1 0-1,1 0 0,-1 1 0,0-1 1,1 1-1,-6 1 0,-9 3 69,-1 0 1,1 1-1,1 1 0,-1 1 1,1 1-1,0 0 1,-27 21-1,-102 91 1090,132-108-1120,-20 16 10,2 2 0,2 1 0,-52 69-1,78-92-118,0 0 0,0 0-1,1 0 1,0 0 0,1 1-1,0-1 1,1 1 0,0 0-1,0 9 1,-6 36 60,2-33-17,1 1 0,1-1 1,1 1-1,2 42 1,0-59-19,1 0 0,0 0 0,0 0 0,0 0 1,1 0-1,0 0 0,0-1 0,0 1 0,1-1 0,0 1 1,0-1-1,1 0 0,-1 0 0,1 0 0,0-1 0,0 1 0,1-1 1,-1 0-1,1 0 0,0-1 0,0 1 0,0-1 0,8 3 1,4 1 134,0-2 0,1 0-1,-1-1 1,1-1 0,0 0 0,0-1 0,0-2 0,1 1 0,-1-2 0,24-4 0,10-3 121,-1-3 0,67-23 0,98-37-192,378-180 1,-538 221-293,-2-1 0,-1-3 0,-2-2 0,-2-3 1,59-57-1,-103 91 230,1-1 0,-1 0 0,0-1 1,-1 0-1,1 1 0,4-12 0,-8 17 12,-1-1 0,1 0 0,-1 1 0,1-1 0,-1 0 1,0 0-1,1 0 0,-1 1 0,0-1 0,0 0 0,0 0 0,-1 0 0,1 1 0,0-1 1,-1 0-1,1 0 0,-1 1 0,1-1 0,-1 0 0,0 1 0,0-1 0,0 1 0,0-1 0,0 1 1,0-1-1,0 1 0,0 0 0,-1-1 0,1 1 0,0 0 0,-1 0 0,-2-2 0,-16-8 93,1 1 0,-1 1 0,0 1-1,-1 0 1,0 2 0,0 0 0,-1 1-1,-30-2 1,-182-2 402,198 9-436,-11 1-148,1 1 1,-1 3-1,1 2 0,1 2 0,-1 2 1,2 2-1,-1 2 0,2 1 1,0 3-1,-64 38 0,47-12-1853,31-7-2972,22-24-700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4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1298 507 10922,'-17'-9'16,"0"0"-1,1-1 1,0-1-1,0 0 0,1-1 1,1-1-1,0-1 1,-13-15-1,19 21-9,1 1-1,-1 0 0,0 0 1,-1 1-1,0 1 1,0-1-1,0 1 1,0 1-1,-1 0 0,0 0 1,-13-3-1,7 3 17,-1 2 1,1 0-1,0 1 0,-1 0 0,1 2 0,-26 2 0,-4 6 46,0 2 0,1 2 1,1 2-1,-48 22 0,-19 10 816,3 4 0,-157 100 1,253-142-895,0 1-1,1 0 1,-1 0 0,2 1-1,0 1 1,0 0 0,1 0-1,-15 27 1,21-34 1,0 0-1,1 1 1,0-1-1,-1 1 1,2-1 0,-1 1-1,1 0 1,0 0 0,0 0-1,1 0 1,-1 0 0,1 0-1,1 0 1,-1 0-1,1 0 1,0 0 0,0 0-1,1 0 1,0-1 0,0 1-1,0-1 1,1 1 0,-1-1-1,2 0 1,3 7 0,3-2-5,-1 0 1,1-1 0,1 0 0,0-1-1,0 0 1,1-1 0,-1 0 0,2 0-1,-1-2 1,1 1 0,0-2 0,0 0-1,0 0 1,18 2 0,17 1 47,-1-3 0,83-2 0,-40-9 198,-1-3-1,0-5 0,94-28 1,-113 25-20,13-3-15,-2-4 0,0-3 1,-3-4-1,141-79 0,-167 80-180,-2-2 0,-2-3 0,-1-1 0,-2-3-1,-2-1 1,-1-3 0,61-82 0,-93 111-70,0 0 1,-1-1 0,-1-1-1,0 1 1,-1-1 0,-1 0-1,0-1 1,-2 1-1,4-25 1,-7 37 30,-1-1 1,1 1-1,-1-1 1,-1 1-1,1-1 0,-1 1 1,0-1-1,0 1 0,0-1 1,-1 1-1,0 0 0,0 0 1,-1 0-1,1 0 0,-1 0 1,0 0-1,0 1 0,0 0 1,-1-1-1,0 1 0,0 0 1,0 1-1,0-1 1,0 1-1,-1 0 0,0 0 1,1 0-1,-1 0 0,0 1 1,0 0-1,-1 0 0,1 0 1,0 1-1,-9-2 0,-5 0-241,-1 0-1,0 1 1,0 0-1,1 2 0,-1 1 1,0 0-1,0 1 0,-37 10 1,-4 6-1759,-86 36 0,18-1-2954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5605,'0'0'11254,"-9"8"-10390,3-1-728,0-1-1,0 1 0,1 0 0,-1 0 0,1 1 0,1-1 0,0 1 0,0 0 0,0 1 0,1-1 1,1 0-1,-3 13 0,-4 19-63,-5 21-29,3 1 1,-5 107 0,16-167-19,0 0 0,0 0 0,0-1 0,0 1 0,0 0 1,1 0-1,-1-1 0,1 1 0,-1 0 0,1 0 0,-1-1 0,1 1 1,0-1-1,0 1 0,0-1 0,0 1 0,0-1 0,0 0 1,1 1-1,-1-1 0,0 0 0,1 0 0,-1 0 0,2 1 0,1 0 34,0-1-1,-1 1 0,1-1 1,0 0-1,0-1 0,0 1 1,0-1-1,0 1 0,0-1 1,6-1-1,9-1 66,-1-2 0,1 0 0,29-10 1,-15 3-106,121-44-1456,-54 12-4550,-54 19 1039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13421,'0'0'4943,"11"-2"-4260,13 1-329,-1 0-1,1 1 0,0 2 0,0 0 0,33 9 1,129 37-168,-153-39-143,-16-4-25,61 19-79,-74-22 50,0 0-1,0-1 0,0 1 0,0 0 1,-1 1-1,1-1 0,0 1 1,-1 0-1,0 0 0,1 0 0,-1 0 1,0 0-1,-1 1 0,4 4 0,-5-6 11,-1 0-1,1 0 1,-1 1-1,0-1 0,1 0 1,-1 1-1,0-1 1,0 0-1,0 1 0,-1-1 1,1 0-1,0 1 1,-1-1-1,0 0 0,1 0 1,-1 1-1,0-1 1,0 0-1,0 0 0,-1 0 1,1 0-1,0 0 1,-1 0-1,1-1 1,-4 4-1,-6 5 40,0-1-1,0 0 1,-14 9-1,7-5-7,-120 92-75,49-34-3572,52-42-2538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40 10666,'0'0'4196,"7"-8"-1564,18-24-534,-36 47-639,-61 84 409,65-89-1753,1 1 1,0 0-1,1 1 1,0-1-1,1 1 1,0 0 0,1 0-1,-2 15 1,5-25-96,0 0 1,0-1-1,1 1 1,-1 0 0,0-1-1,1 1 1,0 0-1,-1-1 1,1 1 0,0-1-1,0 1 1,0-1-1,0 0 1,0 1-1,0-1 1,0 0 0,0 0-1,0 1 1,1-1-1,-1 0 1,0 0 0,1 0-1,-1-1 1,1 1-1,-1 0 1,1-1 0,0 1-1,-1-1 1,1 1-1,-1-1 1,1 1-1,0-1 1,0 0 0,-1 0-1,3 0 1,11 1 3,-1 0 1,30-2 0,-35 0-88,-5 1-168,0 0 0,0-1 0,0 0 0,0 0 0,0 0-1,0 0 1,0 0 0,0-1 0,-1 0 0,7-3 0,-8 3-444,0 0 0,1 0 1,-1 0-1,0 0 1,0 0-1,0 0 0,0-1 1,-1 1-1,4-6 1,4-21-11066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18738,'0'0'4836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51 8232,'0'0'4265,"4"-8"-1889,14-27-226,-16 27-78,-18 28-1287,-50 71-533,12-19 269,3 2 0,-75 144 0,120-204-458,0 0-1,1 1 0,1 0 1,-5 28-1,8-40-58,0 1 0,1 0 0,0-1 0,0 1 0,0 0 0,0-1 0,0 1 0,1 0 0,-1 0 0,1-1 0,0 1 0,0-1 0,1 1 0,-1-1 0,1 1 0,0-1 0,0 0 0,0 0 0,0 0 0,0 0 1,1 0-1,-1 0 0,1-1 0,0 1 0,4 2 0,4 1-105,0-1 0,1-1-1,-1 0 1,1 0 0,0-1 0,0-1 0,1 0 0,-1 0 0,21-1 0,-13-1-1192,-1-1-1,0-1 1,0-1 0,0 0-1,29-10 1,16-14-7660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7783,'0'0'15081,"-1"7"-14542,0-3-492,1-1-1,0 0 0,0 0 0,1 1 1,-1-1-1,0 0 0,1 0 0,0 0 1,0 0-1,0 0 0,0 0 0,0 0 0,1 0 1,-1 0-1,4 4 0,-2-3-28,1 0 0,0 0 1,0-1-1,0 1 0,0-1 0,1 0 0,-1 0 0,1 0 1,0-1-1,10 5 0,2-2-25,0 0 0,0-1 0,0-1-1,1 0 1,23 0 0,26-2-1880,-3-4-3475,-41-1 1262,0-7-491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7335,'0'0'8872,"-51"16"-7046,15 11 96,-9 12-289,-4 9-447,3 8-354,-1 9-127,4 4-449,3 0-192,11-3-64,15-9-32,5-8-512,9-10-930,0-18-992,18-17-1506,7-6-3555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6:17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1 7143,'0'0'8536,"9"4"-7330,-1 0-985,1 1-1,-1 0 0,0 0 0,-1 1 0,1 0 1,-1 0-1,-1 1 0,1 0 0,-1 0 0,0 1 1,-1 0-1,1 0 0,-2 0 0,1 0 0,4 14 1,-3-5-166,-1 1 1,0 0-1,-2 0 1,0 0-1,-1 0 1,-1 0 0,-1 1-1,0-1 1,-1 0-1,-5 23 1,0-14-2,-1-1 0,-2 0 0,0-1-1,-2 1 1,0-2 0,-18 28 0,-20 18-104,-3-2 0,-2-2 0,-85 79 0,107-113-66,-14 17-667,-57 54-5160,45-52-4248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7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4872 0 1826,'-143'9'1432,"-862"70"2223,808-50-3653,2 9-1,2 8 0,-315 119 1,461-147-99,-842 352-649,763-307 754,4 5 1,2 6-1,4 5 0,-195 174 1,188-131 216,6 6 0,6 4 1,5 5-1,-90 157 0,161-236-200,2 1-1,2 2 1,4 1-1,2 2 1,3 0 0,2 1-1,4 1 1,3 1-1,-10 132 1,22-126-34,3-1 0,3 0 0,4 0-1,3 0 1,2-1 0,4-1 0,3 0 0,3-2 0,34 68 0,-11-41 2,3-1-1,5-3 1,123 155 0,-124-183-1,2-3 1,3-2-1,3-3 0,2-2 1,108 67-1,-30-39 18,179 74-1,164 38 39,-280-114-40,1008 358 224,35-101 48,-39-134-30,15-126-147,-223-103 99,-3 1-153,-216 65-12,-694-29-36,400 33 16,-404-41-13,1-4-1,0-3 1,147-29-1,229-104 10,-10-38 5,-331 127-17,-63 26-4,73-28-91,197-109 0,-290 138 74,0-2 1,-2-1-1,-1-2 0,-1-2 0,-1 0 0,-1-3 0,-2 0 0,-2-2 0,35-54 0,-34 38 23,-3-2-1,-2 0 0,-2-2 0,-3 0 0,-2-1 0,11-75 0,-11 16 81,-4 0-1,-5-133 0,-9 182-57,-3 1 0,-3 0 0,-2 0-1,-4 1 1,-26-78 0,9 56 52,-4 0 0,-4 3 0,-54-87-1,-181-218 228,-30 29-167,112 146 53,-332-284 0,384 382-57,-5 6 0,-5 7 1,-256-130-1,173 126-76,-4 11 1,-4 10 0,-497-103-1,311 117-1005,-664-22 0,806 82-93,2 1-688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257 101 6182,'-8'-2'-1287,"-2"0"1657,-2-2-164,0 1 0,-1 1 0,0 0 0,-15 0 0,26 2-204,1 0-1,-1-1 1,0 1 0,1 0 0,-1 0 0,0 0-1,1 1 1,-1-1 0,0 0 0,1 1 0,-1-1-1,1 1 1,-1-1 0,1 1 0,-1 0 0,1 0-1,-1 0 1,1 0 0,-1 0 0,1 0 0,0 0-1,0 0 1,0 0 0,-1 1 0,1-1 0,0 0-1,1 1 1,-1-1 0,0 1 0,0-1 0,1 1-1,-1-1 1,1 1 0,-1 0 0,1-1 0,-1 1-1,1-1 1,0 1 0,0 0 0,0 0 0,0-1-1,0 1 1,1 1 0,-1-1-5,1 0 1,0 0-1,0-1 0,0 1 1,0 0-1,0-1 0,0 1 1,0-1-1,0 1 0,1-1 1,-1 0-1,1 1 0,-1-1 1,1 0-1,-1 0 0,1 0 1,0 0-1,-1 0 0,1-1 1,0 1-1,0 0 0,0-1 1,0 0-1,-1 1 0,5-1 1,53 6-57,-56-6 59,47-2 29,1-2 0,-1-2-1,0-3 1,55-17 0,-45 11 9,1 3-1,79-7 0,-77 19-24,-1 3 0,1 3 0,75 17 0,-63-10 15,123 7-1,-122-23 115,-1-4 0,0-3 0,139-38 0,-112 23 28,111-13 1,-178 35-185,1 1 0,-1 1-1,0 2 1,0 2 0,0 1 0,0 1 0,39 12-1,-20 0 25,-20-5-172,1-2-1,0-1 0,1-1 1,0-3-1,61 3 0,-84-10 153,-12-4 39,-2 5-22,0 0-1,0 0 1,-1 0-1,1 0 1,0 0 0,-1 1-1,1-1 1,0 0-1,-1 1 1,1-1-1,-1 1 1,1-1-1,-1 1 1,-1-1 0,-53-6 59,1 3 0,-102 4 1,102 1-32,-359 34 636,-2-1 94,16-38 72,-28 0-406,302 9-448,-172 29 0,200-17-277,-122 36 0,216-51 191,-32 13-374,35-15 385,0 1 1,0-1 0,1 1-1,-1-1 1,0 1 0,0 0 0,0-1-1,1 1 1,-1 0 0,0 0 0,1-1-1,-1 1 1,0 0 0,1 0 0,-1 0-1,1 0 1,0 0 0,-1 0-1,1 0 1,0 0 0,-1 0 0,1 0-1,0 0 1,0 0 0,0 0 0,0 0-1,0 0 1,0 0 0,0 0-1,0 0 1,0 0 0,1 1 0,9 15-2947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5958,'0'0'5963,"12"-8"-5883,8-4-68,1 0 1,0 1-1,1 1 1,0 1-1,34-9 0,22 5 93,1 4 1,86 1-1,-5 0 610,300-18 1193,-318 26-1776,176 22 0,235 7 6,2-48 547,313 11-365,-491 11-283,831-16-21,-54 48 854,-514 33-28,-478-49-514,-145-16-529,1-2 1,0 0 0,-1-1 0,24-4-1,-33 3-590,0-1-1,-1 0 0,0 0 0,1-1 1,-1 1-1,0-2 0,10-5 1,24-20-8658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8:5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69 5669,'-17'4'5080,"11"-3"-2316,12-2 1142,73-17-1926,-28 5-1485,1 2 0,85-7 0,-64 16-441,113-8 185,-185 10-169,-6 0 368,-123 5 869,-148 24 1,272-28-1262,-35 7 322,38-8-365,0 0 1,0 0-1,0 0 0,0 0 1,0 0-1,0 1 1,0-1-1,0 1 1,0-1-1,0 1 0,0-1 1,1 1-1,-1-1 1,0 1-1,0 0 0,0-1 1,0 1-1,1 0 1,-1 0-1,0-1 0,1 1 1,-1 0-1,1 0 1,-1 0-1,1 0 1,-1 0-1,1 0 0,-1 2 1,2-2-11,0 0 0,0-1 0,0 1 0,0 0 0,0-1 0,0 1 0,0-1 1,0 1-1,0-1 0,0 1 0,0-1 0,1 0 0,-1 1 0,0-1 0,0 0 0,0 0 0,0 0 0,1 0 0,0 0 1,33 1 70,-28-1-49,51 2-155,0-3 0,1-2 0,87-16 0,-139 16 143,-10 1 18,-25-1 53,-40 2 41,64 1-115,-12-1-4,-1 1-1,1 0 0,-1 2 0,1 0 1,-1 0-1,1 2 0,-29 10 1,41-12 105,22-17-11023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0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4773,'0'0'6721,"9"6"-6481,1-1-86,0 0-1,1-1 1,0 0 0,0 0 0,0-1 0,0-1 0,0 0 0,0 0-1,1-1 1,17-1 0,61-1 61,1 4 1,167 28-1,-141-6-26,1-5-1,224 10 1,-190-38 576,261-46 1,40-4-188,190 60-274,-68 3 721,-464-16-857,0-4 0,147-40 1,96-15 153,-315 65-227,1 1 0,0 3-1,-1 1 1,1 2 0,0 2 0,-1 1 0,61 17-1,-28-4-64,116 14-1,-185-32-593,2 1-673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72 5349,'0'0'2023,"-3"-8"-928,2 5-1080,-1-3 123,0 1 0,-1-1 0,1 1 0,-1 0 0,0 0 0,-1 0 0,-3-5 0,5 8-105,1 1 0,0 0 0,-1 0 1,1 0-1,-1 0 0,0 0 0,1 0 0,-1 0 1,0 0-1,1 1 0,-1-1 0,0 1 1,0-1-1,0 1 0,0 0 0,1 0 1,-1-1-1,0 1 0,0 0 0,0 1 0,0-1 1,0 0-1,1 1 0,-1-1 0,0 1 1,0-1-1,0 1 0,1 0 0,-1 0 0,0 0 1,1 0-1,-3 2 0,-7 5-12,0 0 0,1 1 0,0 1 0,0 0 0,1 0 0,1 1 0,-1 0 0,2 0 0,-10 19 0,-3 10 176,-23 68-1,24-54-38,4 1 1,1 1-1,3 0 0,3 1 0,2 0 0,2 0 0,6 77 1,-1-121-140,1 1 0,0-2 0,1 1 0,0 0 0,1 0 0,1-1 0,0 0 0,1 0 1,0 0-1,0-1 0,16 20 0,-16-24-12,1 0 0,0 0 0,0 0 0,0-1 0,1 0-1,0 0 1,0-1 0,1 0 0,0-1 0,-1 0 0,1 0 0,1-1 0,-1 0 0,0 0 0,1-1 0,13 1 0,-12-2 17,0 0 0,0-1 1,0 0-1,0-1 1,0 0-1,0-1 0,0 0 1,0-1-1,-1 0 1,1-1-1,14-7 0,-11 3 13,1-2 0,-1 0 0,0 0-1,-1-2 1,-1 0 0,20-22-1,9-17 482,-3-2 0,-1-1 0,-3-2 0,-3-1 0,-2-2-1,38-108 1,-59 144-443,-1 0 0,-1-1 0,-1 1 0,-2-1 0,0 0-1,0-40 1,-3 57-92,-1-1-1,0 0 0,0 1 0,0-1 1,-1 1-1,0-1 0,-1 1 0,0 0 0,0 0 1,0 0-1,-1 0 0,0 0 0,0 1 1,-1 0-1,1 0 0,-2 0 0,1 0 1,0 1-1,-1 0 0,0 0 0,0 0 0,-1 1 1,1 0-1,-9-4 0,1 3-329,0 0 0,0 1-1,-1 0 1,0 1 0,0 1-1,0 0 1,1 2 0,-2-1 0,1 1-1,0 1 1,1 1 0,-1 0-1,0 1 1,0 1 0,1 0 0,0 1-1,-25 11 1,9 2-2739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09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10474,'0'0'1313,"14"0"-993,685-13 2029,-311 18-2213,463-10-822,-781 1 615,2164-95 2182,-127 102 334,-1104 2-396,-567-7-8385,-381 2 2482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2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59 3619,'0'0'4319,"-10"-6"-2893,-5-3-860,-2 1 1,1 1-1,-1 0 1,0 2-1,0-1 1,-1 2-1,-23-3 1,25 7-379,0 1 1,0 1-1,0 0 1,0 1-1,0 0 1,0 2 0,1 0-1,0 1 1,0 0-1,0 1 1,1 0-1,0 2 1,0-1-1,-16 16 1,-4 4-195,2 2 0,1 1-1,1 1 1,-28 41 0,40-48 54,2 1 0,0 0-1,1 2 1,2 0 0,1 0 0,1 1 0,2 0-1,1 1 1,-5 33 0,8-25-12,1 1 0,2 0 0,2 0 0,1 0 0,3 0 0,14 71 0,-9-72-32,1-1 0,2 0 0,2 0 0,1-2 0,2 0 1,2-1-1,0 0 0,2-2 0,2 0 0,1-2 0,1 0 0,2-2 0,1-1 0,0-1 0,58 38 1,-77-57-34,0-2 0,1 1 0,0-2 0,0 1 0,1-1 1,-1-1-1,1 0 0,17 3 0,-23-5 62,0-1 0,0 0 0,0-1 0,0 1 0,0-1 0,0 0 0,0 0 0,0-1 0,0 0 0,-1 1-1,1-2 1,-1 1 0,1 0 0,-1-1 0,0 0 0,0 0 0,0 0 0,0 0 0,0-1 0,5-7 0,24-32 408,-3-2-1,-1 0 1,-3-2 0,-1-2 0,-3 0-1,-2-1 1,-2-1 0,16-71-1,-22 62-473,-2-1 1,-3 0-1,-2 0 0,-4 0 0,-8-93 0,2 122 15,-1 0 1,-2 1-1,-1-1 1,-2 2-1,-1-1 1,-17-32-1,-38-54-1650,-5 10-4981,54 83 1310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4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84 2242,'-14'3'883,"0"0"0,0-1 1,0 0-1,-18-1 0,18-1 810,0 1 1,-1 0-1,-20 5 0,35-6-1601,-1 0-1,0 0 0,1 0 1,-1 0-1,0 0 0,1 0 0,-1 0 1,1 0-1,-1 0 0,0 1 1,1-1-1,-1 0 0,1 0 0,-1 0 1,0 1-1,1-1 0,-1 0 1,1 1-1,-1-1 0,1 1 1,-1-1-1,1 0 0,0 1 0,-1-1 1,1 1-1,0-1 0,-1 1 1,1 0-1,0-1 0,-1 1 0,1-1 1,0 1-1,0-1 0,0 1 1,-1 0-1,1-1 0,0 1 1,0 0-1,0-1 0,0 1 0,0-1 1,0 1-1,0 0 0,1-1 1,-1 2-1,1-1-35,0 0 0,0 0 0,0 0 0,0 0 1,1 0-1,-1 0 0,0 0 0,0-1 0,1 1 0,-1 0 1,1-1-1,-1 1 0,1-1 0,-1 1 0,1-1 0,-1 0 0,3 1 1,70 2 651,0-4 0,0-3 0,81-14 0,25-1-369,8 6-214,211 14 1,-377 1-163,35 2 215,-52-5-42,-36-5-29,-71-7 57,-1 5 0,1 4-1,-105 10 1,65 8 152,-226 49-1,514-83-507,1 0 109,163-2-1,57-5-37,-359 25 121,-12 1 0,-28 1 0,-54 3 5,-269 13 363,-111 9 332,651-43-4090,490-56-3310,-1111 132 9505,337-41-2268,-85 17-217,30-4-1929,52-14-2606,51-11-1038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13997,'0'0'1153,"7"-13"27,12-19-851,1 2-1,2 0 0,1 1 1,31-29-1,125-111-61,-92 91-217,38-38-28,258-251 1189,-377 362-1189,0-1 0,-1 0 0,1-1 0,-1 1 0,0-1 0,-1 0-1,0 0 1,0 0 0,-1-1 0,5-13 0,-8 21-35,0-1 1,1 1 0,-1-1-1,0 1 1,0-1 0,0 1-1,0 0 1,0-1 0,0 1-1,-1-1 1,1 1 0,0-1-1,0 1 1,0 0 0,0-1-1,0 1 1,-1-1 0,1 1 0,0 0-1,0-1 1,-1 1 0,1 0-1,0-1 1,-1 1 0,1 0-1,0-1 1,-1 1 0,1 0-1,0 0 1,-1-1 0,1 1-1,-1 0 1,1 0 0,0 0-1,-1-1 1,-23 1-606,-21 12-925,-62 37-5435,41-21-447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7239,'0'0'7575,"-9"3"-5616,6-1-1864,-1-1 0,1 1-1,0 0 1,-1-1 0,1 2 0,0-1 0,0 0-1,0 0 1,0 1 0,1 0 0,-1 0-1,1-1 1,0 1 0,-1 1 0,1-1-1,0 0 1,1 0 0,-1 1 0,-2 6-1,-120 332 360,119-332-394,-13 42 695,18-51-734,-1 0 0,1 0-1,-1 0 1,1 0-1,0 0 1,0 0 0,0 0-1,0 0 1,0 0-1,0 0 1,0 0 0,0 0-1,0 0 1,0 0-1,0 0 1,0 0 0,1 0-1,-1 0 1,0 0 0,1 0-1,-1 0 1,1 0-1,-1 0 1,1 0 0,0-1-1,-1 1 1,1 0-1,0 0 1,0-1 0,-1 1-1,1 0 1,0-1-1,0 1 1,0-1 0,0 1-1,0-1 1,0 1 0,0-1-1,0 0 1,1 1-1,9-1-5,0 0 0,-1 0 0,1-1 0,0 0 0,-1-1 0,0-1 0,20-6 0,74-36 125,-46 18-106,219-82-2997,-216 82-2242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10314,'0'8'6940,"-2"31"-4810,0-18-1597,2 0 0,0 1 0,1-1 0,6 33-1,-6-50-514,-1 0-1,1 0 0,0 0 0,1-1 0,-1 1 1,1 0-1,0-1 0,0 1 0,0-1 0,0 0 1,0 1-1,1-1 0,-1 0 0,1-1 0,0 1 0,0 0 1,0-1-1,0 1 0,1-1 0,-1 0 0,1 0 1,-1-1-1,1 1 0,-1-1 0,1 1 0,0-1 1,0 0-1,0-1 0,0 1 0,7 0 0,-5-2 24,0 0-1,0 0 0,0 0 1,0 0-1,0-1 0,-1 0 0,1-1 1,-1 1-1,1-1 0,-1 0 1,0 0-1,0 0 0,0-1 0,-1 0 1,1 0-1,6-8 0,9-11 152,-1 0 0,17-29-1,-19 27-159,-8 11 108,16-21 815,-24 33-848,0 1 1,0-1 0,1 1-1,-1-1 1,1 1 0,-1 0 0,1-1-1,-1 1 1,1 0 0,-1 0-1,1 0 1,0 1 0,0-1 0,0 0-1,-1 1 1,4-2 0,-4 3-74,-1-1 0,1 0 0,0 1 0,-1-1 0,1 1 0,0-1 0,-1 1 0,1-1 1,-1 1-1,1-1 0,-1 1 0,1-1 0,-1 1 0,1 0 0,-1-1 0,0 1 0,1 0 0,-1-1 1,0 1-1,1 0 0,-1 0 0,0-1 0,0 1 0,0 0 0,0 0 0,0-1 0,0 1 0,0 1 1,1 32 462,-1-22-270,0-7-166,0 1 0,1-1 0,0 1 0,0-1 0,1 1 0,-1-1 0,5 8 0,-6-12-52,1 0 1,0 0-1,0 0 0,-1 0 0,1 0 1,0 0-1,0 0 0,0 0 1,0-1-1,0 1 0,0-1 0,0 1 1,0 0-1,0-1 0,0 0 0,1 1 1,-1-1-1,0 0 0,0 1 0,0-1 1,0 0-1,1 0 0,-1 0 0,0 0 1,0 0-1,0 0 0,1 0 1,-1-1-1,0 1 0,0 0 0,0-1 1,0 1-1,0-1 0,1 1 0,-1-1 1,0 1-1,0-1 0,0 0 0,0 0 1,-1 1-1,1-1 0,1-2 0,10-6 42,-1-1-1,-1 0 0,0-1 0,11-13 1,-13 13-49,0 1 1,1 0 0,0 1-1,1 0 1,19-14-1,-28 22-8,0 1 0,-1-1 0,1 0 0,0 1 1,0-1-1,0 1 0,-1-1 0,1 1 0,0 0 0,0-1 0,0 1 0,0 0 0,0 0 0,0 0 0,0-1 0,0 1 0,-1 0 0,1 0 0,0 0 0,0 1 0,0-1 0,0 0 0,0 0 0,0 0 0,0 1 0,0-1 0,0 0 0,-1 1 0,1-1 0,0 1 0,0-1 0,0 1 0,-1-1 0,1 1 0,0-1 0,-1 1 0,1 0 0,0 0 0,-1-1 0,1 1 0,-1 0 0,1 0 0,-1 0 0,0-1 0,1 1 0,-1 0 0,0 0 0,1 0 0,-1 0 0,0 0 1,0 0-1,0 0 0,0 0 0,0 1 0,1 10-213,0 1 1,-1-1-1,-2 20 1,1-11-427,1-17-13,-1 30-648,-2-22-6616,-2-14 1521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11627,'0'0'12588,"54"14"-30237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7623,'0'0'15893,"0"9"-14457,0 52-1107,4 0 0,2-1 1,19 83-1,-9-54-296,0-33 143,-16-56-162,0 0 1,0 0-1,1 0 0,-1 0 0,0 1 0,0-1 0,0 0 0,1 0 0,-1 0 0,0 0 0,0 0 1,0 0-1,1 0 0,-1 0 0,0 0 0,0 0 0,0 0 0,1 0 0,-1 0 0,0 0 0,0-1 0,0 1 1,1 0-1,-1 0 0,0 0 0,0 0 0,0 0 0,0 0 0,1 0 0,-1-1 0,0 1 0,0 0 0,0 0 1,0 0-1,0 0 0,1-1 0,-1 1 0,0 0 0,0 0 0,0 0 0,0 0 0,0-1 0,0 1 0,0 0 1,0 0-1,0 0 0,0-1 0,0 1 0,0 0 0,4-15 131,-2 0-1,0 0 1,0 1-1,-1-1 1,-1 0-1,-3-29 1,1-5-159,2 41-14,0 3-26,0 0 0,0 0 0,0 0 0,0 0 0,-1 0 0,1 1-1,-1-1 1,-1 0 0,1 0 0,-1 0 0,0 1 0,-2-6 0,4 12 40,-1 0 0,1-1 0,0 1 0,0 0 0,0 0 0,0 0 0,0-1 1,1 1-1,-1 0 0,0 0 0,1 0 0,-1-1 0,1 1 0,0 0 0,0-1 0,-1 1 0,1-1 0,0 1 0,0-1 0,1 1 1,-1-1-1,2 2 0,1-1 32,0 1 1,1-1 0,-1 0 0,1 0-1,-1 0 1,1-1 0,0 0-1,0 0 1,0 0 0,0 0 0,-1-1-1,1 0 1,0 0 0,0 0-1,0 0 1,0-1 0,0 0 0,0 0-1,0-1 1,-1 1 0,1-1 0,0 0-1,-1 0 1,0 0 0,1-1-1,-1 1 1,0-1 0,0 0 0,3-4-1,2-1 122,-1 0 0,0 0 0,0 0 0,-1-1 0,0-1 1,-1 1-1,0-1 0,0 0 0,-1 0 0,0-1 0,5-17 0,-7 11-2,0 1 0,-1-1 0,-1 0-1,-1 0 1,-2-26 0,2 42-140,0 1-1,1-1 0,-1 1 1,0-1-1,0 1 0,0-1 1,0 1-1,0-1 0,0 1 1,0-1-1,0 1 0,0-1 1,0 1-1,0-1 1,0 1-1,-1-1 0,1 1 1,0-1-1,0 1 0,0-1 1,-1 1-1,1 0 0,0-1 1,-1 1-1,1-1 0,0 1 1,-1 0-1,1-1 0,0 1 1,-1 0-1,1-1 1,-1 1-1,1 0 0,0 0 1,-1-1-1,1 1 0,-1 0 1,1 0-1,-1 0 0,1 0 1,-1 0-1,1-1 0,-1 1 1,1 0-1,-1 0 1,1 0-1,-1 1 0,1-1 1,-1 0-1,1 0 0,-1 0 1,1 0-1,-1 0 0,1 0 1,-1 1-1,1-1 0,-1 0 1,1 0-1,0 1 0,-1-1 1,1 0-1,-1 1 1,1-1-1,0 0 0,-1 1 1,1 0-1,-23 28-279,17-16 276,1 0-1,0 0 1,1 0-1,0 0 0,1 1 1,1 0-1,0 0 1,1 0-1,0 0 1,1 0-1,3 22 1,-3-31 12,1-1 0,0 1 1,1 0-1,-1 0 0,1 0 1,0 0-1,0-1 1,0 1-1,1-1 0,0 0 1,-1 0-1,2 0 0,-1 0 1,0 0-1,1-1 0,-1 1 1,1-1-1,0 0 1,1 0-1,-1 0 0,0-1 1,1 1-1,-1-1 0,1 0 1,0-1-1,-1 1 0,1-1 1,0 0-1,0 0 0,0 0 1,0-1-1,0 0 1,0 0-1,8 0 0,-10-1 5,0 1 0,1 0 0,-1-1 0,1 1-1,-1-1 1,0 0 0,1 0 0,-1-1 0,0 1 0,0-1-1,0 1 1,0-1 0,0 0 0,0 0 0,2-3 0,30-41 170,-12 12-125,-21 72 163,-2-31-159,0 1 0,1-1 0,-1 1 0,1-1 0,1 1 0,0-1 0,0 0 0,0 0 0,1 0 0,4 8 0,-6-13-85,1 1 1,0-1 0,0 1-1,0-1 1,0 0-1,1 0 1,-1 0-1,0 0 1,1 0 0,-1 0-1,1-1 1,0 1-1,0-1 1,-1 0-1,1 0 1,0 0 0,0 0-1,0 0 1,0-1-1,0 1 1,1-1-1,-1 0 1,0 0 0,0 0-1,0 0 1,5-2-1,-6 2-181,0-1 0,0 0 0,0 0 0,0 1 1,0-1-1,0 0 0,-1-1 0,1 1 0,0 0 0,-1 0 0,1-1 0,-1 1 0,0-1 0,1 1 0,-1-1 0,0 0 0,0 0 0,0 1 0,0-1 1,0 0-1,0 0 0,-1 0 0,1 0 0,0-3 0,8-53-8211,-8 11-44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13132,'0'0'12300,"-3"58"-12268,26-43-1281,6-4-1986,0-2-2595,0-3-3234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13581,'0'0'11969,"-11"0"-10619,-2 1-952,0 0 0,0 1-1,-22 6 1,31-7-317,0 0 1,0 1-1,0 0 0,0 0 0,0 0 1,1 0-1,-1 0 0,-5 5 1,8-6-82,0 1 0,0-1 1,0 0-1,0 1 1,0-1-1,0 1 1,0-1-1,1 1 1,-1-1-1,0 1 1,1-1-1,-1 1 0,1 0 1,0-1-1,-1 1 1,1 0-1,0 0 1,0-1-1,0 1 1,0 0-1,0-1 1,1 3-1,0-3-17,0 1 0,-1-1 0,1 0 0,0 0 1,0 0-1,0-1 0,0 1 0,0 0 0,0 0 0,0 0 0,0-1 0,1 1 1,-1-1-1,0 1 0,0-1 0,1 1 0,-1-1 0,0 0 0,0 1 0,1-1 1,-1 0-1,3 0 0,38 2-336,-34-2 272,36 0-419,-31-2 464,0 2 0,0-1 0,0 2 0,-1 0 0,1 0 0,0 1 0,0 1 0,-1 0 0,17 7 0,-28-10 49,0 1 0,0-1-1,0 1 1,0-1 0,-1 1-1,1-1 1,0 1-1,-1 0 1,1-1 0,0 1-1,-1 0 1,1 0 0,-1-1-1,1 1 1,-1 0-1,1 0 1,-1 0 0,1 0-1,-1 0 1,0-1 0,0 1-1,1 0 1,-1 0-1,0 0 1,0 0 0,0 0-1,0 0 1,0 0 0,0 0-1,0 0 1,-1 0 0,1 0-1,0 0 1,0 0-1,-1-1 1,1 1 0,-1 0-1,1 0 1,-1 0 0,1 0-1,-1-1 1,1 1-1,-1 0 1,1 0 0,-1-1-1,0 1 1,0-1 0,1 1-1,-2 0 1,-39 28 818,25-20-606,0-2 1,-1 0-1,-34 10 0,6-12-2626,31-7-2783,8-8-4430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4324,'0'0'18006,"2"12"-16719,3 28-241,-3-19-425,0 1 0,9 31 0,-11-52-598,0 1-1,1-1 1,-1 0-1,1 0 1,-1 1-1,1-1 1,0 0-1,-1 0 1,1 0-1,0 0 1,0 0-1,0 0 1,0 0-1,0 0 1,0 0-1,0 0 1,0-1-1,0 1 1,0 0-1,0-1 1,0 1-1,0-1 1,1 1-1,-1-1 1,0 1-1,2-1 1,0 0 33,0 0 0,0 0 0,-1-1 0,1 1 0,0-1 0,0 1 0,0-1 0,-1 0 0,1 0 0,-1-1 0,5-1 0,3-4 124,1 0-1,-1-1 1,-1 0 0,13-13 0,-2-2 21,25-41 0,-42 59-171,-3 5-33,0 0-1,0-1 1,0 1 0,1 0 0,-1-1 0,0 1-1,0 0 1,0-1 0,0 1 0,1 0 0,-1 0-1,0-1 1,0 1 0,1 0 0,-1 0 0,0-1-1,0 1 1,1 0 0,-1 0 0,0 0 0,1-1-1,-1 1 1,0 0 0,1 0 0,-1 0 0,0 0-1,1 0 1,-1 0 0,0 0 0,1 0 0,-1 0-1,1 0 1,-1 0 0,0 0 0,1 0 0,-1 0-1,0 0 1,1 0 0,-1 0 0,0 0-1,1 1 1,-1-1 0,1 0 0,7 19-77,0 30 100,-8-48-11,0 4-62,1 4 116,0 1 0,0-1 0,1 1 0,0-1 0,6 16 0,-7-24-39,0 1-1,-1-1 1,1 0-1,0 0 1,-1 0-1,1 0 1,0 0-1,0 0 1,0 0-1,0 0 1,0 0-1,0 0 1,0-1-1,1 1 1,-1 0-1,0-1 1,0 1-1,0-1 1,3 1-1,-2 0-12,0-2-1,0 1 1,1 0 0,-1 0-1,0-1 1,0 1 0,0-1 0,0 1-1,0-1 1,0 0 0,0 0-1,0 0 1,0 0 0,0 0-1,0-1 1,2-1 0,37-30-3302,6-4-5830,-22 19 996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69 5605,'0'0'19752,"-8"-4"-18620,-27-9-395,34 13-717,0 0 1,0-1 0,-1 1-1,1 0 1,0 0 0,0 0-1,0 0 1,0 1 0,0-1-1,0 0 1,0 0 0,0 1-1,0-1 1,0 0-1,0 1 1,0-1 0,0 1-1,0 0 1,0-1 0,0 1-1,0 0 1,0-1 0,1 1-1,-1 0 1,0 0 0,1 0-1,-1-1 1,0 1 0,1 0-1,-1 0 1,1 0-1,-1 0 1,1 0 0,-1 2-1,-5 32 149,6-31-165,0 0 1,0 0-1,0 0 0,1 0 0,0 0 0,0 0 0,0 0 1,0-1-1,1 1 0,-1 0 0,1-1 0,0 1 0,0-1 0,4 6 1,-5-8 3,1 0 0,-1 0 0,0 1 0,1-1 0,-1 0 0,1 0 0,-1-1 1,1 1-1,-1 0 0,1 0 0,-1-1 0,1 1 0,0-1 0,-1 1 1,1-1-1,0 0 0,0 0 0,-1 0 0,1 0 0,0 0 0,0 0 0,-1 0 1,1 0-1,0-1 0,-1 1 0,1-1 0,0 1 0,-1-1 0,1 0 0,0 1 1,-1-1-1,0 0 0,1 0 0,-1 0 0,1 0 0,1-3 0,2-1 51,-1 0 0,0 0 0,0-1 0,0 1 0,-1-1 0,0 0 0,0 0 0,-1 0-1,1 0 1,-1 0 0,2-13 0,-3 16-38,0 0-1,0 0 1,-1 0 0,1 0 0,-1 0-1,0-1 1,0 1 0,0 0-1,0 0 1,0 0 0,-1 0-1,1 0 1,-1 0 0,0 0-1,0 0 1,0 0 0,0 0-1,0 0 1,-1 0 0,0 1-1,1-1 1,-1 0 0,0 1-1,0 0 1,0-1 0,-5-3-1,6 6-41,1-1 0,-1 1 0,0-1 0,1 1 0,-1 0 0,0-1 0,0 1 0,0 0 0,1 0-1,-1-1 1,0 1 0,0 0 0,0 0 0,0 0 0,1 0 0,-1 0 0,0 0 0,0 0-1,0 0 1,0 0 0,1 1 0,-1-1 0,0 0 0,0 0 0,0 1 0,1-1 0,-1 1-1,0-1 1,0 0 0,1 1 0,-1-1 0,1 1 0,-1 0 0,0-1 0,1 1 0,-1 0 0,1-1-1,-1 1 1,1 0 0,-1-1 0,1 1 0,0 0 0,-1 0 0,1 0 0,0-1 0,0 1-1,0 0 1,-1 0 0,1 0 0,0-1 0,0 1 0,0 2 0,0-1-185,0 0 1,0 0 0,0 1-1,0-1 1,0 0 0,1 0-1,-1 1 1,1-1-1,-1 0 1,1 0 0,0 0-1,0 0 1,0 0-1,0 0 1,0 0 0,0 0-1,0 0 1,1 0 0,2 2-1,2-1-536,0 0 0,0-1 0,0 0 0,0-1 0,0 1 0,0-1 0,1 0 0,-1 0 0,0-1 0,12-1 0,18 1-5429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148 293 11371,'0'0'7772,"-9"-1"-5759,2 0-1818,1 1 0,0-1 0,-1 1 1,1 0-1,0 1 0,-1-1 0,1 1 0,0 0 0,0 1 1,0 0-1,0 0 0,0 0 0,0 1 0,0 0 0,1 0 0,-1 0 1,-7 6-1,14-12 38,1 1 0,-1-1 0,0 1 1,1-1-1,0 1 0,-1-1 0,1 1 1,0 0-1,0 0 0,0 0 0,1 0 1,2-2-1,-4 4-196,-10 29 1106,2-16-1128,1 1 0,1-1 0,1 1 0,0 0-1,0 0 1,-2 21 0,5-29-13,0-2 0,1 1-1,-1-1 0,1 1 0,0-1 0,0 0 1,0 1-1,0-1 0,1 0 0,0 1 0,2 6 1,-2-10 20,-1 0 1,1 0 0,0 1-1,0-1 1,0 0 0,0 0-1,0 0 1,0 0 0,0 0-1,0-1 1,0 1-1,1 0 1,-1 0 0,0-1-1,0 1 1,1-1 0,-1 1-1,0-1 1,1 0 0,-1 1-1,1-1 1,-1 0 0,0 0-1,1 0 1,-1 0 0,1 0-1,-1 0 1,1 0 0,-1-1-1,0 1 1,1-1 0,-1 1-1,0-1 1,1 1 0,-1-1-1,0 1 1,0-1 0,2-1-1,2-1 50,0 0-1,1-1 1,-1 0 0,-1 0-1,1 0 1,0 0-1,-1-1 1,0 0-1,0 0 1,-1 0 0,4-6-1,33-64 85,-39 72-151,17-33 108,-3-1 1,-1-1-1,-1-1 1,-2 0-1,-2 0 1,-2-1-1,3-63 0,-10 104-112,0-1 1,0 0-1,0 0 0,0 0 0,0 0 0,0 1 0,0-1 0,0 0 0,0 0 0,0 0 0,0 0 0,0 0 0,0 1 0,-1-1 0,1 0 0,0 0 0,0 0 0,0 0 0,0 0 0,0 0 0,-1 1 0,1-1 0,0 0 0,0 0 1,0 0-1,0 0 0,-1 0 0,1 0 0,0 0 0,0 0 0,0 0 0,0 0 0,-1 0 0,1 0 0,0 0 0,0 0 0,0 0 0,0 0 0,-1 0 0,1 0 0,0 0 0,0 0 0,0 0 0,0 0 0,-1 0 0,1 0 0,0-1 0,0 1 1,0 0-1,0 0 0,0 0 0,-1 0 0,1 0 0,0 0 0,0-1 0,0 1 0,0 0 0,0 0 0,0 0 0,0 0 0,0 0 0,0-1 0,-1 1 0,1 0 0,0 0 0,0 0 0,0 0 0,0-1 0,0 1 0,-10 12-42,0 8 78,0 1-1,1 1 0,1 0 0,1 0 0,1 0 0,1 1 0,1 0 1,0 0-1,2 0 0,1 0 0,1 1 0,5 38 0,-4-58-94,0 0 0,0 1-1,0-1 1,1 0-1,0 0 1,0 0 0,0 0-1,0 0 1,0 0 0,1-1-1,0 1 1,-1-1 0,1 0-1,1 0 1,-1 0 0,0 0-1,1 0 1,0-1-1,-1 1 1,1-1 0,0 0-1,0 0 1,5 1 0,-6-2-208,-1 0 0,0-1 1,1 1-1,-1-1 0,1 0 1,-1 0-1,1 0 0,-1 0 1,0 0-1,1-1 0,-1 1 1,1-1-1,-1 1 0,0-1 1,0 0-1,1 0 0,2-2 0,-2 1-273,-1 0 0,1 0 0,-1 0 0,0-1 0,0 1 0,0-1 0,0 1-1,0-1 1,-1 0 0,1 1 0,-1-1 0,0 0 0,0 0 0,0 0 0,0 0-1,1-6 1,4-63-7292,-9 34 8067,-8 8 4082,11 31-4149,0-1 1,0 0-1,0 0 1,-1 1 0,1-1-1,0 0 1,0 1-1,0-1 1,0 0 0,0 1-1,-1-1 1,1 0-1,0 0 1,0 1 0,0-1-1,-1 0 1,1 0 0,0 1-1,0-1 1,-1 0-1,1 0 1,0 0 0,-1 0-1,1 1 1,0-1-1,0 0 1,-1 0 0,1 0-1,0 0 1,-1 0-1,1 0 1,0 0 0,-1 0-1,1 0 1,0 0-1,-1 0 1,1 0 0,0 0-1,-1 0 1,1 0-1,0 0 1,-1 0 0,1-1-1,0 1 1,-1 0-1,1 0 1,0 0 0,0 0-1,-1-1 1,1 1 0,0 0-1,0 0 1,-1 0-1,1-1 1,0 1 0,0 0-1,0-1 1,0 1-1,-1 0 1,1 0 0,0-1-1,0 1 1,0-1-1,0 3-40,-1 0-1,1 0 0,0-1 1,1 1-1,-1 0 0,0 0 1,0 0-1,1-1 0,-1 1 1,1 0-1,-1 0 0,1-1 1,0 1-1,0-1 0,0 1 1,1 1-1,4 2-102,0-1 0,1 1 0,-1-2 0,1 1 0,0-1 0,0 1 0,0-2 0,1 1 0,-1-1 0,0 0 0,1-1 0,0 0 0,-1 0 0,1-1 0,0 1 1,-1-2-1,10 0 0,-11 0-19,-1 0 0,1 0 0,0 0 0,-1-1 0,1 1 0,-1-1 1,0-1-1,0 1 0,1-1 0,6-5 0,-9 6 7,-1 0 0,1-1-1,-1 1 1,0 0 0,0-1 0,0 0-1,0 1 1,-1-1 0,1 0 0,-1 0-1,1 0 1,-1 0 0,0 0 0,0 0-1,-1 0 1,1 0 0,-1 0 0,1-1-1,-1-4 1,0 7 5,0-1-1,0 0 1,-1 1-1,1-1 1,0 1-1,-1-1 1,1 1-1,-1-1 1,0 1-1,1-1 1,-1 1-1,0-1 1,0 1-1,0 0 1,0 0-1,0-1 1,0 1-1,0 0 1,0 0-1,-1 0 1,1 0 0,0 0-1,-1 0 1,1 1-1,-1-1 1,1 0-1,-1 1 1,1-1-1,-1 1 1,1-1-1,-1 1 1,1 0-1,-1 0 1,0-1-1,1 1 1,-1 1-1,1-1 1,-1 0-1,0 0 1,1 0-1,-3 2 1,-3-2-3,1 2 0,-1-1 0,1 1 1,0 0-1,0 0 0,0 0 0,0 1 0,0 0 0,-8 5 1,8-3 34,0 1 1,0-1-1,1 1 1,-1-1 0,1 2-1,1-1 1,-1 0-1,1 1 1,0 0 0,0 0-1,1 0 1,0 1-1,0-1 1,1 1 0,0-1-1,1 1 1,-1 0-1,1 0 1,1 0 0,0 15-1,1-20-78,0-1 1,0 1-1,1 0 0,-1-1 0,1 1 0,0-1 0,0 1 0,0-1 0,0 0 1,0 0-1,0 0 0,1 0 0,-1 0 0,0-1 0,1 1 0,0-1 0,-1 1 0,1-1 1,0 0-1,0 0 0,0 0 0,0 0 0,-1-1 0,1 1 0,0-1 0,0 0 1,5 0-1,10 1-737,0 0 1,0-2-1,21-2 1,14-10-3972,2-9-4057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4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3812,'10'-23'12785,"8"0"-7420,-15 19-5182,1 1 1,-1-1 0,1 1-1,0 0 1,0 0 0,0 0-1,1 0 1,-1 1 0,1 0-1,-1 0 1,1 0 0,0 0-1,0 1 1,6-2 0,-11 3-183,1 0 1,-1 1-1,1-1 1,-1 0 0,1 0-1,-1 0 1,1 1-1,-1-1 1,1 0 0,-1 0-1,1 1 1,-1-1-1,0 0 1,1 1-1,-1-1 1,0 1 0,1-1-1,-1 1 1,0-1-1,1 0 1,-1 1 0,0-1-1,0 1 1,1-1-1,-1 1 1,0-1-1,0 1 1,0-1 0,0 1-1,0-1 1,0 1-1,0-1 1,0 2 0,0 22 30,0-17-6,-1 7-2,-1-1 0,0 1 1,-1 0-1,-4 13 0,4-18 17,0 1-1,0 0 1,1-1-1,1 1 1,0 0-1,0 0 1,1 0-1,1 19 1,0-28-11,-1 0 1,0-1 0,1 1-1,-1-1 1,0 1 0,1 0-1,-1-1 1,1 1 0,-1-1-1,1 1 1,0-1 0,-1 0-1,1 1 1,-1-1 0,1 1-1,0-1 1,-1 0 0,1 0-1,0 1 1,-1-1 0,1 0-1,0 0 1,0 0 0,-1 0-1,1 0 1,0 0 0,0 0-1,-1 0 1,1 0 0,0 0-1,-1 0 1,1 0 0,0-1-1,-1 1 1,1 0 0,0 0-1,-1-1 1,1 1 0,0-1-1,29-13 895,-15 1-721,0 1-1,-1-2 1,0 0 0,-1 0 0,-1-1-1,0-1 1,-1 0 0,-1-1 0,0 0-1,-2 0 1,11-28 0,-19 96-326,2-18 57,-2-19 121,1 1 0,0-1 0,1 0-1,1 1 1,4 15 0,-6-28-37,-1 1-1,1-1 0,0 1 1,0-1-1,0 1 1,0-1-1,0 1 1,0-1-1,1 0 0,-1 0 1,1 0-1,0 1 1,-1-2-1,1 1 0,0 0 1,0 0-1,0 0 1,1-1-1,-1 0 1,0 1-1,1-1 0,-1 0 1,0 0-1,1 0 1,-1 0-1,1 0 1,0-1-1,-1 1 0,1-1 1,0 0-1,-1 0 1,1 0-1,0 0 1,-1 0-1,5-1 0,-4 0 30,0-1-1,1 1 1,-1-1-1,0 0 0,-1 0 1,1 0-1,0 0 1,0 0-1,-1-1 1,1 1-1,-1-1 0,0 0 1,0 1-1,0-1 1,0 0-1,0 0 0,-1 0 1,0-1-1,1 1 1,-1 0-1,0-1 0,0 1 1,-1 0-1,1-4 1,2-12 167,0 1-1,-2 0 1,0-19 0,-1 36-215,0-8 0,-3-55 0,-7 38 0,10 25 0,-1 1 0,1-1 0,-1 1 0,1-1 0,-1 1 0,0-1 0,1 1 0,-1-1 0,0 1 0,1 0 0,-1-1 0,0 1 0,1 0 0,-1 0 0,0 0 0,0-1 0,1 1 0,-1 0 0,0 0 0,0 0 0,0 0 0,1 0 0,-1 0 0,0 0 0,0 1 0,1-1 0,-3 1 0,2 0 1,-1 0 0,1 0-1,-1 1 1,1-1 0,0 1 0,-1-1 0,1 1-1,0 0 1,0 0 0,0-1 0,0 1 0,1 0-1,-1 0 1,0 0 0,1 0 0,-1 0 0,1 0-1,0 0 1,0 2 0,-2 40-81,3-43 0,-1-1 0,1 1 1,-1 0-1,1-1 0,0 1 0,-1 0 0,1-1 1,0 1-1,-1-1 0,1 0 0,0 1 1,0-1-1,-1 1 0,1-1 0,0 0 0,0 0 1,0 1-1,-1-1 0,1 0 0,0 0 1,0 0-1,0 0 0,0 0 0,0 0 0,-1 0 1,1 0-1,0 0 0,0 0 0,0-1 1,0 1-1,1-1 0,26-10-7259,-14-2-33,-1-2-5601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6662,'0'0'19678,"11"-5"-18878,2-1-573,11-6 29,-1 0 0,39-26 0,-57 35-189,0-1 0,0 0 1,-1 0-1,1 0 0,-1 0 0,0-1 0,0 1 0,0-1 1,0 0-1,-1-1 0,0 1 0,0 0 0,-1-1 1,1 0-1,-1 1 0,0-1 0,-1 0 0,1 0 0,0-7 1,-2 12-48,0 0 1,0 1-1,0-1 1,0 0-1,-1 0 1,1 1-1,0-1 1,0 0-1,0 1 1,0-1-1,-1 0 1,1 1-1,0-1 1,-1 0 0,1 1-1,-1-1 1,1 0-1,0 1 1,-1-1-1,1 1 1,-1-1-1,0 1 1,1-1-1,-1 1 1,1 0-1,-1-1 1,0 1-1,1 0 1,-1-1 0,0 1-1,1 0 1,-1 0-1,0-1 1,0 1-1,1 0 1,-1 0-1,0 0 1,1 0-1,-1 0 1,0 0-1,0 0 1,1 0-1,-1 1 1,0-1 0,1 0-1,-1 0 1,0 0-1,0 1 1,1-1-1,-2 1 1,-35 20 165,26-12-148,1 0 1,1 1-1,0 0 0,0 1 1,1 0-1,0 0 1,1 0-1,0 1 1,1 0-1,0 1 1,1 0-1,0-1 0,1 1 1,-4 27-1,8-39-33,0 1 0,-1 0-1,1 0 1,1 0 0,-1 0-1,0 0 1,0 0 0,1 0 0,-1 0-1,1 0 1,0 0 0,-1 0-1,1 0 1,0-1 0,0 1-1,0 0 1,0-1 0,1 1 0,-1 0-1,0-1 1,1 0 0,1 3-1,1-2-4,0 0 0,0 0 0,0 0 0,0 0 0,0-1 0,0 1 0,0-1 0,0 0 0,1 0 0,4 0-1,4 0-300,1-1 0,-1 0 0,1-1-1,0 0 1,-1-1 0,16-5-1,20-12-3397,0-9-3086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6790,'0'0'9999,"-12"1"-6417,6-1-3428,-1 0-1,1 0 1,-1 1-1,1 0 1,-1 0 0,1 0-1,0 1 1,-1 0-1,1 0 1,0 1-1,0 0 1,0 0-1,1 0 1,-1 1-1,1 0 1,0 0-1,0 0 1,0 0 0,1 1-1,-7 7 1,4 1-38,1-1 0,0 0 0,1 1 0,0 0 0,1 1 0,0-1 0,2 1 0,-1-1 0,1 1 0,1 21 0,1-33-103,-1-1 0,1 0 1,0 0-1,0 0 1,1 0-1,-1 0 0,0 0 1,0 0-1,0 0 1,1 0-1,-1 0 0,1 0 1,-1 0-1,1 0 1,-1 0-1,1 0 0,-1 0 1,1 0-1,0 0 1,-1 0-1,1-1 0,0 1 1,0 0-1,0 0 1,0-1-1,0 1 0,1 0 1,0-1 0,0 1 0,0-1 1,0 1-1,1-1 1,-1 0-1,0 0 0,0 0 1,0 0-1,1-1 0,-1 1 1,0-1-1,4 0 1,1-2 108,1 0 0,-1 0 1,0-1-1,0 0 0,0 0 1,12-10-1,-3-2 103,-1 0 0,0-2 0,-2 1 0,0-2 0,-1 0 0,-1 0 0,0-1 0,14-40 0,-20 52-291,-2 13-5,-2 13-46,-3 51 106,0-41-39,1-1 1,1 1 0,2-1 0,4 29 0,-6-55-36,0 0 1,0 0-1,0 0 0,0 0 1,0 0-1,1 0 0,-1 0 1,0 0-1,0 0 0,1 0 1,-1 0-1,1 0 0,-1 0 1,1 0-1,-1 0 0,1-1 1,-1 1-1,1 0 0,0 0 1,-1-1-1,1 1 0,0 0 1,0-1-1,0 1 0,0-1 1,-1 1-1,1-1 0,0 1 1,0-1-1,0 1 0,0-1 1,0 0-1,0 0 0,0 0 1,0 1-1,0-1 0,0 0 1,0 0-1,0 0 0,0 0 1,0-1-1,0 1 0,0 0 1,0 0-1,0-1 0,0 1 1,0 0-1,0-1 0,0 1 1,0-1-1,0 1 0,-1-1 1,1 1-1,0-1 0,0 0 1,0 0-1,0 0 0,5-4-888,-1 0 0,0 0-1,0-1 1,-1 0 0,1 1-1,5-11 1,8-24-6262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8872,'0'0'6583,"-5"11"-3359,-42 60 320,21-34-912,-30 59 0,103-123-2904,-31 20 20,1 1-1,0 0 1,0 2-1,0 0 1,1 0-1,-1 2 1,1 0-1,0 1 1,20 2-1,-36-2 248,-1 1 1,0 0-1,1 0 0,-1 0 0,0 0 1,0 0-1,1 0 0,-1 0 1,0 0-1,1 0 0,-1 1 0,0-1 1,0 0-1,0 1 0,1-1 0,-1 1 1,0-1-1,0 1 0,0 0 1,0 0-1,0-1 0,0 1 0,0 0 1,0 0-1,0 0 0,0 0 1,-1 0-1,1 0 0,0 0 0,-1 0 1,1 1-1,-1-1 0,1 0 1,-1 0-1,1 0 0,-1 1 0,0-1 1,0 0-1,0 0 0,1 1 0,-1-1 1,-1 2-1,1 0 113,-1 1 1,0-1-1,0 1 0,0-1 1,-1 0-1,1 1 0,-1-1 0,0 0 1,0 0-1,0 0 0,0 0 1,0 0-1,-6 4 0,-16 14 1359,-51 32 1,65-46-1430,0-1 1,-1-1 0,0 0 0,0 0-1,0-1 1,0 0 0,0-1 0,-16 2-1,27-5-98,0 0-1,-1 0 0,1 0 0,0 0 0,-1-1 0,1 1 0,0 0 1,-1 0-1,1 0 0,0 0 0,-1 0 0,1-1 0,0 1 0,0 0 1,-1 0-1,1 0 0,0-1 0,0 1 0,0 0 0,-1 0 0,1-1 1,0 1-1,0 0 0,0-1 0,0 1 0,-1 0 0,1 0 0,0-1 1,0 1-1,0 0 0,0-1 0,0 1 0,0 0 0,0-1 0,0 1 1,0 0-1,0-1 0,0 1 0,0 0 0,0-1 0,0 1 1,1 0-1,-1-1 0,0 1 0,0 0 0,0-1 0,0 1 0,0 0 1,1 0-1,-1-1 0,0 1 0,10-18-2172,39-36-6351,-18 21 2087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 4068,'0'0'19127,"-9"-1"-17568,4 0-1502,0 1 0,1 0 0,-1 0 0,0 0-1,1 1 1,-1 0 0,1 0 0,-1 0 0,1 0 0,-1 1 0,1-1 0,0 1-1,0 0 1,0 1 0,0-1 0,0 1 0,0-1 0,0 1 0,1 0 0,0 1-1,-1-1 1,1 1 0,0-1 0,1 1 0,-5 8 0,-1-2-49,6-7-10,-1-1 0,1 1 0,0 0 0,0 0 0,0 0 0,0 0 0,0 0 0,1 0 0,-1 1 0,1-1 0,0 0 0,0 1 0,0-1 0,0 1 0,1-1 0,0 1 0,-1 0 0,1-1 0,1 5 0,1-7-12,0 0 0,0 1 0,0-1 0,0-1 0,0 1 0,0 0 0,0-1 0,0 1 0,0-1 0,0 1-1,1-1 1,-1 0 0,0 0 0,0 0 0,0 0 0,1 0 0,2-1 0,3 0-80,199-17-3825,-206 18 3947,-1 0-1,0 1 1,1-1-1,-1 0 0,1 0 1,-1 0-1,1 0 0,-1 0 1,0 1-1,1-1 1,-1 0-1,1 0 0,-1 1 1,0-1-1,1 0 0,-1 0 1,0 1-1,0-1 1,1 1-1,-1-1 0,0 0 1,0 1-1,1-1 0,-1 0 1,0 1-1,0-1 1,0 1-1,0-1 0,1 1 1,-1-1-1,0 0 0,0 1 1,0-1-1,0 1 1,0-1-1,0 1 0,0-1 1,0 1-1,-1-1 0,1 0 1,0 1-1,0-1 1,0 1-1,0-1 0,0 0 1,-1 1-1,1-1 0,0 1 1,0-1-1,-1 0 1,0 1-1,-14 22 1373,-9-1-749,-1 0-1,-2-2 0,0-1 0,-38 20 0,78-48-6161,7-7 1538,-5 2-614,12-7-5604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83 8488,'0'0'12492,"-5"9"-11547,2-2-649,0 0 0,0 0 0,1 1 0,0-1 1,0 1-1,-1 8 0,3-14-256,0-1-1,0 1 1,0 0-1,0 0 1,0-1-1,0 1 1,0 0-1,1 0 1,-1-1-1,1 1 1,-1 0-1,1-1 1,0 1-1,0-1 1,0 1 0,0-1-1,0 1 1,0-1-1,0 0 1,0 1-1,0-1 1,0 0-1,1 0 1,-1 0-1,1 0 1,-1 0-1,1 0 1,-1 0-1,1 0 1,-1-1 0,1 1-1,0-1 1,-1 1-1,1-1 1,0 0-1,-1 1 1,1-1-1,0 0 1,0 0-1,2-1 1,1 1-15,0 0-1,0-1 1,0 1 0,0-1-1,0 0 1,0-1-1,-1 1 1,1-1 0,-1 0-1,1 0 1,-1-1 0,1 1-1,-1-1 1,0 0 0,0 0-1,-1 0 1,1-1 0,-1 1-1,1-1 1,-1 0 0,0 0-1,0 0 1,-1 0 0,1-1-1,-1 1 1,0-1-1,0 0 1,-1 1 0,1-1-1,-1 0 1,0 0 0,0 0-1,0-7 1,-1 12 370,-2 40 150,2-39-536,0 1 1,-1-1 0,1 0 0,0 1 0,1-1 0,-1 0 0,0 1 0,0-1 0,1 0 0,-1 0-1,0 1 1,1-1 0,0 0 0,-1 0 0,1 0 0,-1 0 0,1 1 0,0-1 0,0 0-1,0 0 1,0-1 0,0 1 0,0 0 0,0 0 0,0 0 0,0-1 0,2 2 0,-1-2 6,0 1 1,1-1 0,-1 0-1,0 0 1,0 0 0,1 0-1,-1 0 1,0 0 0,1-1-1,-1 1 1,0-1 0,0 0-1,0 1 1,1-1 0,-1 0-1,2-2 1,7-3 21,-1-1 0,0-1 0,14-13 0,-18 14-62,0 1 1,0 1-1,1-1 0,0 1 0,0 0 1,0 1-1,1 0 0,-1 0 0,15-5 1,-22 9 20,1 0 0,0 0 0,-1 0 0,1 0 0,-1 0 0,1 0 0,-1 0 1,1 0-1,-1 0 0,1 0 0,-1 0 0,1 0 0,-1 0 0,1 1 0,-1-1 0,1 0 0,-1 0 1,1 1-1,-1-1 0,1 0 0,-1 1 0,1-1 0,-1 0 0,0 1 0,1-1 0,-1 0 0,0 1 1,1-1-1,-1 1 0,0-1 0,0 1 0,1-1 0,-1 1 0,0-1 0,0 1 0,0-1 0,1 2 1,1 26 43,1-1 850,-3-26-874,1-1 0,-1 0 0,1 0 0,0 1 0,-1-1 0,1 0 1,0 0-1,-1 0 0,1 1 0,0-1 0,0 0 0,-1 0 0,1 0 0,0 0 0,-1 0 1,1 0-1,0-1 0,-1 1 0,1 0 0,0 0 0,-1 0 0,1-1 0,0 1 0,-1 0 1,1-1-1,0 1 0,-1-1 0,1 1 0,-1 0 0,1-1 0,-1 1 0,1-1 0,0-1 1,24-22 519,-19 18-466,47-36-717,-50 40 612,-1 1 1,1-1-1,0 1 0,-1-1 0,1 1 0,0 0 0,0 0 0,0 0 0,0 0 0,0 0 0,0 1 1,0 0-1,0-1 0,0 1 0,0 0 0,0 0 0,0 1 0,0-1 0,6 2 0,-8-1 33,0 0 0,0 1 0,0-1 0,0 0 0,0 0 0,0 1-1,0-1 1,0 0 0,0 1 0,-1-1 0,1 1 0,-1-1 0,1 1-1,-1-1 1,1 1 0,-1 0 0,0-1 0,0 1 0,0 2 0,0 40 34,-1-30-1,1-13-24,-1 0-1,1 0 1,0 0 0,0 0-1,0 0 1,0-1 0,0 1-1,0 0 1,1 0 0,-1 0 0,0 0-1,0 0 1,1 0 0,-1-1-1,0 1 1,1 0 0,-1 0-1,1-1 1,-1 1 0,1 0-1,-1 0 1,1-1 0,-1 1-1,1-1 1,0 1 0,0 0-1,0-1 4,0 0 0,1 0 0,-1 0-1,0 0 1,0 0 0,0 0-1,0-1 1,0 1 0,0 0 0,0-1-1,0 1 1,0-1 0,0 1-1,0-1 1,0 1 0,0-1 0,1-1-1,47-47 198,-38 36-234,-3 4 39,-2 3-25,-1-1-1,1 1 0,0 1 1,0-1-1,1 1 0,0 0 1,0 0-1,0 1 0,0 0 0,1 0 1,9-3-1,-16 8 13,-1-1-1,1 1 1,0 0-1,0-1 1,-1 1-1,1-1 1,-1 1-1,1 0 1,0 0 0,-1-1-1,1 1 1,-1 0-1,0 0 1,1 0-1,-1-1 1,1 1-1,-1 0 1,0 0-1,0 0 1,0 0-1,0 0 1,1 0-1,-1 0 1,0 0 0,-1 0-1,1-1 1,0 1-1,0 2 1,0 39 45,-1-33-72,1-8-51,1-1 0,-1 0 0,0 1 0,0-1 0,0 0 0,0 1 0,1-1 0,-1 0 0,0 1 0,0-1 0,1 0 0,-1 1 0,0-1 0,1 0 0,-1 0 0,0 0 0,0 1 0,1-1 0,-1 0 0,1 0 0,-1 0 0,0 0 0,1 1 0,-1-1 0,0 0 0,1 0 0,-1 0 0,1 0 0,-1 0 0,0 0 0,1 0 0,-1 0 0,0 0 0,1 0 0,-1 0 0,1-1 0,-1 1 0,0 0 0,1 0 0,-1 0 0,0 0 0,1-1 0,-1 1 0,0 0 0,1 0 0,-1 0 0,0-1-1,0 1 1,1 0 0,-1-1 0,0 1 0,0 0 0,1-1 0,19-14-5003,-4-2-1015,0 0-2632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9417,'0'0'16810,"9"3"-16628,-5-1-176,0-1 1,0 0-1,-1 1 0,1-1 0,0-1 1,0 1-1,0-1 0,0 1 0,0-1 1,0 0-1,0-1 0,0 1 0,0-1 1,0 1-1,0-1 0,0 0 0,0-1 1,0 1-1,-1-1 0,1 1 0,0-1 1,-1 0-1,0-1 0,1 1 0,-1-1 1,0 1-1,0-1 0,3-4 0,-2 2 13,0 1 0,0-1 0,0 0 0,-1-1 0,1 1 0,3-9 0,-7 13-7,0 1 0,1-1 0,-1 0 0,0 1 0,1-1 0,-1 0 0,0 0 0,0 1 0,1-1 1,-1 0-1,0 0 0,0 0 0,0 1 0,0-1 0,0 0 0,0 0 0,0 1 0,0-1 0,-1 0 1,1 0-1,0 1 0,0-1 0,-1 0 0,1 0 0,0 1 0,-1-1 0,1 0 0,-1 1 0,1-1 1,-1 1-1,1-1 0,-1 1 0,1-1 0,-1 0 0,0 1 0,1 0 0,-1-1 0,1 1 0,-1-1 1,0 1-1,0 0 0,1 0 0,-1-1 0,0 1 0,0 0 0,1 0 0,-1 0 0,0 0 0,0 0 1,1 0-1,-1 0 0,0 0 0,0 0 0,0 0 0,1 0 0,-1 0 0,0 1 0,0-1 0,1 0 1,-2 1-1,0 0 4,-1 0-1,0 0 1,1 0 0,-1 0 0,1 1 0,-1-1 0,1 1 0,0 0 0,-1-1 0,1 1 0,0 0-1,0 0 1,0 1 0,1-1 0,-1 0 0,0 1 0,1-1 0,-1 1 0,1-1 0,0 1 0,0-1 0,0 1-1,-1 4 1,0 0 18,1 0-1,-1 0 1,1 0-1,0-1 1,1 1-1,-1 0 1,1 0-1,2 12 1,-1-17-202,0 0 1,0 0-1,0 0 1,1 0-1,-1 0 1,1-1-1,-1 1 1,1 0-1,0-1 1,-1 1-1,1-1 1,0 0-1,0 1 1,0-1-1,0 0 0,0 0 1,0-1-1,1 1 1,-1 0-1,0-1 1,0 1-1,1-1 1,-1 1-1,0-1 1,0 0-1,1 0 1,-1 0-1,0-1 1,1 1-1,-1 0 1,0-1-1,0 0 0,3 0 1,23-12-5914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4100,'0'0'17179,"2"8"-16106,5 26 236,6 63-1,-11-67-1111,1-1-1,2 0 0,0 0 0,16 44 0,-9-56-158,-6-12-2022,-6-11-6128,-8-11 1605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33 237 10282,'0'0'7276,"-6"-9"-4532,-20-30-780,26 37-1883,0 0 0,-1 0 0,1 1-1,0-1 1,0 0 0,0 0 0,0 0-1,0 0 1,1 0 0,-1 0 0,1 0 0,-1 0-1,1 1 1,-1-1 0,1 0 0,0 0-1,0 1 1,0-1 0,0 0 0,0 1-1,1-1 1,-1 1 0,0-1 0,1 1-1,-1 0 1,1 0 0,-1-1 0,1 1-1,-1 0 1,3 0 0,2-4 175,13-11-80,1 2-1,0 0 0,2 1 0,-1 1 0,2 1 0,-1 1 1,1 2-1,1 0 0,0 1 0,0 1 0,0 1 0,1 1 0,-1 2 1,1 0-1,37 3 0,-58-1-186,-1 0 1,0 0-1,1 1 0,-1 0 0,1-1 1,-1 1-1,0 1 0,0-1 0,1 0 1,-1 1-1,0-1 0,0 1 1,0 0-1,-1 0 0,1 0 0,0 1 1,-1-1-1,1 1 0,-1-1 0,0 1 1,0 0-1,0 0 0,0 0 1,-1 0-1,1 0 0,-1 0 0,1 0 1,-1 0-1,0 1 0,0-1 0,-1 0 1,1 1-1,-1-1 0,0 1 1,0-1-1,0 1 0,0-1 0,0 1 1,-2 3-1,1 3 124,-1 0-1,-1-1 1,0 1 0,0 0-1,-1-1 1,-1 1 0,1-1-1,-1-1 1,-1 1 0,0-1-1,0 1 1,-9 7 0,0-1 344,-1-2-1,0 0 1,-23 13 0,34-22-456,0-1-1,-1 0 1,0 0-1,1 0 1,-1-1 0,0 1-1,-1-2 1,1 1-1,0-1 1,0 0 0,-1 0-1,1 0 1,-1-1-1,-9-1 1,15 1-76,1 0-1,-1 0 1,1 0-1,-1-1 1,0 1-1,1 0 1,-1 0-1,1-1 1,-1 1-1,1 0 1,-1-1-1,1 1 1,0 0-1,-1-1 1,1 1-1,-1 0 1,1-1-1,0 1 1,-1-1-1,1 1 1,0-1-1,0 1 1,-1-1-1,1 1 1,0-1-1,0 1 1,0-1-1,-1 0 1,1 1-1,0-1 1,0 0-1,7-22-2598,20-15-5128,-2 11-2480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7911,'23'-14'11187,"14"-5"-5501,5-2-3946,6 0-2454,91-28 0,-113 45-825,-18 6-1368,-16 8-1061,-9 2-2181,-7 0-3327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8616,'0'0'14382,"51"18"-13485,-15-32-545,7-3-256,2 2-576,0-4-1602,-4 1-1954,-5 3-3555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54 10410,'0'0'1868,"-2"-10"284,-4-28-562,5 38-1551,1 1-1,0-1 0,0 0 0,0 1 1,-1-1-1,1 1 0,0-1 0,0 0 1,-1 1-1,1-1 0,0 0 0,-1 1 0,1-1 1,0 0-1,-1 0 0,1 1 0,0-1 1,-1 0-1,1 0 0,-1 1 0,1-1 1,-1 0-1,1 0 0,0 0 0,-1 0 0,1 0 1,-1 0-1,1 0 0,-1 0 0,1 0 1,-1 0-1,1 0 0,-1 0 0,1 0 1,0 0-1,-1 0 0,1 0 0,-1-1 0,1 1 1,-1 0-1,1 0 0,0 0 0,-1-1 1,1 1-1,-1 0 0,1-1 0,0 1 0,0 0 1,-1-1-1,1 1 0,0 0 0,-1-1 1,1 1-1,0-1 0,0 1 0,0 0 1,-1-1-1,1 1 0,0-1 0,0 1 0,0-1 1,0 1-1,0-1 0,0 1 0,0 0 1,0-1-1,0 1 0,0-1 0,-15 27 544,7-3 71,1 0 1,0 1 0,2 0-1,1 0 1,1 0 0,-1 41-1,4-52-483,1 0 0,0 1 0,1-1 0,1 0 0,0 0 0,0 0 0,1 0 0,1-1 0,0 1 0,1-1 0,0 0 0,1-1 0,12 17 0,-10-19-179,-7-7-37,0 0 0,0 0 1,0 0-1,0 0 0,0 1 0,0-1 0,-1 0 0,1 1 0,-1 0 0,0-1 0,2 6 0,-23-23 227,-4-13-118,1-1 0,2-1 0,0-1 0,-20-44 0,41 75-47,0-1-1,0 1 0,0-1 1,0 1-1,0-1 0,0 1 1,0 0-1,0-1 0,0 1 1,0-1-1,1 1 0,-1-1 1,0 1-1,0-1 0,0 1 0,1 0 1,-1-1-1,0 1 0,1-1 1,-1 1-1,0 0 0,1-1 1,-1 1-1,0 0 0,1-1 1,-1 1-1,1 0 0,-1 0 1,0 0-1,1-1 0,-1 1 1,1 0-1,-1 0 0,1 0 0,-1 0 1,1 0-1,-1 0 0,1 0 1,-1 0-1,1 0 0,-1 0 1,1 0-1,-1 0 0,1 0 1,-1 0-1,1 0 0,37 0-37,-26 1 72,-3-1-53,0 0 0,0 0 0,0-1 0,0-1 0,0 1 0,0-1 0,0-1 0,0 0 0,-1 0 0,13-6 0,-18 6 99,1 0 0,0 1 0,-1-2-1,0 1 1,1 0 0,-1-1 0,0 1 0,-1-1 0,1 0 0,-1 0 0,0 0 0,0 0 0,0-1-1,0 1 1,-1 0 0,1-1 0,-1 1 0,-1-1 0,1 0 0,0 1 0,-1-1 0,-1-7-1,-5 85 554,4-60-458,0 0-1,0 0 1,2 0 0,-1 0 0,2 1-1,0-1 1,0 0 0,7 25-1,-8-37-182,0 0 0,1 1 0,-1-1 1,1 0-1,-1 1 0,1-1 0,-1 0 0,1 0 0,0 1 0,0-1 0,0 0 0,0 0 0,0 0 0,0 0 0,0 0 0,0 0 0,0 0 0,0 0 0,0-1 0,1 1 0,-1 0 0,0-1 0,0 1 0,1-1 0,-1 1 0,0-1 0,1 0 0,-1 1 0,1-1 0,-1 0 0,1 0 1,-1 0-1,0 0 0,1 0 0,-1 0 0,1-1 0,-1 1 0,2-1 0,0 0-29,0-1 0,0 0 0,0 1 0,0-1 0,-1 0 0,1 0 0,0-1 0,-1 1 0,0-1 1,0 1-1,0-1 0,0 0 0,0 1 0,0-1 0,2-5 0,0-2-801,-1-1 0,0 0 0,0 0 0,-1-1 0,2-21 0,-7-60-7998,-4 50 2131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12107,'0'0'14574,"36"43"-25400,-16-38 2402</inkml:trace>
  <inkml:trace contextRef="#ctx0" brushRef="#br0" timeOffset="1">211 46 9993,'0'0'13517,"-4"69"-11659,-5-39-673,-1-2-480,-5 3-353,8-2-256,-4-3-96,4-4 0,-2-7-64,5-7-384,4-6-705,-5-9-4741,-4-11-128,2-6-4452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10090,'0'0'14894,"64"12"-13581,-36-2-480,8 0-417,0 1-320,0 3-64,4 0-865,-2 3-1665,-2 0-2691,2-4-8360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4933,'0'0'18716,"4"8"-17776,-2-2-839,2 6 188,1 1-1,1-1 0,0 0 1,12 18-1,-17-28-258,0 0 1,1-1-1,-1 1 0,0 0 1,1 0-1,-1-1 0,1 1 1,-1-1-1,1 1 0,0-1 1,-1 0-1,1 0 0,0 0 1,0 0-1,0 0 0,0 0 0,0 0 1,0-1-1,0 1 0,1 0 1,-1-1-1,0 0 0,0 0 1,0 0-1,0 0 0,1 0 1,-1 0-1,0 0 0,0-1 1,0 1-1,0-1 0,0 1 1,0-1-1,0 0 0,0 0 1,0 0-1,0 0 0,0 0 1,0 0-1,2-3 0,7-7 62,0 0 0,-1-1-1,0-1 1,-1 1 0,11-22-1,-7 12-59,-12 22-35,-1-1 0,0 0-1,1 0 1,-1 0 0,0 1 0,1-1 0,-1 0-1,1 1 1,-1-1 0,1 0 0,-1 1-1,1-1 1,0 1 0,-1-1 0,1 1-1,0-1 1,-1 1 0,1-1 0,0 1 0,-1-1-1,1 1 1,0 0 0,0 0 0,0-1-1,-1 1 1,1 0 0,0 0 0,0 0 0,0 0-1,0 0 1,-1 0 0,1 0 0,0 0-1,0 0 1,0 1 0,0-1 0,-1 0-1,1 0 1,0 1 0,0-1 0,-1 0 0,1 1-1,0-1 1,0 1 0,-1-1 0,1 1-1,-1-1 1,1 1 0,0 0 0,-1-1 0,1 1-1,-1 0 1,1-1 0,-1 1 0,0 0-1,1 0 1,-1-1 0,0 1 0,1 1-1,21 56-25,-20-50 60,0-2-28,0 0-1,0-1 1,1 1-1,0-1 1,0 0 0,4 6-1,-6-10 14,-1 0-1,1 0 0,-1-1 1,1 1-1,0-1 1,-1 1-1,1-1 0,0 1 1,-1-1-1,1 1 1,0-1-1,0 1 0,-1-1 1,1 0-1,0 0 0,0 1 1,0-1-1,0 0 1,-1 0-1,1 0 0,0 0 1,0 0-1,0 0 0,0 0 1,0 0-1,-1 0 1,1 0-1,0-1 0,0 1 1,0 0-1,0 0 0,-1-1 1,1 1-1,0-1 1,0 1-1,-1-1 0,1 1 1,0-1-1,-1 1 0,1-1 1,0 1-1,-1-1 1,1 0-1,-1 0 0,1 1 1,-1-1-1,0 0 0,1 0 1,-1 1-1,0-1 1,1 0-1,-1 0 0,0-1 1,18-45 534,-16 40-667,0 0 0,0 1 0,0-1 0,1 1 0,0 0 0,0 0 1,1 0-1,6-9 0,-9 15 71,-1 0 0,0-1 1,1 1-1,-1 0 0,1 0 0,-1 0 0,0 0 1,1 0-1,-1 0 0,1 0 0,-1 0 0,1 0 1,-1 0-1,1 0 0,-1 0 0,0 0 1,1 0-1,-1 0 0,1 0 0,-1 0 0,1 0 1,-1 1-1,0-1 0,1 0 0,-1 0 0,0 1 1,1-1-1,-1 0 0,1 0 0,-1 1 0,0-1 1,0 0-1,1 1 0,-1-1 0,0 1 1,0-1-1,1 0 0,-1 1 0,0-1 0,0 1 1,0-1-1,0 0 0,0 1 0,1-1 0,-1 1 1,0-1-1,0 1 0,0-1 0,0 0 0,0 1 1,-1 0-1,10 33-1615,-8-25-132,2-3 460,-1-1-1240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12684,'0'0'2050,"58"71"-1986,-20-25-32,8 6 0,7 3 32,2-2-128,3-2-192,-2-7 0,-4-2 159,-7-6 65,-5-3 32,-6-6 32,-5-1-64,-13-6-1281,0-2-737,-14-5 513,-2-3-930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11531,'0'0'9897,"51"34"-25207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8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 4324,'0'12'8670,"-3"60"-3561,-2 49 1257,5-105-5814,1 0 0,1 0 0,0 0 0,1 0 0,7 19 0,8-1-313,-18-34-230,1 1 0,-1 0 1,1 0-1,-1 0 0,1-1 0,-1 1 0,1 0 0,-1-1 0,1 1 0,0 0 0,-1-1 1,1 1-1,0-1 0,0 1 0,-1-1 0,1 1 0,0-1 0,0 0 0,0 1 1,-1-1-1,1 0 0,0 0 0,0 1 0,0-1 0,0 0 0,0 0 0,0 0 0,0 0 1,-1 0-1,1 0 0,0-1 0,0 1 0,0 0 0,0 0 0,0-1 0,1 0 0,-1-5 17,0 0 0,0 0 0,0 0-1,0-1 1,-1 1 0,0 0 0,-1-1-1,0 1 1,0 0 0,-2-10-1,0 5-179,0 1-1,0 0 0,-1 0 0,-1 0 0,0 0 1,0 1-1,-1 0 0,0 0 0,-7-9 0,13 18 149,-1 0 1,1 0-1,0 0 0,0 0 0,-1 0 0,1 0 1,0 0-1,0 0 0,-1 0 0,1 1 0,0-1 1,0 0-1,-1 0 0,1 0 0,0 0 0,0 0 0,-1 0 1,1 1-1,0-1 0,0 0 0,0 0 0,-1 0 1,1 0-1,0 1 0,0-1 0,0 0 0,0 0 1,0 1-1,-1-1 0,1 0 0,0 0 0,0 1 0,0-1 1,0 0-1,0 0 0,0 1 0,0-1 0,0 0 1,0 0-1,0 1 0,0-1 0,0 0 0,0 0 1,0 1-1,0-1 0,0 0 0,0 0 0,0 1 0,1-1 1,-1 0-1,0 0 0,0 1 0,2 18-27,-1-17 32,1 1 1,-1-1-1,1 1 1,0-1 0,0 1-1,0-1 1,0 0-1,0 0 1,0 0-1,1 0 1,-1-1 0,1 1-1,-1 0 1,1-1-1,0 0 1,0 0 0,-1 0-1,1 0 1,0 0-1,0 0 1,0-1-1,0 1 1,0-1 0,0 0-1,0 0 1,0 0-1,0 0 1,0-1 0,4 0-1,1 0 30,1-1-1,-1 0 1,0 0-1,0-1 1,0 0-1,0 0 0,0-1 1,-1 0-1,11-7 1,-9 4-13,-1 0 0,0 0 1,0-1-1,-1-1 0,1 1 0,-2-1 1,1 0-1,-2 0 0,1-1 0,-1 0 1,0 0-1,-1 0 0,0-1 0,-1 1 1,0-1-1,-1 0 0,0 0 1,-1 0-1,0 0 0,0 0 0,-2-14 1,1 25-17,0-1 0,0 1 0,0-1 1,0 1-1,0-1 0,0 1 0,0-1 1,0 0-1,0 1 0,0-1 0,0 1 1,0-1-1,-1 1 0,1-1 0,0 1 1,0-1-1,-1 1 0,1 0 1,0-1-1,-1 1 0,1-1 0,0 1 1,-1 0-1,1-1 0,-1 1 0,1 0 1,0-1-1,-1 1 0,1 0 0,-1 0 1,1-1-1,-1 1 0,1 0 0,-1 0 1,1 0-1,-1 0 0,1 0 1,-1-1-1,1 1 0,-1 0 0,0 0 1,1 0-1,-1 1 0,1-1 0,-1 0 1,1 0-1,-1 0 0,1 0 0,-1 0 1,1 1-1,-1-1 0,1 0 0,-1 0 1,0 1-1,-1 0 3,0 1 0,0-1 0,0 1 0,-1-1 0,2 1 0,-1 0 0,0 0 0,0-1 1,0 1-1,-2 4 0,-2 8 142,1-1 1,0 1 0,0 0 0,-4 27-1,8-33-37,0-1-1,0 1 1,0 0-1,1 0 1,1 0-1,-1-1 1,1 1-1,0 0 1,1 0-1,5 14 1,-6-20-98,0 0 0,0 0 0,1 1 1,-1-1-1,1 0 0,0 0 0,-1 0 0,1 0 1,0-1-1,0 1 0,0 0 0,0-1 0,0 0 1,1 1-1,-1-1 0,0 0 0,1 0 0,-1 0 1,1 0-1,-1-1 0,1 1 0,-1-1 0,1 1 0,-1-1 1,1 0-1,0 0 0,-1 0 0,1-1 0,-1 1 1,1 0-1,0-1 0,-1 0 0,0 1 0,4-3 1,2 1 1,-1-1 1,0-1 0,0 1-1,0-1 1,0 0 0,-1-1-1,1 0 1,-1 0 0,0 0 0,5-7-1,27-37-187,-35 45 158,-1-1 1,1 1-1,-1 0 0,0-1 1,0 0-1,0 1 1,0-1-1,-1 0 1,0 0-1,1-5 1,-2 9 21,0 1 0,-1 0 1,1 0-1,0 0 1,0-1-1,0 1 0,0 0 1,0 0-1,0 0 1,-1 0-1,1 0 1,0-1-1,0 1 0,0 0 1,0 0-1,-1 0 1,1 0-1,0 0 1,0 0-1,0 0 0,-1 0 1,1-1-1,0 1 1,0 0-1,0 0 1,-1 0-1,1 0 0,0 0 1,0 0-1,0 0 1,-1 0-1,1 0 0,0 0 1,0 1-1,0-1 1,-1 0-1,1 0 1,0 0-1,0 0 0,0 0 1,-1 0-1,1 0 1,0 0-1,0 1 1,0-1-1,0 0 0,-1 0 1,1 0-1,0 0 1,0 1-1,-11 7 226,6-1-154,0 1 0,1 0 1,0 0-1,1 0 0,-1 0 0,-2 14 1,4-17-26,1 0 1,0 0-1,0 1 0,0-1 1,1 0-1,0 1 1,0-1-1,0 0 0,0 1 1,1-1-1,0 0 1,2 7-1,-1-9-53,0-1 1,0 0-1,0 0 0,0 0 0,0 0 0,1 0 1,-1 0-1,1-1 0,-1 1 0,1-1 0,-1 0 0,1 0 1,0 0-1,-1 0 0,1 0 0,0 0 0,0-1 1,0 1-1,0-1 0,0 0 0,0 0 0,0 0 1,5-1-1,2 1-270,1-1 0,-1-1 0,1 1 1,-1-2-1,15-4 0,21-19-3427,-16 2-2250,7-11-7852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 15118,'0'0'9823,"-8"-2"-8659,6 1-1131,-1 0-1,1 1 1,-1-1 0,1 1 0,-1-1 0,1 1 0,-1 0 0,1 0 0,-1 0 0,1 0 0,-1 1-1,1-1 1,-1 1 0,1-1 0,0 1 0,-1 0 0,1 0 0,0 0 0,0 0 0,-1 0-1,1 1 1,0-1 0,0 1 0,0-1 0,0 1 0,1 0 0,-1 0 0,0 0 0,1 0-1,-3 4 1,-25 37-449,76-41-919,4-5 1199,-36 2 53,1-1-1,0 2 1,-1 0 0,1 1-1,0 0 1,-1 1 0,1 1-1,17 6 1,-32-9 100,0 0 1,0 0-1,0 1 0,0-1 1,-1 0-1,1 1 0,0-1 1,0 1-1,0-1 0,0 1 1,0-1-1,-1 1 0,1-1 1,0 1-1,0 0 0,-1 0 1,1-1-1,0 1 0,-1 0 1,1 0-1,-1 0 0,1-1 1,-1 1-1,0 0 0,1 0 0,-1 0 1,0 0-1,1 0 0,-1 0 1,0 0-1,0 0 0,0 0 1,0 0-1,0 0 0,0 0 1,0 0-1,0 0 0,-1 0 1,1 0-1,0 0 0,-1 0 1,1 0-1,0 0 0,-1 0 1,1-1-1,-1 1 0,1 0 1,-1 0-1,0 0 0,1-1 0,-1 1 1,0 0-1,0-1 0,1 1 1,-1-1-1,0 1 0,-1 0 1,-7 6 354,-1-1 1,1 0-1,-20 8 1,24-12-343,-9 5 92,-1 0-1,0-1 1,-1-1-1,0 0 0,1-1 1,-1-1-1,-32 3 1,48-6-182,-1 0 1,1 0-1,-1 0 0,1 0 1,0 0-1,-1 0 0,1 0 1,-1 0-1,1 0 1,-1 0-1,1 0 0,0-1 1,-1 1-1,1 0 0,-1 0 1,1 0-1,0-1 0,-1 1 1,1 0-1,0 0 1,-1-1-1,1 1 0,0 0 1,0-1-1,-1 1 0,1 0 1,0-1-1,0 1 1,-1-1-1,1 1 0,0 0 1,0-1-1,0 1 0,0-1 1,4-19-2430,18-18-3302,3 7-615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4164,'0'0'16960,"-2"10"-14905,-5 21-1040,2 0 1,1 0-1,1 1 0,2 0 0,5 53 0,-4-82-981,1-1 0,-1 1-1,1 0 1,-1-1-1,1 1 1,0-1-1,0 1 1,0-1 0,1 0-1,-1 1 1,0-1-1,1 0 1,0 0-1,2 3 1,-3-4-22,0 0 1,0 0-1,1-1 0,-1 1 0,0 0 1,1-1-1,-1 1 0,1-1 0,-1 1 1,0-1-1,1 0 0,-1 1 0,1-1 1,-1 0-1,1 0 0,-1 0 0,1 0 1,-1 0-1,3-1 0,-1 0 1,1 0 1,0-1-1,-1 1 0,1-1 0,-1 0 1,0 0-1,0 0 0,1-1 1,-1 1-1,-1-1 0,1 1 0,0-1 1,-1 0-1,1 0 0,-1 0 0,0-1 1,3-5-1,38-76-232,-43 85 211,0 0 0,1 0 0,-1-1 0,0 1 0,0 0 0,0 0 0,0 0 0,0-1 1,0 1-1,0 0 0,0 0 0,0 0 0,1 0 0,-1 0 0,0-1 0,0 1 0,0 0 0,0 0 0,1 0 0,-1 0 0,0 0 0,0 0 0,0 0 0,0 0 0,1-1 0,-1 1 0,0 0 0,0 0 1,0 0-1,1 0 0,-1 0 0,0 0 0,0 0 0,0 0 0,1 0 0,-1 0 0,0 0 0,0 1 0,0-1 0,1 0 0,-1 0 0,0 0 0,0 0 0,0 0 0,0 0 0,1 0 0,-1 0 0,0 0 0,0 1 1,0-1-1,0 0 0,0 0 0,1 0 0,-1 0 0,0 1 0,0-1 0,0 0 0,0 0 0,0 0 0,5 20-88,-2 24 135,-4-23-32,1-14-39,-1 0 0,1 1-1,1-1 1,-1 1 0,3 10-1,-3-18-57,1 1-1,-1-1 0,0 1 0,0-1 0,0 0 0,1 1 0,-1-1 0,0 1 0,1-1 0,-1 0 1,0 1-1,1-1 0,-1 0 0,0 1 0,1-1 0,-1 0 0,1 0 0,-1 1 0,0-1 0,1 0 1,-1 0-1,1 0 0,-1 0 0,1 1 0,-1-1 0,1 0 0,-1 0 0,1 0 0,-1 0 0,1 0 1,-1 0-1,1 0 0,-1-1 0,1 1 0,-1 0 0,1 0 0,-1 0 0,0 0 0,1 0 1,-1-1-1,1 1 0,-1 0 0,0 0 0,1-1 0,-1 1 0,1 0 0,-1-1 0,1 0 0,17-16-4573,0-6-1667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154 103 14990,'0'0'3379,"-8"4"-683,-12 6-1550,0 2 0,1 0 0,0 1 0,1 1 0,-25 23 0,43-36-1145,-1-1-1,1 0 0,-1 1 1,1-1-1,-1 1 1,1-1-1,0 1 1,-1-1-1,1 1 1,0-1-1,-1 1 0,1-1 1,0 1-1,0-1 1,-1 1-1,1-1 1,0 1-1,0 0 0,0-1 1,0 1-1,0-1 1,0 1-1,0 0 1,0-1-1,0 1 1,0-1-1,0 1 0,0 0 1,0-1-1,1 1 1,-1-1-1,0 1 1,0-1-1,1 1 1,-1 0-1,24 5 14,30-13-124,-25 1-227,-1 0-103,-1 0 0,1 2-1,36-1 1,-48 7 938,-8-3 1556,-12-20-1304,2 15-982,-26-58 529,22 51-904,0 1 0,1-1 1,-7-21-1,12 33 434,0 0 1,0 1 0,0-1 0,0 0-1,0 1 1,0-1 0,0 0 0,0 1-1,0-1 1,0 0 0,0 1 0,0-1-1,0 0 1,1 1 0,-1-1 0,0 0-1,0 1 1,1-1 0,-1 1 0,1-1-1,-1 1 1,0-1 0,1 0 0,-1 1-1,1 0 1,-1-1 0,1 1 0,-1-1-1,1 1 1,-1 0 0,1-1 0,1 1-1,24-6-4085,-12 3 1207,9-3-1754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8616,'0'0'6182,"-40"61"-4484,33-21-1090,4 3-191,3 3 640,0 1 480,3-3-512,8-6-545,2-4-351,-1-6-97,-1-7-577,0-7-1120,-4-10-866</inkml:trace>
  <inkml:trace contextRef="#ctx0" brushRef="#br0" timeOffset="1">123 286 8872,'0'0'2499,"-56"-52"287,29 34-95,9 3-97,2 7 321,11 6 1153,8 2-3556,13 0-255,2 1-97,8 4-32,1-4-128,5 0 0,2-1-288,1 0-929,-1 0-1506,0-10-1377,-3-2-4324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53 10890,'0'0'7736,"-2"10"-5793,-1 3-1564,1 1 0,0-1 0,1 1 0,1-1 0,0 1 0,0 0 0,2-1 0,0 1 0,0-1 0,1 0 0,1 1 0,6 13 0,-10-26-368,18 32 336,-18-31-289,1-1 0,-1 0 0,1 0 0,-1 0 0,1 0 0,-1 0 0,1 0 0,0-1 0,-1 1 0,1 0 0,0 0 0,0 0 0,0-1 0,0 1 0,-1 0 0,1-1 0,0 1 0,0-1 0,0 1 0,0-1 0,1 1 0,-1-1 0,0 0 0,0 1 0,0-1 0,0 0 0,0 0 0,0 0 0,2 0 0,-2-1 53,0-1 0,0 1 0,0-1 0,0 1 0,0-1 0,-1 1 0,1-1 0,0 1 0,-1-1 0,1 0 0,-1 1 0,0-1 0,1 0 0,-1 0 0,0 1 0,0-3 0,1-35 251,-2 31-230,2-1-100,-1-1 1,-1 1-1,0-1 1,0 1-1,-1 0 1,0-1-1,-1 1 1,0 0-1,0 0 0,-1 0 1,0 1-1,-6-10 1,9 17-81,2 5 36,0-1 1,0 1 0,0-1 0,0 1 0,0-1-1,1 0 1,-1 0 0,1 1 0,0-1-1,0 0 1,0-1 0,1 1 0,-1 0-1,1-1 1,-1 1 0,1-1 0,0 0-1,0 0 1,4 3 0,-5-4 13,-1 0 0,1 0 1,0 1-1,-1-1 0,1-1 0,0 1 1,0 0-1,0 0 0,0-1 0,0 1 1,0-1-1,0 0 0,0 1 0,0-1 1,0 0-1,0 0 0,0 0 0,0 0 0,0-1 1,0 1-1,0-1 0,0 1 0,0-1 1,-1 1-1,1-1 0,0 0 0,0 0 1,0 0-1,-1 0 0,1 0 0,0-1 1,-1 1-1,1 0 0,-1-1 0,2-1 1,2-7-61,-1-1 0,0 1 0,-1-1 0,0 0 0,-1 0 0,0 0 0,0 0 1,-1-13-1,1 7-484,-5 37 594,0 0 0,0 27 0,3-42-9,0 0 0,0 1 0,0-1 0,1 1 0,0-1 0,0 1 0,0-1 0,0 0 0,1 0 0,0 1 0,0-1 0,1-1 0,4 9 0,-6-12-33,1 1-1,-1-1 0,1 0 1,0 0-1,-1 0 0,1-1 0,0 1 1,-1 0-1,1-1 0,0 1 1,0-1-1,0 1 0,-1-1 1,1 0-1,0 0 0,0 0 1,0 0-1,0 0 0,0 0 0,-1 0 1,1-1-1,0 1 0,0-1 1,0 1-1,-1-1 0,1 0 1,0 1-1,-1-1 0,1 0 1,-1 0-1,1-1 0,-1 1 1,1 0-1,-1 0 0,0-1 0,1 1 1,1-3-1,6-6 0,0-1 0,-1 0 0,12-18 0,53-96-255,-69 142-93,-3 10 465,-1 82 1337,0-108-1450,0 0 1,-1 0-1,1-1 1,0 1 0,0 0-1,0 0 1,1 0 0,-1 0-1,0-1 1,0 1-1,0 0 1,0 0 0,1-1-1,-1 1 1,0 0 0,1 0-1,-1-1 1,1 1-1,-1 0 1,1-1 0,-1 1-1,1 0 1,-1-1 0,1 1-1,0-1 1,-1 1-1,1-1 1,0 1 0,-1-1-1,1 0 1,0 1 0,0-1-1,-1 0 1,1 0-1,0 1 1,0-1 0,0 0-1,-1 0 1,1 0 0,0 0-1,0 0 1,0 0-1,-1 0 1,1 0 0,0 0-1,0 0 1,1-1 0,1 0-3,1 0 1,-1 0-1,0-1 0,0 1 1,0-1-1,0 0 1,0 0-1,0 0 1,4-4-1,36-46-431,-34 39-29,0 1 0,1 1 1,0-1-1,18-13 0,-28 26 411,1 0 0,0 0 0,0-1 0,-1 1 0,1 0 0,-1 0 0,1 0 0,0 1 0,-1-1 0,0 0 0,1 0 0,-1 0 0,0 0 0,0 0 0,1 0 0,-1 1-1,0-1 1,0 0 0,0 0 0,-1 0 0,1 1 0,0 1 0,0 44 155,0-43-223,0 16-1393,0-15-2686,0 0-3771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1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12908,'0'0'19250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2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118 106 2659,'-10'-5'351,"0"-1"1,1-1-1,-15-12 1,7 5 350,5 11-885,-8 4 6608,13 4-429,25-3-4749,325 2-61,241-4-1064,-567 0-115,-11 0 37,0 1 0,0-2 0,0 1 0,0-1 0,0 1 0,10-4 0,-54 0 1050,16 1-1030,-710-6 486,508 30 69,217-19-654,12 0 35,27 0 68,51 0 43,852-18-644,-1121 19 635,37 1 413,-213-21-1,360 16-479,-34-5 164,35 6-185,0 0 0,0 1 1,1-2-1,-1 1 0,0 0 0,0 0 0,0 0 1,0 0-1,1 0 0,-1-1 0,0 1 1,0 0-1,0-1 0,1 1 0,-1-1 0,0 1 1,0 0-1,1-1 0,-1 0 0,1 1 1,-1-1-1,0 1 0,1-1 0,-1 0 0,1 1 1,-1-1-1,1 0 0,-1-1 0,2 1-12,1 0 0,-1-1 0,1 1 0,-1 0 0,1 0 1,-1 0-1,1 0 0,0 0 0,-1 1 0,1-1 0,0 0 0,0 1 0,-1-1 0,1 1 0,0 0 0,0-1 0,0 1 0,0 0 0,3 1 0,4-2-11,144-11-549,239 12 1,-352 1 421,1 2 1,48 9 0,-89-12 137,0 0-1,0 0 1,0 0-1,-1 0 1,1 0-1,0 1 1,0-1 0,0 0-1,0 0 1,0 0-1,0 0 1,0 0 0,0 0-1,0 0 1,0 0-1,0 0 1,0 1 0,0-1-1,0 0 1,0 0-1,0 0 1,0 0-1,0 0 1,0 0 0,0 0-1,0 0 1,0 0-1,0 1 1,0-1 0,0 0-1,0 0 1,0 0-1,1 0 1,-24 2 124,-34 0 126,-79-3-75,16-2 271,-233 26 0,346-22-465,4-2-59,1 1-1,-1 1 1,1-1-1,0 0 1,-1 0-1,1 1 1,-1 0-1,1-1 1,0 1 0,0 0-1,-1 0 1,1 0-1,0 0 1,0 1-1,0-1 1,0 1-1,0-1 1,1 1-1,-1-1 1,-3 5-1,6-6-124,-1 1 0,1 0-1,-1-1 1,1 1-1,-1-1 1,1 1 0,0-1-1,-1 1 1,1-1-1,0 1 1,-1-1-1,1 0 1,0 1 0,0-1-1,-1 0 1,1 0-1,0 0 1,0 1-1,-1-1 1,1 0 0,0 0-1,0 0 1,0 0-1,-1 0 1,1 0 0,0-1-1,0 1 1,0 0-1,1-1 1,1 1-846,30 0-4334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2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4420,'6'2'581,"0"0"1,0-1-1,0 1 0,0-1 1,0-1-1,0 1 0,0-1 1,0-1-1,0 1 0,10-2 0,0 0 291,559-18 4783,772 18-4520,-872 20-1105,129 1 36,732-18 441,-1310-1-420,-6 2-12,1-2 0,-1 0 1,1-2-1,-1 0 0,0-1 0,1-1 0,-1-1 1,37-14-1,-56 19 2,0-1 1,1 1 0,-1-1 0,0 1-1,0-1 1,0 0 0,0 0-1,0 1 1,0-1 0,0 0-1,0 0 1,0 0 0,-1 0-1,1 0 1,0 0 0,0 0-1,-1 0 1,1 0 0,-1 0-1,1-1 1,-1 1 0,1 0-1,-1 0 1,0 0 0,0-1 0,1 1-1,-1 0 1,0-2 0,-34 2-271,-41 0-4665,41-9-48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0 766 16015,'0'0'2723,"4"-67"-2563,19 19 160,13-20 33,18-11 159,6-12-32,8-6-191,4 2-257,-3 9-929,-15 12-3940,-9 13-6662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3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4708,'0'0'9001,"5"-1"-7763,38-5 366,81-2-1,132 24-1753,-213-12 350,583 0 300,-293-12 783,515 20 2496,-847-12-3901,-22-8-9589,7-2 294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9:3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5605,'23'3'1603,"0"0"0,0-2 0,0 0 0,34-4 0,8 0 55,134 0 986,159 3-1028,-270 8-1587,48 1 1197,-136-9-1262,0-1 0,0 1 0,-1 0 0,1 0 0,0 0 0,0 0-1,0 0 1,-1 0 0,1 0 0,0-1 0,0 1 0,0 0 0,0 0 0,-1 0 0,1-1 0,0 1 0,0 0 0,0 0-1,0 0 1,0-1 0,0 1 0,0 0 0,0 0 0,-1 0 0,1-1 0,0 1 0,0 0 0,0 0 0,0-1 0,0 1-1,0 0 1,0 0 0,0-1 0,0 1 0,1 0 0,-1 0 0,0 0 0,0-1 0,0 1 0,0 0 0,0 0 0,0 0 0,0-1-1,0 1 1,1 0 0,-1 0 0,0 0 0,0-1 0,0 1 0,0 0 0,1 0 0,-1 0 0,0 0 0,0 0 0,0 0-1,1 0 1,-1-1 0,0 1 0,0 0 0,1 0 0,-1 0 0,-15-11-7111,9 6-611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1194 307 9961,'-11'-3'139,"-6"0"-83,0 0-63,0-1 0,1-1 0,-18-7-1,29 10 45,0 0 0,0-1-1,0 0 1,0 0 0,1 0-1,-1 0 1,1-1-1,0 0 1,0 0 0,0 0-1,1 0 1,-1-1 0,1 1-1,-5-10 1,6 10 9,1 0 0,-1 0-1,0 0 1,-1 1 0,1-1 0,-1 1 0,1-1 0,-1 1 0,0 0 0,-1 0 0,1 0-1,0 1 1,-1-1 0,1 1 0,-7-4 0,2 4-32,0 0 1,0 0-1,0 0 0,0 1 1,-1 0-1,1 1 0,-10 0 1,-18 3-90,1 1 1,-1 2 0,1 2 0,1 1 0,-54 22-1,25-10 670,41-12-539,0 0 1,1 2-1,0 0 0,1 1 1,0 1-1,1 1 0,0 1 1,1 1-1,1 0 0,-18 22 1,8-4 142,0 1 1,3 1-1,0 1 1,-28 64 0,24-32-40,3 0 1,3 2 0,3 1 0,-14 105 0,-7 300-95,39-460-63,-5 371 47,6-381-60,1-1 0,-1 1 0,1 0 0,1-1 0,-1 1-1,1-1 1,0 0 0,0 1 0,1-1 0,0 0 0,0 0 0,1-1 0,-1 1 0,1-1-1,0 1 1,1-1 0,-1 0 0,6 4 0,-3-5 22,-1 0 1,1 0-1,0-1 0,0 1 1,0-2-1,0 1 0,0-1 1,1 0-1,-1-1 0,1 0 1,-1 0-1,1 0 0,0-1 1,-1 0-1,13-2 0,-4-1 51,-1 0-1,0-1 0,0-1 0,-1-1 0,1 0 0,-1 0 0,0-1 0,-1-1 0,0-1 0,17-13 1,17-17 150,53-58 0,-86 83-148,80-85 85,-4-4 0,90-135 1,-127 159-170,-4-3 0,-4-2 1,-4-2-1,32-92 1,-64 149 54,0-1 0,-2 0 0,-1-1 0,-1 1 0,-2-1 0,-1-57 0,-4 64 125,-1 0-1,0 0 1,-2 1-1,-1-1 1,-1 1-1,-1 1 1,-1-1-1,-1 1 1,-16-27-1,1 8 112,-3 1-1,-1 1 0,-1 2 1,-2 0-1,-61-51 0,75 72-488,-2 1-1,1 1 0,-2 1 0,0 1 1,-1 0-1,0 2 0,0 0 1,-1 2-1,0 0 0,-1 2 0,1 1 1,-1 0-1,-28 0 0,-29 5-2873,-6 9-2098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 459 9705,'-679'-89'2418,"619"81"-2457,0 2 0,0 3 1,0 3-1,0 3 0,0 2 0,1 3 0,0 2 0,0 3 0,-98 35 0,108-29 80,0 3 0,2 2-1,0 2 1,2 2 0,0 2 0,3 2 0,0 1 0,3 3 0,0 1 0,3 2 0,-38 51 0,37-37-19,2 2-1,3 1 1,3 1 0,2 2 0,2 1-1,3 1 1,3 0 0,3 2 0,2 0-1,3 1 1,3 0 0,3 0-1,3 81 1,4-120 35,0 0-1,2-1 1,1 1-1,1 0 0,1-1 1,1 0-1,1-1 1,1 0-1,1 0 1,1-1-1,16 23 1,-7-18 7,0-1 1,2 0 0,1-2 0,1-1 0,1-1-1,1-1 1,51 30 0,-6-11-53,2-4 1,2-4-1,1-2 1,1-4-1,2-3 0,148 22 1,-52-25 2,1-7 1,201-11-1,-242-10 101,-1-6-1,-1-6 0,-1-6 0,-1-6 0,-1-5 0,-2-6 0,-3-6 0,134-71 0,-203 90-87,-1-2-1,-2-2 1,-1-3 0,-2-2-1,46-46 1,-76 64 30,-1-1 1,-1-2 0,0 1 0,-2-2-1,-1 0 1,-1-2 0,-1 1-1,-1-1 1,-2-1 0,0-1 0,-2 1-1,10-56 1,-14 30 64,-1-1-1,-3 0 1,-2 1-1,-3-1 1,-2 1 0,-3-1-1,-30-104 1,14 84-34,-3 0 0,-3 2 0,-4 1-1,-83-126 1,84 149-64,-2 1 0,-2 2 0,-3 2 0,-1 1 0,-73-56 0,78 72-13,0 2 1,-2 2-1,-1 1 1,0 2-1,-1 2 0,-2 2 1,1 2-1,-46-10 1,27 13-338,-1 3 0,-1 2 0,1 3 0,-1 3 0,-103 12 0,41 8-2253,-216 62 1,95-6-2895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3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4245 431 8680,'-467'-157'3157,"-251"-4"-2721,-12 64-337,530 82 9,-337 18 0,419 8-1,1 5 1,1 5-1,0 6 0,2 4 1,2 6-1,1 4 0,2 5 1,-153 89-1,219-110-33,1 3 0,1 1-1,2 3 1,1 0 0,-42 48-1,65-63-68,1 0 1,1 1-1,1 1 0,0 0 0,1 1 0,1 0 0,1 0 0,1 1 0,1 0 0,1 1 0,0 0 0,2 0 0,1 0 0,-1 23 0,5-15-6,1-1 0,1 0 1,2 0-1,1-1 0,1 1 0,1-1 0,2-1 1,0 0-1,2 0 0,1-1 0,2 0 0,0-1 0,23 27 1,0-4 26,2-2 1,2-2 0,2-1 0,2-3 0,70 48-1,-21-26 32,3-5-1,2-3 0,192 70 1,344 62 1058,481-2-172,17-131 34,-958-55-626,1-9 1,-2-7-1,216-50 1,-297 46-249,-2-5 1,-1-4 0,-1-3-1,-2-5 1,-2-3 0,-2-4-1,125-90 1,-179 112-84,0-1 1,-1-1-1,-2-1 1,-1-2-1,-1 0 1,-1-2-1,36-63 1,-50 76-25,-2 0 1,0 0-1,-1-1 1,-1 0 0,-1 0-1,-1 0 1,0-1-1,-1 0 1,-2 1-1,0-1 1,-1 0 0,0 0-1,-2 0 1,-1 1-1,0-1 1,-1 1 0,-9-24-1,2 15-8,-1 1-1,-1 1 1,-2 0 0,0 1 0,-2 0-1,-1 2 1,-27-29 0,0 6-14,-3 2 0,-71-51 0,17 26-96,-3 4 1,-2 5 0,-3 5-1,-211-75 1,54 47-2096,-279-49 0,253 72-1238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4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59 4708,'-25'16'2612,"25"-16"-2574,-1 0 1,1 0-1,0 0 0,0 0 1,0 1-1,0-1 0,-1 0 1,1 0-1,0 0 1,0 1-1,0-1 0,0 0 1,0 0-1,0 1 0,0-1 1,0 0-1,0 0 1,0 0-1,0 1 0,0-1 1,0 0-1,0 0 1,0 1-1,0-1 0,0 0 1,0 0-1,0 1 0,0-1 1,0 0-1,0 0 1,0 0-1,1 1 0,-1-1 1,0 0-1,0 0 1,0 0-1,0 1 0,0-1 1,1 0-1,-1 0 0,0 0 1,0 0-1,0 0 1,1 1-1,-1-1 0,0 0 1,0 0-1,1 0 1,5 2 304,1 0 1,-1-1 0,1 0 0,0 0 0,10 0 0,896 6 2684,-834-8-2885,656-23 1881,-5 0-1069,334 24-5,-499 1-704,-113-24-151,0-1 103,-362 22-156,-29 0 143,74 7-1,-107 6-44,-22-5-948,-19-3-2255,-2-3-1758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1209 226 3972,'-21'-26'1300,"-2"0"0,0 2 1,-2 0-1,-39-28 1,49 42-1058,0 2 1,0-1 0,-1 2-1,0 0 1,0 0 0,-1 2-1,1 0 1,-1 1-1,-1 1 1,-24-2 0,0 2-119,0 3 0,-1 1 0,1 2 0,1 2 0,-1 2 0,1 1 0,0 3 0,1 1 0,0 1 0,1 3 1,0 1-1,1 2 0,-37 25 0,58-31-64,1 0 0,0 1 1,1 0-1,0 1 0,2 1 1,-1 0-1,2 1 0,-14 23 1,13-13-22,0 0 0,1 0 0,2 1-1,1 0 1,-6 34 0,1 27-4,5 0 0,4 171 0,6-175 4,-1-40-26,-1 75 40,5 0 0,22 137 0,-21-234 23,1 0 0,1-1 0,0 0 0,2-1 0,1 0 0,0 0 0,2-1 0,0 0 0,1-1-1,1 0 1,1-1 0,28 26 0,-9-14 7,1-3 1,1-1-1,1-1 0,1-2 1,69 30-1,-69-36 106,0-1 0,1-1-1,1-3 1,0-1 0,0-2 0,1-1 0,0-3-1,51 1 1,-75-6-45,0 0-1,0-1 1,0-1-1,0-1 1,0 0-1,0-1 0,-1-1 1,0 0-1,0-1 1,0-1-1,-1-1 1,0 0-1,0-1 1,-1-1-1,20-16 1,-4-2-96,-2-1 1,-1-2-1,-1 0 1,-1-2-1,-2-1 1,-2-1-1,-1 0 1,-2-2-1,-1 0 1,-2-1 0,-1 0-1,-3-1 1,-1-1-1,-1 0 1,-3 0-1,-1-1 1,-1-58-1,-16-460 353,11 515-286,0-26 414,1 26-427,-1-1 0,-3 1 0,-13-67 0,14 99-137,0 1-1,-1-1 0,0 1 1,0 0-1,-2 0 0,1 1 0,-1 0 1,-1 0-1,0 0 0,0 0 1,-1 1-1,0 1 0,0-1 0,-1 1 1,-1 1-1,1 0 0,-1 0 1,-11-5-1,-35-17-2678,-2 5-3393,20 10-914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4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346 105 4869,'0'0'9230,"9"-3"-9033,34-8-44,0 1-1,1 3 0,0 1 1,57 1-1,-21 0-124,379-53 138,-539 64 410,14-4-351,-656 57 1109,680-56-1306,33-4 12,27-1-44,322-16 43,-35 3 18,-495 19 111,76-4-144,8 2 25,-7-1 100,-155 20 0,196-5-1027,31 4-2568,33-12-8,7-3-672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14798,'0'0'4975,"0"10"-3565,1 137 1984,-4-92-2853,4 0 0,9 80 1,13-64-928,-10-38-2933,-15-42-2591,-9-9 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8872,'0'0'12813,"59"-19"-12653,-21 19-128,7 0-224,4 0-1282,6 1-1152,-2 0-2723,1 1-3396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21:3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9353,'0'0'11435,"48"17"-22101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46 11531,'0'0'3785,"-12"0"-406,-5 0-2264,-1-1-340,-1 0 1,0 2-1,-26 4 1,41-5-715,1 0-1,0 1 1,-1 0-1,1-1 1,0 1 0,-1 1-1,1-1 1,0 0 0,0 1-1,0-1 1,0 1 0,0 0-1,1 0 1,-1 0 0,0 1-1,1-1 1,-1 1 0,1-1-1,0 1 1,0 0-1,0-1 1,0 1 0,1 0-1,-1 0 1,1 1 0,0-1-1,-2 4 1,3-6-49,0 1 0,0-1 0,0 0 1,0 0-1,0 1 0,0-1 0,1 0 0,-1 1 0,0-1 1,1 0-1,-1 0 0,1 0 0,-1 1 0,1-1 0,-1 0 1,1 0-1,0 0 0,0 0 0,0 0 0,-1 0 0,1 0 1,0 0-1,0 0 0,0-1 0,0 1 0,0 0 0,1-1 1,-1 1-1,0 0 0,0-1 0,0 1 0,0-1 0,1 0 1,-1 1-1,0-1 0,3 0 0,55 3 294,-46-3-245,-6-1-34,1 1 1,-1-1-1,0 0 1,0-1 0,0 0-1,0 0 1,0 0-1,0-1 1,0 0-1,-1 0 1,0-1 0,12-7-1,-14 7-61,0 1-1,-1 0 1,1-1-1,0 0 1,-1 0-1,0 0 1,0 0-1,0 0 1,-1-1-1,1 1 1,-1-1 0,0 1-1,0-1 1,-1 0-1,1 0 1,-1 0-1,0 0 1,-1 0-1,1-6 1,-1 10-114,0 1 0,0-1 0,0 1 0,0-1 1,0 0-1,0 1 0,0-1 0,0 1 0,0-1 0,0 0 0,0 1 1,0-1-1,-1 1 0,1-1 0,0 1 0,0-1 0,-1 1 1,1-1-1,0 1 0,-1-1 0,1 1 0,-1-1 0,1 1 1,0-1-1,-1 1 0,1 0 0,-1-1 0,1 1 0,-1 0 1,1-1-1,-1 1 0,0 0 0,1 0 0,-1-1 0,1 1 0,-1 0 1,1 0-1,-1 0 0,0 0 0,1 0 0,-1 0 0,0 0 1,1 0-1,-1 0 0,1 0 0,-1 0 0,0 0 0,0 1 1,1 6-6195,6-2 2551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 9929,'0'0'3348,"1"-9"-359,2-28-1345,-3 37-1619,0 0 1,0 0-1,-1 1 0,1-1 0,0 0 0,0 0 1,-1 0-1,1 1 0,0-1 0,0 0 0,-1 0 0,1 0 1,0 0-1,0 0 0,-1 0 0,1 0 0,0 1 0,0-1 1,-1 0-1,1 0 0,0 0 0,-1 0 0,1 0 1,0 0-1,0 0 0,-1 0 0,1-1 0,0 1 0,-1 0 1,1 0-1,0 0 0,0 0 0,-1 0 0,1 0 0,0-1 1,0 1-1,-1 0 0,1 0 0,0 0 0,0 0 1,0-1-1,-1 1 0,1 0 0,0 0 0,0-1 0,0 1 1,0 0-1,0 0 0,0-1 0,-1 1 0,1 0 0,0 0 1,0-1-1,0 1 0,0 0 0,0-1 0,0 1 1,0 0-1,0 0 0,0-1 0,0 1 0,0 0 0,0-1 1,0 1-1,1-1 0,-14 17 582,3 4-210,0 1-1,2 1 1,0-1-1,1 2 1,2-1-1,0 0 1,1 1-1,1 0 1,2 0-1,0 26 1,2-43-374,0 0 0,0 0 0,0-1 0,1 1 0,0 0 0,0-1 0,0 1 0,1-1 0,5 9 0,-7-12-42,1 0 0,-1 0-1,0 0 1,1 0 0,-1 0 0,1-1 0,0 1 0,-1-1 0,1 1 0,0-1 0,0 0 0,0 1 0,0-1-1,0 0 1,0-1 0,0 1 0,1 0 0,-1 0 0,0-1 0,0 1 0,1-1 0,-1 0 0,0 0 0,1 0 0,-1 0-1,0 0 1,5-1 0,-6 0-1,1 0-1,0 0 1,-1-1-1,0 1 0,1 0 1,-1-1-1,0 1 1,0-1-1,1 1 0,-1-1 1,0 1-1,-1-1 1,1 0-1,0 1 1,0-1-1,-1 0 0,1 0 1,-1 0-1,0 0 1,1 1-1,-1-1 1,0 0-1,0 0 0,0 0 1,0 0-1,-1-2 1,1-3 16,0 1 1,-1 0 0,0 0 0,0 0-1,-1 0 1,1 0 0,-4-7-1,0 4 76,-1 1-1,0 0 0,0 0 0,-1 0 0,0 1 0,-12-11 1,15 15-52,0 0 1,0-1-1,0 2 1,-1-1-1,1 0 1,-1 1 0,1 0-1,-1 0 1,0 0-1,0 1 1,1 0 0,-1 0-1,0 0 1,0 0-1,-6 1 1,11 0-23,0 0 0,0 0 1,-1 0-1,1 0 0,0 1 1,0-1-1,0 0 0,0 0 0,-1 0 1,1 1-1,0-1 0,0 0 1,0 0-1,0 1 0,0-1 0,0 0 1,0 0-1,0 0 0,0 1 1,0-1-1,0 0 0,0 0 0,0 1 1,0-1-1,0 0 0,0 0 1,0 1-1,0-1 0,0 0 0,0 0 1,0 0-1,0 1 0,0-1 1,1 0-1,-1 0 0,0 0 0,0 1 1,0-1-1,0 0 0,1 0 1,-1 0-1,0 0 0,0 1 0,0-1 1,0 0-1,1 0 0,-1 0 1,0 0-1,0 0 0,1 0 0,-1 0 1,0 0-1,0 1 0,0-1 1,1 0-1,12 10-377,0-6-968,0 0 1,0-1 0,20 3 0,80-1-11520,-108-5 12288,43 0-1301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109 263 12300,'0'0'7778,"-9"4"-5814,7-4-1812,-62 35 2495,62-34-2588,0 0 0,0 0 0,0 1 0,0-1 0,0 1 0,0-1 0,0 1 0,0 0 0,1 0 0,-1-1 0,1 1 1,-1 0-1,1 0 0,0 1 0,-1-1 0,1 0 0,0 0 0,1 1 0,-1-1 0,0 0 0,1 1 0,-1-1 0,1 1 0,0-1 0,-1 1 0,1-1 0,1 1 0,0 4 0,-1-6-61,1 0 0,0 0 0,0-1 0,0 1-1,0 0 1,0-1 0,0 1 0,1 0 0,-1-1 0,0 1 0,0-1-1,0 0 1,1 1 0,-1-1 0,0 0 0,0 0 0,0 0 0,1 0-1,-1 0 1,0 0 0,0 0 0,1 0 0,-1 0 0,0-1 0,0 1-1,1-1 1,0 0 0,34-13-210,-5-17-535,-26 26 607,-1 0-1,1 0 1,0 0 0,0 1 0,0-1 0,1 1 0,9-5-1,-13 49 131,-3-36 111,1 1-1,0 0 1,1 0 0,-1-1-1,1 1 1,0 0 0,0-1 0,0 1-1,0-1 1,1 1 0,0-1 0,0 0-1,0 1 1,5 5 0,-4-8-38,0 1 0,0-1 0,0 0 0,0 0 0,0 0 0,1-1 0,-1 1 0,0-1 0,1 0 0,0 0 0,-1 0 0,1 0 0,0-1 0,-1 1 0,1-1-1,0 0 1,0 0 0,-1 0 0,6-2 0,1 1 20,0-2-1,-1 1 0,1-2 0,-1 1 0,1-1 0,-1 0 0,0-1 1,-1 0-1,1-1 0,-1 0 0,0 0 0,-1-1 0,1 1 0,-1-2 1,6-7-1,2-3-83,-1 0 1,-1 0 0,-1-1 0,0-1 0,14-33 0,1-34 45,-25 79-116,-1 1 0,0-1 1,0 0-1,0 1 0,-1-1 0,0 0 1,-1 0-1,0 1 0,-2-11 1,3 18 64,0-1 1,0 0 0,-1 1 0,1-1 0,0 0 0,-1 1 0,1-1-1,-1 0 1,1 1 0,0-1 0,-1 1 0,1-1 0,-1 1-1,1-1 1,-1 1 0,0-1 0,1 1 0,-1 0 0,1-1-1,-1 1 1,0 0 0,1 0 0,-1-1 0,0 1 0,0 0-1,1 0 1,-1 0 0,0 0 0,1 0 0,-1 0 0,0 0-1,0 0 1,1 0 0,-1 0 0,0 0 0,1 0 0,-1 0-1,0 1 1,1-1 0,-1 0 0,0 1 0,1-1 0,-1 0-1,1 1 1,-1-1 0,0 1 0,-26 22 98,12-4 76,1 0-1,1 1 1,0 0 0,-9 23-1,17-33-99,1 0-1,0 0 1,1 0-1,0 1 1,1 0-1,0-1 1,1 1 0,0 0-1,0 0 1,1 0-1,2 13 1,0-19-111,-1 0 1,2 0-1,-1 1 1,0-1 0,1-1-1,0 1 1,0 0-1,1-1 1,-1 0-1,1 1 1,0-1 0,0-1-1,0 1 1,1-1-1,-1 1 1,1-1-1,0 0 1,10 4 0,44 16-3538,-5-13-5780,-19-9-4622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176 231 1281,'0'0'10517,"1"-9"-6076,4-32-1547,-5 40-2809,0 1 0,0-1 1,0 0-1,0 0 1,0 0-1,0 0 0,0 0 1,0 0-1,0 0 0,0 0 1,-1 0-1,1 0 0,0 0 1,-1 0-1,1 0 0,-1 0 1,1 0-1,-1 1 0,1-1 1,-1 0-1,1 0 0,-1 1 1,0-1-1,1 0 0,-1 1 1,0-1-1,0 0 1,0 1-1,1-1 0,-1 1 1,0-1-1,0 1 0,0 0 1,0-1-1,0 1 0,0 0 1,0 0-1,0 0 0,0 0 1,0 0-1,0 0 0,-1 0 1,-3 0-58,1 0 1,-1 1 0,0 0-1,1 0 1,-1 0-1,-8 3 1,6 0-41,0 0 0,0 1 1,0-1-1,1 2 0,0-1 0,0 0 0,0 1 0,1 0 1,0 1-1,0-1 0,-7 14 0,6-11 17,1 0-1,1 0 1,0 0-1,0 1 1,1 0-1,0 0 1,1 0-1,-3 20 1,5-29 1,0 1 1,0 0-1,-1 0 1,2-1-1,-1 1 1,0 0-1,0 0 1,0-1 0,1 1-1,-1 0 1,1-1-1,-1 1 1,1-1-1,0 1 1,0 0-1,0-1 1,0 1-1,0-1 1,0 0 0,0 1-1,0-1 1,0 0-1,0 0 1,1 0-1,-1 0 1,3 2-1,-1-2 63,0 0-1,0-1 0,1 1 1,-1-1-1,0 1 0,0-1 1,1 0-1,-1 0 0,0 0 1,1-1-1,-1 1 0,6-3 1,6-1 274,-1-2 0,0 1 0,0-2 0,0 0 0,12-9 0,-5 1 64,-1-2 0,0 0 0,-1-1 0,-2-1 0,1-1 0,-2 0 0,-1-2 0,-1 1 0,0-2 0,-2 0 0,15-37 0,-25 54-392,0 1-1,0-1 0,0 1 1,-1-1-1,0 0 1,0 0-1,-1 1 1,0-1-1,0-11 0,-13 28-483,4 8 482,0 0 0,0 1 1,2 0-1,1 1 0,0-1 1,2 1-1,0 0 0,2 1 1,0-1-1,1 0 0,2 23 1,-1-41-2,1-1 0,0 1 1,-1 0-1,1-1 0,0 1 1,0-1-1,1 1 0,-1-1 0,0 1 1,1-1-1,-1 0 0,1 0 1,0 0-1,0 0 0,0 0 1,0 0-1,0 0 0,0-1 1,0 1-1,1-1 0,-1 1 0,1-1 1,-1 0-1,1 0 0,-1 0 1,1 0-1,0-1 0,-1 1 1,1-1-1,0 1 0,-1-1 0,1 0 1,0 0-1,0 0 0,-1-1 1,4 0-1,1 1-37,1-1-1,0 0 1,-1-1-1,1 0 1,-1 0-1,1-1 1,-1 0-1,0 0 1,0 0-1,-1-1 1,12-8-1,-12 6-343,0 0 0,0 0-1,0 0 1,-1-1 0,0 0-1,0 0 1,0-1 0,-1 0-1,0 1 1,5-16 0,-25 39-1158,6 3 1501,-19 42 144,27-57-102,1 0-1,-1 0 0,1 0 1,0 0-1,0 1 1,1-1-1,-1 0 1,1 1-1,0-1 1,0 1-1,1 7 1,0-11-91,-1-1 1,1 1 0,-1-1-1,1 0 1,-1 1 0,1-1-1,0 0 1,-1 1 0,1-1-1,-1 0 1,1 0 0,0 0 0,-1 1-1,1-1 1,0 0 0,-1 0-1,1 0 1,0 0 0,-1 0-1,1 0 1,0 0 0,-1 0-1,1-1 1,0 1 0,-1 0 0,1 0-1,-1 0 1,1-1 0,0 1-1,20-9-3936,5-7-4248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37 9097,'0'0'12075,"-7"9"-11370,-3 6-192,1 0 0,0 2 1,2-1-1,-1 1 0,2 0 1,0 0-1,2 0 0,-1 1 1,-1 20-1,1-1-109,2 0-1,1 0 1,6 67-1,-1-83-529,1-1 0,1 1 0,1-1 0,0 0 0,2-1 0,0 0 0,16 28-1,-51-121-844,22 64 974,-11-22-665,1-1 1,1-1-1,2 0 1,-14-69-1,26 102 671,-1-1 0,1 1 0,0 0 0,1 0 0,-1-1 0,0 1-1,0 0 1,0 0 0,1-1 0,-1 1 0,1 0 0,-1 0 0,1 0-1,-1 0 1,1 0 0,0 0 0,0 0 0,-1 0 0,1 0 0,0 0-1,0 0 1,0 0 0,0 0 0,0 1 0,0-1 0,0 0 0,0 1 0,0-1-1,3 0 1,42-11-57,-22 7-57,-3-2-587,0 0 1,0-2 0,-1 0 0,0-1 0,-1-1 0,0-1-1,19-16 1,-29 20 557,-1 0 0,1 0-1,-2-1 1,1 0 0,-1-1-1,8-14 1,-10 16 594,-2 0-1,1-1 1,-1 1-1,-1 0 1,0-1 0,0 0-1,0 1 1,-1-1-1,0-13 1,-2 37-139,-2 0 1,0 0 0,0 0-1,-9 20 1,0 6-35,-7 27 1260,3 1-1,3 0 1,-8 140 0,22-200-1509,-1 0 0,1 1 1,1-1-1,-1 0 0,6 17 0,-6-24-68,0 1-1,0-1 1,0 1-1,0 0 1,0-1 0,1 0-1,-1 1 1,1-1-1,0 0 1,0 0-1,-1 0 1,1 0-1,0 0 1,1 0-1,-1 0 1,0-1-1,0 1 1,1-1 0,-1 0-1,1 0 1,-1 0-1,1 0 1,4 1-1,-6-2-4,0 0 0,0 0 1,1 0-1,-1 0 0,0 0 0,0-1 0,0 1 0,0-1 0,0 1 0,0 0 0,0-1 1,0 0-1,0 1 0,0-1 0,-1 1 0,1-1 0,0 0 0,0 0 0,-1 0 0,1 1 1,0-1-1,-1 0 0,1 0 0,0 0 0,-1 0 0,1 0 0,-1 0 0,0 0 1,1 0-1,-1 0 0,0 0 0,0 0 0,0 0 0,1-2 0,2-45-837,-3 39 712,0-27-197,-2 0-1,-2-1 0,-1 1 1,-2 0-1,-20-64 0,27 99 395,0 1 0,0 0 0,1-1-1,-1 1 1,0 0 0,1-1 0,-1 1-1,0 0 1,1 0 0,-1 0 0,0-1-1,1 1 1,-1 0 0,1 0 0,-1 0-1,0 0 1,1 0 0,-1 0 0,1-1-1,-1 1 1,1 0 0,-1 0 0,0 0-1,1 1 1,-1-1 0,1 0 0,-1 0-1,1 0 1,-1 0 0,0 0 0,1 0-1,-1 1 1,0-1 0,1 0 0,0 1-1,22 5-217,-21-6 294,10 3-115,0-1 1,1 0-1,-1-1 1,1 0 0,-1-1-1,1-1 1,-1 0-1,1 0 1,17-5-1,-26 5 66,1 0 0,-1 0 1,0 0-1,0-1 0,0 0 0,0 1 0,0-1 1,0-1-1,0 1 0,-1 0 0,1-1 0,-1 0 1,1 0-1,-1 0 0,0 0 0,0 0 0,-1-1 1,1 1-1,-1-1 0,0 0 0,0 0 0,0 0 1,0 0-1,0 0 0,-1 0 0,0 0 0,0-1 1,0 1-1,0-8 0,-1 11-63,0 1-1,0 0 1,0 0 0,0-1-1,0 1 1,0 0 0,0-1-1,0 1 1,0 0 0,0-1-1,0 1 1,0 0-1,-1 0 1,1-1 0,0 1-1,0 0 1,0 0 0,0-1-1,-1 1 1,1 0 0,0 0-1,0 0 1,0-1 0,-1 1-1,1 0 1,0 0 0,0 0-1,-1 0 1,1-1-1,0 1 1,0 0 0,-1 0-1,1 0 1,0 0 0,-1 0-1,1 0 1,0 0 0,-1 0-1,-15 4-90,-12 14-101,20-10 178,-2 2 128,-1 0 1,2 0-1,0 1 1,0 0 0,1 1-1,0-1 1,1 2-1,0-1 1,-6 19-1,13-30-110,0-1 0,0 1 0,0 0-1,0-1 1,0 0 0,0 1 0,0-1 0,1 1-1,-1-1 1,0 1 0,0-1 0,1 1-1,-1-1 1,0 1 0,1-1 0,-1 0 0,0 1-1,1-1 1,-1 0 0,0 1 0,1-1 0,-1 0-1,1 1 1,-1-1 0,1 0 0,-1 0-1,1 0 1,-1 1 0,1-1 0,-1 0 0,1 0-1,-1 0 1,1 0 0,-1 0 0,1 0 0,-1 0-1,1 0 1,0 0 0,28 0 140,-21 0-92,297-10-2114,-289 16 3578,-10-5 974,-5-20-1945,-1-101-1352,0 119 555,33 35-337,-27-30 515,1 1 1,-1-1-1,1 0 0,0-1 0,0 1 0,0-1 0,0-1 0,0 1 0,1-1 0,-1-1 0,1 1 0,0-1 0,-1-1 0,1 1 0,0-1 0,-1-1 0,11-1 0,-15 0 73,-1 0 0,1 1 1,-1-1-1,0-1 0,0 1 0,0 0 0,0 0 0,0-1 1,-1 1-1,2-4 0,1-3-147,-13 22-98,5-7 345,0 0 0,1 0 0,-1 0 0,1 0-1,1 0 1,-1 1 0,1-1 0,0 1 0,1 0-1,0-1 1,0 1 0,0 13 0,1-19-85,1 1 1,0-1 0,0 0-1,-1 1 1,1-1 0,0 0-1,0 0 1,0 0 0,0 0-1,1 0 1,-1 0-1,0 0 1,0 0 0,1 0-1,-1-1 1,0 1 0,1 0-1,-1-1 1,0 1 0,1-1-1,-1 0 1,1 1 0,-1-1-1,1 0 1,-1 0 0,1 0-1,-1 0 1,4 0-1,45-5 311,-36 0-566,-1-1 1,1 0-1,-1-1 0,24-16 0,17-9-536,-54 32 762,0 0 0,0-1 1,0 1-1,1 0 0,-1 0 1,0 0-1,0 0 0,1 0 0,-1 0 1,0 0-1,0-1 0,1 1 0,-1 0 1,0 0-1,0 0 0,0 0 1,1 0-1,-1 0 0,0 0 0,0 0 1,1 0-1,-1 0 0,0 1 0,0-1 1,1 0-1,-1 0 0,0 0 0,0 0 1,1 0-1,-1 0 0,0 0 1,0 1-1,0-1 0,0 0 0,1 0 1,-1 0-1,0 0 0,0 1 0,0-1 1,0 0-1,1 0 0,-1 0 1,0 1-1,0-1 0,0 0 0,0 0 1,0 1-1,0-1 0,0 0 0,0 0 1,0 1-1,0-1 0,0 1 0,-3 21 216,-12 22 770,14-42-957,0 0 0,0 0 1,0 0-1,0 0 0,0 0 0,1 0 0,-1 0 0,1 0 0,-1 0 0,1 1 0,0-1 0,0 0 0,0 0 0,0 0 1,0 0-1,0 1 0,1 2 0,12 3-3313,12-9-4651,-2-6-7837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11307,'1'-1'427,"0"0"0,-1-1 0,1 1 0,0 0 0,0 0 0,0 0 0,0 0 0,-1 1 0,1-1 0,1 0 0,-1 0 0,0 0 0,0 1 0,0-1 0,0 1 0,0-1 0,2 0 0,-2 1-307,0 0 0,-1 1 0,1-1 0,-1 0 0,1 0 0,-1 1 0,1-1 0,-1 0 0,1 1 1,-1-1-1,1 0 0,-1 1 0,1-1 0,-1 1 0,0-1 0,1 1 0,-1-1 0,0 1 0,1-1 0,-1 1 0,0-1 0,0 1 0,1-1 0,-1 1 0,0-1 1,0 2-1,7 54 825,-5-38 53,4 53 17,-3-22-553,3-1-1,1 1 0,25 84 1,-31-132-430,-1 0 0,0 0 0,0 0 0,1 0-1,-1 0 1,0 0 0,1 0 0,-1 0 0,1 0 0,-1 0 0,1 0 0,0-1 0,-1 1 0,1 0-1,0 0 1,0 0 0,0-1 0,-1 1 0,3 0 0,4-14 1109,-3-34-374,-9-40-652,4 81-133,0 0 0,0 1 0,-1-1 1,0 1-1,0-1 0,0 1 1,0 0-1,-1-1 0,0 2 1,0-1-1,-1 0 0,1 0 1,-5-4-1,7 9 9,1 0 0,0 0 0,0-1 1,0 1-1,0 0 0,0 0 0,0 0 0,0 0 0,-1-1 1,1 1-1,0 0 0,0 0 0,0 0 0,0 0 0,-1 0 0,1 0 1,0 0-1,0-1 0,0 1 0,-1 0 0,1 0 0,0 0 1,0 0-1,0 0 0,-1 0 0,1 0 0,0 0 0,0 0 1,0 0-1,-1 0 0,1 0 0,0 0 0,0 0 0,0 0 1,-1 0-1,1 1 0,0-1 0,0 0 0,0 0 0,0 0 1,-1 0-1,1 0 0,0 0 0,0 0 0,0 1 0,0-1 1,-1 0-1,1 0 0,-1 15-183,10 17 102,-6-27 116,1-1 1,0 1 0,0-1 0,1 1-1,-1-1 1,1-1 0,0 1 0,0-1-1,0 1 1,0-2 0,1 1 0,-1 0-1,1-1 1,0 0 0,0 0 0,0-1-1,0 0 1,0 0 0,0 0 0,0-1-1,0 0 1,0 0 0,0 0 0,0-1-1,12-2 1,-11 1 19,-1 1 0,1-1 0,-1 0 0,1-1-1,-1 0 1,0 0 0,0 0 0,0 0 0,-1-1 0,1 0 0,-1-1 0,0 1 0,0-1-1,0 0 1,-1 0 0,1 0 0,-1-1 0,0 1 0,-1-1 0,0 0 0,0 0 0,5-13 0,-7 19-381,-1 11 150,-3 34 128,0 26 233,3-67-153,0-1 0,0 0 0,0 0 0,1 1 0,-1-1 1,1 0-1,0 0 0,0 0 0,0 0 0,0 0 0,1 0 0,-1 0 0,1 0 0,0 0 0,2 3 0,-2-5-71,-1 0-1,1 0 1,0 1 0,-1-1-1,1-1 1,0 1-1,0 0 1,-1 0-1,1-1 1,0 1-1,0-1 1,0 1 0,0-1-1,0 0 1,0 0-1,0 0 1,0 0-1,0 0 1,0 0 0,-1-1-1,1 1 1,0-1-1,0 1 1,0-1-1,0 0 1,0 0-1,-1 1 1,3-3-1,-1 2-478,0-1-1,0 0 0,-1 0 1,1-1-1,-1 1 0,1-1 0,-1 1 1,0-1-1,0 0 0,0 0 0,0 0 1,0 0-1,1-3 0,10-25-6946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14542,'0'0'5221,"-6"61"-4709,23-41-352,10-2-128,-2 3-1473,13-2-1570,1 0-2242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181 361 3427,'0'0'14713,"-9"-4"-12113,1 1-2245,1 0 1,-1 1 0,0 0 0,0 0-1,0 1 1,1 0 0,-1 0 0,-16 1-1,20 1-196,0-1 0,0 1 0,0 0 0,0 0 0,0 0 0,0 0 0,1 1-1,-1 0 1,0 0 0,1 0 0,0 0 0,-1 0 0,1 0 0,0 1-1,0 0 1,0 0 0,0 0 0,1 0 0,-1 0 0,1 0 0,0 1 0,0-1-1,-2 6 1,3-8-130,0 1-1,0-1 0,1 1 1,-1-1-1,0 1 1,1-1-1,-1 1 0,1 0 1,0-1-1,0 1 1,-1 0-1,1-1 0,0 1 1,0 0-1,1-1 1,-1 1-1,0 0 0,0-1 1,1 1-1,-1-1 0,1 1 1,0 0-1,-1-1 1,1 1-1,1 1 0,0-2-12,0 1-1,0-1 0,0 1 1,0-1-1,0 0 1,1 0-1,-1 0 0,0 0 1,0 0-1,1 0 0,-1-1 1,1 1-1,-1-1 0,1 0 1,2 0-1,4 1-3,0-1 1,1-1-1,-1 0 0,0 0 0,0-1 1,0 0-1,0-1 0,10-3 1,31-28-349,2-1-1031,-51 35 1315,-1 0 0,1 0 1,-1 1-1,1-1 1,-1 0-1,0 0 0,1 1 1,-1-1-1,0 0 1,1 1-1,-1-1 0,0 0 1,1 1-1,-1-1 1,0 0-1,0 1 1,1-1-1,-1 1 0,0-1 1,0 1-1,0-1 1,1 0-1,-1 1 0,0-1 1,0 1-1,0-1 1,0 1-1,0-1 0,0 1 1,0-1-1,0 1 1,0-1-1,-1 1 0,4 30 157,-2-16-180,-1-12 113,1 1 0,-1 0 1,1-1-1,0 1 0,1-1 0,-1 1 0,0-1 0,1 0 0,0 0 0,0 0 0,0 1 0,0-2 0,0 1 0,1 0 0,-1 0 0,1-1 0,0 1 0,0-1 0,0 0 0,0 0 0,0 0 0,0 0 0,0-1 0,1 1 0,-1-1 0,1 0 0,-1 0 1,1 0-1,-1 0 0,6-1 0,-2 1 64,0-1 1,0 0 0,0 0 0,0-1 0,0 0-1,0-1 1,0 1 0,0-1 0,-1-1 0,1 1-1,0-1 1,-1 0 0,0 0 0,0-1 0,7-5-1,6-8-8,-1 0 0,-1-2 0,0 0 0,-1-1 0,-1 0 0,-1-2 0,-1 1 1,-1-2-1,-1 0 0,-1 0 0,-1-1 0,-1 0 0,-1 0 0,-1-1 0,-1 0 0,-2 0 0,2-41 0,-5 65-106,0-1 0,1 0 0,-1 0 1,0 1-1,-1-1 0,1 0 0,0 0 0,0 1 1,-1-1-1,1 0 0,-1 1 0,1-1 0,-1 0 1,0 1-1,0-1 0,0 1 0,0-1 0,0 1 1,-1-2-1,1 2 0,0 1 1,0 0 0,0 0-1,0-1 1,0 1-1,0 0 1,0 0-1,0 0 1,0 0-1,0 0 1,0 0-1,0 0 1,0 1-1,0-1 1,0 0 0,0 0-1,0 1 1,0-1-1,0 1 1,0-1-1,1 1 1,-1-1-1,-1 2 1,-8 5-53,0 1 0,1 0 0,-15 19 0,22-25 73,-20 24 11,1 0 1,1 1 0,-21 39 0,35-55 30,0 1 1,1 0-1,0 0 0,1 1 1,0 0-1,1-1 0,0 1 1,1 0-1,1 0 0,0 1 1,1 19-1,1-28-30,0 0 0,1 0 0,-1 0 0,1 0 0,0 0 0,0-1 1,1 1-1,0-1 0,-1 1 0,1-1 0,1 0 0,-1 0 0,0 0 0,1-1 0,0 1 0,0-1 0,0 0 1,0 0-1,1 0 0,-1-1 0,1 1 0,8 2 0,-4-1-550,1-1-1,0 0 1,0 0-1,16 1 1,-16-2-1515,-1-2 1,1 0-1,0 0 1,14-2-1,-5-4-10554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18930,'0'0'5733,"-11"54"-7719,25-45-1633,-1-4-5221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14638,'0'0'4388,"58"0"-2530,-17 0-737,8 0-320,5 1-449,3 5-224,8 2-96,-2 0-288,-5 0-577,-11 0-320,-10-2-1089,-17-6-1794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12716,'0'0'3587,"-18"64"-2914,23-29 0,13 10-225,11 8-96,5 7 65,9 8-97,4 2-160,0-1-96,3-2-32,-1-5-704,-11-8-834,-6-10-1216,-14-11-385,-9-10-320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15246,'0'0'6823,"87"0"-5894,-31 3-545,10 1-352,5 0-480,4-3-1987,-6-1-2433,-3 0-641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12268,'0'0'3357,"14"3"-1840,-11-2-1440,39 10 1076,44 18 1,-75-26-1082,-1 1 0,0 0 1,0 1-1,-1 0 0,0 1 0,0 0 1,0 0-1,0 1 0,-1 0 0,0 1 0,11 13 1,-18-18-58,1 1 1,0 0-1,-1-1 1,0 1 0,0 0-1,0 0 1,0 0-1,-1-1 1,1 1 0,-1 0-1,0 0 1,0 0-1,-1 0 1,1 0 0,-1 0-1,0 0 1,0 0-1,0-1 1,0 1 0,-1 0-1,1-1 1,-1 1 0,0-1-1,0 0 1,0 1-1,-5 4 1,-5 7 135,-1-1-1,-1-1 1,0 0-1,-16 11 1,-156 107 286,72-54-4088,88-61-961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6 11435,'0'0'14381,"-9"-2"-13179,2 0-1159,0 2 0,1-1 0,-1 1 1,0 0-1,0 0 0,0 1 1,0 0-1,0 0 0,1 0 1,-1 1-1,0 0 0,1 1 0,0-1 1,-1 1-1,1 1 0,0-1 1,-7 6-1,-7 6-52,0 0 1,1 2-1,0 0 0,-25 31 1,38-41 1,0 0 1,1 0 0,0 1 0,0-1-1,1 1 1,0 0 0,0 0 0,1 1-1,0-1 1,0 1 0,1 0 0,0-1-1,1 1 1,0 0 0,0 0 0,1 12-1,1-19-7,-1 0 0,1 0 0,-1 0 0,1 0-1,0 0 1,0 0 0,0-1 0,0 1-1,1 0 1,-1-1 0,0 1 0,1 0-1,-1-1 1,1 0 0,-1 1 0,1-1 0,0 0-1,-1 0 1,1 0 0,0 0 0,0 0-1,0 0 1,0 0 0,0-1 0,0 1-1,0-1 1,3 1 0,6 1-425,1-1 1,0 0-1,19-1 1,-22-1 17,13 0-1017,-1-2 0,0 0-1,0-1 1,-1-2 0,1 0 0,20-9-1,13-6-4022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51 10186,'0'0'2968,"-2"-8"-150,2 5-2722,-9-26 1977,9 28-2016,-1 0 0,0 0 1,1 0-1,-1 1 1,0-1-1,0 0 0,0 1 1,1-1-1,-1 0 0,0 1 1,0-1-1,0 1 0,0 0 1,0-1-1,0 1 1,0 0-1,0 0 0,0-1 1,0 1-1,0 0 0,0 0 1,0 0-1,0 0 0,0 0 1,0 0-1,0 1 1,0-1-1,0 0 0,0 0 1,0 1-1,0-1 0,0 1 1,0-1-1,0 1 0,-2 0 1,-4 5 67,-1 0 1,1 0-1,1 0 1,-1 1 0,1-1-1,0 2 1,0-1-1,1 1 1,0 0-1,0 0 1,1 0 0,0 1-1,1-1 1,0 1-1,0 0 1,1 0-1,0 0 1,0 0 0,1 0-1,0 1 1,1-1-1,1 15 1,0-22-112,0 0 1,0-1 0,0 1-1,0-1 1,0 1-1,0-1 1,1 1-1,-1-1 1,0 0 0,1 1-1,-1-1 1,1 0-1,-1 0 1,1 0-1,0 0 1,0-1 0,-1 1-1,1 0 1,0-1-1,0 1 1,0-1 0,-1 0-1,1 1 1,0-1-1,0 0 1,0 0-1,0 0 1,0 0 0,0-1-1,2 0 1,3 1 69,1-1 0,0 0 0,-1 0 0,1-1 1,-1 0-1,11-4 0,-8 0-12,1-1 0,-1 1 0,-1-2 0,1 1 0,-1-2 0,-1 1 0,1-1 0,-1 0 0,-1-1 1,0 0-1,0 0 0,-1 0 0,0-1 0,-1 0 0,6-17 0,-32 81 1727,15-41-1665,1 0-1,0 0 0,0 1 1,2 0-1,-1 0 1,2 0-1,-1 0 1,2 0-1,0 1 1,1 13-1,0-26-162,0 1 0,0 0 0,1 0 0,-1-1 0,1 1 0,-1 0 0,1-1 0,0 1 0,0-1 0,-1 1 0,1-1 0,0 1 0,1-1 0,-1 1 0,0-1 0,0 0 0,0 0 0,1 1 0,-1-1 0,1 0 0,-1 0 0,1-1 0,-1 1 0,3 1 0,1-1-675,-1 1 0,1-1 0,0-1-1,-1 1 1,1-1 0,0 1 0,0-2 0,5 1-1,27-5-7238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8360,'0'0'17745,"0"9"-16939,3 43-134,-3 0 0,-6 54 1,1-50-908,3 1 1,5 56-1,-3-110-18,1-1 0,-1 1-1,1 0 1,-1-1 0,1 1 0,0-1-1,0 1 1,0-1 0,0 0-1,0 1 1,1-1 0,-1 0 0,3 3-1,-3-4-274,1 0-1,-1 1 0,1-1 0,0 0 1,-1 0-1,1 0 0,0 0 0,0-1 1,0 1-1,0 0 0,0-1 0,-1 1 1,1-1-1,0 0 0,0 0 0,4 0 1,13 0-7154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 16720,'0'0'10159,"-10"-3"-9732,4 1-382,3 1-38,1 0 0,0 0 0,-1 0 0,0 0 0,1 1 0,-1-1 0,1 1 0,-1-1 1,0 1-1,1 0 0,-1 0 0,1 0 0,-1 1 0,0-1 0,1 1 0,-1-1 0,1 1 1,-1 0-1,1 0 0,-1 0 0,1 0 0,0 0 0,-1 1 0,1-1 0,-3 3 0,-3 6 27,-1 0 1,2 0-1,0 1 0,0 0 0,-6 13 0,11-18 1,-1-1 0,1 1 0,0-1 0,1 1 0,-1 0 0,1 0 0,0-1 0,0 1 0,1 0 0,0 0 0,0 0-1,0 0 1,2 8 0,-1-12-40,0 0 0,0 0 0,0 0 0,0-1-1,0 1 1,0 0 0,1-1 0,-1 1-1,1-1 1,-1 1 0,1-1 0,-1 0 0,1 1-1,0-1 1,0 0 0,-1 0 0,1 0-1,0-1 1,0 1 0,0 0 0,0-1 0,0 1-1,0-1 1,2 1 0,56 2-1327,-49-3 798,1 0-631,-1 0 1,1-1-1,-1-1 0,1 0 1,21-7-1,13-10-5620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 13453,'0'0'6283,"-7"7"-4778,2-3-1364,1 0-1,-1 1 0,1 0 0,1 0 0,-1 0 0,0 0 0,1 0 0,0 1 1,1-1-1,-1 1 0,1 0 0,0 0 0,0 0 0,1 0 0,0 0 1,0 0-1,0 0 0,1 0 0,0 9 0,0-14-134,0 0-1,0 1 1,1-1-1,-1 0 1,0 0-1,1 0 1,-1 0-1,0 0 1,1 0-1,-1 0 1,1-1-1,0 1 1,-1 0-1,1 0 1,0 0-1,-1 0 1,1-1-1,0 1 1,0 0 0,0-1-1,0 1 1,0-1-1,0 1 1,0-1-1,0 1 1,1 0-1,1-1 10,0 1-1,0-1 1,0 1-1,0-1 1,0 0-1,0 0 1,0-1-1,0 1 1,5-1-1,-1-1 10,-1 0 0,1 0 0,0 0 0,0-1 0,-1 0 0,0 0 0,10-7 0,-8 3 37,-1 0 1,-1 0 0,1 0-1,-1-1 1,-1 0-1,1 0 1,-1 0-1,-1-1 1,1 0 0,-2 1-1,1-2 1,-1 1-1,0 0 1,2-20-1,-13 36 879,1 2-690,0 1 0,1 0 0,1 0 1,0 0-1,0 1 0,1 0 0,0 0 0,1 0 0,0 1 0,1-1 1,0 0-1,1 1 0,0 15 0,1-25-241,0-1 0,0 1 1,1 0-1,-1 0 0,0-1 0,0 1 0,1-1 1,-1 1-1,1 0 0,-1-1 0,1 1 1,0-1-1,0 1 0,0-1 0,0 1 0,0-1 1,0 0-1,0 0 0,0 1 0,0-1 0,1 0 1,-1 0-1,0 0 0,1 0 0,-1 0 1,1-1-1,-1 1 0,1 0 0,-1-1 0,1 1 1,0-1-1,-1 1 0,1-1 0,0 0 0,-1 0 1,1 1-1,0-1 0,-1-1 0,1 1 1,0 0-1,-1 0 0,1-1 0,0 1 0,1-1 1,3 0-11,0-1 1,0 0 0,-1 0-1,1 0 1,-1-1 0,1 0-1,-1 0 1,0 0 0,0-1 0,0 1-1,6-7 1,-4 2-313,-1 0 0,0 0 0,0 0 0,-1-1 0,0 0 0,0 0 0,3-12 0,-20 63-21,-1 0-1614,11-14-3462,5-14-3329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15407,'0'0'1937,"-9"12"-100,-6 9-829,1 1 0,1 0-1,1 1 1,-13 35 0,-12 80 2794,33-118-3719,1 0 0,1 0 0,1 1 0,4 40 1,-3-60-194,0 0 1,1 1-1,-1-1 1,0 0-1,1 0 1,0 0-1,-1 0 1,1 0-1,0 1 1,-1-1-1,1 0 1,0 0-1,0-1 1,0 1-1,0 0 1,0 0-1,0 0 1,0-1-1,0 1 1,0 0-1,0-1 1,1 1-1,-1-1 1,0 1 0,0-1-1,0 0 1,1 1-1,-1-1 1,2 0-1,42 1-6618,-35-2 3480,9 1-3217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97 215 13036,'0'0'3113,"-10"4"-508,5-3-2450,0 1 0,1 0 0,-1 0 1,0 0-1,1 1 0,0 0 0,-1 0 0,1 0 0,0 0 1,0 0-1,1 1 0,-1 0 0,1 0 0,0 0 1,0 0-1,0 0 0,0 1 0,1-1 0,0 1 1,0 0-1,0 0 0,0-1 0,1 1 0,0 0 1,0 1-1,0-1 0,0 10 0,1-13-127,0 0-1,0 0 0,0 1 1,0-1-1,0 0 1,0 0-1,1 0 0,-1 0 1,1 1-1,0-1 1,-1 0-1,1 0 1,0 0-1,0 0 0,0 0 1,1-1-1,-1 1 1,0 0-1,1 0 0,-1-1 1,1 1-1,0-1 1,-1 1-1,1-1 1,0 0-1,0 0 0,0 0 1,0 0-1,0 0 1,0 0-1,0 0 0,0-1 1,0 1-1,0-1 1,1 1-1,-1-1 0,0 0 1,0 0-1,0 0 1,1 0-1,-1 0 1,4-1-1,2-1 75,1 1-1,0-1 1,-1-1-1,1 0 1,-1 0-1,0-1 1,0 0-1,0 0 1,13-9-1,-9 4-368,0-1 0,0 0 1,-1-1-1,-1 0 0,1 0 0,13-21 0,-24 36-2412,-4 21 2423,4-24 257,0-1 0,0 1 0,0-1 0,0 0-1,0 1 1,0-1 0,0 1 0,0-1 0,0 0-1,0 1 1,0-1 0,1 1 0,-1-1 0,0 0 0,0 1-1,0-1 1,1 0 0,-1 1 0,0-1 0,0 0-1,1 1 1,-1-1 0,0 0 0,1 0 0,-1 1-1,0-1 1,1 0 0,-1 0 0,0 0 0,1 0 0,-1 1-1,1-1 1,-1 0 0,0 0 0,1 0 0,-1 0-1,1 0 1,-1 0 0,1 0 0,-1 0 0,0 0 0,1 0-1,-1 0 1,1 0 0,-1 0 0,0-1 0,1 1-1,-1 0 1,0 0 0,1 0 0,-1-1 0,1 1 0,-1 0-1,0 0 1,0-1 0,1 1 0,8-6 22,0 1 1,0-2-1,-1 1 1,0-1 0,0-1-1,0 1 1,-1-1-1,7-11 1,2-3-8,-1-1 1,14-28-1,-23 40 123,-1 0 0,0 0 0,-1-1 0,0 0-1,-1 0 1,0 0 0,-1 0 0,1-19 0,-28 84 127,3 4 169,6-22 154,2 1 1,1 0 0,2 1-1,2 0 1,-9 74-1,18-110-572,0 1 0,0 0 0,0 0 0,0 0 0,0-1 0,0 1 0,0 0 0,1 0 0,-1 0 0,0-1 0,1 1 0,0 0 0,-1 0 0,1-1 0,0 1 0,0-1 0,0 1 0,0-1 0,0 1 0,1-1 0,-1 1 0,0-1 0,2 1 0,-2-2-1,1 1 0,-1-1-1,0 0 1,1 0 0,-1 0 0,0 0 0,1-1-1,-1 1 1,0 0 0,1 0 0,-1-1-1,0 1 1,1-1 0,-1 1 0,0-1 0,0 0-1,0 1 1,1-1 0,-1 0 0,0 0-1,0 0 1,0 0 0,0 0 0,-1 0 0,1 0-1,0 0 1,0 0 0,0 0 0,-1-1 0,1 1-1,0-2 1,6-10 14,-1-1 1,0 0-1,-1 0 1,0 0-1,-1-1 0,-1 1 1,0-1-1,-1 0 1,-1 0-1,0 0 0,-1-1 1,-4-28-1,4 50 54,-1-4-74,1-1 1,0 1 0,0 0 0,0 0-1,0-1 1,0 1 0,0 0 0,0 0-1,0-1 1,1 1 0,-1 0 0,1-1-1,-1 1 1,1 0 0,0-1 0,0 1-1,0-1 1,-1 1 0,1-1 0,1 1-1,-1-1 1,0 0 0,0 1 0,0-1-1,1 0 1,1 1 0,6 3-36,0-1 1,0-1-1,0 1 1,1-2-1,-1 1 0,1-1 1,-1-1-1,1 0 1,0 0-1,0-1 1,0 0-1,0 0 1,-1-1-1,1-1 0,0 0 1,-1 0-1,1 0 1,-1-2-1,0 1 1,0-1-1,0 0 1,0-1-1,-1 0 0,10-7 1,-17 11 19,0 0 0,0 0-1,0 0 1,0 0 0,0 0 0,0 0 0,0 0-1,0 0 1,-1-1 0,1 1 0,0 0 0,-1 0-1,1-1 1,-1 1 0,1 0 0,-1-1 0,0 1 0,0 0-1,1-1 1,-1-1 0,-1 2 6,1 0 0,-1 0 0,1 0 0,-1 0-1,1 1 1,-1-1 0,1 0 0,-1 0 0,0 1 0,1-1 0,-1 0 0,0 1 0,0-1 0,0 1 0,1-1-1,-1 1 1,0-1 0,0 1 0,0-1 0,0 1 0,-1 0 0,-3-2 25,-1 1 1,1 0-1,0 1 1,-1 0-1,1-1 1,0 2 0,-1-1-1,1 1 1,-7 1-1,5 1-7,0 0-1,1 0 1,0 1 0,0 0 0,0 0-1,1 1 1,-1 0 0,1-1 0,0 2-1,0-1 1,1 1 0,-1-1-1,-3 9 1,6-11-10,0 0 0,1 0 0,-1 0 0,1 1 0,0-1 0,-1 1 0,2-1 0,-1 1 0,0-1 0,1 1 0,0-1 0,-1 6 0,2-7-25,-1 0-1,1 0 1,-1 1-1,1-1 1,0 0-1,0-1 1,0 1-1,0 0 1,0 0-1,0 0 1,0 0-1,1-1 1,-1 1-1,1-1 1,-1 1-1,1-1 1,0 1-1,-1-1 1,1 0-1,0 0 1,0 0 0,2 1-1,7 2-873,-1-1-1,1 0 0,0-1 1,0 0-1,0 0 1,0-1-1,0-1 1,0 0-1,16-2 1,-22 2 186,57-5-11131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14446,'0'0'11258,"-1"15"-10398,-8 86-33,-8 115 524,17-208-1263,1 38 2,-1-45-77,0-1 0,0 0 0,0 1 0,0-1 0,0 1 0,0-1 0,-1 1 0,1-1 0,1 1 0,-1-1 0,0 1 0,0-1 0,0 1 0,0-1 0,0 1 0,0-1 0,1 1 0,-1-1 0,0 0 0,0 1 0,0-1 0,1 1 0,-1-1 0,0 0 0,1 1 0,-1-1 0,0 0 0,1 1 0,-1-1 0,1 0 0,-1 1 0,0-1 0,1 0 0,-1 0 0,1 0 0,-1 1 0,1-1 0,-1 0 0,1 0 0,-1 0 0,1 0 0,-1 0 0,1 0 0,-1 0 0,1 0 0,-1 0 0,0 0 0,1 0 0,-1 0 1,1 0-1,-1-1 0,1 1 0,-1 0 0,1 0 0,-1 0 0,1-1 0,-1 1 0,0 0 0,1-1 0,-1 1 0,0 0 0,1-1 0,-1 1 0,0 0 0,1-1 0,-1 1 0,0 0 0,0-1 0,1 0 0,3-5 53,0 0-1,0 0 1,0 0-1,-1 0 1,0-1 0,-1 0-1,1 1 1,-1-1-1,-1 0 1,3-12 0,4-76-19,-8 88-21,1-21-105,0-18-99,0 33-235,2 16-395,0 5 796,-1 1 0,2-1 0,-1 0 1,1-1-1,0 1 0,0-1 1,1 1-1,0-1 0,0-1 1,9 9-1,-9-11 27,0 0 1,0-1-1,1 1 0,-1-1 1,1 0-1,0-1 0,0 1 1,0-1-1,0 0 0,0-1 1,1 1-1,-1-1 0,0-1 1,12 1-1,-11-1 21,0 0 0,0 0 0,0-1 0,0 0 0,0 0 0,0-1 0,-1 1 0,1-2 0,0 1 0,-1-1 0,0 0 0,0 0 0,0-1 0,0 1 1,0-1-1,0-1 0,-1 1 0,0-1 0,0 0 0,-1 0 0,1-1 0,-1 1 0,0-1 0,0 0 0,-1 0 0,0 0 0,0-1 0,0 1 0,-1-1 0,0 1 0,0-1 0,-1 0 0,1 0 0,-2 0 0,1-7 0,-1 14-41,1-1 0,-1 1-1,0-1 1,0 1 0,0-1 0,0 1 0,0-1-1,0 1 1,0-1 0,0 1 0,0-1-1,0 1 1,-1-1 0,1 1 0,0-1-1,0 1 1,0-1 0,0 1 0,-1-1-1,1 1 1,0 0 0,-1-1 0,1 1-1,0-1 1,0 1 0,-1 0 0,1-1-1,-1 1 1,1 0 0,0 0 0,-1-1-1,1 1 1,-1 0 0,1 0 0,-1-1-1,1 1 1,-1 0 0,1 0 0,-1 0-1,1 0 1,-1 0 0,1 0 0,-1 0-1,1 0 1,-1 0 0,1 0 0,-1 0-1,1 0 1,-1 0 0,1 0 0,0 1-1,-1-1 1,1 0 0,-1 0 0,1 0-1,-1 1 1,0-1 0,-24 21-363,16-6 373,-1-1 1,2 2 0,0-1 0,1 1-1,1 0 1,0 1 0,1-1 0,1 1-1,0 0 1,2 0 0,0 0 0,0 29-1,2-44 3,0 0 0,1 0 0,-1 1 0,1-1 0,-1 0 0,1 0 0,0 0-1,0 0 1,0 0 0,0 0 0,0-1 0,0 1 0,0 0 0,0 0 0,1-1 0,-1 1-1,1-1 1,0 1 0,-1-1 0,1 0 0,3 2 0,-1-1 7,0 0 0,1 0 0,-1-1 0,1 0 0,-1 0 0,1 0 0,-1 0 0,1-1 0,8 0 0,-2 0 8,1-1-1,-1-1 0,0 0 0,1-1 0,-1 0 1,0 0-1,17-9 0,-16 5-24,-1 0 0,0 0-1,0-1 1,-1-1 0,10-9 0,-17 15 0,0 0 1,0-1-1,0 1 1,0 0-1,-1-1 1,0 0 0,0 1-1,0-1 1,0 0-1,0 0 1,-1 0-1,0 0 1,1 0-1,-2-1 1,1 1-1,0 0 1,-1 0-1,0-1 1,0-6-1,-1 10-2,1 0-1,-1 0 1,0 0-1,1 0 1,-1 0-1,0 0 0,1 0 1,-1 0-1,0 0 1,0 1-1,0-1 1,0 0-1,0 1 0,0-1 1,0 1-1,0-1 1,0 1-1,0-1 1,0 1-1,0 0 0,0-1 1,0 1-1,-1 0 1,1 0-1,0 0 1,0 0-1,0 0 0,0 0 1,0 0-1,-1 0 1,1 0-1,0 1 1,0-1-1,0 1 0,0-1 1,0 0-1,0 1 1,0 0-1,-2 0 1,-2 1-26,-1 1 0,0-1 1,1 1-1,-1 0 1,1 0-1,-6 5 1,9-6 29,-1 0 1,1 0-1,0 1 0,0-1 1,1 0-1,-1 1 0,0-1 1,1 1-1,-1-1 1,1 1-1,0 0 0,0 0 1,0 0-1,0-1 1,1 1-1,-1 0 0,1 0 1,-1 6-1,2-7-85,-1 0 0,1 0-1,0 0 1,0-1 0,0 1-1,0 0 1,0 0 0,0-1-1,0 1 1,0-1 0,1 1 0,-1-1-1,1 0 1,-1 1 0,1-1-1,-1 0 1,1 0 0,0 0-1,-1 0 1,1 0 0,0 0 0,0-1-1,0 1 1,0 0 0,0-1-1,0 0 1,0 1 0,2-1-1,26 3-3912,8-2-2963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16464,'0'0'3010,"19"-71"-2209,30 22 288,18-14 96,19-10-224,15 0-544,3-1-353,-1 6-641,-9 7-2370,-13 3-6149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2 288,'4'6'12953,"7"-4"-9118,16-2-4496,-20-1 1911,90 2 812,260-10-1396,-348 9-644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9385,'0'0'12011,"58"5"-11050,-11-2-384,10-3-385,6 2-64,0-2-128,4 0-320,-11 0-994,-7 0-1504,-4-10-1090,-6-4-640,-10-3-4869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13997,'0'0'9092,"10"9"-8244,7 5-615,-4-5-153,-1 2-1,0-1 0,-1 1 1,19 24-1,-28-32-74,0-1-1,0 1 1,0 0 0,0 0-1,-1 0 1,0 0 0,1 1-1,-1-1 1,0 0 0,-1 0-1,1 1 1,0-1 0,-1 1-1,0-1 1,0 0 0,0 1-1,0-1 1,0 1 0,-1-1-1,0 0 1,1 1 0,-1-1-1,0 0 1,-1 0-1,1 0 1,-1 0 0,1 0-1,-1 0 1,0 0 0,-3 4-1,-24 23 13,-1-2 0,-1-1 0,-44 30 0,-16 13-1190,-16 24-4176,65-54-1217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1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295 352,'-3'-11'6924,"-3"-6"-6446,-1 0 0,-1 0 0,-1 1-1,0 0 1,-1 0 0,0 1 0,-26-27 0,24 28-139,-2 1 0,0 0 0,0 1 0,-1 1 0,-1 0 0,0 1 0,0 1 0,-20-8 0,25 13-204,0 0 0,0 2-1,0-1 1,0 1-1,0 1 1,-1 0 0,1 0-1,0 1 1,-1 1 0,1 0-1,0 1 1,-1 0 0,1 0-1,-20 8 1,-13 8-42,1 2 1,0 1-1,2 3 0,0 1 0,2 2 1,1 2-1,-40 39 0,27-18 424,2 1 0,3 3 0,2 2 0,-42 72 0,57-79-227,3 1-1,1 2 1,3 0-1,3 2 1,2 0 0,-12 64-1,15-40-309,5 1 1,2 1-1,8 143 1,1-188-109,2 0 1,1 0-1,2-1 1,2 0-1,1 0 1,1-1 0,2 0-1,33 60 1,-37-78 72,1 0 0,0 0 0,1 0 0,1-2 0,0 1-1,1-2 1,0 1 0,1-2 0,0 0 0,1 0 0,0-2 0,1 0 0,0 0 0,0-2 0,1 0 0,0 0 0,0-2 0,0 0 0,22 2 0,-14-4 228,1-2 1,0 0-1,-1-2 0,1-1 0,-1-1 1,1-1-1,-1-1 0,39-14 0,-30 6 357,-1-1 0,-1-2 0,0-1-1,-1-2 1,43-34 0,-17 4 237,-3-2 1,-2-3-1,-3-1 1,-2-3-1,56-90 0,-43 54-559,-5-3 0,-4-2-1,44-124 1,-73 161-338,-2 0 0,-4-2 0,-2 0 0,-3-1-1,-3 0 1,0-113 0,-9 161 93,0-1 0,-1 1-1,-1-1 1,0 1 0,-1 0 0,-1 0-1,-1 0 1,0 1 0,-10-18 0,11 26-146,0 1 1,0-1 0,0 1 0,-1 0 0,0 1 0,-1 0 0,1 0 0,-1 0 0,0 1 0,-1 0 0,1 0-1,-1 0 1,0 1 0,0 1 0,-1-1 0,1 1 0,-1 1 0,1-1 0,-17-1 0,2 2-1349,-1 0 0,1 2 0,-44 4 1,-5 11-3729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234 189 4388,'0'0'892,"9"-1"90,10-3-238,0 0 1,0-2-1,0 0 0,-1-1 0,0-1 1,18-10-1,2-4 1864,64-48 0,-100 69-2545,-1 0 0,0 0 0,1 0 0,-1 0 0,0 0 1,0 0-1,0 0 0,0 0 0,0-1 0,0 1 0,0 0 0,0-1 0,0 1 1,-1-1-1,1 1 0,-1-1 0,1 1 0,-1-1 0,1-2 0,-2 3-38,1 0-1,-1 0 1,1 1-1,-1-1 0,1 0 1,-1 0-1,0 0 0,0 0 1,1 1-1,-1-1 0,0 0 1,0 1-1,0-1 1,0 1-1,0-1 0,0 1 1,0-1-1,0 1 0,0 0 1,0-1-1,0 1 0,0 0 1,0 0-1,0 0 1,0 0-1,-1 0 0,1 0 1,0 0-1,0 0 0,-1 0 1,-24 1-92,0 1 1,-1 1-1,2 1 1,-1 1 0,0 1-1,1 2 1,0 0-1,1 2 1,0 1 0,1 0-1,0 2 1,0 1-1,-33 27 1,42-30 8,1 1-1,1 0 1,0 1-1,0 0 1,2 1-1,0 1 1,0 0-1,1 0 1,-10 23-1,15-26 67,0 1-1,0-1 1,1 1-1,1 0 1,0 0-1,1-1 1,0 1-1,1 0 1,1 0-1,0 0 1,0 0-1,1 0 1,7 22-1,-5-24-12,1 0-1,-1-1 0,2 0 0,-1 0 1,2 0-1,-1-1 0,1 1 0,1-2 1,-1 1-1,1-1 0,1 0 0,0-1 1,0 0-1,0 0 0,1-1 0,0 0 1,0-1-1,1 0 0,-1 0 1,1-2-1,21 6 0,-14-4 44,1-2-1,-1 0 1,1-1 0,0-1-1,-1-1 1,1-1 0,0 0-1,-1-1 1,1-1-1,-1-1 1,0-1 0,33-12-1,-30 7 171,0-2 0,0 0-1,-1 0 1,-1-2-1,0-1 1,-1 0 0,-1-1-1,0-1 1,-1-1-1,15-22 1,-22 29-94,-1-1 0,-1 0 0,0-1 1,-1 0-1,0 0 0,-1 0 0,-1-1 0,0 0 0,0 0 0,-2 0 0,1 0 1,-2 0-1,0 0 0,-1-1 0,0 1 0,-1 0 0,-1 0 0,-3-16 1,2 22-99,0-1 0,-1 0 1,0 1-1,0 0 1,-1 0-1,0 0 1,-1 1-1,1-1 1,-1 1-1,-1 0 0,1 1 1,-1 0-1,0 0 1,-1 0-1,1 1 1,-16-7-1,14 7-222,0 0-1,-1 1 1,0 0-1,0 1 0,0 0 1,0 1-1,0 0 1,-1 1-1,1 0 1,-1 0-1,1 1 1,-1 0-1,1 1 0,-18 4 1,22-3-562,1 0 1,0 0-1,-1 1 1,1 0-1,0 0 1,1 0-1,-1 1 1,-4 4-1,-6 6-3962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59 127 5093,'0'0'12561,"1"-10"-9828,3-6-1665,0-10 250,-2 1 2745,-2 24-3524,0 16-325,-2 15-170,-2 0 0,-1 0 0,-1 0 1,-12 36-1,7-29 152,-11 70 1,20-78 421,2-29-593,0 0 1,0 0-1,0 0 1,0 0 0,1 0-1,-1 0 1,0 0 0,0 0-1,0 0 1,0-1 0,0 1-1,0 0 1,0 0 0,0 0-1,0 0 1,0 0-1,0 0 1,0 0 0,1 0-1,-1 0 1,0 0 0,0 0-1,0 0 1,0 0 0,0 0-1,0 0 1,0 0-1,0 0 1,0 0 0,1 0-1,-1 0 1,0 0 0,0 0-1,0 0 1,0 0 0,0 0-1,0 0 1,0 0 0,0 0-1,14-47 1759,-6 16-1950,5-19 112,-3-1 0,-2 0-1,-2 0 1,-2-84-1,-4 139 35,1 0 0,-1 0 0,1 0 1,0 0-1,0 0 0,0 0 0,1-1 0,-1 1 0,1 0 0,0-1 0,0 1 0,0-1 0,1 0 0,-1 0 0,1 0 1,-1 0-1,1 0 0,0 0 0,0-1 0,1 1 0,-1-1 0,0 0 0,1 0 0,-1 0 0,1 0 0,0-1 1,0 0-1,7 2 0,-4-1 43,-1 0 0,1-1 1,0 0-1,0 0 0,-1-1 0,1 0 1,0 0-1,0 0 0,0-1 1,-1 0-1,1-1 0,0 1 1,-1-1-1,1 0 0,-1-1 0,7-3 1,-5 0-8,-1 1 1,0-1-1,0 0 1,0-1-1,-1 1 1,0-1-1,-1-1 1,1 1-1,-1-1 1,4-8-1,-21 72 176,3 1 1,2 0-1,1 65 0,7-111-135,0 1 0,0-1-1,1 0 1,1 0 0,0 0 0,6 14 0,15 18-831,-22-40 395,1-1-1,-1 1 0,1-1 0,0 1 0,-1-1 0,1 0 1,0 0-1,0 0 0,1 0 0,3 1 0,2-1-3763,-4-6-3346,-4-10-6236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11179,'0'0'14403,"13"1"-12674,61-1 51,138-17 1,-44 0-1493,167 11-248,-257 6 22,-96-10-7192,-1 3-2797,10 5-146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12011,'0'0'11782,"0"11"-10687,-4 40-43,-21 90 1,14-90-1113,2 1 1,-3 80 0,12-132-859,0-4 223,0 0 1,0 0 0,0 0 0,0 0 0,-1 0-1,0 1 1,0-1 0,0 0 0,0 0 0,-1 0 0,1 1-1,-1-1 1,-3-4 0,-35-42-6039,34 44 5611,-25-27-4927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28 232 7847,'0'0'2990,"-5"-10"330,-14-30-410,18 39-2716,1-1 1,-1 0 0,1 0-1,-1 0 1,1 0-1,0 0 1,0 0 0,0 0-1,0-1 1,0 1-1,0 0 1,1 0 0,-1 0-1,1 0 1,-1 0 0,1 1-1,0-1 1,0 0-1,0 0 1,0 0 0,0 0-1,0 1 1,0-1-1,3-2 1,38-29 2358,-35 29-2108,14-9 50,2 1-1,-1 1 1,1 1-1,1 1 0,0 1 1,0 1-1,29-4 1,-7 4-410,1 2 1,89 3-1,-128 3-103,0 0-1,0 1 0,0-1 1,-1 1-1,1 1 0,-1-1 1,1 2-1,-1-1 0,13 9 1,-18-11 55,0 0 0,0 0 0,0 1 1,0-1-1,0 1 0,-1-1 0,1 1 0,0 0 1,-1 0-1,0-1 0,1 1 0,-1 0 1,0 1-1,0-1 0,0 0 0,0 0 0,0 0 1,-1 0-1,1 1 0,-1-1 0,1 0 1,-1 1-1,0-1 0,0 1 0,0-1 0,0 0 1,0 1-1,0-1 0,-1 0 0,1 1 1,-1-1-1,0 0 0,0 0 0,0 0 0,0 1 1,0-1-1,-3 3 0,0 0 75,0 0-1,-1 0 1,1-1-1,-1 0 1,-1 0-1,1 0 1,0-1-1,-1 0 1,0 0-1,0 0 1,0 0-1,0-1 1,0 0-1,0-1 1,0 1-1,-12 0 1,-8 1-191,0-1 1,-44-3-1,69 1-1,-1 0-133,0 1 0,-1-1 0,1 0-1,0 0 1,0-1 0,0 1-1,-1 0 1,1-1 0,0 1 0,0-1-1,0 0 1,0 0 0,0 0-1,0 0 1,0 0 0,0 0-1,0 0 1,1 0 0,-1-1 0,-2-1-1,7-4-4270,13 0-2712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4644,'11'0'13916,"14"0"-7394,8 0-4639,75 0-4935,-69-1 4667,115-6-1412,-88 4-4826,-101 15-5221,11-6 5082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6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9577,'0'0'673,"10"1"-599,85 15 246,-38-6-138,70 5 0,316-31 991,-78-2-72,-322 18-1094,1180-13 317,834-9-238,-1278 21-55,291 38-20,31 31-6,18-93 82,-79-1-46,-23 43 462,429-5 681,-1080-24-755,851 1-78,-687 61-186,-312-25-261,-171-20-1991,64-3 0,-43-6-3647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4676,'0'0'5542,"-50"25"-2596,39-16 290,11-3-1251,2-2-159,25-1-160,11-2 223,14-1-287,8 0-865,6 0-417,1-2-192,-10 0-96,-11 2-64,-10 0-897,-9 0-1441,-9 0-2274,-11 0-3684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13357,'0'0'11493,"-2"12"-10708,-4 22-301,-2-1 0,-2-1 1,0 1-1,-28 55 0,-81 127 539,88-161-810,25-44-109,2-4-43,1-1 0,-1 1 0,1 0 0,1 0 0,-1 0 1,1 0-1,0 1 0,0-1 0,-1 12 0,3-17-48,0 0 0,0 0 1,0 0-1,1 0 0,-1 0 0,0 0 1,1 0-1,-1-1 0,0 1 0,1 0 0,-1 0 1,1 0-1,-1-1 0,1 1 0,0 0 0,-1-1 1,1 1-1,0 0 0,-1-1 0,1 1 0,0-1 1,0 1-1,0-1 0,-1 1 0,1-1 0,0 0 1,0 1-1,0-1 0,0 0 0,0 0 0,2 0 1,34 2 510,-28-2-361,24-3 227,-1 0 0,0-2 0,0-2 0,51-17 0,23-4-1888,-85 23-1649,1 2 0,44-2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164 136 6534,'9'-9'3225,"11"-14"-1432,-6 4 901,2 1 0,0 1 0,1 0-1,22-16 1,-39 46-1594,-4 3-911,0-1 1,-1 0 0,-1-1 0,0 1-1,-16 25 1,1 0 81,-43 81 467,-37 79-327,88-170-274,2 0-1,1 1 0,1 0 1,-8 58-1,16-84-139,1-1-1,-1 1 1,1-1-1,0 1 1,1 0-1,-1-1 1,1 1-1,-1-1 1,2 1-1,-1-1 1,0 1-1,1-1 1,0 0-1,0 1 1,0-1-1,0 0 1,1-1-1,-1 1 1,1 0-1,6 5 1,-4-5-261,1 0 0,0 0 0,0-1 0,0 0 0,0 0 0,0-1 0,0 1 0,1-2 0,0 1 0,-1-1 0,1 1 0,0-2 0,10 1 0,25-1-4444,-4-5-3460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17296,'0'0'10421,"5"12"-9364,0 0-856,5 14 586,27 46 0,-32-64-796,0 0 0,1-1 0,0 1 0,0-1 0,0 0 0,1-1 0,0 0 0,0 0 0,1 0 0,15 8 0,-18-11-323,1-1-1,0 1 0,0-1 1,0-1-1,0 1 0,0-1 1,1 0-1,-1 0 1,0-1-1,1 0 0,-1 0 1,0 0-1,0-1 0,1 0 1,6-2-1,-7 1-447,0 0-1,-1 0 1,1-1-1,-1 0 1,0-1 0,1 1-1,-1-1 1,-1 0-1,1 0 1,-1 0-1,1-1 1,-1 1 0,0-1-1,-1 0 1,5-7-1,8-21-4263,-3 0-984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26 3267,'0'-16'4484,"0"7"4261,-6 10-5510,-10 23-961,-2 8 192,-9 10-640,2 6-609,-4 6-192,-4 0-160,5-2-257,1-5-383,9-1-193,5-6-64,9-3-577,4-6-1025,0-10-1985,0-9-3556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19795,'0'0'8488,"-10"49"-7623,4-24-417,-1 3-224,0-2-160,3 1-64,4-3-128,0-3-577,0-4-319,0-4-450,0-2-608,0-6-1057,4-5-3043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 4933,'9'-13'10246,"2"-2"-412,-8 16-7049,-4 10-2386,-16 63 433,11-56-720,2-1 0,0 1 1,1 0-1,-1 27 1,4-43-117,0 0 1,0-1-1,0 1 1,1 0-1,-1 0 1,1 0-1,-1 0 1,1-1-1,0 1 1,0 0-1,0-1 0,0 1 1,0 0-1,0-1 1,0 1-1,0-1 1,1 0-1,-1 1 1,0-1-1,1 0 1,-1 0-1,1 0 1,3 2-1,0-1 51,1 0-1,-1 0 0,1 0 1,0 0-1,-1-1 0,1 0 0,0 0 1,7-1-1,-2 1-312,-1-2-1,1 0 1,0 0-1,11-3 1,-17 3-327,-1 0 1,1 0 0,-1-1-1,1 0 1,-1 0-1,0 0 1,1 0 0,5-6-1,6-11-5530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 17040,'0'0'9449,"-22"-49"-8136,22 45-416,9 4-769,4 0-224,9 2-1281,-4 8-2435,-2 1-3074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5:5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17585,'0'0'1868,"8"8"780,11 10-1344,-1 1 0,20 28 0,-30-36-1127,-1-1 1,-1 1-1,1 1 1,-2-1-1,0 1 1,0 0-1,-1 1 1,3 12-1,-4 3-9,0-1 0,-2 1 0,-2 0 0,0 0 0,-2-1-1,-1 1 1,-1-1 0,-1 0 0,-1 0 0,-2 0 0,-1-1 0,0-1 0,-29 49 0,15-35-500,-2 0 1,-57 66-1,47-66-2488,-2-3-1,-48 38 1,29-33-7275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5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4933,'0'0'6705,"-8"0"-4917,-10 0-909,8 0 1357,29 0-552,101 3 1212,66 0-1252,-1-8-5799,-159 1-282,-2-4-1889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11339,'8'6'528,"9"7"-271,0-2 0,1 0 0,0-1 0,1-1-1,0 0 1,36 10 0,-20-10 104,0-2-1,1-1 1,50 2 0,538-14 371,-302-4-866,835-82-171,-214 17 488,6 48 105,-518 18 127,1163 0-1075,-1251 11-2625,-185-2 104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6:5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6022,'0'0'15513,"12"-1"-14899,256 0 281,-124 3-6146,-123-3 489,-5-5-2439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2050,'-20'2'64,"0"0"-32,2-2-32,-3 2 0,-1 0 0,-1-1 96,1 0-32,-3 0-64,0 0 0,-4 2 0,0-2-737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0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71 100 4004,'0'0'822,"-9"0"566,3 0-2472,-41 2 6284,38-2-1642,34-3-2285,224-35 1060,-165 22-2089,2 4-1,97-2 1,149 31 648,48-34-118,41 10-588,-23 3-31,-33-3-163,-238 8 27,119-2-19,-245 1-32,-37 0 160,-245 15-352,175-6 259,-196-8-1,25-14 317,245 14-773,0 2 1,0 1-1,0 1 1,1 2 0,-1 1-1,-46 19 1,48-18-6936,23-8-1814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1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16143,'11'-2'1431,"74"-10"1957,40-6-1487,157-4 1,-247 26-3454,-30 2-1089,-18 5 150,0-5 206,0 0 0,-1-1 1,-25 6-1,4-3-3102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8136,'0'0'6278,"-49"17"-3332,49-13-1408,0 1 63,14-1 97,19 0 256,8-3-481,13-1-736,6 0-577,8 0-96,-5 0-224,4 0-1345,-10 0-1891,-4-1-896,-14-1-2498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387 335 10570,'0'0'4538,"-1"-10"-2152,0 6-2188,1 0 0,-1 0 0,0 0 0,0 0 0,0 0 0,-1 0 0,1 0 0,-1 0 0,0 0 0,0 0 0,-1 1 0,1-1 0,-1 1 0,1 0 0,-1 0 0,0 0 0,0 0 0,-1 0 0,1 0 0,0 1 0,-1 0 0,0 0 0,0 0 0,1 0 0,-1 0 0,0 1 0,0 0 0,0 0 1,-1 0-1,1 0 0,-6 0 0,3 0-43,-1 0 0,1 1 1,-1 0-1,1 0 1,0 1-1,-1 0 0,1 0 1,0 0-1,0 1 0,-1 1 1,1-1-1,1 1 1,-1 0-1,-12 8 0,15-8-104,0 0-1,0 0 0,1 1 0,-1-1 1,1 1-1,0 0 0,0 0 0,0 0 0,0 1 1,1-1-1,0 1 0,-1-1 0,2 1 1,-1 0-1,1-1 0,-1 1 0,1 0 0,1 0 1,-1 0-1,1 0 0,0 0 0,1 10 1,-1-13-35,1 0 1,0 0-1,-1 0 1,1 0 0,0 0-1,0 0 1,0 0 0,1 0-1,-1 0 1,0-1 0,1 1-1,-1 0 1,1-1 0,0 1-1,-1-1 1,1 0 0,0 0-1,0 1 1,0-1 0,0 0-1,0-1 1,0 1 0,0 0-1,0 0 1,0-1 0,1 0-1,-1 1 1,0-1-1,0 0 1,5 0 0,3 1 95,1-1 1,-1 0-1,1-1 0,-1 0 1,15-4-1,-13 2-61,0-1 0,-1-1 0,1 0 0,-1-1-1,-1 0 1,1 0 0,-1-1 0,0 0 0,-1-1 0,1 0 0,-2-1 0,1 0 0,-1 0-1,0-1 1,-1 0 0,0 0 0,-1-1 0,0 1 0,-1-1 0,0-1 0,-1 1 0,0-1 0,0 0-1,-1 0 1,-1 0 0,0 0 0,-1 0 0,0-1 0,-2-20 0,0 29-39,1-1 1,-1 1 0,0-1-1,-1 1 1,1 0-1,-1-1 1,0 1 0,0 0-1,0 0 1,-1 0-1,1 0 1,-1 1 0,0-1-1,0 1 1,0-1 0,-6-3-1,3 2-1,-1 1 0,1 1 0,-1-1 1,0 1-1,0 0 0,0 1 0,0-1 0,0 1 0,-11-1 0,-1 1 6,0 1 1,0 0-1,0 1 1,0 2-1,0 0 0,0 0 1,-22 8-1,23-6-57,-66 23 158,78-25-181,0 0 0,1 1 0,-1-1 0,1 2 0,0-1 0,0 0 0,0 1 0,0 0 0,1 0 0,0 1 0,-6 6 0,10-11 24,0 0 0,0 1 0,-1-1 0,1 0 0,0 1 0,0-1-1,0 1 1,0-1 0,0 0 0,0 1 0,0-1 0,0 1 0,0-1 0,0 0-1,0 1 1,0-1 0,0 1 0,0-1 0,0 0 0,0 1 0,0-1 0,0 1 0,1-1-1,-1 0 1,0 1 0,0-1 0,1 0 0,-1 1 0,0-1 0,0 0 0,1 1 0,-1-1-1,0 0 1,1 0 0,-1 1 0,0-1 0,1 0 0,-1 0 0,0 0 0,1 0 0,-1 1-1,0-1 1,1 0 0,-1 0 0,1 0 0,-1 0 0,0 0 0,1 0 0,0 0 0,23 3-1547,-23-3 1486,125 0-11046,-79-3 3672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11050,'0'0'13998,"-5"10"-13064,-18 35 149,-43 94 289,59-122-1326,1 1 0,1-1 0,1 1 0,0 0-1,1 1 1,0 25 0,2-42-36,2 1 0,-1-1 0,0 0-1,0 1 1,1-1 0,0 1 0,-1-1 0,1 0 0,0 1 0,0-1 0,0 0 0,0 0 0,1 0 0,-1 0-1,1 0 1,-1 0 0,1 0 0,-1 0 0,1-1 0,0 1 0,4 2 0,-1-1 14,1 0 1,-1-1-1,1 1 1,0-1 0,0-1-1,0 1 1,0-1-1,10 1 1,8 0 20,0-2 0,1-1 0,35-5 0,67-14-554,-45 3-7982,-68 12 1407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9449,'0'0'12556,"13"7"-10672,-2-2-1620,0 1-1,0-2 0,0 0 1,1 0-1,0-1 0,0-1 1,-1 0-1,25 1 1,471-16 37,-169-29-6176,-291 29 24,-36 7 465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315 345 11115,'0'0'11701,"-11"-8"-11151,6 4-514,-1 0-1,0 0 1,-1 1 0,1 0-1,-1 0 1,1 0 0,-1 1-1,0 0 1,0 0 0,0 1-1,0 0 1,0 0 0,0 1-1,0-1 1,0 2 0,-1-1 0,1 1-1,0 0 1,0 0 0,0 1-1,-11 4 1,10-3-18,0 0 1,0 1-1,0 0 1,1 0-1,-1 1 0,1 0 1,0 0-1,1 1 1,-1 0-1,1 0 1,0 0-1,0 1 1,1 0-1,0 0 0,0 1 1,1-1-1,0 1 1,0 0-1,1 0 1,0 0-1,-2 9 1,5-15-6,0 0 1,-1 0 0,2 0-1,-1 0 1,0-1 0,0 1 0,1 0-1,-1 0 1,0 0 0,1-1-1,0 1 1,0 0 0,-1 0 0,1-1-1,0 1 1,0-1 0,0 1 0,1-1-1,-1 1 1,0-1 0,0 0-1,1 1 1,-1-1 0,1 0 0,-1 0-1,1 0 1,0 0 0,-1 0-1,1-1 1,0 1 0,-1 0 0,1-1-1,0 1 1,0-1 0,0 0-1,0 0 1,-1 1 0,4-2 0,6 3 160,1-1 1,0-1 0,-1 0 0,24-3 0,-20 0-17,0 0-1,-1-1 1,0-1 0,0-1-1,0 1 1,0-2 0,-1 0-1,0-1 1,-1 0 0,1-1-1,-2 0 1,1-1 0,-1 0-1,14-18 1,-17 19-19,-1-1 1,0 0-1,0-1 0,-1 0 1,-1 0-1,1 0 1,-2-1-1,0 0 0,0 0 1,-1 0-1,0 0 1,-1 0-1,-1 0 0,0-1 1,-1 1-1,0-1 0,-3-23 1,1 29-131,1 0 0,-1 0 1,-1 0-1,1 0 0,-1 0 1,0 0-1,-1 1 0,0 0 0,0 0 1,0 0-1,0 0 0,-1 0 1,0 1-1,0 0 0,-11-8 0,7 7-11,1 1 0,-1 0 0,0 1-1,0 0 1,0 0 0,-1 1 0,1 0-1,-1 0 1,0 1 0,-19-1-1,19 2-46,1 1 0,-1 0 0,0 0 0,0 1 0,1 0 0,-1 1-1,1 0 1,-1 0 0,1 1 0,0 0 0,0 1 0,0 0 0,0 1-1,0-1 1,1 2 0,0-1 0,0 1 0,1 0 0,0 1 0,0 0-1,0 0 1,1 0 0,0 1 0,-9 14 0,14-20-114,0 0 0,1-1 0,-1 1 0,0 0 0,1-1 0,-1 1 0,1 0 0,-1-1 0,1 1 0,0 0 0,0 0 0,0 0 0,0-1 0,0 1 0,0 0 0,1 0 0,-1 0 0,0-1 0,1 1 0,-1 0 0,2 2 0,0-2-368,-1-1 1,0 1-1,1-1 1,-1 0 0,1 1-1,-1-1 1,1 0-1,0 0 1,-1 0-1,1 0 1,0-1 0,0 1-1,0 0 1,0-1-1,0 1 1,-1-1-1,1 0 1,0 0-1,4 0 1,21 1-8508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2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4837,'0'0'10468,"-10"10"-5994,6-7-4092,-39 37 2498,41-39-2694,1 2-1,-1-1 1,0 0 0,0 0 0,1 0 0,-1 1 0,1-1 0,0 1-1,0-1 1,0 1 0,0-1 0,0 1 0,0 0 0,1-1 0,0 1 0,-1 0-1,1 0 1,0-1 0,0 1 0,0 0 0,1 3 0,0-4-157,0-1 0,1 1 1,-1-1-1,0 1 0,1-1 0,-1 0 1,0 1-1,1-1 0,0 0 1,-1 0-1,1 0 0,0 0 0,-1 0 1,1-1-1,0 1 0,0-1 1,0 1-1,0-1 0,0 1 0,-1-1 1,1 0-1,2 0 0,53 1 17,-45-2-45,0 1-415,0-2 0,0 1-1,0-1 1,-1-1-1,1 0 1,-1-1 0,1 0-1,13-8 1,-20 9-350,1 0 0,-1-1 1,0 0-1,0 0 0,0 0 0,0 0 1,6-9-1,-8 9-35,-1 1 0,0 0 0,0-1 1,0 0-1,0 1 0,-1-1 0,0 0 1,1 0-1,-1 0 0,-1 0 0,1 0 0,-1 0 1,1-4-1,-4 4 4908,-4 10-1205,-4 10 188,-39 61 2031,-84 139 1155,80-102-7801,44-86-166,0 1-1,-5 31 1,12-33-6473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1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8817 413 4292,'-16'2'3006,"3"-1"-2798,-115 6 1289,110-6-1228,1-2 1,-1 0-1,1-1 0,0-1 0,-33-10 0,-9-7-317,-1 2 0,-1 3 0,0 3 0,-1 2 0,-77-1 0,-208-17 251,-300-13 795,-963-65-550,662 27-567,474 43-210,-52 8-85,-624 48 0,523 39 605,407-35-147,79-7 129,1 7-1,1 6 0,-172 60 0,239-66-147,-253 98 476,279-101-414,1 2 0,1 1 0,1 3 0,-72 58 0,106-77-68,-1 1 0,1 0 0,1 1 0,0 0 0,0 1 0,1-1 0,0 1 0,1 1 0,-10 22 0,11-16-32,0 0 0,1 1 1,1 0-1,1-1 1,0 1-1,2 20 0,-1-15-22,1 0-1,1 0 0,1-1 0,1 1 1,1 0-1,1-1 0,1 0 0,1 0 0,10 22 1,9 0 34,1-1 0,2-1 0,2-2 0,2-1 0,38 36 0,-31-38 5,2-1-1,1-3 1,2-1 0,1-2-1,88 43 1,267 95 12,-359-153-16,140 51-2,3-8-1,3-8 1,1-9 0,323 31 0,491-53 105,-876-22-99,753-22-92,-100 1 16,-1 19-22,374-8 427,-4-63-129,-773 28-65,418-108-1,-338 12-148,-348 100 38,-2-5 1,107-66-1,-195 103-26,1-1-1,-2 0 0,0-1 1,0-1-1,-1-1 1,-1 0-1,14-19 1,-21 23 22,-1-1 1,0 0-1,-1-1 0,0 0 1,-1 1-1,0-2 0,-1 1 1,0-1-1,-1 1 1,-1-1-1,1-26 0,-2 21-41,0 1 0,-2-1-1,0 0 1,-1 1 0,-1-1-1,0 1 1,-2 0 0,0 0-1,-1 0 1,-1 0-1,0 1 1,-2 0 0,0 1-1,0 0 1,-20-24 0,3 11-49,0 1 0,-2 2 0,-1 0-1,0 2 1,-2 2 0,-1 0 0,-60-29 0,11 13-121,-2 4 1,-102-28-1,55 27 183,-141-19 0,-137 2 559,-104-19-3478,374 45-1545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209 274 8968,'0'0'2889,"-12"0"-701,2 0-1854,-5 0 342,-1 0 0,1 1-1,-26 5 1,35-4-532,1-1-1,0 1 1,-1 0-1,1 0 1,0 0-1,0 1 1,1 0-1,-1 0 1,0 0-1,1 1 1,0-1-1,0 1 1,0 0-1,0 0 1,-5 8-1,6-9 3,1 0-1,0 0 0,0 1 1,1-1-1,-1 0 1,1 1-1,-1 0 0,1-1 1,0 1-1,1 0 1,-1-1-1,0 1 0,1 0 1,0 4-1,0-7-91,0-1 1,1 1-1,-1 0 0,0 0 0,1 0 1,-1-1-1,0 1 0,1 0 1,-1 0-1,1-1 0,-1 1 0,1 0 1,0-1-1,-1 1 0,1 0 0,0-1 1,-1 1-1,1-1 0,0 1 1,-1-1-1,1 0 0,1 1 0,1 0 50,0 0 0,-1-1-1,1 0 1,0 1 0,-1-1 0,1 0-1,0-1 1,-1 1 0,1 0-1,4-2 1,5-2 89,-1 0 1,0 0-1,0-1 1,0-1-1,-1 0 0,0 0 1,0-1-1,0-1 1,-1 1-1,11-13 0,-4 4-6,-1-1-1,0-1 0,-1-1 1,17-30-1,-22 31 179,-1 0-1,-1-1 1,-1 0 0,0 0 0,-1-1 0,-1 0-1,-1 0 1,0-36 0,-3 56-364,0 0 0,0 0-1,0 0 1,0 1 0,0-1 0,0 0-1,0 0 1,0 0 0,-1 0 0,1 0-1,0 1 1,0-1 0,0 0 0,0 0-1,0 0 1,-1 0 0,1 0 0,0 0 0,0 0-1,0 0 1,0 0 0,-1 0 0,1 0-1,0 1 1,0-1 0,0 0 0,-1 0-1,1 0 1,0 0 0,0 0 0,0-1-1,0 1 1,-1 0 0,1 0 0,0 0-1,0 0 1,0 0 0,0 0 0,-1 0 0,1 0-1,0 0 1,0 0 0,0 0 0,0-1-1,-1 1 1,1 0 0,0 0 0,0 0-1,0 0 1,0 0 0,0-1 0,0 1-1,0 0 1,0 0 0,0 0 0,-1 0 0,1-1-1,0 1 1,0 0 0,0 0 0,0 0-1,0-1 1,-10 16-86,1 9 183,1 0 1,0 0 0,2 1 0,1-1 0,1 1 0,1 1-1,1 41 1,4-20 49,2-1 0,3 1 0,14 56 0,-21-102-228,0-1 1,0 1-1,0-1 0,0 1 0,0-1 1,0 1-1,0-1 0,0 1 0,0-1 0,0 1 1,0-1-1,0 1 0,0-1 0,1 1 0,-1-1 1,0 1-1,0-1 0,1 1 0,-1-1 0,0 1 1,1-1-1,-1 0 0,0 1 0,1-1 0,-1 0 1,0 1-1,1-1 0,-1 0 0,1 1 0,-1-1 1,1 0-1,-1 0 0,1 0 0,-1 1 0,1-1 1,-1 0-1,1 0 0,-1 0 0,1 0 0,-1 0 1,1 0-1,-1 0 0,1 0 0,-1 0 1,1 0-1,-1 0 0,1 0 0,-1-1 0,1 1 1,-1 0-1,1 0 0,-1 0 0,1-1 0,-1 1 1,0 0-1,1 0 0,0-1 0,19-26-7559,-5-2-1287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4837,'0'0'22586,"-2"11"-21139,2-11-1444,-3 11 347,1 1-1,0-1 1,1 0-1,0 1 1,1 13 0,1-21-335,-1-1 0,1 1 0,-1 0 0,1-1 0,0 1 0,0-1 0,1 1 0,-1-1 0,1 0 0,-1 0 0,1 1 0,0-1 0,1 0 0,-1 0 0,0-1 1,1 1-1,-1-1 0,1 1 0,0-1 0,0 0 0,0 0 0,0 0 0,0 0 0,5 2 0,-5-3-349,0 0 0,-1 0 0,1 0 0,0 0-1,0-1 1,0 1 0,0-1 0,0 1 0,0-1 0,0 0 0,0-1 0,0 1-1,0 0 1,0-1 0,0 1 0,0-1 0,0 0 0,5-3 0,-3 2-891,0-2 0,-1 1 0,1 0-1,-1-1 1,0 0 0,0 0 0,0 0 0,-1-1 0,4-4 0,11-20-5085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6887,'0'0'12908,"-11"57"-10410,-3-22-384,-11 8-384,7 6-449,-2 3-640,-2 1-353,9 5-160,-1-5-32,3-4-64,9-7 0,2-6-769,0-8-1857,0-12-2819,0-8-5926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8136,'0'0'10762,"-3"10"-9871,-4 10-529,1 1 0,1 0-1,1 0 1,1 0-1,-1 32 1,4-41-407,1-1 1,0 1-1,0 0 1,1-1-1,1 0 1,0 1-1,0-1 1,1 0-1,1-1 1,0 1-1,0-1 1,11 16-1,-15-25-479,0 1 41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3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14478,'0'0'10249,"66"-7"-8487,-24 6-833,1-2-609,2 3-256,-2 0-32,2 0-448,-5 0-1634,-2 0-2947,-8-5-4612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379 463 9545,'0'0'1335,"8"-8"1211,-2 4-1845,26-28 2077,-30 30-2416,-1 0 1,0 0-1,1 0 0,-1 0 1,0 0-1,-1 0 0,1-1 1,0 1-1,0 0 0,-1-1 1,0 1-1,1-3 0,-1 4-288,-1 0-1,1 0 1,0 1 0,0-1-1,-1 0 1,1 1-1,-1-1 1,1 0 0,-1 1-1,1-1 1,-1 0-1,1 1 1,-1-1 0,0 1-1,1-1 1,-1 1 0,0-1-1,1 1 1,-1 0-1,0-1 1,0 1 0,1 0-1,-1-1 1,0 1-1,0 0 1,0 0 0,1 0-1,-1 0 1,0 0 0,-1 0-1,-31-2 285,27 2-163,-13 1-124,-1 0 0,1 1 0,0 0 0,0 2 1,0 0-1,1 2 0,-19 7 0,30-11-60,1 1 1,0-1-1,1 1 1,-1 1-1,0-1 0,1 1 1,0 0-1,0 0 1,0 0-1,0 1 0,1 0 1,0 0-1,0 0 1,0 0-1,0 1 0,1 0 1,0-1-1,0 1 1,1 0-1,0 1 0,0-1 1,0 0-1,0 1 1,0 8-1,2-13-3,0 0 0,0 1-1,0-1 1,0 0 0,0 0 0,0 1 0,1-1 0,-1 0-1,1 0 1,-1 0 0,1 1 0,0-1 0,0 0 0,0 0-1,0 0 1,1 0 0,-1 0 0,0-1 0,1 1 0,-1 0-1,1-1 1,2 2 0,-1-1 26,0 0-1,1 0 0,-1 0 1,1-1-1,0 0 0,-1 0 1,1 0-1,0 0 0,0 0 1,0-1-1,-1 0 1,5 0-1,5 0 108,-1-1 0,0-1-1,0 0 1,0-1 0,-1 0 0,1 0-1,18-10 1,-11 3 24,0-1 1,-1-1-1,-1 0 0,0-1 0,0-1 1,-2-1-1,0-1 0,0 0 0,-2 0 1,19-29-1,-25 34-100,-1-1 0,0 0 1,0-1-1,-1 1 0,-1-1 1,0 0-1,0 0 0,-2 0 1,1 0-1,-2-1 0,0 1 1,0-1-1,-2 1 0,1-1 1,-2 1-1,0 0 0,0-1 1,-5-13-1,4 19-72,1 1 0,-1 0-1,0 0 1,-1 0 0,0 0-1,0 1 1,0 0 0,-1-1-1,0 2 1,0-1 0,-1 0-1,0 1 1,1 0 0,-2 0 0,1 1-1,0 0 1,-1 0 0,0 0-1,0 1 1,0 0 0,0 1-1,-1-1 1,1 1 0,-1 1 0,1-1-1,-1 1 1,0 1 0,0-1-1,1 1 1,-1 0 0,0 1-1,1 0 1,-1 0 0,0 1-1,1 0 1,0 0 0,-14 7 0,-4 3-44,1 1 0,0 1 0,1 2 0,0 0 0,1 1 0,1 1 0,1 1 0,1 1 0,0 1 0,-16 25 0,32-43-150,1 1 0,-1 0 0,1-1 0,1 1 0,-1 0 0,0 0 0,1 0 0,0 0 0,0 1 0,0-1 0,0 8 0,1-11-50,0 0 1,1 1 0,-1-1 0,1 0 0,-1 1-1,1-1 1,0 0 0,-1 0 0,1 0 0,0 1 0,0-1-1,0 0 1,0 0 0,0 0 0,0 0 0,0-1 0,0 1-1,0 0 1,1 0 0,-1-1 0,0 1 0,0 0-1,1-1 1,-1 1 0,0-1 0,1 0 0,-1 1 0,1-1-1,-1 0 1,0 0 0,1 0 0,-1 0 0,1 0 0,-1 0-1,3-1 1,21 1-5424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11115,'0'0'12326,"-4"9"-11467,-128 287 2227,131-292-3068,-2 3-14,0 1 1,1 0-1,0 0 1,-2 16-1,4-23 8,0 1 0,0 0 0,0 0 0,0-1-1,0 1 1,1 0 0,-1-1 0,0 1 0,1 0-1,0-1 1,-1 1 0,1 0 0,0-1 0,0 1 0,-1-1-1,1 1 1,1-1 0,-1 0 0,0 1 0,0-1 0,0 0-1,1 0 1,-1 0 0,0 0 0,1 0 0,-1 0 0,1 0-1,-1 0 1,3 0 0,25 6 62,-1-1 1,1-2 0,-1 0-1,1-2 1,0-2-1,45-4 1,-44 3-351,26-5-2238,-21-7-2638,-16 4-1852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13421,'0'0'1980,"12"1"1181,75 0-338,1-3 0,87-14 1,179-42-2021,-59 9-489,-239 44-928,-56 5 534,1 0-1,-1 0 0,0 0 0,1 0 0,-1 0 0,0 1 0,1-1 1,-1 0-1,0 0 0,1 0 0,-1 0 0,0 0 0,0 0 0,1 1 1,-1-1-1,0 0 0,0 0 0,1 0 0,-1 1 0,0-1 0,0 0 0,0 0 1,1 1-1,-1-1 0,0 0 0,0 0 0,0 1 0,0-1 0,1 0 1,-1 1-1,0-1 0,0 0 0,0 1 0,0-1 0,0 0 0,0 1 1,0-1-1,0 0 0,0 1 0,0-1 0,0 0 0,0 1 0,0-1 1,-1 0-1,1 0 0,0 1 0,0-1 0,0 0 0,0 1 0,0-1 1,-1 0-1,1 0 0,0 1 0,0-1 0,0 0 0,-1 1 0,-14 15-5271,-5-10-371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251 416 7431,'0'0'6107,"3"-10"-2562,9-33-662,-12 42-2764,0 0 1,1 0-1,-1 0 1,0 0-1,0 0 1,0-1-1,0 1 0,0 0 1,0 0-1,0 0 1,0 0-1,0-1 1,0 1-1,-1 0 1,1 0-1,-1 0 1,1 0-1,0 0 1,-1 0-1,0 0 1,1 0-1,-1 0 1,0 0-1,1 0 1,-1 0-1,0 0 1,0 0-1,0 1 1,0-1-1,0 0 1,0 1-1,0-1 1,0 0-1,0 1 1,0 0-1,0-1 1,0 1-1,0-1 1,-1 1-1,1 0 1,-2 0-1,-5-1-49,0 0 0,1 1 0,-1 0 0,-14 2 0,16-1 178,-3 1-183,0 1 0,1 0 1,-1 0-1,1 1 1,0 0-1,0 0 1,0 1-1,0 0 1,1 0-1,0 1 0,0 0 1,0 0-1,1 0 1,0 1-1,0 0 1,1 1-1,0-1 1,0 1-1,0 0 0,1 0 1,1 0-1,-1 1 1,1-1-1,1 1 1,-1 0-1,-1 16 1,5-23-36,-1 0 0,0-1 1,1 1-1,-1 0 0,1-1 1,-1 1-1,1-1 1,0 1-1,0-1 0,0 1 1,0-1-1,0 0 1,0 1-1,0-1 0,0 0 1,0 0-1,1 0 0,-1 1 1,0-2-1,1 1 1,-1 0-1,1 0 0,-1 0 1,1-1-1,-1 1 0,1 0 1,0-1-1,-1 0 1,1 1-1,0-1 0,-1 0 1,1 0-1,0 0 1,-1 0-1,1 0 0,0 0 1,2-1-1,7 0 101,-1 0-1,0 0 1,1-1-1,-1 0 1,10-4-1,-1-2-14,-1-1 0,-1 0 0,1-1 0,-2-1 0,1-1 0,-2 0 0,0-1-1,0 0 1,-1-2 0,-1 0 0,0 0 0,-1-1 0,0 0 0,-2-1 0,0-1 0,-1 1-1,-1-1 1,0-1 0,-1 0 0,-2 0 0,0 0 0,0-1 0,2-33 0,-7 47-117,0 1 1,0-1-1,0 1 1,-1-1-1,0 1 1,0 0 0,0-1-1,0 1 1,-1 0-1,0 0 1,0 0-1,-1 0 1,1 0-1,-1 0 1,0 1 0,0-1-1,-1 1 1,1 0-1,-1 0 1,0 0-1,0 0 1,0 1-1,-1-1 1,1 1 0,-1 0-1,0 1 1,0-1-1,0 1 1,0 0-1,0 0 1,0 1-1,-1-1 1,1 1 0,0 0-1,-12 0 1,3 0-65,1 1-1,-1 1 1,0 0 0,0 1 0,1 0 0,-1 1 0,1 1 0,0 0 0,-18 8 0,9-2-300,1 1 1,1 0 0,-1 2 0,-29 24 0,35-20-859,18-7-2552,-1-8 2825,1-1-1,0 0 0,-1-1 1,1 1-1,0 0 0,0-1 1,0 1-1,0-1 1,-1 0-1,5 0 0,21 0-9651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9225,'0'0'21028,"-9"6"-20804,-8 6-188,2 1 0,-1 1 0,2 0 0,-19 22 0,26-28-33,0 1 0,1 0 0,0 0 0,0 1 0,1 0 0,0 0 0,1 0 0,0 0 0,0 1 0,-3 20 0,7-30-1,-1 0-1,1 0 0,1 1 0,-1-1 0,0 0 0,0 0 1,0 0-1,0 1 0,1-1 0,-1 0 0,1 0 0,-1 0 1,1 0-1,-1 0 0,1 0 0,0 0 0,-1 0 0,1 0 1,0 0-1,0 0 0,0 0 0,-1-1 0,1 1 0,0 0 1,2 0-1,0 1 14,0 0-1,1-1 1,0 0 0,-1 0 0,1 0-1,0 0 1,-1 0 0,6-1 0,5 1-92,-1-1 1,0-1-1,0 0 1,14-4 0,-20 4-461,0-2 1,0 1 0,0-1 0,0 0 0,0 0 0,11-7 0,15-20-6105,-9 1-2707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908 179 5605,'-9'-11'3609,"-5"-4"-3290,-5-8-75,-1 1 1,-2 1-1,-35-27 1,52 43-221,-1 1 0,1 0 1,-1 1-1,0-1 1,0 1-1,0 0 0,0 1 1,-1-1-1,1 1 1,-1 1-1,1-1 0,-1 1 1,0 0-1,0 1 1,1-1-1,-1 1 0,0 1 1,0-1-1,0 1 1,1 0-1,-1 1 0,-12 4 1,2 3-118,1 1 0,1 0 0,-1 1 1,2 1-1,-20 20 0,-64 77-498,79-87 490,-28 35 177,2 2 0,3 2 0,3 2 0,2 2 0,-42 102 0,60-117 41,2 0 0,3 2 1,1 0-1,3 0 0,2 1 0,3 0 0,2 0 0,4 76 0,1-114-105,0 0 0,0 0-1,1 0 1,1 0 0,0-1-1,1 0 1,1 0-1,0 0 1,1 0 0,1-1-1,0 0 1,10 11 0,-11-15-1,0-1 0,1-1 0,0 1 0,0-1 0,1-1 1,0 0-1,0 0 0,1-1 0,0 0 0,-1 0 0,2-1 1,-1 0-1,0-1 0,1-1 0,0 1 0,-1-1 1,15 0-1,-2-2 171,-1-1 0,0-1 0,0-1 1,0-1-1,-1 0 0,1-2 0,-1-1 0,0 0 1,25-14-1,6-6 244,-2-1 1,64-50-1,-61 37-369,-2-3 0,-2-2 0,-2-3 0,-2-1 0,-2-2 0,-3-2 0,-2-1 0,-3-3 0,-2-1 0,-2-1 0,37-107 0,-58 138 6,-1-1 0,-2 0 1,-1-1-1,-1 1 1,-2-1-1,-1 0 0,-4-56 1,1 76-33,-1 0 0,0-1-1,-1 1 1,0 0 0,-1 0 0,0 0 0,-1 1 0,0 0 0,-1-1 0,-9-12-1,9 16-21,0 1-1,0-1 1,-1 1-1,0 1 1,0-1-1,0 1 1,0 1-1,-1-1 1,0 1-1,0 1 1,0-1-1,-1 1 0,1 1 1,-1-1-1,-10 0 1,4 1-187,1 1-1,-1 1 1,0 0 0,1 1 0,-1 0-1,0 1 1,1 1 0,0 0 0,0 2 0,0-1-1,-25 13 1,-1 3-1228,1 3-1,-55 41 1,-1 7-2411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18001,'0'0'10250,"22"-5"-18930,-10 6-8489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138 344 5285,'0'0'5301,"9"-6"-3609,-3 2-1366,-2 3-27,-1-1 1,1 0 0,-1 0 0,0-1-1,1 1 1,-1-1 0,0 1 0,0-1-1,-1 0 1,1 0 0,-1-1-1,1 1 1,-1 0 0,0-1 0,0 1-1,-1-1 1,1 0 0,-1 0-1,0 1 1,1-6 0,-2 8-191,0-1 0,0 1 1,0-1-1,0 0 0,0 1 1,-1-1-1,1 1 0,-1-1 0,1 1 1,-1-1-1,0 1 0,0-1 0,1 1 1,-1-1-1,0 1 0,0 0 1,0 0-1,0-1 0,-1 1 0,1 0 1,0 0-1,0 0 0,-1 0 1,1 1-1,-1-1 0,1 0 0,-1 0 1,1 1-1,-1-1 0,1 1 1,-1-1-1,1 1 0,-1 0 0,0 0 1,1 0-1,-1 0 0,0 0 0,-1 0 1,-2 0-62,0 0 0,1 1-1,-1 0 1,0 0 0,0 0 0,1 0 0,-1 1 0,1 0 0,-1 0 0,1 0 0,0 0 0,-7 5 0,0 3-58,0 0 0,1 1 0,0 0 0,0 1 0,-11 18 0,18-25 10,0 0 1,0 0 0,0 1-1,1-1 1,0 0 0,0 1-1,0-1 1,1 1 0,-1 0 0,2 0-1,-1 0 1,0-1 0,1 1-1,0 0 1,1 0 0,1 11-1,-1-15 15,0 0-1,1-1 0,-1 1 0,0 0 0,1-1 0,-1 1 0,1-1 0,-1 0 0,1 1 0,0-1 1,0 0-1,-1 0 0,1 0 0,0 0 0,0 0 0,0-1 0,0 1 0,0-1 0,0 1 1,0-1-1,1 0 0,-1 1 0,0-1 0,0 0 0,0 0 0,0-1 0,0 1 0,0 0 0,3-2 1,5 1 115,0-1 0,0 0 0,0 0-1,18-8 1,-6-2-76,0-1-1,-1 0 1,-1-1-1,0-2 0,-1 0 1,-1-1-1,0-1 1,-2 0-1,0-1 0,-1-1 1,-1-1-1,0 0 0,-2 0 1,-1-2-1,0 1 1,-2-1-1,0-1 0,-2 0 1,5-25-1,-12 47-48,1 0 0,0-1-1,-1 1 1,0-1 0,1 1-1,-1 0 1,0-1 0,0 1-1,0-1 1,-1 1 0,1 0-1,-1-1 1,1 1 0,-1-1-1,-1-3 1,1 7-2,0-1 1,0 0-1,0 0 1,0 0-1,0 0 1,0 1-1,0-1 0,1 0 1,-1 1-1,0-1 1,0 1-1,0-1 0,1 1 1,-1-1-1,0 1 1,0-1-1,1 1 0,-1 0 1,1-1-1,-1 1 1,0 0-1,1 0 0,-1 0 1,1-1-1,-1 2 1,-10 16 53,0-1 1,-10 24-1,10-15 46,0 2 0,2-1 0,1 1 0,2 1-1,0-1 1,2 1 0,-1 55 0,5-80-260,1 0 0,-1 0 1,1-1-1,-1 1 0,1 0 1,0 0-1,1 0 0,2 6 1,22 23-6581,-13-22 22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11915,'0'0'10549,"-3"11"-9727,-8 25-207,1-7-599,1-1 0,1 2-1,2-1 1,-3 36 0,10-71-6805,-1-1 4764,3-15-4685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14734,'0'0'9673,"4"22"-17488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64 282 7976,'-51'13'1330,"38"-10"177,36-9 70,323-56 2243,6 29-3372,-154 17 25,-164 13-442,584-62 310,-4-47 1273,-632 116-2910,0-1 0,0-1 0,-25 1 0,-7-3-3861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2546 0 10090,'0'0'3507,"8"12"-3256,55 66 492,-33-43-477,49 73 1,-73-96-165,0 1 1,-1-1 0,0 1-1,-1 0 1,0 1-1,3 24 1,-4 1 192,-1 41 0,-2-77-250,0-1 0,0 0 0,-1 0 0,1 0 0,0 0 1,-1 0-1,1 0 0,-1 0 0,0 0 0,0 0 0,0 0 1,0 0-1,0 0 0,0 0 0,-1 0 0,1-1 0,0 1 0,-1 0 1,1-1-1,-1 0 0,0 1 0,1-1 0,-1 0 0,0 0 1,0 0-1,0 0 0,0 0 0,0 0 0,0 0 0,0-1 1,-3 1-1,-7 1 204,0 0 1,-1-1 0,1 0-1,-19-2 1,9 0-242,-585-11 695,-385 9 537,943 5-1241,-128 7 4,-200-15 0,332 1 16,0-1 0,-59-18 0,80 18-12,1-2-1,0-1 1,1-1-1,0-1 1,-41-27-1,58 35 2,1-1-1,-1 0 0,1-1 0,0 1 0,0-1 0,1 1 1,-1-1-1,1 0 0,0-1 0,-3-8 0,5 12-10,0 0-1,0 0 0,1 0 1,-1 0-1,1 0 1,-1 0-1,1 0 0,0 0 1,0 0-1,0 0 0,0-1 1,0 1-1,0 0 0,1 0 1,-1 0-1,1 0 1,0 0-1,-1 0 0,1 0 1,0 0-1,0 0 0,0 0 1,0 0-1,1 1 0,-1-1 1,0 0-1,1 1 1,-1-1-1,1 1 0,-1-1 1,4-1-1,9-4-211,-1 2 1,1-1-1,0 1 0,0 1 0,0 1 1,1 0-1,-1 1 0,1 0 1,23 1-1,45-8-4514,-42 0 651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1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6 597 7271,'0'0'9609,"-1"-9"-8904,-1-7-543,0 0 1,2 0 0,0 0 0,1 0 0,0 0 0,1 0-1,5-18 1,110-234 92,-93 216-243,-17 36-21,-1 3-35,0 0 0,1 0 0,13-18 0,-18 28 36,0 0-1,0 1 0,1-1 1,-1 1-1,1-1 0,0 1 1,0 0-1,-1 0 1,2 0-1,-1 0 0,0 1 1,0-1-1,0 1 0,1 0 1,-1 0-1,0 0 0,1 0 1,-1 1-1,7-1 0,-6 1 2,1-1 0,0 1 0,-1 0 0,1 0-1,0 1 1,-1 0 0,1-1 0,-1 1-1,1 1 1,-1-1 0,1 1 0,-1 0 0,0 0-1,0 0 1,0 0 0,0 1 0,0 0-1,-1-1 1,1 1 0,-1 1 0,1-1 0,-1 0-1,0 1 1,-1 0 0,1 0 0,0 0-1,-1 0 1,0 0 0,0 0 0,0 0 0,-1 1-1,0-1 1,2 8 0,4 21-1215,-2 0 0,2 51 0,-5-59-509,2 13-1718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69 7976,'0'0'6939,"6"-9"-4195,21-28-576,-27 37-2106,1-1 0,-1 1 0,0 0 0,1-1 0,-1 1 0,1-1 0,-1 1 0,0-1 0,1 1 0,-1-1 0,0 1 0,0-1 0,1 1 1,-1-1-1,0 1 0,0-1 0,0 1 0,0-1 0,0 0 0,0 1 0,0-1 0,0 1 0,0-1 0,0 1 0,0-1 0,0 1 0,0-1 0,0 0 0,0 1 0,0-1 1,-1 1-1,1-1 0,0 1 0,0-1 0,-1 1 0,1-1 0,0 1 0,-1-1 0,1 1 0,-1 0 0,0-1 0,-19-1 894,15 2-872,-11 2-19,-1 0 1,0 1 0,1 0-1,0 1 1,-1 1-1,2 1 1,-1 0 0,1 1-1,0 1 1,0 0-1,1 1 1,0 1-1,-19 17 1,30-25-65,1 0 0,-1 0-1,1 0 1,0 0 0,0 0 0,0 1-1,0-1 1,1 1 0,-1-1 0,1 1 0,-1 0-1,1 0 1,0 0 0,0-1 0,0 1-1,0 0 1,1 0 0,-1 0 0,1 0-1,0 6 1,0-6-16,1-1 0,0 0 0,0 0 0,0 0 0,0 0 0,1 0 0,-1 0 0,0 0 0,1 0 0,0 0 0,-1-1 0,1 1 0,0-1 0,0 1 0,0-1 0,0 0 0,0 0 0,0 1 0,0-1 0,0-1 0,0 1 0,0 0 0,1 0 0,-1-1 0,5 1 0,65 10-477,-56-10 348,0 1-1,1 0 0,-1 1 1,0 1-1,-1 1 1,1 0-1,-1 1 0,17 9 1,-31-14 112,1 0 0,0-1 1,-1 1-1,1 0 0,-1 0 0,1 1 1,-1-1-1,1 0 0,-1 0 1,0 1-1,0-1 0,1 1 0,-1-1 1,0 1-1,-1-1 0,1 1 1,0 0-1,0 0 0,-1-1 0,1 1 1,-1 0-1,1 0 0,-1-1 1,1 4-1,-2-4 42,0 1 1,0 0-1,0 0 1,0 0-1,0 0 1,0-1-1,0 1 1,0 0-1,-1-1 1,1 1-1,-1-1 1,1 1-1,-1-1 1,1 0-1,-1 0 1,0 0-1,-3 2 1,-8 4 348,-1-1 0,-1-1-1,1 0 1,-22 4 0,13-4-43,1-1 0,-1-1-1,0-1 1,0-1 0,0-1 0,-33-4-1,57 4-355,-1 0 0,0 0-1,0 0 1,1 0 0,-1 0-1,0-1 1,0 1 0,1 0-1,-1 0 1,0 0 0,0 0-1,0 0 1,1-1 0,-1 1-1,0 0 1,0 0 0,0 0-1,0-1 1,1 1 0,-1 0-1,0 0 1,0-1 0,0 1-1,0 0 1,0 0 0,0-1-1,0 1 1,0 0 0,0 0-1,0-1 1,0 1 0,0 0-1,0 0 1,0-1 0,0 1-1,0 0 1,0 0 0,0-1-1,0 1 1,0 0 0,0 0-1,0-1 1,0 1 0,0 0-1,-1 0 1,1-1 0,0 1-1,0 0 1,0 0 0,0 0-1,-1-1 1,1 1 0,0 0-1,0 0 1,-1 0 0,1 0-1,0 0 1,0-1-1,0 1 1,-1 0 0,1 0-1,0 0 1,0 0 0,-1 0-1,1 0 1,0 0 0,-1 0-1,20-10-2170,12-3-1803,7-3-2040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17 14286,'0'0'2770,"-11"-1"-229,4 1-2393,1-1 0,0 1 0,0 0-1,-1 0 1,1 1 0,0 0 0,0 0 0,0 0-1,0 1 1,0-1 0,0 2 0,0-1-1,1 1 1,-1 0 0,1 0 0,-1 0 0,1 1-1,-7 6 1,6-4 31,0 1 0,0 0-1,1 1 1,0-1 0,1 1 0,-1 0-1,1 0 1,1 0 0,-4 12 0,6-18-150,0 1 0,1-1 1,-1 1-1,0-1 1,1 1-1,0 0 0,0-1 1,0 1-1,0-1 1,0 1-1,0-1 0,1 1 1,-1 0-1,1-1 0,-1 1 1,1-1-1,0 0 1,0 1-1,0-1 0,1 0 1,-1 1-1,0-1 1,1 0-1,-1 0 0,1 0 1,0 0-1,0-1 0,0 1 1,0 0-1,0-1 1,0 1-1,0-1 0,1 0 1,-1 0-1,4 2 1,2 0 31,-1-1 1,1 0-1,0 0 1,-1-1 0,1 0-1,0 0 1,0-1 0,0 0-1,0 0 1,0-1-1,-1 0 1,1 0 0,12-5-1,-16 5-44,0-1 0,0 0 0,0 0 0,0 0 0,0 0 0,-1-1 0,1 1 0,-1-1 0,0 0-1,0 0 1,0-1 0,0 1 0,0-1 0,-1 1 0,1-1 0,-1 0 0,0 0 0,0 0 0,0 0 0,-1 0 0,0 0-1,0 0 1,0-1 0,0 1 0,0-7 0,0-1 46,-1 0 1,0 1-1,-1-1 0,-5-22 0,5 30-104,0 1-1,0-1 1,0 0-1,-1 1 0,0-1 1,1 1-1,-1-1 1,-5-5-1,6 8-54,0 0 0,0 0-1,0 0 1,0 0-1,-1 0 1,1 0 0,0 1-1,-1-1 1,1 0 0,0 1-1,-1-1 1,1 1 0,-1-1-1,1 1 1,-1 0 0,1-1-1,-1 1 1,0 0-1,1 0 1,-1 0 0,1 0-1,-3 1 1,4-1-84,0 0 1,-1 0-1,1 1 0,0-1 1,0 0-1,0 0 0,-1 1 1,1-1-1,0 0 0,0 1 1,0-1-1,0 0 0,0 1 1,-1-1-1,1 0 0,0 1 1,0-1-1,0 0 0,0 1 1,0-1-1,0 0 0,0 1 1,0-1-1,0 0 0,0 1 1,0-1-1,1 0 0,-1 1 1,0-1-1,0 0 0,0 1 1,0-1-1,0 0 0,1 0 1,-1 1-1,0-1 0,0 0 1,1 0-1,-1 1 0,0-1 1,0 0-1,1 0 0,-1 1 1,0-1-1,0 0 0,1 0 1,-1 0-1,0 0 0,1 0 1,-1 0-1,0 1 0,1-1 1,-1 0-1,0 0 0,1 0 1,-1 0-1,1 0 0,12 1-7624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15407,'0'0'4516,"-30"61"-1922,28-33-704,0 1-577,-3 4-832,5 2-353,0 4-32,0 3-96,0-1-384,0-1-65,0-1 1,0-6 31,0-9-351,0-4-802,0-11-864,7-9-2435,5-3-4452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1602,'0'0'-609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7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3908,'0'0'10703,"0"10"-8050,0 7-1779,0 82 3395,1-90-4172,0 0 1,0 0-1,1 0 1,0 0-1,1 0 1,0-1-1,0 1 1,0-1 0,8 12-1,-11-19-88,1 0-1,0 1 1,0-1-1,0 0 0,0 0 1,0 0-1,0 0 1,0 1-1,0-1 1,0-1-1,1 1 1,-1 0-1,0 0 1,1 0-1,-1-1 1,1 1-1,-1 0 1,1-1-1,-1 0 1,1 1-1,-1-1 1,1 0-1,-1 0 1,1 0-1,-1 0 0,1 0 1,-1 0-1,1 0 1,-1 0-1,1-1 1,0 1-1,-1 0 1,0-1-1,1 0 1,-1 1-1,1-1 1,-1 0-1,0 0 1,1 1-1,-1-1 1,0 0-1,0 0 1,0-1-1,0 1 0,0 0 1,0 0-1,2-3 1,2-2 16,-1 0 1,1 0-1,-1-1 0,0 0 1,-1 0-1,1 0 1,-1 0-1,2-10 0,1-15 349,-3 0 0,0-1-1,-2-35 1,-1 68-341,0-1 1,-1 0-1,1 0 0,0 1 0,0-1 1,0 0-1,-1 1 0,1-1 0,0 0 1,-1 1-1,1-1 0,-1 0 1,1 1-1,0-1 0,-1 1 0,0-1 1,1 1-1,-1-1 0,1 1 0,-1-1 1,1 1-1,-1 0 0,0-1 0,1 1 1,-1 0-1,-1-1 0,2 1-18,0 0 0,-1 0-1,1-1 1,0 1 0,-1 0 0,1 0-1,-1 0 1,1 0 0,0 0 0,-1 0-1,1 0 1,0 0 0,-1 0 0,1 0-1,0 0 1,-1 0 0,1 0-1,0 0 1,-1 0 0,1 0 0,0 1-1,-1-1 1,1 0 0,0 0 0,-1 0-1,1 1 1,0-1 0,-1 0 0,1 0-1,0 0 1,0 1 0,-1-1 0,1 0-1,0 1 1,0-1 0,0 0 0,-1 1-1,1-1 1,0 0 0,0 1 0,0-1-1,0 0 1,0 1 0,0-1 0,0 0-1,0 1 311,12 18-7639,0-13 2029,9-1-2322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66 11819,'0'0'9540,"10"1"-8595,-5 0-964,11 0 516,1 1-1,0-2 1,24-2 0,-37 1-368,0 1 1,0-1 0,0 0-1,0 0 1,0-1 0,0 1-1,0-1 1,-1 0 0,6-3-1,-7 4-103,-1 0 0,0-1 0,0 1 0,1 0 0,-1-1-1,0 1 1,0 0 0,0-1 0,0 0 0,-1 1 0,1-1 0,0 1 0,-1-1-1,1 0 1,-1 0 0,1 1 0,-1-1 0,0 0 0,0 0 0,0 1 0,0-1 0,0-3-1,-1 4-26,0 0 0,0 0-1,0 0 1,0 0-1,0 0 1,0 0 0,0 0-1,0 0 1,-1 1-1,1-1 1,0 1 0,0-1-1,-1 1 1,1-1-1,0 1 1,-1-1 0,1 1-1,0 0 1,-1 0-1,1 0 1,0 0 0,-1 0-1,1 0 1,-3 1-1,-37 1-27,32 0 22,0 0 0,1 1 0,-1 0-1,1 0 1,0 1 0,0 0 0,0 0-1,1 1 1,-1 0 0,1 0 0,0 1-1,-9 9 1,11-10 45,0 0 1,1 0-1,-1 1 0,1-1 0,0 1 0,1 0 1,0 0-1,0 0 0,0 0 0,0 1 0,1-1 1,0 1-1,1-1 0,-1 1 0,1 0 0,0 12 1,2-16-39,-1 1 1,1 0 0,1 0 0,-1-1 0,0 1 0,1-1 0,0 1 0,0-1 0,0 0 0,0 1 0,1-1 0,-1 0 0,1-1 0,0 1 0,-1 0 0,1-1 0,0 1 0,1-1 0,-1 0-1,0 0 1,1 0 0,-1-1 0,1 1 0,0-1 0,-1 0 0,6 1 0,10 3-1020,0-1-1,0 0 1,38 1 0,12-4-5184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1153,'0'0'16795,"2"13"-15503,4 48 771,-2 109 0,-6-115-1716,3 0 0,2 0 0,18 99 0,-18-141 39,4 14-1781,-4-25 266,-3-17 192,-2 4 460,1 0 0,-2 0 0,0 0 0,0 0 0,-1 0 0,0 1 0,-1-1 0,-10-15 0,-2-1 1000,-38-45 1,11 27 3411,71 43-3001,-20 2-953,96-2-1792,-33-3-3721,-18-2-3393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72 13805,'0'0'3144,"-11"-2"-197,0-1-2458,-1 0-1,0 1 1,0 1-1,0 0 0,-15 1 1,21 0-400,0 1-1,0 0 1,1 0-1,-1 1 1,0-1 0,0 1-1,1 0 1,-1 1-1,1-1 1,0 1 0,0 0-1,0 1 1,0-1 0,-8 9-1,-13 23 684,25-35-762,1 1 0,0 0 0,-1-1-1,1 1 1,0 0 0,0-1 0,-1 1 0,1 0-1,0 0 1,0-1 0,0 1 0,0 0 0,0 0 0,0-1-1,0 1 1,0 0 0,1 0 0,-1-1 0,0 1-1,0 0 1,1-1 0,-1 1 0,0 0 0,1-1-1,-1 1 1,0 0 0,1-1 0,-1 1 0,1-1-1,-1 1 1,1-1 0,0 1 0,-1-1 0,1 1-1,-1-1 1,1 0 0,0 1 0,-1-1 0,1 0 0,0 1-1,-1-1 1,1 0 0,0 0 0,0 0 0,-1 0-1,1 1 1,0-1 0,0 0 0,-1 0 0,1-1-1,0 1 1,1 0 0,34 2 367,45-4-1,-55 0-527,1 2 1,-1 0-1,0 2 1,39 7-1,-34 6-57,-30-15 264,-1 0 0,1 1 0,-1-1 0,1 0 0,0 1 1,-1-1-1,1 0 0,-1 1 0,1-1 0,-1 0 0,1 1 1,-1-1-1,0 1 0,1-1 0,-1 1 0,0-1 0,1 1 0,-1-1 1,0 1-1,1 0 0,-1-1 0,0 1 0,0-1 0,0 1 1,1 0-1,-1-1 0,0 1 0,0-1 0,0 1 0,0 0 1,0-1-1,0 1 0,0 0 0,-1-1 0,1 1 0,0-1 1,0 1-1,0 0 0,-1-1 0,1 1 0,0-1 0,0 1 1,-1-1-1,1 1 0,-1-1 0,1 1 0,0-1 0,-1 1 0,1-1 1,-1 1-1,0-1 0,0 0 33,1 0 0,-1 0 1,1 0-1,-1-1 0,1 1 0,-1 0 1,1-1-1,-1 1 0,1 0 0,-1-1 1,1 1-1,-1-1 0,1 1 0,0-1 1,-1 1-1,1-1 0,0 1 0,-1-1 1,1 1-1,0-1 0,0 1 0,-1-1 1,1 0-1,0 1 0,0-1 0,0 1 1,0-1-1,0 1 0,0-1 0,0 0 1,0 1-1,0-1 0,0 1 0,0-1 1,1 0-1,-3-28-136,-7-109-55,57 137-1184,-47 1 1237,96-3-4179,-33-6-4281,-20-3-6401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256 246 3940,'0'0'8477,"-5"-8"-5541,2 3-2524,0 0-1,-1 0 0,0 0 0,0 1 1,0 0-1,-1-1 0,0 2 1,1-1-1,-1 0 0,-1 1 1,1 0-1,0 0 0,-1 0 1,1 1-1,-1 0 0,0 0 0,0 1 1,0-1-1,0 1 0,-10 0 1,10 0-273,0 1-1,-1 0 1,1 1 0,-1-1 0,1 1 0,0 0 0,0 1 0,0 0 0,0 0 0,0 0-1,0 1 1,-10 5 0,12-5-138,1-1 0,-1 1 0,1 0 0,0 0 0,0 0 0,0 1 0,0-1 0,1 1 0,-1-1 0,1 1 0,0 0 0,0 0 0,0 0 0,1 0 0,-1 0 0,1 1 0,0-1 0,0 0 0,0 6 0,1-9 4,0 1 0,0-1-1,1 0 1,-1 0-1,0 0 1,1 1-1,-1-1 1,0 0-1,1 0 1,0 0-1,-1 0 1,1 0 0,0 0-1,-1 0 1,1 0-1,0 0 1,0 0-1,0 0 1,0 0-1,0-1 1,0 1-1,0 0 1,0-1 0,0 1-1,0-1 1,0 1-1,0-1 1,1 1-1,-1-1 1,0 0-1,0 0 1,1 1-1,-1-1 1,0 0 0,0 0-1,0 0 1,1 0-1,0-1 1,54-4 255,-41 2-236,1-1 0,-1-1 0,0-1 0,-1 0-1,1-1 1,-1 0 0,0-1 0,-1-1 0,0 0 0,0-1-1,15-16 1,-19 18 33,-1-1-1,0 0 1,-1 0-1,0-1 1,-1 1-1,0-2 1,0 1-1,-1-1 1,0 1 0,-1-1-1,0-1 1,-1 1-1,0 0 1,-1-1-1,1-23 1,-3 35-53,0 0 0,1 0 0,-1 0 0,0-1 0,0 1 0,0 0 0,0 0 0,0 0 0,0 0 0,0 0 0,0 0 0,0 0 0,0-1 0,0 1 0,0 0 0,0 0 0,-1 0 0,1 0 0,0 0 0,0 0 0,0 0 0,0-1 0,0 1 0,0 0 0,0 0 0,0 0 0,0 0 0,0 0 0,0 0 0,0 0 0,0 0 1,-1 0-1,1 0 0,0-1 0,0 1 0,0 0 0,0 0 0,0 0 0,0 0 0,0 0 0,-1 0 0,1 0 0,0 0 0,0 0 0,0 0 0,0 0 0,0 0 0,0 0 0,0 0 0,-1 0 0,1 0 0,0 0 0,0 0 0,0 0 0,0 0 0,0 0 0,0 0 0,0 1 0,-1-1 0,1 0 0,0 0 0,0 0 0,0 0 0,0 0 0,0 0 0,-11 11 14,-6 14-29,10-11 62,1 0 0,0 0 0,1 1 0,1-1 0,0 1 0,1 0 0,0 1 0,1-1 0,1 0-1,2 30 1,-1-43-62,1 0 0,-1 0 0,1 0-1,0-1 1,0 1 0,0 0 0,0 0-1,0 0 1,0-1 0,1 1 0,-1-1-1,0 1 1,1-1 0,-1 1 0,1-1-1,0 0 1,-1 0 0,1 0 0,0 0-1,0 0 1,0 0 0,0 0 0,0 0-1,0-1 1,3 1 0,2 1-908,0-1-1,0 0 1,0-1 0,0 1 0,14-3-1,3-2-4765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14446,'0'0'13132,"-4"59"-13004,4-36-96,0-2 0,6 1-897,3-5-768,0-4-1122,2-5-800,-2-8-1666,3 0-2819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14125,'0'0'10218,"-23"33"-12684,34-24-1186,-4-3-3426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10474,'0'0'2803,"12"3"197,33 4-1143,1-1 1,0-2 0,79-4-1,154-23-1492,-206 15-185,236-31-1322,-55 6-4042,-228 26-2241,-23 3 2593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320 301 10410,'0'0'4244,"4"-10"-950,10-34-844,-13 43-2364,-1-1 0,1 0 0,-1 0 0,0 0 0,0 0 0,0 0-1,0 0 1,0 0 0,0 0 0,0 0 0,-1 0 0,1 0 0,-1 0 0,0 0 0,1 0 0,-1 0 0,0 1 0,0-1 0,0 0 0,0 1-1,0-1 1,-1 0 0,1 1 0,0-1 0,-1 1 0,1 0 0,-1 0 0,0-1 0,1 1 0,-1 0 0,0 0 0,1 1 0,-1-1 0,0 0-1,0 0 1,-3 0 0,-7-2-23,1 0 1,-1 1-1,0 1 0,-18-1 0,25 1-13,-9 1-59,-1 0 0,1 0 0,0 2 0,-1 0 0,1 0 1,0 1-1,-21 8 0,30-9 10,-1 0 0,1 0 0,1 1 0,-1-1 0,0 1 0,1 0 0,-1 1-1,1-1 1,0 1 0,0-1 0,0 1 0,1 1 0,-1-1 0,1 0 0,0 1 0,1 0 0,-1-1 0,1 1 0,-1 0 0,2 1 0,-1-1 0,0 0 0,0 6 0,2-9 9,-1 0 0,1 0 1,0 0-1,0 0 1,0-1-1,0 1 1,1 0-1,-1 0 1,0 0-1,1 0 0,-1-1 1,1 1-1,0 0 1,-1 0-1,1-1 1,0 1-1,0-1 1,0 1-1,0 0 0,1-1 1,-1 0-1,0 1 1,1-1-1,-1 0 1,1 0-1,-1 0 1,1 0-1,-1 0 0,1 0 1,0 0-1,-1 0 1,1-1-1,0 1 1,0-1-1,-1 1 1,1-1-1,0 0 0,0 1 1,2-1-1,8 1 103,-1-1 0,1 0 0,0 0-1,-1-2 1,14-1 0,-7-2 17,1 0-1,-1-1 1,0 0-1,-1-2 1,1 0 0,-2-1-1,1-1 1,-1 0 0,-1-1-1,24-22 1,-26 22 45,-1-1 0,-1 0 1,0-1-1,-1-1 0,0 0 1,-1 0-1,0 0 0,-1-1 1,-1-1-1,-1 1 0,0-1 1,5-21-1,-11 12 207,0 25-386,0-1 0,-1 1 1,1 0-1,0 0 0,0-1 0,0 1 1,-1 0-1,1 0 0,0-1 0,-1 1 1,1 0-1,0 0 0,0 0 1,-1-1-1,1 1 0,0 0 0,-1 0 1,1 0-1,0 0 0,-1 0 0,1 0 1,0 0-1,-1 0 0,1 0 0,0 0 1,-1 0-1,1 0 0,0 0 0,-1 0 1,1 0-1,0 0 0,-1 0 1,1 0-1,-1 0 0,-2 2-29,0 0 1,0 0-1,1 0 1,-1 0-1,0 0 1,1 0-1,-1 1 1,1-1-1,0 1 1,-4 5-1,-9 17 3,0 0 0,-18 46 0,29-61 21,0 0 1,1 0 0,0 1 0,1 0-1,0-1 1,0 1 0,2 0-1,-1 0 1,1-1 0,2 18 0,-1-26-69,-1 0 0,1-1 0,0 1 0,0 0 0,0 0 0,0 0 0,0-1 0,0 1 0,0 0 0,0-1 0,1 1 0,-1-1 0,1 1 0,-1-1 0,1 0 0,-1 0 0,1 0 0,0 0 0,0 0 0,-1 0 0,1 0 0,0 0 0,0-1 0,3 2 0,48 3-6289,-23-5-1065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15182,'0'0'7752,"-32"67"-6952,32-39-223,10 1-161,12-6-223,9-6-97,6-4-289,-1-9-1056,0-4-384,-1-1-898,-5-16-1408,-4-4-1859</inkml:trace>
  <inkml:trace contextRef="#ctx0" brushRef="#br0" timeOffset="1">314 0 11915,'0'0'6438,"-56"34"-5028,31-5-1,-4 5 161,-2 1 351,3-1-543,4 1-674,6-3-447,11 0-161,2 0-64,5 1-128,0 1-1794,5-2-2915,9 0-4516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0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85 1858,'0'0'1729,"-11"-2"-1472,2 1-120,3-1 26,-1 1 1,-1 0-1,1 0 1,0 1 0,0 0-1,0 0 1,0 1-1,0-1 1,0 2-1,0-1 1,0 1 0,-11 4-1,-70 50 1648,52-29 1380,36-26-3158,0-1-1,0 1 1,0-1 0,0 1-1,0 0 1,0-1 0,0 1-1,0-1 1,1 1 0,-1-1-1,0 1 1,0-1 0,0 1-1,1-1 1,-1 0-1,0 1 1,1-1 0,-1 1-1,0-1 1,1 1 0,-1-1-1,0 0 1,1 1 0,-1-1-1,1 0 1,-1 0 0,1 1-1,-1-1 1,1 0-1,-1 0 1,1 1 0,-1-1-1,1 0 1,-1 0 0,1 0-1,-1 0 1,1 0 0,0 0-1,31 13 923,-27-12-903,57 20-31,0-4 1,2-2 0,0-3 0,89 5 0,266-11 136,-256-7-137,589 23 48,-243-1 6,588-50 0,75-31 44,0 63-9,761-20 24,-1833 9-111,1299-65 589,-980 73-524,304-3 359,-1-39-320,-434 10-228,650-36-81,-902 70-77,-1 2 0,0 2 0,-1 1 0,1 1 1,-1 2-1,-1 1 0,46 23 0,-48-21-2757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6022,'0'0'11050,"47"5"-9961,-13-5-352,9 0-225,8 0-223,-3-1-129,6 1-160,-5 0 32,-6 0 32,-9 0-128,-7 4-641,-12 2-608,-4-1-1250,-2-2-640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9513,'0'0'7495,"29"49"-5605,25-46-321,20-3-896,5 0-481,4 0-128,-6 0-64,-3 0-1505,-13 0-2499,-14-5-2242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29 5285,'0'0'3918,"-9"-1"-2348,-5 0-1001,-24-1 1606,15-1 4562,76 8-6373,0-1 1,1-3 0,0-3-1,82-12 1,82-2-192,-218 16-196,1 0-1,-1 0 1,1 0-1,-1 1 0,0-1 1,1 0-1,-1 0 1,1 0-1,-1 0 0,0 0 1,1 0-1,-1 1 1,1-1-1,-1 0 0,0 0 1,1 0-1,-1 1 1,0-1-1,1 0 0,-1 1 1,0-1-1,1 0 1,-1 1-1,0-1 0,0 0 1,1 1-1,-1-1 1,0 1-1,0-1 0,0 0 1,1 2-1,-7 2-5018,-7-4-1033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4100,'-21'0'4200,"13"0"1291,25 2-3288,32 3-1421,0-2 0,90-8 0,95-24-121,-72 6-230,-148 21-233,67-10 1006,-42 0-3128,-7-7-3784,-17 3-960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1210 291 6887,'0'0'1265,"-6"-11"-310,-9-21-270,-3 1-1,0 1 0,-25-30 0,35 49-474,-2 1-1,1 0 1,-1 0 0,0 1-1,-1 1 1,0 0-1,-1 0 1,0 1-1,0 1 1,0 0-1,-1 0 1,-14-4-1,6 5-171,0 1 0,0 0 0,-1 1 0,1 2 0,-1 0 0,1 1-1,-1 2 1,-39 6 0,31-1-55,1 1 1,0 2-1,0 1 0,1 1 0,-44 25 1,33-13-122,1 1 0,0 2 0,2 2 0,2 1 0,1 1 0,1 2 0,-45 61 0,56-64 212,1 1 0,2 1-1,1 1 1,2 0-1,1 1 1,2 1 0,1 0-1,2 1 1,1 0-1,-3 37 1,-5 131 62,11 211 0,7-379-76,2 0 0,2 0 0,1 0 1,1-1-1,2 0 0,2-1 0,1 0 0,1-1 0,2 0 0,2-2 0,1 0 0,1 0 0,1-2 0,2-1 0,0-1 0,2 0 0,2-2 0,0-1 0,42 28 0,-51-42-11,0 0-1,0-1 1,1-1-1,0-1 1,1-1-1,-1 0 1,1-2-1,0 0 1,1-1-1,-1-1 0,0-1 1,1-1-1,-1-1 1,1 0-1,-1-2 1,0 0-1,0-1 1,0-1-1,0-1 1,-1-1-1,0-1 0,0 0 1,-1-2-1,0 0 1,22-17-1,256-178 561,-286 198-676,-1 0 0,0-1-1,0 0 1,-1 0 0,0-1 0,-1 0 0,0 0 0,0-1-1,-1 0 1,0 0 0,5-14 0,-3 9 61,0 1-1,1 0 1,0 1 0,1 0-1,0 0 1,1 1 0,17-14-1,36-44-17,-52 52-8,-1-1 0,0-1 0,-2 1 1,0-1-1,-1-1 0,-1 0 0,-1 0 0,-1 0 0,3-29 0,-3-3 514,-2 0 0,-6-92-1,1 130-37,-1 0 0,0 0 0,-10-24-1,-4-21-370,5 4-64,-2 0 1,-2 1 0,-3 0 0,-2 2 0,-3 0 0,-32-53 0,47 93-49,0-1 1,-1 1-1,0 1 1,-2 0-1,1 0 0,-1 1 1,-1 1-1,0 0 1,0 0-1,-1 1 1,0 1-1,0 1 0,-1 0 1,-28-9-1,24 11-721,1 1-1,-1 1 1,0 1-1,0 1 1,1 0 0,-1 1-1,-34 5 1,8 3-3532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294 397 5765,'0'0'3428,"8"-4"-1336,4-2-1021,-1 0 0,0-1 0,15-12 0,-23 17-737,0-1 0,0 1 0,0-1 0,0 0 0,0-1 0,-1 1 0,1 0 0,-1-1 0,0 1 0,0-1 0,-1 0 0,1 1-1,-1-1 1,1 0 0,-1 0 0,-1 0 0,1 0 0,0-5 0,-1 7-255,-1 1 1,1-1-1,-1 0 0,1 1 0,-1-1 0,0 0 1,0 1-1,0-1 0,0 1 0,0-1 1,0 1-1,0 0 0,0-1 0,-1 1 1,1 0-1,-1 0 0,1 0 0,0 0 1,-1 0-1,0 0 0,1 0 0,-1 0 1,0 1-1,1-1 0,-1 1 0,0-1 1,1 1-1,-1 0 0,-3-1 0,-58-4 31,58 5-67,-11 0-37,1 0-1,-1 2 1,1 0-1,-1 0 1,-19 7-1,30-7-1,-1-1 0,1 1 0,1 0 0,-1 0 0,0 1 0,0 0 0,1-1 0,-1 2 0,1-1 0,0 0 0,0 1 0,0 0 0,1 0 0,-1 0 0,1 0 0,0 0 0,0 1 0,1-1 0,-3 7 0,4-10 3,1-1 0,0 1 0,0 0 0,0 0 0,-1-1 0,1 1 0,0 0 1,0 0-1,0 0 0,0-1 0,1 1 0,-1 0 0,0 0 0,0 0 0,0-1 0,1 1 1,-1 0-1,0 0 0,1-1 0,-1 1 0,0 0 0,1-1 0,-1 1 0,1 0 1,-1-1-1,1 1 0,-1-1 0,1 1 0,0-1 0,-1 1 0,1-1 0,0 1 1,-1-1-1,1 0 0,0 1 0,0-1 0,-1 0 0,1 0 0,0 0 0,0 1 1,-1-1-1,1 0 0,0 0 0,1 0 0,39 1 312,-39-1-291,11-2 70,-1 0 0,0-1 0,-1 0 0,1-1 0,0 0-1,-1-1 1,0 0 0,0-1 0,19-13 0,-14 7-51,0 0 0,-1-1-1,-1-1 1,0 0 0,17-22 0,-27 32-25,-1-1 1,0 1 0,0-1 0,-1 1 0,1-1-1,-1 0 1,0 0 0,0 0 0,0 0-1,-1 0 1,0 0 0,0 0 0,0-1 0,-1 1-1,0 0 1,0-1 0,0 1 0,0 0-1,-2-7 1,0 7 10,0 0 0,-1 1-1,1-1 1,-1 1 0,0-1 0,0 1-1,0 0 1,0 0 0,-1 0 0,0 1-1,0-1 1,0 1 0,0 0 0,0 0-1,-1 0 1,1 0 0,-1 1 0,0 0-1,-5-2 1,-5-1-31,0 0 1,-1 1-1,1 1 0,-1 1 0,1 0 1,-1 0-1,0 2 0,0 0 0,0 1 1,1 1-1,-1 0 0,0 1 0,1 0 1,0 2-1,0 0 0,0 0 0,0 1 1,-23 15-1,35-20-17,1 1 1,0-1-1,-1 1 1,1 0-1,0 0 1,0 0-1,0 0 1,0 0-1,1 1 1,-1-1-1,1 0 1,-1 1-1,1-1 1,0 1-1,0 0 1,0-1-1,0 1 1,0 0-1,0 3 1,1-4-84,1 0 0,-1 0-1,0-1 1,1 1 0,0 0 0,-1 0 0,1-1-1,0 1 1,0 0 0,0-1 0,0 1 0,0-1 0,0 1-1,0-1 1,0 0 0,1 0 0,-1 1 0,1-1 0,-1 0-1,1 0 1,-1 0 0,1 0 0,-1-1 0,1 1 0,0 0-1,-1-1 1,1 1 0,0-1 0,3 1 0,36 7-3297,3-2-2398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89 8136,'11'-24'3500,"-9"18"-2378,0 0 0,0 0 1,1 0-1,0 1 0,0-1 0,0 1 0,1 0 0,0 0 1,0 0-1,5-5 0,-7 39 501,-5-15-1571,0-1 0,0 1 1,-1-1-1,-1 0 0,-1 0 0,0-1 1,0 1-1,-12 16 0,10-17-31,0 1 1,1-1-1,1 1 0,0 1 1,1-1-1,1 1 0,-5 20 0,9-33-12,0 0 0,0 0-1,0-1 1,0 1-1,0 0 1,0 0-1,1 0 1,-1 0-1,0-1 1,0 1-1,1 0 1,-1 0-1,0-1 1,1 1-1,-1 0 1,1-1 0,-1 1-1,1 0 1,0-1-1,-1 1 1,1-1-1,-1 1 1,1-1-1,0 1 1,-1-1-1,1 1 1,0-1-1,0 0 1,-1 1-1,1-1 1,0 0-1,0 0 1,0 1 0,0-1-1,-1 0 1,3 0-1,36 1 257,-28-2-200,141-12 1023,-76 4-2587,-1 5-7613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1 131 480,'0'0'16133,"12"-5"-13608,34-9-752,1 3 0,0 1 1,82-6-1,165 4-1245,-230 11-515,41 1-615,71-2-566,-151 0 239,0-1-1,0-1 1,0-1 0,40-14-1,-64 19 676,0-1 0,0 1 0,0 0 0,0-1 0,0 1 0,0 0 0,0-1-1,-1 1 1,1-1 0,0 0 0,0 1 0,-1-1 0,1 0 0,0 1 0,0-1 0,-1 0-1,1 0 1,-1 1 0,1-1 0,-1 0 0,1 0 0,-1 0 0,0 0 0,1-1 0,0-7-4012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260 258 6502,'0'0'11029,"-9"-8"-9817,5 4-1107,-1 1 1,0-1-1,0 1 1,0-1-1,-1 1 0,1 1 1,-1-1-1,1 1 0,-1 0 1,0 0-1,0 1 1,0 0-1,0 0 0,0 0 1,0 1-1,0-1 0,0 1 1,0 1-1,0-1 1,0 1-1,0 1 0,-7 1 1,2 0 83,0 2 0,1-1 0,-1 1 0,-17 12 1,25-15-105,0 0 1,0 0 0,0 0 0,0 0 0,0 0 0,1 1 0,-1-1 0,1 1 0,0 0 0,0 0-1,0 0 1,0 0 0,0 0 0,1 0 0,-1 1 0,1-1 0,0 0 0,0 1 0,-1 4 0,2-8-66,0 1-1,1 0 1,-1 0 0,0-1 0,0 1 0,1 0 0,-1 0 0,0-1 0,1 1 0,-1 0 0,1-1 0,-1 1 0,1 0 0,-1-1 0,1 1 0,0-1 0,-1 1 0,1-1 0,0 1 0,-1-1 0,1 0 0,0 1 0,-1-1 0,1 0 0,0 0 0,0 1 0,-1-1 0,1 0 0,0 0 0,0 0 0,1 0 0,32 2 296,-26-3-193,10 0 27,0 0 0,-1-2 0,0 0 0,1-1 0,-1 0 0,-1-2 0,1 0 0,17-9 0,-22 9 13,-1 0 0,1-1 0,-1 0 0,0-1-1,-1 0 1,0-1 0,0 0 0,-1 0 0,0-1 0,0 0 0,10-18-1,-17 25-129,0 0 0,0-1 0,0 1 0,0 0 0,-1-1 0,1 0 0,-1 1-1,0-1 1,0 0 0,0 1 0,-1-1 0,1 0 0,-1 0 0,0 0 0,0 0-1,0 1 1,-1-1 0,1 0 0,-1 0 0,0 0 0,0 1 0,0-1 0,-1 0 0,1 1-1,-1-1 1,0 1 0,0 0 0,0-1 0,0 1 0,-1 0 0,1 0 0,-1 1-1,0-1 1,1 0 0,-1 1 0,-1 0 0,1 0 0,0 0 0,0 0 0,-1 0 0,1 0-1,-5 0 1,-10-5-59,1 1 0,-1 1 0,0 1 1,0 0-1,0 2 0,-1 0 0,-29 0 0,41 3-32,0-1 0,0 1 0,0 0-1,0 1 1,0-1 0,1 1 0,-1 1 0,1-1 0,-1 1 0,1 0 0,0 1 0,-7 4 0,10-5-119,-1-1 0,1 1 0,1 0 1,-1 0-1,0 0 0,1 0 0,-1 0 1,1 1-1,0-1 0,0 1 0,1 0 1,-1-1-1,1 1 0,-1 0 0,1 0 1,0 0-1,1 0 0,-1 0 0,1 0 1,0 0-1,0 0 0,0 6 0,0-8-82,1 0 1,-1 0-1,0-1 0,1 1 0,-1 0 0,1-1 1,0 1-1,-1 0 0,1-1 0,0 1 0,0-1 1,0 1-1,0-1 0,0 0 0,0 1 0,1-1 1,-1 0-1,0 0 0,1 0 0,-1 0 0,1 0 1,-1 0-1,1 0 0,2 1 0,22 7-5987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10122,'0'0'18118,"6"10"-17686,-2-2-566,1 2 234,1 1-1,0-1 1,1-1-1,0 1 1,12 12 0,-17-20-271,0 0 0,1 0 1,-1 0-1,1 0 0,0-1 0,-1 1 1,1-1-1,0 0 0,0 0 1,0 0-1,0 0 0,4 1 1,-4-2-225,-1 0 1,1 0 0,0 0 0,0-1 0,-1 1 0,1-1 0,0 1 0,-1-1-1,1 0 1,-1 0 0,1 0 0,-1 0 0,1-1 0,-1 1 0,1-1 0,2-2-1,14-13-5140,2-4-2195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7:5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1327 260 3940,'-174'48'7977,"-75"25"-6283,218-61-1907,-1 2 1,1 1 0,1 1 0,1 1-1,-43 34 1,15-1-95,2 3 0,3 2-1,-85 116 1,63-63 412,-84 167-1,133-227 114,3 1 0,2 1 0,2 1 0,3 1 0,1 0 0,3 1 0,2 1 0,-2 88 0,10-109-197,3 1 0,1-1-1,1 0 1,1-1 0,2 1 0,2-1 0,1 0 0,1-1 0,2 0 0,1-1-1,1-1 1,1 0 0,2-1 0,1 0 0,27 29 0,-22-33-36,0-1 1,2 0-1,1-2 1,1-1-1,0-2 0,1 0 1,1-2-1,1-2 1,0 0-1,1-2 1,0-2-1,1 0 1,0-3-1,1 0 0,43 2 1,-16-6 82,-1-2 0,0-3-1,1-2 1,-1-4 0,-1-1 0,0-4 0,102-34 0,-66 11 87,-3-4 0,-1-3 0,-2-5 0,-3-3 1,-1-5-1,-4-2 0,-1-5 0,-4-2 1,-3-4-1,-2-4 0,-4-2 0,108-158 0,-118 146-5,-4-3 0,-4-2 0,46-120 0,-77 164-128,-3 0 1,-1-2-1,-2 1 0,-3-2 1,-2 1-1,-2-1 0,-2 0 1,-7-84-1,1 111 6,-1 0-1,-2 1 0,0-1 1,-1 1-1,-2 0 1,0 1-1,-1 0 1,-2 1-1,0 0 1,-1 0-1,-1 2 0,-1-1 1,-1 2-1,0 0 1,-1 1-1,-22-17 1,13 14-11,-1 2 1,-1 0-1,0 2 1,-2 1 0,1 1-1,-2 2 1,1 1 0,-2 1-1,1 2 1,-1 1 0,-51-4-1,32 8-73,0 3 0,0 2 0,0 3 0,1 2 0,-1 1 0,2 3 0,-1 2 0,2 3 0,0 1 0,-59 31 0,-5 12-1360,4 4 1,-199 155-1,170-110-3132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10570,'0'0'10954,"-54"39"-9000,32-16-288,1 5-545,-3 2-192,-3 5-257,7 0-223,4 2-353,5-3-64,6-4-32,5-5-641,4-5-1120,8-11-1731,4-6-1921,-3-3-6502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 150 1537,'0'0'10464,"1"-10"-10059,13-80 1741,-15 89-2072,1-1-1,0 1 0,0 0 0,-1 0 0,1-1 1,-1 1-1,1 0 0,-1 0 0,1 0 0,-1 0 0,0 0 1,1 0-1,-1 0 0,0 0 0,0 0 0,0 0 1,0 0-1,0 1 0,0-1 0,0 0 0,0 1 1,0-1-1,0 0 0,-1 1 0,1-1 0,0 1 0,0 0 1,0-1-1,-1 1 0,1 0 0,0 0 0,-3 0 1,-51-1-54,37 2 96,-187-13 828,-2 0-57,85 16-841,-184 30-1,284-31-40,0 1-1,0 1 1,0 1 0,-35 15-1,49-17 26,1 0 0,0 0 0,0 1 0,0-1 0,0 2 0,1-1 0,0 1 1,0 0-1,1 0 0,0 0 0,0 1 0,0 0 0,0 0 0,1 0 0,1 0 0,-4 9 0,-23 76 82,-25 141 0,5-19-64,39-175-28,-52 212 146,56-209-142,1 1 0,1 0 1,4 84-1,2-120 3,-1-1-1,1 0 1,1 0-1,-1 1 1,1-1 0,0 0-1,0 0 1,1 0-1,-1-1 1,1 1 0,1-1-1,-1 1 1,1-1-1,0 0 1,5 5 0,-2-4 59,0-1 1,0 1-1,1-1 1,0 0 0,0-1-1,0 0 1,1 0-1,0 0 1,12 2-1,15 1 263,0-1-1,0-2 1,0-1-1,45-3 1,-54-1-217,46 0 81,-1-4 0,0-3-1,0-3 1,-1-3 0,0-3 0,127-50 0,-151 47-58,0-2 0,-2-1 1,-1-3-1,-1-2 0,-1-1 0,-2-2 1,-1-2-1,-1-2 0,-2-1 0,50-65 0,-67 73-18,0-2-1,-2 0 1,-2-1-1,0 0 0,13-46 1,-21 54-75,-1 0 0,-1-1 0,-1 1 0,-1-1 0,-1 0 0,-1 0 0,-1 0 1,-6-39-1,3 48 4,-1 0 1,-1 0-1,-1 0 1,0 0 0,-1 1-1,0 0 1,-1 1-1,-19-25 1,-9-5-1,-48-45 1,51 55-57,22 22-98,-50-46-93,58 55-39,0-1 0,0 1 1,-1 0-1,1 0 0,-1 0 0,1 0 1,-1 1-1,0-1 0,0 1 1,0 0-1,0 0 0,0 0 1,0 1-1,0 0 0,0-1 1,-7 2-1,9-1-241,0 1 0,0 0 0,1 0 0,-1-1 0,0 1 0,1 0 0,-1 1 0,1-1 0,-1 0 0,1 0 0,-1 1 0,1-1 0,0 1 0,0-1 0,0 1 0,0-1 0,0 1 0,0 0 1,-1 2-1,-6 19-9629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5830,'0'0'17792,"4"8"-16532,-2-5-1199,-1-1-1,0 1 0,1-1 1,0 1-1,-1-1 0,1 0 1,0 0-1,0 0 0,0 0 1,1 0-1,-1 0 0,0 0 1,1-1-1,-1 1 0,5 1 0,0-1 13,1 0 0,-1-1-1,1 0 1,0 0-1,-1-1 1,11 0 0,122-7 284,-95 2-200,0 3 1,0 2 0,67 7-1,-111-7-156,0 0 1,-1 0-1,1 0 0,0 0 0,0 0 0,0 0 0,0 1 0,0-1 1,0 0-1,-1 1 0,1-1 0,0 0 0,0 1 0,0-1 1,-1 1-1,1-1 0,0 1 0,-1-1 0,1 1 0,0 0 0,-1-1 1,1 1-1,-1 0 0,1-1 0,0 2 0,-1-1 3,0 0 0,0 0-1,-1 0 1,1 0 0,0 0-1,-1 0 1,1 0 0,0 0-1,-1 0 1,1 0 0,-1 0-1,1-1 1,-1 1 0,0 0 0,1 0-1,-1-1 1,0 1 0,-1 1-1,-42 27 137,-76 32 163,80-43-142,0 2 1,2 1-1,0 2 0,2 1 1,-65 57-1,98-78-163,0 0 0,0 1 0,0-1 0,1 1 0,-1-1-1,1 1 1,0 0 0,-3 8 0,4-11-1,1-1 0,0 1 0,0-1 0,0 1 1,0-1-1,0 1 0,0 0 0,0-1 0,0 1 0,0-1 0,0 1 0,0 0 0,0-1 0,1 1 0,-1-1 0,0 1 0,0-1 0,1 1 0,-1-1 1,0 1-1,1-1 0,-1 1 0,0-1 0,2 2 0,-1-2-3,0 1 0,1 0 0,-1-1 0,1 1 0,-1 0 0,1-1 0,-1 0 0,1 1 0,0-1 0,-1 0 0,1 0 0,0 0 0,2 0 0,10-1-262,0-1-1,0-1 1,1 0 0,-2-1-1,1 0 1,14-7 0,39-24-8814,-51 24 1998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1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49 11915,'0'0'2942,"-9"-7"154,3 2-2685,0 1 1,-1-1-1,1 1 1,-1 0-1,0 1 0,0 0 1,-1 0-1,1 0 1,0 1-1,-1 0 1,0 1-1,1-1 0,-1 2 1,-15-1-1,6 2-177,1 1-1,0 0 1,-1 1-1,1 1 1,0 0-1,1 1 1,-1 1 0,1 0-1,0 1 1,1 1-1,-15 10 1,22-13-175,0-1 0,0 1 0,0 1 0,0 0-1,1-1 1,0 2 0,1-1 0,-1 1 0,1 0 0,0 0 0,1 0 0,0 1 0,0 0 0,0 0 0,1 0 0,0 0 0,1 0 0,0 0 0,0 1 0,1-1 0,0 1 0,0 14 0,2-19-36,-1 0 1,1 0-1,0 0 1,0 0-1,0 0 1,1 0-1,-1 0 0,1-1 1,0 1-1,0 0 1,0-1-1,1 1 1,-1-1-1,1 0 1,0 0-1,-1 0 1,5 2-1,-1 0 34,1-1 1,-1 0-1,1 0 1,0-1-1,0 0 0,1 0 1,-1-1-1,12 3 0,8-1 122,1-1-1,-1-1 1,1-1-1,27-4 1,-41 3-143,0-2 1,0 0-1,0-1 0,0 0 1,-1-1-1,1 0 0,-1-2 1,0 1-1,19-12 1,-27 14-13,0-1 1,-1 1-1,1-1 1,-1 0 0,0 0-1,0 0 1,0 0-1,0-1 1,-1 1 0,1-1-1,-1 0 1,-1 0-1,1-1 1,-1 1 0,0 0-1,0-1 1,0 0 0,-1 1-1,0-1 1,0 0-1,0 1 1,-1-1 0,0 0-1,0 0 1,-1-7-1,0 8-54,-1 0 1,1-1-1,-1 1 0,0 0 0,0 0 0,-1 0 0,0 1 0,0-1 0,0 0 0,0 1 0,-1 0 0,1 0 0,-1 0 0,0 0 0,0 1 0,-1-1 0,1 1 0,-1 0 0,1 1 0,-1-1 0,0 1 0,0 0 0,0 0 0,-7-2 0,5 2-380,0 1-1,0-1 1,-1 1-1,1 0 0,0 1 1,-1 0-1,-13 1 1,16 0-384,-1 0 1,1 0 0,1 0-1,-1 1 1,0 0 0,0 0-1,0 0 1,1 1-1,-1-1 1,1 1 0,-6 5-1,-14 13-9434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4773,'0'0'13506,"7"1"-13197,39 6 323,-1-3-1,1-1 1,89-8-1,-84 3-488,297-17 937,269-5-830,-502 24-79,-113 0 309,-25 0 801,-9 4-1162,23 2-7946,13-11 945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411 336 7815,'0'0'9102,"-4"-8"-7890,0 4-1055,1-1-1,-1 1 0,1 0 1,-1 0-1,0 0 1,-1 1-1,1-1 1,-1 1-1,1 0 1,-1 0-1,0 1 0,0-1 1,0 1-1,0 0 1,-1 0-1,1 1 1,0 0-1,-1 0 0,1 0 1,-1 1-1,1-1 1,-7 2-1,-5-2 52,0 0 1,0 1-1,1 2 0,-1-1 0,-33 9 0,46-9-202,-1 1 1,1-1-1,-1 1 0,1 0 0,0 0 0,0 0 0,-1 0 0,2 1 1,-1 0-1,0 0 0,0 0 0,1 0 0,0 0 0,0 1 0,0 0 0,0-1 1,0 1-1,1 0 0,-1 0 0,1 1 0,0-1 0,1 0 0,-1 1 1,1-1-1,0 1 0,-1 5 0,1-8 6,1 0 1,0 0-1,0 0 0,0 0 1,0-1-1,0 1 1,0 0-1,1 0 0,-1 0 1,0-1-1,1 1 0,0 0 1,-1 0-1,1-1 1,0 1-1,0-1 0,0 1 1,0-1-1,0 1 0,0-1 1,0 1-1,1-1 1,-1 0-1,3 2 0,0-1 18,-1 0-1,1 0 0,0-1 0,0 1 1,0-1-1,0 0 0,0 0 1,0-1-1,0 1 0,7-1 0,4 0 44,-1-1 0,1-1-1,-1 0 1,0-1 0,23-8 0,-15 3-40,-1-1 0,-1-2 0,0 0 0,-1-1 0,0 0 1,0-2-1,18-17 0,-30 23-7,0 1 0,0-1 0,-1 0 0,0-1 1,0 0-1,-1 1 0,0-2 0,4-9 0,-7 13 23,0 0 0,0 0 1,-1 0-1,0-1 0,0 1 0,-1-1 0,1 1 1,-1 0-1,-1-1 0,1 1 0,-1-1 0,0 1 1,-1 0-1,-2-7 0,2 7-12,-2 0 0,1 0 1,-1 0-1,0 1 0,0-1 0,0 1 0,-1 0 0,0 0 1,0 0-1,0 1 0,0-1 0,-1 2 0,0-1 0,0 0 1,0 1-1,0 0 0,-9-2 0,-2-2-35,1 2-1,-2 0 1,1 1-1,0 1 1,-28-2-1,21 3-22,0 2-1,1 1 1,-38 6-1,53-5 14,0-1 1,0 1-1,0 1 1,0 0-1,1 0 1,-1 0-1,1 1 0,0 0 1,0 0-1,0 1 1,1 0-1,-1 0 0,-8 11 1,13-15-83,0 1 1,1-1-1,0 1 1,-1-1-1,1 1 1,0 0-1,0 0 0,0-1 1,0 1-1,0 0 1,0 0-1,1 0 1,-1 0-1,0 0 1,1 0-1,0 0 0,-1 0 1,1 0-1,0 0 1,0 0-1,0 0 1,1 0-1,-1 1 1,0-1-1,1 0 0,-1 0 1,1 0-1,0-1 1,-1 1-1,1 0 1,0 0-1,0 0 1,1 0-1,-1-1 0,2 4 1,2-2-558,-1 1 0,1-1 0,0 0 0,0 0 1,0 0-1,0-1 0,0 1 0,0-1 0,1-1 0,-1 1 0,10 1 0,34 3-6965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57 8872,'0'0'5387,"1"-9"-3001,-1-1-1681,4-27 1895,-4 36-1613,-1 19-218,-5-2-506,-1-1 0,0 0 0,-1-1-1,0 0 1,-1 0 0,-12 13 0,-14 24 166,24-34-341,6-9-48,-1-1 0,1 1 1,0 1-1,1-1 0,0 1 0,0-1 0,1 1 1,0 0-1,0 0 0,1 1 0,1-1 1,-1 0-1,1 14 0,2-22-29,-1 1 0,1-1 0,0 1 0,-1-1 0,1 0 0,0 1 0,0-1 0,0 0 0,0 1-1,0-1 1,1 0 0,-1 0 0,0 0 0,0 0 0,1 0 0,-1 0 0,1 0 0,-1-1 0,1 1 0,-1 0 0,1-1 0,-1 1 0,1-1 0,0 0 0,-1 1 0,1-1 0,3 0 0,55 3 217,-48-4-192,138-9 768,-75 2-2150,1 5-6653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42 6534,'0'0'2370,"-9"0"-282,-25 0-430,9 0 1632,114 15 26,132-1-2641,246-15 0,-90-35-533,-95 4-140,-259 31-851,-43 1-3912,-13 0-354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335 365 7239,'0'0'5370,"2"-9"-2845,4-29-245,-6 36-2149,0 0 0,0 0-1,-1 0 1,1 0 0,-1-1 0,1 1 0,-1 0 0,0 1-1,0-1 1,0 0 0,0 0 0,0 0 0,0 0 0,0 1 0,-1-1-1,1 1 1,-1-1 0,1 1 0,-1-1 0,1 1 0,-1 0 0,0 0-1,0 0 1,0 0 0,1 0 0,-1 0 0,-4-1 0,-2-1 32,0 0 0,0 1 0,0 0 0,-16-1 0,12 2-148,1 1-1,0 1 1,0 0 0,0 0 0,-1 1-1,1 1 1,1 0 0,-1 0 0,-17 9 0,23-10-12,0 0 0,0 1 0,1 0 0,-1 0 0,1 0 0,-1 0 0,1 1 0,0 0-1,0 0 1,0 0 0,1 0 0,0 1 0,-1-1 0,2 1 0,-1 0 0,0 0 0,1 0 0,0 0 0,0 1 0,1-1 0,-2 7 0,3-10 9,0-1-1,0 1 1,0 0-1,0 0 1,0-1-1,0 1 1,1 0-1,-1-1 1,1 1-1,-1 0 1,1-1 0,0 1-1,-1-1 1,1 1-1,0-1 1,0 1-1,0-1 1,0 0-1,1 1 1,-1-1-1,0 0 1,0 0-1,1 0 1,-1 0-1,1 0 1,-1 0-1,1 0 1,-1 0-1,1-1 1,-1 1-1,1-1 1,0 1-1,-1-1 1,1 1-1,0-1 1,3 0 0,8 2 78,-1-1 0,1-1 0,24-2 0,-28 1-65,3 0 14,0-1 0,0-1 0,-1 0 0,1 0 0,-1-1 0,1-1 0,-1 0 0,0-1 0,-1 0-1,0 0 1,0-1 0,0 0 0,-1-1 0,0 0 0,13-15 0,-17 17 51,0 0 0,0 0 0,0-1 0,-1 0 0,0 0 0,0 0 0,-1 0 0,0-1 0,0 1 0,-1-1 0,0 1 0,0-1 0,-1 0-1,0 0 1,0 0 0,-1 0 0,0 0 0,0 0 0,-1 0 0,0 0 0,0 0 0,-1 0 0,0 0 0,-6-12 0,4 12-74,-1 0 1,0 0 0,-1 0-1,1 1 1,-2 0-1,1 0 1,-1 1 0,0-1-1,0 2 1,-1-1-1,1 1 1,-1 0 0,-1 0-1,1 1 1,-1 0-1,-13-3 1,7 2-26,0 0 0,-1 2 0,1 0 0,-1 1 0,0 0 0,1 2 0,-1-1 0,0 2 0,-17 3 0,29-4-62,0 0 0,0 1 0,0 0 0,0 0 0,0 0-1,0 1 1,1-1 0,-1 1 0,0 0 0,1 0 0,-1 0 0,1 0 0,0 1 0,0-1 0,0 1 0,0 0 0,0 0 0,1 0 0,-1 0 0,1 0-1,0 1 1,0-1 0,0 1 0,0-1 0,1 1 0,-1 0 0,1 0 0,0 0 0,-1 5 0,2-3-479,0 0 1,0 1 0,1-1-1,0 0 1,0 1-1,0-1 1,1 0-1,-1 0 1,1 0-1,1 0 1,-1 0 0,1-1-1,0 1 1,1-1-1,-1 0 1,1 0-1,9 9 1,13 11-4539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55 8968,'0'0'5985,"1"-8"-3311,1-24-656,-2 31-1961,0 1 1,0-1-1,0 1 0,0-1 0,0 1 0,0-1 1,0 1-1,0-1 0,0 0 0,0 1 0,-1-1 0,1 1 1,0-1-1,0 1 0,-1 0 0,1-1 0,0 1 1,0-1-1,-1 1 0,1-1 0,0 1 0,-1 0 0,1-1 1,-1 1-1,1 0 0,0-1 0,-1 1 0,1 0 1,-1 0-1,1-1 0,-1 1 0,1 0 0,-1 0 1,1 0-1,-1 0 0,1-1 0,-1 1 0,1 0 0,-1 0 1,1 0-1,-1 0 0,1 0 0,-1 0 0,0 1 1,1-1-1,-1 0 0,1 0 0,-1 0 0,1 0 0,0 1 1,-1-1-1,1 0 0,-2 1 0,-21 13 293,15-6-257,1 0 0,-1 0 0,2 1 0,-1 0 0,1 0 0,0 0 0,-7 18 0,12-24-84,0-1 1,0 0 0,0 1-1,0-1 1,1 1 0,-1-1 0,1 1-1,-1-1 1,1 1 0,0-1-1,0 1 1,0-1 0,0 1-1,1-1 1,-1 1 0,1-1-1,0 1 1,-1-1 0,1 1-1,0-1 1,0 0 0,1 1-1,-1-1 1,0 0 0,1 0-1,-1 0 1,1 0 0,0 0-1,-1 0 1,1-1 0,0 1 0,0 0-1,0-1 1,1 0 0,-1 1-1,0-1 1,0 0 0,4 1-1,9 2-204,0 1 1,1-2-1,-1 0 0,1-1 0,0-1 0,0 0 0,29-3 0,-42 2-248,-1 0 0,0 0-1,1-1 1,-1 1-1,0-1 1,0 1 0,1-1-1,-1 0 1,0 0-1,0 0 1,0 0 0,0 0-1,0 0 1,0-1-1,0 1 1,2-4 0,7-12-7170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8:0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0 464 5093,'5'8'4527,"6"-2"-3374,17-1-2123,-21-4 1454,78 11-279,1-4 0,0-4 0,104-8 0,257-44 80,-362 36-264,1083-61 1444,-656 55-538,934-21 349,-1250 39-1249,1102 21 298,-355-26-261,-642-9 19,578 47 0,540 89-138,-1274-111 51,1150 48-65,1-50 74,-1229-9-5,1119-58-64,-4-72-134,683 5 166,100-22-85,-1744 123-229,597-42-3653,-753 66 1415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8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 13453,'0'0'6630,"-57"-25"-4740,48 25-353,23 2-2081,6 0-2179,11-2-4740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1640 258 5509,'0'0'5392,"-1"-8"-3620,-1-2-1465,0 0 0,-1 1-1,0-1 1,0 0-1,-1 1 1,-1 0 0,0 0-1,0 0 1,0 1-1,-1-1 1,0 1 0,-1 1-1,0-1 1,0 1-1,-1 0 1,1 1 0,-1 0-1,-10-6 1,1 1-201,-1 1 0,0 1 0,-1 1 0,0 0 0,0 2 0,-1 0 0,0 1 0,-30-4 0,-12 2-49,1 2 1,-1 3-1,0 2 0,0 4 0,0 2 1,1 2-1,0 4 0,1 2 0,0 2 1,-81 35-1,91-29 96,2 2 0,1 2 0,1 2 0,1 2 1,2 2-1,-63 60 0,87-72-121,0 0 0,2 2 0,0 0 0,2 0 0,0 2 0,2 0 1,0 0-1,2 1 0,1 1 0,1 0 0,1 0 0,1 1 0,1 0 0,-3 47 0,8-40-18,2 0 0,2-1 0,1 1-1,1-1 1,2 0 0,2 0 0,0-1-1,26 55 1,-8-29 38,3-2 0,2-1 0,69 87-1,-81-116-26,1-2 0,2 0 0,0-2 0,1 0 0,2-2 0,47 30 0,-51-38-15,2 0 1,-1-2-1,2 0 0,-1-2 0,1 0 1,0-2-1,1-1 0,49 4 0,-30-8 98,0-3 0,0-1 0,0-2-1,-1-2 1,0-2 0,0-2 0,-1-2-1,70-31 1,-57 18 192,-1-3 0,-1-2 1,-2-3-1,-1-1 0,81-76 0,-109 89-265,-2-2 1,0 0-1,-2-1 1,0-1-1,-2 0 1,-1-2-1,-1 0 1,-2 0-1,0-2 1,-2 1-1,12-55 0,-18 61 4,-1 0 0,-1-1 0,-1 1-1,-2-1 1,0 1 0,-1-1 0,-2 1-1,0 0 1,-1-1 0,-2 2-1,0-1 1,-1 0 0,-2 1 0,0 1-1,-1 0 1,-18-27 0,17 31-18,-2 1 1,0 0 0,0 0-1,-2 2 1,0 0 0,0 0 0,-1 2-1,-26-16 1,20 15-528,-1 2 1,-26-10-1,-55-10-4813,79 25-228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0 14862,'0'0'10351,"-11"4"-9716,-85 24-58,24-8-412,-98 40 1,164-57-135,0 0 1,0 0-1,1 1 1,0-1-1,-1 1 1,1 1-1,1-1 1,-9 9-1,12-12-26,0 0 0,1 1 0,-1-1 0,0 0 0,0 0 0,1 1 1,-1-1-1,1 0 0,-1 1 0,1-1 0,-1 1 0,1-1 0,0 1 0,0-1 0,0 1 0,0-1 0,0 1 1,0-1-1,0 1 0,0-1 0,1 0 0,-1 1 0,0-1 0,1 1 0,0-1 0,-1 0 0,1 1 0,0-1 1,-1 0-1,1 0 0,0 1 0,0-1 0,0 0 0,0 0 0,0 0 0,0 0 0,0 0 0,1 0 0,-1-1 1,0 1-1,0 0 0,3 1 0,21 9 2,0 0 0,0-2 1,0-1-1,1 0 0,1-2 0,50 5 1,-20-2-913,-7-4-2469,-16-4-3449,-12-1-2497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299 108 10186,'1'-9'3149,"0"0"-2610,2-39 3129,-3 47-3517,0-1-1,-1 0 1,1 0-1,0 1 1,-1-1 0,1 0-1,-1 1 1,0-1 0,0 0-1,1 1 1,-1-1-1,0 1 1,0-1 0,0 1-1,-1-1 1,1 1-1,0 0 1,0 0 0,-1 0-1,1-1 1,-1 1 0,1 1-1,-1-1 1,1 0-1,-1 0 1,0 0 0,-1 0-1,-4 0-30,1 0 0,-1 0 0,1 0 0,-1 1 0,1 0-1,-1 0 1,1 1 0,-1 0 0,1 0 0,-1 0 0,1 1 0,0 0-1,-8 4 1,3-1 56,1 0 0,1 1 0,-1 0-1,1 1 1,0 0 0,0 0 0,-10 12 0,9-8 3,1 0 0,0 0 0,1 1 0,0 0 0,1 0 0,1 1 1,0 0-1,0 0 0,1 0 0,1 1 0,0-1 0,-3 26 0,7-35-147,-1 0-1,2 1 1,-1-1-1,0 1 0,1-1 1,0 0-1,0 1 1,0-1-1,0 0 0,1 0 1,0 1-1,0-1 1,0-1-1,0 1 0,0 0 1,1 0-1,0-1 1,0 0-1,0 1 0,0-1 1,0 0-1,1 0 1,-1-1-1,1 1 0,0-1 1,-1 0-1,1 0 1,0 0-1,1 0 0,-1-1 1,8 2-1,11 3 106,0-2 0,0-1 0,1-1-1,39-1 1,-54-1-149,12 0 48,0-1 1,0-1-1,0-1 1,0-1 0,32-10-1,-48 13-21,1-1 1,-1 0-1,1 0 0,-1 0 0,0-1 0,0 0 0,0 0 1,-1 0-1,1-1 0,-1 0 0,1 0 0,-1 0 0,0 0 1,-1 0-1,1-1 0,-1 0 0,0 0 0,0 0 0,0 0 1,-1 0-1,0 0 0,0-1 0,0 1 0,0-1 0,0-6 1,-2 6-17,-1-1 0,1 1 1,-1 0-1,0 0 1,-1 0-1,0 0 0,0 0 1,0 0-1,0 1 1,-1-1-1,0 1 1,0 0-1,-1-1 0,0 1 1,1 1-1,-2-1 1,1 0-1,0 1 1,-1 0-1,0 0 0,0 1 1,0-1-1,-11-5 1,4 2-380,-1 0 0,0 1 0,-1 1 1,1 0-1,-1 0 0,0 2 0,0-1 0,0 2 1,-19-2-1,6 5-3410,7 2-2664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575 252 9961,'0'-9'278,"3"-33"77,7-45 0,-8 83-161,-2-1 0,1 0 1,0 0-1,-1 0 0,0 1 0,0-1 0,0 0 1,-1 0-1,0 0 0,0 0 0,0 1 0,0-1 0,-3-6 1,2 8-40,-1 0 0,1 0 1,-1 1-1,1-1 0,-1 1 0,0 0 1,0 0-1,1 0 0,-2 0 1,1 0-1,0 0 0,0 1 1,-1 0-1,1 0 0,0 0 0,-1 0 1,1 0-1,-8 0 0,-4-1-20,0 0 1,-1 1-1,1 0 0,0 2 0,-1 0 0,1 0 0,0 1 0,0 1 0,0 1 0,0 0 0,1 1 0,-1 0 0,-14 9 0,12-4 0,1 0-1,0 1 1,1 1 0,0 1-1,1 0 1,0 1-1,1 0 1,0 1-1,-13 23 1,6-6-43,2 1 0,2 1 0,1 1 0,1 1 0,2 0 0,2 0 0,1 1 1,2 0-1,1 1 0,0 41 0,4-52-228,2 0 0,1 1 0,2-1 0,0 0 0,2-1 0,11 38 0,-13-54 251,1 0-1,1 1 0,0-2 0,0 1 0,1 0 0,0-1 0,1 0 0,0-1 1,0 1-1,1-1 0,0-1 0,0 0 0,1 0 0,0 0 0,0-1 1,0 0-1,1-1 0,16 7 0,-9-6 92,0-1 0,0-1 0,0 0 0,0-1 0,1-1-1,-1 0 1,1-2 0,0 0 0,-1 0 0,26-6 0,-18 1-19,-1-1 0,1-1 0,-1-1 0,-1-2 0,0 0 1,40-25-1,-34 16-86,-1-1 0,0-1 0,-2-2 0,-1 0 0,0-2 0,-2-1 0,-1-1 1,-1-1-1,-2 0 0,31-60 0,-38 61-71,-1 0 0,-2-1 0,8-34 0,-14 47-17,-1 0 0,0 0 0,-1-1 0,0 1 0,-2-1 0,1 1 0,-6-28 0,4 37-30,0 1 0,0-1 0,0 1 0,-1-1 0,1 1-1,-1 0 1,-1-1 0,1 2 0,-1-1 0,0 0 0,0 1 0,0-1-1,0 1 1,-1 1 0,0-1 0,0 0 0,0 1 0,0 0 0,0 0-1,-1 1 1,1 0 0,-11-4 0,-9 0-1155,1 1 0,-1 1 0,0 1-1,-28 0 1,39 3-9,-38-5-4606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2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767 277 5349,'0'0'2290,"-8"-8"-1382,3 4-801,1 0-1,0-1 1,0 0 0,0 0 0,0 0-1,1 0 1,0-1 0,0 1 0,0-1-1,1 0 1,0 0 0,0 0 0,0 0-1,1 0 1,0 0 0,-1-7 0,2-7 58,0 8 163,0 1 0,-1-1-1,-1 1 1,0-1 0,-3-11 0,3 19-260,1 1 0,-1 0 0,1-1 0,-1 1 0,0 0 0,0 0 0,0 0 0,-1 1 0,1-1 0,-1 0 0,1 1 0,-1 0 0,0-1 0,0 1 0,0 0 0,0 0 0,0 1 0,-1-1 0,1 1 0,-7-2 1,-10-2-73,1 2 0,-1 0 1,0 1-1,0 1 0,-1 1 1,1 1-1,0 0 1,0 2-1,0 0 0,1 2 1,-1 0-1,1 1 0,-28 12 1,21-7-4,1 2 0,0 0 1,1 2-1,1 0 0,0 2 1,1 0-1,1 2 0,0 0 1,-20 25-1,31-28 24,-1 0-1,2 0 1,0 0 0,1 1-1,1 1 1,0-1-1,1 1 1,1 1 0,1-1-1,1 0 1,0 1 0,1 37-1,2-29 10,1 0 0,2-1 0,0 1-1,2-1 1,1 0 0,1 0 0,1-1 0,18 38-1,-22-55 87,0 0-1,0 0 1,1 0-1,0-1 1,1 0-1,0 0 1,0-1-1,0 1 1,1-1-1,0-1 1,0 1-1,12 6 1,-9-7 63,1-1 1,-1 0-1,1 0 0,0-1 1,0-1-1,0 0 0,0-1 1,1 0-1,16 0 1,2-3-9,1 0 1,-1-3-1,0 0 1,0-2-1,0-1 1,-1-1-1,0-2 1,-1-1-1,0-1 1,47-31-1,-45 25 0,-1-2-1,-1-2 1,-1 0 0,0-2-1,-2-1 1,-2-1-1,0-1 1,37-60-1,-57 83-66,0 0 0,-1 0-1,1-1 1,-1 1-1,0-1 1,-1 1-1,0-1 1,1 0 0,-2 1-1,1-1 1,-1 0-1,1 0 1,-3-10 0,1 11-65,0 1 0,0 0 0,-1 0 0,1 0 0,-1 0 0,0 0 0,0 1 0,-1-1 0,1 1 0,-1-1 0,0 1 0,1 0 1,-2 0-1,1 0 0,0 0 0,-1 0 0,1 1 0,-7-4 0,-6-2-57,-1 1-1,0 0 1,0 1 0,0 1 0,-1 1-1,0 0 1,0 1 0,0 1 0,-23 0 0,26 2-397,1 1 0,0 0 1,0 1-1,0 1 0,0 0 1,0 0-1,-18 9 1,-68 39-6069,50-22 1309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5061,'20'0'128,"-2"0"-769,-2-7-2626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354 296 2755,'0'0'1286,"5"-8"-587,-2 4-777,0 0 0,0-1-1,0 0 1,-1 0 0,1 0-1,-1 0 1,-1 0-1,1 0 1,-1 0 0,1-1-1,-2 1 1,1 0 0,0-1-1,-1 1 1,0-1-1,-1 1 1,1-1 0,-1 1-1,0 0 1,0-1 0,-4-8-1,-2-4 1408,-1 1 0,0 0 0,-22-30 0,26 42-1385,-1 0 0,1 0-1,-1 0 1,0 1 0,-1-1 0,1 2 0,-1-1 0,0 0 0,0 1-1,0 0 1,0 1 0,0-1 0,0 1 0,-13-3 0,-15 1-492,0 0 1,-57 3 0,58 1-144,-3 0-1423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 8136,'0'0'12652,"0"-9"-11788,-4 10-664,-19 10-2077,5-7-4795,10-4 1537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15 9705,'0'0'7495,"5"-15"-6827,-11 29-629,6-13-23,0 0-1,-1 1 0,1-1 0,-1 0 1,1 0-1,-1 0 0,1 0 0,-1 1 0,0-1 1,0 0-1,1 0 0,-1 0 0,0 0 1,0 0-1,0-1 0,0 1 0,0 0 0,0 0 1,-1-1-1,1 1 0,0 0 0,0-1 1,0 0-1,-1 1 0,1-1 0,0 1 1,0-1-1,-1 0 0,1 0 0,0 0 0,-1 0 1,1 0-1,0 0 0,0 0 0,-1 0 1,-1-1-1,-61 11-4601,36-9-427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8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9161,'0'0'555,"10"0"-448,109-4 602,229-37 0,122-59-145,-436 93-523,55-11 113,0 5 0,105-3 1,182 14 605,-64 2-2533,-207-5-1259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51 4740,'-37'-19'1500,"30"15"-319,-1-1 1,0 1-1,0 1 1,-1-1-1,1 1 0,-1 1 1,0 0-1,1 0 1,-12-1-1,20 3-1137,-1 0 0,1 0 0,-1 0 0,1 0 0,0 0 0,-1 0 0,1 0 0,-1 0 0,1 0-1,-1 0 1,1 1 0,-1-1 0,1 0 0,-1 0 0,1 0 0,0 1 0,-1-1 0,1 0 0,-1 0-1,1 1 1,0-1 0,-1 0 0,1 1 0,0-1 0,-1 0 0,1 1 0,0-1 0,0 0 0,-1 1-1,1-1 1,0 1 0,0-1 0,0 0 0,0 1 0,-1-1 0,1 1 0,0-1 0,0 1 0,0-1-1,0 1 1,0-1 0,0 1 0,0-1 0,0 1 0,0-1 0,1 0 0,-1 1 0,0-1 0,0 1-1,0-1 1,0 1 0,1-1 0,-1 0 0,0 1 0,0-1 0,1 1 0,-1-1 0,0 0 0,1 1-1,-1-1 1,0 0 0,1 0 0,-1 1 0,0-1 0,2 1 0,24 23 624,12-8-437,0-2 0,1-1-1,1-3 1,0-1 0,54 6-1,-16-3-172,-31-3-33,2-2 7,0 2-1,-1 3 0,0 1 0,51 23 0,-95-34-39,0 0-1,-1 0 0,1 0 0,0 1 1,-1-1-1,0 1 0,1 0 0,-1 0 1,0 0-1,-1 1 0,1-1 0,3 7 1,-5-9 8,0 1 1,-1 0 0,1-1 0,-1 1 0,1 0 0,-1-1-1,0 1 1,0 0 0,0 0 0,0-1 0,0 1 0,0 0-1,0 0 1,-1-1 0,1 1 0,0 0 0,-1-1 0,0 1-1,1 0 1,-1-1 0,0 1 0,0-1 0,0 1 0,0-1-1,0 0 1,0 1 0,0-1 0,0 0 0,-1 0 0,1 1-1,0-1 1,-1 0 0,-1 1 0,-26 14 22,0 0 0,-1-2-1,-1-2 1,0 0 0,0-2 0,-39 6 0,12 0-18,-109 27 46,52-14 976,-156 60-1,240-73-931,31-16-96,0 0 0,1 0 0,-1 0-1,1 0 1,-1 0 0,0 0 0,1 0 0,-1 0 0,0 1 0,1-1-1,-1 0 1,0 0 0,1 0 0,-1 1 0,0-1 0,1 0-1,-1 0 1,0 1 0,1-1 0,-1 0 0,0 1 0,0-1-1,0 0 1,1 1 0,-1-1 0,0 0 0,0 1 0,0-1-1,0 0 1,0 1 0,0-1 0,0 1 0,1-1 0,-1 0-1,0 1 1,0-1 0,0 1 0,-1-1 0,1 0 0,0 1-1,0-1 1,0 0 0,0 1 0,0-1 0,0 1 0,0-1-1,-1 0 1,1 1 0,0-1 0,0 0 0,-1 1 0,1-1-1,0 0 1,0 0 0,-1 1 0,1-1 0,0 0 0,-1 1-1,36 2-1467,61-2 0,-67-3-1865,0-1 0,44-10 0,-9-5-6873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654 146 12236,'0'-9'2877,"0"4"-2628,-1-1-1,0 1 1,0 0 0,-1-1-1,1 1 1,-1 0-1,0 0 1,0 0 0,-1 0-1,0 0 1,0 0 0,0 1-1,0-1 1,-1 1 0,1 0-1,-1 0 1,0 0 0,0 1-1,-1-1 1,1 1 0,-1 0-1,0 0 1,1 1-1,-1 0 1,-8-3 0,-3-1-122,0 1 0,-1 1 0,1 1 0,-1 0 0,0 1 0,0 1 0,0 1 0,0 0 0,0 1 0,0 1 0,1 1 0,-1 0 0,-26 9 1,20-5-132,1 2 0,-1 1 1,1 0-1,1 2 0,0 0 0,1 2 1,0 0-1,-34 33 0,45-38 25,0 0 0,1 1-1,0 1 1,1-1 0,0 1-1,1 1 1,0-1-1,-8 22 1,13-29 3,-1 1-1,1 0 1,0 0 0,0-1-1,1 1 1,-1 0 0,1 0-1,0 0 1,0 0 0,1 0-1,-1 0 1,1 0 0,0-1-1,1 1 1,-1 0 0,1-1-1,0 1 1,0-1 0,0 1-1,1-1 1,-1 0 0,1 0-1,0 0 1,0 0-1,7 5 1,2 1 104,1-1 1,0 0-1,0-1 0,1-1 0,0 0 1,1-1-1,-1 0 0,1-2 0,0 1 1,18 2-1,4-2 13,-1-1 0,0-1 0,46-3 0,-68-1-117,0 0 0,0-1 0,0-1-1,0 0 1,-1 0 0,1-2-1,-1 0 1,0 0 0,0-1 0,-1-1-1,0 0 1,0 0 0,14-13-1,-20 15-10,0-1-1,0 0 0,-1 0 1,0 0-1,0-1 0,-1 0 1,1 0-1,-2 0 0,1 0 1,-1 0-1,0-1 0,0 0 1,-1 1-1,0-1 1,-1 0-1,0 0 0,0 0 1,0 0-1,-1-1 0,0 1 1,-1 0-1,0 0 0,0 0 1,-4-11-1,2 10-12,0 0 0,-1 0-1,0 0 1,-1 1 0,0-1 0,-1 1 0,1 0-1,-1 1 1,-1-1 0,0 1 0,0 1 0,0-1-1,-1 1 1,1 0 0,-1 1 0,-1 0 0,1 0 0,-1 1-1,0 0 1,0 0 0,0 1 0,-13-3 0,4 2-339,-1 0 1,1 1-1,0 1 1,-32 0-1,33 2-758,1 1 1,0 1-1,-1 1 0,-30 9 1,-1 7-5524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5733,'0'0'5205,"-8"1"-2514,-25 5-1276,33-4-265,11 1-581,16 2 199,378-1 1030,-136-19-7573,-255 12 3953,-24 0-9398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10890,'0'0'5445,"82"18"-4291,-19-15-578,11 0-288,4 0-160,-3 0-95,-1 0 31,-5-1-64,-12-2-257,-1 0-640,-11 0-1569,-9 0-1121,-2-6-2403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 8648,'0'0'8590,"11"-1"-8030,10 2-490,0 1 1,0 1-1,0 0 0,-1 2 0,0 0 0,0 2 1,0 0-1,-1 1 0,0 1 0,0 1 1,-1 0-1,23 18 0,-39-26-66,-1-1-1,1 1 1,0 0-1,-1 0 1,1 0-1,-1 0 1,0 0 0,0 1-1,0-1 1,0 0-1,0 1 1,0-1-1,0 0 1,-1 1 0,1-1-1,-1 1 1,0-1-1,0 1 1,0-1-1,0 1 1,0-1-1,0 1 1,-1-1 0,1 1-1,-1-1 1,0 0-1,0 1 1,0-1-1,0 0 1,0 1 0,0-1-1,0 0 1,-4 4-1,-3 5 80,-2 0-1,1-1 1,-1 0-1,-20 16 1,-109 73 914,102-76-899,0 2 0,1 2 0,2 1 0,1 2 0,-40 45 0,53-40-2324,17-11-2893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10666,'14'-11'9114,"-23"29"-5517,-37 46-1575,28-41-1603,-28 47 0,43-64-386,-1 0 1,2 0-1,-1 1 0,1-1 0,0 1 1,0 0-1,0-1 0,1 1 0,0 0 1,1 0-1,-1 0 0,1 0 0,1 7 1,0-13-24,-1 0 0,1 0 0,-1 1 0,1-1 0,0 0 0,-1 0 0,1 0 0,0 0 0,0 0 0,0 0 0,0 0 0,0 0 1,0 0-1,0-1 0,0 1 0,0 0 0,0 0 0,0-1 0,1 1 0,-1-1 0,0 1 0,0-1 0,1 0 0,-1 1 0,0-1 0,1 0 0,-1 0 1,2 0-1,44-1 126,-39 1-153,0-1-326,1 0 0,-1 0 0,0-1 0,0 0 1,0-1-1,0 0 0,-1 0 0,1 0 1,-1-1-1,11-7 0,-13 7-460,-1 1 1,1-1-1,-1 0 1,0 0-1,-1-1 1,1 1-1,-1-1 1,0 1-1,0-1 1,3-6-1,6-23-7370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12588,'0'0'5829,"-55"-39"-3330,47 33-866,3 3 866,9 14-2659,5 4-994,7 3-1312,2 1-1666,3-5-2979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11787,'0'0'9625,"-10"10"-8749,-28 29 123,2 1 0,-41 60 0,66-84-865,1-1-1,0 1 1,2 1 0,0 0-1,0 0 1,2 1 0,0 0 0,1 0-1,1 0 1,1 0 0,-2 25-1,6-38-146,-1 0 0,1 0-1,0 0 1,0 0-1,1 0 1,-1 0-1,1 0 1,0-1 0,0 1-1,1-1 1,-1 1-1,1-1 1,0 0-1,0 0 1,1 0 0,-1 0-1,1-1 1,0 1-1,0-1 1,0 0 0,0 0-1,0-1 1,1 1-1,-1-1 1,1 0-1,0 0 1,9 2 0,1 1-960,0-1 0,1 0 1,18 1-1,41 0-8662,-27-5-3161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12556,'0'0'7047,"-56"17"-4677,47-5-256,0 2-673,9 1-672,0-1-385,14 0-160,15-4-95,11-1-33,9-4-256,5-4-1058,-6-1-1857,1-2-1249,-4-11-2274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11627,'0'0'3395,"-74"50"161,39-16-802,1 4-448,0 2-576,9 3-929,7-1-481,3 0-160,10-3-128,5-5-192,0-6-993,5-8-1153,4-7-1986,0-9-4741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9:4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6182,'8'2'705,"0"0"0,0-1 1,0 0-1,1-1 0,-1 0 1,0 0-1,15-2 0,5 0 1223,426 5 3901,-441-3-7259,-9 0-1610,-14 0-12071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4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1 14574,'0'0'4986,"7"8"-3710,2 3-1113,-1 0 0,0 0 0,0 1 0,-1 0 0,-1 0 0,0 1 0,-1 0 0,0 0 0,-1 0 0,0 1 0,-1 0 0,0-1 0,-2 1 0,1 0 0,-2 0 0,0 0 0,0 0 0,-2 0 0,1 0 0,-2 0 0,0-1 0,-1 1 0,0-1 0,-1 0 0,-8 17 0,-12 10-27,-1-2-1,-1 0 0,-3-2 1,-48 46-1,-150 113-1682,156-143-2473,8-8-3480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72 7623,'-1'-8'4933,"1"8"-4720,-8-38 2676,7 37-2768,1-1 0,0 1 0,0 0 1,-1 0-1,1 0 0,-1 0 1,1-1-1,-1 1 0,1 0 0,-1 0 1,0 0-1,1 0 0,-1 0 1,0 0-1,0 0 0,0 1 1,0-1-1,0 0 0,0 0 0,0 1 1,0-1-1,0 0 0,0 1 1,0-1-1,-1 1 0,1 0 1,0-1-1,0 1 0,0 0 0,-1 0 1,1 0-1,0 0 0,0 0 1,-1 0-1,0 0 0,0 1-63,0 0-1,1 1 1,-1-1-1,1 1 1,-1-1-1,1 1 1,-1 0-1,1 0 1,0 0-1,0-1 0,0 1 1,0 0-1,0 0 1,0 0-1,1 0 1,-1 1-1,1-1 1,-1 0-1,1 3 1,-8 51 291,8-48-220,-45 609 1201,44-597-1392,-1 5-117,-1-1 1,-8 36-1,11-60 176,0 0 1,0 0 0,-1 0-1,1 0 1,0-1 0,0 1-1,0 0 1,0 0-1,-1 0 1,1 0 0,0 0-1,0 0 1,0 0-1,-1-1 1,1 1 0,0 0-1,0 0 1,0 0 0,-1 0-1,1 0 1,0 0-1,0 0 1,0 0 0,-1 0-1,1 0 1,0 0-1,0 0 1,-1 0 0,1 1-1,0-1 1,0 0-1,0 0 1,0 0 0,-1 0-1,1 0 1,0 0 0,0 0-1,0 1 1,-1-1-1,1 0 1,0 0 0,0 0-1,0 0 1,0 1-1,0-1 1,0 0 0,0 0-1,-1 0 1,1 1 0,0-1-1,0 0 1,0 0-1,0 0 1,0 1 0,0-1-1,0 0 1,-6-22 45,5 17-110,-29-95-656,-29-114 1029,58 209-295,-1-3 218,1-1 1,-1 1 0,1-1 0,1 1-1,0-14 1,0 20-184,0 1 0,1-1 0,-1 0 0,1 1 0,-1-1 0,1 1 0,-1-1 0,1 1 0,0-1 0,0 1 0,0 0 1,0-1-1,0 1 0,0 0 0,0 0 0,0 0 0,0 0 0,1-1 0,-1 2 0,0-1 0,1 0 0,-1 0 0,1 0 0,-1 1 0,1-1 0,-1 1 0,1-1 0,-1 1 0,1-1 0,-1 1 0,1 0 0,0 0 0,-1 0 0,4 0 0,375-5-473,-377 5 438,1 0 0,-1 0 0,0 0 0,1 1 0,-1-1 0,0 1 0,1 0 0,-1 0-1,0 0 1,0 0 0,0 1 0,0-1 0,0 1 0,0 0 0,0 0 0,-1 0 0,1 0-1,-1 1 1,1-1 0,-1 0 0,0 1 0,0 0 0,0 0 0,0-1 0,0 1 0,-1 0 0,1 0-1,-1 1 1,0-1 0,0 0 0,0 0 0,0 1 0,-1-1 0,1 0 0,-1 1 0,0-1-1,0 1 1,0-1 0,-1 0 0,1 1 0,-1-1 0,1 0 0,-1 1 0,0-1 0,0 0 0,-1 0-1,1 0 1,-3 3 0,-5 11 531,7-14-275,0 0 0,0 0 1,0 1-1,0-1 0,1 1 1,-1 0-1,-1 7 662,15-40 1073,-4 6-1944,-1 1 0,0-2 0,-2 1 0,0-1 0,-2 1 0,1-35 0,-4 58-77,0 0 1,0 0 0,0 0-1,-1 0 1,1 1 0,0-1-1,0 0 1,0 0-1,0 0 1,0 0 0,0 0-1,0 0 1,-1 0 0,1 0-1,0 0 1,0 0 0,0 0-1,0 0 1,0 0 0,0 0-1,-1 0 1,1 0-1,0 0 1,0 0 0,0 0-1,0 0 1,0 0 0,0 0-1,0 0 1,-1-1 0,1 1-1,0 0 1,0 0-1,0 0 1,0 0 0,0 0-1,0 0 1,0 0 0,0 0-1,0 0 1,-1 0 0,1-1-1,0 1 1,0 0 0,0 0-1,0 0 1,0 0-1,0 0 1,0 0 0,0-1-1,0 1 1,0 0 0,0 0-1,0 0 1,0 0 0,0 0-1,0 0 1,0-1 0,-1 15-1360,5-11 1052,-1 0 0,1-1 1,0 1-1,0-1 0,0 0 1,0 0-1,0 0 1,0-1-1,0 1 0,0-1 1,1 0-1,-1 0 0,1-1 1,-1 1-1,7-1 0,-1 1-373,45 4-3054,7-1-2263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50 9033,'0'0'7132,"-11"-7"-2904,0 1-3660,1 0 0,-2 1 0,1 0 0,-1 1 0,1 0 0,-1 0 0,0 2 0,-1-1 0,-20 0 0,24 3-342,-4-1 52,0 1-1,1 1 1,-24 3-1,34-4-261,0 1 0,-1-1 0,1 1 0,0 0 0,-1 0 0,1-1 0,0 1 0,0 1 0,0-1 0,0 0 0,0 0-1,0 1 1,0 0 0,0-1 0,0 1 0,1 0 0,-1-1 0,1 1 0,0 0 0,-1 0 0,1 0 0,0 1 0,0-1 0,0 0 0,0 0 0,-1 5 0,2-5-10,1 0 1,-1 1 0,0-1-1,1 0 1,-1 0 0,1 0 0,-1 0-1,1 0 1,0 0 0,0 0-1,0 0 1,0 0 0,1 0-1,-1 0 1,0-1 0,1 1-1,-1 0 1,1-1 0,0 1 0,-1-1-1,1 0 1,0 1 0,0-1-1,0 0 1,0 0 0,0 0-1,0 0 1,3 0 0,62 20 97,-67-21-103,40 6 11,0-2 1,0-1 0,56-3-1,-39-1 28,-56 7 107,0-1-1,-1 0 1,1 1 0,-1-1-1,0 1 1,-1-1-1,0 7 1,1-10 31,0 0-138,0 0 0,0-1 0,0 1 0,1-1 0,-1 1 0,1-1 0,-1 1 0,1-1 0,-1 1 0,1-1 0,0 0 0,0 1 0,0-1 0,0 0 0,0 1 0,0-1-1,0 0 1,0 0 0,0 0 0,0 0 0,1 0 0,-1 0 0,0 0 0,1-1 0,-1 1 0,1 0 0,-1-1 0,1 1 0,-1-1 0,1 1 0,-1-1 0,1 0 0,-1 0 0,1 0 0,2 0 0,12 1-26,0 0-1,31-3 1,-22 0 22,76-6-586,-103 44 1314,6-35-724,-1 0 0,1 0 0,-1 0 0,1-1 0,0 1 1,-1-1-1,1 0 0,0 0 0,-1 0 0,7-2 0,3 2 10,222-18-1764,-234 18 1706,0-1-1,-1 1 1,1 0 0,0 0-1,0 0 1,0 0 0,0 0-1,-1 0 1,1 1 0,0-1-1,0 0 1,0 0 0,-1 1-1,1-1 1,0 0 0,0 1-1,-1-1 1,1 0 0,0 1-1,-1-1 1,1 1 0,0-1-1,-1 1 1,1 0-1,-1-1 1,1 1 0,-1 0-1,1-1 1,-1 1 0,0 0-1,1 0 1,-1-1 0,1 2-1,-5 28 56,3-27-41,0 0 0,0 0 0,1 0 0,-1 0 0,1 0 0,-1 0 0,1 0 0,0 0 0,1 0 0,-1 0 0,1 3 0,0-5-113,-1-1 1,1 1-1,0 0 1,0 0 0,-1-1-1,1 1 1,0 0 0,0-1-1,0 1 1,0-1-1,0 1 1,0-1 0,0 0-1,0 1 1,0-1-1,0 0 1,0 0 0,0 0-1,0 1 1,0-1-1,0 0 1,0 0 0,2-1-1,27-3-7888,3-12-8655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13805,'0'0'8760,"-3"8"-7777,-16 54 1290,-17 112 1,15-62-1643,21-111 546,3-8-471,9-26-276,11-48-469,-18 50-180,-2 0 0,-1-41 0,-2 71 59,1 15-160,0-11 318,0 1 0,1 0 0,0-1 0,-1 0 0,1 1 0,0-1 0,1 0-1,-1 0 1,1 0 0,-1 0 0,1 0 0,0-1 0,0 1 0,0-1 0,0 0 0,0 0 0,0 0 0,1 0 0,-1-1 0,1 1 0,0-1 0,-1 0 0,5 1 0,8 2 33,0 0 0,1-1 0,-1-1 0,18 0 1,-20-2-15,-1 0-1,1 0 1,-1-2 0,0 1 0,1-2 0,-1 0 0,0 0 0,23-10 0,-30 9-5,1 1 1,-1-1 0,0 0 0,0 0 0,-1-1-1,1 0 1,-1 0 0,0 0 0,0 0 0,-1-1-1,0 0 1,0 0 0,0 0 0,-1 0 0,1-1-1,-2 1 1,1-1 0,2-9 0,-4 14-12,-1 0 1,1 0 0,-1 1-1,1-1 1,-1 0 0,0 0-1,0 0 1,0 0-1,0 0 1,0 0 0,0 0-1,0 0 1,-2-3 0,2 5-6,0-1 0,-1 1 1,1-1-1,0 1 0,-1 0 1,1-1-1,-1 1 0,1 0 1,0 0-1,-1-1 1,1 1-1,-1 0 0,1 0 1,-1-1-1,1 1 0,-1 0 1,1 0-1,-1 0 0,1 0 1,-1 0-1,1 0 0,-1 0 1,1 0-1,-1 0 1,1 0-1,-1 0 0,1 0 1,-1 0-1,1 0 0,-1 1 1,0-1-1,-3 2-14,-1 0 0,1 1 0,-1-1 0,1 1 0,0 0 0,0 0 0,0 0 0,-5 7-1,-9 9 33,1 2 0,-25 38 0,38-54 9,1 0 0,0 0 0,0 1 0,1-1 1,-1 1-1,1 0 0,0-1 0,1 1 0,-1 0 0,1 0 0,1 0 0,-1 0 0,1 0 0,0 0 1,0 1-1,0-1 0,1 0 0,2 9 0,0-12-14,-1 0-1,0 0 1,1 0-1,-1-1 1,1 1 0,0 0-1,0-1 1,0 0 0,0 0-1,1 0 1,-1 0-1,0 0 1,1-1 0,-1 1-1,1-1 1,0 0-1,-1 0 1,1 0 0,0-1-1,0 1 1,4-1 0,14 2 22,1-1 0,23-2 0,-44 1-31,8-1-13,0 0 1,-1 0-1,1-1 1,0-1-1,-1 0 1,1 0-1,12-7 1,-18 9 6,0-2 0,0 1 0,0 0 0,0-1 0,0 0 0,0 0 0,-1 0 0,1-1 0,-1 1 0,0-1 0,0 1 0,0-1 0,-1 0 0,1 0 0,-1-1 0,0 1 0,2-6 0,-3 9 6,-1 0-1,0 0 1,0 0 0,0 0 0,0 0 0,1 0 0,-2 0 0,1 0 0,0 0 0,0-1-1,0 1 1,0 1 0,0-1 0,-1 0 0,1 0 0,-1 0 0,1 0 0,0 0 0,-1 0-1,0 0 1,1 0 0,-1 0 0,1 1 0,-1-1 0,0 0 0,-1-1 0,-1 1-1,1-1 1,-1 1-1,0-1 1,0 1-1,0 0 1,0 0-1,0 0 1,0 1-1,-4-1 1,-1 0 1,-1 0 0,0 1 0,1 0 0,-1 1 0,0 0 1,-9 2-1,16-3 0,0 1 0,0-1 0,0 1 0,0 0 0,0 0 1,0 0-1,0 0 0,0 0 0,0 0 0,1 0 0,-1 1 0,0-1 1,1 1-1,-1-1 0,1 1 0,0-1 0,-1 1 0,1 0 0,0 0 1,0 0-1,0-1 0,0 1 0,0 0 0,1 0 0,-1 0 0,1 1 1,-1-1-1,1 2 0,0-1-15,0 0 0,0 0 0,1 0 1,-1 0-1,1 0 0,0 0 0,0 0 0,0 0 0,0-1 1,0 1-1,1 0 0,0-1 0,-1 1 0,1-1 0,0 1 1,0-1-1,0 0 0,5 4 0,8 6-669,1-1 1,1-1-1,0 0 1,0-1-1,1-1 0,0-1 1,33 10-1,27 2-6033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8264,'-10'14'8520,"6"7"-4546,3 24-1935,2-33-845,-2-9-1103,1-1 0,0 1 0,0 0 1,0 0-1,1-1 0,-1 1 0,0 0 0,1-1 1,0 1-1,0 0 0,0-1 0,0 1 0,0-1 1,0 1-1,1-1 0,-1 0 0,1 0 0,0 1 1,3 2-1,-2-3-11,1 0 0,0 0 0,0-1 1,0 1-1,0-1 0,0 0 0,1 0 0,-1-1 1,0 1-1,0-1 0,1 0 0,5 0 0,1-2-18,-1 1-1,1-2 0,-1 1 1,1-1-1,-1-1 0,0 0 0,0-1 1,0 0-1,-1 0 0,0-1 1,0 0-1,15-14 0,-11 10-51,1 0-1,0 1 0,0 1 1,19-8-1,-33 15-7,1 1-1,-1 0 1,1 0-1,0 0 1,-1-1 0,1 1-1,-1 0 1,1 0 0,-1 0-1,1 0 1,0 0-1,-1 0 1,1 0 0,-1 1-1,1-1 1,0 0 0,-1 0-1,1 0 1,-1 0-1,1 1 1,-1-1 0,1 0-1,-1 1 1,1-1 0,-1 0-1,1 1 1,-1-1-1,1 1 1,-1-1 0,0 1-1,1-1 1,-1 1 0,0-1-1,1 1 1,-1-1 0,0 1-1,0-1 1,1 1-1,-1-1 1,0 1 0,0 0-1,0-1 1,0 1 0,0-1-1,0 1 1,0-1-1,0 1 1,0 0 0,0-1-1,0 1 1,0-1 0,0 1-1,-1 0 1,-6 43 370,5-34-224,1-8-121,1 1 0,-1-1 0,0 0 0,1 0 0,0 1 0,-1-1-1,1 0 1,0 1 0,0-1 0,1 0 0,-1 1 0,0-1-1,1 0 1,0 1 0,-1-1 0,1 0 0,0 0 0,0 0 0,0 0-1,0 0 1,0 0 0,1 0 0,2 3 0,0-3 12,1 0 0,0 0 1,-1-1-1,1 0 0,0 0 1,-1 0-1,1 0 0,0-1 0,0 0 1,0 0-1,5 0 0,2-1-24,0-1-1,0 0 1,0-1-1,0 0 1,-1-1-1,1 0 1,-1 0-1,20-12 1,-14 7-121,0 1 0,29-9 0,-45 17 101,0 0-1,-1 0 0,1 0 0,-1 0 0,1 1 1,0-1-1,-1 0 0,1 0 0,-1 0 0,1 0 1,-1 1-1,1-1 0,-1 0 0,1 1 0,-1-1 1,1 0-1,-1 1 0,1-1 0,-1 1 0,1-1 1,-1 1-1,0-1 0,1 1 0,-1-1 0,0 1 1,1-1-1,-1 1 0,0-1 0,0 1 0,0-1 1,1 1-1,-1 0 0,0-1 0,0 1 0,0-1 1,0 1-1,0 0 0,0-1 0,0 1 0,0-1 1,0 1-1,0 0 0,-1-1 0,1 1 0,0-1 0,0 1 1,-1 0-1,-7 47 19,4-21-9,4-26-96,0 0 1,0-1 0,0 1 0,0 0-1,1-1 1,-1 1 0,0-1 0,1 1-1,-1-1 1,0 1 0,1-1 0,-1 1-1,0-1 1,1 1 0,-1-1 0,1 1-1,-1-1 1,1 1 0,-1-1 0,1 0-1,0 0 1,-1 1 0,1-1 0,-1 0-1,1 0 1,0 1 0,-1-1 0,1 0-1,-1 0 1,1 0 0,0 0 0,-1 0-1,1 0 1,0 0 0,-1 0 0,1 0-1,0 0 1,-1 0 0,1-1-1,0 1 1,27-10-7618,-13-4-16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60 14157,'0'0'7202,"-10"-7"-5360,-2-1-1485,0 0 1,-1 1 0,0 1-1,0 0 1,-16-4-1,24 8-333,0 1-1,0 0 1,0 0-1,0 0 0,0 0 1,0 1-1,-1 0 1,1 0-1,0 0 0,0 1 1,-1 0-1,1 0 1,0 0-1,0 0 0,0 1 1,0 0-1,1 0 1,-1 0-1,0 1 0,-6 5 1,5-4 49,2 1-1,-1 0 1,0 0 0,1 0 0,0 1-1,-4 7 1,6-10-44,1-1 1,-1 1-1,1 0 1,0 0-1,0 0 0,0 0 1,1 0-1,-1 0 1,0 0-1,1 0 0,0 0 1,0 0-1,0 0 1,0 0-1,1 0 0,0 4 1,0-5-18,0-1 0,0 1 1,0-1-1,0 1 1,1-1-1,-1 0 0,1 1 1,-1-1-1,1 0 1,-1 0-1,1 0 0,0 0 1,-1 0-1,1-1 0,0 1 1,0 0-1,-1-1 1,1 1-1,0-1 0,0 0 1,0 0-1,0 0 1,2 0-1,52 1 172,-49-2-163,10-1-23,-1-1 0,1-1 1,0 0-1,-1-1 1,0-1-1,0-1 0,-1 0 1,0-1-1,25-16 1,-40 23 19,0 1 0,1-1 0,-1 1 1,0 0-1,1-1 0,-1 1 1,0 0-1,1-1 0,-1 1 1,0 0-1,1 0 0,-1 0 0,1-1 1,-1 1-1,1 0 0,-1 0 1,1 0-1,-1 0 0,0 0 1,1 0-1,-1 0 0,1 0 0,-1 0 1,1 0-1,-1 0 0,1 0 1,-1 0-1,1 0 0,-1 0 1,1 0-1,-1 0 0,1 1 0,-1-1 1,0 0-1,2 1 0,-2 16 689,0-15-675,0-1 1,-1 1-1,1-1 0,0 1 1,0-1-1,0 1 0,0-1 1,0 0-1,0 1 0,0-1 1,1 1-1,-1-1 0,1 1 1,-1-1-1,1 0 0,-1 1 1,1-1-1,0 0 0,-1 0 1,2 2-1,6 0 64,0 0 0,0-1 0,0 0 0,0 0 0,0-1 0,1 0 0,-1-1 0,0 0 0,0 0 0,11-2 0,8 1-100,182-19-2927,-225 53 3534,18-33-589,-1 1 0,0 0 0,0-1 1,0 1-1,0 0 0,1-1 0,-1 0 0,0 1 0,1-1 0,-1 0 0,0 1 0,0-1 0,1 0 0,-1 0 0,0 0 1,1 0-1,-1 0 0,0-1 0,2 1 0,1-1 19,22 1-398,0-1 0,0-1 0,0-2 0,0-1-1,-1 0 1,0-2 0,0-1 0,0-1 0,29-16 0,-36-1 3749,-16 25-3414,-1 1-1,0-1 0,0 0 1,0 1-1,0-1 1,0 0-1,0 0 0,0 0 1,-1 1-1,1-1 0,0 0 1,0 0-1,-1 0 1,1 0-1,0 0 0,-1-1 1,1 1-1,-1 0 0,0 0 1,1 0-1,-1 0 1,0-2-1,0 2 8,0 0 1,-1 0-1,1 1 1,-1-1-1,0 0 1,1 1-1,-1-1 1,0 0-1,1 1 1,-1-1-1,0 1 1,1-1-1,-1 1 0,0-1 1,0 1-1,0 0 1,0-1-1,0 1 1,1 0-1,-1 0 1,0-1-1,-1 1 1,-5-1 8,0 0 0,0 0 1,0 1-1,0 0 0,0 0 0,-11 3 1,14-2 88,0 1 1,0-1-1,0 1 1,0 0 0,1 1-1,-1-1 1,1 1-1,0-1 1,-1 1-1,1 0 1,0 0 0,1 1-1,-1-1 1,1 0-1,-1 1 1,1 0-1,0-1 1,-2 6 0,3-7-44,1-1 0,-1 1 1,0 0-1,0 0 1,1 0-1,-1 0 1,1 0-1,0 0 1,0 0-1,0 0 0,0 0 1,0 0-1,0 0 1,0 0-1,0 0 1,1 0-1,-1 0 1,1 0-1,0 0 0,-1 0 1,1 0-1,0 0 1,0 0-1,0-1 1,0 1-1,1 0 1,-1-1-1,0 1 0,1-1 1,-1 1-1,1-1 1,0 0-1,-1 1 1,1-1-1,0 0 1,0 0-1,-1 0 1,4 0-1,7 3-75,-1-2 1,1 0-1,0 0 1,-1-1-1,1 0 1,0-1-1,0 0 1,0-1-1,0 0 1,-1-1-1,1-1 1,-1 0-1,1 0 1,-1-1-1,0 0 1,0-1-1,-1-1 1,1 0-1,-1 0 1,0 0-1,-1-2 1,0 1-1,0-1 1,0 0-1,-1-1 1,0 0-1,8-14 0,-11 12-27,-10 10-10,-11 13 118,14-10-20,0 0 1,1 0-1,-1 0 0,1 0 0,0 0 0,-1 1 0,1-1 0,0 1 0,1-1 0,-1 1 0,0-1 0,1 1 0,-1-1 1,1 1-1,0-1 0,0 1 0,0 0 0,0-1 0,0 1 0,0 0 0,1-1 0,-1 1 0,1-1 0,0 1 0,0-1 1,0 1-1,0-1 0,0 0 0,1 1 0,-1-1 0,1 0 0,-1 0 0,1 0 0,0 0 0,0 0 0,0-1 0,0 1 0,0 0 1,0-1-1,0 1 0,0-1 0,1 0 0,-1 0 0,1 0 0,-1 0 0,0 0 0,1-1 0,4 2 0,0 0-81,1-1-1,-1 1 0,1-1 0,-1 0 1,1-1-1,0 0 0,-1 0 1,1-1-1,0 0 0,-1 0 0,1 0 1,-1-1-1,0 0 0,0-1 0,1 0 1,7-4-1,14-24-232,-28 30 286,0-1 1,0 1 0,0 0 0,0-1 0,0 1 0,0-1-1,0 1 1,0-1 0,-1 1 0,1-1 0,-1 0 0,1 1-1,-1-1 1,0 0 0,0 1 0,0-1 0,1 0 0,-2 0-1,1 1 1,0-1 0,0 0 0,-1-2 0,0 4 5,1-1-1,-1 1 1,1 0 0,-1-1 0,1 1 0,-1 0 0,0-1-1,1 1 1,-1 0 0,1 0 0,-1 0 0,0-1 0,1 1-1,-1 0 1,0 0 0,1 0 0,-1 0 0,0 0 0,1 0-1,-1 0 1,0 1 0,1-1 0,-1 0 0,1 0 0,-1 0-1,0 1 1,1-1 0,-1 0 0,1 1 0,-1-1-1,0 1 1,-18 12 116,16-9-60,0 0-1,1-1 1,0 1-1,0 0 0,0 0 1,0 1-1,0-1 0,1 0 1,0 0-1,0 1 1,0-1-1,0 1 0,1-1 1,0 1-1,0-1 1,0 1-1,1 8 0,3 7-87,1 0 0,13 36 0,3 11-957,-19-56 865,-1-1 0,0 1 1,-1 0-1,0 0 0,-1-1 0,0 1 0,-1 0 0,0-1 0,0 1 0,-1-1 0,-8 19 0,7-22 291,1 1 0,-1-1 0,-1 0 0,0 0 0,0-1-1,0 1 1,0-1 0,-1 0 0,0-1 0,-1 1-1,1-1 1,-1 0 0,0-1 0,0 0 0,0 0 0,-9 3-1,15-6-98,-1-1 0,1 1-1,-1 0 1,0-1 0,1 0 0,-1 1-1,0-1 1,1 0 0,-1 0-1,0 0 1,0 0 0,1 0-1,-1 0 1,0 0 0,1-1 0,-1 1-1,1-1 1,-1 1 0,0-1-1,1 0 1,-1 1 0,1-1-1,-3-1 1,2-1-26,0 1 1,0 0-1,0-1 0,1 1 0,-1-1 1,0 0-1,1 1 0,0-1 0,-1 0 0,1 0 1,0 0-1,0-3 0,-2-12-122,0 0-1,2 0 1,0-30 0,1 36 45,0 5-180,0-1-1,1 1 1,0-1 0,0 1-1,0-1 1,1 1 0,0 0-1,0 0 1,1 0 0,0 0-1,0 0 1,0 1 0,8-11-1,-5 11-605,0-1-1,0 2 1,1-1-1,0 0 0,0 1 1,0 1-1,1-1 1,0 1-1,-1 0 0,1 1 1,14-4-1,27-8-9071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12396,'-3'8'9101,"-9"12"-6716,-1 5-1961,5-7-66,2 1 1,0 0-1,2 1 0,0-1 1,1 1-1,-1 24 1,4-42-337,-1 0 0,1-1 1,0 1-1,0 0 0,1-1 0,-1 1 1,0-1-1,1 1 0,-1 0 0,1-1 1,-1 1-1,1-1 0,0 1 0,-1-1 1,1 1-1,0-1 0,0 0 1,0 1-1,0-1 0,0 0 0,0 0 1,1 1-1,-1-1 0,0 0 0,1 0 1,1 1-1,1-1 17,-1-1 1,0 1-1,1 0 0,-1-1 0,1 0 1,-1 0-1,0 0 0,1 0 1,-1 0-1,1-1 0,-1 1 0,5-2 1,5-3 39,1 1 0,-1-2-1,0 0 1,0 0 0,13-10 0,6-10-1,-1-1 1,51-58-1,-83 127-142,-5-12 93,-3 38-53,9-67 25,0 0 0,0 0 0,0-1 1,0 1-1,0 0 0,1 0 0,-1-1 0,0 1 0,0 0 0,1 0 0,-1-1 0,1 1 0,-1 0 0,0-1 0,1 1 0,-1-1 0,1 1 0,0 0 0,-1-1 0,1 1 0,-1-1 0,1 1 0,0-1 1,-1 0-1,1 1 0,0-1 0,1 1 0,28 2 83,-21-3-45,0-1 0,0-1 0,0 0 1,15-4-1,-10-1-16,-1 0 1,0-1-1,22-17 1,-23 16-42,1 0 0,0 1-1,18-9 1,-31 17 5,0 0-1,1 1 1,-1-1-1,0 0 1,0 0-1,1 1 0,-1-1 1,0 0-1,0 1 1,0-1-1,0 1 1,0-1-1,1 0 1,-1 1-1,0-1 0,0 0 1,0 1-1,0-1 1,0 1-1,0-1 1,0 0-1,0 1 1,0-1-1,0 0 0,0 1 1,-1-1-1,1 1 1,0-1-1,0 0 1,0 1-1,0-1 1,-1 0-1,1 1 0,0-1 1,0 0-1,-1 1 1,1-1-1,0 0 1,-8 19 34,-3 0-186,-11 22-57,16-13-3864,9-27 2731,0-1 1,1 0 0,-1 0 0,0-1 0,0 1 0,1-1-1,-1 1 1,6-3 0,13-8-7438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13997,'0'0'7196,"-9"-4"-6277,-3 0-760,0 0 0,1 1 0,-1 1 1,-16-2-1,26 3-89,-1 1 0,0 0 0,0-1 1,1 1-1,-1 0 0,0 0 0,0 1 1,1-1-1,-1 1 0,0-1 0,0 1 1,1 0-1,-1 0 0,1 0 0,-1 0 1,1 0-1,-1 1 0,1-1 0,0 1 0,-1 0 1,1-1-1,0 1 0,0 0 0,0 0 1,1 0-1,-1 1 0,0-1 0,1 0 1,0 1-1,-2 2 0,3-4-56,0 0-1,-1-1 1,1 1-1,0 0 1,0 0 0,0 0-1,0 0 1,0 0-1,0 0 1,0 0-1,0 0 1,1 0 0,-1 0-1,0 0 1,0 0-1,1-1 1,-1 1 0,1 0-1,-1 0 1,1 0-1,-1-1 1,1 1-1,-1 0 1,2 1 0,26 14 185,43 0-63,-58-14-128,23 4-85,-24-5-83,1 1 1,0 0-1,0 1 0,-1 0 0,21 9 1,-37-11 2522,3-2-2334,1 1 0,-1-1 0,0 0 0,1 0 0,-1 0 0,1 1 0,-1-1-1,1 0 1,-1 0 0,1 0 0,0 0 0,-1 0 0,1 0 0,0 0 0,0 0 0,0 0 0,0 0-1,0 0 1,0-2 0,-18-166 281,18 169-336,0 0 1,0-1 0,0 1-1,1-1 1,-1 1-1,0 0 1,0-1-1,1 1 1,-1-1 0,0 1-1,0 0 1,1-1-1,-1 1 1,0 0 0,1 0-1,-1-1 1,1 1-1,-1 0 1,0 0-1,1-1 1,-1 1 0,1 0-1,-1 0 1,0 0-1,1 0 1,-1 0 0,1 0-1,-1 0 1,1 0-1,-1 0 1,1 0-1,-1 0 1,1 0 0,-1 0-1,0 0 1,1 0-1,-1 0 1,1 0 0,-1 1-1,1-1 1,-1 0-1,1 1 1,21 5-921,-21-6 881,9 4-614,0 0-777,0 0 1,0-1 0,1 0-1,-1-1 1,13 1 0,10-2-5853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7783,'0'0'13789,"-1"9"-12433,-10 61 629,-2 0-618,-5 122 0,18-190-1341,0-1 0,1 0 0,-1 0 0,0 0 0,0 1 0,1-1 0,-1 0 0,1 0 0,-1 0 0,1 0-1,-1 0 1,1 0 0,0 0 0,-1 0 0,1 0 0,0 0 0,0 0 0,0 0 0,0 0 0,0-1 0,0 1-1,0 0 1,0-1 0,0 1 0,0-1 0,0 1 0,0-1 0,0 1 0,1-1 0,-1 0 0,0 0 0,0 1-1,0-1 1,1 0 0,-1 0 0,0 0 0,0 0 0,1-1 0,-1 1 0,0 0 0,0 0 0,0-1 0,1 1-1,0-1 1,5-1 54,-1 0 0,0 0 0,0 0 0,0 0-1,0-1 1,0 0 0,8-6 0,6-9-34,0-1 0,-2 0 1,0-2-1,-1 0 0,-1-1 0,-1 0 1,-1-1-1,21-49 0,-32 66-5334,-4 11 2444,-6 13-1937,-5 0-1252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6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8008,'0'0'9545,"-18"49"-6470,18-37-353,0 0-512,0-2-961,9-2-832,5-3-321,2 1-96,6-4-801,-1-2-1249,-1 0-833,0 0-127,0-4-3172,3-7-4805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0:2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6278,'0'0'6406,"-6"11"-5114,12-8-1162,0-1 1,0 0 0,0 0-1,0-1 1,1 1-1,-1-1 1,0-1-1,12 1 1,-10-1-36,355 6 1207,-206-8-623,206-24 474,-114 3-886,36 21 248,-150 3-10,-135-1-420,-14-9-11541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58 411 10730,'0'0'3817,"-8"0"-262,-37 1 1464,41 1-2898,9 1-1329,11 1-358,-6-4-366,1-1 0,-1 0 1,0 0-1,0-1 0,0 0 1,-1-1-1,1 0 0,0-1 1,-1 0-1,0 0 0,10-7 0,-14 8-82,0 0 1,-1-1-1,0 0 0,1 0 0,-1 0 0,-1 0 0,1 0 0,-1-1 0,1 1 0,-1-1 0,-1 0 0,1 0 0,-1-1 0,0 1 0,0 0 0,0-1 0,-1 1 0,1-1 0,-2 1 0,1-1 0,0-7 0,-1 12-2,0 0 0,0 0-1,0 0 1,-1 0 0,1 0 0,0 0-1,0 0 1,-1 0 0,1 0 0,0 1-1,-1-1 1,1 0 0,-1 0 0,1 0-1,-1 1 1,0-1 0,1 0 0,-1 0-1,0 1 1,1-1 0,-1 1 0,0-1-1,0 1 1,1-1 0,-1 1 0,0-1-1,0 1 1,0 0 0,0-1 0,0 1-1,0 0 1,0 0 0,0 0 0,0-1-1,1 1 1,-1 0 0,0 0 0,0 1-1,0-1 1,0 0 0,0 0 0,0 0-1,0 1 1,0-1 0,-1 1 0,-2 0-2,0 0 0,0 1 1,0-1-1,0 1 1,0 0-1,1 0 0,-1 0 1,1 0-1,-7 5 1,1 4 68,0 0 0,0 0 0,1 1 0,-6 13 0,11-21 29,1 0 0,0 0 0,1 0 1,-1 0-1,1 0 0,-1 1 0,1-1 0,1 0 0,-1 1 0,1-1 0,-1 1 1,1-1-1,0 1 0,1-1 0,-1 1 0,1-1 0,1 5 0,0-7-45,-1 0 0,1 0-1,0-1 1,0 1 0,0-1-1,0 1 1,0-1 0,0 0 0,0 0-1,0 0 1,1 0 0,-1 0-1,0 0 1,1 0 0,-1-1-1,0 1 1,1-1 0,-1 0-1,1 0 1,-1 0 0,5 0 0,55-4 547,-49 2-559,0-2 1,0 0-1,-1 0 1,1-1-1,-1-1 1,0 0-1,-1 0 1,1-1-1,-1-1 1,0 0-1,11-11 1,-1-1-16,0-1 1,-2-1 0,-1 0-1,18-28 1,-24 33-63,-1-2-1,-1 1 0,0-1 1,-1-1-1,-2 0 1,0 0-1,0 0 1,3-30-1,-9 49 44,-1 0 0,0 0 1,0 0-1,1 0 0,-1 0 0,0 0 0,0-1 0,0 1 1,0 0-1,0 0 0,-1 0 0,1 0 0,0 0 0,0 0 1,-1 0-1,1-1 0,-1 1 0,1 0 0,-1 0 0,1 0 1,-1 1-1,0-1 0,1 0 0,-3-2 0,2 3 0,0 0 0,0 0 0,0 0 0,0 0-1,0 0 1,0 0 0,0 0 0,-1 1 0,1-1 0,0 0-1,0 1 1,0-1 0,0 0 0,0 1 0,0-1 0,0 1-1,0 0 1,0-1 0,-1 2 0,-5 4-24,0-1 1,1 2-1,0-1 0,-11 14 1,7-1 103,1 0 1,1 0-1,0 1 0,2 0 1,0 0-1,1 1 1,1 0-1,1 0 0,1 0 1,1 0-1,1 0 1,0 0-1,2 0 0,6 33 1,-5-44-47,0 1 0,1 0 1,0-1-1,8 14 0,-10-20-70,-1-2-1,1 1 1,-1 0 0,1 0-1,0 0 1,1-1-1,-1 1 1,0-1-1,1 0 1,-1 1-1,1-1 1,0 0 0,-1-1-1,1 1 1,0 0-1,0-1 1,0 0-1,7 2 1,-10-3 3,1 0 0,-1 0 0,1 0 1,-1 0-1,1 0 0,-1-1 0,0 1 0,1 0 0,-1 0 1,1-1-1,-1 1 0,0 0 0,1-1 0,-1 1 0,0 0 1,1-1-1,-1 1 0,0-1 0,1 1 0,-1 0 0,0-1 0,0 1 1,0-1-1,1 1 0,-1-1 0,0 1 0,0-1 0,0 1 1,0-1-1,0 1 0,0-1 0,0 1 0,0-1 0,0 1 0,0-1 1,0 1-1,0-1 0,0 1 0,-1-1 0,1 1 0,0 0 1,0-1-1,-1 0 0,-7-25-1198,-91-149-1166,25 49 4405,71 120-1844,-9-21 1405,12 26-1517,0 1-1,0-1 0,0 1 0,0-1 0,1 1 0,-1-1 0,0 1 0,0-1 0,0 0 0,0 1 0,0-1 0,1 1 1,-1-1-1,0 1 0,0-1 0,1 1 0,-1-1 0,0 1 0,1 0 0,-1-1 0,1 1 0,-1-1 0,1 1 1,-1 0-1,0-1 0,1 1 0,-1 0 0,1 0 0,0-1 0,-1 1 0,1 0 0,-1 0 0,1 0 0,-1 0 0,1-1 1,-1 1-1,1 0 0,0 0 0,-1 0 0,1 0 0,-1 1 0,1-1 0,0 0 0,25 1 53,-1 2-1,1 0 0,-1 2 1,44 14-1,-36-9-1949,0-2 0,40 4 0,-21-9-3833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11499,'0'-4'11146,"0"24"-10505,-6 4 384,-1 7-192,0 4-481,3 2-192,2-3-32,2-2-64,0-5 1,11-4-33,-4-6-417,1-5-800,-3-7-865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13196,'0'0'9161,"56"-34"-9161,-38 34-416,5 7-1730,0 3-1986,8-1-3011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59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42 16015,'0'0'3662,"-8"-4"-309,-13-4-2093,-1 0 0,-32-7 0,46 13-1225,0 0-1,0 1 0,0 0 0,-1 0 0,1 1 0,0 0 1,-1 1-1,1-1 0,0 1 0,0 1 0,-11 3 0,17-5-36,1 0 1,0 1-1,-1-1 0,1 0 0,0 1 0,0-1 0,0 1 0,-1 0 0,1-1 0,0 1 0,0 0 0,0 0 0,0-1 0,0 1 1,0 0-1,1 0 0,-1 0 0,0 0 0,0 0 0,0 0 0,1 0 0,-1 1 0,1-1 0,-1 0 0,1 0 0,-1 0 0,1 1 0,0-1 1,0 0-1,-1 0 0,1 1 0,0-1 0,0 0 0,0 1 0,1-1 0,-1 0 0,0 3 0,2-2-3,0 0 1,-1 0-1,1 0 0,0 0 0,0 0 0,0 0 1,0 0-1,0 0 0,1-1 0,-1 1 0,0-1 1,1 0-1,-1 0 0,1 0 0,-1 0 0,6 1 1,77 14-912,-66-14 556,-1 1 0,1 1 0,-1 0 0,0 1 0,0 1 0,-1 1 0,23 11 0,-39-17 382,0-1-1,0 1 1,0-1-1,0 1 1,0 0-1,0-1 1,0 1-1,0 0 1,0 0-1,0 0 1,0-1-1,0 1 1,0 0 0,-1 0-1,1 0 1,-1 0-1,1 1 1,0-1-1,-1 0 1,0 0-1,1 0 1,-1 0-1,0 1 1,1-1-1,-1 0 1,0 0 0,0 0-1,0 1 1,0-1-1,0 0 1,0 0-1,-1 1 1,1-1-1,0 0 1,-1 0-1,1 0 1,-1 0-1,1 1 1,-1-1-1,1 0 1,-1 0 0,0 0-1,1 0 1,-1 0-1,0 0 1,0-1-1,0 1 1,0 0-1,0 0 1,0-1-1,0 1 1,-2 1-1,-5 4 365,-1-1 0,0 0-1,-1 0 1,-15 6 0,0-2-307,-1-1 0,-1-1 1,1-1-1,-1-1 0,0-2 0,-37 1 1,61-4-532,-10-1-1948,8-5-3428,5-4-6301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54 11403,'1'-3'498,"-1"1"-1,0 0 1,0 0 0,0-1 0,-1 1 0,1 0-1,0 0 1,-1 0 0,0-1 0,1 1-1,-1 0 1,0 0 0,0 0 0,0 0 0,0 0-1,-3-3 1,1 3-298,1 1 0,-1-1-1,1 1 1,-1 0 0,0-1 0,1 1-1,-1 1 1,0-1 0,0 0 0,0 1-1,0-1 1,0 1 0,-3 0-1,-7-1-120,0 1 0,-1 1-1,1 0 1,0 1 0,0 0-1,0 1 1,0 0 0,0 1-1,1 0 1,0 1 0,-18 10-1,23-11-49,0 1 0,0-1-1,0 1 1,0 0-1,1 1 1,0 0 0,0 0-1,1 0 1,-1 0-1,1 1 1,1 0 0,-1 0-1,1 1 1,1-1-1,-1 1 1,1 0 0,0 0-1,1 0 1,-2 11 0,3-17-18,1-1 0,0 1 0,0 0 0,0 0 1,0 0-1,0 0 0,0 0 0,0-1 0,1 1 1,-1 0-1,1 0 0,-1 0 0,1-1 0,0 1 1,-1 0-1,1-1 0,0 1 0,0 0 0,0-1 1,0 1-1,1-1 0,-1 0 0,2 2 1,0-1 5,0 0 0,0-1 0,0 1 0,0-1 0,0 0 0,0 0 0,0 0 0,1 0 0,-1-1 0,0 1 0,1-1 0,3 0 0,4 0 22,1-1 0,0 0 0,0-1 0,-1 0 0,1-1 0,18-7 0,-11 1-83,-1 0 0,0-2 0,0 0-1,-1 0 1,20-20 0,-29 25 43,-1 0 0,0-1-1,-1 0 1,0-1 0,0 1-1,0-1 1,-1 0 0,0 0-1,-1-1 1,0 1 0,0-1 0,-1 0-1,4-15 1,-7 24 5,0-1 0,0 1-1,0 0 1,0 0 0,-1 0 0,1-1 0,0 1-1,0 0 1,0 0 0,0 0 0,0 0 0,-1-1-1,1 1 1,0 0 0,0 0 0,0 0 0,0 0-1,-1 0 1,1 0 0,0 0 0,0 0-1,0-1 1,-1 1 0,1 0 0,0 0 0,0 0-1,0 0 1,-1 0 0,1 0 0,0 0 0,0 0-1,-1 0 1,1 0 0,0 0 0,0 1 0,0-1-1,-1 0 1,1 0 0,0 0 0,0 0 0,0 0-1,0 0 1,-1 0 0,1 0 0,0 1 0,0-1-1,0 0 1,0 0 0,-1 0 0,1 0 0,0 1-1,0-1 1,0 0 0,0 0 0,-13 9 17,6 0 108,0 0 1,0 0 0,1 0 0,0 1 0,-5 11 0,9-16 0,0 1 1,-1-1 0,2 0-1,-1 1 1,1-1-1,-1 1 1,2-1 0,-1 1-1,0 0 1,1-1-1,0 1 1,1 6 0,0-10-93,0-1 0,1 1 0,-1-1 1,0 0-1,0 0 0,0 1 0,1-1 1,-1 0-1,1 0 0,-1 0 1,1 0-1,-1-1 0,1 1 0,-1 0 1,1-1-1,0 1 0,-1-1 1,1 1-1,0-1 0,0 0 0,-1 0 1,1 0-1,0 0 0,0 0 0,-1 0 1,4-1-1,49-5 199,-37 0-319,-1 1 1,0-2-1,0 0 0,-1-1 1,1-1-1,15-11 0,35-20-579,-64 40 554,-5 33 177,-4-10 308,-3 14 338,11-36-662,1 0-1,-1-1 1,0 1 0,1-1-1,-1 1 1,1-1 0,-1 0-1,1 0 1,-1 1 0,1-1-1,-1 0 1,1 0 0,-1 0-1,1-1 1,-1 1 0,1 0-1,-1-1 1,3 0 0,6-2-24,0-2 0,0 1 0,0-1 0,0-1 0,11-8 1,-13 8-145,-1 1 0,1 0 0,0 1 0,0-1 0,0 2 1,1-1-1,-1 1 0,15-3 0,-22 6 103,-1 0-1,1 1 1,0-1-1,0 0 1,0 1-1,0-1 1,0 1-1,-1-1 1,1 1-1,0 0 1,-1-1-1,1 1 1,0-1-1,-1 1 1,1 0 0,0 0-1,-1-1 1,1 1-1,-1 0 1,0 0-1,1 0 1,-1 0-1,0 0 1,1-1-1,-1 1 1,0 0-1,0 0 1,0 0-1,0 0 1,0 0-1,0 0 1,0 0 0,0 0-1,0 0 1,0 0-1,-1 1 1,-3 38-270,0-23-144,1 0 0,-2 32 0,5-49 263,0 1 0,0-1 1,0 0-1,0 1 0,0-1 1,0 0-1,0 1 0,0-1 1,1 1-1,-1-1 0,0 0 1,0 1-1,0-1 1,0 0-1,0 1 0,1-1 1,-1 0-1,0 0 0,0 1 1,0-1-1,1 0 0,-1 0 1,0 1-1,1-1 1,-1 0-1,0 0 0,0 1 1,1-1-1,-1 0 0,0 0 1,1 0-1,-1 0 0,1 0 1,-1 0-1,0 0 0,1 1 1,-1-1-1,0 0 1,1 0-1,-1 0 0,0 0 1,1 0-1,-1-1 0,0 1 1,1 0-1,-1 0 0,1 0 1,-1 0-1,4-1-1644,15 0-11727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11627,'0'0'10004,"-4"9"-9390,-20 60 537,22-64-1085,1 0 1,0 1-1,0-1 1,0 1-1,1-1 1,-1 1-1,1-1 1,1 1-1,-1-1 1,1 1 0,0-1-1,0 1 1,3 5-1,-3-9-25,1 0 0,0 0 0,0 0 0,0-1 0,0 1 0,0-1 0,1 1 0,-1-1 0,0 0 0,1 0 0,-1 0 0,0 0 0,1-1 0,-1 1 1,1-1-1,0 1 0,-1-1 0,1 0 0,-1 0 0,1 0 0,-1 0 0,1 0 0,0-1 0,2 0 0,5 0 18,-1-1 1,0 0-1,1-1 1,-1 0-1,10-4 1,20-18 8,-33 20-72,0 0 0,0 1 0,1 0 1,-1 0-1,1 0 0,0 1 0,0 0 1,1 0-1,-1 1 0,10-2 0,-15 5-6,0 0-1,0 0 1,-1 1-1,1-1 1,0 1-1,-1-1 1,1 1-1,-1 0 0,1-1 1,-1 1-1,0 0 1,0 0-1,0 0 1,0 0-1,0 0 1,0 0-1,0 0 0,-1 0 1,1 4-1,12 20 41,-12-24-19,1 0-1,0 0 1,0 0 0,-1-1 0,2 1 0,-1 0-1,0-1 1,0 0 0,0 1 0,1-1 0,-1 0-1,0 0 1,1 0 0,-1 0 0,1-1 0,-1 1-1,1-1 1,0 1 0,-1-1 0,1 0 0,-1 0-1,1 0 1,0-1 0,3 0 0,4-2 42,-1 0 1,0-1 0,1 0 0,-1 0-1,9-7 1,26-11 0,-43 22-98,1-1 0,-1 1 0,0 0 0,0-1 0,0 1 0,0 0-1,0 0 1,0 0 0,1 0 0,-1 0 0,0 0 0,0 0 0,0 0 0,0 1 0,0-1 0,0 0 0,0 1 0,0-1 0,1 1 0,-1-1 0,0 1 0,-1-1 0,1 1 0,0 0 0,0 0 0,0-1 0,0 1-1,0 0 1,-1 0 0,1 0 0,0 0 0,-1 0 0,1 0 0,-1 0 0,1 0 0,-1 0 0,1 0 0,-1 0 0,0 0 0,0 0 0,1 0 0,-1 0 0,0 1 0,0 0 0,1 9-307,0 0 1,-1 1-1,-1 19 1,-1-10-435,2 15-4575,0-28-197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12364,'0'0'3203,"56"55"-7335,-29-41-3780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32 1858,'0'0'22549,"-9"-6"-21967,4 3-554,0 0 0,0 0 0,0 0-1,0 1 1,0-1 0,-1 1 0,1 1 0,-1-1 0,1 1 0,-1 0-1,1 0 1,-1 1 0,0-1 0,0 1 0,1 1 0,-1-1-1,0 1 1,1 0 0,-1 0 0,1 0 0,-1 1 0,-5 3 0,-4 1 94,0 1 0,1 0 0,0 2 0,1-1 0,-17 15 0,26-21-69,1 1-1,-1 0 1,1 1 0,-1-1-1,1 0 1,0 1 0,1 0-1,-1 0 1,1 0-1,-1 0 1,1 0 0,0 0-1,1 1 1,-1-1 0,1 0-1,0 1 1,0 0 0,0-1-1,1 1 1,-1-1-1,1 1 1,1 8 0,0-9-59,1 0 0,0 0 0,0-1 0,0 1 0,1-1 0,-1 1 0,1-1 0,0 0 0,0 0 0,0 0 0,0 0 0,0-1 0,1 1 0,-1-1 0,1 0 0,-1 0 0,1 0 0,0 0 1,0-1-1,6 2 0,8 3-694,0-1-1,0-1 1,22 3 0,58 0-6368,-50-7 3646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14638,'0'0'3571,"-8"4"-976,3-2-2338,0 0 0,1 1 0,-1 0 0,1 0 0,0 0 0,0 0-1,0 1 1,0-1 0,1 1 0,-1 0 0,1 0 0,0 1 0,0-1 0,0 1 0,1-1 0,0 1 0,0 0 0,0 0 0,0 0 0,1 0 0,-1 7 0,-1 8 59,1 1-1,0 28 1,2-42-297,1 0-1,-1 1 1,1-1 0,1 0 0,-1 0-1,1 0 1,1 0 0,-1 0 0,1 0-1,4 7 1,-7-14-10,0 1 0,1-1 0,-1 1 0,0-1 0,0 1-1,1-1 1,-1 0 0,0 1 0,1-1 0,-1 1 0,1-1 0,-1 0 0,0 1-1,1-1 1,-1 0 0,1 0 0,-1 1 0,1-1 0,-1 0 0,1 0 0,-1 0-1,1 1 1,-1-1 0,1 0 0,-1 0 0,1 0 0,-1 0 0,1 0 0,-1 0-1,1 0 1,-1 0 0,1 0 0,0-1 0,12-15 142,1-27-246,-10 18 3,-1 0 0,-1 0 0,-1-1 1,-4-36-1,3 64 69,1 0 1,-1 0 0,1 0-1,0 0 1,-1 0-1,1 0 1,0 0 0,0 0-1,1 0 1,-1 0 0,0 0-1,1-1 1,-1 1-1,1 0 1,-1-1 0,1 0-1,0 1 1,-1-1 0,4 2-1,2 1 13,0 0-1,1-1 1,-1 0 0,1-1 0,12 4-1,6-2 51,1 0 0,46 0 0,-56-4-35,0-1 0,0-1 0,1 0 0,-1-1 0,25-8 0,-38 10-10,0 0 1,0-1-1,0 1 1,0-1-1,0 0 1,-1 0-1,1 0 1,0-1-1,-1 1 1,0-1-1,1 0 1,-1 0-1,-1 0 1,1 0-1,0 0 1,-1-1-1,1 1 1,-1-1-1,0 0 1,0 1-1,0-1 1,-1 0-1,0 0 1,1 0-1,-1 0 1,-1-1-1,2-7 1,-2 12 2,0-1 0,0 1-1,0-1 1,-1 1 0,1-1 0,0 0 0,0 1 0,0-1 0,0 1-1,-1-1 1,1 1 0,0-1 0,-1 1 0,1-1 0,0 1-1,-1-1 1,1 1 0,-1 0 0,1-1 0,0 1 0,-1-1 0,1 1-1,-1 0 1,1 0 0,-1-1 0,1 1 0,-1 0 0,1 0-1,-1-1 1,-1 1 0,-23 0-26,18 1 43,1 0 0,0 1 0,0-1 0,0 1 0,-11 5 0,7 1 105,-1 0 1,1 1 0,0 0 0,1 0-1,0 1 1,-8 11 0,15-18-88,0 0 0,0 1 1,0-1-1,0 1 0,1-1 1,-1 1-1,1 0 0,0 0 1,0 0-1,-1 7 0,2-9-36,0 0 0,1 0 0,-1 0 0,0 0 0,1 1 0,-1-1-1,1 0 1,0 0 0,0 0 0,0 0 0,0-1 0,0 1-1,0 0 1,0 0 0,1-1 0,-1 1 0,0 0 0,1-1-1,-1 1 1,1-1 0,3 2 0,0 1-267,1-1-1,0 0 1,0 0-1,0 0 1,0-1-1,0 0 1,10 2-1,26 1-3907,-1-4-2330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216 115 13068,'0'0'2365,"1"-12"219,1 4-1908,-1 1-202,1 0 0,-1 0 1,0 0-1,-1 0 0,0-1 0,0 1 1,0 0-1,-1 0 0,-2-10 1,2 16-379,-1-1 0,1 1 0,0 0 0,0 0 0,0 0 0,-1 0 0,1 0 0,-1 1 0,1-1 0,0 0 0,-1 1 0,1-1 0,-1 1 0,0-1 0,1 1 0,-1 0 0,1 0 1,-1 0-1,0-1 0,1 1 0,-1 1 0,1-1 0,-1 0 0,-2 1 0,-41 10 214,34-5-190,0 0-1,0 1 0,1 0 0,0 1 0,0 0 0,1 0 1,-10 11-1,15-14 20,0 0 1,-1-1-1,2 1 1,-1 1 0,1-1-1,0 0 1,0 1-1,0 0 1,1-1-1,-1 1 1,2 0-1,-1 0 1,1 1 0,-1-1-1,2 0 1,-1 8-1,1-12-122,1 0 0,0 0 1,0 0-1,0 0 0,0-1 0,0 1 0,0 0 0,0-1 0,0 1 0,1-1 0,-1 1 0,0-1 0,1 1 1,0-1-1,-1 0 0,1 0 0,0 0 0,-1 0 0,1 0 0,0 0 0,0 0 0,0-1 0,0 1 1,0-1-1,0 1 0,0-1 0,0 0 0,0 0 0,4 0 0,3 1 8,0-1 0,1 0 0,-1-1-1,1 1 1,11-4 0,-10 0-75,0-1 1,0 0-1,0-1 0,-1 0 1,1-1-1,-1 0 0,-1 0 0,0-1 1,0 0-1,0-1 0,-1 0 0,0 0 1,-1-1-1,0 0 0,0 0 0,-1-1 1,-1 1-1,7-20 0,-37 67 782,21-29-665,0 0-1,1 0 1,0 0 0,1 1 0,-1-1 0,2 1 0,-1 0 0,1-1-1,0 11 1,1-17-57,0 1-1,1 0 1,-1-1 0,0 1-1,1-1 1,0 1-1,0-1 1,-1 1-1,2-1 1,-1 0 0,0 1-1,0-1 1,1 0-1,-1 0 1,1 0-1,-1 0 1,1 0 0,0 0-1,0 0 1,0-1-1,0 1 1,0-1-1,0 1 1,1-1 0,-1 0-1,0 0 1,1 0-1,-1 0 1,1 0-1,-1-1 1,1 1 0,-1-1-1,1 1 1,5-1-1,43 2-3555,-16-8-5026,-10-3-1074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1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42 3171,'0'0'438,"-9"-6"229,1 1-234,0 1 1,0-1-1,0 1 0,0 1 1,-1 0-1,0 0 0,0 1 0,1 0 1,-1 0-1,-1 1 0,-13 0 1,7 1 63,1 0 0,0 1 0,0 1 0,0 1 1,0 0-1,-27 10 0,32-9-333,1 1 1,-1 0 0,1 0-1,0 1 1,1 0-1,0 1 1,0 0-1,0 0 1,1 1-1,-13 16 1,7-4-62,0 1 0,1 1 0,2 0 0,0 0-1,1 1 1,1 0 0,1 0 0,2 1 0,-4 29 0,0 26 690,3 116 1,7-150-689,2 0 0,1 0-1,3 0 1,1-1 0,2 0 0,3-1 0,1 0 0,36 75 0,-38-95-142,1-1 0,1-1 0,1 0 0,2-1 1,-1 0-1,2-2 0,26 22 0,-28-27-8,0-2 0,1 0 0,1-1 0,0 0 0,0-2 0,1 0 1,0-1-1,0-1 0,1-1 0,23 4 0,-23-6-67,0-1 0,0 0 0,1-2 0,-1 0 0,0-1 0,0-1 0,0-1 1,0-1-1,30-10 0,-34 8 80,0-1-1,-1-1 1,0 0 0,0-1 0,-1-1 0,0 0-1,-1-1 1,0-1 0,0 0 0,-1 0-1,16-24 1,-8 7 140,-2-1 1,-1-1-1,-1-1 0,-2 0 0,-1-1 0,-1-1 1,-3 1-1,0-2 0,-2 1 0,-2-1 0,3-70 1,-8 60-41,-2 1 1,-1-1 0,-3 1 0,-1 0-1,-3 1 1,-1-1 0,-2 2 0,-2 0-1,-22-42 1,24 57-107,-2 1 1,0 1-1,-2 1 0,0 0 0,-2 1 1,-37-35-1,47 50-12,0 0 0,-1 1 0,1 0 1,-2 1-1,1 0 0,0 0 0,-1 1 1,0 1-1,0 0 0,-1 0 0,1 1 0,-1 0 1,0 1-1,1 1 0,-1 0 0,0 0 1,0 1-1,0 1 0,-15 2 0,19-1-332,0 1 0,1-1 0,-1 1-1,1 1 1,0 0 0,0 0 0,0 0-1,0 1 1,1 0 0,-1 0 0,2 1-1,-1-1 1,0 1 0,-4 7 0,-8 17-4588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9065,'0'0'6272,"0"-9"-2257,0-26-1341,0 34-2591,-1 0-1,1 0 1,0 0 0,0 1-1,-1-1 1,1 0 0,0 1-1,-1-1 1,1 0-1,0 1 1,-1-1 0,1 0-1,-1 1 1,0-1 0,1 1-1,-1-1 1,1 1-1,-1-1 1,0 1 0,1-1-1,-1 1 1,0 0-1,1-1 1,-1 1 0,0 0-1,0 0 1,1-1 0,-1 1-1,0 0 1,0 0-1,0 0 1,1 0 0,-1 0-1,0 0 1,0 0 0,1 0-1,-1 1 1,0-1-1,0 0 1,0 0 0,-30 9 101,-38 35 592,64-40-578,-1 0-1,1 1 1,0-1 0,0 1 0,1 1 0,-1-1 0,1 1-1,1-1 1,-7 12 0,10-16-202,0 0 0,0 0-1,0 0 1,-1 0 0,1 0 0,0 0-1,0 0 1,0 0 0,1 0 0,-1 0-1,0 1 1,0-1 0,1 0 0,-1 0-1,0 0 1,1 0 0,-1 0 0,1 0-1,-1 0 1,1-1 0,0 1 0,-1 0 0,1 0-1,0 0 1,0 0 0,-1-1 0,1 1-1,0 0 1,0-1 0,0 1 0,0-1-1,0 1 1,0-1 0,0 1 0,0-1-1,0 0 1,0 0 0,2 1 0,53 9-1146,-42-8 554,50 8-1814,-14-3-103,85 22 0,-134-29 2633,0 0 0,0 0 1,0 1-1,0-1 0,0 0 0,0 0 1,0 0-1,0 1 0,-1-1 1,1 0-1,0 1 0,0-1 0,0 1 1,0-1-1,-1 1 0,1-1 1,0 1-1,0 0 0,-1-1 1,1 1-1,-1 0 0,1-1 0,0 1 1,-1 0-1,0 0 0,1 0 1,-1 0-1,1 1 0,-2-1 93,0 0 0,0 0-1,0 0 1,0 0 0,0 0-1,0 0 1,0 0 0,0 0-1,0-1 1,-1 1-1,1 0 1,0-1 0,0 1-1,-1-1 1,-2 1 0,-62 15 2510,-50-5-1730,37-9-3139,61-4-1981,8-6-2877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12075,'0'0'9279,"-2"8"-7950,0 2-1105,1-5 16,0 1 1,0 0-1,0-1 0,0 1 0,1 0 0,1 6 1,-1-10-188,0-1 0,0 1 0,1 0 0,-1-1 1,1 1-1,0-1 0,-1 1 0,1-1 0,0 1 1,0-1-1,0 1 0,0-1 0,0 0 0,0 1 1,0-1-1,0 0 0,1 0 0,-1 0 0,0 0 1,1 0-1,-1 0 0,1 0 0,-1-1 0,1 1 1,-1 0-1,1-1 0,0 1 0,2-1 0,9 2 66,1 0-1,0-2 1,0 0-1,-1 0 1,1-1-1,0-1 1,-1-1-1,24-6 1,-19 4-92,1 1 0,0 1 0,26-1 0,-43 4-33,-1 0 0,1 1 0,0-1 0,-1 0 0,1 1 1,-1-1-1,0 1 0,1 0 0,-1-1 0,1 1 0,-1 0 0,0 0 0,1 0 0,-1 0 1,0 0-1,0 0 0,0 0 0,0 0 0,0 1 0,0-1 0,0 0 0,0 1 0,0-1 1,-1 0-1,1 1 0,-1-1 0,2 3 0,9 52 59,-1-12 128,-9-42-152,1 0 1,-1 0-1,0 0 0,1-1 0,0 1 1,0 0-1,-1-1 0,1 1 0,0-1 1,0 1-1,0-1 0,0 0 0,1 0 1,-1 0-1,0 0 0,0 0 0,1-1 1,-1 1-1,0-1 0,1 1 0,-1-1 1,0 0-1,1 0 0,-1 0 0,1 0 1,-1-1-1,0 1 0,1 0 0,-1-1 1,0 0-1,1 0 0,-1 1 0,0-1 1,3-2-1,8-3 15,0 0 0,-1 0 0,0-1 0,16-13 0,-9 7-580,9-6-1702,-14 2-8713,-12 8 2976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13581,'0'0'5765,"56"17"-5765,-24-6-2178,9 0-4100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11018,'0'0'3956,"-11"0"-614,1 0-3025,0 0 292,0 0 1,0 0-1,0 1 0,0 0 1,0 1-1,-13 3 0,21-4-546,0 0-1,-1 0 0,1 0 1,0 0-1,0 1 1,0-1-1,0 0 1,0 1-1,1 0 0,-1-1 1,0 1-1,1 0 1,-1 0-1,1 0 1,-1 0-1,1 0 0,0 0 1,0 0-1,0 0 1,0 1-1,0-1 0,1 0 1,-1 1-1,1-1 1,0 0-1,-1 1 1,1-1-1,0 1 0,0-1 1,0 0-1,1 1 1,-1-1-1,1 0 1,-1 1-1,1-1 0,1 4 1,4 10-276,0-1 1,1 1-1,1-2 0,0 1 1,14 17-1,-11-17-191,-1 2-1,-1-1 1,15 34-1,-20-38 385,0 0-1,0 0 0,-1 0 0,-1 1 0,0-1 0,0 1 0,-2-1 0,1 1 0,-2 0 0,1-1 0,-4 14 1,2-23 124,1 0 0,-1 0 0,0-1 0,0 1 0,0-1 0,0 0 0,-1 0 0,1 0 1,-1 0-1,1 0 0,-1 0 0,0 0 0,0-1 0,0 0 0,0 1 0,0-1 0,0 0 1,0 0-1,0-1 0,0 1 0,0-1 0,0 1 0,-1-1 0,-4 0 0,0 0 159,-1 0-1,1 0 1,0-1-1,-1 0 0,1 0 1,-1-1-1,1 0 1,-12-5-1,11 2-106,0-1 0,0 0 0,1-1 0,0 1 0,0-2 0,1 1 0,0-1 0,0 0 0,1 0 0,-11-19 0,13 21-151,0-1 1,1 0-1,-1 0 0,2-1 0,-1 1 0,1-1 1,0 1-1,0-1 0,1 1 0,0-1 0,0 0 1,1 0-1,0 0 0,1 1 0,1-13 0,0 17-25,-1 1-1,0-1 1,0 0 0,1 1-1,0 0 1,-1-1-1,1 1 1,0 0 0,0 0-1,0 0 1,0 0-1,1 0 1,-1 1 0,0-1-1,1 1 1,0-1-1,-1 1 1,1 0-1,-1 0 1,1 0 0,0 0-1,3 0 1,10-3-379,1 2 1,28-2-1,-27 3-226,134-10-8375,-67 1-882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12588,'0'0'7191,"-1"11"-5851,-9 100 1064,-4 0 0,-38 147 0,57-287-1901,-2 1 1,0-49 0,-3-78-408,-2 142-155,0 15-151,5 24 20,-1-20 190,1-1 0,0 1 1,0 0-1,0-1 1,1 0-1,0 0 0,0 0 1,0 0-1,1 0 1,-1-1-1,1 0 0,0 0 1,0 0-1,1-1 1,-1 1-1,1-2 0,0 1 1,0 0-1,0-1 1,0 0-1,0 0 0,0-1 1,0 0-1,1 0 1,-1 0-1,0-1 0,1 0 1,8-1-1,-8 0 11,0 0 0,1 0 0,-1-1 0,0 1-1,0-2 1,0 1 0,0-1 0,-1 0 0,1-1 0,-1 1 0,0-1-1,1-1 1,-2 1 0,1-1 0,-1 0 0,1 0 0,-1 0 0,-1-1-1,1 0 1,-1 0 0,0 0 0,0-1 0,-1 1 0,4-10-1,-2 7-633,-5 20 298,-5 47 285,-1 9 383,6-66-336,0 0 0,0 0 1,0 0-1,1 0 1,-1 0-1,0 0 0,0 1 1,1-1-1,-1 0 0,0 0 1,1 0-1,-1 0 1,1 0-1,0 0 0,-1 0 1,1 0-1,0 0 1,-1-1-1,1 1 0,0 0 1,0 0-1,0-1 1,0 1-1,0 0 0,0-1 1,0 1-1,2 0 1,1 0 7,-1 0 1,1 0-1,0-1 1,0 1 0,-1-1-1,1 0 1,0 0-1,7-1 1,4-2-35,0 0 0,0-1 1,21-9-1,2-6-386,-28 14 310,0-1-1,0 1 0,1 1 1,0 0-1,0 0 1,0 1-1,17-3 1,-26 6 98,-1 1-1,0-1 1,0 0 0,0 1 0,0-1 0,0 1 0,0-1 0,0 1 0,-1-1 0,1 1-1,0 0 1,0-1 0,0 1 0,-1 0 0,1 0 0,0 0 0,-1 0 0,1 0-1,0-1 1,-1 1 0,1 0 0,-1 0 0,0 0 0,1 0 0,-1 1 0,0 0 0,1 0 0,0 0 0,-1-1 1,1 1-1,0-1 1,0 1-1,0 0 1,0-1-1,0 0 1,0 1-1,0-1 1,0 0-1,3 3 0,2-2-259,1 0 0,0 0 0,-1 0 0,1-1 0,0 1 0,0-2 0,-1 1 0,1-1 0,0 0 0,8-1-1,69-11-8035,-44 5 2116,0 1-2734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57 11627,'0'0'6486,"3"-8"-3865,-1 2-2339,2-21 960,-4 26-1194,0 0-1,-1 0 1,1 0 0,-1 0-1,0 1 1,1-1-1,-1 0 1,0 0 0,0 0-1,1 0 1,-1 1 0,0-1-1,0 0 1,0 1-1,0-1 1,0 1 0,0-1-1,0 1 1,0 0 0,0-1-1,0 1 1,0 0-1,0-1 1,0 1 0,0 0-1,-1 0 1,1 0 0,0 0-1,0 0 1,-1 1-1,-8-1-21,1 0-1,0 1 0,0 0 0,0 1 0,0 0 0,0 1 1,0 0-1,0 0 0,-13 7 0,18-8-18,0 0 0,0 0 0,1 1-1,-1-1 1,1 1 0,-1-1 0,1 1 0,0 0 0,0 0 0,1 1 0,-1-1-1,0 1 1,1-1 0,0 1 0,0 0 0,0 0 0,1 0 0,-1 0 0,1 0-1,0 0 1,0 0 0,0 0 0,0 5 0,1-8-4,1 1 1,-1 0 0,0 0-1,1-1 1,0 1 0,-1 0-1,1-1 1,0 1 0,0-1-1,0 1 1,0-1-1,0 0 1,0 1 0,0-1-1,1 0 1,-1 0 0,0 1-1,1-1 1,-1 0-1,1 0 1,-1-1 0,1 1-1,-1 0 1,1 0 0,0-1-1,-1 1 1,1-1-1,0 0 1,0 1 0,2-1-1,57 5-1438,-57-5 1156,5 0-965,-1 0 1,1-1-1,-1 0 0,0 0 0,0-1 0,15-5 0,16-10-8690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12524,'-10'6'3545,"-3"3"-2354,0 0 0,1 1 0,0 0 0,-20 23 0,27-26-825,-1 0 0,1 0 0,0 1 0,1-1 0,0 1 0,0 0 0,1 0 0,-1 0 0,2 1 0,-1-1 1,1 1-1,0 10 0,1 2-68,2-1 0,0 1 1,2 0-1,6 28 1,-4-25-414,-1 0 0,1 39 0,-6-72 97,0 1 0,-1 0 1,0 0-1,-1 0 0,-3-8 0,-4-14 24,6 13-30,-1 0 0,0 1 0,-2 0 0,1 0 0,-16-26 0,18 41 71,2 11 30,6 13 44,0-20-110,-1 1 0,1-1 0,-1 0 0,1 0 0,0-1 0,1 1 0,-1-1 0,0 0 0,0 0-1,1 0 1,0 0 0,-1-1 0,1 0 0,0 0 0,-1 0 0,1-1 0,0 0 0,0 1 0,6-2 0,0 1 5,1 0 0,0-2 0,0 1 0,-1-1 0,1-1 0,19-6 0,-21 4-41,-2 0-1,1-1 0,0 0 1,-1 0-1,12-12 0,25-18 36,-44 37-20,-1-1-1,1 1 1,-1 0 0,0 0-1,1 0 1,-1 0-1,0 0 1,1 0-1,-1 0 1,0 0 0,0 0-1,0 0 1,0 0-1,0 0 1,0 0-1,0 0 1,0 0-1,0 0 1,-1 0 0,1 0-1,-1 1 1,-14 42 374,11-37-243,1 0 0,0 1-1,1-1 1,-1 0-1,1 1 1,1-1 0,0 1-1,0 0 1,0 0-1,1-1 1,0 1 0,2 15-1,-1-21-95,1 0 1,-1-1-1,1 1 0,-1 0 0,1 0 1,0-1-1,-1 1 0,1-1 0,0 1 0,0-1 1,0 0-1,0 0 0,1 0 0,-1 0 1,0 0-1,0 0 0,1-1 0,-1 1 0,0-1 1,1 1-1,-1-1 0,0 0 0,1 0 1,-1 0-1,1 0 0,-1-1 0,0 1 0,4-1 1,1 0-40,1 0 1,0 0 0,-1-1-1,1 0 1,-1-1 0,1 1-1,10-7 1,-13 6-274,0-1 1,0 0-1,-1-1 0,1 1 1,-1-1-1,0 1 1,-1-1-1,1 0 0,3-8 1,-2 4-876,-1 0 0,-1-1-1,1 1 1,-2-1 0,3-10 0,1-26-5703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14862,'0'0'11563,"-20"61"-11531,40-46-544,0 0-2691,8-1-3204,1 3-8134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 16207,'-8'0'3001,"2"-1"-2510,-8-1 622,1 1-1,0 1 1,-1 0-1,-20 3 1,32-3-1027,0 1 0,0-1 0,-1 0 1,1 1-1,0-1 0,0 1 0,0 0 1,0 0-1,0 0 0,0 0 0,0 0 1,0 0-1,0 0 0,0 1 0,0-1 1,1 1-1,-1-1 0,1 1 0,-1 0 1,1-1-1,0 1 0,-1 0 0,1 0 1,0 0-1,0 0 0,0 0 0,1 0 1,-1 1-1,0-1 0,1 0 0,0 0 1,-1 0-1,1 1 0,0-1 0,0 0 1,0 0-1,1 5 0,-1-6-74,1 0 0,0 0-1,-1 0 1,1 0 0,0 0 0,0 0 0,-1 0-1,1 0 1,0 0 0,0-1 0,0 1 0,0 0-1,0 0 1,0-1 0,1 1 0,-1-1 0,0 1-1,0-1 1,0 1 0,0-1 0,1 0 0,-1 0-1,0 1 1,0-1 0,1 0 0,1 0-1,43 0 271,-35 0-252,12-1-88,-1-2 1,1 0-1,25-7 1,-27 4 96,1 2 0,0 0-1,27 0 1,-49 5-14,1-1 0,0 1 0,-1 0 0,1-1 0,-1 1 0,1 0 0,0 0 0,-1-1 0,0 1 0,1 0 0,-1 0-1,0 0 1,1 0 0,-1 0 0,0-1 0,0 1 0,0 0 0,0 0 0,1 0 0,-1 0 0,-1 0 0,1 0 0,0 0 0,0 0 0,0-1 0,0 1 0,-1 0-1,1 1 1,-1-1-3,1 1 0,-1-1 0,1 0 0,0 1 0,0-1 0,-1 0 0,1 0 0,0 1 0,0-1 0,0 0 0,1 1 0,-1-1 0,0 0 0,0 1 0,1-1 0,-1 0 0,1 0 0,-1 1 0,1-1 0,0 0 0,-1 0 0,1 0-1,0 0 1,0 0 0,-1 0 0,1 0 0,0 0 0,0 0 0,0 0 0,2 1 0,18-1-146,0-1 0,1 0 0,36-7 0,26 0-1323,-84 7 1446,0 0-1,0 0 1,1 0 0,-1 0-1,0 0 1,0 0 0,0 0-1,0 0 1,0 0 0,1 0-1,-1 0 1,0 1-1,0-1 1,0 0 0,0 0-1,0 0 1,1 0 0,-1 0-1,0 0 1,0 0 0,0 0-1,0 0 1,0 1 0,0-1-1,0 0 1,0 0 0,1 0-1,-1 0 1,0 0 0,0 0-1,0 1 1,0-1 0,0 0-1,0 0 1,0 0 0,0 0-1,0 0 1,0 1-1,0-1 1,0 0 0,0 0-1,0 0 1,0 0 0,0 0-1,0 1 1,0-1 0,0 0-1,0 0 1,0 0 0,0 0-1,-1 1 1,-6 11 56,-9 7 3,-2-1-121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13773,'0'0'7896,"5"11"-7144,7 20-375,-5-12-139,1-1 0,18 34 0,-24-49-100,1 1 0,-1 0 0,0-1 0,1 0 1,0 1-1,0-1 0,0 0 0,0 0 0,1-1 1,-1 1-1,1-1 0,-1 0 0,1 0 0,0 0 1,0 0-1,0 0 0,0-1 0,0 0 0,8 2 1,-3-4-16,0 1 0,0-2 0,-1 1 0,1-1 0,-1 0 0,1-1 0,-1 0 0,0 0 0,0-1 0,0 0 0,0-1 0,-1 1 0,1-2 0,-1 1 0,6-7 0,24-14 925,-46 64-621,8-35-411,-1 0 0,1 0 1,0 0-1,0 0 0,0 0 1,1 1-1,-1-1 0,1 0 0,-1 0 1,1 1-1,1 3 0,-1-7-10,0 1 0,0-1 0,0 1-1,1-1 1,-1 1 0,0-1 0,0 1-1,1-1 1,-1 1 0,0-1 0,1 1-1,-1-1 1,0 0 0,1 1 0,-1-1 0,1 0-1,-1 1 1,1-1 0,-1 0 0,1 1-1,-1-1 1,1 0 0,-1 0 0,1 0-1,0 1 1,25-6 183,-17 0-160,-1 0 1,1 0 0,-1-1-1,11-9 1,-14 10-31,0 1 1,0 0-1,0 0 0,0 0 1,1 0-1,-1 1 0,1 0 1,0 0-1,0 1 1,0-1-1,0 1 0,0 1 1,1-1-1,8 0 0,-14 2-5,0 1-1,-1 0 0,1-1 0,-1 1 0,1 0 0,0-1 0,-1 1 0,1 0 0,-1 0 0,0-1 0,1 1 1,-1 0-1,1 0 0,-1 0 0,0 0 0,0-1 0,0 1 0,1 0 0,-1 0 0,0 0 0,0 0 0,0 0 1,0 0-1,-1 1 0,1 32-388,0-26-175,0-1-230,-1 16-2163,0-22 2706,1-1 0,0 1 0,0-1 0,0 0 0,0 1 0,-1-1 0,1 1 0,0-1 0,0 0 0,-1 1 0,1-1 0,0 0 0,0 0 0,-1 1 0,1-1 0,0 0 0,-1 0 0,1 1 0,0-1 0,-1 0 0,1 0 0,-1 0 0,1 0 0,0 1 0,-1-1 0,1 0 0,-1 0 0,0 0 0,-3 0-5289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1:5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436 199 11018,'0'0'118,"-8"-2"-38,-22-7 42,7 2-57,-1 1 1,-40-6-1,58 11-40,-1 1 1,1 0-1,0 0 0,-1 0 0,1 1 0,-1-1 0,1 2 0,0-1 1,0 1-1,-1 0 0,1 0 0,1 0 0,-1 1 0,0 0 0,-9 6 1,3 3 124,0 0 0,0 1 0,1 0 0,1 1 0,0 0 1,1 0-1,1 1 0,0 0 0,1 1 0,-7 22 0,-1 7 26,3 1-1,-11 71 1,16-64-133,2 0-1,2 1 1,2-1 0,3 1 0,2-1 0,12 58 0,-11-85-41,2-1 1,0 0-1,1 0 0,2-1 1,0 0-1,2-1 1,0 0-1,2-1 1,1-1-1,0 0 0,1 0 1,1-2-1,1 0 1,36 28-1,-47-41-13,1-1 0,1 0 1,-1 0-1,1 0 0,0-1 0,0-1 0,0 0 0,0 0 1,1 0-1,-1-1 0,1-1 0,0 1 0,0-2 0,11 1 1,-8-3-45,1 0 0,-1 0 0,0-1 1,0-1-1,0 0 0,0-1 0,-1 0 1,1-1-1,12-9 0,13-11 2,-2-2-1,-1-1 1,-1-2 0,55-64-1,-78 82 38,22-23 249,-1-2 1,-2-1 0,46-77-1,-70 104-117,0 0 1,-1-1-1,0 0 0,0 0 1,-2 0-1,0 0 0,0 0 1,-1-1-1,-1 0 0,0 1 1,-1-1-1,0 0 0,-1 1 1,-1-1-1,0 1 0,-1-1 1,0 1-1,-9-21 0,-11-18-11,-2 1-1,-2 1 0,-2 1 1,-3 2-1,-1 1 0,-2 1 1,-3 3-1,-1 1 0,-1 1 1,-49-34-1,66 58-103,0 1 1,-1 1-1,-1 1 0,0 1 0,-31-9 0,44 17-18,-1 0-1,0 1 0,0 1 0,0 0 0,0 0 1,0 1-1,0 1 0,0 0 0,0 1 0,0 1 1,0 0-1,-24 7 0,31-7-87,0 1 1,1 0-1,-1 0 1,1 0-1,0 0 1,0 1-1,0 0 1,1 0-1,-1 1 1,1-1-1,0 1 1,0 0-1,1 0 1,0 0-1,-1 0 1,-2 8-1,3-6-553,0 0 0,1 0 0,0 0 0,0 1 0,1-1 0,0 1 0,-1 12 0,2 8-4702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17777,'0'0'6566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0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15407,'0'0'6886,"-34"51"-3875,28-26-801,1 1-673,5 0-447,3-2-354,14-2-287,1-4-321,5-5-64,6-5-32,-2-5-417,-2-3-607,2 0-418,-5-10-704,-3-6-1441,-2-3-1090,-5-3-2657</inkml:trace>
  <inkml:trace contextRef="#ctx0" brushRef="#br0" timeOffset="1">423 63 10602,'0'0'8707,"-9"10"-5568,5-6-2726,-95 106 6221,-4 13-3789,67-78-2828,3 1 1,2 2-1,-40 83 0,44-59-1356,24-65 487,2 0 1,-1-1 0,1 1 0,0 0 0,0 0-1,1 0 1,0 0 0,1 11 0,4-10-6767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2337 3 4933,'-267'-3'632,"-399"13"-69,579-4 254,1 5 0,0 3-1,-99 30 1,138-30-636,1 3 1,1 1 0,1 3-1,0 1 1,2 3-1,1 1 1,-48 39 0,24-8-136,2 3 1,3 2-1,2 3 1,4 3-1,2 1 1,-80 147-1,119-190-54,1 0-1,1 1 0,1 0 1,2 1-1,0 0 0,2 0 1,-2 31-1,7-42-1,0-1 0,1 0 0,1 0 0,1 1 0,0-1 0,1 0 0,0-1 1,2 1-1,0 0 0,0-1 0,2 0 0,0-1 0,17 28 0,-2-14 15,1-1-1,1-1 1,1-1-1,1-1 1,1-1-1,1-2 1,1-1-1,1-1 1,36 17-1,8-2 17,1-2-1,148 39 1,-107-44-20,2-5 1,232 13 0,242-35 3,-501-2-5,1656-84-24,-869 34 48,-862 51-25,236-12 63,281-51 1,-440 45 100,-1-5 1,100-39 0,-130 38 92,-1-2 0,-2-4 0,104-71 0,-138 84-188,-1-1-1,0-1 0,-2-1 0,-1-1 0,0-1 0,24-36 0,-38 49 0,-1 0 0,0 0 0,-1-1 0,0 0 0,0 0 0,-2 0 0,1-1 0,-1 0 0,-1 1 0,0-1 0,0 0 0,-2 0 0,1 0 0,-1 0 0,-1 0 0,0 0 0,-1 0 0,0 0 0,-6-15 0,0 8 51,-1 0 0,-1 1 0,-1 0 0,-1 0 0,0 2 0,-1-1 0,-1 2 0,0 0 0,-1 0 0,-1 1 0,-20-13 0,-27-17 407,-110-59 0,45 39-569,-1 5 0,-4 6 0,-1 5-1,-166-34 1,98 41-578,-2 8 0,-264-6 0,-287 19-4209,503 12 1350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3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21 7399,'-126'-3'3034,"-167"15"-4017,278-11 1142,-41 0 373,1-3 0,-101-16 0,128 14-542,-18 0-294,0 1 0,0 3 1,0 1-1,0 2 1,0 3-1,-50 12 1,-265 89-3901,265-75 3449,-179 62 320,-361 146 5594,602-226-4954,1 1 0,0 2 1,1 1-1,-57 44 0,76-51-170,0 0 0,2 1 0,-1 0 0,1 1 0,1 0 0,0 1 0,1 0 0,1 1 0,0 0 0,1 0 0,1 1 0,0 0 0,-4 17 0,6-18 2,1 0 0,0 0 1,1 0-1,1 1 0,0-1 0,1 0 0,1 1 0,0-1 0,1 1 0,1-1 1,0 0-1,1 0 0,1-1 0,0 1 0,1-1 0,0 0 0,1 0 0,1-1 1,0 0-1,1 0 0,20 21 0,5-2 126,1-1 0,2-1-1,1-2 1,80 43 0,180 69 85,-90-58-12,3-10-1,2-8 1,4-10-1,2-10 1,1-9 0,2-10-1,229-3 1,-209-23-94,373-49 1,-486 30-121,-2-6 0,-2-5 0,0-6 0,190-84 0,-254 92-9,-2-2 0,-1-3 0,-1-3 1,-2-2-1,-2-2 0,-2-2 0,59-65 0,-86 80 5,-1-1-1,-1-1 0,-2-1 1,-1-1-1,-2-1 1,18-44-1,-26 50 2,-1 0 1,0-1-1,-3 0 1,0 0-1,-2 0 1,0 0-1,-2-1 1,-2 1-1,-3-29 0,1 37 28,-1-1-1,0 1 0,-2-1 0,0 2 0,-2-1 1,0 1-1,-1 0 0,-1 1 0,0 0 0,-16-21 1,7 16 49,-1 0 1,-1 2 0,-1 0-1,-1 1 1,0 2 0,-38-24-1,3 11-18,0 2-1,-2 2 1,-1 3-1,0 3 1,-124-25-1,34 20-623,-281-11 0,-157 46-2761,124 23-1786,254-18-1387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0:4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320 111 7175,'0'0'699,"-11"0"-282,-2-1-321,-45 2 648,53-1-555,1 0 0,0 1 0,0 0 0,0 0 1,0 0-1,0 0 0,1 1 0,-1-1 0,0 1 0,1 0 0,-1 0 0,-5 5 1,12-11-168,-1 0 1,1 0-1,-1 0 1,1 0-1,-1 0 1,-1 0-1,1-1 1,0 1-1,-1-1 1,0 1 0,0-1-1,-1 0 1,1 1-1,-1-1 1,0 0-1,-1-8 1,1 11 49,0 0 1,0 0-1,-1-1 1,1 1 0,-1 0-1,0 0 1,0 0-1,0 0 1,0 0-1,0 0 1,0 0-1,0 0 1,-1 0 0,1 0-1,-1 1 1,1-1-1,-1 0 1,0 1-1,1 0 1,-1-1-1,0 1 1,0 0 0,0 0-1,0 0 1,0 0-1,0 0 1,-1 0-1,1 1 1,0-1-1,0 1 1,0 0-1,-1-1 1,1 1 0,0 0-1,0 0 1,-1 1-1,1-1 1,0 0-1,0 1 1,-3 0-1,-2 0-9,1 1-1,0 0 0,0 0 1,-1 1-1,1-1 0,0 1 0,1 0 1,-1 1-1,1 0 0,-1 0 1,1 0-1,0 0 0,1 1 0,-1 0 1,1 0-1,0 0 0,0 0 1,0 1-1,1-1 0,-5 11 0,8-15-70,0-1-1,0 0 1,0 1 0,0-1-1,0 1 1,0-1-1,0 1 1,0-1-1,0 1 1,0-1-1,0 1 1,1-1-1,-1 0 1,0 1 0,0-1-1,0 1 1,0-1-1,1 0 1,-1 1-1,0-1 1,1 1-1,-1-1 1,0 0-1,1 1 1,-1-1 0,0 0-1,1 0 1,-1 1-1,0-1 1,1 0-1,-1 0 1,1 0-1,0 1 1,22 3-133,23-6 68,-24-4 58,-22 6 21,0 0 0,0 0 0,0 0 0,0 0 0,1 0 0,-1-1 0,0 1 0,0 0 0,0 0 0,0 0 0,0 0 0,0 0 0,0 0 0,0 0 0,0 0 0,0-1 0,0 1 0,0 0 0,0 0 0,0 0 0,0 0 0,1 0 0,-1 0 0,0-1 0,0 1 0,0 0 0,0 0 0,0 0 0,-1 0 0,1 0 0,0 0 0,0-1 0,0 1 0,0 0 0,0 0 0,0 0 0,0 0 0,0 0 0,0 0 0,0 0 0,0-1 0,0 1 0,0 0 0,0 0 0,-1 0 0,1 0 0,0 0 0,0 0 0,0 0 0,0 0 0,0 0 0,0 0 0,0 0 0,-1 0 0,1-1 0,0 1 0,0 0 0,0 0 0,0 0 0,0 0 0,-1 0 0,-1 0 62,-1-1 1,1 1-1,-1 0 0,0 0 0,1 0 0,-1 0 0,0 0 1,1 0-1,-1 1 0,0-1 0,1 1 0,-6 1 0,-43 27 569,48-28-617,1 1-1,0 0 1,-1 0-1,1-1 1,0 1 0,1 1-1,-1-1 1,0 0-1,0 0 1,1 1 0,-1-1-1,1 0 1,0 1-1,0 0 1,0-1 0,0 1-1,0 0 1,0 4-1,3-6-46,-1 0 0,1 0 0,0-1 0,0 1 0,0 0 0,0 0 0,0-1 0,0 0 0,0 1 0,0-1 0,0 0 0,0 0 0,0 0 0,0 0 0,0 0 0,0 0 0,0-1 0,2 0 0,2 1-20,3-1-8,0 0-1,0-1 1,0 0 0,0 0-1,0-1 1,-1 0 0,1-1 0,12-7-1,61-45-508,-71 48 462,-36 77 962,23-63-836,0 0 1,0 0 0,1 0 0,0 0 0,0 0 0,0 12 0,1-16-26,0-1 0,1 0 0,-1 1 0,0-1 0,1 0 0,-1 0 0,1 1 0,-1-1 0,1 0 0,0 0 0,0 0 0,-1 1 0,1-1 0,0 0 0,0 0 0,0 0 0,0-1 0,0 1 0,0 0 0,0 0 0,1 0 0,-1-1 0,0 1 0,0-1 0,0 1 0,1-1 0,-1 1 0,0-1 0,1 0 0,-1 0 0,0 1 0,1-1 0,-1 0 0,0 0 0,3-1 0,4 1-15,1-1 0,-1-1 0,0 1 0,0-1 0,0-1 0,0 0 0,0 0 0,-1 0-1,0-1 1,1 0 0,-1 0 0,0-1 0,-1 0 0,1 0 0,-1-1 0,0 0 0,-1 0 0,1 0 0,-1-1-1,6-10 1,-7 11-256,-1 0 0,1 0 0,-1 0 0,-1-1 0,1 1 0,-1-1 0,-1 0 0,1 1 0,0-10-1,-5-8-3453,-17 4-3053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1:2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707 340 1281,'6'-9'-42,"4"-6"423,-1 0 0,-1-1 0,0 0 1,-1-1-1,-1 0 0,6-24 1,-11 35-262,1 1 0,-1-1-1,-1 1 1,1-1 0,-1 0 0,0 0 0,0 1 0,-1-1 0,1 0 0,-1 1 0,0-1 0,-1 0 0,0 1-1,0 0 1,0-1 0,0 1 0,-1 0 0,0 0 0,0 0 0,0 0 0,0 1 0,-1-1 0,0 1 0,0 0-1,-8-6 1,4 5 3,-1 0 0,0 0 0,0 1 0,0 0 0,0 0-1,-1 1 1,1 1 0,-1 0 0,0 0 0,0 1 0,1 0 0,-1 0-1,0 1 1,0 1 0,0-1 0,0 2 0,0-1 0,-11 5 0,-15 4-117,1 2 0,0 2 1,-46 26-1,59-27 31,1 0-1,1 2 1,0 0 0,1 1 0,1 1-1,0 1 1,1 1 0,1 0 0,1 1-1,1 1 1,1 0 0,0 1 0,2 0-1,-11 29 1,4-1 127,1 0 1,3 2-1,2-1 1,2 2-1,-4 88 0,11-84-93,3 0-1,3 0 0,2-1 1,16 76-1,-16-106-69,2 0 1,1-1-1,1 0 1,2 0-1,0-1 0,1-1 1,1 0-1,2 0 0,0-1 1,1-1-1,27 28 1,-31-40 13,1 1 1,-1-2-1,1 0 0,1 0 1,-1-1-1,1-1 1,0 0-1,1-1 1,-1-1-1,1 0 1,0-1-1,0 0 0,0-1 1,1-1-1,-1-1 1,0 0-1,22-3 1,-5-1 64,0-1 1,-1-2 0,0 0-1,-1-3 1,0 0 0,0-2 0,40-22-1,-28 8 235,0-2-1,-2-2 1,-1-2-1,-1-1 1,-2-1-1,-2-3 1,37-50-1,-22 20 61,-4-2-1,-2-2 1,54-124 0,-82 159-339,-2 0 0,-1-1 0,-2-1 1,-1 1-1,-2-2 0,-1 1 1,-3-1-1,-1-55 0,-3 76-8,-1 1 1,-1-1-1,0 0 1,-2 1-1,0-1 0,-1 1 1,0 1-1,-17-30 0,16 34-10,-1 1 0,-1-1-1,0 2 1,-1-1 0,0 1-1,0 1 1,-1-1 0,0 2-1,-1 0 1,0 0 0,0 1-1,-19-8 1,8 6-33,0 1-1,-1 2 0,0 0 1,0 1-1,0 2 1,-1 0-1,1 2 1,-1 0-1,1 2 0,-1 1 1,1 0-1,-38 10 1,4 3-1299,1 3 1,0 3 0,-106 54-1,98-43-1910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2:4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90 7591,'-8'5'1543,"-9"3"260,23-15-1118,61-52-242,-9 44 3827,-38 11-4128,1 0-1,-1 1 0,1 1 0,-1 1 0,1 1 0,22 3 0,60-3 286,-36-7-242,0 4 0,1 2-1,-1 3 1,133 23 0,-111-11-174,131 3 0,18 3 25,-65-5 1,280-9-1,-237-9-2,-53 9-7,-102-1 10,0-3 1,0-3-1,79-10 0,-121 6 144,0 0 1,0-1-1,-1-1 0,0-1 0,-1-1 0,22-13 0,18-9-55,-41 27-1436,-4 5-3783,-11-1 3979,4 1-4635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3:1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975 244 3972,'0'0'1441,"-1"-12"-245,-1 3-1078,0-1 1,0 1-1,-1 0 1,0 0-1,0 0 1,-1 0 0,0 0-1,-1 1 1,0-1-1,0 1 1,-1 1-1,0-1 1,0 1-1,-11-9 1,3 5 91,-1 0 1,-1 2 0,0 0 0,0 0 0,-1 2 0,0 0-1,-1 1 1,1 1 0,-1 0 0,-18-2 0,5 3 37,0 1 0,-1 1-1,1 1 1,-1 2 0,-32 5 0,42-2-22,1 2 1,-1 0 0,1 1-1,0 1 1,1 0-1,0 2 1,0 1-1,1 0 1,0 1-1,1 1 1,1 1-1,0 1 1,1 0 0,0 1-1,1 0 1,1 2-1,-19 29 1,15-18-102,1 1 0,1 1 1,2 1-1,1 0 0,2 1 0,1 0 1,1 0-1,2 1 0,2 1 0,-3 55 1,8-59-111,0 1 1,2 0 0,2-1-1,1 0 1,1 0 0,1 0-1,2-1 1,1 0-1,2 0 1,0-1 0,2-1-1,2 0 1,23 33 0,-25-41-3,1-2 0,0 0 0,1 0 0,1-2 0,0 0 0,1-1 0,1 0 0,1-2 0,0 0 0,37 17 0,-33-21 113,0 0 0,1-2 0,1 0 0,-1-2 0,1-1 0,0-1 0,0-1 0,0-1 0,39-4 1,-31-1 76,0-2 1,0-1 0,-1-2 0,0-1 0,-1-2-1,0-1 1,-1-1 0,0-2 0,-1-1-1,-1-1 1,-1-2 0,0-1 0,41-41 0,-47 41-152,-2-1 0,0-1 0,-2-1 1,0-1-1,-2 0 0,0-1 0,-2-1 1,-1 0-1,-1-1 0,-2 0 0,-1-1 0,-1 0 1,-1-1-1,-1 1 0,2-54 0,-8 73-73,0 0-1,-1 0 0,0 0 0,-1 1 0,0-1 0,0 0 0,-1 1 1,-1 0-1,1 0 0,-2 0 0,1 0 0,-1 0 0,-10-13 0,5 10-71,0 1-1,-1 1 1,0 0-1,-1 0 1,0 1-1,0 1 1,-1 0-1,-16-8 1,-15-2-876,0 1 1,-1 3-1,-1 1 1,-79-10 0,41 9-3479,11 2-2696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265 238 2530,'0'0'70,"-9"-2"143,-136-42 5649,132 41-4891,0 0 1,-1 1-1,0 0 1,1 1-1,-23 1 0,29 0-334,27 11 1685,31-7-1270,61-2-1,45 3-693,98 27-262,207 20 1463,597-37-321,-269-27-623,-301 8-573,139-34 29,-315 14-78,608-27 18,-536 25 246,113-5 756,-496 31-1024,0 0 0,1 0 0,-1 0 0,1 0 0,-1 0 0,1 0 0,-1-1 0,0 1 0,1-1 0,-1 1 0,0-1 0,0 0 0,1 0 0,-1 0 0,0 0 0,0-1 0,0 1 0,0-1 0,0 1 0,-1-1 0,1 1 0,0-1 0,-1 0 0,1 0 0,-1 0 0,1 0 0,-1 0 0,0 0 0,0 0 0,0-1 0,0 1 0,-1 0 0,1 0 0,0-6 0,8-14-1179,7-5-3929,-2 9-1282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936 434 5189,'9'-9'4244,"22"-20"-3226,-7 8-849,-1 0 0,-1-2 0,0 0 0,33-50 0,-53 69-59,0 0-1,0 0 1,-1 0 0,1 0-1,-1-1 1,0 1 0,0 0-1,0-1 1,-1 1 0,1-1-1,-1 1 1,0-1 0,-1 1-1,1-1 1,-1 1 0,0 0-1,0-1 1,0 1 0,0 0-1,-1 0 1,0 0 0,0 0-1,0 0 1,0 0 0,0 0-1,-1 0 1,0 1 0,0 0-1,0-1 1,0 1 0,0 0-1,-1 1 1,-7-6-1,-6-3-95,-1 0-1,-1 2 1,0 0-1,0 1 1,0 1-1,-23-5 0,6 3 73,1 2 0,-1 2-1,0 1 1,-1 2 0,1 1 0,0 2-1,-1 2 1,1 1 0,0 2-1,1 1 1,0 2 0,0 1 0,-60 27-1,71-26-14,1 1-1,-1 1 1,2 1-1,0 1 1,1 0-1,0 2 1,1 1-1,1 0 1,1 1 0,1 1-1,0 1 1,2 1-1,0 0 1,2 1-1,0 0 1,1 1-1,2 0 1,0 1-1,-9 42 1,13-37-27,2 1 1,1 0 0,1 0-1,1 0 1,2 0-1,2 0 1,0 0 0,2 0-1,2 0 1,0-1-1,2 0 1,2-1-1,20 43 1,-18-48-27,1 0 1,1 0-1,1-1 1,2-1-1,0-1 0,1-1 1,0 0-1,2-1 0,1-2 1,0 0-1,1-1 1,1-1-1,0-1 0,1-1 1,35 12-1,-38-17 93,0-1 0,0-1 0,1-1 0,0-1 0,0-1 0,0-1-1,0-2 1,0 0 0,1-1 0,42-8 0,-46 4 91,0 0 0,0-2 0,-1-1-1,0 0 1,0-1 0,-1-1 0,0-1 0,-1 0-1,0-2 1,-1 0 0,0 0 0,18-22 0,-8 6-43,-3-2 0,0 0 0,-2-1 1,-1-1-1,-2 0 0,-1-2 1,15-46-1,-21 49-142,-2 0 1,-1-1-1,-2 0 0,-1 0 1,-2 0-1,-1-1 1,-1 1-1,-7-55 0,3 69-125,0 1-1,-2 0 0,0-1 0,-1 2 0,-1-1 1,-1 1-1,0 0 0,-2 0 0,-20-28 0,23 35-144,-1 1-1,0 0 0,-1 1 0,0 0 0,0 0 1,0 1-1,-1 0 0,0 0 0,-1 1 0,0 1 1,1 0-1,-2 0 0,1 1 0,0 0 0,-1 1 1,-18-2-1,-2 3-3109,-55 3-1,30 4-1958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2:2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2723,'-144'10'6043,"137"-8"-5701,7-2-186,0 0 0,0 0 0,0 0 0,0 0 0,-1 0 0,1 0 0,0 0 0,0 1 0,0-1 0,0 0 1,0 0-1,-1 0 0,1 0 0,0 0 0,0 1 0,0-1 0,0 0 0,0 0 0,0 0 0,0 0 0,0 1 0,0-1 0,-1 0 0,1 0 0,0 0 0,0 0 1,0 1-1,0-1 0,0 0 0,0 0 0,0 0 0,0 1 0,0-1 0,0 0 0,1 0 0,-1 0 0,0 0 0,0 1 0,0-1 0,0 0 0,0 0 0,0 0 0,0 0 1,0 1-1,0-1 0,1 0 0,-1 0 0,0 0 0,0 0 0,0 0 0,0 0 0,0 0 0,1 1 0,-1-1 0,0 0 0,0 0 0,0 0 0,0 0 0,1 0 1,-1 0-1,8 1-564,122-2 2200,154 3-1080,-167 6-639,50 0 121,234 18 104,-180-7-191,155-12-66,-122-5-18,205-18-215,-183-6 283,-132 9-86,-144 13-150,0-1-1,0 1 0,0 0 1,0 0-1,0 0 1,1-1-1,-1 1 1,0 0-1,0 0 0,0 0 1,0-1-1,0 1 1,0 0-1,0 0 1,0 0-1,0-1 0,0 1 1,0 0-1,0 0 1,0-1-1,0 1 0,0 0 1,0 0-1,0 0 1,0-1-1,0 1 1,0 0-1,0 0 0,0 0 1,-1-1-1,1 1 1,0 0-1,0 0 1,0 0-1,0 0 0,0-1 1,-1 1-1,1 0 1,0 0-1,0 0 0,0 0 1,0 0-1,-1 0 1,1-1-1,0 1 1,0 0-1,-1 0 0,1 0 1,0 0-1,0 0 1,0 0-1,-1 0 0,1 0 1,0 0-1,0 0 1,0 0-1,-1 0 1,-1-1-1976,-7-7-5636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2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2831 627 7239,'-7'-10'966,"-10"-12"-380,-1 0 1,-1 2-1,0 0 0,-2 1 1,-30-22-1,-34-9-263,-2 4-1,-2 4 0,-1 3 1,-112-30-1,123 46-321,0 4 0,-2 4 0,-130-9 0,79 20 5,-194 16 0,209 0 34,0 5 0,-159 45-1,207-41-75,0 3 1,1 3-1,2 3 0,1 3 0,-67 45 0,111-64 31,2 1-1,-1 1 1,2 0 0,0 2-1,1 0 1,1 1-1,1 0 1,1 1 0,0 1-1,-20 43 1,28-49 1,0 0-1,1 0 1,1 1-1,0 0 1,1-1-1,1 1 1,0 0 0,1 0-1,1 0 1,1 0-1,0 0 1,1 0 0,0 0-1,2 0 1,0-1-1,0 1 1,14 27-1,0-10-13,1 0 1,2-2-1,1-1 0,1 0 0,2-2 0,1-1 0,1 0 0,53 38 0,-3-11-70,1-3-1,114 54 0,-100-62 88,1-5-1,1-5 1,3-3-1,0-4 1,132 16-1,-62-22 18,1-9-1,232-12 1,-278-8 6,-2-5 0,0-5 0,-1-6 0,-1-5 0,-1-5 0,186-83 1,-262 99-12,0-2 1,-1-2-1,-2-1 1,0-2 0,59-54-1,-83 66 107,0-1 0,-1 0 0,0-1-1,-1 0 1,-1-1 0,-1 0 0,-1 0-1,0-1 1,-1-1 0,-1 1 0,0-1-1,-2-1 1,0 1 0,-1-1 0,2-29-1,-7 23-57,0 1 0,-1 0 1,-2 0-1,0 1 0,-2-1 0,0 1 0,-2 0 0,-1 1 0,-1 0 0,0 0 0,-23-34 0,5 15-64,-2 0-1,-2 1 1,-2 3 0,-66-61 0,47 54-146,-3 3 0,-1 2 0,-2 2 0,-1 3 0,-2 3 1,-1 3-1,-133-43 0,99 46-901,-2 4 0,-1 4 0,0 5 0,-195-1 0,59 19-2969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3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1222 300 6342,'-1'-8'625,"-1"-3"-484,0 0 0,-1 1 0,-1-1 1,1 1-1,-2 0 0,1 0 0,-1 0 0,-1 1 1,0 0-1,0 0 0,-1 0 0,0 1 1,-1 0-1,-8-7 0,-11-9 485,-1 2 0,-1 1 0,-39-21 1,58 36-619,0 2 1,-1-1 0,1 1-1,-1 1 1,0 0 0,0 1-1,0 0 1,-1 0 0,1 1 0,0 1-1,-1 0 1,1 0 0,0 1-1,0 1 1,-1 0 0,1 0-1,0 1 1,1 0 0,-1 1-1,-11 6 1,-17 9-85,0 3-1,1 1 1,-59 47 0,27-12 549,2 3 1,4 2-1,2 4 0,3 1 1,-91 141-1,142-196-316,0 0 1,1 1-1,0 0 1,1 0-1,1 0 1,0 1-1,1 0 1,-2 16-1,5-21-100,0-1-1,1 1 1,0 0 0,1 0-1,0 0 1,1-1 0,-1 1-1,2 0 1,0-1-1,0 1 1,0-1 0,1 0-1,8 13 1,3 1-55,1 0 0,1-1 1,1-1-1,1-1 0,1-1 0,39 30 1,147 85-726,-99-69 357,-86-52 338,0 0 1,0-2-1,1 0 0,1-2 0,41 12 1,-50-18 81,0 0 0,0-2 1,0 1-1,0-2 0,0 0 1,0-1-1,0 0 0,0-1 1,0 0-1,0-1 0,19-7 1,16-9 138,-1-1 0,-1-3 0,-1-1 0,-1-3 0,-2-1 1,48-41-1,-69 51-174,-2 0 0,0-2 0,-2 0 0,0-1 0,-1-1 0,-1-1-1,-1 0 1,-1-1 0,-1 0 0,-2-1 0,0-1 0,-2 0 0,9-36 0,-15 47 61,-1 0 0,0 0 1,-1 0-1,-1 0 0,0 0 0,-1 0 0,-1 0 0,0 0 0,-1 0 0,-1 0 0,0 1 0,-1 0 0,-1 0 1,-7-15-1,2 11 37,-1 0-1,0 1 1,-2 0 0,0 1 0,0 1 0,-1 0 0,-1 1 0,-1 1 0,-26-18 0,8 10-138,0 1 1,-1 2-1,-1 2 1,-1 1-1,0 1 1,-1 3 0,0 1-1,-1 1 1,-52-3-1,51 9-2144,0 3 0,-74 7 0,28 6-4455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4420,'-5'21'13111,"-1"12"-7351,-17 178-5792,23-141 171,0-69-114,-1-1 0,1 0 1,0 0-1,0 0 0,0 0 0,0 1 0,0-1 0,0 0 1,0 0-1,0 0 0,0 1 0,0-1 0,0 0 0,0 0 1,0 0-1,1 1 0,-1-1 0,0 0 0,0 0 0,0 0 1,0 0-1,0 1 0,0-1 0,0 0 0,0 0 0,1 0 1,-1 0-1,0 1 0,0-1 0,0 0 0,0 0 0,0 0 1,1 0-1,-1 0 0,0 0 0,0 0 0,0 0 0,1 0 1,-1 0-1,0 0 0,0 1 0,0-1 0,1 0 0,-1 0 0,0 0 1,0 0-1,0 0 0,1 0 0,-1-1 0,0 1 0,12-8 1092,9-14 305,42-79 286,-44 66-1200,38-51-1,-57 86-512,0 0 0,0 0 0,1 0 0,-1-1 0,0 1 0,0 0 0,0 0 0,0 0-1,0 0 1,0-1 0,0 1 0,0 0 0,1 0 0,-1 0 0,0 0 0,0 0 0,0-1 0,0 1 0,1 0 0,-1 0 0,0 0 0,0 0 0,0 0 0,0 0 0,1 0-1,-1 0 1,0 0 0,0 0 0,0 0 0,1 0 0,-1 0 0,0 0 0,0 0 0,0 0 0,1 0 0,-1 0 0,0 0 0,0 0 0,0 0 0,1 0 0,-1 0 0,0 0-1,0 0 1,0 0 0,1 0 0,-1 1 0,0-1 0,0 0 0,0 0 0,0 0 0,1 0 0,2 16-120,-4 23 108,1-37 22,-15 126 48,14-128-53,1 0 1,0 0-1,0 0 0,0 1 1,1-1-1,-1 0 0,0 0 1,0 0-1,0 1 0,0-1 0,0 0 1,0 0-1,0 0 0,0 0 1,0 1-1,0-1 0,0 0 1,0 0-1,1 0 0,-1 0 1,0 1-1,0-1 0,0 0 0,0 0 1,1 0-1,-1 0 0,0 0 1,0 0-1,0 0 0,0 0 1,1 1-1,-1-1 0,0 0 1,0 0-1,0 0 0,1 0 1,-1 0-1,0 0 0,0 0 0,0 0 1,0 0-1,1 0 0,-1 0 1,0 0-1,1-1 0,12-4 41,10-11 102,63-69 144,-57 54-220,40-33 0,-69 63-71,1 1-1,0-1 0,-1 0 1,1 0-1,0 1 0,0-1 0,-1 0 1,1 1-1,0-1 0,0 1 1,0-1-1,0 1 0,0 0 1,0-1-1,0 1 0,0 0 1,0-1-1,0 1 0,0 0 1,0 0-1,0 0 0,0 0 1,0 0-1,0 0 0,0 1 1,0-1-1,0 0 0,0 0 1,2 1-1,-2 0 1,0 1 0,0-1-1,0 1 1,-1-1 0,1 1 0,0-1 0,-1 1-1,1 0 1,-1-1 0,1 1 0,-1-1 0,0 1 0,0 0-1,1 0 1,-2 2 0,1 10 17,-1 0 0,0-1 0,-6 19 0,-1-2-20,4-20-9,2-1-1,-1 1 0,1 0 0,-1 16 1,3-26-51,0 1 0,0-1 1,0 1-1,1-1 0,-1 0 1,0 1-1,0-1 0,1 1 1,-1-1-1,0 0 0,1 1 1,-1-1-1,0 0 0,1 1 1,-1-1-1,0 0 0,1 0 1,-1 1-1,0-1 0,1 0 1,-1 0-1,1 0 0,-1 0 0,1 1 1,-1-1-1,1 0 0,-1 0 1,0 0-1,1 0 0,-1 0 1,1 0-1,-1 0 0,1 0 1,-1 0-1,1-1 0,-1 1 1,1 0-1,-1 0 0,0 0 1,1 0-1,-1-1 0,1 1 1,-1 0-1,0 0 0,1-1 1,-1 1-1,1-1 0,20-10-3485,0-7-3009,0-4-6123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 19218,'0'0'2547,"-7"3"-150,-3 2-2191,1 0 0,0 1 0,0 0 0,0 0 1,1 1-1,0 0 0,-8 9 0,12-12-171,0 0-1,1 0 1,0 1-1,0-1 1,0 1-1,1-1 1,0 1 0,-1 0-1,2 0 1,-1 0-1,0 0 1,1 0-1,0 1 1,0-1-1,1 0 1,0 0 0,0 1-1,0 7 1,1-13-21,-1 1 1,1 0-1,-1 0 0,1 0 1,-1-1-1,1 1 1,-1 0-1,1-1 0,0 1 1,0-1-1,-1 1 1,1 0-1,0-1 0,0 1 1,-1-1-1,1 0 1,0 1-1,0-1 0,0 0 1,0 0-1,0 1 1,0-1-1,-1 0 0,1 0 1,0 0-1,0 0 1,0 0-1,0 0 0,0 0 1,0 0-1,0-1 1,0 1-1,1-1 1,33-10 739,-27 5-651,0 0 0,0-1 1,-1 0-1,0 0 1,0-1-1,0 0 0,10-17 1,29-65 820,-38 68-412,-14 25-243,-19 32-239,25-35-30,-32 73-3,30-69-3,1 1 0,-1-1-1,1 1 1,0 0 0,0 0-1,1-1 1,-1 1 0,1 0 0,0 0-1,1 0 1,-1 0 0,1 0-1,2 8 1,-2-11-62,1 0-1,-1-1 1,1 1-1,-1-1 1,1 0-1,0 0 1,-1 1-1,1-1 1,0 0-1,0 0 1,-1-1-1,1 1 1,0 0-1,0-1 1,0 1-1,0-1 1,0 1-1,0-1 1,0 0-1,1 0 1,-1 0-1,0 0 1,2-1-1,4 1-503,0 0-1,0-1 1,-1-1 0,16-3 0,-16 1-498,0-1 1,1 1-1,-1-1 1,-1 0-1,1 0 1,-1-1-1,0 0 1,0 0 0,-1-1-1,1 1 1,4-9-1,12-22-4952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11115,'0'0'13479,"-2"8"-12326,-12 42-529,2 1-1,3 0 1,2 0-1,-1 90 1,8-37-939,16-182 806,-10 30-526,-3-59 0,23 121-637,-17-10 708,-1-1 1,0 1-1,1-2 1,-1 1 0,1-1-1,0-1 1,0 0-1,0 0 1,0 0-1,-1-1 1,1-1-1,18-2 1,-13 1 1,0-1 0,0-1 0,0 0 0,0-1 0,-1 0 0,0-1 0,17-11 0,-22 13-5,0-1 1,-1-1-1,1 0 0,-1 0 1,0 0-1,-1-1 0,1 1 1,-2-2-1,1 1 0,-1-1 1,0 0-1,0 0 0,-1 0 1,0-1-1,0 1 0,-1-1 0,0 0 1,-1 0-1,0 0 0,-1 0 1,1 0-1,-2-1 0,1 1 1,-2-11-1,1 19-37,0 0 0,0 0 0,-1 1 0,1-1 0,0 0 0,0 0 0,-1 0 0,1 0 1,-1 0-1,1 1 0,-1-1 0,1 0 0,-1 0 0,1 1 0,-1-1 0,0 0 0,1 1 0,-1-1 0,0 0 0,0 1 0,1-1 0,-1 1 0,0 0 0,0-1 1,0 1-1,0 0 0,0-1 0,0 1 0,0 0 0,1 0 0,-1 0 0,0 0 0,0 0 0,0 0 0,0 0 0,0 0 0,0 0 0,0 0 0,0 0 0,0 1 1,0-1-1,1 0 0,-1 1 0,0-1 0,-1 1 0,-3 1-34,0 0-1,0 1 1,0-1 0,0 1 0,1 0 0,-7 6 0,-8 9 126,0 2 0,1 0 0,-21 32 1,33-43 42,0 0 0,0 1 0,1 0-1,0 0 1,1 1 0,0-1 0,1 1 0,0 0 0,0 0 0,-1 20 0,4-30-124,0 0 0,0 1 0,0-1 0,1 0 0,-1 0 0,0 0 0,0 0 0,1 0 0,-1 0 0,1 0 0,-1 0 0,1 0 0,-1 0 0,1-1 0,0 1 0,-1 0 0,1 0 0,0 0 0,0-1 0,-1 1 0,1 0 0,0-1 0,0 1 0,0-1 0,0 1 0,0-1 0,1 1 0,2 1 26,0-1 0,0 0-1,1-1 1,-1 1 0,0-1 0,0 1 0,7-2-1,2 0-57,-1 0-1,1-1 1,0-1 0,13-4-1,-24 6 8,3-1-87,0 0 0,-1 0 0,1 1 0,0 0-1,0 0 1,0 0 0,0 0 0,6 0 0,-10 2 83,0 0 1,1-1 0,-1 1 0,0 0 0,0-1 0,0 1 0,0 0 0,0 0 0,0 0 0,0 0 0,0 0 0,0 0 0,-1 0-1,1 1 1,0-1 0,-1 0 0,1 0 0,-1 0 0,1 1 0,-1-1 0,0 0 0,1 1 0,-1-1 0,0 0 0,0 1 0,0-1-1,0 0 1,0 1 0,0-1 0,0 0 0,-1 1 0,1 0 0,-1 9 33,0-1 0,-1 0 0,0 0 0,-5 16 0,4-16-149,0-1 0,1 1 0,0 1 0,-1 14 0,5-25-594,-1-1 0,1 1-1,-1-1 1,0 0 0,1 1-1,-1-1 1,0 0 0,0 0-1,0 0 1,0 0-1,0 0 1,0 0 0,0 0-1,0 0 1,0-1 0,1-1-1,10-18-12389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43 10634,'0'0'16303,"8"8"-15075,-3-4-1096,0 0 0,0 0 0,0 0 0,1 0-1,0-1 1,-1 0 0,1 0 0,9 2 0,-13-4-107,1-1 0,-1 1 1,1-1-1,-1 1 1,1-1-1,-1 0 1,1 0-1,-1 0 1,1 0-1,-1-1 1,1 1-1,-1-1 1,0 0-1,1 1 1,-1-1-1,0 0 1,1 0-1,-1 0 1,0-1-1,0 1 1,0 0-1,0-1 1,0 0-1,0 1 1,-1-1-1,1 0 1,0 0-1,-1 0 1,0 0-1,1 0 1,1-4-1,-2 5-14,-1 0 0,1 0 0,0 0-1,0 0 1,-1 0 0,1-1 0,0 1-1,-1 0 1,1 0 0,-1-1 0,0 1 0,1 0-1,-1-1 1,0 1 0,0 0 0,0-1 0,0 1-1,0 0 1,0-1 0,0 1 0,0 0-1,-1-1 1,1 1 0,-1 0 0,1-1 0,-1 1-1,1 0 1,-1 0 0,1 0 0,-1-1-1,0 1 1,0 0 0,0 0 0,0 0 0,0 0-1,0 0 1,0 1 0,0-1 0,0 0 0,0 0-1,0 1 1,0-1 0,-1 0 0,1 1-1,0-1 1,0 1 0,-1 0 0,1-1 0,0 1-1,-1 0 1,1 0 0,-3 0 0,-2-1-15,-1 0 0,1 1 0,-1 0 1,0 0-1,1 1 0,-1 0 0,1 0 1,-1 0-1,-11 5 0,10-1 25,0 0 1,1 0-1,0 0 1,0 1-1,1 0 1,-1 0-1,1 1 1,1 0-1,-9 11 1,13-15 2,-1 0 1,0 0-1,1 0 1,-1 0-1,1 0 1,0 0-1,0 1 1,1-1-1,-1 0 1,0 0-1,1 1 1,0 5-1,0-7-19,1 0-1,-1-1 1,1 1-1,-1 0 1,1 0-1,0 0 0,0 0 1,0-1-1,0 1 1,0 0-1,0-1 1,1 1-1,-1-1 0,0 1 1,1-1-1,-1 0 1,1 1-1,-1-1 1,1 0-1,0 0 0,0 0 1,3 1-1,2 1-275,0 0-1,1-1 0,-1 0 1,1 0-1,14 1 0,21-2-4296,-4-1-3882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13357,'0'0'10746,"-5"8"-9871,-1 5-704,0 1-1,1 0 0,0 0 1,1 0-1,1 1 1,0-1-1,1 1 0,1 0 1,0 0-1,1-1 1,2 19-1,-2-32-143,0 0 0,0 0 0,1 0-1,-1 0 1,0 0 0,0 0 0,1 0 0,-1 0 0,0 0 0,1 0-1,-1 0 1,1 0 0,-1 0 0,1 0 0,0 0 0,-1-1 0,1 1 0,0 0-1,0 0 1,-1-1 0,1 1 0,0 0 0,0-1 0,0 1 0,0-1 0,0 1-1,0-1 1,2 1 0,-1-1 80,1 0-1,-1 0 1,0 0-1,1 0 1,-1-1-1,1 1 1,-1-1-1,0 1 1,1-1-1,-1 0 1,0 0-1,3-2 1,4-2 186,1-1 0,-1 0 1,0-1-1,11-10 0,44-59 679,-64 76-973,0 0 1,0-1 0,0 1-1,0 0 1,0 0 0,1 0-1,-1-1 1,0 1 0,0 0-1,0 0 1,0 0 0,1 0-1,-1-1 1,0 1 0,0 0-1,1 0 1,-1 0 0,0 0 0,0 0-1,1 0 1,-1 0 0,0 0-1,0 0 1,1 0 0,-1 0-1,0 0 1,0 0 0,1 0-1,-1 0 1,0 0 0,0 0-1,1 0 1,-1 0 0,0 0-1,0 0 1,1 0 0,-1 0-1,0 0 1,0 0 0,1 1-1,-1-1 1,0 0 0,0 0-1,1 1 1,3 14-72,-2 28-79,-3-38 143,1 8 27,0-6 24,-1 0 1,2 0-1,-1 0 1,1-1-1,0 1 0,2 7 1,-3-13-34,0 0 0,1 0 0,-1 0 0,0 0 0,1-1 0,-1 1 0,1 0 0,-1 0 0,1-1 0,0 1 0,-1 0 1,1-1-1,0 1 0,-1-1 0,1 1 0,0-1 0,0 1 0,-1-1 0,1 1 0,0-1 0,1 1 0,0-1 4,0 0 1,-1 0-1,1 0 0,0 0 0,0-1 1,0 1-1,-1 0 0,1-1 0,0 0 1,0 1-1,-1-1 0,1 0 1,-1 1-1,4-3 0,3-3 65,0-1 0,0 1-1,0-1 1,10-13 0,-13 13-50,1 1 1,0 0-1,0 0 1,0 0-1,1 1 1,0 0-1,12-6 1,-18 10-72,-1 1 0,1 0 1,0 0-1,-1 0 0,1 0 0,0 0 0,-1 0 0,1 0 1,0 0-1,-1 0 0,1 0 0,0 0 0,-1 0 0,1 0 1,0 0-1,-1 1 0,1-1 0,-1 0 0,1 1 0,0-1 1,-1 0-1,1 1 0,-1-1 0,1 1 0,-1-1 1,1 1-1,-1-1 0,1 1 0,-1-1 0,0 1 0,1-1 1,-1 1-1,0-1 0,1 1 0,-1 0 0,0-1 0,0 1 1,0 0-1,1-1 0,-1 1 0,0 0 0,0-1 1,0 1-1,0 0 0,0-1 0,-1 2 0,2 45-3607,-1-27 2068,0-20 1417,0 1 1,0-1 0,0 0-1,0 1 1,0-1-1,0 1 1,1-1 0,-1 0-1,0 1 1,0-1-1,0 0 1,1 1 0,-1-1-1,0 0 1,0 0-1,1 1 1,-1-1-1,0 0 1,0 0 0,1 1-1,-1-1 1,0 0-1,1 0 1,-1 0 0,0 1-1,1-1 1,-1 0-1,1 0 1,-1 0 0,0 0-1,1 0 1,-1 0-1,0 0 1,1 0 0,-1 0-1,1 0 1,20-6-3217,16-14-332,-11 3 2335,32-22-873,-20 11 3745,-9 3 3142,-5-3 4218,-24 28-8794,0 0 0,0 0 0,0 0 0,0-1 0,0 1 0,0 0 1,0 0-1,0 0 0,0-1 0,0 1 0,0 0 0,0 0 0,0 0 0,0 0 0,0-1 0,0 1 0,-1 0 0,1 0 0,0 0 0,0 0 0,0-1 0,0 1 0,0 0 0,0 0 0,-1 0 0,1 0 0,0 0 0,0 0 1,0 0-1,0-1 0,0 1 0,-1 0 0,1 0 0,0 0 0,0 0 0,0 0 0,-1 0 0,1 0 0,0 0 0,0 0 0,0 0 0,0 0 0,-1 0 0,1 0 0,0 0 0,0 0 0,0 0 0,-1 0 0,1 0 1,0 0-1,0 1 0,0-1 0,0 0 0,-1 0 0,1 0 0,0 0 0,-14 2 313,3 4-245,0-1 0,1 2-1,0 0 1,0 0-1,1 1 1,0 0-1,0 0 1,0 1 0,1 0-1,1 1 1,-10 14-1,16-21-103,-1-1-1,1 0 1,-1 1-1,1-1 1,0 1-1,0-1 1,0 1-1,0 0 1,0-1-1,1 1 0,-1 0 1,1 5-1,0-7-14,1 0 0,0 0 0,-1 0-1,1 0 1,0 0 0,0-1-1,0 1 1,0 0 0,0 0 0,0 0-1,0-1 1,0 1 0,0-1-1,0 1 1,0-1 0,1 1 0,-1-1-1,0 1 1,0-1 0,1 0-1,-1 0 1,0 0 0,0 0 0,1 0-1,-1 0 1,0 0 0,0 0-1,1 0 1,-1-1 0,2 1 0,3-1 15,1 0 0,-1-1 0,1 1 0,-1-1 0,1-1 0,-1 1 0,0-1 0,0 0 0,0 0 0,-1-1 0,1 1 0,-1-1 0,9-9 0,-6 6-22,0-2 0,0 1-1,-1-1 1,-1 0 0,1 0 0,-1-1 0,6-15 0,-16 36-386,-1 1 0,2-1-1,-1 1 1,2 0 0,-1 0-1,2 0 1,-1 0 0,2 0 0,0 14-1,1-24 304,0 0 0,0 0-1,0 0 1,0 0-1,0 0 1,1-1 0,-1 1-1,1 0 1,-1-1 0,1 1-1,0-1 1,-1 1-1,1-1 1,0 0 0,0 0-1,0 0 1,0 0 0,0 0-1,0 0 1,0 0-1,1-1 1,-1 1 0,0-1-1,0 0 1,0 1 0,1-1-1,-1 0 1,0 0-1,0-1 1,1 1 0,1-1-1,5 0-290,-1 0 0,1 0 0,-1-1 0,0 0 0,0 0-1,0-1 1,10-5 0,-8 2-716,0 0-1,-1-1 1,0 0-1,0-1 0,0 0 1,8-11-1,16-22-5606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82 130 9289,'2'-26'1551,"0"7"103,-1 0 0,-1 0 0,-2-22 1,2 41-1586,0 1 1,0-1-1,-1 0 1,1 0-1,0 1 1,0-1-1,-1 0 1,1 0-1,0 0 1,0 0-1,-1 1 1,1-1-1,0 0 1,0 0-1,-1 0 1,1 0-1,0 0 1,-1 0-1,1 0 1,0 0 0,-1 0-1,1 0 1,0 0-1,-1 0 1,1 0-1,0 0 1,0 0-1,-1 0 1,1 0-1,0 0 1,-1 0-1,1 0 1,0 0-1,0 0 1,-1-1-1,1 1 1,0 0-1,0 0 1,-1 0-1,1-1 1,0 1-1,0 0 1,-1 0 0,1-1-1,0 1 1,0 0-1,0 0 1,0-1-1,0 1 1,-1 0-1,1 0 1,0-1-1,0 1 1,0 0-1,0-1 1,0 1-1,0 0 1,0-1-1,0 1 1,0 0-1,0-1 1,0 1-1,0 0 1,0-1-1,-11 22 815,-1 13-276,1 1-1,2 0 1,1 0 0,2 0-1,-2 47 1,7-61-617,1 0 1,0 0-1,2 0 0,1 0 1,0 0-1,1-1 0,13 35 1,-18-60 12,0-1 0,0 1 0,1-1 0,0 0 0,0 0 0,0 1 0,2-8 0,-1-14 118,-1 21-52,-6-52 494,6 55-472,-1-1 0,0 1 0,0 0 0,1-1 0,-2 1 0,1 0 0,0 0 0,-1 0 0,1 0 0,-1 0 0,0 0 0,0 0 0,-4-4 0,5 7-84,1 0-1,0 0 1,0 0 0,-1 0-1,1 0 1,0 0-1,0 0 1,-1 0 0,1 1-1,0-1 1,0 0-1,-1 0 1,1 0-1,0 0 1,0 1 0,-1-1-1,1 0 1,0 0-1,0 0 1,0 1-1,0-1 1,-1 0 0,1 0-1,0 0 1,0 1-1,0-1 1,0 0-1,0 1 1,0-1 0,0 0-1,0 0 1,-1 1-1,1-1 1,0 0 0,0 0-1,0 1 1,0-1-1,0 0 1,1 1-1,-1-1 1,0 0 0,0 0-1,0 1 1,0-1-1,0 0 1,0 0-1,0 1 1,0-1 0,1 0-1,-1 1 1,4 18-37,-1-14 40,1 0 0,0-1 0,0 0 1,0 1-1,1-1 0,0-1 0,-1 1 0,1-1 0,1 0 0,-1 0 1,0 0-1,1-1 0,-1 1 0,1-1 0,0-1 0,0 1 0,0-1 0,9 1 1,5 0-93,1 0 0,0-1 0,42-4 0,-58 3 86,0-1 1,0 0-1,0 0 1,0 0-1,0 0 1,0-1-1,-1 0 1,1 0-1,0 0 1,-1-1-1,0 1 1,1-1 0,-1 0-1,0-1 1,0 1-1,-1-1 1,1 1-1,-1-1 1,0 0-1,0 0 1,0-1-1,0 1 1,-1 0-1,0-1 1,0 0-1,0 0 1,0 1-1,-1-1 1,0 0-1,1-9 1,-2 14-2,0 0 0,0-1 1,-1 1-1,1 0 0,0 0 0,0 0 1,-1-1-1,1 1 0,0 0 1,0 0-1,-1 0 0,1 0 0,0 0 1,-1 0-1,1 0 0,0 0 1,0-1-1,-1 1 0,1 0 0,0 0 1,-1 0-1,1 1 0,0-1 1,-1 0-1,1 0 0,0 0 0,-1 0 1,1 0-1,0 0 0,0 0 1,-1 0-1,1 1 0,0-1 0,0 0 1,-1 0-1,1 0 0,0 0 1,0 1-1,-1-1 0,1 0 0,0 0 1,0 1-1,0-1 0,-14 10 21,6-1 129,0 0 0,1 1-1,0 0 1,1 0 0,0 1 0,1-1-1,0 1 1,0 1 0,2-1 0,-1 0-1,1 1 1,1 0 0,0 0 0,-1 21-1,3-31-149,0 0 1,0 0-1,1-1 0,-1 1 0,0 0 0,0-1 0,1 1 0,0 0 0,-1-1 0,1 1 0,0-1 0,-1 1 0,1-1 1,0 1-1,0-1 0,0 0 0,0 1 0,1-1 0,-1 0 0,0 0 0,0 0 0,1 0 0,-1 0 0,1 0 0,-1 0 0,1 0 1,-1 0-1,1-1 0,-1 1 0,1-1 0,0 1 0,-1-1 0,1 0 0,0 1 0,0-1 0,-1 0 0,1 0 0,0 0 1,-1-1-1,4 1 0,0-1-196,-1 0 1,1 1-1,-1-1 0,1-1 1,-1 1-1,1-1 1,-1 1-1,0-1 0,0-1 1,0 1-1,0 0 1,0-1-1,0 0 0,5-5 1,-4 1-866,0 0 0,-1-1 0,0 1 0,-1-1 0,1 1 0,-1-1 0,3-13 0,3-26-6225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14414,'0'0'9160,"-33"55"-7622,28-32-609,5 1-801,0-5-96,14 3-833,3-5-1729,2-3-2211,5-2-5252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16624,'0'0'10575,"-10"6"-10271,7-5-293,-14 8 11,0 1 1,1 0-1,-18 15 1,30-22 12,0 1 0,0-1 0,0 1 0,0 0 0,1 0 0,0 0 0,0 0 0,0 1 0,0-1 0,1 1 0,-1 0 0,1 0 0,0-1 0,1 1 0,-1 1 0,1-1 0,0 0 0,1 0 0,-1 7 0,1-11-30,1 1-1,-1 0 0,1-1 1,0 1-1,0 0 1,-1-1-1,1 1 1,0-1-1,0 0 1,1 1-1,-1-1 0,0 0 1,0 1-1,1-1 1,-1 0-1,1 0 1,-1 0-1,1 0 0,-1-1 1,1 1-1,-1 0 1,1-1-1,0 1 1,-1-1-1,1 1 1,0-1-1,0 0 0,-1 0 1,4 0-1,57 2-3308,-62-2 3299,31-5-4618,-2-4-2878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0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6502,'0'0'8307,"8"0"-7272,30-3 155,0-3-1,53-13 1,24-5-659,64 0-339,-65 10-555,186-46 0,-269 51-282,12-3-1186,-14 0-2649,-14 5-1312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4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187 251 11211,'0'0'14520,"-9"-3"-13271,5 2-1192,1-1 0,-1 1 0,0 1 0,0-1 0,0 0 0,0 1 0,0 0 0,0 0 0,0 0 0,0 0 0,0 1 0,0-1-1,1 1 1,-1 0 0,0 0 0,0 1 0,1-1 0,-1 1 0,0 0 0,1 0 0,0 0 0,-1 0 0,-4 4 0,7-5-43,-6 5 69,0-1 0,-1 1 0,2 0 0,-1 1 0,1 0 0,0 0 1,0 0-1,1 1 0,0-1 0,1 1 0,-1 1 0,-4 14 0,9-23-76,0 1 0,-1-1 0,1 1 0,0-1 0,0 1 0,0 0 0,0-1 0,0 1 0,1-1 0,-1 1 1,0-1-1,0 1 0,0 0 0,0-1 0,1 1 0,-1-1 0,0 1 0,0-1 0,1 1 0,-1-1 0,0 1 0,1-1 0,-1 0 0,1 1 0,-1-1 0,0 1 0,1-1 0,-1 0 0,1 1 0,-1-1 0,1 0 0,0 1 0,24 1 229,25-13-95,-34 2-401,-1 0 1,-1-1 0,0 0 0,0-1-1,-1-1 1,20-22 0,-10 10 243,-31 62-662,3-25 697,0 0 0,1 1 0,1-1 0,1 1 0,0 0 0,0 0 0,1 0 0,2 25 0,0-38-2,-1 0 1,0 1 0,0-1 0,0 0 0,1 0-1,-1 1 1,1-1 0,-1 0 0,1 0-1,-1 0 1,1 0 0,0 0 0,0 0 0,-1 0-1,1 0 1,0 0 0,0 0 0,0 0 0,0-1-1,0 1 1,0 0 0,0 0 0,0-1 0,1 1-1,-1-1 1,0 1 0,0-1 0,0 0 0,1 1-1,-1-1 1,0 0 0,0 0 0,1 0 0,-1 0-1,0 0 1,0 0 0,1 0 0,-1 0 0,0-1-1,0 1 1,1 0 0,0-1 0,3-1 56,0 1 1,0-1-1,0 0 1,-1-1 0,1 1-1,-1-1 1,1 1-1,-1-1 1,5-5-1,8-11-61,-1-1 0,-1 0 0,-1-1 0,0-1 0,-2 0 0,17-41 0,-7 5 70,22-96 0,-39 110-9,-19 49 97,-6 13 53,0 0 1,2 2-1,0 0 0,1 1 0,-15 25 0,27-38-130,0-1 0,0 0-1,1 1 1,1 0 0,-1 0-1,1 0 1,1 1-1,-1-1 1,1 1 0,1-1-1,-1 12 1,2-16-116,0 1 0,1 0 0,-1-1-1,1 1 1,0-1 0,0 1 0,1-1 0,0 1 0,-1-1-1,1 0 1,1 0 0,-1 0 0,1 0 0,-1 0 0,1 0-1,0-1 1,1 1 0,-1-1 0,0 0 0,1 0 0,0 0-1,5 3 1,64 31-5663,-36-23-1383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12107,'0'0'5937,"3"-8"-4427,-3 6-1407,1 0 0,0-1-1,-1 1 1,1 0 0,-1-1-1,1 1 1,-1 0 0,0-1-1,0 1 1,0-1-1,-1 1 1,1-3 0,-1 4-43,0 0 0,0 0 0,0 0 1,-1 0-1,1 0 0,0 0 0,0 1 0,0-1 1,-1 0-1,1 1 0,0-1 0,-1 1 0,1-1 1,0 1-1,-1 0 0,1-1 0,0 1 0,-1 0 1,1 0-1,-1 0 0,1 0 0,-1 0 1,1 0-1,0 0 0,-1 1 0,1-1 0,-1 1 1,-1 0-1,-4 1 33,0 0 0,1 1 1,-1-1-1,1 1 0,0 1 0,0-1 1,0 1-1,1 0 0,-1 0 1,1 1-1,0 0 0,0 0 0,-5 7 1,-3 3 49,1 1 0,1 1 1,-13 25-1,20-36-48,1 0-1,0 0 1,0 1 0,0 0 0,1-1-1,0 1 1,1 0 0,-1 0 0,1 0-1,0 1 1,1 13 0,0-20-62,1 0 0,-1-1 0,1 1 1,-1 0-1,1 0 0,-1 0 0,1 0 0,0-1 0,-1 1 1,1 0-1,0-1 0,-1 1 0,1 0 0,0-1 0,0 1 1,0-1-1,0 1 0,0-1 0,0 0 0,-1 1 0,1-1 1,0 0-1,0 1 0,0-1 0,0 0 0,0 0 0,0 0 1,0 0-1,0 0 0,0 0 0,0 0 0,0-1 1,0 1-1,0 0 0,2-1 0,36-11 1277,-23 4-1065,-1-1 1,0-1 0,0 0 0,-1-1 0,0-1-1,-1 0 1,-1 0 0,0-1 0,11-15 0,-2-1 224,-2-1 1,0-1-1,21-50 1,-22 34-366,-14 37-286,-12 40-53,-14 39 179,-11 41 79,30-99-53,1 1 1,0-1-1,1 1 0,0 0 0,1 0 0,0 0 0,3 12 1,-3-22-82,1 0 0,-1-1 1,1 1-1,-1 0 1,1-1-1,0 1 1,0-1-1,0 1 1,0-1-1,0 1 0,0-1 1,0 0-1,0 0 1,0 1-1,1-1 1,-1 0-1,1 0 1,-1 0-1,1 0 0,-1-1 1,1 1-1,-1 0 1,1-1-1,0 1 1,3 0-1,0 0-712,0 0 1,-1-1-1,1 0 0,1 1 0,-1-2 0,0 1 1,-1-1-1,7-1 0,18-8-6283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11627,'0'0'13495,"9"8"-11557,-7-7-1858,1 2 17,0 0 1,0-1 0,0 1-1,0-1 1,1 1 0,-1-1 0,1 0-1,-1 0 1,1-1 0,0 1-1,0-1 1,0 0 0,0 0-1,0 0 1,0-1 0,0 1 0,0-1-1,0 0 1,0 0 0,0 0-1,0-1 1,0 1 0,0-1-1,0 0 1,0 0 0,6-3 0,-5 2-36,0-1 0,0 1 0,0-1 1,0 0-1,-1 0 0,0 0 0,1 0 1,-1-1-1,0 0 0,-1 0 1,1 0-1,-1 0 0,0-1 0,0 1 1,0-1-1,0 0 0,-1 1 1,0-1-1,0-1 0,0 1 0,-1 0 1,1 0-1,-1-1 0,-1 1 1,1 0-1,-1-6 0,0 10-59,0 0 0,0 0-1,0 0 1,0 0 0,0 1 0,0-1 0,0 0-1,-1 0 1,1 0 0,0 1 0,-1-1-1,1 0 1,0 1 0,-1-1 0,1 0 0,-1 1-1,1-1 1,-1 0 0,1 1 0,-1-1 0,0 1-1,1-1 1,-1 1 0,0-1 0,1 1-1,-1-1 1,0 1 0,-1-1 0,-25 3-127,20 0 86,1 0 0,0 1 0,0 0 0,0 0 0,1 0 0,-10 8-1,-3 6 13,1 1-1,-17 23 0,29-35 29,1-1 1,-1 2 0,2-1 0,-1 0-1,1 1 1,0-1 0,0 1 0,1 0-1,0 0 1,0 0 0,-1 13-1,3-19 2,0-1 0,1 1 0,-1 0 0,0-1 0,1 1 0,-1 0 0,0-1 0,1 1 0,-1 0 0,1-1 0,-1 1 0,1-1-1,0 1 1,-1-1 0,1 1 0,0-1 0,-1 1 0,1-1 0,0 0 0,-1 1 0,1-1 0,0 0 0,0 0 0,-1 0 0,1 1-1,0-1 1,0 0 0,-1 0 0,1 0 0,0 0 0,0 0 0,-1 0 0,2-1 0,32-1 151,-31 2-134,13-4-103,0 0 0,0 0 0,-1-2 0,0 0 0,0-1 0,20-12 0,-21 10-318,1 2 1,0-1 0,0 2 0,0 0 0,0 1 0,26-5 0,-40 10 381,0 0 0,0 0 0,0 0 0,0 0 0,0 0 0,0 0 0,0 0 0,0 1 0,0-1 0,0 0 0,0 0 0,0 1 0,0-1 0,-1 1 0,1-1 0,0 1 0,0-1 0,0 1 0,0 0 0,-1-1 0,1 1 0,0 0 0,-1-1 0,1 1 0,0 0 0,-1 0 0,1 1 0,1 1 20,-1 1-1,0-1 1,0 0 0,0 1-1,0-1 1,0 1 0,-1 0-1,1 3 1,-1 5 70,-1 0 0,0 0 0,0 0 0,-4 15 0,-1-7 121,-3 12 1481,9-32-1656,0 0-1,0 0 1,0-1-1,0 1 1,0 0-1,0 0 0,0 0 1,0 0-1,0 0 1,0 0-1,0 0 1,0 0-1,0 0 1,1 0-1,-1 0 0,0 1 1,0-1-1,0 0 1,0 0-1,0 0 1,0 0-1,0 0 0,0 0 1,0 0-1,0 0 1,0 0-1,0 0 1,0 0-1,0 0 0,0 0 1,0 0-1,0 0 1,0 0-1,0 0 1,1 0-1,-1 0 0,0 0 1,0 0-1,0 0 1,0 1-1,0-1 1,0 0-1,0 0 0,0 0 1,10-18 309,-1 2-173,-1-1 0,-1 0-1,0 0 1,-2-1 0,0 0 0,-1 0-1,0 0 1,-2 0 0,1-32 0,-20 46-100,13 4 0,18 1-7,-2-1-70,1 1 1,-1-2 0,0 1 0,0-2-1,0 0 1,0 0 0,0-1 0,0 0-1,0-1 1,-1 0 0,15-9 0,-25 13 8,-1 0 0,0-1 0,0 1 0,0 0 1,0 0-1,1 0 0,-1 0 0,0 0 1,0-1-1,0 1 0,1 0 0,-1 0 0,0 0 1,0 0-1,1 0 0,-1 0 0,0 0 1,0 0-1,1 0 0,-1 0 0,0 0 0,0 0 1,0 0-1,1 0 0,-1 0 0,0 0 0,0 0 1,1 0-1,-1 0 0,0 0 0,0 0 1,1 0-1,-1 0 0,0 1 0,0-1 0,0 0 1,1 0-1,-1 0 0,0 0 0,0 1 1,0-1-1,0 0 0,1 0 0,-1 0 0,0 0 1,0 1-1,0-1 0,0 0 0,0 0 1,0 1-1,0-1 0,0 0 0,0 0 0,1 1 1,-5 21-171,-15 29 299,17-47-159,-5 15 42,0-1-1,1 1 0,-5 39 1,9-52 4,2-1 0,-1 0 1,0 1-1,1-1 1,0 1-1,1-1 0,-1 1 1,1-1-1,0 1 1,0-1-1,1 0 1,-1 0-1,1 0 0,1 1 1,-1-2-1,0 1 1,1 0-1,0 0 0,5 4 1,-8-8-18,0-1 0,1 1 0,-1-1 0,0 1 0,1-1 0,-1 1 0,1-1 0,-1 1 0,0-1 0,1 1 0,0-1 0,-1 1 0,1-1 0,-1 0 0,1 0 0,-1 1 1,1-1-1,0 0 0,-1 0 0,1 1 0,-1-1 0,1 0 0,0 0 0,-1 0 0,1 0 0,0 0 0,-1 0 0,1 0 0,0 0 0,-1 0 0,1-1 0,0 1 0,-1 0 0,1 0 0,-1 0 0,1-1 0,0 1 0,-1 0 0,1-1 1,-1 1-1,1-1 0,-1 1 0,1 0 0,-1-1 0,1 1 0,-1-1 0,0 1 0,1-1 0,-1 0 0,0 1 0,1-1 0,-1 1 0,0-1 0,0 1 0,1-1 0,-1 0 0,0 1 0,0-1 0,0 0 0,0 1 0,0-1 0,0 0 1,0 1-1,0-2 0,1-52-7839,-1 44 3921,0-18-6530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15663,'0'0'15022,"0"-47"-13901,0 41-576,0 3-481,6 2-96,3 1-1089,-2-4-2755,0 0-6182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4933,'0'0'18246,"7"-8"-16137,3-1-1581,-1 0 0,1 1 0,1 0-1,17-11 1,-22 15-442,0 1 0,0 0-1,1 0 1,-1 1 0,1 0-1,-1 0 1,1 0 0,0 1-1,0 0 1,-1 0-1,1 1 1,10 0 0,-16 0-88,0 1 0,0-1 0,0 1 0,0 0 0,0 0 0,0-1 0,0 1 0,0 0 0,0 0 0,0 0 0,0 0 0,-1 0-1,1 0 1,0 0 0,-1 0 0,1 0 0,-1 0 0,1 1 0,-1-1 0,1 0 0,-1 0 0,0 0 0,0 1 0,1-1 0,-1 0 0,0 0 0,0 1 0,-1-1 0,1 0 0,0 0 0,-1 3 0,-6 42 104,-9 0-31,11-35-93,1 0 0,0 0 0,1 0 0,0 1 0,0-1 0,2 1 0,-1-1 0,1 1 0,2 19 0,0-30 25,0 1 0,-1 0 0,2 0 0,-1-1 0,0 1 0,0-1-1,0 1 1,1-1 0,-1 1 0,1-1 0,-1 0 0,1 0 0,0 0 0,-1 0 0,1 0 0,0 0 0,0 0 0,-1 0 0,1-1 0,0 1 0,0-1 0,0 1 0,0-1 0,0 0 0,0 0 0,0 0 0,0 0 0,0 0 0,3-1 0,5 1 66,-1-1-1,1 0 1,-1 0 0,1-1 0,9-3 0,-10 2 76,-1-1 0,1 0 0,-1-1 0,1 0 0,-2 0 0,1-1 0,0 0 0,-1 0 0,0 0 0,10-13 0,-13 14-104,0-1 1,-1 1-1,0-1 1,1 1-1,-2-1 1,1 0-1,-1 0 1,0 0-1,0 0 1,0 0-1,-1-1 1,0 1-1,0 0 1,-1-1-1,0 1 1,-1-11-1,1 15-98,0 0 1,-1 0-1,1 0 0,-1 0 0,0 0 0,1 0 0,-1 0 0,0 1 0,0-1 0,0 0 0,0 1 1,-1-1-1,1 1 0,0-1 0,-1 1 0,1 0 0,-1-1 0,1 1 0,-1 0 0,0 0 0,1 0 1,-1 0-1,0 0 0,0 1 0,0-1 0,0 0 0,1 1 0,-1-1 0,0 1 0,0 0 0,0 0 0,0 0 1,0 0-1,0 0 0,0 0 0,-4 1 0,5-1-105,0 0-1,0 0 1,-1 1 0,1-1 0,0 0-1,0 1 1,-1-1 0,1 1 0,0-1-1,0 1 1,0 0 0,0-1-1,0 1 1,0 0 0,0 0 0,0-1-1,0 1 1,0 0 0,0 0 0,1 0-1,-1 0 1,0 0 0,1 1 0,-1-1-1,0 0 1,1 0 0,0 0-1,-1 1 1,1-1 0,0 0 0,-1 0-1,1 1 1,0-1 0,0 0 0,0 0-1,0 1 1,0-1 0,1 0-1,-1 0 1,0 1 0,0-1 0,1 0-1,-1 0 1,1 0 0,-1 1 0,1-1-1,0 0 1,-1 0 0,1 0 0,0 0-1,1 2 1,1-1-678,0 1-1,0-1 1,0 0 0,0 0-1,1 0 1,-1 0 0,0 0-1,1-1 1,0 1 0,-1-1-1,8 1 1,22 2-10264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 15407,'0'0'4975,"-12"-4"-3614,9 3-1297,0 0-6,0-1 0,0 1 0,-1 0-1,1 0 1,0 1 0,0-1 0,-1 1 0,1-1 0,0 1 0,-1 0 0,1 0-1,0 0 1,-1 1 0,1-1 0,0 1 0,0 0 0,-1 0 0,1 0 0,0 0-1,0 1 1,0-1 0,0 1 0,0 0 0,1 0 0,-1 0 0,0 0 0,1 0-1,-1 0 1,1 1 0,-3 3 0,-1 3 68,0 0-1,1 0 1,0 0-1,-7 17 1,11-22-72,-1-1-1,1 1 1,0 0 0,0 1 0,0-1 0,1 0 0,-1 0 0,1 0 0,0 0 0,0 0-1,1 1 1,-1-1 0,1 0 0,2 8 0,-2-11-28,1 1 0,0 0 0,0 0 0,-1 0 1,1-1-1,0 1 0,0-1 0,1 0 0,-1 1 0,0-1 0,0 0 0,1 0 1,-1 0-1,0-1 0,1 1 0,-1-1 0,1 1 0,-1-1 0,1 0 0,-1 0 0,1 0 1,-1 0-1,1 0 0,-1 0 0,5-2 0,1 1 14,1 0-1,-1-1 1,0 0-1,1 0 1,-1-1-1,10-5 1,-8 2-236,-1-1 0,1 0 0,-1 0 0,0-1 0,-1 0 0,13-15 0,-17 16-751,1 1 0,-1-1-1,0 0 1,0 0 0,-1 0 0,3-10-1,-43 70-13551,32-44 13992,0 1 0,1-1 0,0 1 0,-6 20 0,9-21-385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139 115 14382,'6'-115'6320,"-13"145"-5492,-2 0 0,0-1 1,-27 56-1,17-43 441,-19 64 0,32-84-1149,1 1 0,1-1 0,0 1 0,2-1-1,1 1 1,1 0 0,1 0 0,0 0 0,2-1 0,10 39 0,-10-67 912,-1-20-204,-2-35-56,-5 37-739,0 1 1,-13-35 0,20 61-65,0 0 0,0 0 0,0 0-1,0 0 1,0-1 0,1 1 0,-1-1 0,1 1 0,-1-1 0,1 0 0,0 0-1,0 0 1,0-1 0,0 1 0,0-1 0,1 1 0,-1-1 0,0 0 0,1 0 0,-1-1-1,1 1 1,-1-1 0,6 0 0,11 2 6,-1-1 0,36-4 0,-48 2-9,1 0-1,-1-1 1,0 0 0,0 0 0,0 0-1,0-1 1,0 0 0,-1 0 0,1-1-1,-1 0 1,7-5 0,1-3 35,-1 0 0,-1 0 1,16-22-1,-35 72-444,-11 58 770,17-85-222,1-1-1,-1 0 1,2 1 0,-1-1-1,1 0 1,1 1-1,3 13 1,-4-22-107,0 0 0,1 0 1,-1-1-1,0 1 0,0-1 1,1 1-1,-1-1 0,1 1 1,-1-1-1,1 0 0,0 1 1,0-1-1,-1 0 0,1 0 1,0 0-1,0-1 0,0 1 1,0 0-1,0-1 0,0 1 1,0-1-1,0 0 0,0 0 1,0 1-1,0-1 0,0-1 1,0 1-1,0 0 0,0 0 1,1-1-1,-1 1 0,-1-1 1,1 0-1,0 1 0,0-1 1,0 0-1,0 0 0,0 0 1,-1-1-1,1 1 0,0 0 1,-1-1-1,1 1 0,-1-1 1,0 1-1,1-1 0,0-2 1,4-6-1072,-1 0 1,0 0-1,-1-1 1,0 0 0,0 0-1,-1 0 1,-1-1-1,2-16 1,2-28-6610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17649,'0'0'5605,"-24"55"-4964,24-28-1,0 1-480,6 2-160,10-2-1185,0-2-1922,4-3-3299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 18449,'0'0'2776,"-9"-2"11,5 0-2611,0 1-87,0-1 1,0 1 0,0 0 0,0 0-1,0 0 1,0 1 0,0-1 0,0 1-1,-1 0 1,1 0 0,0 1 0,0-1-1,0 1 1,0 0 0,0 0 0,0 0-1,0 1 1,0-1 0,1 1 0,-1 0-1,0 0 1,1 0 0,-1 0 0,1 1-1,-5 4 1,3-1 6,-1 1-1,1-1 1,0 1-1,0 1 1,-5 11-1,10-18-83,-1 0-1,1 0 1,0 0-1,-1 0 1,1 0-1,0 0 1,0 1-1,0-1 1,0 0-1,0 0 0,0 0 1,0 0-1,0 0 1,0 0-1,0 0 1,1 0-1,-1 1 1,0-1-1,1 0 1,0 1-1,0-1 4,0 0 0,1 0-1,-1 0 1,0 0 0,1 0 0,-1 0-1,0-1 1,1 1 0,-1 0 0,1-1-1,0 1 1,-1-1 0,1 0 0,-1 1-1,1-1 1,0 0 0,-1 0 0,4 0-1,11-2-49,0 0 0,0 0-1,0-2 1,0 0-1,0-1 1,-1 0-1,1-1 1,26-16 0,-21 12-297,0 0 1,0 1 0,39-9-1,-60 17 350,1 1 1,0 0-1,0-1 0,0 1 0,0 0 0,0 0 1,0-1-1,0 1 0,0 0 0,0 0 0,0 0 0,0 0 1,0 1-1,0-1 0,0 0 0,0 0 0,0 1 1,0-1-1,0 0 0,0 1 0,0-1 0,0 1 0,-1-1 1,1 1-1,0-1 0,0 1 0,0 0 0,-1-1 1,1 1-1,0 0 0,-1 0 0,1 0 0,-1-1 1,1 1-1,-1 0 0,1 0 0,-1 0 0,0 0 0,1 0 1,-1 0-1,0 0 0,1 2 0,-1 2 155,0 0 1,-1 1-1,1-1 0,-1 0 0,0 0 0,0 1 0,-3 5 1,-6 10 574,8-18-518,0 1-1,1-1 0,-1 0 1,1 1-1,-1-1 1,1 1-1,0-1 1,0 5-1,4-8-169,-1 0 0,1 0 0,-1-1 0,1 1 0,-1-1 0,1 0 0,-1 1 0,1-1 0,-1 0-1,1-1 1,-1 1 0,3-2 0,31-24-25,-27 19-298,0 1 1,0 0-1,1 0 1,0 0 0,1 2-1,-1-1 1,1 1-1,23-7 1,-33 13 248,-1-1 0,1 0 0,0 1 0,-1-1 0,1 0 1,-1 1-1,1-1 0,-1 1 0,1-1 0,-1 1 0,1-1 0,-1 1 0,1 0 0,-1-1 1,0 1-1,1-1 0,-1 1 0,0 0 0,0-1 0,1 1 0,-1 0 0,0-1 1,0 1-1,0 0 0,0 0 0,0-1 0,0 1 0,0 0 0,0-1 0,0 1 0,0 0 1,-1 1-1,0 26 238,1-28-220,-14 49 730,11-42-525,1 0-1,-1 0 1,1 0 0,1 0-1,0 1 1,-1 6-1,2-13-247,0-1-1,1 0 1,-1 0-1,0 1 1,0-1-1,1 0 1,-1 0-1,0 0 1,1 0-1,-1 1 1,0-1-1,1 0 0,-1 0 1,0 0-1,1 0 1,-1 0-1,0 0 1,1 0-1,-1 0 1,0 0-1,1 0 1,-1 0-1,0 0 1,1 0-1,-1 0 1,0 0-1,1 0 0,-1 0 1,0-1-1,1 1 1,-1 0-1,0 0 1,1 0-1,-1-1 1,0 1-1,0 0 1,1 0-1,-1 0 1,0-1-1,0 1 1,1-1-1,13-8-2837,-1-6-4923,3-3-7932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8456,'0'0'22261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6:3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71 362 3171,'0'0'4153,"-9"-1"-2994,-36-8 1279,44 9-2283,0-1 0,0 1 0,0-1-1,0 1 1,0-1 0,0 1 0,0-1 0,0 1-1,0-1 1,1 0 0,-1 0 0,0 1 0,0-1-1,1 0 1,-1 0 0,1 0 0,-1 0 0,0 0-1,0-1 1,1 0-50,0 1-1,1 0 0,-1-1 1,0 1-1,0 0 1,1 0-1,-1-1 0,1 1 1,-1 0-1,1 0 1,-1-1-1,1 1 0,0 0 1,-1 0-1,1 0 1,0 0-1,0 0 0,0 0 1,0 0-1,0 0 1,2-1-1,8-7 72,1 1-1,0 0 1,0 1-1,1 0 1,0 0 0,0 2-1,1-1 1,24-5-1,15 0-194,55-5 0,-19 4 121,187-51-612,-139 15-1342,-102 32-915,55-33 1,-49 22-2941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0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21685,'0'0'8520,"36"-56"-30077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2315 403 5990,'0'0'-443,"-4"-9"1767,-61-143 6005,59 140-7280,-1 0 0,0 1 0,0 0 0,-1 0 0,-1 1 0,0 0 0,0 0 0,-1 1 0,0 1 0,-12-8-1,4 4-23,-1 0 0,-1 2-1,0 1 1,-1 0-1,-29-8 1,-16 2 193,0 3 0,-129-7 0,194 19-213,-84-5 389,0 4 0,-149 17 1,181-8-377,0 3 0,1 2 0,0 2 1,1 2-1,-73 37 0,55-16-8,1 2-1,2 4 1,2 2 0,-69 65-1,56-37 9,3 4 0,-100 134 0,153-185 71,2 2 1,0 1-1,2 0 1,1 1-1,2 1 0,-20 64 1,30-82-48,1 1 0,1 0 0,0 0 0,1 0 0,1 0 0,0 0 0,1 0 0,1 0 0,0 0 1,1-1-1,1 1 0,0-1 0,1 1 0,0-1 0,1-1 0,1 1 0,0-1 0,13 18 0,4 0-2,3-1 0,0-1 0,1-1-1,2-2 1,1-1 0,1-1 0,66 36 0,-9-13 49,183 66 0,-207-90 39,1-3 1,1-3 0,1-3-1,-1-3 1,2-2 0,0-4 0,0-3-1,109-10 1,-139 1-17,0-1-1,-1-3 1,-1-1 0,0-2 0,-1-1 0,0-2-1,-1-1 1,-1-2 0,-1-1 0,-1-2-1,46-42 1,-17 7 158,-2-3 0,-3-2 0,-3-3 0,59-94-1,-69 92-221,-2-2 1,38-95-1,-66 133 2,-1 0 0,-2-1 0,-1-1 0,-1 1 0,-3-1 0,0-1 0,-1-64 0,-5 87-63,0-1 0,-1 1 0,0 0 0,-1 0 0,0 0 0,-1 0 0,-1 0 0,0 1 0,0 0 0,-1 0 0,-1 0 0,0 1 0,0 0 0,-1 0 0,0 1 0,-17-16 0,9 13-469,0 0 1,-1 0 0,0 2-1,-1 0 1,0 1 0,-1 1 0,0 1-1,0 0 1,-33-6 0,7 4-2380,6 1-1928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8392,'1'-3'862,"0"0"1,0 1-1,1-1 0,-1 1 0,1-1 1,0 1-1,0 0 0,-1-1 1,1 1-1,1 0 0,-1 0 0,0 0 1,0 1-1,1-1 0,-1 0 1,1 1-1,0 0 0,3-2 0,-5 4-819,0 1-1,0-1 0,0 1 0,0 0 0,-1-1 0,1 1 0,-1 0 0,1 0 0,-1-1 1,0 1-1,1 0 0,-1 0 0,0-1 0,0 1 0,-1 0 0,1 0 0,0 0 0,-1 1 1,1 4 69,-15 253 534,15-259-638,0 0 0,0 0 0,0 0 0,0 0 0,0 0 0,0 0 0,0 0-1,0 0 1,1-1 0,-1 1 0,0 0 0,1 0 0,-1 0 0,0 0 0,1 0 0,-1-1 0,1 1 0,-1 0-1,1 0 1,-1-1 0,1 1 0,0 0 0,-1-1 0,1 1 0,0-1 0,-1 1 0,1-1 0,2 1-1,-2 0 49,1-1-1,0 0 1,0 0-1,0 0 1,0 0-1,0 0 1,0 0-1,-1-1 1,1 1-1,0 0 1,0-1-1,0 0 1,1 0-1,6-3 262,0-1-1,-1 0 1,0 0 0,13-11-1,2-7 58,39-49-1,12-12-63,-74 84-321,0-1 0,1 1-1,-1 0 1,0-1-1,0 1 1,0 0-1,0 0 1,1-1 0,-1 1-1,0 0 1,0 0-1,1 0 1,-1-1-1,0 1 1,0 0 0,1 0-1,-1 0 1,0 0-1,1-1 1,-1 1 0,0 0-1,1 0 1,-1 0-1,0 0 1,1 0-1,-1 0 1,0 0 0,1 0-1,-1 0 1,0 0-1,1 0 1,-1 0 0,0 0-1,1 0 1,-1 1-1,0-1 1,0 0-1,1 0 1,-1 0 0,0 0-1,1 0 1,-1 1-1,0-1 1,0 0-1,1 0 1,-1 1 0,0-1-1,4 22-198,-11 29 205,-1-22 40,-22 50-1,31-79-18,-1 1 0,0-1 0,1 0 0,-1 0 0,0 0-1,1 1 1,-1-1 0,0 0 0,1 0 0,-1 0 0,0 0 0,1 0-1,-1 0 1,1 0 0,-1 0 0,0 0 0,1 0 0,-1 0 0,0 0-1,1 0 1,-1 0 0,1 0 0,-1 0 0,0 0 0,1 0 0,-1 0-1,0-1 1,1 1 0,-1 0 0,0 0 0,1 0 0,-1-1 0,20-10 220,-2-2 0,1 0 1,31-30-1,-36 29-234,1 1 0,0 1 1,1 0-1,0 1 0,0 1 0,25-11 0,-40 21-13,0-1-1,-1 1 0,1 0 0,0 0 1,-1-1-1,1 1 0,0 0 0,0 0 1,-1 0-1,1 0 0,0 0 0,-1 0 1,1 0-1,0 0 0,0 0 0,-1 0 1,1 0-1,0 1 0,-1-1 0,1 0 0,0 1 1,-1-1-1,1 0 0,0 1 0,-1-1 1,1 0-1,-1 1 0,1-1 0,-1 1 1,1-1-1,-1 1 0,1 0 0,-1-1 1,1 2-1,0 1-1,0 0 0,0 0 1,0 0-1,0 0 0,-1 0 1,1 0-1,-1 0 0,0 6 0,0 5 35,-1-1 1,-1 0-1,-4 18 0,-7-2 158,11-26-145,0 1 0,0 0-1,0 0 1,0 0 0,1 0 0,0 0 0,-1 8 0,2-12-153,19 0-6966,-11-1-1452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7143,'0'0'16447,"6"11"-15400,0 0-895,-1 1 1,0-1 0,-1 1-1,-1 0 1,1 0 0,-2 1-1,0-1 1,-1 1 0,1 16-1,-3 18-107,-11 81-1,-4-55-2476,13-64 700,1-7-661,-1-6-3561,0-14-1541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13933,'0'0'10399,"15"0"-8637,3 0-1347,0-1 0,0-1 0,1 0 0,-1-1 0,0-1 0,-1-1 0,28-11 0,-25 6-310,-1-2 0,0 0 0,0-1 0,-2-1 0,1-1-1,-2 0 1,0-1 0,-1-1 0,-1-1 0,0 0-1,-1 0 1,-1-1 0,-1-1 0,-1 0 0,-1-1-1,0 0 1,-2 0 0,10-42 0,-19 88-386,1 0 0,2 0 1,0 1-1,2-1 0,1 0 1,0-1-1,15 43 0,-13-50-497,0 0-1,1-1 0,1 0 0,10 16 1,7-3-4817,4-7-4532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0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5669,'0'0'8633,"9"-1"-8052,52 1 606,0 3 0,78 13 1,-20-1-970,646 23 716,-1454-16-736,443-3-892,282-22 577,1-1 1,-1-1 0,39-11-1,-35 6-1493,0 3 0,43-4 0,-80 11-2426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931 252 5125,'8'-6'1185,"7"-5"-638,48-39 595,-59 46-875,-1 1 1,0 0-1,0-1 1,0 0-1,0 0 0,-1 0 1,0 0-1,1 0 1,-1 0-1,-1 0 1,1-1-1,-1 1 1,0-1-1,0 1 1,1-9-1,-2 11-178,0-1 0,0 0 1,0 0-1,0 1 0,-1-1 0,1 0 0,-1 1 0,0-1 0,0 1 0,0-1 0,0 1 0,0-1 0,0 1 0,-1-1 1,-3-3-1,2 3-1,-1 0 0,1 1 0,-1-1 0,0 1 0,0-1 0,0 1 0,0 1 0,0-1 0,-6-1 0,-29-9-123,-1 3-1,0 1 0,0 1 0,-1 3 0,0 1 0,-75 5 1,100 2 43,0 1 1,0 0 0,1 1 0,0 1 0,0 0 0,0 1-1,1 0 1,1 1 0,-14 12 0,-2-1 9,-25 17 31,1 3 0,-83 82 0,111-96 27,1 1 0,1 2 0,2 0 0,1 1-1,1 0 1,-26 60 0,40-79-47,1 1 0,0 0 0,0 0 0,2 0 0,-1 0 0,1 1 0,1-1-1,0 1 1,1-1 0,1 1 0,0-1 0,0 1 0,4 13 0,-2-16 55,1-1 0,0 0 0,0 0-1,1 0 1,0 0 0,0-1 0,1 1 0,0-1 0,1-1 0,0 1 0,0-1 0,1-1 0,-1 1 0,1-1 0,1 0-1,15 7 1,9 3 18,0-1 0,2-2-1,-1-1 1,2-2-1,-1-2 1,1-1-1,39 2 1,33-1 2,119-9-1,-176-1-95,-1-2-1,1-3 1,-1-1 0,-1-3-1,87-32 1,-113 35 130,-1-1-1,0-2 1,-1 0-1,0-1 1,-1-2-1,-1 0 1,0 0-1,0-2 1,-2 0-1,0-2 1,-1 0-1,-1 0 1,0-1-1,16-30 1,-25 38-54,0-2-1,-1 1 1,-1 0 0,0-1 0,0 0 0,-1 0 0,-1 0-1,0 0 1,-1 0 0,0-1 0,-3-21 0,1 26-32,0 0 1,-1 0-1,-1 0 0,0 1 1,0-1-1,0 1 0,-1 0 1,0-1-1,-1 2 0,0-1 1,0 1-1,-1-1 0,1 2 1,-2-1-1,1 1 0,-1-1 1,-12-8-1,-1 3-3,-1 0 0,0 1 0,-1 1-1,0 1 1,0 1 0,-1 1 0,-24-5-1,-2 3-1316,0 2-1,-67 0 0,116 7 1183,-12-2-2008,13-1-3179,11-4-2969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767 120 4740,'0'0'1437,"-4"-8"-1315,2 2 113,-1 0-1,0 1 0,0 0 0,0-1 1,-1 1-1,0 1 0,0-1 1,0 0-1,-1 1 0,1 0 1,-1 0-1,0 0 0,0 1 0,0 0 1,-1 0-1,1 0 0,-10-3 1,0 0-226,0 0 0,0 2 0,-1-1 0,0 2 0,0 0 0,0 1 0,-25 0 1,31 3-25,-1 1 0,1-1-1,-1 2 1,1-1 0,0 1 0,0 1 0,0 0 0,1 0 0,-1 1 0,1 1 0,0-1 0,-12 11 0,-5 6 40,0 2-1,2 1 1,0 1 0,2 1-1,1 1 1,-32 55 0,14-10 203,-51 134 1,75-165-154,3 1-1,1 1 1,2 0 0,2 0-1,2 0 1,2 1 0,4 72 0,-1-109-57,1 0 1,0 0-1,0 0 1,1 0-1,-1-1 1,2 1-1,-1-1 1,1 0-1,0 1 1,1-1-1,0 0 1,0-1-1,0 1 1,7 6 0,-6-8 100,0-1 1,0 1 0,1-1 0,0 0 0,-1 0 0,1-1 0,1 0 0,-1 0 0,0-1 0,1 1 0,0-1 0,-1-1 0,1 1 0,0-1 0,0 0 0,8 0 0,9-2 44,-1 0 0,0-2 0,0 0 0,0-2 0,-1 0 1,1-1-1,-1-2 0,40-19 0,-6-2 244,-1-2 0,54-42 0,-56 35-114,-1-3 1,-2-2 0,65-72-1,-98 96-277,-1 0-1,-1-1 1,-1-1-1,-1 0 1,0-1-1,-2-1 1,-1 0-1,0 0 1,-2-1 0,-1 0-1,-1 0 1,4-31-1,-8 35 19,0 0-1,-2 0 1,-1 0-1,0 0 1,-1-1 0,-2 2-1,-10-40 1,11 52-38,1 1 0,-2-1-1,1 0 1,0 1 0,-1 0 0,-1-1 0,1 2 0,-1-1-1,0 0 1,0 1 0,0 0 0,-1 0 0,0 1 0,0-1-1,0 1 1,0 1 0,-1-1 0,1 1 0,-1 0-1,0 0 1,0 1 0,0 0 0,0 0 0,-15-1 0,7 2-355,0 1 0,0 0 1,0 0-1,0 2 0,0 0 1,-18 5-1,-46 16-4563,75-22 4600,-36 12-5135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57 11851,'0'0'3710,"-10"-8"-1126,2 3-2264,0 0-1,0 0 1,0 1-1,-1 0 1,1 1-1,-1 0 1,0 0-1,0 0 1,0 1 0,0 1-1,0 0 1,-1 0-1,-16 1 1,9 2-120,0 0 0,0 2 0,0 0 0,1 1 0,-1 0 0,1 2 0,1 0 0,-1 0 0,1 2 1,0 0-1,1 0 0,-15 13 0,21-15-87,0 1 0,0 0 0,1 0 0,0 0 0,0 1 0,1 0 0,0 0 0,1 1 0,-5 10 0,8-13-19,-1-1 0,1 1 0,1 0 0,-1 0 1,1 0-1,1 0 0,-1 0 0,1 0 0,0 0 0,1 0 0,0 0 0,0 0 0,0 0 0,1-1 1,2 8-1,-1-8-25,1-1-1,-1 1 1,1-1 0,0 1 0,0-1 0,0-1 0,1 1 0,-1-1 0,1 1-1,0-1 1,1-1 0,-1 1 0,1-1 0,-1 0 0,1 0 0,0 0 0,0-1-1,0 0 1,1 0 0,-1-1 0,10 2 0,14 1 165,1 0-1,-1-2 1,35-2 0,-41-2-194,-1 0 0,1-1 0,-1-1 0,0-1 0,0-1 0,-1-1 0,23-11 0,-35 13-22,-1 0 0,1 0 0,-1-1 0,-1 0 0,1 0 0,-1-1 0,14-16 0,-18 18-7,0 0 0,-1 0 0,1 0 0,-1-1 0,0 0 0,-1 0 0,1 1 0,-1-1 1,0-1-1,-1 1 0,0 0 0,0 0 0,0-1 0,0-7 0,-2 8-24,0-1 1,0 1-1,-1-1 1,0 1-1,0 0 0,0 0 1,-1 0-1,0 0 0,0 0 1,-1 0-1,1 1 1,-1 0-1,0 0 0,-1 0 1,1 0-1,-1 0 1,0 1-1,-11-7 0,-1-1-372,0 1-1,-1 1 1,0 0-1,-38-13 1,39 17-823,-1 1 0,0 1 1,0 1-1,-26-2 1,-4 4-4996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 5285,'0'0'16175,"-8"-3"-15465,6 1-674,-1 1 0,0 0 0,0 0 0,1 1-1,-1-1 1,0 0 0,0 1 0,0 0-1,0 0 1,0 0 0,0 0 0,1 0 0,-1 0-1,0 1 1,0-1 0,0 1 0,0 0 0,1 0-1,-1 0 1,0 0 0,1 1 0,-1-1 0,1 1-1,-1-1 1,1 1 0,0 0 0,0 0 0,0 0-1,0 0 1,0 0 0,0 1 0,0-1 0,-1 4-1,-6 6 218,1 0 0,1 1 1,0-1-1,0 2 0,-8 25 0,13-32-173,0 0 1,0 0 0,0 1-1,1-1 1,0 0 0,1 0-1,0 1 1,0-1 0,0 0 0,1 1-1,0-1 1,0 0 0,5 12-1,-5-16-43,0-1-1,1 1 1,0-1-1,-1 1 0,1-1 1,0 0-1,0 0 1,0 0-1,1 0 0,-1 0 1,0 0-1,1-1 1,-1 1-1,1-1 0,0 0 1,-1 0-1,1 1 1,0-2-1,0 1 0,0 0 1,0-1-1,0 1 1,-1-1-1,1 0 1,0 0-1,0 0 0,0 0 1,0 0-1,0-1 1,0 0-1,0 1 0,2-2 1,4-1 92,0 1 0,0-1 0,0-1 0,-1 0 1,0 0-1,0 0 0,0-1 0,0 0 0,7-7 0,-8 5-5,0-1 0,0 0-1,0-1 1,-1 1-1,0-1 1,-1 0 0,8-18-1,-11 21-57,1 0-1,-1-1 1,0 1-1,-1-1 1,0 0-1,0 1 1,0-1-1,-1 0 1,0 1-1,0-1 1,0 0-1,-1 0 1,-2-8-1,2 13-100,0 0-1,1 0 1,-1 1-1,0-1 1,0 0 0,-1 0-1,1 1 1,0-1-1,0 1 1,-1-1-1,1 1 1,-1 0-1,1-1 1,-1 1 0,0 0-1,1 0 1,-1 0-1,0 0 1,0 0-1,0 1 1,0-1 0,0 1-1,0-1 1,1 1-1,-1-1 1,0 1-1,0 0 1,-1 0 0,1 0-1,-3 1 1,-1-1-830,0 1 0,1 0 0,-1 0 0,1 1 0,-1 0 0,1 0 0,-1 0 0,1 0 0,-8 6 0,-3 4-5696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8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142 105 6822,'-10'6'737,"-2"1"-458,-54 34 600,60-37-493,0 0 0,1 0 0,-1 1 1,1 0-1,0 0 0,0 0 0,1 1 1,-7 10-1,16-15-268,-1 1 0,1-1 0,0 0 0,0 0 0,0-1 0,0 1 0,0-1 0,0 0 0,7-1 0,-8 1-12,382 15 193,-331-11-284,0-3 1,1-3-1,-1-2 0,0-2 0,62-16 0,-42 3 25,185-41-21,-194 49 23,0 2 1,69 0 0,184 17 616,-179-1-598,0-6 1,179-22-1,-176 0-37,249-32 67,-266 41 44,145 6 0,-217 12 140,-1 2 0,0 2 1,103 33-1,55 13-488,-186-52-696,1 0 1,-1-2-1,1-1 1,0-1-1,-1-1 0,34-5 1,-18-6-4548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6:5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5830,'0'0'14520,"8"0"-13890,626-12 2249,-434 2-2651,-8 6 263,-228 2-250,0-1 0,-39-10-1,-46-5 154,8 16-189,-197 21 0,213-10-172,-19-3-606,111-6 378,14 0-20,27-2-78,70-8-4592,-36 0-934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7:3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1565 249 7751,'0'0'1105,"-4"-11"-528,-3-5-537,0 1 1,0-1-1,-2 1 0,0 0 1,0 1-1,-1 0 0,-1 0 1,-23-21-1,19 24 50,0 2 1,0 0-1,-1 1 0,0 0 1,-1 2-1,1 0 0,-1 0 1,-1 2-1,-32-5 1,-9 3 239,-98 5 0,81 2-287,10-1 54,0 4 0,0 2 0,0 3 0,1 3 0,-96 31 0,128-32-50,1 2 0,1 1 0,0 1-1,1 1 1,0 2 0,2 1 0,0 1-1,1 2 1,1 1 0,1 0 0,2 2-1,-31 41 1,42-49-54,2 1 0,0 0-1,1 1 1,1-1 0,1 2-1,1-1 1,0 1 0,2 0-1,0 1 1,1-1-1,0 22 1,3-32 0,0 1 0,1 0 0,0-1 0,1 1 0,0-1 0,1 0 0,0 1-1,1-1 1,0-1 0,5 12 0,-4-15 4,-1 1 1,1-1-1,0 0 0,0 0 0,1 0 0,-1 0 1,1-1-1,1 0 0,-1-1 0,1 1 0,0-1 0,0 0 1,0-1-1,13 5 0,8 0 69,1-1 0,-1-2 0,1 0 0,0-2 0,0-2 1,45-2-1,2-5 185,95-21 1,42-18 156,-3-9-1,269-107 1,-478 160-406,216-97 1314,-196 87-1086,-1-1 0,0-1-1,-1-1 1,0 0-1,-1-2 1,-1 0-1,30-35 1,-43 45-167,0-1-1,0 1 1,0-1 0,0 0 0,-1-1 0,0 1-1,-1-1 1,0 1 0,0-1 0,-1 0-1,1-9 1,-1 12-20,-1 1 0,-1-1 0,1 0 0,-1 1 0,0-1 0,0 0 0,0 1 0,0-1 0,-1 1 0,0-1 0,0 1 0,0 0-1,0 0 1,-1 0 0,0 0 0,0 0 0,0 1 0,0-1 0,-6-4 0,-6-3-12,0 0-1,-1 2 1,-1 0-1,1 0 1,-1 2 0,-1 0-1,1 1 1,-1 1-1,-1 0 1,-19-1 0,-19-2-154,-115 2 0,-2 19-2439,59 4-2020,102-15 3830,-72 9-5307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8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4841 828 11018,'-10'-1'36,"0"0"-1,1-1 0,-1 0 0,1-1 1,-1 0-1,1 0 0,0-1 0,0-1 1,0 1-1,1-1 0,0-1 0,0 0 0,0 0 1,1 0-1,-1-1 0,2 0 0,-1 0 1,1-1-1,-6-9 0,3-1 123,-1 1 0,-1 1 0,0-1 0,-1 2 0,-1 0 0,0 0 0,-1 1 0,-25-18 0,16 16-165,-1 1 1,-1 1-1,0 1 1,-1 1-1,-38-12 1,-60-17 89,-255-92 111,175 55 309,-217-53 0,306 104-398,-1 4 0,-1 6 0,-185-4 0,115 21-1125,-290 39-1,395-26 1063,1 3 0,0 5 0,1 2 0,2 4 0,-149 74 0,141-52 42,2 3-1,3 4 0,2 4 0,-78 75 0,97-75-80,3 2 0,3 3 0,2 2-1,3 2 1,-44 85 0,19-11 305,7 3 0,6 2 0,-74 277 0,106-303-219,6 2 0,5 1 0,6 0 0,5 1 1,12 172-1,-1-253-58,3-1 0,1 0 1,2 0-1,2-1 1,2 0-1,1-1 0,3-1 1,1 0-1,2-2 0,2 0 1,1-1-1,2-2 0,2-1 1,1 0-1,35 30 1,50 31-72,233 152 0,-220-163-185,146 82-237,-224-142 438,2-2-1,0-2 0,97 24 1,321 24 659,-117-25-507,-148-5-99,236 33-88,-376-66-79,0-4 0,0-1 0,0-4-1,124-21 1,480-177 232,-516 149-22,-87 30-38,-1-3 1,-1-3-1,-1-2 1,-1-3-1,-2-3 0,-2-2 1,-1-3-1,71-67 1,-48 29 82,-4-4 0,-3-2 0,-4-3 0,-4-4 0,-4-2 0,-4-2 0,-5-3 0,-4-3 1,-4-1-1,-5-1 0,-4-3 0,-5 0 0,-5-2 0,-5-1 0,9-184 0,-24 112-550,-42-362 0,21 433 273,-6 1 0,-4 0 0,-4 2 1,-67-150-1,73 205-30,-2 0 0,-3 2 1,-62-82-1,68 103-255,-2 2-1,0 0 1,-2 2 0,-2 1 0,0 1-1,-59-35 1,-62-14-2678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49 3459,'-12'-18'2537,"0"-13"14851,21 59-14475,1 2-2145,1-1 0,1 0 0,1 0 0,19 29 0,-26-49-840,0-1-1,0 0 0,1 0 1,0 0-1,1-1 0,-1 0 1,12 7-1,-14-11-109,0 0-1,0 0 1,0-1-1,0 0 1,0 0 0,1 0-1,-1 0 1,1-1-1,-1 0 1,1 0 0,0-1-1,0 1 1,-1-1-1,8-1 1,-10 0-253,0 0 0,0 0-1,0 0 1,0 0 0,0-1 0,-1 1 0,1-1-1,0 0 1,-1 0 0,1 0 0,-1 0 0,1 0 0,-1 0-1,0-1 1,0 1 0,0-1 0,0 1 0,-1-1-1,1 0 1,-1 0 0,1 0 0,0-4 0,10-24-6126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9065,'0'0'9769,"-34"50"-7879,8-12 31,1 11-31,2 6-64,-4 7-321,0 2-672,12-1-416,-1-2-289,3-7-96,8-7-32,5-5-609,0-11-1377,0-10-2306,0-13-3171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5765,'0'0'20372,"49"27"-19443,-9-19-449,10 0-352,2-1-64,2-1-96,-5 2-1121,-4-1-1217,-11 0-1282,-10-3-672,-15 0-2530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11082,'0'0'11916,"72"41"-10443,-29-33-736,5 1-545,6-2-128,-3-3-480,-1-3-2435,-3-1-4420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27 13645,'0'0'10463,"-9"-6"-9657,6 4-792,0 0 0,-1-1 1,1 1-1,-1 0 0,0 1 0,1-1 0,-1 1 0,0 0 0,0 0 0,0 0 0,0 0 1,0 0-1,0 1 0,0 0 0,0 0 0,-1 0 0,1 0 0,0 1 0,0 0 0,0 0 1,0 0-1,0 0 0,1 0 0,-1 1 0,0 0 0,0 0 0,-4 3 0,-11 5 74,0 2 0,1 1 0,1 0 0,-16 16 0,27-24-24,1 0 0,0 0 0,0 1 0,1-1 0,0 1 0,0 0 0,0 0-1,1 1 1,0-1 0,0 1 0,0 0 0,1 0 0,0 0 0,0 0 0,1 0 0,-1 7 0,2-11-46,0-1 0,1 0 0,-1 1 0,0-1-1,1 0 1,-1 0 0,1 1 0,0-1 0,0 0 0,0 0 0,0 0 0,0 0-1,0 0 1,1 0 0,-1 0 0,1-1 0,-1 1 0,1 0 0,2 1 0,0 0 12,0 0 1,1 0-1,0-1 1,0 1 0,0-1-1,0 0 1,0-1-1,6 2 1,12 1-162,0-1 0,0-1 0,24-1 0,-32 0-202,105-2-5940,-64-5-998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13325,'0'0'8520,"-39"61"-6727,31-31 129,1 2-801,4 0-608,3 1-321,0 0-96,7-2-96,18-5-128,-2-2-929,8-5-929,2-6-1025,1-5-1954,0-8-2466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13293,'0'0'12433,"-5"9"-11835,1-1-486,0-1 0,0 0 0,1 1 0,0 0 0,1 0 1,0 0-1,0 0 0,1 0 0,-1 9 0,2-13-86,-1-1 0,2 1 0,-1 0 1,0 0-1,1-1 0,0 1 0,-1 0 0,1-1 0,1 1 0,-1-1 0,1 1 0,-1-1 0,1 0 0,0 1 0,0-1 0,0 0 1,1 0-1,-1-1 0,1 1 0,0 0 0,-1-1 0,1 1 0,0-1 0,0 0 0,1 0 0,3 1 0,2 2-9,1-1-1,1-1 0,-1 0 0,1 0 1,-1-1-1,1-1 0,20 2 0,-25-3-538,0-1-1,0 1 0,0-1 1,0 0-1,0-1 0,10-3 0,-13 4-318,0 0-1,0-1 0,0 0 0,-1 1 0,1-1 0,-1 0 0,1 0 0,-1 0 0,0 0 0,0-1 0,0 1 0,0-1 0,3-4 0,5-17-10806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1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1608 137 3748,'0'0'4163,"3"-5"-4648,0 2 484,-2 2-2,0 0 0,0-1-1,0 1 1,0 0 0,0-1 0,0 1 0,0-1 0,0 1 0,0-1-1,-1 1 1,1-1 0,-1 0 0,1 1 0,-1-3 0,-6 3 209,-1 0 0,0 1 1,1-1-1,-1 1 1,-8 1-1,-54 4 3389,-101-5 0,110-5-3305,1-2 0,-1-3 0,-113-34-1,138 33-287,0 2-1,0 2 0,-1 1 0,1 2 0,-1 1 0,0 2 0,-1 1 1,2 2-1,-1 2 0,0 1 0,1 2 0,-1 1 0,-64 25 0,58-18-10,-8 1 10,1 3 0,1 2 0,-81 48 0,120-63-5,2 0-1,-1 1 1,1 0-1,0 0 1,0 0-1,1 1 1,0 0-1,0 0 1,1 0-1,0 1 1,0 0-1,-5 15 1,6-10 7,0 0 0,1 1 1,1-1-1,0 1 0,0-1 0,2 1 1,2 28-1,0-33-2,0 0 0,1 0 1,0 0-1,1-1 0,0 1 0,0-1 0,1 0 1,0 0-1,1-1 0,0 1 0,0-1 0,1 0 1,0-1-1,0 0 0,1 0 0,0-1 0,15 11 1,7 1-8,0 0 1,0-2-1,64 24 1,82 18 50,306 58 1,-413-103-51,1-4 0,0-3 0,0-2 1,87-8-1,-102-1 36,0-3-1,-1-2 1,0-3 0,-1-1-1,97-43 1,-112 41-18,-1-3-1,0-1 1,-2-1 0,-1-3-1,36-29 1,-60 43-8,0 0 0,0-1-1,-1 0 1,0 0 0,-1-1 0,-1 0 0,0 0-1,7-15 1,-11 18 6,0 0 0,-1 0 0,0 0 0,0 0 0,0 0 0,-2-1 0,1 1 0,-1 0 0,0 0-1,-1-1 1,0 1 0,-1 0 0,-3-15 0,1 15 24,0-1-1,0 1 1,-1 0-1,0 1 1,-1-1-1,0 1 1,0 0-1,-1 1 1,0-1-1,0 1 1,0 1-1,-1-1 1,-13-7-1,-3-1 89,0 1-1,-1 1 0,-43-15 0,12 10-44,0 2 0,-1 3 0,-1 3-1,-85-6 1,-241 12-912,219 6-873,37-2-2382,4 0-3593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10186,'0'0'9096,"-4"64"-6373,-1-37-225,-4 6-768,-2 2-609,5 6-416,-3 0-481,4 2-192,-4 1 0,7-3-865,2-7-1377,0-8-1698,0-12-576,7-11-1762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10666,'0'0'8008,"18"52"-5126,-3-27-415,-3 5-610,1 1-832,-4 8-416,-4 0-289,-5 7-224,0 2-32,-21 0 33,-6 2-33,-8-9-417,-10-5-1857,7-12-3940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7495,'0'0'16976,"-40"60"-16015,20-28-352,6 6-289,5 0-192,3 1-96,6-1 0,0-7-64,4-1-160,3-8-513,2-9-480,-5-6-705,-8-18-14733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13613,'0'0'5669,"47"-11"-4259,-11 7 95,13 2-192,3 2-512,4 0-705,3 0-929,1 0-2786,-3-7-7175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9257,'0'0'11691,"5"77"-11371,-5-38-192,-5 0-96,3 2-576,-2-5-769,4-3-289,-3-5-1153,-3-8-1601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36 416 11979,'0'0'3139,"56"0"513,-16-3-1218,5-3-672,3-1-769,6-1-865,-1 2-352,-3-2-1346,-7 0-928,-5-1-737,-16 0-1442,-8-3-1312</inkml:trace>
  <inkml:trace contextRef="#ctx0" brushRef="#br0" timeOffset="1">0 38 13677,'0'0'13645,"54"-30"-13485,-11 26-160,10 3-160,8-2-993,-2 3-897,3 0-1185,-3 0-2018,0 0-4196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16720,'0'0'4932,"-11"11"-4024,-12 12-352,2 0 1,1 2-1,0 0 0,-19 36 0,32-48-502,0 0 0,1 1 0,1 0-1,0 0 1,1 0 0,1 1 0,0 0 0,0-1-1,2 1 1,0 0 0,1 0 0,1 15 0,0-26-123,0 0 1,1 0-1,-1 0 0,1-1 1,0 1-1,0 0 1,0-1-1,0 1 1,1-1-1,-1 0 1,1 0-1,0 0 0,0 0 1,0 0-1,0-1 1,1 1-1,-1-1 1,1 0-1,-1 0 1,1 0-1,0-1 1,0 1-1,0-1 0,4 1 1,2 1-1104,0-1 1,0 0-1,1-1 1,-1 0 0,1-1-1,-1 0 1,0-1-1,17-2 1,12-10-6367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63 154 10570,'0'0'12716,"-46"29"-12107,37-9-289,1 2 64,8 1 97,0-2-129,0-2-224,6-3-64,5-3-32,-2-4-320,5-5-641,-1-3-1281,-1-1-1730,-1-2-3555</inkml:trace>
  <inkml:trace contextRef="#ctx0" brushRef="#br0" timeOffset="1">24 1 18033,'0'0'7079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11979,'0'0'10394,"7"8"-9385,2 3-676,20 23 376,32 49 0,-53-70-700,-1-1 1,0 1-1,-1 0 1,0 0-1,-1 1 1,-1 0-1,0 0 1,4 26 0,-7-26 2,-1 1 0,0 0 0,-1 0 1,-1 0-1,0 0 0,-1 0 1,0-1-1,-1 1 0,-1-1 0,0 0 1,-1 0-1,-1-1 0,0 1 0,-1-2 1,-9 14-1,9-17-593,0 1 0,-1-1 0,0-1 0,-1 1 0,1-2 0,-21 13 0,-3-5-6033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6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18097,'0'0'4965,"0"76"-4485,-2-42-223,2 3-129,0-3 0,0-1-64,5-6 0,-1-5-32,1-5-256,-1-4-577,-4-9-608,-13-4-9129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39:1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4869,'0'0'9465,"9"10"-8964,2 1-401,1 0 0,0-1 0,0-1 0,1 0 0,0 0-1,1-2 1,-1 1 0,2-2 0,22 8 0,-4-6-76,-1-2-1,1-2 1,0-1 0,0-2 0,0 0 0,0-3 0,0-1 0,43-9-1,30-12 108,123-47 0,68-16 364,-216 74 6,122-3 1,20-3-685,-190 14-641,-1-1 1,0-2-1,-1-1 0,52-22 0,-15-5-3329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13805,'0'0'6823,"45"-13"-4966,-10 11-640,3 1-224,12 1-736,8 0-193,6 0-1249,7 0-2371,-1 0-3779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24 16335,'-12'-4'2291,"-2"-1"-1897,1 1 0,-1 1 0,0 0 0,-1 1 0,1 1 1,0 0-1,-1 0 0,1 2 0,0 0 0,0 0 0,-25 7 0,24-2-270,1 0 0,0 2-1,0-1 1,0 2-1,1-1 1,0 2 0,1 0-1,0 0 1,1 1-1,0 1 1,-12 15 0,17-19-7,0 1 1,1 0 0,-1 0 0,2 0-1,-1 1 1,1-1 0,1 1 0,0 0 0,0 0-1,1 0 1,0 0 0,1 1 0,0-1-1,1 1 1,0-1 0,0 0 0,1 1 0,3 10-1,-2-15-103,0 0 0,1 0 1,-1-1-1,1 1 0,1-1 0,-1 1 0,1-1 0,0 0 0,0-1 0,0 1 0,1-1 0,-1 1 0,1-1 0,0-1 0,0 1 1,1-1-1,-1 0 0,1 0 0,0 0 0,0-1 0,0 0 0,7 2 0,3 0 11,-1 0 0,1-1 0,0-1 0,-1-1 0,1 0 0,0-1 0,27-3-1,-39 2 11,1 0-1,-1 0 1,0-1-1,1 1 0,-1-1 1,0 0-1,0-1 1,0 1-1,0-1 0,0 0 1,-1 1-1,1-2 1,3-3-1,-6 6 13,0 0 1,-1 0-1,1 0 1,0 0-1,-1 0 0,1 0 1,-1 0-1,1 0 1,-1 0-1,1 0 0,-1 0 1,0-1-1,1 1 1,-1 0-1,0 0 0,0 0 1,0-1-1,0 1 1,0 0-1,-1-2 0,1 1 17,-1 1-1,0-1 0,0 1 1,0 0-1,0 0 0,0-1 1,-1 1-1,1 0 1,0 0-1,0 0 0,-1 0 1,1 0-1,0 0 0,-1 1 1,1-1-1,-1 0 0,0 1 1,1-1-1,-4 0 0,-15-4 78,-1 1-1,0 1 0,0 1 1,0 0-1,0 2 0,-27 3 1,143 0-269,-56-9-301,-1-3 1,1-1-1,43-17 1,-81 26 418,0 1-1,0-1 1,0 1 0,0 0 0,0-1-1,0 1 1,0 0 0,0 0 0,0-1-1,0 1 1,0 0 0,0 0-1,0 0 1,1 0 0,-1 0 0,0 1-1,0-1 1,0 0 0,0 0 0,0 1-1,0-1 1,0 0 0,0 1 0,0-1-1,1 2 1,-1-1 9,-1 0 1,1 0-1,-1 1 0,0-1 1,1 0-1,-1 1 0,0-1 0,1 0 1,-1 0-1,0 1 0,0-1 1,0 0-1,-1 1 0,1-1 1,0 0-1,0 1 0,-1 1 0,-5 13 91,1-1-1,-15 27 0,12-26-40,1-1-83,0 0-1,1 1 0,1 0 0,1-1 1,0 2-1,1-1 0,-1 30 1,7-25-2539,13-9-3599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13357,'0'2'4213,"0"15"-3302,-1 58 2453,2 84 84,-1-158-3394,0-1 0,0 1 1,0 0-1,0-1 0,0 1 0,0-1 0,0 1 0,1 0 0,-1-1 0,0 1 0,0 0 1,0-1-1,1 1 0,-1-1 0,0 1 0,1-1 0,-1 1 0,1-1 0,-1 1 0,0-1 1,1 1-1,-1-1 0,1 1 0,-1-1 0,1 0 0,-1 1 0,1-1 0,0 0 0,-1 0 1,1 1-1,-1-1 0,1 0 0,0 0 0,-1 0 0,1 0 0,0 0 0,-1 1 0,1-1 1,-1 0-1,1-1 0,0 1 0,-1 0 0,1 0 0,0 0 0,-1 0 0,1 0 0,0-1 1,28-16 1442,-2-11-1157,29-40 0,-19 22-273,-37 46-70,0 0-1,0 0 1,0 1 0,0-1-1,0 0 1,0 0 0,0 0-1,0 1 1,0-1 0,0 0-1,0 0 1,0 0 0,1 0-1,-1 1 1,0-1 0,0 0-1,0 0 1,0 0 0,0 0-1,0 0 1,1 1 0,-1-1-1,0 0 1,0 0 0,0 0-1,0 0 1,1 0-1,-1 0 1,0 0 0,0 0-1,0 0 1,1 0 0,-1 0-1,0 1 1,0-1 0,0 0-1,1 0 1,-1 0 0,0-1-1,0 1 1,0 0 0,0 0-1,1 0 1,-1 0 0,0 0-1,0 0 1,0 0 0,1 0-1,-1 0 1,0 0-1,0 0 1,0-1 0,0 1-1,0 0 1,1 0 0,-1 0-1,0 0 1,0 0 0,0-1-1,0 1 1,0 0 0,0 0-1,0 0 1,1 0 0,-1-1-1,0 1 1,0 0 0,0 0-1,-1 26-46,-9 32 86,7-47-45,1-7 28,1 1 1,0 0-1,0-1 0,0 1 0,0 0 0,1 0 0,0 5 1,0-9-4,0 0 0,1 0 0,-1 0 0,1 0 0,-1 0 0,1 0 1,-1-1-1,1 1 0,0 0 0,-1 0 0,1-1 0,0 1 0,0 0 0,0-1 1,-1 1-1,1 0 0,0-1 0,0 0 0,0 1 0,0-1 0,0 1 0,0-1 1,0 0-1,0 0 0,0 0 0,0 1 0,0-1 0,0 0 0,0 0 1,0 0-1,0-1 0,0 1 0,0 0 0,0 0 0,0 0 0,0-1 0,0 1 1,1-1-1,12-4 41,0 1 1,0-2 0,-1 0 0,1-1-1,-1 0 1,-1-1 0,0-1 0,16-13-1,18-11-283,-46 33 213,0 0 0,0-1 0,1 1 0,-1 0 0,0 0 0,0-1 0,1 1 0,-1 0 1,0 0-1,1 0 0,-1-1 0,0 1 0,1 0 0,-1 0 0,0 0 0,1 0 0,-1 0 0,0 0 0,1 0 0,-1 0 0,0 0 0,1 0 0,-1 0 0,1 0 0,-1 0 0,0 0 0,1 0 0,-1 0 0,0 0 0,1 0 0,-1 1 0,0-1 0,1 0 0,-1 0 0,0 0 0,0 0 0,1 1 0,-1-1 0,0 0 0,0 0 0,1 1 0,-1-1 0,0 0 0,1 1 0,0 22-128,-13 32 330,11-49-192,0-3 18,0 1-1,0-1 1,0 1-1,1-1 1,-1 1-1,1 0 1,0-1 0,0 1-1,0 0 1,2 3-1,-2-6-177,1 0 1,0 0-1,-1 0 0,1 0 0,0 0 1,0 0-1,0 0 0,0 0 1,0-1-1,0 1 0,0 0 0,0-1 1,0 1-1,0-1 0,0 1 0,0-1 1,0 1-1,1-1 0,-1 0 0,0 0 1,0 1-1,0-1 0,1 0 0,-1 0 1,0 0-1,0 0 0,0-1 1,1 1-1,-1 0 0,0 0 0,0-1 1,2 0-1,18-4-6307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13357,'0'0'10986,"50"-7"-9513,-6-2-576,2 3-288,16-1-289,1 5-224,-6-1-64,1 2-897,-13 1-1569,-14 0-2146,-6 0-2211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11018,'0'0'8617,"52"19"-6407,-7-19-705,3 0-544,12-2-705,-6-5-192,2 0-352,-11-1-2114,-6-3-3332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13100,'2'7'9266,"-4"21"-6943,-9 35-1922,-19 28-17,15-47-288,1 0 1,-9 56-1,23-98-60,0-1 0,0 0 1,0 0-1,1 1 0,-1-1 0,0 0 0,0 0 0,1 1 1,-1-1-1,1 0 0,-1 0 0,1 0 0,0 0 1,-1 0-1,1 0 0,0 0 0,0 0 0,0 0 0,-1 0 1,1 0-1,0 0 0,0 0 0,0-1 0,1 1 0,-1 0 1,0-1-1,0 1 0,0-1 0,0 1 0,1-1 1,-1 0-1,0 1 0,0-1 0,1 0 0,-1 0 0,0 0 1,0 0-1,1 0 0,-1 0 0,0 0 0,2-1 0,66-6 662,-59 6-651,69-10-5,16-2-2134,-34-1-3257,-25 2-1538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14734,'0'0'8547,"-8"11"-8083,-20 28 103,3 1 0,-26 53 0,43-79-420,2 1 0,0 1 0,0-1 0,2 1 0,0 0 0,1 0 0,0 0 0,1 0 0,1 0 0,1 1 0,1 19 0,0-32-130,1 1 0,-1-1 0,1 0 0,0 0 0,0 0 1,0 0-1,0 0 0,1 0 0,0-1 0,-1 1 0,1-1 1,1 0-1,-1 0 0,0 0 0,1 0 0,-1 0 0,1-1 0,0 1 1,0-1-1,0 0 0,0 0 0,0-1 0,1 1 0,8 1 0,52 8-1737,-6-11-3496,-23-5-688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16816,'0'0'4740,"-15"49"-2594,10-27-448,5 1-737,0-2-385,7 0-127,9-8-289,8-4-64,3-8 0,2-1-160,-4-1-737,2-16-832,-4-3-1666,-1-3-1602,-6-2-1793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11243,'0'0'7655,"-41"78"-4933,23-40-255,-4 9-385,4 1-705,6 0-640,-3-2-545,8-3-128,7-5-64,0-7-897,2-13-2434,12-7-3588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14478,'0'0'11114,"-5"73"-10377,-4-40-481,9 1-192,-2-2-32,2-1-96,0-6-640,11-5-1058,2-9-1569,-1-8-2275,3-3-9063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393 332 4420,'0'0'-357,"2"-11"-407,6-34 344,1 1 0,26-68 0,-23 73 486,-11 38 62,-1 1-1,0-1 1,1 0-1,-1 0 1,0 0 0,1 0-1,-1 0 1,0 0 0,0 1-1,0-1 1,0 0 0,0 0-1,0 0 1,0 0-1,0 0 1,0 0 0,0 0-1,0 0 1,-1 0 0,1 0-1,0 1 1,-1-1-1,1 0 1,0 0 0,-1 0-1,1 0 1,-1 1 0,0-1-1,1 0 1,-1 1 0,0-1-1,1 0 1,-1 1-1,0-1 1,0 0 0,-8 1 493,0 0 0,0 1 0,0 0 1,0 1-1,1-1 0,-1 2 0,0-1 1,-11 6-1,-68 37 935,26-13-1027,49-24-555,-1 1 0,1 0 0,0 0 0,1 1 0,0 1 0,0 0 0,1 0-1,1 1 1,0 1 0,1 0 0,0 0 0,1 1 0,-12 25 0,12-21 126,1 1 0,0 0 0,1 0 1,1 0-1,1 1 0,1-1 0,0 1 0,2 0 1,0 0-1,4 32 0,3-25-133,1-1 1,2 1-1,1-1 1,0-1-1,2 0 1,1 0-1,2-1 0,0-1 1,29 34-1,-33-43-57,1-1-1,0-1 0,1 0 1,1-1-1,0-1 0,0 0 1,1-1-1,0 0 1,0-1-1,1-1 0,1 0 1,-1-1-1,1-1 0,29 5 1,-34-8 97,0-1 1,0 0 0,0-1 0,0 0 0,0-1 0,0-1-1,-1 0 1,1 0 0,0-1 0,-1 0 0,1-1 0,-1-1-1,0 0 1,-1 0 0,1-1 0,-1 0 0,0-1-1,-1 0 1,1-1 0,-1 0 0,-1 0 0,10-13 0,0-2 8,-2-2 0,-1 0 0,-1 0 1,-1-2-1,-1 1 0,-1-2 0,12-53 0,-8 15 222,-3-1 0,3-87 0,-13 122-20,2-17 295,-2-1 0,-7-75-1,4 120-481,1 1-1,-1-1 0,-1 0 1,1 1-1,-1-1 1,1 1-1,-1-1 0,0 1 1,-1 0-1,1 0 0,-1 0 1,0 0-1,0 1 1,0-1-1,0 1 0,-1-1 1,0 1-1,1 0 0,-1 0 1,0 1-1,0-1 1,-1 1-1,1 0 0,0 0 1,-1 1-1,1-1 0,-1 1 1,1 0-1,-1 0 1,0 0-1,0 1 0,1-1 1,-7 2-1,-2-1-120,-1 0 0,1 2 0,0 0 0,-1 0 0,1 1 0,0 1 0,0 0 0,0 1 0,1 0 0,-19 11 0,-6 9-1792,-53 46 0,23-12-1475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12556,'0'0'2178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8872,'0'0'20404,"0"0"-20403,1 0 1,-1-1-1,0 1 0,0 0 1,1 0-1,-1 0 1,0 0-1,0 0 1,1 0-1,-1 0 0,0 0 1,1 0-1,-1 0 1,0 0-1,0 0 0,1 0 1,-1 0-1,0 0 1,1 0-1,-1 0 1,0 0-1,0 0 0,1 0 1,-1 0-1,0 1 1,0-1-1,1 0 1,-1 0-1,0 0 0,0 0 1,1 1-1,-1-1 1,0 0-1,0 0 1,0 1-1,0-1 0,1 0 1,-1 0-1,0 0 1,0 1-1,0-1 0,0 0 1,0 1-1,0-1 1,0 8 5,-1-1 0,-1 1 0,0-1 0,0 1 0,0-1 0,-1 0 0,0 0 0,-5 9 0,-13 40-6,19-52 9,1 1 0,1-1 0,-1 0 0,0 1 1,1-1-1,0 1 0,0-1 0,1 6 0,0-9 14,0 0-1,-1 0 0,1 0 1,0 0-1,0 0 0,0 0 1,-1 0-1,1 0 0,0 0 1,1 0-1,-1 0 0,0 0 1,0-1-1,0 1 1,0 0-1,1-1 0,-1 1 1,0-1-1,0 0 0,1 1 1,-1-1-1,0 0 0,1 0 1,-1 0-1,0 0 0,1 0 1,-1 0-1,3 0 1,19 0-21,-9 1 3,0 0 1,0-2-1,21-2 1,-1-10-3249,-32 11 2461,1 0 1,0 0-1,-1 0 1,1 0-1,-1-1 0,0 1 1,0-1-1,0 1 1,2-5-1,6-13-8540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15919,'0'0'10538,"20"31"-11147,-7-15-2305,-1-7-2243,-1-4-4997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16624,'0'0'7078,"52"73"-5380,-30-39-769,-4 5-321,-4 5-383,-8 7-161,-6 5 0,-6 5 64,-19 8-64,-9 3-32,-4-3 0,-5-1-96,-8-10-705,4-9-1793,1-13-2659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7303,'0'0'284,"0"1"0,0-1 0,0 0-1,0 1 1,0-1 0,0 0 0,0 1 0,0-1 0,0 0 0,0 1-1,0-1 1,0 0 0,0 1 0,1-1 0,-1 0 0,0 1 0,0-1 0,0 0-1,0 1 1,1-1 0,-1 0 0,0 1 0,0-1 0,1 0 0,-1 0-1,0 0 1,1 1 0,-1-1 0,0 0 0,1 0 0,-1 0 0,0 0-1,1 1 1,19 4 3401,30-4-2828,-41-1 463,207 7 705,-72 6-4883,-108-10-974,-1-4-4277,-14-2-1709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10922,'0'0'9481,"9"5"-8643,46 22 32,100 34-1,-72-31-723,-82-30-136,1 1 1,0-1-1,-1 1 0,1-1 1,-1 1-1,1 0 0,-1 0 1,0 0-1,1 0 0,-1 0 1,0 0-1,0 0 1,0 1-1,0-1 0,0 0 1,0 1-1,0-1 0,0 0 1,0 1-1,0-1 0,-1 1 1,1 0-1,0 1 0,-1 0 55,0-1 0,0 1 0,0 0 0,-1-1-1,1 1 1,-1 0 0,1-1 0,-1 1 0,0 0-1,0-1 1,0 1 0,0-1 0,-2 3-1,-7 9 418,0 0 0,0 0-1,-22 20 1,20-22-318,-124 119 24,74-80-7071,45-38-1968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8136,'0'0'15059,"2"11"-14354,18 207 232,-17-121-4533,-14-97-6344,-3-11 4917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11115,'0'0'11787,"63"-3"-10730,-28 3-577,4 0-352,6 0-128,4 0-833,-8 0-1601,1-4-2851,-10 0-3715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27 11883,'0'0'7864,"-8"-5"-5131,4 2-2637,0 1 1,0-1-1,0 1 1,0 0-1,0 0 0,0 1 1,-1-1-1,1 1 1,-1 0-1,1 0 1,-1 1-1,0-1 0,1 1 1,-1 0-1,0 0 1,1 0-1,-1 1 1,1 0-1,-1-1 0,1 2 1,-1-1-1,1 0 1,0 1-1,-1 0 1,1 0-1,0 0 0,0 1 1,0-1-1,1 1 1,-1 0-1,-6 7 1,6-5-101,1 0 1,-1 0-1,1 0 1,0 0-1,1 1 1,-1-1-1,1 1 1,0 0 0,1 0-1,-1-1 1,1 1-1,0 0 1,1 1-1,-1-1 1,2 8 0,-1-10 11,0-1 1,0 0 0,1 1 0,0-1 0,0 0 0,0 1 0,0-1 0,0 0 0,0 0-1,1 0 1,0 0 0,-1 0 0,1 0 0,0-1 0,1 1 0,-1-1 0,0 1 0,1-1-1,-1 0 1,1 0 0,0 0 0,0 0 0,0 0 0,0-1 0,0 1 0,0-1 0,0 0 0,4 2-1,0-2 45,0 0-1,-1 0 1,1 0-1,0 0 1,-1-1-1,1 0 1,0-1-1,0 1 1,-1-2-1,1 1 0,-1 0 1,1-1-1,-1 0 1,1-1-1,-1 0 1,0 0-1,0 0 1,5-4-1,-6 4 28,-1-1-1,-1 1 1,1-1-1,0 0 1,-1 0-1,0 0 0,0-1 1,0 1-1,0-1 1,-1 1-1,0-1 1,0 0-1,0 0 1,-1 0-1,1 0 1,-1 0-1,0 0 1,-1 0-1,1-1 1,-1 1-1,0 0 1,0 0-1,-2-9 0,1 12-134,1 0 0,-1 1 0,0-1 0,0 0 0,0 1 0,0-1 0,0 0 0,0 1 0,0 0 0,-1-1-1,1 1 1,-1 0 0,1-1 0,-1 1 0,1 0 0,-1 0 0,1 0 0,-1 0 0,0 1 0,0-1-1,0 0 1,1 1 0,-1-1 0,-4 0 0,-18 3-3132,23-1 2867,0-1-1,0 1 1,0-1-1,0 1 0,1-1 1,-1 1-1,0 0 1,0-1-1,1 1 1,-1 0-1,0 0 1,1-1-1,-1 1 1,1 0-1,-1 0 0,1 0 1,-1 0-1,1 0 1,0 0-1,0 0 1,-1 1-1,0 9-6389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14061,'0'0'8697,"-2"9"-8356,-5 23-129,2-1 1,1 0-1,0 54 0,13 107-415,-8-169-2229,-4-30-5572,-4-13 1832,1 5 5559,-9-10 1290,-28-37 1,-23-17 11083,66 79-11642,0 0 1,0-1-1,-1 1 1,1 0-1,0 0 1,0 0-1,0 0 0,0-1 1,0 1-1,-1 0 1,1 0-1,0 0 1,0-1-1,0 1 0,0 0 1,0 0-1,0 0 1,0-1-1,0 1 1,0 0-1,0 0 1,0-1-1,0 1 0,0 0 1,0 0-1,0 0 1,0-1-1,0 1 1,0 0-1,0 0 0,0-1 1,0 1-1,0 0 1,0 0-1,0 0 1,1-1-1,-1 1 0,0 0 1,0 0-1,0 0 1,1-1-1,12-2 1483,25 3-2229,-29 0 1063,70 7-2218,-50-3-1315,6-1-3741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3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885 128 5285,'0'0'956,"-8"-5"-786,2 1-67,0 0 0,0 0 0,0-1 0,1 0 0,0 0 0,0 0 0,0 0-1,0-1 1,1 0 0,-6-10 0,8 12-73,0 0 0,-1 0 1,1 0-1,-1 1 0,0 0 0,0-1 0,0 1 0,-1 0 0,1 0 1,-1 1-1,1-1 0,-1 1 0,0 0 0,0 0 0,0 0 1,0 0-1,-5 0 0,1 0 64,1 1 0,-1 0 0,0 0 0,0 1 0,0 0 0,0 0 0,0 1 1,1 0-1,-9 3 0,-15 5 214,1 1 0,1 2 0,-51 27 0,66-32-344,-11 6 51,-65 34 1144,-106 72 0,182-110-1160,1 2-1,0-1 1,1 2 0,0 0 0,1 0-1,0 1 1,1 0 0,1 1-1,0 0 1,0 0 0,2 1 0,0 0-1,1 1 1,0 0 0,1 0 0,1 0-1,0 0 1,1 0 0,1 1-1,0 31 1,3-19 84,1-1-1,1 1 0,1-1 1,2 0-1,1 0 0,1-1 1,19 46-1,-9-36-42,1-2 0,2 0 0,1-2 1,51 58-1,-65-82 59,176 187 1592,-161-175-1636,1-1 1,1 0-1,0-2 0,1-1 1,1-2-1,43 19 1,-45-26-36,1-1 1,0-1 0,0-2 0,0-1-1,0-1 1,0 0 0,1-3 0,-1 0-1,0-1 1,0-2 0,0-1-1,0 0 1,-1-2 0,0-1 0,0-1-1,32-18 1,-44 19 15,0-1 0,-1-1 0,0 0 0,-1-1 1,0 0-1,-1-1 0,0 0 0,0-1 0,-2 0 0,10-17 0,-7 8-12,0-2-1,-1 1 1,-1-1 0,-1-1 0,6-36-1,-8 6 120,-2 0 0,-3-1 0,-7-67-1,3 85-60,-1-1-1,-3 1 1,-1 0-1,-1 0 1,-2 1-1,-23-50 1,25 67-32,-1 1 1,-2-1-1,0 2 1,0 0 0,-2 0-1,0 1 1,-1 1-1,-1 0 1,-1 1-1,0 1 1,0 1 0,-32-18-1,-16-3-1627,-123-43-1,125 60-1267,-7 5-1116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20467,'0'0'7527</inkml:trace>
  <inkml:trace contextRef="#ctx0" brushRef="#br0" timeOffset="0.96">228 1 19763,'0'0'5445,"-4"56"-5445,4-26 32,0 3-96,0 1-641,0-2-768,0-2-1282,0-4-1088,0-4-1218,0-6-993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89 10378,'0'0'4975,"-7"-10"-1462,-22-30-892,29 39-2567,-1 1 0,0-1 0,1 1 0,-1-1 0,1 0 0,-1 1 0,1-1 0,0 0 0,-1 0 0,1 1 0,0-1 0,-1 0 0,1 0 0,0 0 0,0 1-1,0-1 1,-1 0 0,1 0 0,0 0 0,0 0 0,0 1 0,1-1 0,-1 0 0,0 0 0,0 0 0,0 0 0,1 1 0,-1-1 0,0 0 0,1 0 0,-1 1 0,0-1 0,1 0 0,-1 1 0,1-1 0,-1 0 0,1 1 0,0-1 0,-1 0 0,1 1 0,0-1 0,-1 1 0,1 0 0,0-1 0,-1 1-1,1-1 1,0 1 0,0 0 0,1-1 0,42-3 2103,-37 4-2053,15 0-260,0 0 0,1 2 0,-1 1 0,41 10 0,-51-10 83,-1 1 1,0 0-1,0 0 1,-1 2 0,1-1-1,-1 1 1,0 1-1,0-1 1,-1 2 0,0-1-1,9 11 1,-16-15 80,1-1 0,-1 1 1,0 0-1,0 0 0,0 0 0,-1 0 0,1 1 1,-1-1-1,0 0 0,1 0 0,-2 1 1,1-1-1,0 1 0,-1-1 0,1 1 1,-1-1-1,0 1 0,-1 4 0,0-3 136,0 0 0,0 0 0,-1 0 0,0 0 0,0 0-1,-1 0 1,1 0 0,-1-1 0,0 1 0,-7 7 0,-5 3 566,0 0 0,-1-1 1,-1-1-1,-34 21 0,42-29-527,0 0 0,0-1-1,-1 0 1,0-1 0,-12 3-1,20-6-317,1 1-1,-1-1 1,1 0-1,-1 0 0,0 0 1,1 0-1,-1 0 1,1 0-1,-1 0 0,0 0 1,1-1-1,-1 1 1,1-1-1,-1 1 1,1-1-1,-1 1 0,-1-2 1,2 1-251,0 0 0,1 0-1,-1-1 1,1 1 0,-1 0 0,1 0 0,0 0-1,-1-1 1,1 1 0,0 0 0,0 0 0,0-1 0,0 1-1,0 0 1,0-1 0,0 1 0,0 0 0,0 0-1,1-1 1,-1 1 0,0 0 0,1 0 0,-1 0 0,1-1-1,-1 1 1,2-1 0,9-13-8673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5477,'0'0'17329,"-34"52"-15279,29-30-737,1 2-480,4-1-577,0-1-160,13-2-64,1-4-160,2-2-1250,-1-8-1600,-1-6-770,1 0-2786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66 18225,'0'0'3556,"-5"9"-2595,-5 11-711,2-1 0,0 2 0,1-1 0,1 1 0,2 0 0,-5 36 1,1 180-1255,8-236-160,2-34-1815,-4-1 1255,-11-65 0,7 66 3843,-4-66 0,10 97-2005,1 1-1,-1 0 0,0 0 1,1 0-1,-1 0 0,1 0 0,-1 0 1,1 0-1,-1 0 0,1 0 0,0 0 1,0 0-1,-1 0 0,1 0 1,0 1-1,0-1 0,0 0 0,0 1 1,0-1-1,0 0 0,0 1 1,0-1-1,0 1 0,0 0 0,0-1 1,2 1-1,38-10-142,-24 7 58,-1-1-1031,-1-1-1,1 0 1,-1-1-1,0 0 1,27-18-1,-37 21 772,0-1 0,0 0 0,-1 0 0,0 0 0,0 0 0,0-1 0,0 0 0,-1 0-1,0 0 1,4-8 0,-5 8 541,0 0-1,0 0 1,-1-1 0,0 1-1,0-1 1,0 1-1,0-11 1,-14 25 1953,-2 13-1402,0 0-1,2 0 0,1 1 0,1 1 1,1 0-1,-10 36 0,13-39-552,2 0 0,0 0 0,1 0 0,2 0 0,0 1 0,1-1-1,2 25 1,0-39-392,0 0 0,0-1 0,1 1 0,0 0 0,0-1 0,0 0 0,1 1 0,0-1 0,0 0 1,0 0-1,7 8 0,-6-11-229,-1 1 0,0-1 0,1 0 0,0-1 0,0 1 0,0 0 0,0-1 0,0 0 0,1 0 1,-1 0-1,1-1 0,-1 0 0,1 1 0,-1-1 0,1-1 0,0 1 0,-1-1 0,8 0 0,-12 0 289,0 0-1,1 0 0,-1 0 1,0 0-1,0 0 0,1 0 1,-1 0-1,0 0 0,1 0 1,-1 0-1,0-1 0,0 1 1,1 0-1,-1 0 0,0 0 1,0 0-1,1 0 0,-1-1 1,0 1-1,0 0 0,0 0 1,1 0-1,-1-1 0,0 1 1,0 0-1,0 0 0,0-1 1,1 1-1,-1 0 0,0 0 1,0-1-1,0 1 0,0 0 1,0-1-1,0 1 0,0 0 1,0 0-1,0-1 0,0 1 1,-4-17-234,-13-14 413,-26-29 285,25 37-81,1-2-1,1 0 1,-25-53-1,41 78-336,0 0-1,0-1 0,0 1 1,0 0-1,0-1 0,0 1 1,0 0-1,0-1 1,-1 1-1,1 0 0,0-1 1,1 1-1,-1 0 0,0-1 1,0 1-1,0 0 1,0-1-1,0 1 0,0 0 1,0-1-1,0 1 0,1 0 1,-1-1-1,0 1 1,0 0-1,0 0 0,1-1 1,-1 1-1,0 0 0,0 0 1,1-1-1,-1 1 1,0 0-1,0 0 0,1 0 1,-1-1-1,19-2-227,30 9-3710,-35-4 227,7-2-4548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4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16720,'0'0'6438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182 319 10025,'3'-4'1362,"0"-1"0,0-1-1,0 1 1,-1 0-1,0-1 1,0 1 0,0-1-1,-1 1 1,0-1-1,1-6 1,-3 10-1265,1 1-1,0-1 1,-1 0 0,1 0-1,-1 1 1,1-1 0,-1 0 0,0 1-1,0-1 1,0 1 0,0-1 0,0 1-1,0-1 1,0 1 0,0 0-1,-1-1 1,1 1 0,0 0 0,-1 0-1,1 0 1,-1 0 0,1 0 0,-1 0-1,0 0 1,1 1 0,-1-1-1,0 1 1,1-1 0,-1 1 0,0 0-1,0-1 1,1 1 0,-1 0 0,0 0-1,0 0 1,-2 1 0,-4-1-81,1 0 0,0 0 0,0 1 0,-1 0 0,1 0 0,0 1 0,0 0 0,0 0 0,0 1 0,1 0 0,-1 0 0,1 0 0,-1 1 0,1 0 0,-6 5 0,8-6 11,1 0-1,0 0 0,-1 1 0,1 0 1,0-1-1,1 1 0,-1 0 0,1 0 1,-1 1-1,1-1 0,1 0 0,-1 1 1,1 0-1,-1-1 0,1 1 0,1-1 1,-1 1-1,0 0 0,1 0 0,0 0 1,0-1-1,1 1 0,0 0 0,1 5 1,-2-8-4,1 0 1,0 0-1,1 0 1,-1 0-1,0 0 1,0-1-1,1 1 1,-1 0-1,1-1 1,0 1-1,-1-1 1,1 0-1,0 1 1,0-1-1,0 0 1,0 0-1,0 0 1,0 0-1,0-1 1,0 1-1,0 0 1,0-1-1,1 1 1,-1-1-1,0 0 1,0 0 0,0 0-1,1 0 1,-1 0-1,2-1 1,5 1 70,-1-1 0,0 0 1,0-1-1,0 0 1,0 0-1,0 0 0,8-4 1,-2-3-62,0 1 0,-1-2 1,0 0-1,0 0 1,-1-1-1,-1-1 1,0 0-1,0 0 0,-1-1 1,-1-1-1,14-23 1,-14 19-33,0 0 0,-1-1 0,-1 0 0,-1 0 0,-1 0 0,0-1 0,-2 1 0,0-1 0,0-23 0,-3 43 3,0-1 0,0 1 0,1 0 0,-1-1-1,0 1 1,0 0 0,0-1 0,0 1 0,0 0 0,0-1 0,0 1 0,0 0 0,0-1 0,-1 1 0,1 0 0,0 0 0,0-1 0,0 1 0,0 0 0,0-1 0,0 1 0,-1 0 0,1 0 0,0-1 0,0 1 0,0 0-1,-1 0 1,1-1 0,0 1 0,0 0 0,-1 0 0,1 0 0,0 0 0,-1-1 0,1 1 0,-1 0 0,-9 7 93,-9 17-25,8-5 18,1 0 0,1 1 0,1 1 0,0-1 0,-9 43 0,15-51-140,1 0-1,0-1 0,1 1 1,0 0-1,0-1 0,1 1 1,1 0-1,0-1 1,0 1-1,2-1 0,-1 0 1,10 20-1,-13-30-820,8 13 113,-5-10-3814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12588,'0'0'18049,"2"9"-17617,-1 16-203,-2 48-1,-1-14-7,2-58-215,0-1 0,0 1 0,0-1-1,0 1 1,0-1 0,0 1 0,0 0 0,0-1-1,1 1 1,-1-1 0,0 1 0,0-1 0,1 1-1,-1-1 1,0 1 0,0-1 0,1 1-1,-1-1 1,0 0 0,1 1 0,-1-1 0,1 0-1,-1 1 1,1-1 0,-1 0 0,1 1 0,-1-1-1,1 0 1,-1 0 0,1 1 0,-1-1-1,1 0 1,23-2 341,20-18 135,-14-5-482,-1-2 0,44-52 0,-68 74 0,-5 4 0,0 1 0,1 0 0,-1-1 0,0 1 0,0 0 0,0 0 0,0-1 0,0 1 0,1 0 0,-1 0 0,0-1 0,0 1 0,0 0 0,1 0 0,-1 0 0,0-1 0,0 1 0,1 0 0,-1 0 0,0 0 0,1 0 0,-1 0 0,0-1 0,0 1 0,1 0 0,-1 0 0,0 0 0,1 0 0,-1 0 0,0 0 0,1 0 0,-1 0 0,0 0 0,0 0 0,1 0 0,-1 0 0,0 0 0,1 1 0,-1-1 0,0 0 0,1 0 0,0 15 0,-6 18 0,2-27 0,1 0 0,0 1 0,1-1 0,0 0 0,0 1 0,0-1 0,1 1 0,0 11 0,1-17 0,0-1 0,-1 1 0,1 0 0,0-1 0,-1 1 0,1 0 0,0-1 0,0 1 0,-1-1 0,1 1 0,0-1 0,0 1 0,0-1 0,0 0 0,0 0 0,0 1 0,0-1 0,0 0 0,0 0 0,0 0 0,0 0 0,0 0 0,0 0 0,-1 0 0,1 0 0,0 0 0,2-1 0,29-6 0,-22 2-76,-1 0 0,0-1 0,0 0 0,10-10 0,29-19-259,-47 39 290,0-1 1,-1 0-1,1 0 1,-1 0-1,0 1 1,1-1-1,-2 0 1,1 5-1,-13 35 141,-1 10-222,17-21-3346,2-27-2341,4-3-5216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7719,'0'0'4474,"12"1"-2814,86 9 856,136-5-1,-119-13-4413,-4-9-3675,-110 17 3892,-3 0-1405,-8 0-2823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10250,'0'0'8360,"54"29"-6567,-7-28-576,8 1-768,10-2-385,4 0 0,-1 0-641,-5 0-1088,-3-6-1762,-12-4-1346,-8-3-2049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12716,'0'0'3176,"9"0"-1569,9 0-1105,-1 1-1,1 1 0,-1 1 1,0 1-1,0 0 0,31 13 0,-35-13-446,0 2-1,0 0 0,-1 1 1,0 0-1,0 0 0,0 1 0,-1 1 1,-1 0-1,18 20 0,-25-27-58,-1 1 0,0 1 0,0-1 0,0 0 0,-1 0 0,1 1 0,-1-1 0,0 1 0,0-1 0,0 1 0,0 0 0,-1-1 0,1 1 0,-1 0 0,0-1 0,0 1 0,-1 7 0,-1-5 7,1 0 0,-1-1 0,-1 1 0,1 0 0,-1-1 0,0 1 0,0-1 0,-1 0 0,-7 9 0,-6 3 142,-1-1 0,0 0 0,-1-2 0,-27 17 0,-37 17 692,-41 27 618,113-67-1909,-1 1 0,1 0 0,1 1 0,0 0 0,0 1 0,1 0 0,-12 19 0,10-9-5610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0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5157,'0'0'6144,"12"-10"-5225,5-3-700,0 1 1,1 1-1,1 0 1,0 1 0,0 1-1,33-10 1,35-4-176,129-16-1,95 7-32,-133 16 8,-139 11-10,-6 2 72,-63 10 198,-313 56-47,241-49 415,-144 0 1,244-14-590,5 0-95,487-36-233,-260 12-159,-228 24 832,-10 0-118,-31 0 13,-57 6-222,-485 87 68,559-90-267,16-2-33,0-1 1,-1 1 0,1 0 0,0 1 0,-1-1 0,1 1-1,0 1 1,0-1 0,1 1 0,-1 0 0,0 0 0,-5 5-1,11-8 112,0 0-1,0 1 1,0-1-1,0 0 1,0 0-1,0 0 1,-1 0-1,1 0 1,0 1-1,0-1 1,0 0-1,1 0 1,-1 0-1,0 0 1,0 0-1,0 1 1,0-1-1,0 0 1,0 0-1,0 0 1,0 0-1,0 0 1,0 0-1,0 1 1,0-1-1,0 0 1,0 0-1,1 0 0,-1 0 1,0 0-1,0 0 1,0 0-1,0 0 1,0 1-1,0-1 1,1 0-1,-1 0 1,0 0-1,0 0 1,0 0-1,0 0 1,0 0-1,1 0 1,-1 0-1,0 0 1,0 0-1,0 0 1,0 0-1,0 0 1,1 0-1,-1 0 1,0 0-1,0 0 1,0 0-1,0 0 1,0 0-1,1 0 1,-1-1-1,0 1 1,0 0-1,0 0 1,0 0-1,0 0 0,1 0 1,31 0-3730,17-3-1986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10025,'0'0'5478,"9"-5"-3044,-3 1-2125,1 1 0,0 0 0,0 0 0,0 0 0,0 1-1,0 0 1,1 0 0,-1 1 0,1 0 0,-1 0 0,1 1 0,-1 0 0,1 0 0,11 2 0,-18-1-307,0-1 1,0 0 0,0 1 0,0-1-1,0 1 1,0-1 0,0 1 0,0 0-1,-1-1 1,1 1 0,0 0 0,0 0-1,0 0 1,-1-1 0,1 1-1,0 0 1,-1 0 0,1 0 0,-1 0-1,1 0 1,-1 0 0,0 0 0,1 0-1,-1 0 1,0 0 0,0 1 0,1-1-1,-1 0 1,0 0 0,0 0 0,0 0-1,0 0 1,-1 0 0,1 0 0,0 0-1,0 0 1,-1 1 0,1-1-1,-1 0 1,1 0 0,-1 0 0,1 0-1,-2 1 1,-1 3 15,1-1 1,-1 1-1,-1-1 0,1 0 1,0 0-1,-1 0 0,-6 4 1,-27 12 188,32-18-59,0 0 0,-1 1 0,1 0 0,0 0 1,1 0-1,-1 0 0,0 1 0,1-1 0,0 1 0,-7 8 0,11-11-138,-1 0 1,1 0-1,0 0 0,-1 0 0,1 0 1,0 0-1,0 0 0,-1 0 1,1 0-1,0 0 0,0 0 0,0 0 1,0 0-1,1 0 0,-1 0 0,0 0 1,0 0-1,1 0 0,-1-1 1,0 1-1,1 0 0,-1 0 0,1 0 1,-1 0-1,1 0 0,-1 0 0,1-1 1,0 1-1,-1 0 0,1-1 1,0 1-1,0 0 0,0-1 0,-1 1 1,1-1-1,0 1 0,0-1 1,0 1-1,0-1 0,0 0 0,0 1 1,0-1-1,0 0 0,0 0 0,2 0 1,47 9-1739,14-9-7075,-35-3-240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10602,'0'0'5018,"8"8"-4548,-7-7-452,3 2 18,0 1 1,0-1 0,-1 1 0,1 0 0,-1 0 0,0 0 0,0 1 0,-1-1 0,1 1 0,-1-1 0,0 1 0,0 0 0,-1 0 0,1 0 0,-1 0 0,0 0 0,0 10 0,0-6 32,-2 0 0,1 0 1,-1 0-1,-1 0 0,1 0 0,-2 0 0,1 0 0,-1-1 0,0 1 1,-1-1-1,0 0 0,0 0 0,-1 0 0,0-1 0,0 1 1,-1-1-1,0 0 0,0-1 0,-1 0 0,-12 10 0,6-5-469,-1-1 0,0 0 0,0-1-1,-19 9 1,22-14-689,0 1 0,0-2 0,0 0-1,-12 3 1,-17-3-4820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7783,'0'0'5253,"-53"29"-3267,23-3 64,1 7-1153,4 7 0,1 6-289,8 3-255,7 2-225,9 4-96,9 0-32,15 0 96,12-1-224,9-4-1121,9-6-2499,0-8-6566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3331,'0'0'21487,"10"-3"-20152,5-3-1146,0-2 0,0 1 0,-1-1 0,0-1 0,-1-1 0,0 0 1,0-1-1,17-17 0,94-115-138,-111 127-21,13-19-160,-19 24 88,1 0-1,0 0 1,1 1-1,0 0 1,13-10-1,-22 21 41,1-1 0,-1 1 0,0-1 0,1 1 0,-1-1 0,0 1 0,1-1 0,-1 1 0,0 0 0,0-1-1,0 1 1,0-1 0,0 1 0,0 0 0,0-1 0,0 1 0,0 0 0,0-1 0,0 1 0,0-1 0,0 1-1,-1 1 1,-28 91 64,-7 32-103,33-111-48,0 0 0,2 0 1,0 0-1,0 0 1,2 0-1,0 0 0,2 16 1,-2-28-312,-1 0 0,1-1 1,-1 1-1,1 0 1,0-1-1,-1 1 0,1 0 1,0-1-1,0 0 1,0 1-1,0-1 0,0 1 1,0-1-1,1 0 0,-1 0 1,0 0-1,1 0 1,-1 0-1,1 0 0,2 1 1,11 2-9408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17649,'0'0'9641,"57"7"-9033,-22-7-383,4 0-193,4 0-417,-3 0-1376,-6 0-2211,-3-4-4804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4837,'3'11'15963,"10"-14"-11920,17-15-3187,7-8-382,-1-3-1,-2 0 1,0-2-1,-3-2 1,0-1 0,49-72-1,-73 91-413,1 1 487,-4 27-412,-6 7-108,0 0 0,-1-1-1,-9 32 1,-6 41 85,10 31-374,14-120-4626,-4-4 141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18738,'0'0'6790,"47"6"-5541,-13-4-544,1-2-417,4 0-224,-5 0-32,-1 0-224,-6 0-929,-7 0-1377,-4-2-2243,-5-5-5220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211 311 8936,'0'0'7762,"8"-11"-5930,25-34-167,-31 42-1586,0 1 0,0-1 0,0 1 1,-1-1-1,0 0 0,1 0 0,-1 1 0,0-1 0,0 0 0,0 0 0,-1 0 1,1 0-1,-1 0 0,0 0 0,0 0 0,0 0 0,0 0 0,0 0 0,-1-4 1,0 5 40,0 0 1,0 0-1,-1 0 0,1 0 1,0 0-1,-1 1 1,1-1-1,-1 0 1,0 1-1,0-1 1,1 1-1,-1 0 1,0-1-1,0 1 1,0 0-1,0 0 0,0 0 1,-1 1-1,-2-2 1,-2 0 105,0 1 0,0 0 1,0 0-1,0 0 0,0 1 0,0 0 0,0 0 1,0 1-1,0 0 0,0 0 0,0 1 0,0 0 1,-9 4-1,10-3-222,0 1-1,0 0 1,1 0 0,0 0 0,0 1-1,0 0 1,0 0 0,1 0 0,0 1-1,0-1 1,0 1 0,1 0-1,0 0 1,0 0 0,0 1 0,1-1-1,0 1 1,0-1 0,-1 13 0,3-17 11,0 0 1,0-1-1,1 1 1,-1-1 0,1 1-1,0-1 1,-1 1-1,1-1 1,0 1 0,0-1-1,0 0 1,0 1-1,0-1 1,0 0 0,0 0-1,0 0 1,0 0-1,1 0 1,-1 0 0,0 0-1,1 0 1,-1 0-1,1-1 1,-1 1 0,1-1-1,-1 1 1,1-1 0,0 1-1,-1-1 1,1 0-1,-1 0 1,1 0 0,0 0-1,-1 0 1,1 0-1,0 0 1,2-1 0,5 0 108,0 0 0,0 0 0,-1-1 1,1 0-1,-1 0 0,10-5 0,-6 1-57,1-1 0,-1 0-1,-1-1 1,0-1 0,0 0 0,0 0-1,-1-1 1,-1 0 0,11-15-1,-16 21-55,0-1 0,-1 0 0,1-1-1,-1 1 1,-1-1 0,1 1-1,-1-1 1,1 0 0,-2 0-1,1 0 1,-1 0 0,0 0-1,0 0 1,0 0 0,-1-1-1,0 1 1,0 0 0,-1 0-1,0 0 1,0-1 0,0 1-1,-1 0 1,-2-7 0,1 9-36,0-1 0,0 1 0,0 0 0,0 1 0,0-1 0,-1 0 0,0 1 0,0 0 0,0 0-1,0 0 1,0 0 0,0 1 0,-1 0 0,1 0 0,-1 0 0,0 0 0,1 1 0,-1-1 0,0 1 0,0 1 0,0-1 0,0 1 0,-6-1 0,1 1-134,-1 1 0,1-1 0,0 2 0,1-1 0,-1 1 1,0 1-1,0-1 0,1 2 0,0-1 0,-16 10 0,17-9-245,-42 32-1735,48-34 1670,0 0 0,1 0 0,-1 0 0,0 0-1,0 0 1,1 1 0,0-1 0,-1 1 0,1-1-1,0 1 1,-1 3 0,2 0-3417,3-6-791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 13421,'0'0'14531,"-8"-6"-14179,5 4-345,0-1 0,0 1 0,-1 0 0,1 0 0,0 0 0,-1 0 1,1 1-1,-1-1 0,0 1 0,1 0 0,-1 0 0,0 0 0,0 1 0,0-1 0,1 1 0,-1 0 0,0 0 0,0 0 0,0 1 0,0-1 0,0 1 0,1 0 1,-1 0-1,0 0 0,1 1 0,-1-1 0,1 1 0,-1 0 0,1 0 0,-5 4 0,1-1 12,1 0 1,0 1-1,0-1 1,0 1-1,1 1 1,-1-1-1,2 1 1,-8 13 0,10-18-10,1 0 0,0 0 0,0 0 1,0 0-1,0 0 0,1 0 0,-1 0 1,0 0-1,1 0 0,-1 1 0,1-1 1,0 0-1,0 0 0,0 0 0,0 1 1,0-1-1,0 0 0,1 0 0,-1 0 1,1 0-1,0 1 0,-1-1 1,1 0-1,0 0 0,0 0 0,0 0 1,0-1-1,1 1 0,-1 0 0,0 0 1,1-1-1,-1 1 0,1-1 0,0 1 1,0-1-1,3 2 0,4 2-12,1-1 0,-1-1 0,1 1-1,0-2 1,0 0 0,0 0 0,17 1 0,77-3-4090,-53-1-3218,-32 1-163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9545,'0'0'10250,"47"8"-7848,-4-8-128,5 0-929,15 0-288,9 0-512,2 0-353,0 0-192,-9 0-480,-11-5-1794,-9-1-1538,-16 0-1729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2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2338,'92'-8'5334,"50"15"-4748,-24-1 493,167-5-246,-162-2 2621,-142 12-2386,6-2-971,13-9-39,0 0 0,-1 0 0,1 0 1,0 1-1,0-1 0,0 0 0,0 0 0,0 0 0,-1 0 0,1 0 0,0 0 0,0 0 0,0 0 0,0 0 0,0 0 0,-1 0 0,1 0 0,0 0 0,0 0 0,0 0 0,0 0 1,-1 0-1,1 0 0,0 0 0,0 0 0,0 0 0,0 0 0,0 0 0,-1 0 0,1-1 0,0 1 0,0 0 0,0 0 0,0 0 0,0 0 0,0 0 0,-1 0 0,1 0 0,0-1 1,0 1-1,0 0 0,0 0 0,0 0 0,0 0 0,0 0 0,0-1 0,0 1 0,0 0 0,0 0 0,0 0 0,0 0 0,0-1 0,0 1 0,0 0 0,0 0 0,0 0 0,0 0 1,0-1-1,-26 1 278,-2-8-230,24 6-64,-1 0 0,0 1 0,0-1 0,0 1 1,-1 0-1,-6 0 0,9 1-33,1 1-1,0-1 1,0 1-1,0-1 1,-1 1-1,1 0 1,0 0-1,0 0 1,0 0-1,0 0 1,0 0-1,0 0 1,1 1-1,-1-1 1,0 1-1,1-1 1,-1 1-1,1 0 1,-3 2-1,4-4-5,0 0 0,1 0-1,-1 0 1,0 0 0,0 0 0,0 0 0,0 0-1,0 0 1,0 0 0,1 0 0,-1 0 0,0 0-1,0 1 1,0-1 0,0 0 0,0 0-1,0 0 1,0 0 0,0 0 0,1 0 0,-1 0-1,0 0 1,0 0 0,0 0 0,0 0 0,0 1-1,0-1 1,0 0 0,0 0 0,0 0-1,0 0 1,0 0 0,0 0 0,0 0 0,0 1-1,0-1 1,0 0 0,0 0 0,0 0-1,0 0 1,0 0 0,0 0 0,0 1 0,0-1-1,0 0 1,0 0 0,0 0 0,0 0 0,0 0-1,0 0 1,0 1 0,0-1 0,0 0-1,0 0 1,0 0 0,0 0 0,17-6 329,3 0-11,-32-23 816,11 29-1147,0 0-1,0 0 1,-1 0 0,1 0 0,0 0 0,-1 0 0,1 1 0,0-1 0,0 1 0,0-1 0,-1 1 0,1-1-1,0 1 1,0-1 0,0 1 0,0 0 0,0 0 0,0-1 0,0 1 0,0 0 0,0 0 0,0 0 0,1 0-1,-1 0 1,0 1 0,1-1 0,-1 0 0,0 0 0,1 0 0,0 0 0,-1 3 0,0-2 7,1 0 0,-1-1 1,0 1-1,0 0 0,1-1 1,-1 1-1,0-1 0,-1 1 1,1-1-1,0 1 0,0-1 1,0 0-1,-1 0 0,1 1 1,-1-1-1,-1 1 0,2-2 15,1 0 0,-1 0 0,1 0 0,-1 0 0,1-1 0,-1 1 0,0 0 0,1 0 0,-1 0 0,1-1 0,-1 1 0,1 0 0,-1 0 0,1-1 0,0 1 0,-1 0 0,1-1 0,-1 1 0,1-1 0,0 1 0,-1 0 0,1-1-1,0 1 1,-1-1 0,1 1 0,0-1 0,-1 0 0,-3-4-222,2 14 139,2-8 145,0-2-73,0 1 0,0 0 0,0 0 0,0-1 0,0 1 0,-1 0 0,1-1 0,0 1 0,0 0 0,0 0 0,0-1 0,0 1 0,0 0 0,0-1 0,0 1 0,0 0 0,0 0-1,0-1 1,0 1 0,0 0 0,0-1 0,0 1 0,1 0 0,-1 0 0,0-1 0,0 1 0,0 0 0,0 0 0,0-1 0,1 1 0,-1 0 0,0 0 0,0-1 0,0 1 0,1 0 0,-1 0 0,0 0 0,0 0-1,1-1 1,-1 1 0,4-5-196,-5 8 335,2-4-140,0 1 38,-32 17 31,6-13-170,24-2 50,1-2 55,0 1 0,-1-1 1,1 0-1,0 1 0,0-1 1,0 0-1,-1 1 0,1-1 1,0 0-1,0 0 1,-1 1-1,1-1 0,0 0 1,-1 0-1,1 1 0,0-1 1,-1 0-1,1 0 1,0 0-1,-1 0 0,1 0 1,-1 1-1,1-1 0,0 0 1,-1 0-1,1 0 1,0 0-1,-1 0 0,1 0 1,-1 0-1,1 0 0,0 0 1,-1-1-1,1 1 1,-1 0-1,1 0 0,0 0 1,-1 0-1,1 0 0,-1-1 1,-25-9-75,25 3-7756,1-15 1693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207 169 5958,'0'0'9635,"-10"-2"-6848,-5-1-2240,1 1-1,-1 0 1,0 1 0,0 0 0,-23 3-1,34-2-452,0 1 1,1-1-1,-1 1 0,0 0 0,1-1 0,-1 2 0,1-1 0,-1 0 0,1 1 0,0-1 0,-1 1 0,1 0 0,0 0 0,0 0 0,0 1 1,0-1-1,1 1 0,-1 0 0,1-1 0,0 1 0,-1 0 0,1 0 0,0 1 0,1-1 0,-1 0 0,1 1 0,-1-1 0,1 1 0,0-1 1,0 1-1,1-1 0,-1 7 0,0-8-26,1-1 0,0 0 1,0 0-1,1 1 0,-1-1 0,0 0 1,0 0-1,1 1 0,-1-1 0,0 0 1,1 0-1,-1 0 0,1 0 0,0 0 1,-1 0-1,1 0 0,0 0 0,-1 0 1,1 0-1,0 0 0,0 0 0,0 0 1,0 0-1,0-1 0,0 1 1,0 0-1,2 0 0,0 0 63,1 1 0,0-1 0,0 0 0,0-1 0,0 1 0,0-1 0,0 1 0,0-1 0,4-1 0,3 0 99,0 0 0,0-1 0,0 0 0,-1-1 0,1 0 0,14-7 0,-12 3-22,0-1 0,-1 0 0,1-1 0,-2-1-1,1 0 1,14-17 0,-21 22-133,-1 0 0,0-1 0,0 1 0,0-1 0,-1 0-1,1 0 1,-2 0 0,1-1 0,-1 1 0,1-1 0,-2 1 0,1-1-1,-1 0 1,0 1 0,0-1 0,-1-12 0,-1 17-72,1-1 0,0 1 0,-1 0 0,0 0 0,0 0 0,0-1 0,0 1 0,0 0 0,0 0 0,0 0 0,0 0 0,-1 1 0,1-1 0,-1 0 0,0 0 0,1 1 0,-1-1 0,0 1 0,-2-1 0,-1-1-41,0 0 1,0 1-1,0 0 1,0 0-1,0 0 1,-1 1-1,-10-2 1,5 2-148,0 0 0,0 1 0,0 0 0,0 1 0,0 0 1,0 1-1,-18 5 0,25-6-118,-1 1 0,0 0 0,1 0-1,-1 0 1,1 1 0,-1-1 0,1 1 0,0 0 0,0 0 0,1 1-1,-1-1 1,0 1 0,-4 7 0,8-11 153,0 0 0,0 1 1,0-1-1,0 0 0,1 1 0,-1-1 1,0 0-1,0 0 0,0 1 0,1-1 1,-1 0-1,0 1 0,0-1 0,0 0 1,1 0-1,-1 0 0,0 1 0,1-1 1,-1 0-1,0 0 0,1 0 0,-1 0 0,0 1 1,1-1-1,-1 0 0,0 0 0,1 0 1,-1 0-1,0 0 0,1 0 0,-1 0 1,0 0-1,1 0 0,-1 0 0,0 0 1,1 0-1,-1 0 0,21 0-3227,-18 0 2153,25 0-6133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18738,'0'0'7142,"40"51"-6149,-20-28-544,3-4-289,10-5-96,-1-1-448,4-5-1186,2-5-1921,-9-3-1570,-4-4-3107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6470,'0'0'12044,"-55"49"-9482,36-19-961,-1 1-159,0 1-257,6-1-512,3-3-545,7-4-96,4-6-737,0-5-2338,9-5-4420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1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16912,'0'0'993,"0"47"2114,8-13-1089,8 4-321,7 6-576,-1 3-672,1 4-257,-8 5-128,-10 4-32,-5 6 0,-14 7 0,-15 5-64,-7 3-416,-13 0-737,0-2-65,-10-8-2305,0-13-2146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10410,'0'0'8045,"-10"3"-7469,-6 5-288,1 0 0,1 1 0,0 1-1,0 0 1,1 1 0,0 1 0,1 0-1,0 0 1,1 1 0,0 0-1,-14 26 1,2-3 120,3 1-1,0 1 0,-25 76 0,33-75-333,2 0-1,2 1 0,-6 64 0,12-81-82,2 1 0,0 0 0,2-1-1,0 1 1,1-1 0,2 0 0,11 35-1,-12-46-258,1-1-1,1 1 1,0-1-1,0 0 0,1 0 1,0-1-1,1 0 1,1-1-1,-1 1 0,1-1 1,1-1-1,0 0 0,0 0 1,0-1-1,1-1 1,0 1-1,0-2 0,25 10 1,26 1-4163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172 289 10442,'0'0'12801,"1"-8"-10665,1 3-1913,-2 4-187,1 0 1,0 0 0,-1 0 0,1 0 0,-1 0 0,0 0 0,1 0 0,-1 0 0,0 0 0,0 0-1,1 0 1,-1-1 0,0 1 0,0 0 0,0 0 0,-1 0 0,1 0 0,0 0 0,0 0 0,0 0-1,-1 0 1,1 0 0,-1 0 0,1 0 0,-1 0 0,1 0 0,-1 0 0,1 0 0,-1 0 0,0 0-1,1 1 1,-1-1 0,0 0 0,0 0 0,0 1 0,0-1 0,0 1 0,1-1 0,-1 0 0,0 1-1,0 0 1,0-1 0,0 1 0,-1 0 0,1-1 0,0 1 0,0 0 0,0 0 0,0 0 0,0 0-1,0 0 1,0 0 0,-2 1 0,-3-1-49,-1 1-1,1 1 1,0-1 0,0 1-1,-1 0 1,1 1 0,0-1-1,1 1 1,-1 0 0,1 1-1,-1-1 1,1 1 0,0 0-1,0 0 1,0 1 0,-5 7-1,5-7 3,0 1 1,1-1-1,0 1 0,0 0 0,0 0 0,1 0 0,0 1 0,0-1 0,1 1 0,0 0 0,0 0 0,0 0 1,1-1-1,0 2 0,0 6 0,1-13 10,0-1 0,0 1 1,0 0-1,0-1 0,0 1 0,1 0 1,-1-1-1,0 1 0,0-1 0,0 1 1,1-1-1,-1 1 0,0 0 0,1-1 1,-1 1-1,1-1 0,-1 1 0,1-1 1,-1 0-1,1 1 0,-1-1 1,1 1-1,-1-1 0,1 0 0,-1 0 1,1 1-1,-1-1 0,1 0 0,0 0 1,-1 1-1,1-1 0,1 0 0,27-4 206,26-20 375,-29 7-349,-2 0 0,0-2-1,0-1 1,-2-1 0,-1-1-1,0-1 1,-2-1 0,-1 0-1,-1-1 1,-1-1 0,-1-1-1,-1 0 1,-1-1 0,11-39-1,-85 216-599,53-126 390,2 0 1,1 0-1,0 1 0,2 0 0,-1 37 1,4-59-41,0 1 0,0 0 0,1-1 0,-1 1 1,1 0-1,0-1 0,-1 1 0,1 0 1,0-1-1,1 1 0,-1-1 0,0 0 1,1 1-1,-1-1 0,1 0 0,0 0 0,0 0 1,-1 0-1,1 0 0,1 0 0,3 2 1,-4-3-434,0 0 0,0 0 0,1 0 0,-1 0 0,0 0 0,1-1 1,-1 1-1,1-1 0,-1 0 0,1 0 0,-1 0 0,1 0 0,-1 0 1,1 0-1,-1-1 0,4 0 0,10-6-8630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6726,'0'0'22005,"24"54"-20852,-12-40-480,8-1-449,0-2-192,7-4 32,2-4-288,-1-3-993,5 0-1153,-4-7-2339,-4-7-3010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12396,'0'0'4868,"-31"49"-1985,3-14-160,-3 8-930,-3 6 161,5 3-544,0 1-642,6-2-576,6-4-192,7-4-448,6-7-1922,0-14-2659,4-10-5925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7623,'0'0'13613,"56"0"-12204,-16 0-159,7 0-450,7 0-447,3 0-321,7 0-256,-1 0-1282,3 0-1345,-3 0-2722,-5-7-3363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6790,'0'0'9273,"10"1"-8429,12 3 13,-1 1 1,39 13 0,-49-14-628,0 1-1,-1 0 1,1 0-1,-1 1 1,0 0-1,0 1 1,-1 0-1,10 10 1,-17-15-186,0 0 0,0 1 0,0-1 0,0 1 1,0-1-1,-1 1 0,1 0 0,-1 0 0,0 0 0,0 0 1,0 0-1,0 0 0,-1 0 0,1 0 0,-1 0 0,0 0 1,0 1-1,0-1 0,0 4 0,-2-2 59,1 1-1,-1-1 0,0 0 1,0 0-1,0 0 1,-1 0-1,0-1 0,0 1 1,0-1-1,-5 6 1,-9 7 243,-1 0 1,0-1-1,-40 25 1,49-35-364,-32 23-22,-8 5-870,-65 34-1,104-64-3873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6278,'0'0'7596,"4"-1"-7259,12 1-117,-1-1 0,1 2 0,0 0 0,-1 1 0,26 6 0,36 4 499,434-9 994,-452-4-1675,336-30 112,-151 7 501,34 20-218,-85 3 255,-164-2-596,-24 1 26,-19 1-19,-22 1-275,-50 0-6038,64-3 1821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4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13004,'0'0'10837,"3"12"-9849,10 59-94,4 80 0,-10 6-5100,-11-152-654,-3-11 2413,-4-12-37,-48-87-2718,34 62 6725,2 1 4478,23 42-5746,-1-1 0,1 1-1,0 0 1,0-1 0,-1 1-1,1-1 1,0 1 0,0-1 0,0 1-1,0-1 1,-1 1 0,1-1-1,0 1 1,0-1 0,0 1 0,0-1-1,0 1 1,0-1 0,0 1-1,1-1 1,-1 1 0,0-1-1,0 1 1,0-1 0,0 1 0,1 0-1,-1-2 1,14-1 2055,32 12-3958,-28-5 1936,61 3-4202,-25-6-1807,-6-1-1518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143 226 4100,'0'0'13394,"-10"-2"-10640,0 1-2245,0 0-1,0 0 0,0 1 0,0 0 0,-20 3 1,28-2-456,-1-1 1,0 1 0,1 0-1,-1 0 1,1 0 0,-1 0-1,1 0 1,0 0 0,-1 1-1,1-1 1,0 1 0,0 0-1,0-1 1,0 1 0,0 0-1,0 0 1,1 0 0,-1 1 0,1-1-1,-1 0 1,1 1 0,0-1-1,0 0 1,0 1 0,0-1-1,0 1 1,1 0 0,-1-1-1,1 1 1,0 0 0,-1-1-1,2 5 1,-1-6-41,-1 0-1,2 0 1,-1 1-1,0-1 1,0 0-1,0 0 1,0 1-1,1-1 1,-1 0-1,1 0 0,-1 0 1,1 0-1,-1 1 1,1-1-1,0 0 1,-1 0-1,1 0 1,0 0-1,0-1 1,0 1-1,0 0 1,0 0-1,0 0 1,0-1-1,1 2 1,1-1 34,0 0 0,0 0 0,-1-1 0,1 1 0,0-1 0,0 0 0,0 1 0,0-1 0,0-1 0,5 0 0,-1 0 24,1 0 0,-1-1-1,0 0 1,0-1 0,0 1 0,0-1-1,-1-1 1,9-4 0,-9 3-116,-1 1 1,1-1 0,-1 0 0,0 0-1,-1 0 1,1-1 0,-1 0 0,0 0-1,0 0 1,-1 0 0,0-1-1,0 1 1,0-1 0,-1 0 0,0 0-1,2-12 1,-4 20 14,0-1 0,0 0-1,0 1 1,-1-1 0,1 0 0,0 1-1,0-1 1,0 1 0,0-1 0,0 0-1,0 1 1,0-1 0,-1 0 0,1 1-1,0-1 1,0 0 0,0 0 0,-1 1-1,1-1 1,0 0 0,0 1 0,-1-1-1,1 0 1,0 0 0,-1 0 0,1 1-1,0-1 1,-1 0 0,1 0 0,0 0-1,-1 0 1,1 0 0,0 0 0,-1 0-1,1 0 1,-1 1 0,1-1 0,0 0-1,-1-1 1,1 1 0,0 0 0,-1 0-1,1 0 1,-1 0 0,1 0 0,0 0-1,-1 0 1,1 0 0,0-1 0,-1 1-1,1 0 1,0 0 0,0 0 0,-1-1-1,1 1 1,0 0 0,0-1 0,-1 1-1,1 0 1,0 0 0,0-1 0,-1 1-1,1 0 6,0 1-1,0 0 1,0-1 0,0 1-1,0 0 1,1-1-1,-1 1 1,0 0 0,0-1-1,0 1 1,1-1-1,-1 1 1,0 0 0,0-1-1,1 1 1,-1-1 0,1 1-1,-1-1 1,1 1-1,-1-1 1,0 1 0,1-1-1,0 1 1,-1-1-1,1 0 1,-1 1 0,1-1-1,-1 0 1,1 1-1,0-1 1,25-1-1935,-19-1 1276,0 0 1,-1-1-1,1 1 0,-1-1 1,10-7-1,-9 5 90,-1-1 1,1 1-1,-1-2 0,-1 1 0,1-1 1,-1 0-1,-1 0 0,1 0 0,5-14 1,-6 12 688,0-1-1,-1 0 1,0 0 0,-1 0 0,0-1 0,-1 1 0,1-16 0,-2 26-53,-1 0 0,1 1 1,0-1-1,0 0 0,-1 1 0,1-1 1,0 0-1,0 0 0,-1 1 0,1-1 0,0 0 1,-1 0-1,1 0 0,0 0 0,-1 1 1,1-1-1,0 0 0,-1 0 0,1 0 1,0 0-1,-1 0 0,1 0 0,0 0 0,-1 0 1,1 0-1,-1 0 0,1 0 0,0 0 1,-1 0-1,1 0 0,0 0 0,-1-1 1,1 1-1,0 0 0,-1 0 0,1 0 0,0 0 1,-1-1-1,1 1 0,0 0 0,0 0 1,-1-1-1,1 1 0,0 0 0,0 0 1,-1-1-1,1 1 0,0 0 0,0-1 0,0 1 1,0 0-1,-1-1 0,1 1 0,0 0 1,0-1-1,0 1 0,0-1 0,0 1 1,0 0-1,0-1 0,0 1 0,0 0 0,0-1 1,0 1-1,0-1 0,-19 28 1975,10-5-1379,1 1-1,1 0 1,1 0-1,1 1 0,2 0 1,0 0-1,1 0 1,1 0-1,4 32 0,-3-54-704,0 0-1,0 1 0,0-1 1,1 0-1,-1 0 0,1 1 1,0-1-1,0 0 0,-1 0 1,1 0-1,1 0 0,-1 0 1,0 0-1,0 0 0,1 0 1,-1 0-1,1-1 0,0 1 1,-1-1-1,1 1 0,0-1 1,0 1-1,0-1 0,0 0 1,0 0-1,0 0 0,0 0 0,0-1 1,1 1-1,2 0 0,-4-2-689,0-1 0,-1 0 0,0 0 0,1 1 0,-1-1 0,0 0 0,0 0 0,0 1 0,0-1 0,0 0 0,0 0 0,0 0 0,-1 1 0,1-1 0,-1-1 0,-10-15-6568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86 224,'0'0'11435,"-63"-55"-8136,54 42-608,3 5-65,6 3-416,0 1-640,13 4-705,9 0-577,3 0-224,9 0-64,0 2-769,6 2-2210,-1-4-4676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19923,'0'0'9064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16528,'0'0'6726,"-9"76"-6117,2-37-449,-2 1-128,4-2 32,1-3-96,0-6-353,3-2-447,-3-8-546,-3-5-704,-2-8-1441,-6-6-1794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12300,'0'0'2252,"4"-8"701,-2 3-2690,1 0 1,-1 0 0,1 0-1,1 1 1,-1 0 0,1-1 0,-1 1-1,1 0 1,0 1 0,0-1-1,1 1 1,-1 0 0,1 0 0,0 0-1,0 0 1,0 1 0,0 0-1,0 0 1,0 0 0,1 1 0,-1 0-1,0 0 1,1 0 0,7 0-1,7 0-164,0 1 0,-1 1-1,1 0 1,-1 2 0,30 6-1,-41-7-162,0 1 1,0-1-1,0 1 0,0 1 1,-1-1-1,1 1 0,-1 1 1,0-1-1,0 1 0,-1 1 1,0-1-1,1 1 0,-2 0 1,1 0-1,7 12 0,-11-15 114,0 0 0,-1 0 0,1 1 0,-1-1 0,1 1 0,-1 0 0,0-1 0,-1 1-1,1 0 1,-1-1 0,1 1 0,-1 0 0,0 0 0,0 0 0,-1-1 0,1 1 0,-1 0-1,0-1 1,-2 6 0,1-3 118,-1 0-1,-1 0 1,1 0-1,-1-1 1,0 1 0,0-1-1,-1 0 1,0 0-1,1-1 1,-9 6-1,2-2 44,0 0 0,-1-1 0,0 0 0,0-1 0,0 0 0,-1-1 1,0-1-1,0 0 0,0-1 0,-17 2 0,-21-10-185,50 5-158,0 0 1,0 0 0,0-1-1,0 1 1,0 0 0,0-1 0,0 1-1,0-1 1,0 1 0,0-1-1,1 0 1,-1 1 0,0-1-1,0 0 1,1 0 0,-1 1-1,0-1 1,0-2 0,1 2-149,0 0-1,0 0 1,0 0 0,0 0 0,0 0 0,0 0 0,1 0 0,-1 0 0,0 0 0,1 0 0,-1 1 0,0-1 0,1 0 0,0 0 0,-1 0 0,1 0 0,-1 1 0,1-1 0,0 0 0,0 0 0,-1 1-1,1-1 1,0 1 0,1-2 0,19-12-6910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11 195 17553,'0'0'9192,"0"64"-8903,-2-43-193,-1-3-64,3-5-32,0-1-257,0-6-1152,0-16-9129,0-11-256</inkml:trace>
  <inkml:trace contextRef="#ctx0" brushRef="#br0" timeOffset="1">0 1 18738,'0'0'8488,"49"2"-24407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13261,'0'0'10778,"1"12"-10308,0 29-79,14 323 1401,-13-325-3229,-2-37 76,0-4-65,-1-21-943,0 8 1361,-1 0 1,0 1-1,-1-1 1,-1 1-1,-9-25 1,-6-18 1227,11-2 4628,8 58-4775,1 0-1,-1 1 1,0-1-1,1 0 1,-1 1-1,1-1 1,-1 0-1,1 1 1,-1-1-1,1 1 1,-1-1 0,1 1-1,0-1 1,-1 1-1,1-1 1,-1 1-1,1 0 1,0-1-1,0 1 1,-1 0-1,1 0 1,0-1-1,0 1 1,1 0 0,28-6-442,-13 3-184,39-17-5789,-25 4 293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5:5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12139,'0'0'5782,"-6"9"-4399,-4 7-841,1 1 1,1 1 0,1-1 0,0 1 0,1 1 0,1-1 0,-4 24-1,3 4 287,1 1-1,2 49 0,3-92-824,2 26 91,-2-29-97,0 0-1,1 0 1,-1 0-1,0 0 1,0-1-1,1 1 1,-1 0-1,0 0 1,1 0-1,-1-1 1,1 1-1,-1 0 1,1-1-1,-1 1 1,1 0-1,-1-1 1,1 1-1,0-1 1,-1 1-1,1-1 1,0 1-1,-1-1 1,1 1-1,0-1 1,0 0-1,0 1 1,-1-1-1,1 0 1,0 0-1,1 1 1,-1-2-60,0 1 1,0-1-1,0 1 1,0-1-1,0 0 1,0 1-1,-1-1 1,1 0-1,0 0 1,-1 1-1,1-1 1,0 0-1,-1 0 1,1 0 0,-1 0-1,1 0 1,-1 0-1,0 0 1,1 0-1,-1 0 1,0 0-1,0 0 1,0 0-1,0 0 1,0 0-1,0-2 1,2-35-1830,-2 35 1742,0-17-754,1 9 635,-1 1 0,0 0 0,0 0 0,-2-1 0,1 1-1,-1 0 1,-4-13 0,6 24 314,0-1 0,0 0 0,0 0 0,0 0 0,0 0 0,0 0 0,-1 0 0,1 0 0,0 1 0,0-1-1,0 0 1,0 0 0,0 0 0,0 0 0,0 0 0,0 0 0,0 0 0,-1 0 0,1 0 0,0 0 0,0 0 0,0 0 0,0 1 0,0-1 0,0 0 0,0 0 0,-1 0 0,1 0 0,0 0 0,0 0-1,0 0 1,0 0 0,0 0 0,-1 0 0,9 18 396,-2-14-378,0 0 1,0-1-1,0 0 0,1 0 0,-1 0 1,1-1-1,0 0 0,0 0 1,-1-1-1,1 1 0,0-2 0,8 1 1,-10 0-61,0-1 0,1 0 0,-1 0 1,0 0-1,0 0 0,1-1 0,-1 0 0,0 0 1,0-1-1,0 1 0,0-1 0,0 0 1,0 0-1,0-1 0,-1 1 0,6-6 0,-8 7 20,-1 0-1,0-1 0,0 1 1,0-1-1,0 1 0,0-1 1,0 0-1,-1 1 0,1-1 1,0 0-1,-1 0 0,0 0 1,1 1-1,-1-1 0,0 0 1,0 0-1,0 0 0,0-2 1,0 3-13,0 0 1,0 1 0,-1-1-1,1 0 1,0 0 0,-1 0-1,1 1 1,0-1 0,-1 0-1,1 0 1,-1 1 0,1-1-1,-1 0 1,1 1 0,-1-1 0,0 1-1,1-1 1,-1 0 0,0 1-1,1 0 1,-1-1 0,0 1-1,0-1 1,0 1 0,1 0-1,-1-1 1,0 1 0,0 0 0,0 0-1,0 0 1,1 0 0,-1 0-1,0 0 1,0 0 0,0 0-1,-1 0 1,1 1-3,0 0 1,-1 0-1,1 0 1,0 0-1,0 0 0,-1 0 1,1 0-1,0 1 0,0-1 1,0 0-1,1 1 1,-1-1-1,0 1 0,0-1 1,1 1-1,-1-1 1,1 1-1,-1-1 0,1 1 1,0 0-1,0-1 1,0 1-1,-1 0 0,2 2 1,-2-2 23,1 0 1,0 0 0,0 0 0,0 0-1,0 0 1,0 0 0,0-1 0,0 1-1,0 0 1,1 0 0,-1 0 0,1 0-1,0 0 1,-1-1 0,1 1 0,0 0-1,0 0 1,0-1 0,0 1-1,0-1 1,3 3 0,2-2-81,0 0 0,0-1 0,0 0 0,0 0 0,0 0 0,1-1 0,-1 0 0,0 0 0,1-1 0,8-1 0,-10 1-96,-1 0 0,1 0 0,-1 0 1,0 0-1,0-1 0,1 0 0,-1 1 0,0-2 0,0 1 0,-1 0 1,1-1-1,0 0 0,-1 0 0,0 0 0,4-4 0,-6 6 193,0 0 0,-1 0-1,1 0 1,-1 0 0,1-1-1,-1 1 1,1 0 0,-1 0 0,1-1-1,-1 1 1,0 0 0,0 0-1,0-1 1,0 1 0,0 0 0,0-1-1,0 1 1,0 0 0,0 0-1,-1-1 1,1 1 0,-1 0-1,1 0 1,-1 0 0,1-1 0,-1 1-1,1 0 1,-1 0 0,0 0-1,0 0 1,0 0 0,1 0 0,-1 0-1,0 0 1,0 1 0,0-1-1,0 0 1,-1 0 0,1 1-1,0-1 1,0 1 0,0-1 0,-2 0-1,-3-1 490,0-1 0,0 1-1,-1 0 1,1 1 0,0 0 0,-1 0-1,-8-1 1,15 2 96,28 0 390,25 0-881,11-1-1138,-22-1-3740,-20-1-1282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14798,'0'0'10922,"3"66"-10858,-6-44-64,1 1-1057,2-4-1857,0-6-1795,0-8-2978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903 171 4260,'0'0'2968,"-8"-7"-1938,-12-16 732,-32-45 0,48 62-1562,0 1 0,-1 0 1,0 0-1,0 0 0,-1 0 0,1 1 1,-1 0-1,0 0 0,0 1 1,0-1-1,-1 1 0,1 1 0,-1-1 1,0 1-1,0 0 0,-9-1 0,-12-1 9,0 2 0,-51 1 0,46 1-108,17 1-9,0 1 1,0 0-1,1 1 1,-1 1-1,1 0 1,0 1-1,0 1 1,1 0-1,-1 1 1,1 1-1,1 0 1,-1 0-1,-14 15 1,-15 13 34,2 3 0,-48 58 0,72-77-17,1 1-1,1 1 1,0 0 0,2 1 0,1 0-1,0 1 1,2 1 0,1 0 0,1 0 0,1 0-1,-5 38 1,9-40-54,1 0 0,2 0 0,0 0 1,1 0-1,1 0 0,2-1 0,0 1 0,1-1 0,1 0 1,2 0-1,0 0 0,1-1 0,17 29 0,-12-28-41,1 0 1,1-1-1,1-1 0,1 0 0,1-2 0,0 0 0,1-1 0,1-1 1,0-1-1,2-1 0,-1-1 0,2 0 0,0-2 0,44 14 1,-48-19 56,1-1 1,0-1-1,0 0 1,0-2 0,0 0-1,1-2 1,-1 0-1,0-1 1,1-2 0,-1 0-1,0-1 1,0-1-1,-1-1 1,0 0 0,0-2-1,0 0 1,-1-2 0,29-18-1,-27 13 69,-1 0 1,0-2-1,-1 0 0,-1-1 0,-1-1 1,0-1-1,-2 0 0,0-1 0,-1-1 1,-2 0-1,11-25 0,-9 13-85,-2-1 1,-2 0-1,-1-1 1,-2 0-1,-1 0 0,-2 0 1,0-42-1,-4 65-39,-4-187-284,2 179 215,-1 0-1,-1 0 0,-1 1 0,-1-1 0,0 1 0,-2 0 0,-12-24 1,16 37 11,-1 0 0,1 1 0,-1-1 0,0 1 0,-1 0 0,1 1 0,-1-1 0,-1 1 0,1 0 0,-1 1 0,1-1 0,-1 1 0,0 1 0,-1-1 0,1 1 0,-1 1 0,1-1 0,-1 1 0,0 1 0,-12-2 0,4 1-626,0 2-1,-1 0 0,-25 3 1,-46 14-7488,63-11 1583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46 11915,'0'0'6364,"10"4"-5265,-4-1-1016,0-1-1,0 2 1,-1-1-1,1 1 0,-1 0 1,1 0-1,-1 0 1,0 0-1,-1 1 0,1 0 1,-1 0-1,0 1 0,0-1 1,-1 1-1,1 0 1,-1 0-1,-1 0 0,1 0 1,-1 0-1,0 1 1,0-1-1,0 8 0,-1-6-96,0 0 0,-1 0 0,0 0 0,0 0 0,-1 0 0,0 0 0,0 0 0,-1 0 0,0-1 0,-1 1 0,0-1 0,0 1 0,0-1 0,-6 9 0,2-7-243,1-1 0,-1 0 0,-1 0 0,1 0 0,-1-1 0,-1 0 0,1-1 0,-1 1 0,0-2 0,-14 7 0,12-7-811,0 0 1,0-1-1,-1 0 0,-16 3 1,-11-2-3375</inkml:trace>
  <inkml:trace contextRef="#ctx0" brushRef="#br0" timeOffset="1">214 1 12268,'0'0'3395,"-52"29"-1922,27-5-128,-9 5-95,3 3-514,6 5-31,1 3-289,10-2 65,5 2-97,9 0-224,0-2-96,13-4-32,12-4-736,9-7-1058,11-7-1345,6-4-2402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6662,'0'0'9230,"-3"8"-7783,-9 25-38,12-31-1246,0 0-1,-1 0 1,1-1 0,0 1-1,0 0 1,1 0-1,-1-1 1,0 1-1,0 0 1,1-1-1,-1 1 1,1 0-1,0-1 1,-1 1 0,1 0-1,0-1 1,0 1-1,0-1 1,0 0-1,0 1 1,0-1-1,1 0 1,-1 0-1,0 1 1,1-1 0,2 1-1,37 22 1177,-41-24-1333,14 5 85,1-1 0,1 0 1,-1-1-1,0 0 0,1-2 1,-1 0-1,1 0 0,16-2 1,-16 0 22,0 1 0,0 0 1,0 1-1,0 1 1,0 1-1,29 8 1,-44-11-121,-1 0 1,1 0 0,0 0 0,-1 0-1,1 1 1,0-1 0,-1 0-1,1 0 1,-1 0 0,1 1 0,0-1-1,-1 0 1,1 1 0,-1-1-1,1 0 1,-1 1 0,1-1 0,-1 1-1,1-1 1,-1 1 0,0-1 0,1 1-1,-1-1 1,1 1 0,-1-1-1,0 1 1,0-1 0,1 1 0,-1 0-1,0-1 1,0 1 0,0-1-1,0 1 1,0 0 0,0-1 0,0 1-1,0 0 1,0-1 0,0 1-1,0 0 1,0-1 0,0 1 0,0-1-1,0 1 1,-1 0 0,1-1-1,0 1 1,-1-1 0,1 1 0,-1 0-1,-9 0-2137,9-2 1937,1 0 0,-1 1 1,1-1-1,-1 0 0,1 0 1,-1 1-1,1-1 0,-1 0 1,1 0-1,0 0 0,-1 0 1,1 0-1,0 0 0,0 0 1,0 0-1,0 0 0,0 1 1,0-3-1,3-11-6999,5 12 1290,-1 11 5491,-3 3 9692,6-9-2118,20-2-4813,-25-2-1702,45-1 327,-38 1-937,1 0 0,-1 1 1,1 0-1,-1 1 0,0 0 0,0 1 0,20 5 0,-20-3 301,0-1-1,-1-1 0,1 0 1,0-1-1,0 0 1,0-1-1,15-1 0,-24 1-314,0 0-1,1 0 1,-1 0 0,1-1-1,-1 0 1,0 1-1,1-1 1,-1 0-1,0 0 1,0-1 0,1 1-1,-1-1 1,0 0-1,-1 1 1,1-1-1,0-1 1,0 1 0,-1 0-1,0-1 1,1 1-1,-1-1 1,0 0-1,0 1 1,0-1 0,0 0-1,-1 0 1,1 0-1,0-5 1,-1 7-93,-1 0-1,0 0 1,0 0 0,0 0 0,0 1 0,0-1-1,0 0 1,0 0 0,0 0 0,0 0 0,-1 1-1,1-1 1,0 0 0,0 0 0,-1 0 0,1 1-1,0-1 1,-1 0 0,1 0 0,-1 1 0,1-1-1,-1 0 1,0 1 0,1-1 0,-1 0 0,-20-8-6333,6 5-707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20 7976,'0'0'16783,"-9"-5"-16521,3 3-247,0-1-1,0 1 1,0 0 0,0 1-1,0-1 1,-1 1 0,1 0-1,0 1 1,-1 0 0,1 0 0,0 0-1,-1 1 1,1-1 0,0 2-1,-9 1 1,4 0 3,-8 1 258,0 1 0,1 0 0,0 1 0,0 1 0,1 1 0,0 0 0,-29 20 0,46-27-268,-1-1 0,1 0 0,-1 1 0,0-1 0,1 1 0,0-1 0,-1 1-1,1-1 1,-1 1 0,1-1 0,-1 1 0,1 0 0,0-1 0,0 1 0,-1-1 0,1 1 0,0 0 0,0-1 0,0 1 0,0 0 0,-1-1 0,1 1-1,0 0 1,0 0 0,0-1 0,1 1 0,-1 0 0,0-1 0,0 1 0,0 0 0,0-1 0,1 1 0,-1 1 0,24 14 212,31 0 64,-28-12-1108,48 2 0,-7-6-7377,-40-1-277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13453,'0'0'12598,"-2"9"-12026,-1 2-462,-7 46 78,11-56-247,0-1-1,0 1 0,-1 0 0,1 0 0,0 0 0,0 0 0,0 0 0,0-1 0,0 1 1,0-1-1,0 1 0,0 0 0,1-1 0,-1 0 0,0 1 0,0-1 0,0 0 0,0 1 0,1-1 1,-1 0-1,0 0 0,0 0 0,1 0 0,-1 0 0,0 0 0,0-1 0,0 1 0,1 0 1,0-1-1,42-7-3808,-9-10-1729,-28 14 4519,0 0 0,1 0 0,-1 1 0,1-1 1,7-1-1,-14 6 1188,-1-1 1,0 0 0,1 0-1,-1 0 1,0 1 0,0-1 0,1 0-1,-1 0 1,0 1 0,0-1-1,1 0 1,-1 1 0,0-1-1,0 0 1,1 1 0,-1-1-1,0 0 1,0 1 0,0-1-1,0 0 1,0 1 0,0-1-1,0 0 1,0 1 0,0-1 0,0 1-1,0-1 1,0 0 0,0 1-1,0-1 1,0 0 0,0 1-1,0-1 1,0 1 0,0-1-1,0 0 1,-1 1 0,1-1-1,0 0 1,0 1 0,0-1 0,-1 0-1,1 0 1,0 1 0,0-1-1,-1 0 1,0 1 0,-9 20 2044,-83 103 2613,60-84-6386,-1-3-3374,26-27-3133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3908,'0'0'7612,"13"-1"-493,24-1-3940,124-3 295,-1-10-6302,-158 14 1933,5 1 1267,-5-1-3255,-11 1-11210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10698,'0'0'11947,"47"3"-11082,-8-3-160,1 0-545,0 0-96,3 0-256,-9 0-1602,-3 0-2530,-4 0-5445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257 351 1505,'0'0'5515,"8"-5"-2755,0 0-2371,5-4 1741,0 0 1,23-20-1,-33 26-1653,1-1 0,-1 1 0,0-1 0,0 1 0,-1-1 0,1 0 0,-1 0 0,0 0 0,0-1 0,0 1 0,-1 0 0,1-1 0,-1 1 0,0-1 0,0 1 0,0-6 0,-2 8-440,1 0 1,-1 0-1,0 0 0,1 1 1,-1-1-1,0 0 1,0 1-1,0-1 0,0 0 1,0 1-1,0-1 1,-1 1-1,1 0 0,-1-1 1,1 1-1,-1 0 1,1 0-1,-1 0 1,1 0-1,-1 0 0,0 0 1,0 1-1,1-1 1,-1 1-1,0-1 0,0 1 1,0-1-1,0 1 1,1 0-1,-4 0 1,-68-4 643,64 4-659,-8 0-48,0 2 1,1-1 0,-1 2-1,1 0 1,0 1 0,-21 8-1,32-10 19,0 0 0,0 0-1,-1 0 1,1 1-1,1 0 1,-1 0 0,0 0-1,1 0 1,-1 1 0,1 0-1,0 0 1,0 0-1,1 0 1,-1 1 0,1-1-1,0 1 1,0 0 0,1 0-1,-1 0 1,1 0 0,0 0-1,-1 8 1,3-12 14,0 0 1,0 1-1,0-1 1,0 0-1,1 0 1,-1 1-1,1-1 1,-1 0-1,1 0 0,-1 1 1,1-1-1,0 0 1,-1 0-1,1 0 1,0 0-1,0 0 1,0 0-1,0 0 1,0-1-1,0 1 1,0 0-1,0 0 1,0-1-1,0 1 0,1 0 1,-1-1-1,0 0 1,0 1-1,1-1 1,-1 0-1,0 1 1,0-1-1,1 0 1,-1 0-1,0 0 1,1 0-1,1-1 0,55 0 420,-42-2-378,0-1-1,-1 0 1,1-1 0,-1-1 0,0-1-1,0 0 1,-1 0 0,0-1 0,24-19 0,-30 20 7,0 1 1,0-1 0,0 0-1,-1-1 1,0 0 0,0 0 0,-1 0-1,0-1 1,0 0 0,-1 0-1,-1 0 1,1-1 0,-1 0 0,-1 1-1,0-1 1,2-12 0,-5 19-44,1 0 0,-1 0 0,0 0 0,-1 0 1,1 0-1,0 0 0,-1 1 0,0-1 0,1 0 0,-1 0 0,0 0 1,0 1-1,-1-1 0,1 1 0,-1-1 0,1 1 0,-1-1 1,0 1-1,1 0 0,-4-3 0,1 2-14,-1 0-1,0 0 1,1 0-1,-1 0 0,0 1 1,-1 0-1,1 0 1,0 0-1,-11-2 1,-8 1-46,0 0 1,0 2-1,-43 3 1,62-2 51,-6 0-72,-1 1 0,1 1 0,0-1 0,0 2 0,-1 0 0,1 0 0,1 1 0,-1 0 0,1 1 1,-1 0-1,2 0 0,-11 8 0,10 2-1585,9-14 1509,1-1 1,0 1 0,0-1-1,0 0 1,0 1-1,0-1 1,0 0-1,0 1 1,0-1 0,0 1-1,1-1 1,-1 0-1,0 1 1,0-1 0,0 0-1,0 1 1,0-1-1,1 1 1,-1-1-1,0 0 1,0 0 0,1 1-1,-1-1 1,0 0-1,0 1 1,1-1-1,-1 0 1,0 0 0,1 0-1,-1 1 1,0-1-1,1 0 1,-1 0-1,1 0 1,-1 0 0,0 0-1,1 0 1,-1 1-1,0-1 1,1 0 0,-1 0-1,1 0 1,-1 0-1,1-1 1,20 2-6446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11499,'1'-13'8021,"1"24"-4986,0 27-1439,-8 4-870,3-28-571,1-1 1,0 0 0,1 1-1,1-1 1,0 1 0,2 16 0,-1-27-239,0 0 0,0 0 0,0 0 0,0 0 0,1-1 0,-1 1 0,1 0 0,0 0 0,-1-1 0,1 1 0,0-1 0,1 0 0,-1 1 0,0-1 1,1 0-1,-1 0 0,1-1 0,-1 1 0,1 0 0,0-1 0,0 0 0,0 1 0,0-1 0,0 0 0,0-1 0,0 1 0,0 0 0,0-1 0,0 0 1,1 0-1,5 0 0,34-2-8683,-27-6-752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8296,'0'0'16661,"4"7"-16149,2 13-361,-1-1 0,-1 1 0,0 0-1,-2 1 1,0-1 0,-2 26 0,0-25-108,0 0 1,2 0-1,0 0 1,1 0 0,1-1-1,1 1 1,15 38-1,-10-34-611,-10-22-3958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5926,'0'0'11755,"52"0"-8584,-18-6-865,6-4-256,5-1-769,0-2-768,2 0-385,-8 1-96,-6 2-449,-8 3-704,-9 0-1025,-5 1-384,-7-3-737,-4-3-2787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3555,'0'0'1426,"10"3"-989,15 6 818,21 7 1649,53 12 0,18-10-2751,1-5 0,168-2 0,-773-23 2885,318 12-2232,850-10-101,-1373 36 843,671-24-1568,21-2 17,0 0 0,0 0 0,0 0 0,0 0 0,0 0 0,0 0 0,0 0 0,0 1 0,0-1 0,0 0 0,0 0 0,0 0 1,0 0-1,0 0 0,0 0 0,0 0 0,0 0 0,0 0 0,0 0 0,0 0 0,0 0 0,0 0 0,0 1 0,0-1 0,0 0 0,0 0 0,0 0 0,0 0 0,0 0 0,0 0 0,0 0 0,0 0 1,0 0-1,0 0 0,0 0 0,0 0 0,0 0 0,0 0 0,0 1 0,0-1 0,0 0 0,0 0 0,0 0 0,0 0 0,0 0 0,-1 0 0,1 0 0,0 0 0,0 0 0,37 4 16,0-3 65,141 3 64,187-20 1,-613-3 1490,433 1-5177,-158 18 1744,-18 0 962,0 1 0,0-1 0,0-1 0,0 0 0,0 0 0,-1-1 0,16-4 0,-13-2-1842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11082,'0'0'13069,"74"-15"-11628,-34 10-576,5-2-417,7 2-319,7 2-129,-5 2-865,0 1-1345,-5 0-2531,-9 0-3234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6951,'0'0'9075,"14"1"-6331,65 0 851,89-11 1,294-8-2343,-173 14-7749,-238-2 4092,-49 6 2065,0 0 0,0 0 0,0-1-1,0 1 1,0-1 0,0 1 0,0-1-1,0 0 1,-1 0 0,1 0-1,0 0 1,-1 0 0,1 0 0,0 0-1,-1-1 1,0 1 0,1 0 0,-1-1-1,0 1 1,1-1 0,-1 0 0,1-1-1,-2-5-5943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163 232 13581,'0'0'11766,"-10"-6"-11366,8 5-391,-1-1-11,1 0 0,-1 0 0,0 0 0,1 1 1,-1-1-1,0 1 0,0 0 0,0 0 0,0 0 0,0 0 0,0 0 0,-1 1 0,1-1 0,0 1 0,0 0 0,0 0 0,-1 0 0,1 1 0,0-1 0,0 1 0,0-1 0,0 1 0,0 0 0,0 0 0,0 1 0,0-1 0,0 0 0,0 1 1,1 0-1,-1 0 0,-2 2 0,0 0 23,1-1 1,-1 2 0,1-1-1,0 0 1,1 1-1,-1-1 1,1 1 0,0 0-1,0 0 1,0 1 0,1-1-1,0 1 1,0-1 0,0 1-1,1-1 1,0 1-1,0 0 1,0 10 0,1-15-1,0 0-1,0 0 1,0 0 0,0 0 0,0 0 0,0 0 0,1 0 0,-1-1-1,0 1 1,1 0 0,-1 0 0,1 0 0,-1 0 0,1 0 0,-1 0-1,1-1 1,0 1 0,-1 0 0,1 0 0,0-1 0,0 1 0,-1-1-1,1 1 1,0-1 0,0 1 0,1 0 0,33 3 663,-25-5-416,1 0 1,-1-1-1,0 0 0,18-7 1,-12 2-28,-1-1 1,1-1 0,-1 0 0,-1-1-1,1-1 1,-2 0 0,0-1-1,16-18 1,-22 23-159,-1 0 0,-1-1 0,1 1 0,-1-1-1,0-1 1,-1 1 0,0-1 0,0 1 0,-1-1 0,0 0 0,0 0 0,-1-1 0,-1 1 0,1-1 0,-2 1-1,1 0 1,-2-12 0,0 17-91,0 1-1,0-1 0,-1 1 1,1-1-1,-1 1 0,0 0 1,0 0-1,0 0 0,0 0 1,-1 0-1,1 0 0,-1 1 1,0-1-1,0 1 0,0 0 1,0 0-1,0 0 0,0 0 1,0 0-1,-1 1 0,1-1 1,-1 1-1,1 0 0,-1 0 1,1 0-1,-1 1 0,-4-1 1,-3-1-115,0 1 0,0 0-1,0 0 1,0 2 0,0-1 0,0 1 0,0 1 0,-14 3 0,16-1-3,0 0 0,-1 0-1,1 1 1,1 0 0,-1 1 0,1 0 0,-12 11 0,16-14-36,0 0 0,1 0 0,0 1 0,0-1-1,0 1 1,0 0 0,1 0 0,-1 0 0,1 0 0,0 0 0,0 1-1,0-1 1,1 1 0,0-1 0,0 1 0,0-1 0,0 1 0,0 7-1,2-10 2,-1-1-1,1 0 0,-1 1 0,1-1 1,-1 0-1,1 1 0,0-1 0,0 0 0,0 0 1,0 0-1,0 0 0,0 0 0,0 0 0,0 0 1,0 0-1,0 0 0,0 0 0,1-1 0,-1 1 1,0 0-1,1-1 0,-1 1 0,0-1 1,1 0-1,-1 1 0,1-1 0,2 0 0,46 3-4188,-42-3 3109,35 0-4989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16976,'0'0'10853,"-7"11"-10234,-15 23-256,-51 81 96,72-114-455,0 1 0,0-1-1,1 0 1,-1 1 0,0-1 0,1 0-1,-1 1 1,1-1 0,-1 1-1,1-1 1,-1 0 0,1 1 0,0-1-1,0 1 1,0 0 0,0-1-1,0 1 1,0-1 0,1 1-1,-1-1 1,0 0 0,1 1 0,-1-1-1,1 1 1,-1-1 0,1 0-1,0 1 1,0-1 0,-1 0 0,1 1-1,0-1 1,0 0 0,0 0-1,0 0 1,1 0 0,-1 0 0,0 0-1,0 0 1,0-1 0,1 1-1,-1 0 1,1-1 0,-1 1-1,0-1 1,1 1 0,-1-1 0,1 0-1,-1 1 1,1-1 0,-1 0-1,3 0 1,6 1-419,0-1 0,0 0 0,0 0 0,0-1 0,0 0 0,17-5 0,2-8-3450,-4-5-2140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66 5733,'0'0'11820,"-56"-43"-8393,38 30-96,7 5-1569,9 7-1122,2 4-928,8 9-769,8 1-1858,0-1-3779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231 297 11339,'0'0'3742,"5"-9"-293,13-30-786,-18 38-2575,1 1 0,-1-1-1,0 0 1,0 1-1,1-1 1,-1 0-1,0 1 1,0-1 0,0 0-1,0 1 1,0-1-1,0 0 1,0 1-1,0-1 1,0 0 0,0 0-1,0 1 1,-1-1-1,1 0 1,0 1-1,0-1 1,-1 1 0,1-1-1,0 0 1,-1 1-1,1-1 1,-1 1-1,1-1 1,-1 0 0,-22-6 1171,-29 10-649,51-3-585,-9 2-19,0 0 1,0 1-1,0 0 0,1 0 1,-1 1-1,1 1 0,0 0 1,1 0-1,-1 0 0,-14 13 1,18-14-2,0 1 1,0-1 0,1 1-1,0 0 1,0 0-1,0 1 1,0-1 0,1 1-1,0 0 1,0 0 0,0 0-1,1 0 1,0 0-1,0 1 1,1-1 0,0 1-1,-1 9 1,2-15 5,0 0-1,1 0 1,-1 0 0,0 0 0,1 0-1,-1 0 1,1 0 0,0 0 0,-1 0-1,1 0 1,0 0 0,-1 0 0,1-1-1,0 1 1,0 0 0,0 0 0,0-1-1,0 1 1,-1 0 0,1-1 0,1 1-1,-1-1 1,0 0 0,0 1 0,0-1-1,0 0 1,0 1 0,0-1 0,0 0-1,0 0 1,0 0 0,1 0 0,-1 0-1,0 0 1,0 0 0,0-1 0,0 1-1,0 0 1,2-2 0,5 1 128,-1 0 0,1-1 0,-1 0 1,1-1-1,9-4 0,9-8 95,0-2-1,-1-1 1,-1-1-1,-1 0 1,0-2-1,-2-1 1,0-1-1,-2 0 1,0-2 0,-2 0-1,-1-1 1,-1 0-1,-1-1 1,-1-1-1,9-30 1,-36 71-597,-1 13 335,2 0 0,0 1 0,2 0 0,1 0 0,1 2 0,1-1 0,-6 47 0,13-64 124,0-1 0,0 1 0,0 0 0,2-1 0,-1 1 0,4 19 0,-3-28-186,0 0-1,0 0 0,-1 1 0,1-1 0,0 0 0,1 0 0,-1 0 0,0 0 0,1-1 0,-1 1 0,1 0 0,-1-1 0,1 1 1,0 0-1,2 1 0,-1-2-396,0 0 0,-1 0 0,1 0 0,0 0 0,0 0 0,0-1 0,0 0 0,0 1 0,0-1 0,0 0 0,0 0 0,0-1 0,-1 1 0,1 0 0,4-2 0,7-3-7979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16720,'0'-4'10506,"0"17"-9898,0 5-287,0 3-1,-5 5-96,-3 0-192,3 0 0,5-2 0,0-5-352,0-4-513,0-4-640,0-3-769,4-8-961,-1 0-2146,3-12-7688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6:3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21236,'0'0'6374,"-6"20"-20723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13773,'0'0'4420,"49"12"-2178,-17-8-480,9-2-481,8-2-832,0 0-353,5 0-32,-2-8-577,-5-1-448,-8-1-416,-4 0-64,-12 1-705,-12 1-705,-11-3-768,0 2-5446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14414,'0'0'6865,"7"12"-6139,-3-4-632,-2-6-75,0 1 0,0 0 0,0 0 1,-1-1-1,1 1 0,-1 0 0,0 0 0,0 0 0,0 0 1,0 1-1,0-1 0,-1 0 0,1 0 0,-1 0 0,0 1 1,0-1-1,0 0 0,-1 0 0,1 1 0,-1-1 0,1 0 1,-1 0-1,0 0 0,0 0 0,-3 4 0,-5 6 26,-1-1-1,0 0 0,-1-1 0,0 0 0,-1 0 0,-1-2 0,1 1 1,-18 8-1,-119 58-16,111-58-80,-2-1-19,25-11 54,1 0 0,0 1 0,-20 13 0,34-20 14,-1 0-1,1 0 0,-1 1 1,1-1-1,-1 0 0,1 0 1,-1 1-1,1-1 0,-1 0 1,1 1-1,-1-1 1,1 0-1,-1 1 0,1-1 1,0 1-1,-1-1 0,1 1 1,0-1-1,-1 1 0,1-1 1,0 1-1,0-1 0,-1 1 1,1-1-1,0 1 0,0-1 1,0 1-1,0 0 1,0-1-1,0 1 0,0-1 1,0 1-1,0-1 0,0 1 1,0 0-1,0-1 0,0 1 1,1-1-1,-1 1 0,0-1 1,0 1-1,1-1 0,-1 1 1,0-1-1,0 1 1,1-1-1,-1 1 0,1-1 1,-1 1-1,0-1 0,1 0 1,-1 1-1,1-1 0,-1 0 1,1 1-1,30 10 21,376 60-182,-337-56-2819,-9-3-3027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4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1258 262 4036,'0'0'3251,"-5"-9"-2584,1 2-561,-1 0 1,1 0-1,-1 1 0,0-1 0,0 1 1,-1 0-1,0 1 0,0 0 0,-8-6 1,9 7 144,1 0 0,0 0 0,0 0 0,0-1 0,1 1 0,0-1 1,-1 0-1,1 0 0,-3-9 0,4 10-239,0-1 0,0 1-1,-1-1 1,1 1 0,-1 0 0,0 0 0,0 0-1,0 1 1,-1-1 0,1 1 0,-1-1 0,0 1-1,0 0 1,0 1 0,0-1 0,-5-1-1,-8-2 38,0 1 0,0 1-1,0 1 1,0 0-1,-22 0 1,-95 5 786,55 0 67,34-2-784,-1 3 0,1 2 0,0 1 0,0 3 0,1 1 0,0 3 0,1 1 0,-68 33 0,94-37-46,0 1 0,1 1 0,1 0 0,0 2 0,0 0-1,1 0 1,1 1 0,1 1 0,0 0 0,1 0 0,1 2 0,0-1-1,1 1 1,-9 26 0,0 9-41,2 1 0,2 0 0,-12 106-1,21-122 28,1 1-1,2 0 0,2 1 0,8 68 0,-6-96-35,0-1-1,1 1 0,1-1 0,-1 0 0,2 0 1,0 0-1,0-1 0,1 1 0,0-1 1,0-1-1,1 1 0,1-1 0,0 0 0,0-1 1,1 0-1,-1 0 0,2-1 0,-1 0 0,1 0 1,12 5-1,-2-2 8,1-2 0,0 0 1,0-2-1,1 0 0,36 4 0,115 2 435,15 2 141,52 12-1337,-227-24 764,0-1-1,0 0 1,1-1-1,-1-1 1,0 0-1,0-1 1,0 0-1,0-1 1,15-5-1,-19 5-21,258-87 146,-252 86-126,0-1 0,0 0 1,-1-1-1,1-1 0,-1 0 1,24-17-1,-33 20 24,-1 0 0,1 0 1,-1 0-1,1-1 0,-1 0 0,-1 0 1,1 0-1,-1 0 0,1-1 0,-2 1 1,1-1-1,-1 0 0,1 1 0,-2-1 1,1 0-1,-1-1 0,1 1 0,-2 0 1,1-11-1,-2-12 88,1 0 0,2 0 0,1 1-1,1-1 1,1 1 0,11-36 0,-1 19 246,-2-1 1,-2 0-1,5-53 0,-16 86-377,0-1 0,-1 0 0,-1 0-1,-1 1 1,1-1 0,-2 1 0,0-1-1,-1 1 1,0 1 0,-1-1-1,0 1 1,-1 0 0,-15-21 0,0 4 0,-1 1 1,-1 1-1,-1 1 1,-33-26 0,31 32-16,0 2 1,-2 0 0,-36-15 0,-11-8-385,58 26-1224,15-1-3422,3 4-1772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93 178 9257,'0'0'11088,"12"3"-9716,-11-2-1355,8 1 171,-1 1-1,0-1 1,1-1-1,0 0 1,-1 0-1,1-1 1,0 1-1,-1-2 1,1 0-1,-1 0 1,1 0-1,-1-1 1,14-4-1,-10 0 19,1-1 0,-1 0-1,0-1 1,21-18 0,-29 23-115,0 0-1,-1-1 1,1 0 0,-1 0 0,0 0 0,0 0 0,0 0 0,0 0-1,-1-1 1,0 0 0,0 1 0,0-1 0,-1 0 0,1 0-1,-1 0 1,1-9 0,-2 12-78,-1 0 0,1 0 0,0 0-1,-1 0 1,1 1 0,-1-1 0,0 0-1,0 0 1,0 1 0,1-1 0,-2 1 0,1-1-1,0 1 1,0-1 0,0 1 0,-1 0 0,1-1-1,0 1 1,-1 0 0,0 0 0,1 0 0,-1 0-1,1 0 1,-1 0 0,0 1 0,0-1-1,1 1 1,-1-1 0,0 1 0,0-1 0,-2 1-1,-9-2-23,0 0 1,-1 2-1,-17 0 0,19 0 30,1 1-32,-1 0 0,1 1 0,0 0 0,0 1 1,0 0-1,0 0 0,0 1 0,1 1 1,-1 0-1,1 1 0,1 0 0,-15 11 0,16-12 16,1 1-1,0 0 1,0 1-1,1 0 0,0 0 1,0 0-1,0 1 0,1 0 1,0 0-1,1 0 1,0 1-1,0-1 0,0 1 1,2 0-1,-4 16 0,5-22-1,1 0-1,0 0 0,1 0 0,-1 0 0,0 0 1,1 0-1,0-1 0,0 1 0,0 0 0,0 0 1,0 0-1,0 0 0,1-1 0,-1 1 1,1-1-1,0 1 0,0-1 0,0 0 0,0 0 1,0 1-1,0-2 0,1 1 0,-1 0 0,1 0 1,-1-1-1,1 1 0,0-1 0,-1 0 0,1 0 1,0 0-1,0 0 0,0 0 0,3 0 1,13 3-335,0 0 1,0-1-1,35 1 1,-48-4 133,104 0-8198,-60 0-890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47 13613,'0'0'7863,"-11"-5"-6987,4 2-742,4 1-101,1 0 1,-1 1 0,0-1-1,0 1 1,0 0 0,-1 0-1,1 0 1,0 0-1,0 0 1,-1 1 0,1 0-1,0-1 1,0 1 0,-1 0-1,1 1 1,0-1 0,-1 1-1,1-1 1,0 1-1,0 0 1,0 0 0,-4 2-1,-9 8 330,0 1 0,1 0 0,0 1 0,1 1 0,1 0 0,0 1 0,1 0 0,-11 19 0,22-33-350,0 1-1,0-1 0,0 0 0,0 1 0,1-1 1,-1 1-1,0-1 0,1 1 0,-1-1 0,1 1 1,0-1-1,-1 1 0,1-1 0,0 1 0,0 0 1,0 2-1,0-3-5,1 0-1,-1-1 1,0 1 0,1 0 0,-1-1-1,1 1 1,-1-1 0,1 1-1,-1 0 1,1-1 0,0 1 0,-1-1-1,1 0 1,-1 1 0,1-1 0,0 1-1,0-1 1,-1 0 0,1 0 0,0 1-1,-1-1 1,1 0 0,0 0 0,1 0-1,3 1-7,0-1 0,0 0-1,0-1 1,0 1 0,1-1 0,-1 0-1,0 0 1,0-1 0,5-1-1,7-6-420,1-1 0,-2-1 0,1 0 0,-2-1 0,0 0 0,0-2 0,-1 1 0,0-2-1,11-17 1,34-32 698,-61 76 162,-27 50 572,-4-2-1,-41 59 1,-35 64-644,95-156-393,5-12-20,0 1 1,1 0-1,1 1 1,0 0-1,1 0 0,1 0 1,-5 34-1,18-55-2590,28-55-2990,-11 14-347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5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11147,'0'0'9326,"-4"9"-9097,-12 23-118,5-15 702,2 1 1,0 1 0,1 0 0,-8 32 0,16-50-767,0-1 0,0 1 0,0-1 0,0 1 0,0-1 0,0 1 0,0 0 0,0-1 0,0 1-1,1-1 1,-1 1 0,0-1 0,0 1 0,1-1 0,-1 1 0,0-1 0,1 1 0,-1-1 0,1 0 0,-1 1 0,0-1 0,1 1 0,-1-1-1,1 0 1,-1 1 0,1-1 0,-1 0 0,1 0 0,-1 0 0,1 1 0,-1-1 0,1 0 0,0 0 0,-1 0 0,1 0 0,-1 0 0,1 0-1,-1 0 1,1 0 0,0 0 0,-1 0 0,1 0 0,-1 0 0,1 0 0,-1-1 0,1 1 0,0-1 0,30-8 610,-16 2-596,-1-1 0,0-1 0,0 0 1,-1-1-1,-1 0 0,1-1 0,10-14 1,-3 3-39,-1-1 1,31-51-1,-46 66 74,-6 11-34,-17 23-6,-27 44 20,37-56-50,2-3 10,0 0-1,1 0 1,0 1 0,0 0 0,1 0 0,1 0-1,0 0 1,1 1 0,-3 20 0,6-33-38,0 1 1,0-1-1,0 1 1,0-1-1,0 0 1,0 1-1,0-1 1,0 1-1,1-1 1,-1 0-1,0 1 1,0-1-1,0 1 1,1-1-1,-1 0 1,0 1-1,1-1 1,-1 0-1,0 1 1,1-1-1,-1 0 1,0 0-1,1 1 1,-1-1-1,1 0 1,-1 0-1,0 0 1,1 0-1,-1 1 1,1-1-1,-1 0 1,1 0-1,22-1-269,18-12-1509,17-30-6255,-27 17 240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114 265 18161,'0'0'8889,"-8"-4"-8884,7 3-9,0 0-1,-1 0 1,1 0-1,-1 0 1,1 0-1,-1 1 1,0-1 0,1 1-1,-1-1 1,0 1-1,1 0 1,-1-1-1,0 1 1,1 0 0,-1 0-1,0 0 1,0 0-1,1 1 1,-1-1-1,0 0 1,1 1 0,-1-1-1,1 1 1,-1 0-1,0-1 1,1 1-1,-2 1 1,-2 3-7,0 1 1,0-1-1,1 1 1,0 0-1,0 0 1,0 0-1,-2 8 1,2-8 28,0 1 0,1 0 0,1-1 0,-1 1 0,1 1 0,-2 10 1,4-17-8,0 0 0,0 0 0,0 0 0,0 1 0,0-1 1,0 0-1,0 0 0,1 1 0,-1-1 0,0 0 0,1 0 1,-1 0-1,1 0 0,0 0 0,-1 0 0,1 0 0,0 0 1,0 0-1,-1 0 0,1 0 0,0 0 0,0 0 0,0 0 1,0-1-1,0 1 0,0 0 0,0-1 0,0 1 0,1-1 1,-1 1-1,0-1 0,0 0 0,0 0 0,0 1 0,1-1 1,-1 0-1,0 0 0,0 0 0,1 0 0,-1 0 0,0 0 1,0 0-1,0-1 0,1 1 0,0-1 0,4 0 7,1-1 0,-1 0 0,0-1-1,0 1 1,0-1 0,0 0-1,0-1 1,-1 1 0,1-1 0,-1 0-1,0-1 1,0 1 0,-1-1 0,1 0-1,-1 0 1,4-7 0,-2 5-42,-1 0 1,0-1 0,0 1-1,-1-1 1,0-1 0,0 1-1,-1 0 1,0-1 0,-1 0-1,1 0 1,0-13 0,-21 56-468,9-14 461,3-9 23,0 1-1,1 0 0,0 0 1,1 1-1,1-1 0,0 1 0,-3 25 1,6-38-18,0 1 0,0 0 0,0 0 1,0 0-1,0-1 0,1 1 0,-1 0 0,0 0 1,0-1-1,0 1 0,1 0 0,-1-1 0,0 1 1,1 0-1,-1-1 0,0 1 0,1 0 1,-1-1-1,1 1 0,-1-1 0,1 1 0,0 0 1,-1-1-1,1 0 0,-1 1 0,1-1 0,0 1 1,0-1-1,1 1 0,26-3-1537,-21 0 1000,0 0-1,0-1 1,-1 0 0,1-1-1,11-7 1,-3-2-1231,-1-2 1,0 1-1,-1-2 1,0 1 0,12-23-1,26-48-1823,-10 14 5111,-6 19 767,10-17 6756,-102 186-2608,40-75-6268,2 1 0,2 1 0,1 0 1,-9 78-1,25-195-405,1 25 201,-3 36 43,1 13 5,-2 4 20,0 0-1,1-1 0,0 0 1,0 1-1,0-1 0,0 0 1,0 0-1,1 0 0,0 0 0,-1 0 1,1 0-1,0-1 0,0 0 1,0 1-1,1-1 0,-1 0 1,1 0-1,-1-1 0,1 1 1,-1-1-1,1 0 0,0 0 1,0 0-1,-1 0 0,1-1 0,0 0 1,0 1-1,0-1 0,0-1 1,0 1-1,0 0 0,7-3 1,-3 2 16,1-1 0,-1 0 0,1-1 0,-1 1 1,0-2-1,0 1 0,0-1 0,0 0 0,-1-1 0,1 0 1,-1 0-1,-1-1 0,11-9 0,9-27 72,-21 32-66,-17 29-97,-3 5 94,10-19 58,1 1 1,0 0 0,0 0-1,1 0 1,-1 0-1,1 1 1,1-1-1,-1 1 1,1 0-1,0 0 1,1 0 0,0 0-1,0 0 1,0 0-1,1 12 1,1-18-64,0 0 0,0 0 1,0 0-1,0 1 0,0-1 1,0-1-1,0 1 0,0 0 1,0 0-1,1 0 0,-1 0 1,0-1-1,1 1 0,-1-1 1,0 1-1,1-1 0,-1 0 1,1 1-1,-1-1 0,1 0 1,-1 0-1,1 0 0,-1 0 1,3 0-1,39-4 224,-32 0-379,0-1-1,0 0 0,0-1 1,-1 0-1,0-1 0,0 0 1,0 0-1,9-11 0,-9 9-79,1 0 0,-1 0 0,1 2-1,1-1 1,0 1 0,14-6 0,-25 13 194,-1 0-1,1-1 1,-1 1 0,1 0 0,-1 0 0,1-1 0,0 1 0,-1 0 0,1 0 0,-1 0 0,1 0 0,-1 0 0,1 0 0,0 0-1,-1 0 1,1 0 0,-1 0 0,1 0 0,-1 0 0,1 0 0,0 1 0,-1-1 0,1 0 0,-1 0 0,1 1 0,-1-1 0,1 0-1,-1 1 1,1-1 0,0 1 0,0 19-107,-21 35 1014,13-38-94,6-16-757,1 0 0,0-1-1,-1 1 1,1 0-1,0 0 1,0-1 0,-1 1-1,1 0 1,0 0-1,0 0 1,0-1-1,0 1 1,0 0 0,0 0-1,1 0 1,-1-1-1,0 1 1,0 0-1,0 0 1,1-1 0,-1 1-1,0 0 1,1 0-1,-1-1 1,1 1 0,-1 0-1,1-1 1,-1 1-1,1-1 1,-1 1-1,1-1 1,0 1 0,1 0-9,0-1 1,0 1-1,0-1 0,0 1 1,0-1-1,0 0 1,0 0-1,0 0 1,0 0-1,0 0 1,0-1-1,3 0 1,54-20-718,-59 21 681,26-13-699,-18 9 482,-1 0 0,0 0 1,1 1-1,0 0 0,0 0 1,0 1-1,0 0 1,11-1-1,-18 3 253,-1 1 1,0-1-1,1 1 0,-1-1 0,0 0 1,1 1-1,-1-1 0,0 1 1,1 0-1,-1-1 0,0 1 1,0-1-1,0 1 0,1-1 1,-1 1-1,0-1 0,0 1 0,0 0 1,0-1-1,0 1 0,0-1 1,0 1-1,0-1 0,0 1 1,0 0-1,-1-1 0,1 1 1,0-1-1,0 1 0,0-1 1,-1 2-1,-6 19 477,-2-7-244,-1 4-879,8-9-8131,2-17-1451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20435,'-4'-2'3331,"-1"2"193,5 2-3588,0 3-1378,11 1-4643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301 115 10858,'3'-3'940,"-1"0"-1,0-1 0,1 1 0,-2-1 0,1 0 1,0 0-1,-1 1 0,0-1 0,2-7 1,-3 8-586,0 1 1,1 0 0,-1-1 0,-1 1-1,1-1 1,0 1 0,0 0-1,-1-1 1,0 1 0,1 0 0,-1-1-1,0 1 1,-2-3 0,1 2-251,-1 0 1,1 0-1,-1 0 0,1 1 1,-1 0-1,0-1 1,0 1-1,0 0 1,0 0-1,-1 1 0,1-1 1,0 1-1,-1-1 1,1 1-1,-1 0 1,0 0-1,1 1 0,-1-1 1,0 1-1,1 0 1,-5 0-1,-4 0-100,0 2 0,0-1-1,0 1 1,0 1 0,1 0 0,-1 1-1,1 0 1,0 1 0,0 0 0,0 1-1,-18 13 1,22-15-3,1 0 0,0 1 0,0 0 0,0 1 0,1-1 0,0 1 0,0 0 0,0 0 0,1 0 0,0 1 0,0 0-1,0 0 1,1 0 0,0 0 0,1 0 0,0 1 0,0-1 0,0 1 0,0 12 0,1-18 6,1 0 0,1-1 0,-1 1-1,0 0 1,0 0 0,1 0 0,-1 0 0,1-1 0,-1 1-1,1 0 1,0 0 0,-1-1 0,1 1 0,0-1 0,0 1-1,1 0 1,-1-1 0,0 0 0,0 1 0,1-1 0,-1 0-1,0 0 1,4 2 0,-2-1 25,1-1 0,0 1-1,0-1 1,-1 0 0,1 0-1,0-1 1,0 1 0,0-1 0,0 0-1,8-1 1,-2 0 127,1 0 0,0-1-1,-1-1 1,1 0 0,-1 0 0,0-1-1,17-9 1,-15 5 38,-1 0 0,0-1 0,0-1 0,-1 0 1,14-17-1,-20 24-145,-1-1 0,0 0 0,-1 1 1,1-1-1,-1 0 0,0 0 1,0-1-1,0 1 0,0 0 0,-1-1 1,0 1-1,0-1 0,0 1 1,0-1-1,-1 0 0,0 1 1,0-1-1,0 0 0,0 1 0,-1-1 1,0-4-1,-1 8-70,1-1 1,0 1-1,0 0 1,-1 0-1,1 0 1,0 0-1,-1 0 0,1 0 1,-1 1-1,1-1 1,-1 0-1,0 1 1,1-1-1,-1 1 1,0-1-1,1 1 0,-1 0 1,0 0-1,0 0 1,1 0-1,-1 0 1,0 0-1,1 0 0,-1 1 1,-2 0-1,1-1-226,0 0-1,0 1 1,0-1-1,-1 1 1,1 0-1,0 0 1,0 0-1,0 0 1,1 0-1,-1 1 1,0 0-1,-4 3 1,0 15-3941,7-19 3754,0 0-1,0 0 1,0 0 0,0-1-1,0 1 1,1 0-1,-1 0 1,0 0 0,1 0-1,-1 0 1,0-1 0,1 1-1,-1 0 1,1 0-1,-1-1 1,1 1 0,0 0-1,-1-1 1,1 1 0,0 0-1,-1-1 1,1 1 0,0-1-1,0 1 1,-1-1-1,1 0 1,0 1 0,0-1-1,1 1 1,13 1-10310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12043,'0'0'15610,"-3"9"-15519,-5 14-7,3-9-59,0 0-1,0 0 1,1 1 0,1 0 0,1-1 0,0 1 0,0 17 0,2-32-17,1 1-1,-1 0 1,1-1 0,-1 1 0,1 0 0,-1-1 0,1 1 0,0-1 0,-1 1 0,1-1 0,0 0 0,0 1 0,-1-1 0,1 0 0,0 1 0,0-1 0,-1 0 0,1 0 0,0 0 0,0 0 0,0 1 0,0-1 0,-1 0 0,1 0 0,2-1 0,25-1 384,-25 2-324,10-2 14,0-1 1,0-1 0,-1 0-1,25-12 1,-27 11-83,1 0 1,-1 1-1,1 0 0,0 1 1,0 0-1,1 1 1,17-2-1,-28 4 1,-1 1 0,1-1 0,0 0 0,0 0 0,0 1-1,0-1 1,-1 1 0,1-1 0,0 0 0,0 1 0,-1-1 0,1 1-1,0 0 1,-1-1 0,1 1 0,-1 0 0,1-1 0,-1 1 0,1 0-1,-1 0 1,1-1 0,-1 1 0,0 0 0,1 0 0,-1 0 0,0-1-1,0 1 1,0 0 0,1 0 0,-1 0 0,0 0 0,0 1 0,0 37 642,-1-27-183,3-12-390,0 1-1,0-1 1,0 1 0,0-1 0,0 0-1,0 0 1,0 0 0,1 0 0,-1 0-1,0-1 1,0 1 0,0 0-1,0-1 1,0 0 0,3-1 0,29-14 34,-28 12-210,1 0 0,0 1 1,0 0-1,0 0 0,0 1 0,0 0 0,0 0 0,16-1 0,-23 3 81,1 0 1,0 0 0,0 0-1,-1 1 1,1-1 0,0 0-1,0 0 1,-1 1-1,1-1 1,0 1 0,-1-1-1,1 0 1,-1 1 0,1-1-1,-1 1 1,1-1-1,-1 1 1,1 0 0,-1-1-1,1 1 1,-1-1 0,1 1-1,-1 0 1,0-1-1,1 1 1,-1 0 0,0 0-1,0-1 1,0 1 0,0 0-1,1 0 1,-1-1-1,0 1 1,0 0 0,0 0-1,0-1 1,-1 1 0,1 0-1,0 0 1,0-1-1,0 1 1,-1 0 0,1-1-1,0 1 1,-1 0 0,1-1-1,-1 2 1,-19 35-498,-8-12-2963,3-16-4871,7-9-420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15887,'0'0'3011,"76"12"-993,-31-9-897,14-1-384,-5-1-545,13-1-128,-9 0-32,-6 0-417,-4 0-896,-13 0-641,-12-2-1601,-10-9-1730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 15535,'0'0'6694,"5"11"-6096,-2-5-542,-1-3-38,-1-1 0,0 1 1,1-1-1,-1 1 0,0-1 1,0 1-1,-1 0 0,1 0 1,0-1-1,-1 1 0,0 0 1,0 0-1,1-1 0,-2 1 1,1 0-1,0 0 1,-1 0-1,1-1 0,-1 1 1,0 0-1,1 0 0,-1-1 1,-1 1-1,1-1 0,0 1 1,-1-1-1,1 0 0,-1 1 1,0-1-1,-3 4 1,-33 25 95,-2 0 0,0-3 1,-2-1-1,-68 32 1,-51 32 12,157-89-93,0 1 0,0 0 0,1 0 0,-1 0 0,1 0 0,0 0 0,0 1 0,0 0 0,-3 4 0,5-7-23,1 0 0,0-1 0,0 1 0,-1 0 0,1-1 0,0 1 0,0 0 0,0 0 0,0-1 0,-1 1 0,1 0 0,0 0 0,1-1 0,-1 1 1,0 0-1,0 0 0,0-1 0,0 1 0,0 0 0,1-1 0,-1 1 0,0 0 0,1 0 0,0 0 8,1 1-1,-1-1 1,0 0 0,1 0 0,-1 0-1,0 0 1,1-1 0,-1 1 0,1 0-1,0 0 1,-1-1 0,1 1 0,0-1-1,2 1 1,156 26 961,-104-19-1734,1 1 0,95 32 1,-102-22-3379,-7-1-2199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13549,'0'0'6214,"11"0"-4773,7 0-929,0 1-139,0 0 1,0-2 0,1 0 0,-1-1 0,0-1-1,0-1 1,29-10 0,-35 8-316,-1 0-1,-1-1 1,1-1-1,-1 1 1,12-14 0,-20 19-5,1 0 0,-1 0 0,0 0 0,0-1 0,1 1 0,-2-1 0,1 0 0,0 0 0,-1 1 0,1-1 0,-1 0 0,0 0 0,0 0 0,0-1 0,0 1 0,0 0 0,-1 0 0,0 0 0,1-1 0,-1 1 0,0 0 1,-1 0-1,1-1 0,-1 1 0,1 0 0,-2-4 0,0 4-36,0 1 0,-1 0 0,1-1 0,0 1 0,-1 0 0,1 0 1,-1 1-1,1-1 0,-1 0 0,0 1 0,0 0 0,0 0 0,0 0 0,0 0 0,0 0 1,0 0-1,0 1 0,0-1 0,0 1 0,-1 0 0,-4 1 0,-2-2-4,0 2 0,1 0 0,-1 0 0,0 0 0,-18 7-1,17-4 13,0 2-1,1-1 0,0 2 1,0-1-1,1 1 0,-1 1 1,1-1-1,-12 16 0,15-17-1,1 0-1,0 0 1,1 0-1,0 1 1,0-1-1,0 1 1,1 0-1,0 0 1,0 1-1,0-1 1,1 1-1,0-1 1,-1 16-1,3-21-17,0 0-1,0 0 1,1 0-1,-1-1 1,0 1-1,1 0 1,-1 0 0,1-1-1,0 1 1,0 0-1,-1 0 1,1-1-1,0 1 1,0-1-1,1 1 1,-1-1-1,0 0 1,0 1-1,3 1 1,0 0-55,0-1 0,0 0 0,0 0 0,0 0 0,0 0-1,0-1 1,1 0 0,5 1 0,10 1-952,1-1 0,40-2-1,-40 0-434,38-2-2973,4-4-2508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5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93 3459,'0'0'9871,"9"1"-8761,33 1-146,10 0 97,91-6 0,-138 3-918,0 0 0,-1 0 0,1-1 0,0 0-1,-1 0 1,1 0 0,-1 0 0,1-1 0,-1 0 0,0 0 0,0 0 0,3-4 0,-46 5 1517,-15 6-1503,0 2 0,-97 24 0,42-7 440,249-24-603,34-28 62,-70 10-10,-131 21 23,0 0 0,-45-4 0,12 0 39,-59 2 201,164-4-2421,84-18-1,-13-10-6276,-68 16 61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18 12876,'0'0'2045,"-8"0"-380,1 1-1494,-1 0 0,1 0 0,0 0 0,0 1 0,0 1-1,1-1 1,-1 1 0,1 0 0,-1 1 0,1-1-1,0 1 1,0 0 0,0 1 0,1-1 0,-9 10 0,1-1 355,0 0-1,-15 23 1,24-30-362,0-1 0,0 1-1,1 1 1,0-1-1,0 0 1,1 1 0,0-1-1,0 1 1,-2 13-1,4-20-159,0 1 0,0-1 0,0 0 0,0 1-1,0-1 1,0 0 0,0 1 0,0-1 0,0 0 0,0 1-1,0-1 1,0 0 0,1 1 0,-1-1 0,0 0 0,0 1-1,0-1 1,1 0 0,-1 1 0,0-1 0,0 0 0,1 0-1,-1 1 1,0-1 0,1 0 0,-1 0 0,0 0 0,0 0-1,1 1 1,-1-1 0,0 0 0,1 0 0,-1 0 0,1 0-1,-1 0 1,1 0 0,18-1 143,20-13 82,-13-2-603,-1 0 0,0-2-1,-1 0 1,-1-2 0,-1 0-1,-1-2 1,-1 0 0,20-29 0,-39 50 1084,-15 19 309,-58 80 104,4 2-1,5 4 0,-62 136 1,101-186-1187,19-37 11,22-38 10,79-112-1643,62-57-9512,-65 80 7575,-4-2 7568,-73 96 1999,-29 45-3765,2-8-1749,4-6 126,3-6 45,-1 0 0,1 0 0,1 1 0,0 0 0,0 0 0,1 0 1,-1 10-1,3-19-572,0-1 1,1 0 0,-1 1 0,0-1 0,1 0 0,-1 1-1,0-1 1,1 0 0,-1 1 0,0-1 0,1 0-1,-1 0 1,1 1 0,-1-1 0,1 0 0,-1 0 0,1 0-1,-1 0 1,1 0 0,-1 1 0,1-1 0,-1 0-1,1 0 1,-1 0 0,1 0 0,-1-1 0,1 1 0,-1 0-1,0 0 1,1 0 0,-1 0 0,2-1 0,18-4 518,1-5-499,-1-2 0,0 0 0,-1-2 0,0 0 0,-1-1 0,-1 0 1,24-28-1,13-10-106,-67 83-722,-17 21 784,24-41-3,0-1 0,0 1-1,1 0 1,0 0 0,1 1 0,0 0-1,1 0 1,-4 19 0,7-29-41,0 0 1,0 0-1,0 0 0,0 0 0,0 0 1,0 0-1,1-1 0,-1 1 0,0 0 1,1 0-1,-1 0 0,0-1 1,1 1-1,-1 0 0,1 0 0,0-1 1,-1 1-1,1 0 0,-1-1 0,1 1 1,0-1-1,-1 1 0,1-1 1,0 1-1,0-1 0,0 1 0,-1-1 1,1 0-1,0 1 0,0-1 0,0 0 1,0 0-1,0 0 0,-1 1 0,1-1 1,0 0-1,0 0 0,0 0 1,0-1-1,0 1 0,0 0 0,-1 0 1,1 0-1,0-1 0,0 1 0,0 0 1,1-1-1,4-1-929,0 0 0,0 0 1,0 0-1,-1-1 0,11-5 0,12-13-5192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12748,'-11'5'2909,"1"-1"-2144,-9 3 876,1 1 0,-25 16-1,40-23-1496,0 1-1,0-1 1,0 1-1,0 0 1,1 0-1,-1 0 0,1 0 1,0 0-1,-1 1 1,1-1-1,0 1 1,0-1-1,0 1 0,1 0 1,-1 0-1,1 0 1,0 0-1,-1 0 1,1 0-1,1 0 1,-1 0-1,0 1 0,1-1 1,-1 5-1,2-6-121,0 0 0,0-1-1,0 1 1,0-1 0,0 1-1,0-1 1,0 1-1,0-1 1,1 1 0,-1-1-1,0 0 1,1 0 0,-1 0-1,1 0 1,0 0 0,-1 0-1,1 0 1,0-1 0,-1 1-1,1 0 1,0-1 0,0 1-1,0-1 1,0 0 0,3 0-1,52 2 186,-52-2-187,4-1-88,0-1 1,-1 0-1,1-1 0,-1 1 0,0-2 0,0 1 0,0-1 0,0 0 0,0-1 1,-1 0-1,0 0 0,0-1 0,0 0 0,-1 0 0,0 0 0,0-1 0,-1 0 1,1 0-1,-2 0 0,5-8 0,-54 77-1299,43-59 1243,1 0 0,0 0-1,0 0 1,-1 0 0,2 0-1,-1 0 1,0 0 0,1 0-1,-1 0 1,1 0 0,0 0-1,0 0 1,0 0 0,0 0-1,1 1 1,0 3 0,0-5-91,0-1 0,1 0 0,-1 1 0,0-1 0,0 0 1,0 0-1,1 0 0,-1 0 0,1 0 0,-1 0 0,1 0 0,-1-1 0,1 1 0,-1 0 1,1-1-1,0 0 0,-1 1 0,1-1 0,0 0 0,-1 0 0,1 1 0,0-1 0,-1-1 1,1 1-1,0 0 0,-1 0 0,1-1 0,0 1 0,-1-1 0,1 1 0,2-2 1,23-10-4297,1-10-4821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8520,'0'0'10276,"-11"13"-9608,4-5-513,-7 8 321,0 0 0,2 1 0,0 0 0,-11 23 0,21-36-309,-9 14 125,1 1 0,2 0-1,0 0 1,0 1 0,2 0-1,1 0 1,0 0 0,-3 37-1,8-57-293,0 0 0,1 0 0,-1-1-1,0 1 1,0 0 0,0 0 0,0 0-1,0 0 1,0-1 0,0 1 0,0 0-1,0 0 1,1 0 0,-1 0-1,0 0 1,0 0 0,0 0 0,0-1-1,0 1 1,1 0 0,-1 0 0,0 0-1,0 0 1,0 0 0,0 0 0,1 0-1,-1 0 1,0 0 0,0 0 0,0 0-1,0 0 1,1 0 0,-1 0-1,0 0 1,0 0 0,0 0 0,0 0-1,1 0 1,-1 0 0,0 0 0,0 0-1,0 0 1,0 1 0,0-1 0,1 0-1,-1 0 1,0 0 0,0 0 0,0 0-1,0 0 1,0 1 0,0-1-1,1 0 1,-1 0 0,0 0 0,0 0-1,0 0 1,0 1 0,0-1 0,0 0-1,0 0 1,0 0 0,0 1 0,8-12-217,26-92-42,-35 106 275,0 1 1,0-1-1,1 1 1,-1-1 0,1 1-1,0-1 1,0 1-1,0-1 1,1 1-1,-1-1 1,1 1-1,0-1 1,0 1-1,0-1 1,0 1-1,0-1 1,1 0-1,0 0 1,-1 0-1,5 4 1,-3-4 18,0-1 0,0 0 0,1 0 0,-1-1 0,1 1 0,-1-1 0,1 0 0,-1 1 1,1-2-1,0 1 0,0 0 0,0-1 0,-1 0 0,1 0 0,0 0 0,0 0 0,0 0 0,-1-1 0,7-1 0,-3-1-14,0 1 1,-1-1-1,0 0 0,0-1 0,0 0 0,0 0 1,0 0-1,-1 0 0,0-1 0,0 0 1,0 0-1,0 0 0,-1-1 0,0 0 0,0 0 1,0 0-1,-1 0 0,0 0 0,0-1 0,-1 1 1,0-1-1,0 0 0,0 0 0,1-9 1,-29 45 22,21-22 142,1 0-1,0 0 0,0 1 0,0-1 1,1 1-1,0 0 0,1-1 1,-1 1-1,1 1 0,1-1 0,0 0 1,0 0-1,1 1 0,0 14 1,1-21-175,0-1 0,-1 0 0,1 1 1,0-1-1,0 0 0,0 0 0,0 1 0,0-1 1,0 0-1,0 0 0,1 0 0,-1 0 1,0-1-1,1 1 0,-1 0 0,0 0 1,1-1-1,-1 1 0,1-1 0,-1 1 1,1-1-1,-1 0 0,1 1 0,-1-1 1,1 0-1,1 0 0,48 0-4987,-45 0 2751,13-2-4361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19571,'0'0'4900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54 11499,'0'0'13250,"0"-8"-11793,0 6-1396,0 0-1,0 0 1,0 0-1,-1 0 1,1 0-1,0 0 1,-1 0-1,0 0 1,1 1-1,-1-1 1,0 0-1,0 0 1,0 0-1,0 1 1,0-1-1,0 1 1,-1-1-1,1 1 1,-3-3-1,1 3-32,0-1 0,0 1 0,-1 0 0,1 0 0,-1 1 0,1-1 0,-1 1 0,1-1 0,-1 1 0,0 0 0,1 0 0,-1 1 0,-6 1 0,6-2-8,-1 1 1,1 0 0,0 0 0,-1 1 0,1-1-1,0 1 1,0 0 0,0 0 0,0 0 0,0 1-1,1-1 1,-1 1 0,1 0 0,-1 0 0,1 0-1,0 0 1,0 1 0,1-1 0,-1 1 0,1 0-1,0 0 1,0 0 0,0 0 0,0 0 0,1 0-1,-1 1 1,1-1 0,-1 5 0,3-8 4,-1 0 1,0 0-1,0-1 1,1 1-1,-1 0 0,1 0 1,-1 0-1,1 0 1,-1-1-1,1 1 0,-1 0 1,1 0-1,0-1 1,0 1-1,-1-1 0,1 1 1,0 0-1,0-1 1,-1 1-1,1-1 0,0 0 1,0 1-1,0-1 1,0 0-1,0 1 0,0-1 1,0 0-1,0 0 1,0 0-1,0 0 0,1 0 1,41 1 557,-29-2-463,9 0-74,0-2 0,0 0 0,0-2-1,30-9 1,-8 2-29,-44 11-14,-1 1 1,1 0 0,0 0 0,-1 0 0,1 0 0,0 0 0,-1 0-1,1 0 1,0 0 0,-1 0 0,1 0 0,-1 0 0,1 0 0,0 1-1,-1-1 1,1 0 0,-1 0 0,1 1 0,0-1 0,-1 0 0,1 1-1,-1-1 1,1 0 0,-1 1 0,1-1 0,-1 1 0,0-1 0,1 1-1,-1-1 1,1 1 0,-1-1 0,0 1 0,0 0 0,1-1 0,-1 1-1,0-1 1,0 1 0,0 0 0,1-1 0,-1 1 0,0 0 0,0-1-1,0 1 1,0-1 0,0 1 0,0 0 0,0-1 0,-1 1 0,1 0 0,0-1-1,0 1 1,-1 0 0,1 0 5,0 0 0,0 0 0,-1 1 0,1-1 0,0 0 0,0 0 0,0 0 0,1 0 0,-1 0 0,0 1 0,0-1 0,1 0 0,-1 0 0,0 0 0,1 0 0,-1 0 0,1 0 0,0 0 0,-1 0 0,1 0 0,0 0 0,-1 0 0,1-1 0,0 1 0,0 0 0,0 0 0,0-1 0,0 1 0,0 0 0,0-1 0,0 1 0,0-1 0,0 1 0,0-1 0,2 1 0,5-1 71,0 0 0,0 0-1,0-1 1,0 0 0,0 0-1,0-1 1,-1 0 0,1 0 0,-1-1-1,14-7 1,-12 6-182,1 0-1,-1 1 0,1 0 1,-1 0-1,15-1 1,-24 4 92,1 0 1,0 0-1,-1 0 1,1 1-1,-1-1 1,1 0-1,-1 1 1,1-1-1,-1 0 1,1 1-1,-1-1 1,1 1-1,-1-1 1,1 0-1,-1 1 1,0-1-1,1 1 1,-1 0-1,0-1 1,1 1-1,-1-1 1,0 1-1,0-1 1,1 1-1,-1 0 1,0-1-1,0 1 1,0-1 0,0 1-1,0 0 1,0-1-1,0 1 1,0 0-1,0-1 1,0 1-1,0-1 1,-1 1-1,1 0 1,0-1-1,0 1 1,0-1-1,-1 1 1,0 0-1,2 9-6854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3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8456,'0'0'10896,"9"5"-9236,4 1-1378,1-1 0,1-1 1,-1 0-1,0-1 0,1-1 0,0 0 1,24-1-1,1171 2 302,-961-7-1291,-124 4-1675,-80 0-3190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10346,'0'0'4041,"9"2"-2674,44 6 137,0-2 1,0-3 0,72-5 0,-40 1-1129,249 5 120,314-7-271,-553-2-188,101-1-1014,-194 6 822,-1 0 0,1 0 1,0 0-1,0 0 0,0 1 0,0-1 0,0 1 1,-1 0-1,1-1 0,0 1 0,-1 0 0,1 0 1,0 0-1,2 2 0,5 7-6267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10954,'0'0'14852,"3"11"-14681,11 85 37,-14-95-197,1 0 0,-1 0 0,1 0 1,-1 0-1,1 0 0,-1 0 0,1 0 1,0-1-1,-1 1 0,1 0 0,0 0 0,0-1 1,0 1-1,0-1 0,-1 1 0,1 0 1,0-1-1,0 0 0,0 1 0,0-1 1,0 0-1,0 1 0,0-1 0,0 0 0,0 0 1,0 0-1,1 0 0,-1 0 0,0 0 1,0 0-1,0 0 0,2-1 0,35-7 259,13-16-103,-41 18-168,-1 1 1,1 0 0,0 1 0,0 0 0,18-4 0,-27 8-4,0 0-1,0 0 1,0 0 0,0 0-1,-1 0 1,1 0 0,0 0-1,0 0 1,0 0 0,0 1-1,-1-1 1,1 0 0,0 1-1,0-1 1,-1 0 0,1 1-1,0-1 1,-1 1 0,1-1-1,0 1 1,-1-1 0,1 1-1,-1 0 1,1-1 0,-1 1-1,1 0 1,-1-1 0,1 1-1,-1 0 1,0 0 0,1-1-1,-1 1 1,0 0 0,0 0-1,0 0 1,1 0 0,-1-1-1,0 3 1,0 45 612,1-11-60,-1-36-536,1-1 0,-1 0 0,0 1 0,1-1-1,-1 0 1,0 1 0,1-1 0,-1 0-1,1 0 1,-1 1 0,1-1 0,-1 0 0,1 0-1,-1 0 1,1 0 0,-1 1 0,1-1-1,-1 0 1,1 0 0,-1 0 0,1 0 0,-1 0-1,1 0 1,-1 0 0,1-1 0,-1 1 0,1 0-1,-1 0 1,1 0 0,-1 0 0,0-1-1,1 1 1,-1 0 0,2-1 0,14-9 211,29-35-96,-39 38-721,0 0 0,0 0 0,0 0 0,1 1 0,0 0 0,14-8 0,-19 13-305,0 0-56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12172,'0'0'13388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3619,'0'0'8830,"6"-10"-4666,0-4-3070,-3 8-483,-1 0 0,1 0 0,0 0 0,1 1 0,0 0 0,8-10-1,-12 15-533,0 0 0,0-1-1,0 1 1,0 0-1,0 0 1,0 0-1,0-1 1,0 1-1,1 0 1,-1 0 0,0 0-1,0 0 1,0 0-1,0-1 1,0 1-1,1 0 1,-1 0-1,0 0 1,0 0 0,0 0-1,0 0 1,1 0-1,-1 0 1,0 0-1,0 0 1,0-1-1,1 1 1,-1 0 0,0 0-1,0 0 1,0 0-1,1 0 1,-1 0-1,0 1 1,0-1-1,0 0 1,1 0 0,-1 0-1,0 0 1,0 0-1,0 0 1,0 0-1,1 0 1,-1 0-1,0 0 1,0 0 0,0 1-1,0-1 1,0 0-1,1 0 1,-1 0-1,0 0 1,0 1-1,0-1 1,0 0 0,0 0-1,0 0 1,2 19 803,-5 22-996,1-28 169,0 0-1,0 0 0,2 1 0,-1-1 0,2 0 0,2 19 0,-2-30-60,-1 1 0,1-1 0,0 1 0,0-1 0,0 0 0,0 1 0,1-1 0,-1 0 0,1 0-1,-1 0 1,1 0 0,0 0 0,-1 0 0,1 0 0,0-1 0,3 3 0,-2-3-85,0 0 0,0 1 0,0-1 0,1 0 0,-1-1 0,0 1 0,1 0 0,-1-1 0,1 0 0,-1 0 0,1 0 0,-1 0 0,1-1 0,-1 1 1,5-2-1,-6 1-301,0 1 1,0-1 0,0 0 0,0 0 0,0 0 0,0 0-1,-1 0 1,1 0 0,0-1 0,0 1 0,-1-1-1,1 1 1,-1-1 0,1 1 0,-1-1 0,0 0 0,0 0-1,0 0 1,2-3 0,8-22-7647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1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4484,'0'0'13010,"5"1"-12466,81 17 109,-52-9-595,1-2 1,58 4-1,-41-12 77,0-2 0,58-12 0,-22 3 68,-73 9 1473,-16 2-560,-32-1-1280,-11-1-6916,21-7-1184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19987,'0'0'6054,"51"47"-14446,-30-34-2595</inkml:trace>
  <inkml:trace contextRef="#ctx0" brushRef="#br0" timeOffset="1">249 386 18930,'0'0'5093,"-4"49"-3652,4-32-384,0-1-608,0 0-385,0 0-64,0-1-321,5-1-896,1 0-1217,5-5-673,-4-3-1826,4-6-2754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18546,'0'0'2146,"-5"8"363,4-5-2406,-4 4 422,1 1 1,0 0-1,1 0 0,0 0 1,0 0-1,-2 10 1,5-17-475,0 1 0,-1 0 1,1 0-1,0-1 0,0 1 1,0 0-1,1 0 0,-1-1 0,0 1 1,1 0-1,-1 0 0,1-1 1,-1 1-1,1 0 0,0-1 1,0 1-1,0-1 0,0 1 1,0-1-1,0 0 0,0 1 1,0-1-1,1 0 0,-1 0 1,0 1-1,1-1 0,-1 0 0,1-1 1,-1 1-1,1 0 0,-1 0 1,1-1-1,0 1 0,-1-1 1,1 1-1,0-1 0,0 1 1,-1-1-1,1 0 0,0 0 1,3 0-1,5 1-207,0-1 1,1 1-1,-1-2 1,0 1-1,1-2 0,-1 1 1,11-4-1,-11 2-702,0-1 1,0-1-1,0 1 0,-1-2 0,0 1 0,15-12 0,-14 8-133,-3 4 423,0 0-1,0 0 1,0 0 0,13-6-1,-21 16 1173,1 0-1,-1-1 0,0 1 0,0-1 1,0 1-1,-1-1 0,1 0 0,-5 8 1,-39 71 2929,20-40-2009,-23 56-1,42-85-1957,1 1 1,1-1 0,0 1-1,1 0 1,0 0-1,1 0 1,1 0 0,1 21-1,5-17-4904,8-10-5494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211 195 16624,'0'0'11381,"-10"-3"-11343,7 1-39,0 1 0,-1 0 1,1 0-1,0 1 1,-1-1-1,1 1 1,-1-1-1,1 1 0,-1 0 1,1 0-1,-1 1 1,1-1-1,-1 1 1,1 0-1,-1 0 0,1 0 1,0 0-1,-1 1 1,1-1-1,0 1 1,0 0-1,0 0 0,0 0 1,1 0-1,-1 0 1,0 0-1,-2 5 1,-59 59 319,58-59-256,1-1 0,0 2 0,0-1 0,1 0 0,0 1 0,0 0 0,1 0 0,-4 13 0,7-20-56,0-1 1,0 1 0,0-1 0,0 1-1,0-1 1,0 1 0,0-1-1,0 1 1,0 0 0,0-1 0,0 1-1,0-1 1,0 0 0,0 1 0,0-1-1,1 1 1,-1-1 0,0 1-1,0-1 1,1 1 0,-1-1 0,0 1-1,1-1 1,-1 0 0,0 1 0,1-1-1,-1 0 1,1 1 0,-1-1-1,0 0 1,1 0 0,-1 1 0,1-1-1,-1 0 1,1 0 0,-1 0 0,1 1-1,-1-1 1,1 0 0,-1 0-1,1 0 1,-1 0 0,1 0 0,-1 0-1,1 0 1,-1 0 0,1 0 0,-1-1-1,1 1 1,-1 0 0,1 0-1,29-11 627,-19 2-475,1 0 0,-1-2 0,-1 1 0,0-1 0,0 0 0,-1-1 0,-1 0 0,0-1 0,12-23 0,-9 11-22,-1 1 0,0-1 0,-2-1 0,7-41-1,-10 7 318,-5 60-454,0 0-1,0 0 0,0-1 1,0 1-1,0 0 1,0 0-1,0 0 0,0 0 1,-1 0-1,1-1 1,0 1-1,0 0 0,0 0 1,0 0-1,0 0 1,0 0-1,0-1 0,0 1 1,0 0-1,-1 0 1,1 0-1,0 0 1,0 0-1,0 0 0,0 0 1,0-1-1,0 1 1,-1 0-1,1 0 0,0 0 1,0 0-1,0 0 1,0 0-1,-1 0 0,1 0 1,0 0-1,0 0 1,0 0-1,0 0 0,-1 0 1,1 0-1,0 0 1,0 0-1,0 0 0,0 0 1,-1 0-1,1 0 1,0 0-1,0 1 0,0-1 1,0 0-1,0 0 1,-1 0-1,1 0 0,0 0 1,0 0-1,0 0 1,0 0-1,0 1 0,0-1 1,0 0-1,-1 0 1,-8 9-144,4 5 115,1-1 1,0 0 0,0 1-1,1 0 1,1 0-1,-1 26 1,2-15 25,2 1 0,7 50 0,-4-60-640,1 1 1,1-1-1,9 19 1,2 6-6168,-9-24-819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93 230 10666,'0'0'18791,"-7"-5"-18727,5 4-62,0-1 0,0 1 1,-1-1-1,1 1 0,0 0 0,0 0 0,-1 0 0,1 0 0,0 0 0,-1 1 0,1-1 0,-1 1 0,1 0 1,-1-1-1,-2 1 0,2 1 3,1 0 0,0 0 1,-1 1-1,1-1 0,0 0 0,0 1 1,0-1-1,0 1 0,0 0 0,0 0 1,1-1-1,-1 1 0,1 0 1,-1 0-1,1 1 0,0-1 0,0 0 1,0 0-1,0 1 0,-1 3 0,0-4 14,1 1 0,0 0 0,0 0-1,0 0 1,0-1 0,1 1 0,-1 0 0,1 0-1,0 0 1,0 0 0,0 0 0,0 0-1,1 6 1,-1-9-3,1 1 1,-1-1-1,0 1 0,0-1 1,1 1-1,-1-1 0,0 1 1,1-1-1,-1 1 1,0-1-1,1 0 0,-1 1 1,1-1-1,-1 1 0,1-1 1,-1 0-1,1 0 0,-1 1 1,1-1-1,-1 0 0,1 0 1,-1 0-1,1 1 0,-1-1 1,1 0-1,1 0 0,24-10 802,-16 2-722,0 0-1,-1 0 1,0-1 0,0-1 0,-1 1 0,0-1 0,-1 0-1,0-1 1,10-21 0,-9 16-7,-1 0 0,-1 0 0,-1-1-1,0 0 1,-1-1 0,3-24 0,-6 39-89,-1 1 0,0-1 0,0 0 0,0 1 0,0-1 0,-1 0 0,1 1 0,-1-1 0,1 1 0,-3-5 0,3 6 0,0 1 0,0-1 0,-1 1 0,1 0 0,0-1 0,-1 1 0,1-1 0,0 1 0,-1 0 0,1-1 0,-1 1 0,1 0 0,-1 0 0,1-1 0,-1 1 0,1 0 0,-1 0 0,1 0 0,-1-1 0,1 1 0,-1 0 0,1 0 0,-1 0 0,1 0 0,-1 0 0,1 0 0,-1 0 0,1 0 0,-1 0 0,1 0 0,-2 1 0,-1 0 0,0 1 0,0 0 0,1 0 0,-1 0 0,0 0 0,1 1 0,-1-1 0,1 1 0,0 0 0,0-1 0,0 1 0,0 0 0,0 0 0,-2 5 0,2-2-83,-1 1-1,1 0 1,0 0 0,0 0-1,1 0 1,0 0 0,0 0-1,0 0 1,1 0 0,1 1 0,-1-1-1,1 0 1,0 0 0,2 8-1,4 9-950,2-1 0,17 39 1,-14-37 94,-6-13-5515,1-6-5152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850 206 5830,'0'0'3528,"0"-10"-1611,-1 1-1639,-1 1 1,0-1-1,0 1 1,-1-1 0,-1 1-1,1 0 1,-1 0-1,0 1 1,-1-1 0,0 1-1,0 0 1,0 0-1,-1 1 1,0-1 0,-12-9-1,9 9-244,1 0-1,-1 1 1,0 0 0,0 1-1,0 0 1,-1 0-1,0 1 1,0 0 0,0 0-1,0 1 1,0 1-1,-12-2 1,6 3-41,0 0 0,1 1 0,-1 1 0,0 0 0,1 1 0,-1 1 0,-23 7 0,8 1-65,0 2 0,0 1 1,1 1-1,1 1 1,1 2-1,0 1 1,-29 26-1,38-27 42,0 0 1,1 2-1,0 0 0,2 0 1,0 2-1,2 0 0,0 1 1,2 0-1,1 1 0,0 1 1,-9 34-1,8-14-8,3 1 1,1 0-1,3 1 0,2 0 1,3 73-1,1-103-98,1 1 1,0 0-1,1 0 0,1-1 1,1 0-1,0 0 0,2 0 1,0 0-1,10 17 0,-12-25 171,1 0 1,0 0-1,1-1 0,0 0 0,0 0 1,0 0-1,1-1 0,1 0 0,-1-1 1,1 0-1,0 0 0,0-1 0,1 0 0,-1-1 1,1 0-1,18 5 0,-1-4 53,0-1 1,0-2-1,1-1 0,-1-1 1,1-1-1,-1-1 0,1-2 1,-1 0-1,0-2 0,-1-1 1,0-1-1,0-2 0,0 0 0,34-21 1,-23 11 357,-2-1 0,-1-3 0,0 0 0,-2-2 0,-1-2 0,-1-1 0,-2-1 0,50-67-1,-68 81-93,-1 0 0,0-1-1,-1 0 1,-1-1-1,0 0 1,-1 0-1,-2 0 1,1-1-1,1-21 1,-5 26-245,0 1 0,-1 0 0,0 0 0,-1 0 0,-1 0 0,0 0-1,0 0 1,-2 0 0,1 0 0,-2 1 0,0 0 0,0-1 0,-13-19 0,12 22-236,-1 1 0,0 0 0,0 1 0,0 0 0,-1 0 0,-1 0 0,1 1 0,-1 0 0,0 1 0,-1 0 0,-16-8 0,15 10-882,0 1 0,0 0 0,0 0 0,0 1 0,-1 1 0,1 0 0,-13 0 0,-11 1-4455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88 8712,'0'0'1260,"-2"-8"246,2 5-1308,-1-1 1,0 0 0,0 1 0,-1-1 0,1 0 0,-1 1 0,0 0-1,0-1 1,0 1 0,0 0 0,-1 0 0,1 0 0,-1 0-1,1 1 1,-1-1 0,0 1 0,0 0 0,0-1 0,-1 1 0,1 1-1,-1-1 1,1 0 0,-1 1 0,1 0 0,-1 0 0,0 0 0,-7-1-1,-11-1-156,0 0 0,0 2 0,0 1-1,0 0 1,0 2 0,0 0 0,0 2 0,0 0-1,0 2 1,1 0 0,0 1 0,1 2-1,-1 0 1,2 1 0,-35 22 0,26-13-55,0 2 1,1 0-1,2 2 1,0 1 0,1 1-1,2 0 1,0 2 0,2 1-1,-26 47 1,35-53 8,2 0 1,0 1-1,2 0 1,0 0-1,2 1 1,0 0-1,2 0 1,0 0-1,2 0 1,1 25-1,2-29 19,0 0 0,0 0 0,2 0 0,1-1 0,0 1 0,1-1-1,1 0 1,1-1 0,1 1 0,0-2 0,2 1 0,16 21 0,-23-34 68,1 0 1,0 0 0,0 0-1,0 0 1,0-1-1,1 0 1,0 0 0,0 0-1,0-1 1,0 0-1,1 0 1,-1-1 0,1 1-1,9 1 1,-6-3-11,0 0 1,0 0-1,0-1 1,0-1 0,-1 1-1,1-1 1,0-1-1,0 0 1,11-4 0,2-3 77,1 0 1,-2-2 0,1-1-1,-1-1 1,-1 0 0,-1-2-1,22-19 1,18-21 526,-3-4 0,-2-1 0,-2-4 0,61-96 0,-105 146-624,-1-1 1,0 0-1,0 0 1,-2-1-1,0 1 1,0-2-1,-2 1 1,0 0-1,-1-1 1,1-26-1,-3 36-188,-2-1 0,1 1 0,-1-1 0,0 1-1,-1-1 1,0 1 0,0 0 0,-1 0 0,1 0 0,-2 0 0,1 0-1,-1 0 1,0 1 0,0 0 0,-1 0 0,1 0 0,-1 0 0,-1 1 0,1 0-1,-1 0 1,0 0 0,0 1 0,-1 0 0,1 0 0,-11-5 0,7 5-456,1 0 1,-1 1 0,0 0 0,0 1-1,-11-2 1,-26 1-6178,11 2-3515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13741,'0'0'11291,"-3"10"-10496,-1 4-432,-13 48 343,16-58-673,0 1-1,0 0 1,1-1 0,-1 1 0,1 0 0,0 0 0,0-1 0,1 1 0,-1 0 0,3 7 0,-2-11-11,0 1 0,0-1 0,1 0 1,-1 0-1,0 0 0,0 0 0,1 0 0,-1 0 1,1 0-1,-1 0 0,1-1 0,-1 1 1,1-1-1,-1 1 0,1-1 0,0 1 0,-1-1 1,1 0-1,0 0 0,-1 0 0,1 0 0,0 0 1,-1 0-1,4-1 0,42-9 800,-26 1-690,0-1 1,21-14-1,-28 15-40,0 1 0,0 1 0,0 0 0,1 1 0,0 0 0,23-5 0,-38 11-86,1-1-1,0 1 1,0 0-1,0 0 1,-1-1-1,1 1 1,0 0 0,0 0-1,0 0 1,0 0-1,-1 0 1,1 0-1,0 1 1,0-1-1,0 0 1,-1 0 0,1 0-1,0 1 1,0-1-1,0 0 1,-1 1-1,1-1 1,0 1-1,-1-1 1,1 1 0,0-1-1,-1 1 1,1 0-1,-1-1 1,1 1-1,-1 0 1,1-1-1,-1 1 1,1 0 0,-1-1-1,0 1 1,1 0-1,-1 0 1,0 0-1,0-1 1,0 1-1,1 0 1,-1 0 0,0 0-1,0 0 1,0-1-1,0 1 1,-1 0-1,1 0 1,0 0-1,0 0 1,0-1 0,-1 1-1,1 1 1,-1-1 2,1 0 1,0 0 0,-1 0-1,1 0 1,0 0-1,0 0 1,0 0 0,0 0-1,0 0 1,0-1-1,0 1 1,0 0 0,0 0-1,0 0 1,0 0-1,1 0 1,-1 0 0,0 0-1,1 0 1,-1 0-1,1 0 1,-1-1 0,1 1-1,-1 0 1,1 0-1,0 0 1,-1-1 0,1 1-1,0 0 1,0-1-1,-1 1 1,1-1 0,0 1-1,0-1 1,0 1-1,0-1 1,0 0 0,0 1-1,0-1 1,-1 0-1,1 0 1,0 0 0,0 0-1,0 1 1,0-1-1,2-1 1,5 1 67,0-1 0,0-1 0,0 1 0,0-2 0,0 1 1,-1-1-1,10-4 0,-10 4-195,-1 0 0,1 0 0,0 1-1,0 0 1,0 0 0,0 1 0,0 0 0,0 0 0,11 0 0,-17 2 53,-1-1-1,1 1 0,0 0 1,0-1-1,0 1 0,0 0 1,0 0-1,-1 0 0,1-1 1,0 1-1,-1 0 1,1 0-1,-1 0 0,1 0 1,-1 0-1,1 0 0,-1 1 1,0-1-1,0 0 0,1 0 1,-1 0-1,0 0 1,0 0-1,0 0 0,0 0 1,0 2-1,-3 19-2373,-3-14-2311,1-7-1681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22357,'0'0'3748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14125,'0'0'13240,"-2"8"-13000,-8 30 39,5-22 243,0 0 1,1 1 0,-3 31 0,7-47-491,1 0 0,-1 0 0,0 0 0,0 0 0,0 0 0,1 0 0,-1 0 0,0 0 0,1 0 0,-1 0 0,1 0 0,-1 0 0,1-1 0,0 1 0,-1 0-1,1 0 1,0-1 0,-1 1 0,1 0 0,0-1 0,0 1 0,0-1 0,0 1 0,-1-1 0,3 1 0,33 6 412,-27-6-529,0-2-1,0 1 1,1-1 0,-1-1 0,16-4-1,-19 4-304,-1-1 0,0 0 0,0 0 0,0-1 0,0 1 0,0-1 0,-1 0 1,1 0-1,4-7 0,17-28-6174,-9-2-3589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18546,'0'0'9897,"45"31"-15022,-24-12-704,-1 5-6055</inkml:trace>
  <inkml:trace contextRef="#ctx0" brushRef="#br0" timeOffset="1">249 406 17585,'0'0'8520,"-32"51"-7944,26-35-320,1-1-223,5 1-514,0-3-1441,0-5-1793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2:0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742 56 4837,'0'0'2551,"-10"-3"-2711,-183-40 3184,167 39-2585,0 1 0,0 1 0,0 2 0,0 1 0,0 0 0,-26 7 0,22-3 70,0 2 0,-49 20 0,68-22-384,1 0 0,-1 0-1,1 2 1,1-1-1,-1 1 1,1 1 0,1-1-1,-1 1 1,1 1 0,-9 12-1,6-6 17,0 1 0,2 0 0,-1 1-1,2 0 1,0 0 0,-6 22 0,12-33-95,1 0 0,-1 1 0,1-1 0,0 1-1,0-1 1,1 1 0,0 0 0,0-1 0,1 1 0,-1-1 0,2 1 0,-1-1 0,1 1 0,0-1 0,0 0 0,0 0 0,1 0 0,0 0 0,0 0 0,1 0 0,4 5 0,3 1-16,0 0 1,1-1-1,0 0 1,1-1-1,0-1 1,0 0 0,1-1-1,0 0 1,1-1-1,22 7 1,-14-7 13,1-1 1,0-1 0,0-1 0,0-1 0,0-2 0,32-1-1,1-5 5,-1-3-1,0-2 0,-1-2 1,-1-3-1,65-26 0,-85 28-52,-1-1 0,57-33-1,-83 43 74,0 0 0,0-1-1,0 0 1,-1-1 0,1 0-1,-1 0 1,-1 0 0,1 0-1,-1-1 1,0 0-1,0 0 1,-1-1 0,0 1-1,-1-1 1,1 0 0,-1 0-1,3-14 1,-6 17 25,0 1 1,0 0-1,0-1 0,-1 1 1,1 0-1,-1-1 0,0 1 1,0 0-1,-1 0 0,1 0 1,-1 0-1,0 0 0,0 0 1,0 1-1,-1-1 0,1 1 0,-1-1 1,0 1-1,0 0 0,0 0 1,0 0-1,-1 0 0,1 1 1,-1-1-1,1 1 0,-1 0 1,-6-2-1,-9-6 16,-1 2 1,0 1-1,0 0 0,-24-3 0,-49-7 121,-117-6-1,-1 0-109,211 23-171,0 0 1,0 0-1,1-1 0,-1 1 1,0 0-1,0 0 0,0 0 0,0 0 1,0 0-1,0 0 0,0 0 1,0 0-1,0 0 0,1 0 0,-1 0 1,0 0-1,0 0 0,0 0 1,0 0-1,0 0 0,0 0 0,0-1 1,0 1-1,0 0 0,0 0 0,0 0 1,0 0-1,0 0 0,0 0 1,0 0-1,0 0 0,0-1 0,0 1 1,0 0-1,0 0 0,0 0 1,0 0-1,0 0 0,0 0 0,0 0 1,0 0-1,0-1 0,0 1 1,0 0-1,0 0 0,0 0 0,0 0 1,0 0-1,21-6-2325,33-7-3208,-50 12 4847,49-11-7133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11531,'0'0'12374,"5"11"-10318,4 10-1243,-2-4 176,0 0-1,20 32 1,-25-45-953,1 0 0,0 0 0,0 0 0,1 0 1,-1-1-1,1 1 0,0-1 0,0 0 1,0 0-1,0 0 0,0-1 0,0 1 0,1-1 1,0 0-1,-1 0 0,1-1 0,6 2 0,1-1-490,-1-2-1,1 1 0,0-1 0,0-1 0,0 0 0,0-1 1,0 0-1,16-6 0,-15 4-1181,-1-1 0,0 0 0,0-1 0,14-10 0,7-9-6072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12075,'0'0'6695,"-34"47"-4485,9-18-96,-1 6-192,-2 4-353,-1 3-352,4 5-480,-1 2-513,5 1-64,5-2-192,1-5 96,6-7-608,4-10-1282,5-12-1793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145 246 12332,'0'0'12342,"-9"-6"-12032,5 4-298,3 0-7,-1 1 1,1-1-1,-1 1 0,1 0 1,-1 0-1,0 0 0,0 0 0,1 0 1,-1 0-1,0 1 0,0-1 1,0 0-1,0 1 0,0 0 0,0-1 1,0 1-1,0 0 0,0 0 1,0 0-1,0 0 0,0 0 1,0 1-1,0-1 0,0 1 0,0-1 1,0 1-1,0 0 0,0-1 1,1 1-1,-1 0 0,0 0 0,0 1 1,1-1-1,-1 0 0,1 0 1,-1 1-1,1-1 0,-2 3 1,-4 3 102,1 0 0,1 1 0,-1-1 0,1 1 0,0 1 1,1-1-1,0 1 0,0-1 0,1 1 0,0 0 1,1 0-1,0 1 0,0-1 0,0 15 0,1-23-103,1 0 0,0 0-1,0-1 1,0 1-1,0 0 1,1 0 0,-1 0-1,0-1 1,0 1-1,0 0 1,1 0 0,-1-1-1,0 1 1,1 0-1,-1 0 1,0-1 0,1 1-1,-1-1 1,1 1-1,-1 0 1,1-1-1,0 1 1,-1-1 0,1 1-1,-1-1 1,1 1-1,0-1 1,1 1 0,24-3 204,-19 0-115,-1-1 0,1 0 0,-1-1 1,1 1-1,9-9 0,2-5 184,-1-1-1,0 0 1,-2-1-1,0-1 1,-1-1 0,18-36-1,-23 39-34,-1-1 1,0 0-1,-1 0 0,-2-1 0,0 0 0,0 0 0,-2 0 1,1-28-1,-14 62-229,-2 15-114,4-6 83,1 2 0,1-1-1,1 1 1,1 0 0,2 0-1,0 0 1,3 43 0,0-66-49,-1 1 1,1 0 0,0-1-1,0 1 1,0-1 0,0 1-1,0-1 1,1 0 0,-1 1 0,1-1-1,0 0 1,0 0 0,-1 0-1,1 0 1,0 0 0,1-1-1,-1 1 1,0 0 0,0-1-1,1 0 1,-1 1 0,4 0 0,15 5-4169,0-4-4711,-9-3-6574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93 264 11018,'0'0'16715,"-6"-5"-16277,4 4-414,0 0 1,0 0-1,0 0 1,0 0-1,0 0 1,0 0-1,-1 0 1,1 1-1,0-1 1,0 1-1,-1-1 1,1 1-1,0 0 1,-1 0 0,1 0-1,0 0 1,-1 0-1,-3 2 1,3-1-15,1 0 0,0 0 1,-1 1-1,1-1 0,0 1 1,0 0-1,0-1 1,0 1-1,0 0 0,0 0 1,1 0-1,-1 0 0,1 1 1,-1-1-1,1 0 0,0 1 1,0-1-1,0 1 1,0-1-1,0 1 0,0 3 1,0-5 0,1 0 1,-1 0 0,1 1 0,0-1-1,-1 0 1,1 1 0,0-1-1,0 0 1,0 1 0,0-1 0,0 0-1,0 1 1,0-1 0,0 0 0,1 0-1,-1 1 1,0-1 0,1 0 0,-1 0-1,1 1 1,1 0 0,-2-1 11,1 0 0,0-1 0,0 1 0,0-1 0,0 0 0,0 1 1,0-1-1,0 0 0,0 1 0,0-1 0,0 0 0,0 0 0,0 0 0,0 0 0,0 0 1,0 0-1,0 0 0,0 0 0,0-1 0,2 1 0,3-2 66,0 0 0,0-1 0,-1 1-1,1-1 1,-1 0 0,0-1 0,0 1 0,5-5-1,-1-2 32,-1 1 0,0-1-1,0-1 1,-1 1 0,-1-1-1,0-1 1,0 1 0,-1-1-1,7-23 1,-7 15-43,-1 1 0,-1-1 1,0 1-1,-1-1 0,-2-33 1,0 53-75,0-1 0,1 1 1,-1-1-1,0 0 1,0 1-1,0-1 0,0 1 1,0-1-1,0 0 0,0 1 1,0-1-1,0 1 1,0-1-1,0 1 0,-1-1 1,1 0-1,0 1 0,0-1 1,0 1-1,-1-1 1,1 1-1,0-1 0,-1 1 1,1-1-1,-1 1 0,1-1 1,0 1-1,-1 0 1,1-1-1,-1 1 0,1 0 1,-1-1-1,1 1 0,-1 0 1,1 0-1,-1-1 1,1 1-1,-1 0 0,0 0 1,1 0-1,-1 0 0,1 0 1,-1 0-1,0-1 1,1 2-1,-1-1 0,1 0 1,-1 0-1,1 0 0,-1 0 1,0 0-1,0 1 1,-1 0-13,1 0 0,-1 0 0,1 0 0,-1 0 0,1 0 0,-1 1 1,1-1-1,0 1 0,-1-1 0,1 1 0,0-1 0,0 1 1,0 0-1,1 0 0,-2 2 0,-2 11 12,0 1 0,1 0 0,1 0 0,1 1 0,0-1 0,1 0 0,1 1 0,0-1 0,2 0 1,-1 0-1,2 0 0,0 0 0,11 26 0,-13-38-98,0-1 0,0 0 0,0 0 0,0 0-1,0 0 1,1-1 0,-1 1 0,5 3 0,5 0-3176,0-4-4224,-1-3-4191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7815,'0'0'20158,"6"6"-19816,-3-2-277,1 0 0,-1 0 0,0 1 1,-1-1-1,1 1 0,-1-1 0,0 1 0,0 0 1,0 0-1,-1 0 0,1 0 0,-1 0 0,0 7 1,10 46 976,-5-51 344,-4-36-820,-13-118-507,9 186-146,1-30 49,0 0 0,1 0 0,0 0-1,0 0 1,1 0 0,0 0 0,1 0 0,-1 0-1,2-1 1,5 17 0,-7-25 39,-1 0 1,0-1-1,0 1 0,0 0 1,0 0-1,0-1 0,0 1 0,0 0 1,1 0-1,-1 0 0,0-1 1,0 1-1,0 0 0,0 0 0,1 0 1,-1 0-1,0-1 0,0 1 1,0 0-1,1 0 0,-1 0 1,0 0-1,0 0 0,1 0 0,-1 0 1,0 0-1,0-1 0,1 1 1,-1 0-1,0 0 0,0 0 0,1 0 1,-1 0-1,0 0 0,0 1 1,1-1-1,-1 0 0,0 0 1,0 0-1,1 0 0,-1 0 0,0 0 1,0 0-1,1 0 0,-1 1 1,0-1-1,0 0 0,0 0 1,0 0-1,1 0 0,-1 1 0,0-1 1,0 0-1,0 0 0,0 1 1,0-1-1,1 0 0,-1 0 0,0 0 1,0 1-1,0-1 0,0 0 1,0 0-1,0 1 0,0-1 0,7-36 185,-4-50 61,-3 85-252,0 1 0,1 0 0,-1 0 1,0-1-1,0 1 0,-1 0 0,1 0 0,0-1 0,0 1 1,0 0-1,0 0 0,0-1 0,0 1 0,0 0 0,0 0 1,0 0-1,0-1 0,-1 1 0,1 0 0,0 0 0,0 0 1,0-1-1,0 1 0,-1 0 0,1 0 0,0 0 0,0 0 1,0 0-1,-1-1 0,1 1 0,0 0 0,0 0 0,0 0 1,-1 0-1,1 0 0,0 0 0,0 0 0,-1 0 1,1 0-1,0 0 0,0 0 0,-1 0 0,1 0 0,0 0 1,0 0-1,-1 0 0,1 0 0,0 0 0,0 0 0,0 0 1,-1 1-1,1-1 0,0 0 0,0 0 0,-1 0 0,1 0 1,0 0-1,0 1 0,0-1 0,0 0 0,-1 0 0,1 0 1,0 1-1,0-1 0,0 0 0,0 0 0,0 0 0,0 1 1,0-1-1,-12 18-175,9 3-258,2-1 0,0 1 0,4 31 0,8-9-4974,-1-29-717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13036,'0'0'12620,"-16"71"-12139,12-41-385,3-1-64,-3-4 0,4-3-160,0-5-673,0-5-929,4-4-1152,3-8-2660,9 0-3810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152 243 13100,'0'0'7234,"-8"-5"-6252,3 2-912,3 1-51,0 1 1,0-1-1,-1 0 0,1 1 0,-1-1 0,1 1 1,-1 0-1,1 0 0,-1 0 0,0 0 0,0 0 1,1 1-1,-1-1 0,0 1 0,0 0 0,0-1 1,0 2-1,0-1 0,0 0 0,1 0 0,-1 1 1,0 0-1,0-1 0,0 1 0,1 0 0,-1 0 1,1 1-1,-1-1 0,-2 2 0,0 1 165,0 0 0,0 1 0,1-1 0,0 1 0,0-1 0,0 1 0,1 1 0,-1-1 0,1 0 0,1 1 0,-1-1 0,1 1 0,0 0 0,0 0 0,0 0 0,0 8 0,2-14-156,0 1-1,0-1 1,0 1-1,0-1 1,0 1-1,0-1 0,0 1 1,1-1-1,-1 1 1,0-1-1,0 1 1,0-1-1,1 1 0,-1-1 1,0 1-1,1-1 1,-1 0-1,0 1 1,1-1-1,-1 0 0,1 1 1,-1-1-1,0 0 1,1 1-1,-1-1 1,1 0-1,-1 0 0,1 1 1,-1-1-1,1 0 1,-1 0-1,1 0 1,0 0-1,24-2 701,25-16 179,-29 4-798,-1-1-1,0 0 1,0-2 0,-2 0-1,29-34 1,-35 36 107,-1 0 0,0-1-1,-1 0 1,-1 0 0,-1-2 0,0 1 0,-1-1 0,6-22 0,-12 23 151,-11 31-472,-13 30-104,-31 97 162,47-119 38,2-1 1,0 1-1,1 0 0,-1 40 0,5-61-59,0 1-1,0-1 0,0 1 1,0 0-1,0-1 0,1 1 1,-1-1-1,1 0 0,-1 1 1,1-1-1,-1 1 0,1-1 1,0 0-1,0 1 0,0-1 1,0 0-1,0 0 0,0 0 1,0 0-1,0 0 0,0 0 1,0 0-1,1 0 1,-1 0-1,0 0 0,0-1 1,1 1-1,-1 0 0,1-1 1,2 1-1,-1 0-672,1-1-1,-1 1 1,1-1-1,-1 0 1,1 0 0,-1 0-1,1-1 1,-1 1-1,1-1 1,-1 0 0,0 0-1,1 0 1,2-2-1,19-13-10911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8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18193,'0'0'10079,"0"8"-9892,1 24-112,0-31-70,-1 0 0,1 0 0,0 0 0,0 0 0,-1 0 0,1 0 0,0-1 0,0 1 0,0 0 0,0 0 0,0-1 0,0 1 0,0-1 0,0 1 0,0-1 0,0 0-1,1 1 1,-1-1 0,0 0 0,0 0 0,0 1 0,0-1 0,1 0 0,-1 0 0,0 0 0,0-1 0,2 1 0,31-4 384,-26 2-336,1-2 0,-1 1 0,0-1 0,11-8-1,-14 8-7,0 1-1,1 0 0,-1 0 0,1 0 1,-1 1-1,1-1 0,0 1 1,0 1-1,0-1 0,0 1 0,11-1 1,-17 3-7,1-1 0,-1 1 0,1 0 1,-1 0-1,1 0 0,-1-1 0,1 1 0,-1 0 1,0 0-1,0 0 0,1 0 0,-1 0 1,0 0-1,0 0 0,0 0 0,0 0 1,0 0-1,0-1 0,0 1 0,0 0 0,0 0 1,-1 2-1,-3 23 364,1-16-351,2-6-22,0 0 0,0-1 1,0 1-1,1 0 0,0 0 1,-1 0-1,1 0 1,1 5-1,-1-8-24,0-1 1,0 1-1,1-1 1,-1 1-1,0-1 1,0 1-1,1-1 1,-1 1-1,0-1 0,1 0 1,-1 1-1,0-1 1,1 0-1,-1 1 1,1-1-1,-1 0 0,0 1 1,1-1-1,-1 0 1,1 0-1,-1 1 1,1-1-1,-1 0 0,1 0 1,0 0-1,25-5 137,28-26-90,-48 26-137,0 0 0,1 1 0,0 0 1,0 0-1,0 0 0,0 1 0,1 0 0,-1 0 0,1 1 1,15-3-1,-22 6 73,-1 0-1,1-1 1,-1 1 0,1 0 0,-1 0 0,0-1-1,1 1 1,-1 0 0,0 0 0,1-1 0,-1 1-1,0 0 1,0 0 0,0 0 0,1 0 0,-1 0-1,0-1 1,0 1 0,0 0 0,-1 0 0,1 0-1,0 0 1,0 0 0,-1 1 0,-4 25 39,-4-6-23,6-15 71,0 0 0,0 0 0,1 1 0,0 0 0,0-1 0,-1 13 0,7-18-5499,4-1-1810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7079,'0'0'7340,"-3"9"-5829,0-3-1152,1 1 1,0 0-1,0 0 1,1 0-1,-1 0 0,2 0 1,-1 0-1,1 1 1,0-1-1,1 0 1,-1 0-1,1 0 1,1 0-1,0 0 1,0 0-1,0 0 0,1 0 1,-1-1-1,2 1 1,5 8-1,-3-5-212,1 0 0,0-1-1,0 0 1,1 0 0,0-1-1,1 0 1,-1 0 0,2-1-1,-1-1 1,1 1 0,0-1-1,0-1 1,1 0 0,-1 0-1,1-1 1,0-1 0,1 1-1,-1-2 1,0 0 0,18 1-1,-27-3-210,83-5 416,-43-6-3429,-6-12-7298,-26 11 1497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8072,'0'0'13255,"10"-4"-12150,69-29 118,-48 18-219,59-18 0,-77 30-934,-1 0 1,1 1-1,0 0 1,0 1-1,-1 0 0,1 1 1,0 1-1,23 3 1,9 1 138,-39-5-172,-1 0 1,0 0-1,1 0 0,-1 1 0,0 0 1,1 0-1,-1 1 0,0-1 1,0 1-1,0 0 0,0 1 1,-1-1-1,1 1 0,5 3 1,-5-2 55,1-1 1,-1 0-1,1 0 1,0-1 0,0 1-1,0-1 1,0-1-1,1 1 1,-1-1 0,0 0-1,1-1 1,-1 1-1,0-1 1,1 0-1,8-2 1,-7 1 22,-1 0 1,1-1-1,-1 0 1,1 0-1,-1-1 1,0 0-1,0 0 0,0 0 1,-1-1-1,1 0 1,-1 0-1,9-9 0,-15 13-146,1 0-1,-1 0 1,0 0-1,1 0 1,-1 0 0,0 0-1,1 0 1,-1-1-1,0 1 1,0 0-1,1 0 1,-1 0-1,0 0 1,0-1-1,0 1 1,1 0-1,-1 0 1,0-1-1,0 1 1,0 0-1,1-1 1,-1 1-1,0 0 1,0 0-1,0-1 1,0 1-1,0 0 1,0-1-1,0 1 1,0 0-1,0-1 1,0 1-1,0 0 1,0-1-1,0 1 1,0 0-1,0 0 1,0-1-1,0 1 1,0 0-1,0-1 1,-1 1-1,1 0 1,0 0-1,0-1 1,0 1-1,0 0 1,-1 0-1,1-1 1,0 1-1,0 0 1,-1 0 0,1-1-1,0 1 1,0 0-1,-1 0 1,1 0-1,0 0 1,0 0-1,-1-1 1,1 1-1,-1 0 1,-22-1-5838,17 2 3989,-8-1-4052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0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188 3523,'0'0'7682,"5"-9"-6934,15-25-289,-19 33-370,-1 0 1,1 0 0,-1 0-1,0 0 1,1-1 0,-1 1-1,0 0 1,0 0 0,0-1-1,0 1 1,0 0 0,0 0-1,0-1 1,0 1 0,0 0-1,0 0 1,-1-1 0,1 1-1,-1 0 1,1 0 0,-1 0-1,1 0 1,-1 0 0,0 0-1,1-1 1,-1 1 0,0 1-1,0-1 1,0 0 0,0 0-1,0 0 1,0 0 0,0 1-1,0-1 1,0 0 0,-2 0-1,-45-19 710,41 18-548,-51-18 45,0 4 0,-2 1 0,0 4 1,0 2-1,-97-2 0,127 10-67,-131 6 599,136-2-816,0 1-1,1 1 1,0 1 0,-37 14 0,-174 87 110,196-86 68,2 2-1,1 1 1,-63 56 0,91-72-186,0 1-1,1 0 1,0 0 0,0 0 0,1 1-1,1 0 1,0 0 0,0 1 0,1 0-1,0-1 1,1 1 0,0 1 0,1-1-1,0 0 1,0 0 0,2 1 0,-1-1-1,1 1 1,1-1 0,2 15 0,0-11 21,0-1-1,0 0 1,1 0 0,1-1 0,0 1-1,1-1 1,1 0 0,0 0 0,0-1-1,1 0 1,1 0 0,0-1 0,1 0-1,0-1 1,18 15 0,-7-11 91,1 0 0,0-2 1,1 0-1,0-2 0,1 0 0,0-2 0,1 0 1,34 5-1,22-1 48,106 2 0,-8-1-59,248 4 391,-412-18-485,1-1 0,0 0 0,-1-1 0,0-1 0,1 0 0,-1-1 0,-1-1 0,1 0 0,-1-1 0,0-1 0,18-13 0,15-13 55,72-70 0,-101 87-79,12-10 102,10-9-117,37-43 1,-68 68 252,0 1 0,-1-1 0,-1 0 0,0-1 0,0 0 0,-1 0 0,-1 0 1,0-1-1,6-21 0,-10 28-161,-1 0 0,1 0 0,-1 0 1,0 0-1,0 0 0,-1 0 0,0-1 1,0 1-1,0 0 0,-1 1 0,1-1 0,-2 0 1,1 0-1,-6-9 0,2 6-28,0 0 1,0 1-1,-1 0 0,-1 0 1,1 0-1,-1 1 0,-17-12 1,5 7-152,-1 0 1,0 1 0,-1 1-1,0 0 1,-1 2 0,-42-9 0,-8 9-3737,45 7-439,4 0-4337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14157,'0'0'8921,"-1"11"-8505,0-5-922,-10 130 2167,10-105-5579,2-2-4081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9353,'0'0'15551,"7"0"-14041,16 2-927,0-2-1,0-1 0,41-7 0,75-21-2014,-86 10-2142,-33 1-693,-19 17 3636,0-1 0,0 0 1,0 1-1,0-1 0,0 0 0,-1 1 0,1-1 0,-1 0 1,1 0-1,-1 1 0,0-1 0,1-3 0,-1-13-6570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14253,'0'0'8328,"57"0"-6758,-26 0-481,3 0-513,4 7-383,-4-2-193,-3 2-385,-1-5-1344,-6 0-1571,-10-2-3170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32 213 14061,'0'0'13138,"-2"6"-12828,-5 10-189,3-10-105,1 0 0,0 0 0,1 0 1,-1 1-1,1-1 0,1 1 0,-1-1 0,1 1 0,0 0 0,0 11 1,2-17-4,0 0 1,0-1-1,0 1 1,0-1 0,0 1-1,0-1 1,0 1-1,1-1 1,-1 0-1,0 1 1,0-1 0,0 0-1,0 0 1,1 0-1,-1 0 1,0 0 0,0 0-1,0 0 1,0-1-1,2 1 1,25-6-251,-24 5-284,-1-1 0,0 0 0,0 0 1,0 0-1,0 0 0,-1-1 1,1 1-1,-1-1 0,1 1 0,2-4 1,5-12-6009</inkml:trace>
  <inkml:trace contextRef="#ctx0" brushRef="#br0" timeOffset="1">23 1 10282,'0'0'16399,"20"18"-32126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10090,'0'0'12518,"13"6"-11408,-5-1-933,2 0-23,0-1-1,0 1 0,0-1 1,1-1-1,0 0 1,-1-1-1,22 3 0,224-2-1206,-154-4-7129,-109-2 751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2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2018,'0'0'17520,"49"25"-14861,-4-25-737,9 0-865,0 0-577,3-2-352,-3 1-96,-7 1-256,-7 0-1473,-11 5-2019,-8 2-3747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233 335 1890,'0'0'6267,"9"-6"-2802,-5 2-3239,9-5 1283,-1-1 1,0 0-1,12-14 1,-21 21-1244,0 0 1,-1 0-1,1-1 1,-1 1-1,0 0 1,0-1-1,0 0 1,0 1 0,-1-1-1,1 0 1,-1 0-1,0 0 1,0 0-1,0 0 1,-1 0-1,0 0 1,1 0-1,-1-1 1,-1-6 0,-1 8-166,1 1 1,0-1 0,-1 1 0,1-1 0,-1 1 0,0 0 0,0 0 0,0 0 0,0 0-1,0 0 1,0 0 0,-1 0 0,1 1 0,-1-1 0,1 1 0,-1 0 0,1-1 0,-1 1-1,-5-1 1,-54-11 391,54 12-444,0 0 1,0 1-1,-1 0 0,1 0 1,0 1-1,-1 0 0,-13 3 1,20-3-33,-1 0 0,1 0 0,0 0 0,-1 1 0,1-1 1,0 1-1,0-1 0,0 1 0,0 0 0,0 0 1,0 0-1,1 0 0,-1 0 0,1 0 0,-1 0 0,1 0 1,0 1-1,-1-1 0,1 1 0,1-1 0,-1 1 0,0-1 1,1 1-1,-1-1 0,1 1 0,-1-1 0,1 6 1,0-7-2,0 1 1,0-1 0,1 0-1,-1 1 1,0-1 0,0 1 0,1-1-1,-1 1 1,1-1 0,-1 0-1,1 1 1,-1-1 0,1 0-1,0 0 1,0 1 0,-1-1 0,1 0-1,0 0 1,0 0 0,0 0-1,1 0 1,-1 0 0,0 0 0,0-1-1,0 1 1,2 1 0,2 0 24,-1-1 0,1 1 0,0-1 0,0 0 0,0 0 0,0 0 0,0-1 0,5 0 0,4 0 29,0-1 1,0 0-1,0-1 1,0-1 0,14-4-1,-21 4-17,1-1-1,-1 0 1,1 0 0,-1 0-1,-1-1 1,1 0-1,-1 0 1,1-1-1,-2 0 1,1 0-1,-1 0 1,0-1 0,0 0-1,7-13 1,-10 17-21,-1 0 1,1-1 0,-1 1 0,0 0 0,0 0-1,0-1 1,-1 1 0,1 0 0,-1-1-1,0 1 1,0-1 0,0 1 0,0-1 0,-1 1-1,1 0 1,-1-1 0,0 1 0,0 0-1,0 0 1,-1-1 0,1 1 0,-1 0 0,1 0-1,-1 0 1,0 1 0,0-1 0,0 0-1,-1 1 1,1-1 0,-1 1 0,1 0 0,-1 0-1,0 0 1,0 0 0,1 0 0,-2 1-1,-5-3 1,-4-1-100,0 0-1,0 1 1,-1 0-1,1 2 1,-1-1-1,0 2 0,0-1 1,0 2-1,1 0 1,-1 1-1,0 0 1,0 1-1,0 1 1,1 0-1,-1 1 1,1 0-1,0 1 1,0 0-1,1 1 0,-1 1 1,1 0-1,-15 12 1,18-6-2572,23-8-3376,3-5 608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15407,'0'0'8290,"-7"12"-7244,-17 31-115,-20 48-1,38-78-887,1 0 0,0 1 0,1-1 0,0 1 0,1 0 0,1 0 0,0 0 0,1 0 0,1 29 0,1-42-31,-1 0 1,1 1-1,-1-1 1,1 0 0,0 0-1,-1 0 1,1 1 0,0-1-1,0 0 1,0 0-1,0 0 1,0-1 0,0 1-1,0 0 1,0 0 0,0 0-1,1-1 1,-1 1 0,0 0-1,0-1 1,1 0-1,-1 1 1,0-1 0,1 0-1,2 1 1,40 2 583,-37-3-479,26 1-726,113-3 2084,-97-2-4343,-2-4-4270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7335,'0'0'14595,"12"4"-12454,13 2-1271,0-1-1,0-1 1,40 1 0,96-5 271,-76-1-989,43 1-413,34 1-4279,-55-3-8783,-88 2 6352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236 227 1057,'0'0'15262,"8"-5"-12096,24-17-614,-31 22-2350,0-1 0,0 0 0,0 1 0,0-1 0,-1 0 1,1 1-1,0-1 0,0 0 0,0 0 0,-1 0 0,1 0 0,-1 0 0,1 0 0,-1 0 1,1 0-1,-1 0 0,1-1 0,-9-6 1434,-24 4-1081,32 3-539,-19 1-18,1 1 0,-1 0-1,1 1 1,-36 8-1,46-7-4,-1 0-1,1 0 0,0 1 1,0-1-1,1 2 0,-1-1 0,1 1 1,0 0-1,0 1 0,0 0 1,1 0-1,-9 11 0,13-16 14,1 1-1,0 0 1,-1-1-1,1 1 0,0 0 1,0 0-1,0-1 1,0 1-1,0 0 1,1 0-1,-1 0 0,0 0 1,1 0-1,0 0 1,-1 1-1,1-1 1,0 0-1,0 0 1,0 0-1,1 3 0,-1-3 8,1-1 0,0 1 0,0-1 0,0 1 0,0-1 0,1 1 0,-1-1 0,0 0 0,0 0-1,1 0 1,-1 0 0,1 0 0,-1 0 0,1 0 0,-1 0 0,1 0 0,0-1 0,-1 1 0,3 0 0,5 1 36,0 0 0,0-1 1,0 0-1,0 0 1,1-1-1,-1 0 0,0-1 1,11-2-1,-7-1 11,0 0 0,0-1 0,-1 0 0,0-1 0,0 0 0,0-1 0,-1-1 0,0 0 0,0 0 0,-1-1 0,14-15 0,-17 17 7,-1 1 1,-1-1-1,1 0 1,-1 0-1,0-1 1,-1 1-1,1-1 1,-2 0-1,1 0 1,-1-1-1,0 1 1,-1-1-1,0 0 1,0 1-1,-1-1 0,0 0 1,-1 0-1,0-13 1,-2 18-73,1 1 0,0-1 0,-1 1 0,1 0 0,-1-1 0,0 1 0,0 0 0,-1 0 0,1 0 0,0 0 0,-1 1 0,0-1 0,0 1 0,0 0 0,0-1 0,0 1 0,0 1 0,0-1-1,-1 0 1,1 1 0,0-1 0,-1 1 0,0 0 0,1 0 0,-1 1 0,0-1 0,1 1 0,-5 0 0,-2-1-72,1 0 0,0 1 0,0 0 0,-1 1 0,1 0 0,0 0 0,0 1 0,0 0 0,0 1 0,-12 5 0,12-4-28,1 1 1,0 0-1,0 0 0,1 1 1,0 0-1,0 1 0,0-1 0,1 1 1,0 0-1,0 1 0,1 0 1,0-1-1,0 2 0,1-1 1,0 1-1,0-1 0,-2 11 1,6-18-13,-1 0 0,1 0 0,0 0 1,0 0-1,0 0 0,0 0 0,0 0 1,0 0-1,0 1 0,0-1 0,0 0 1,0 0-1,0 0 0,1 0 0,-1 0 1,1 0-1,-1 0 0,1 0 0,-1 0 1,1 0-1,-1 0 0,1 0 0,0 0 1,-1-1-1,1 1 0,0 0 0,0 0 1,0-1-1,0 1 0,0 0 0,0-1 1,0 1-1,1 0 0,40 3-5573,-37-4 4956,33 0-7007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99 4452,'0'0'19336,"9"-4"-18450,24-10-631,1 1 1,0 2-1,1 1 1,0 1-1,1 3 1,63-5-1,-31 2-190,-45 4-35,0 2 0,28 0 0,-50 3 18,-17 1 230,-152 53-237,9-2-162,-35-11-520,221-50 703,47-22-1,-58 23-46,1 0-1,0 1 1,0 1 0,1 0-1,-1 2 1,1 0 0,32-3-1,-79 30-750,22-20 297,0 0 1,0 0-1,0 0 1,0-1-1,-1 0 1,-8 0-1,-26 1-9453,22-3-854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8680,'0'0'16912,"15"51"-15310,-6-40-802,11-2-543,-1-1-97,5-3-256,6-5-961,-6 0-1506,1-7-1793,-3-8-2658,-4-4-6055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13549,'0'0'8103,"-47"61"-5924,27-36-610,6 3-224,-6 0-384,11-1-673,3 0-255,6-3-66,0 0-1024,2-7-2146,11-6-2978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210 245 17809,'0'0'1948,"-10"-1"-165,1 0-1617,0 0 0,0 0 0,0 1 0,0 0 0,0 0 0,0 1-1,0 1 1,0-1 0,0 1 0,0 1 0,1 0 0,-1 0 0,-11 6 0,16-6-129,-1-1 0,1 1 0,0 1 0,0-1 0,0 0 0,0 1 0,1 0 1,-1 0-1,1 0 0,0 0 0,0 0 0,0 1 0,1 0 0,0-1 0,-1 1 1,2 0-1,-1 0 0,1 0 0,-1 0 0,1 0 0,0 10 0,1-14-21,0 0 0,0 0 1,1 0-1,-1 0 0,0 0 0,1-1 0,-1 1 0,0 0 0,1 0 0,-1 0 0,1-1 0,-1 1 0,1 0 0,0-1 0,-1 1 0,1 0 0,0-1 0,-1 1 0,1-1 0,0 1 0,0-1 0,0 0 1,-1 1-1,1-1 0,0 0 0,0 1 0,0-1 0,0 0 0,0 0 0,-1 0 0,1 0 0,0 0 0,0 0 0,0 0 0,0 0 0,0 0 0,0 0 0,0 0 0,-1-1 0,1 1 0,0 0 0,1-1 0,40-14 1211,-21 3-952,-2-2 0,0 0 0,0-1 0,-2-1 0,0-1 0,22-27 0,-16 14 148,-2 0-1,-1-1 0,23-48 0,-41 75-287,13-30 472,-15 33-570,1 0 1,0 0-1,-1 0 0,1-1 1,-1 1-1,0 0 0,1-1 1,-1 1-1,0 0 1,0-1-1,0 1 0,0 0 1,0-1-1,0 1 0,0 0 1,0-1-1,0 1 1,-2-3-1,1 4-50,0 1 0,0-1 0,0 0 0,0 1-1,0-1 1,0 0 0,0 1 0,0-1 0,0 1 0,0 0 0,0-1 0,0 1 0,0 0 0,0-1-1,0 1 1,0 0 0,1 0 0,-1 0 0,0 0 0,1 0 0,-1 0 0,1 0 0,-1 0 0,1 0-1,-1 1 1,-18 30-148,10-13 174,1 1 1,1-1-1,0 1 1,2 1-1,0 0 0,1-1 1,2 1-1,0 0 0,1 31 1,1-49-32,1 1 1,0-1-1,-1 0 0,1 0 1,0 0-1,1 0 1,-1 0-1,0 0 1,1 0-1,0 0 1,-1 0-1,1-1 1,1 1-1,-1-1 0,0 1 1,0-1-1,1 0 1,-1 0-1,1 0 1,0 0-1,0-1 1,0 1-1,-1-1 1,1 1-1,1-1 1,-1 0-1,0 0 0,0 0 1,6 0-1,-5-1-746,0 1-1,0-1 0,0 0 1,-1 0-1,1-1 0,0 1 1,0-1-1,0 0 0,6-2 1,6-6-6374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 18834,'0'0'10703,"-3"9"-10276,-8 29-149,11-36-273,0-1 0,0 1 1,0-1-1,0 1 0,0-1 0,0 1 0,0-1 0,0 1 1,1-1-1,-1 1 0,0-1 0,1 1 0,0-1 1,-1 1-1,1-1 0,0 0 0,0 1 0,0-1 1,-1 0-1,1 0 0,1 0 0,-1 1 0,0-1 0,0 0 1,0-1-1,0 1 0,1 0 0,-1 0 0,0 0 1,1-1-1,-1 1 0,1-1 0,-1 1 0,1-1 1,2 1-1,5 1-298,0-1 0,0 1 0,0-2 0,13 1 0,-20-1 76,53-7-2675,-46 4 1541,0 1 0,-1-1 1,0-1-1,0 0 0,0 0 0,0-1 0,0 1 0,-1-2 1,0 1-1,0-1 0,0 0 0,7-9 0,10-25 9517,-30 45-2963,-39 40-1386,30-23-3014,0 0-1,1 1 1,-16 38-1,24-46-864,0 1 0,1-1-1,1 1 1,1 0 0,0 0 0,1 0-1,0 18 1,4 15-5778,4-32-913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10314,'0'0'2680,"-10"9"-1997,-5 4-363,1 2 0,0 0 0,-14 19 0,23-27-29,0 0 0,1 0 0,0 1-1,0 0 1,1 0 0,0 0 0,0 0 0,0 0-1,1 1 1,1-1 0,0 1 0,-1 9 0,2-11-84,0-1 1,1 1 0,0-1-1,0 0 1,0 1-1,1-1 1,0 0 0,0 0-1,0 0 1,1 0-1,0 0 1,0 0 0,0-1-1,1 1 1,0-1-1,0 0 1,0 0 0,1-1-1,0 1 1,0-1-1,0 0 1,0 0 0,1-1-1,-1 1 1,1-1 0,0-1-1,0 1 1,11 2-1,7 2-841,1-1 0,-1-2-1,1 0 1,0-2 0,1-1-1,26-2 1,-50 1 280,10-1-2346,-7-3-1971,-4-2-1548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12556,'0'0'5680,"9"-5"-4217,12-8-835,1 2 0,0 0 1,0 1-1,32-8 1,-39 13-524,1 1 1,-1 1 0,1 1 0,0 0 0,0 1 0,0 0-1,0 1 1,23 4 0,-37-3-96,1 0 0,0 1-1,-1-1 1,0 1 0,1 0-1,-1-1 1,0 1 0,0 0-1,0 0 1,0 0 0,0 1-1,0-1 1,-1 0 0,1 1-1,-1-1 1,1 1 0,-1 0-1,0-1 1,0 1 0,0 0-1,-1-1 1,1 5 0,1-2 287,0-1 1,-1 1 0,2 0-1,-1 0 1,0-1 0,6 7-1,-5-7-220,0 0-1,1-1 1,0 1 0,0-1-1,0 0 1,0 0-1,0 0 1,0-1-1,1 1 1,0-1-1,-1 0 1,1-1 0,0 1-1,0-1 1,0 0-1,0 0 1,0 0-1,6-1 1,-5 0 61,1-1 0,-1 0 0,0-1 0,0 0-1,0 0 1,0 0 0,0 0 0,0-1 0,-1 0 0,1 0 0,-1-1 0,0 0 0,0 0 0,5-5 0,30-29 1009,-40 38-1200,0-13-9508,0 4 769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7944,'0'0'19970,"1"11"-19398,0-4-534,-1 1 0,0-1 0,-1 1 0,0-1 1,0 0-1,0 0 0,-1 1 0,0-1 0,0 0 1,-1 0-1,0-1 0,-7 13 0,-6 5 5,12-19-9,0 0 0,0 0 0,0 0 0,1 1 0,0 0 0,0 0 0,0 0 0,1 0 0,0 0 0,-2 7-1,5-12-22,0 0-1,-1 0 1,1 0 0,-1 0-1,1-1 1,0 1-1,0 0 1,0 0-1,-1-1 1,1 1-1,0 0 1,0-1-1,0 1 1,0-1-1,0 1 1,0-1-1,0 1 1,0-1-1,0 0 1,0 1-1,0-1 1,2 0-1,26 6 69,-18-5-396,76 7 666,-44-11-3373,-7-10-5958,-24 2-2037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14350,'0'0'11952,"-3"10"-11696,-6 8-193,5-10-57,0-1 0,0 0 0,1 1 0,0-1 0,0 1 0,1 0 0,0 0 0,1 0 0,-1 0 0,1 10 0,3-17-174,1 0 1,-1-1 0,1 1 0,-1-1 0,1 0 0,-1 0-1,1 0 1,-1 0 0,1 0 0,-1 0 0,1-1 0,-1 1 0,1-1-1,-1 0 1,3-1 0,12-11-4152,-6-4-2658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19314,'0'0'6983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5093,'0'0'14408,"0"-8"-12465,-2-23-176,2 24 1217,3 41-1035,3-20-1636,0 0 1,1 0 0,10 13-1,-14-22-269,0 1-1,1-2 1,0 1 0,0 0 0,0-1-1,0 0 1,1 0 0,0 0-1,0 0 1,9 5 0,0-7-2328,7-8-7785,-17-3 3209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4324,'0'0'15343,"0"10"-14553,-7 135 256,8-145-1043,0 0 0,-1 0 1,1 0-1,-1 0 0,1 0 0,0 0 1,-1 0-1,1-1 0,-1 1 0,1 0 1,-1 0-1,1-1 0,-1 1 0,1 0 1,-1 0-1,1-1 0,-1 1 0,1-1 1,-1 1-1,0 0 0,1-1 0,-1 1 1,0-1-1,1 1 0,-1-1 0,0 1 0,1-1 1,-1 0-1,0 0 0,18-19 119,-4-1-631,0 0 1,-1-1-1,12-29 1,-34 76 579,0 1 1,2 0 0,1 0-1,-5 49 1,13-64-1226,3-11-1304,9-17-2034,6-19-2774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11082,'0'0'15183,"-1"10"-15114,-1 4-11,-1 0 0,0 0 0,-1 0-1,-1-1 1,0 1 0,-1-1 0,-10 17-1,-65 92 342,42-66-496,35-43-221,4-10-2782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6983,'0'0'17937,"-13"47"-17489,1-9-224,-3 5-128,1 4-32,5 0-64,4-9-512,5-8-962,0-7-768,14-11 224,-3-8 129,-2-4-1667,-4-3-1280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11755,'0'0'14542,"46"-29"-13934,-4 24-255,7 1-289,-1-1-224,3 2-2307,-5-2-2625,5-1-5543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3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357 285 10794,'0'0'8579,"-2"-8"-6406,1 4-1993,0 1 1,0 0-1,0-1 0,-1 1 1,1 0-1,-1 0 1,1 0-1,-1 0 1,0 0-1,0 0 1,0 1-1,-1-1 0,1 0 1,-1 1-1,1 0 1,-1 0-1,0 0 1,0 0-1,0 0 0,0 0 1,0 1-1,0 0 1,0-1-1,-5 0 1,-4-1-78,-1 1 0,0 0 1,0 1-1,0 0 0,0 1 1,0 0-1,1 1 0,-1 1 1,-18 4-1,26-5-79,1 0-1,-1 1 1,0-1 0,1 1 0,-1 0-1,1 1 1,0-1 0,0 1-1,0-1 1,0 1 0,0 0 0,0 1-1,1-1 1,0 1 0,-1-1 0,1 1-1,1 0 1,-1 0 0,1 1-1,-1-1 1,1 0 0,0 1 0,1-1-1,-1 1 1,1 0 0,0-1 0,-1 10-1,2-13-13,0 1 0,0 0 0,0 0 0,0-1-1,0 1 1,0 0 0,1 0 0,-1-1 0,0 1 0,1 0-1,0-1 1,-1 1 0,1 0 0,0-1 0,0 1 0,0-1-1,0 0 1,0 1 0,0-1 0,0 0 0,1 1 0,1 0-1,0 0 21,0 0-1,1 0 1,0 0-1,-1-1 1,1 1-1,0-1 1,0 0-1,0 0 0,6 1 1,4-1 40,0-1-1,-1 0 1,1-1 0,0 0 0,13-3 0,-16 0-4,-1 1 1,0-1-1,0 0 1,0-1 0,-1-1-1,1 1 1,-1-1-1,0-1 1,-1 0-1,0 0 1,0 0-1,-1-1 1,1 0 0,-2-1-1,1 0 1,-1 0-1,-1 0 1,1-1-1,-2 1 1,1-1-1,-1-1 1,-1 1-1,0 0 1,0-1 0,-1 0-1,-1 1 1,1-1-1,-2 0 1,0-17-1,-1 24-57,1-1 0,-1 0 0,0 1 0,-1-1 0,1 1 0,-1-1 0,0 1 0,0 0 0,0-1 0,-1 1 0,1 0 0,-1 0 0,0 1 0,0-1 0,0 1 0,-1-1 0,1 1 0,-1 0 0,0 0 0,0 1 0,0-1 0,0 1 0,0 0-1,-1 0 1,1 0 0,-1 1 0,1-1 0,-1 1 0,-7-1 0,1 0-105,0 1 0,0 0 0,0 0-1,0 2 1,0-1 0,0 1-1,0 1 1,0-1 0,0 2 0,1 0-1,-21 8 1,15-3-190,0 1 0,0 0 0,-28 24 0,38-29-141,1 1 0,0 0 1,0 0-1,1 0 1,-1 1-1,1 0 1,0 0-1,1 0 1,-1 0-1,1 0 1,0 1-1,1-1 1,-3 10-1,6 0-5584,9-8-4740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57 13068,'0'0'6866,"6"-8"-4240,30-39 1276,-35 46-2845,-3 11-944,0 1 0,0-1 0,-1 0 0,0 0 0,-1 0 0,0 0 0,0 0 0,-9 11 0,-7 21-25,-1 5-82,13-32-24,0 0-1,2 0 0,0 1 0,0 0 1,2 0-1,0 0 0,-2 21 0,6-36 21,0 0-1,1-1 1,-1 1-1,1 0 1,-1 0-1,0-1 1,1 1-1,0 0 1,-1-1-1,1 1 1,-1 0 0,1-1-1,0 1 1,-1-1-1,1 1 1,0-1-1,0 1 1,-1-1-1,1 0 1,0 1-1,0-1 1,0 0-1,-1 0 1,1 0-1,0 1 1,0-1-1,0 0 1,0 0-1,0 0 1,1-1-1,38 1 225,-27 0-178,133-7 46,-71-5-1909,-9-10-4221,-43 9 302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9385,'0'0'10880,"11"-1"-9503,272-9 2283,13 9-3332,-195 1-1054,-31-4 36,-35-5-2060,-7-8-6302,-22 11 2181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210 301 12139,'0'0'6914,"4"-9"-4160,13-32-805,-17 41-1899,0-1 0,1 0 0,-1 0 0,0 1 0,0-1 0,1 0 0,-1 0 0,0 0 0,0 1 0,0-1 0,0 0 0,0 0 0,0 0 0,0 1 0,0-1 0,-1 0 0,1 0 0,0 0 0,0 1 0,-1-1 0,1 0 0,0 1 0,-1-1 0,1 0 0,-1 1 0,1-1 0,-1 0 0,1 1 0,-1-1 0,1 1 0,-1-1 0,0 1 0,1-1 0,-1 1 0,0-1 0,0 1 0,1 0 0,-1-1 0,0 1 0,0 0 0,1 0 0,-2-1 0,-35-1 165,32 2-151,-2 0-71,1 1 0,-1 0-1,0 0 1,1 0 0,0 1 0,-1 0 0,1 0 0,0 1 0,0 0 0,0 0-1,1 0 1,-1 1 0,1-1 0,0 1 0,0 1 0,0-1 0,0 1 0,1 0 0,-1 0-1,1 0 1,1 0 0,-1 1 0,1 0 0,0 0 0,0 0 0,1 0 0,0 0-1,0 0 1,0 1 0,1-1 0,-1 1 0,1 10 0,1-16 12,0 0 1,0 0-1,0 0 1,0 0-1,0 0 1,1 0-1,-1 0 1,0-1-1,0 1 1,1 0-1,-1 0 1,1 0-1,-1 0 1,1 0-1,-1-1 1,1 1-1,0 0 1,-1 0-1,1-1 1,0 1-1,-1 0 1,1-1-1,0 1 1,0-1-1,0 1 1,1 0-1,31 2 261,-24-4-104,0 0-1,0-1 0,-1 0 1,1-1-1,14-6 1,-10 2-4,0-1 0,-1-1 0,0 0 1,0 0-1,-1-1 0,0 0 1,0-1-1,13-20 0,-18 23-17,-1 0 0,0 0 0,0-1 0,-1 1 0,-1-1 0,1-1 0,-1 1 0,-1 0 0,0-1 0,0 1 0,-1-1 0,0 1 0,0-1 0,-2-14 0,0 19-145,0-1 1,-1 1-1,0 0 1,0-1-1,0 1 0,-1 0 1,1 0-1,-1 0 1,-1 1-1,1-1 1,0 1-1,-1 0 0,0 0 1,0 0-1,0 0 1,-1 0-1,1 1 1,-1 0-1,0 0 0,0 0 1,0 1-1,-9-4 1,4 2-144,0 1 0,0-1-1,-1 2 1,1-1 0,-1 1 0,1 1 0,-1 0 0,0 1 0,1 0 0,-1 0 0,-14 3 0,21-2 15,0 1 1,0 0 0,0 0 0,0 0-1,0 0 1,0 0 0,0 1-1,1 0 1,-1 0 0,1 0-1,0 0 1,0 1 0,0-1-1,0 1 1,1-1 0,0 1-1,-1 0 1,-1 6 0,2-6-285,0 1 0,0 0 0,1 0 1,0 0-1,0-1 0,0 1 0,0 8 1,1-10-212,0 1 1,0-1 0,1 0 0,-1 0 0,1 1 0,0-1-1,-1 0 1,2 0 0,-1 0 0,0 0 0,4 5 0,15 13-7665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19282,'0'0'4709,"-50"63"-4197,37-42-224,4-1-191,7-3-97,2-2-32,2-5-1,13-5-255,4-5 64,3 0-993,-4-4-1442,5-10-2882,-6-9-8905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18802,'0'0'7495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131 255 9545,'5'-8'2285,"-4"6"-2092,27-41 2904,-27 41-2750,1 0-1,-1 0 0,0 0 1,1 0-1,-1-1 1,-1 1-1,1-1 0,0 1 1,0-1-1,-1 1 1,0-1-1,1 1 0,-1-1 1,0 1-1,0-1 1,0 1-1,-1-1 0,1 1 1,-1-1-1,0-2 1,0 4-217,-1 0 1,1 0-1,-1 0 1,1 0-1,-1 1 1,1-1-1,-1 0 1,1 1-1,-1 0 1,0-1-1,1 1 1,-1 0-1,0 0 1,1 0-1,-1 0 1,0 0-1,1 0 1,-1 0-1,-3 1 1,-32 11 317,27-6-444,1 1 0,1 0 0,-1 1 0,2-1 0,-1 2 0,1-1-1,-11 17 1,15-21-6,0 1-1,0-1 1,1 1-1,-1-1 1,1 1-1,0 0 1,1 0 0,-1 0-1,1 0 1,0 0-1,0 0 1,1 0-1,-1 0 1,1 1-1,0-1 1,0 0-1,1 0 1,2 10-1,-2-13 15,0 0 0,1-1 0,-1 1-1,1-1 1,-1 0 0,1 0-1,-1 1 1,1-1 0,0 0 0,0 0-1,-1 0 1,1-1 0,0 1 0,0 0-1,0-1 1,0 1 0,0-1 0,0 0-1,0 1 1,0-1 0,0 0-1,0 0 1,0 0 0,0-1 0,0 1-1,0 0 1,0-1 0,3-1 0,5 0 123,0 0 1,-1-1 0,1 0 0,13-6 0,-2-3 31,0-1 0,-1 0-1,0-1 1,-1-1 0,0-1 0,-2-1-1,0-1 1,-1 0 0,0-1-1,-2 0 1,0-1 0,-1-1 0,-1 0-1,-1-1 1,-1 0 0,8-29 0,-39 77-696,7 1 511,1-1 1,1 2-1,1 0 0,1 0 0,2 1 0,1 0 1,1 0-1,-3 45 0,9-73-64,0 0 0,0 0-1,0 0 1,1 1 0,-1-1 0,0 0-1,0 0 1,1 0 0,-1 0 0,1 0 0,-1 0-1,1 0 1,-1 0 0,1 0 0,0 0-1,-1 0 1,1-1 0,0 1 0,0 0-1,0 0 1,0 0 0,0-1-210,0 1 0,-1-1 0,1 0 0,0 0 0,-1 0 0,1 0 0,0 0 0,-1 0 0,1 0-1,0 0 1,-1 0 0,1 0 0,0 0 0,-1 0 0,1 0 0,0 0 0,-1-1 0,1 1 0,0 0 0,-1 0 0,1-1 0,-1 1 0,1-1 0,-1 1 0,1 0 0,0-2 0,10-12-10962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3:1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10250,'0'0'11242,"-2"8"-10147,-9 23-768,4-13-233,1 1 1,0 0-1,2 0 0,0 0 1,1 1-1,-1 25 0,4-45-96,0 0 1,0 1-1,0-1 0,0 1 0,1-1 0,-1 1 0,0-1 0,0 1 1,0-1-1,0 1 0,0-1 0,1 0 0,-1 1 0,0-1 0,0 1 0,0-1 1,1 0-1,-1 1 0,0-1 0,1 0 0,-1 1 0,0-1 0,1 0 1,-1 0-1,1 1 0,-1-1 0,0 0 0,1 0 0,-1 1 0,1-1 1,-1 0-1,1 0 0,-1 0 0,0 0 0,1 0 0,0 0 0,21-6 42,16-20 165,-24 13-267,0-1-1,-1 0 1,-1 0-1,0-1 1,-1-1-1,14-26 1,-33 61-3,2 1 0,0-1 1,2 1-1,0 0 0,1 0 0,1 1 1,1 32-1,7-32-2487,4-14-3389,5-5-4742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3651,'0'0'22037,"-40"81"-21877,20-41-95,11-1-33,-5-6 0,8-6 0,1-7-673,5-9-1313,0-9-480,5-21-7335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7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19891,'0'0'8392,"-25"-1"-28027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10154,'0'0'1900,"-4"9"-1195,-1 8 174,1-1 0,1 1 0,0 0 0,1 0 0,0 1 0,2-1 0,1 21 0,0-31-516,0 0 0,0 0-1,1 0 1,0-1-1,0 1 1,0 0-1,1-1 1,0 1-1,7 9 1,-8-13-312,1 0 0,0 1 0,0-1 0,0 0 1,0-1-1,0 1 0,1-1 0,-1 1 0,1-1 0,0 0 1,0 0-1,0-1 0,0 1 0,0-1 0,0 0 0,0 0 1,6 1-1,9 0 171,0-1 1,0-1 0,0-1-1,0-1 1,0 0 0,0-1-1,35-12 1,-42 11-869,1-1 0,-1 0 1,0-1-1,-1 0 0,1-1 1,-1 0-1,13-12 0,-14 8-2722,-7 3-2206,-2 4 802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3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14061,'0'0'8552,"9"-5"-7185,32-15-292,43-16 0,-70 31-1031,0 1 0,0 0 0,1 0 0,-1 1 0,1 1 0,0 1 0,-1 0 0,17 2 0,-29-1-43,0 1 0,0 0-1,0 0 1,0 0-1,0 0 1,-1 1-1,1-1 1,-1 0 0,1 1-1,-1-1 1,1 1-1,-1-1 1,0 1-1,1 0 1,-1 0 0,0 0-1,0-1 1,-1 1-1,1 0 1,0 0-1,-1 0 1,1 3 0,0-2 23,0-1 0,0 1 0,1 0 1,-1 0-1,1 0 0,-1-1 0,1 1 0,0-1 1,0 1-1,0-1 0,0 1 0,0-1 1,5 3-1,0-2 123,0-1 1,0 1-1,0-1 1,0-1-1,1 1 0,-1-2 1,1 1-1,-1-1 1,1 0-1,-1 0 1,1-1-1,-1 0 0,0 0 1,15-5-1,-10 2 208,1 0 0,-1-1 0,0-1 0,0 0-1,-1-1 1,0 0 0,17-14 0,-28 21-343,0 0 1,1 0-1,-1 0 0,0 0 1,0 0-1,1 0 1,-1 0-1,0 0 0,0-1 1,1 1-1,-1 0 0,0 0 1,0 0-1,1 0 0,-1 0 1,0-1-1,0 1 1,1 0-1,-1 0 0,0 0 1,0-1-1,0 1 0,0 0 1,1 0-1,-1-1 1,0 1-1,0 0 0,0 0 1,0-1-1,0 1 0,0 0 1,0-1-1,0 1 1,0 0-1,0 0 0,0-1 1,0 1-1,0 0 0,0-1 1,0 1-1,0 0 1,0 0-1,0-1 0,0 1 1,0 0-1,0 0 0,0-1 1,0 1-1,-1 0 1,1 0-1,0-1 0,0 1 1,0 0-1,-1 0 0,1 0 1,0-1-1,0 1 1,0 0-1,-1 0 0,-19-1-91,12 1-4119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15567,'0'0'10340,"-2"12"-10110,-5 11 210,-1 1-1,-1-1 1,-1-1 0,-23 39 0,32-59-351,-1 0 0,1-1 0,0 1-1,0 0 1,1 0 0,-1 0 0,0 0 0,1 0 0,-1 0-1,1 0 1,-1 0 0,1 3 0,0-4-47,0-1 0,0 1 0,1 0 1,-1-1-1,0 1 0,0 0 0,1-1 0,-1 1 0,0-1 1,1 1-1,-1 0 0,0-1 0,1 1 0,-1-1 0,1 1 1,-1-1-1,1 1 0,-1-1 0,1 0 0,0 1 0,-1-1 1,1 0-1,-1 1 0,2-1 0,4 2 144,1-1-1,-1-1 1,0 1-1,1-1 1,-1 0-1,10-1 1,8 0-160,6 0-62,-1-2 0,0 0-1,29-8 1,2-5-3406,-43 9-1021,-6-3-3086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16432,'0'0'11872,"-2"10"-11829,-45 145 58,46-155-104,1 1 0,0-1-1,0 1 1,0-1-1,0 1 1,0-1 0,0 1-1,-1-1 1,1 1 0,0-1-1,0 1 1,0-1 0,0 1-1,1-1 1,-1 1-1,0-1 1,0 1 0,0-1-1,0 1 1,0-1 0,1 1-1,-1-1 1,0 0 0,0 1-1,1-1 1,-1 1-1,0-1 1,1 0 0,-1 1-1,0-1 1,1 0 0,-1 1-1,1-1 1,-1 0 0,1 1-1,21-3-1114,22-20-4972,-23 3-199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1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18706,'0'0'7207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28 10346,'0'0'14787,"2"-5"-14563,0-14-81,-12 16 189,-33 24 410,26-11-459,1 1 0,0 1-1,-24 23 1,36-32-251,1 0 1,0 0-1,0 0 0,0 0 1,1 1-1,-1 0 0,1-1 0,0 1 1,0 0-1,0 0 0,0 0 1,1 0-1,-1 1 0,1-1 1,0 0-1,1 1 0,-1-1 0,1 0 1,0 1-1,0-1 0,0 1 1,1-1-1,0 5 0,1-6-52,0 0-1,0 0 1,0 0-1,0 0 1,1 0 0,-1 0-1,1-1 1,0 1-1,0-1 1,0 0-1,0 0 1,0 0-1,0 0 1,0 0 0,1-1-1,-1 1 1,1-1-1,-1 0 1,1 0-1,-1-1 1,6 1-1,12 3-1329,1-1 0,25-1 0,0-1-3513,-3-1-2915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14862,'0'0'5525,"-7"9"-3197,0-1-1645,0 0-1,1 1 1,1 0 0,-5 10-1,8-16-559,0 1-1,1-1 0,0 0 1,-1 1-1,2-1 1,-1 1-1,0-1 1,1 1-1,-1-1 0,1 1 1,0 0-1,0-1 1,0 1-1,1 0 0,-1-1 1,1 1-1,0-1 1,0 1-1,3 4 0,-2-5-227,0 0 0,1-1 0,-1 0 0,1 0 1,0 1-1,-1-1 0,1-1 0,0 1 0,0 0 0,0-1 0,1 0 0,-1 0 0,0 0 0,1 0 0,-1 0 0,0 0 0,1-1 0,-1 0 0,1 0 0,-1 0 0,0 0 0,7-1 0,-3 0-1170,1 1 1,-1-1-1,0-1 0,0 1 1,0-1-1,0-1 0,0 1 1,0-1-1,10-6 0,0-6-4186,-4-1-2077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9097,'0'0'11082,"-44"46"-9737,28-21-31,-2 5-289,-3 3-225,3-1-223,-2 0-225,5-2-224,1-3-64,9-4 0,5-5-1217,0-10-1986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 3267,'0'0'2434,"-9"0"-998,-38 1 919,26-1 1640,1 0 3743,33 13-7449,7-6-66,1-1 1,-1 0-1,1-2 1,0 0-1,1-2 1,-1 0-1,37-2 0,8 2 258,49 6-150,149 6-107,-208-14-19,-1-2 0,96-18 0,-141 18-169,287-49 1615,-243 45-1425,0 3 1,0 2 0,86 9 0,187 6 172,-322-14-382,-24-4-43,-5-4-8233,14-5-1104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14029,'0'0'3577,"1"11"-1693,11 81 1447,-7-70-3027,-2 0-1,0 0 0,-1 0 0,-1 0 0,-1 0 0,-1 1 0,-1-1 0,-6 29 1,-3-20-136,-1-1 0,-1 0 1,-2-1-1,-1-1 1,-29 40-1,-33 29-1825,-7-13-6281,52-56-1852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4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9289,'0'0'15673,"-9"9"-14311,-29 30-377,2 2 1,-33 47 0,58-72-919,1 1-1,0-1 0,1 1 1,1 1-1,1 0 1,0 0-1,2 1 1,0-1-1,1 1 1,-2 22-1,4-22-27,2 0 0,0 0 0,0 0 0,2 1 0,1-1 0,0 0 0,9 28 0,-9-39-265,1 0 0,0 0 0,0 0 0,1 0 0,0-1 0,0 1-1,11 10 1,-10-12-539,1 0 1,1 0-1,-1-1 0,1 1 0,0-2 0,0 1 0,0-1 0,13 4 0,23 5-6805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185 284 11307,'0'0'5290,"1"-9"-3309,1 0-1854,-1 4 214,0 0 0,0 0 1,0-1-1,-1 1 0,0 0 1,0 0-1,-1-9 0,0 12-262,1 1 1,-1-1-1,0 1 1,0-1-1,1 1 0,-1-1 1,0 1-1,0-1 0,0 1 1,-1 0-1,1 0 0,0 0 1,0-1-1,-1 1 1,1 0-1,-1 0 0,1 1 1,-1-1-1,1 0 0,-1 0 1,1 1-1,-1-1 0,0 1 1,1-1-1,-1 1 1,0 0-1,1 0 0,-1 0 1,0 0-1,1 0 0,-4 0 1,-2 1 10,-1 0 0,1 1-1,0 0 1,0 0 0,0 1 0,0-1 0,1 1 0,-1 1 0,1-1 0,-1 1 0,1 0 0,1 1 0,-1 0 0,0 0 0,1 0 0,0 0 0,0 1-1,1-1 1,0 1 0,0 1 0,0-1 0,1 1 0,-1-1 0,2 1 0,-5 12 0,7-18-64,0 0 1,0 0-1,1 0 0,-1 0 1,0 0-1,0 0 0,0 0 0,1 0 1,-1 0-1,1 0 0,-1-1 1,1 1-1,-1 0 0,1 0 1,-1 0-1,1 0 0,0-1 1,-1 1-1,1 0 0,0-1 1,-1 1-1,1-1 0,0 1 1,0 0-1,0-1 0,0 0 1,0 1-1,0-1 0,0 0 1,0 1-1,-1-1 0,1 0 1,0 0-1,0 0 0,0 0 0,0 0 1,0 0-1,0 0 0,0 0 1,0 0-1,0 0 0,2-1 1,45-7 725,-32 2-677,0-1-1,-1 0 1,0-1-1,0-1 1,-1 0-1,0-1 1,-1-1-1,0 0 1,14-15-1,-11 8-85,-1 0 0,-1-1 0,0 0 0,-1-1 0,-2 0 0,11-24 0,-20 38-2,0 0 1,0 0-1,-1 0 1,1 0-1,-1 0 1,-1 0-1,1 0 1,-2-7 0,2 13 7,-1 0 0,0 0 1,0 0-1,0 0 0,0 0 1,0 0-1,0 0 0,0-1 1,0 1-1,0 0 1,0 0-1,0 0 0,0 0 1,0 0-1,0 0 0,0-1 1,-1 1-1,1 0 0,0 0 1,0 0-1,0 0 1,0 0-1,0 0 0,0 0 1,0 0-1,0-1 0,0 1 1,0 0-1,0 0 0,0 0 1,-1 0-1,1 0 1,0 0-1,0 0 0,0 0 1,0 0-1,0 0 0,0 0 1,0 0-1,-1 0 1,1 0-1,0 0 0,0 0 1,0 0-1,0 0 0,0 0 1,0 0-1,-1 0 0,1 0 1,0 0-1,0 0 1,0 0-1,0 0 0,0 0 1,0 0-1,0 0 0,-1 0 1,1 0-1,0 0 0,0 0 1,0 0-1,0 0 1,0 1-1,-11 8-162,-7 15 113,10-8 187,0 0 1,1 0-1,1 0 1,0 1-1,1-1 0,1 1 1,1 1-1,-2 19 1,4-27-338,1-1 0,1 1-1,0 0 1,0-1 0,1 1 0,0-1 0,0 1 0,7 14 0,-5-16-905,0 0 1,1 0-1,0 0 1,0 0-1,13 12 1,-5-6-6547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11787,'0'0'11467,"-31"62"-9289,28-40-480,3-3-641,0 0-160,9-2-385,3-2-416,6-5 32,0-5-160,9-5-929,0 0-704,-2-4-1570,-1-13-1410,-3-4-1857,1-3-1409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11755,'0'0'5766,"-47"58"-3620,20-24-64,7 5-32,-5 4-193,2 4-576,3 0-736,-2 0-449,10-2-32,-3 1-128,4-8-1377,10-6-1890,1-2-3748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9961,'-1'0'224,"1"0"0,0 0 0,-1 1-1,1-1 1,0 0 0,-1 0 0,1 0 0,0 1-1,0-1 1,-1 0 0,1 0 0,0 1-1,0-1 1,-1 0 0,1 0 0,0 1-1,0-1 1,0 0 0,0 1 0,-1-1 0,1 0-1,0 1 1,0-1 0,0 0 0,0 1-1,0-1 1,0 0 0,0 1 0,0-1-1,0 0 1,0 1 0,0-1 0,0 1 0,0-1-1,0 0 1,0 1 0,0-1 0,1 0-1,-1 1 1,0-1 0,0 0 0,0 0-1,1 1 1,-1-1 0,0 0 0,0 1 0,0-1-1,1 0 1,-1 0 0,0 0 0,1 1-1,27 7 3787,35-4-2139,-63-4-1840,283-10 3273,-303 9-5549,11-1-1739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11435,'0'0'14082,"1"9"-13622,3 13-257,-1 0 0,-2 1 0,0 23 0,-10 19-2634,8-59 1257,-1 0 1,0 0-1,0-1 0,0 1 1,-1-1-1,0 1 0,-5 6 1,-5 3-4443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10025,'0'0'13704,"11"0"-12695,6 1-786,124-3 1148,-124 1-1542,-1-1 1,1-1-1,-1-1 1,0 0-1,0-1 1,30-13-1,-45 17-3,0 1-1,0-1 1,0 1 0,0-1-1,0 1 1,0-1-1,0 0 1,-1 0-1,1 0 1,0 1-1,0-1 1,-1 0-1,1 0 1,0 0-1,-1 0 1,1 0-1,-1 0 1,1-2-1,0-11-7443,-1 3-1078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13389,'0'0'11210,"61"-44"-10249,-38 44-448,1 0-385,6 0-160,-4 8-192,2 1-1090,5 0-1376,-2-2-2147,3-6-4227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13773,'0'0'12390,"-4"9"-11856,-8 22-230,-19 48-36,29-71-211,-1 1 0,1-1-1,0 1 1,1-1-1,0 1 1,0-1 0,1 11-1,0-17-30,1-1-1,-1 1 0,1 0 1,0-1-1,0 1 0,-1-1 1,1 0-1,0 1 1,0-1-1,1 0 0,-1 1 1,0-1-1,0 0 0,0 0 1,1 0-1,-1 0 0,1 0 1,-1 0-1,1 0 1,-1-1-1,1 1 0,-1-1 1,1 1-1,0-1 0,-1 1 1,1-1-1,0 0 0,-1 0 1,1 0-1,0 0 1,-1 0-1,1 0 0,0 0 1,-1 0-1,1-1 0,0 1 1,2-2-1,1 1-436,0 0 0,0 0 1,0-1-1,0 1 0,0-1 0,0 0 0,-1-1 0,1 1 0,-1-1 1,0 0-1,7-6 0,7-17-5339,-1-8-3672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0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3102 587 5221,'0'0'11114,"5"-5"-10612,14-13 80,-19 17-542,1 1-1,-1-1 1,0 0 0,0 0-1,1 1 1,-1-1 0,0 0-1,0 0 1,0 1-1,0-1 1,0 0 0,0 0-1,0 1 1,0-1 0,0 0-1,0 1 1,-1-1-1,1 0 1,0 0 0,0 1-1,-1-1 1,1 0 0,-1 1-1,1-1 1,0 1 0,-1-1-1,1 0 1,-1 1-1,1-1 1,-1 1 0,0-1-1,0 0 1,-20-18-25,19 18 71,-72-56 601,45 36-192,-33-31 0,41 34-363,0 2 0,-1 0 0,0 1 0,-42-20 0,-102-37-2,165 71-130,-88-31 75,-1 4-1,-1 3 1,-1 5 0,-148-14 0,-264-30-54,262 50-56,194 14 9,0 2 0,0 3 0,-48 10 0,-96 19 73,118-24-70,1 4 1,-111 34-1,163-39-11,1 0 0,0 2 0,1 0 0,0 1-1,0 1 1,-27 25 0,-90 104 81,12-10 139,103-115-120,-18 16 127,37-32-161,1 1 0,-1 0-1,0 0 1,1 0 0,-1 0 0,1 0 0,-1 0 0,1 0 0,0 1 0,0-1 0,0 0-1,0 1 1,1-1 0,-2 5 299,19-9-10453,1-7 855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7944,'0'0'17296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133 185 11627,'0'0'3022,"1"-8"-92,5-25-191,-6 32-2646,1 1 0,-1-1 0,0 0 0,0 0 0,-1 0 1,1 0-1,0 1 0,0-1 0,0 0 0,0 0 0,-1 1 0,1-1 0,0 0 0,-1 0 0,1 1 1,-1-1-1,1 0 0,-1 1 0,1-1 0,-1 0 0,1 1 0,-1-1 0,1 1 0,-1-1 1,0 1-1,1-1 0,-1 1 0,0 0 0,0-1 0,1 1 0,-1 0 0,0-1 0,0 1 0,1 0 1,-1 0-1,0 0 0,0 0 0,0 0 0,1 0 0,-1 0 0,0 0 0,0 0 0,0 0 0,1 0 1,-1 0-1,0 1 0,0-1 0,1 0 0,-1 1 0,-1 0 0,-38 14 268,34-11-314,0 1 0,0 0 1,1 0-1,0 1 0,0-1 0,1 1 1,-1 0-1,1 0 0,0 0 1,1 1-1,0 0 0,0-1 0,0 1 1,1 0-1,0 0 0,0 1 1,0-1-1,1 0 0,1 1 0,-1 11 1,2-17-23,-1-1 0,1 1 1,-1-1-1,1 1 0,-1-1 0,1 0 1,0 1-1,0-1 0,0 0 1,0 1-1,0-1 0,0 0 1,0 0-1,0 0 0,1 0 0,-1 0 1,0 0-1,1 0 0,-1-1 1,0 1-1,1 0 0,-1-1 1,1 1-1,-1-1 0,1 1 0,-1-1 1,1 0-1,0 0 0,-1 0 1,1 0-1,-1 0 0,1 0 1,-1 0-1,3 0 0,6-1 145,0 0 0,0 0 0,-1-1 0,16-4 0,2-4-90,1-2 0,-2-1 0,0-1 0,0-1 0,-1-1 0,-1-1 0,-1-1 0,0-1 0,-2-2 0,0 0 0,18-25 1,-34 40-56,-1-1 0,0 1 0,-1-1 0,0 0 0,5-14 0,-8 20-15,1 0-1,-1 0 0,0 0 0,0 0 0,0 0 0,0 0 0,0 0 1,0 0-1,0 0 0,0 0 0,0 0 0,0 0 0,0 0 0,0 0 1,-1 0-1,1 0 0,0 0 0,-1 1 0,1-1 0,-1 0 1,0-1-1,-1 1 4,1 0 1,0 1-1,0 0 1,-1-1 0,1 1-1,0 0 1,-1-1-1,1 1 1,0 0 0,-1 0-1,1 0 1,-1 0-1,1 1 1,0-1 0,-1 0-1,1 0 1,0 1-1,0-1 1,-1 1 0,1-1-1,-2 2 1,-5 2 0,1 0 0,-1 0-1,1 1 1,0 0 0,0 0 0,1 1 0,-1 0 0,1 0 0,1 1 0,-1 0-1,1-1 1,0 2 0,1-1 0,-7 13 0,5-7 25,0 0 0,1 0 0,1 1 1,0-1-1,1 1 0,0 0 0,1 0 0,-1 19 0,3-31-21,0 1-1,0-1 1,0 1-1,0-1 0,1 0 1,-1 1-1,1-1 0,0 0 1,-1 1-1,1-1 1,0 0-1,0 0 0,1 0 1,-1 1-1,0-1 1,1 0-1,-1-1 0,1 1 1,0 0-1,-1 0 1,1-1-1,0 1 0,0-1 1,0 1-1,0-1 0,0 0 1,5 2-1,0-1-372,0 0 1,0-1-1,0 0 0,0 0 0,0-1 0,0 1 0,0-2 1,11 0-1,1-5-5101,-8-7-4345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15150,'0'0'11174,"-2"11"-9584,-7 34-431,1-10-727,2 0 1,-3 50-1,9-85-482,0 1-1,0 0 1,0 0 0,0-1-1,0 1 1,0 0 0,0 0-1,0-1 1,0 1 0,0 0-1,0 0 1,0-1-1,1 1 1,-1 0 0,0-1-1,1 1 1,-1 0 0,0-1-1,1 1 1,-1 0 0,1-1-1,-1 1 1,1-1 0,-1 1-1,1-1 1,0 1 0,-1-1-1,1 1 1,0-1 0,-1 0-1,1 1 1,0-1-1,-1 0 1,1 0 0,0 1-1,0-1 1,-1 0 0,1 0-1,0 0 1,0 0 0,-1 0-1,1 0 1,0 0 0,0 0-1,-1 0 1,1 0 0,0-1-1,0 1 1,-1 0-1,1 0 1,0-1 0,-1 1-1,1-1 1,0 1 0,0-1-1,2 0-636,0-1-1,0 0 0,0 0 1,0 0-1,0 0 0,0 0 1,-1-1-1,1 1 0,-1-1 1,0 1-1,3-5 0,8-18-7784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09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19442,'0'0'9193,"20"-3"-25528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8072,'0'0'7687,"76"0"-4644,-36 0-1474,8 2-416,1 0-416,5 0-385,0-1-288,0-1-32,-11 0-672,-5 0-609,-11 0-417,-12 0-320,-12 0-704,-17 0-9162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11979,'0'0'4869,"78"10"-3139,-30-10-193,17 0-640,0 0-545,7 0-256,-9 0-704,-11-3-2243,-10-3-4420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0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2 12876,'0'0'6017,"-11"-2"-4710,-7 2-1143,1 0-1,0 1 0,-1 1 0,1 1 0,0 0 0,0 1 0,1 1 0,-1 0 0,1 2 0,-21 10 0,21-8 140,1 1 1,-1 0-1,2 1 0,0 1 0,-24 24 0,35-32-221,-1 0-1,1-1 0,0 1 0,0 1 0,0-1 0,0 0 0,1 1 1,0-1-1,0 1 0,0 0 0,0 0 0,1 0 0,0 0 0,0 0 1,0 0-1,0 0 0,1 0 0,0 0 0,0 0 0,1 0 0,-1 0 1,1 0-1,0 1 0,0-2 0,3 8 0,-1-8-52,-1 0 0,2 0 0,-1 0 1,0 0-1,1-1 0,-1 1 0,1-1 0,0 0 0,0 0 0,0-1 0,1 1 0,-1-1 0,1 0 0,-1 0 0,1 0 1,0 0-1,6 0 0,8 3 38,1-1 1,38 2-1,-41-6-47,-1 1 0,1-2-1,-1 0 1,1-2 0,-1 1-1,0-2 1,0 0 0,28-12 0,-38 14-1,-1-1 0,0 1 0,1-1 0,-1-1 1,0 1-1,0-1 0,-1 0 0,1 0 1,-1 0-1,0-1 0,0 1 0,0-1 0,-1 0 1,0 0-1,0 0 0,0-1 0,0 1 0,-1-1 1,0 0-1,0 1 0,-1-1 0,1 0 1,-1 0-1,0 0 0,-1 0 0,0 0 0,0-7 1,-1 7-5,0 1 0,-1-1 0,1 1 0,-1-1 0,-1 1 0,1 0 0,-1 0 0,0 0 0,0 0 0,0 0 0,-1 1 0,1-1 0,-1 1 0,0 0 0,0 0 0,-1 0 0,1 1 0,-1 0 0,0-1 0,0 2 0,0-1 0,0 1 0,-9-4 0,0 1-460,1 0 0,-1 1 0,-22-4 0,24 6-1002,0 1 0,0 0 1,-21 1-1,2 6-5547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4548,'-20'1'9627,"15"1"-3861,25 4-1358,46 5-3058,7-4-1251,0-3 0,0-4 0,0-2 1,0-4-1,-1-3 0,77-19 0,-120 21-729,-24 6-2845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11819,'0'0'8248,"10"0"-6961,45 1 0,87-10 0,9-1-819,54 13 302,-75-1-3838,-44-2-5935,-65-1 1994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7559,'0'0'11979,"47"-2"-10697,-8-1-353,12 1-609,5 1-192,1 1-128,-1 0-96,-7 0-993,-10 0-1217,-13 0-2339,-14 0-2754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1417 2155 4452,'0'0'3988,"-9"3"-4746,-21 7 961,0 2 1,-32 18-1,40-18 149,-2 0 0,0-2 0,0 0 0,-1-2 1,0-1-1,-33 6 0,38-12-237,0 0 0,0-1 0,1-2 0,-1 0 0,0 0 0,1-2 0,0-1 0,0 0 0,-28-12 0,15 2 274,1-1 0,1-2 1,0-1-1,-41-35 0,12 4 42,2-3-1,2-2 1,2-2-1,-77-111 1,99 121-156,2-2 1,2 0-1,3-2 1,1-1-1,3 0 0,2-2 1,-14-71-1,-4-227 341,13 84-153,9 169-215,-2-7-271,-4-187 0,20 285-257,1 0-1,0 0 0,0 1 1,1-1-1,0 0 0,0 1 0,4-9 1,-3 9-511,1 0 1,-1 1 0,2-1 0,-1 1-1,1 0 1,0 0 0,6-6-1,10-6-3148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0 12172,'0'0'7313,"-9"4"-6491,-11 7-432,1 2 0,1 0 0,0 1-1,-22 22 1,-38 29 202,-148 73 871,224-138-1455,0 1 0,0 1-1,0-1 1,0 0 0,0 0 0,0 1 0,0-1 0,1 1-1,-1-1 1,1 1 0,-1 0 0,-1 2 0,3-3-1,0-1 1,0 1 0,0-1 0,0 1-1,0-1 1,0 1 0,0-1 0,0 1-1,0-1 1,0 1 0,0 0-1,0-1 1,0 1 0,0-1 0,0 1-1,1-1 1,-1 1 0,0-1-1,0 0 1,1 1 0,-1-1 0,0 1-1,0-1 1,1 1 0,-1-1-1,1 0 1,-1 1 0,0-1 0,1 0-1,-1 1 1,1-1 0,6 3 107,0 1 0,0-2 0,0 1 0,0-1 0,12 2 1,-12-2-14,43 9 152,194 54-481,-231-61-221,38 13-2941,-17-8-2655,7 0-9299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113 245 9001,'0'0'6779,"8"-1"-4643,8-1-1766,-1 0 0,0-2 1,0 1-1,0-2 1,-1 0-1,0-1 1,0-1-1,24-14 1,-23 12-281,-1 0 0,0-1 1,-1-1-1,0 0 1,-1-1-1,0 0 1,0-1-1,12-19 1,-23 31-73,0-1 0,0 1 1,0-1-1,0 1 1,0-1-1,0 0 0,0 1 1,0-1-1,-1 0 0,1 0 1,-1 0-1,0 1 1,1-1-1,-1 0 0,0 0 1,0 0-1,0 0 1,0 0-1,0 1 0,-1-1 1,1 0-1,0 0 1,-1 0-1,0 0 0,-1-2 1,0 2-1,0 0-1,0 0 1,0 0 0,0 1 0,0-1 0,-1 1 0,1 0 0,-1 0-1,1 0 1,-1 0 0,1 0 0,-1 0 0,1 0 0,-1 1 0,-4-1-1,-9 0 17,1 1 0,-1 0 0,1 1-1,-1 0 1,-15 4 0,15-1-4,1 2 0,-1-1 1,1 2-1,0 0 0,0 0 0,1 2 0,0 0 1,1 0-1,-20 19 0,24-21 48,0 2 0,1 0 0,0 0 0,0 0 0,1 1 0,0 0 0,1 0 0,0 1-1,1-1 1,0 1 0,1 1 0,0-1 0,-4 21 0,7-30-60,1 1-1,0 0 1,0-1-1,0 1 1,0 0 0,1-1-1,-1 1 1,1-1-1,-1 1 1,1 0-1,0-1 1,0 1 0,0-1-1,0 0 1,0 1-1,1-1 1,-1 0-1,1 0 1,-1 0 0,4 3-1,-1-1 44,1-1 0,0 1 0,0-1-1,0-1 1,0 1 0,0-1 0,0 0 0,1 0-1,6 2 1,14 1 152,-1-1-1,1-2 1,35 0 0,-48-2-226,4 1 1,92-3-1974,-37-9-3548,-20-5-4236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11499,'0'0'11328,"-3"8"-10874,-2 12-98,-49 203 1106,44-172-1444,2 1 1,-1 77-1,9-125-78,0 0-1,0-1 0,1 1 0,-1-1 0,1 1 0,-1-1 0,1 1 0,0-1 1,1 1-1,-1-1 0,0 0 0,5 6 0,12 5-2766,11-9-4488,-9-5-1397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16784,'0'0'6470,"-54"60"-5958,45-32-351,9 2-97,0-4-96,0-5-417,16-4-319,1-7-193,-1-8-192,-2-2 448,2-5-608,-3-13-1987,1-7-1760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 9737,'0'0'2120,"-7"9"656,2-3-2398,0-2 14,1-1 1,0 2 0,1-1 0,-1 0-1,1 1 1,0 0 0,0-1 0,0 1-1,1 0 1,0 1 0,0-1 0,0 0 0,0 1-1,1-1 1,-1 8 0,3-10-380,0-1 1,0 0 0,0 0-1,0 1 1,1-1-1,-1 0 1,1 0 0,-1-1-1,1 1 1,0 0-1,0 0 1,0-1 0,0 1-1,0-1 1,0 0-1,0 1 1,0-1 0,0 0-1,1 0 1,-1-1 0,4 2-1,2 1 10,-1-1 0,1 0 0,0 0 0,1 0 0,10 0 1,-15-3 30,0 1 0,1 0 0,-1-1 0,0 0 0,0 0 1,0-1-1,0 1 0,0-1 0,0 1 0,0-1 0,0-1 1,0 1-1,-1 0 0,1-1 0,3-4 0,5-4 1,-1-1-1,17-26 1,-21 28 91,0 0 0,0 1 0,1 0 0,0 0-1,14-11 1,-24 59 735,-12 11-530,9-36-303,0 1-1,2-1 1,0 1-1,0 0 1,1 0-1,1 0 1,1 22 0,0-36-31,0 0 1,1 0-1,-1-1 1,0 1-1,1 0 1,-1 0-1,1-1 1,-1 1-1,1 0 1,-1-1-1,1 1 1,0-1 0,-1 1-1,1-1 1,0 1-1,-1-1 1,1 1-1,0-1 1,-1 1-1,1-1 1,0 0-1,0 0 1,0 1-1,-1-1 1,1 0-1,0 0 1,0 0 0,0 0-1,0 0 1,-1 0-1,1 0 1,0 0-1,0 0 1,0 0-1,-1 0 1,1-1-1,0 1 1,0 0-1,1-1 1,32-14 685,-13-3-561,32-33 1,-36 33-259,0 1-1,29-21 0,-45 37-16,-8 31-214,5-25 458,0 0 1,1 0-1,-1 1 0,1-1 1,0 0-1,-1 10 0,5-15-54,-1 0-1,0 0 1,0 0-1,1 0 1,-1 0-1,0-1 1,1 1-1,-1-1 1,0 0-1,0 0 1,4-1-1,12-7 18,-9 3-398,1 1-1,-1 0 1,1 1-1,1 0 1,-1 1-1,0 0 1,1 0-1,0 1 1,19-1-1,-29 3 286,0 0-1,-1 0 0,1 0 1,0 0-1,0 0 0,-1 0 0,1 0 1,0 1-1,-1-1 0,1 0 1,0 1-1,-1-1 0,1 0 0,0 1 1,-1-1-1,1 1 0,-1-1 1,1 1-1,-1-1 0,1 1 1,-1-1-1,1 1 0,-1 0 0,1-1 1,-1 1-1,0 0 0,1-1 1,-1 2-1,1 25-309,-19 22 493,17-47-254,-15 19-691,15-20 482,1-1-1,-1 0 1,1 1-1,-1-1 1,1 0-1,-1 1 1,1-1-1,-1 0 0,1 0 1,-1 0-1,0 1 1,1-1-1,-1 0 1,1 0-1,-1 0 1,1 0-1,-1 0 1,0 0-1,1 0 0,-1 0 1,1 0-1,-1 0 1,1-1-1,-1 1 1,0 0-1,-5-6-8152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18065,'0'0'1826,"25"52"-5414,-16-31-4932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15727,'0'0'9604,"-6"9"-8270,0 2-953,0 0-1,0 1 1,-8 24 0,13-33-405,0-1 1,0 1-1,0 0 1,0 0 0,0 0-1,1-1 1,-1 1-1,1 0 1,0 0-1,0 0 1,0 0 0,0 0-1,1 0 1,-1 0-1,1 0 1,0 0 0,-1-1-1,1 1 1,1 0-1,-1-1 1,0 1 0,1 0-1,-1-1 1,1 1-1,0-1 1,-1 0 0,1 0-1,4 3 1,-4-4-12,0 0 0,0 0 1,0 0-1,0 0 0,0-1 1,1 1-1,-1-1 0,0 0 1,0 1-1,1-1 0,-1 0 1,0 0-1,1-1 0,-1 1 0,0 0 1,0-1-1,1 1 0,-1-1 1,0 0-1,0 0 0,0 0 1,0 0-1,0 0 0,2-1 1,7-6-571,0 0 0,-1 0 0,12-12 0,6-5-1425,-26 24 1926,24-14 323,-25 16-152,0-1 0,-1 0 0,1 1 0,0-1 0,-1 1 1,1-1-1,0 1 0,-1-1 0,1 1 0,-1-1 1,1 1-1,-1-1 0,1 1 0,-1 0 0,0-1 0,1 1 1,-1 0-1,0 0 0,1-1 0,-1 1 0,0 0 1,0 0-1,0-1 0,0 1 0,0 0 0,1 0 1,-1-1-1,-1 1 0,1 0 0,0 0 0,0 0 0,0-1 1,0 1-1,-1 1 0,1 2 45,0 0 89,-1 1 0,1-1 0,1 1 0,-1-1-1,0 0 1,1 1 0,0-1 0,0 1 0,3 4 0,-3-7-172,1 0 1,-1-1-1,1 1 1,0-1-1,-1 0 1,1 0-1,0 1 1,0-1-1,0 0 1,0 0 0,0-1-1,0 1 1,0 0-1,0-1 1,0 1-1,1-1 1,-1 0-1,0 0 1,0 0 0,0 0-1,4 0 1,9-1-48,0 0 1,0-1 0,-1-1 0,1 0 0,-1-1-1,1-1 1,-1 0 0,15-8 0,47-16-704,-76 30 742,0-1 1,1 0-1,-1 1 0,0-1 0,1 0 1,-1 1-1,0-1 0,1 0 0,-1 1 1,0-1-1,0 1 0,0-1 1,1 0-1,-1 1 0,0-1 0,0 1 1,0-1-1,0 1 0,0-1 0,0 0 1,0 1-1,0-1 0,0 1 0,0-1 1,0 1-1,0-1 0,0 1 0,0-1 1,0 0-1,0 1 0,-1-1 0,1 1 1,0-1-1,0 0 0,0 1 1,-1-1-1,1 1 0,-1-1 0,-6 24 668,6-23-664,1 0-67,-1 0 0,0 1 0,1-1 0,-1 1 0,1-1 0,0 0 0,-1 1 1,1-1-1,0 1 0,0-1 0,0 1 0,0-1 0,0 1 0,0-1 0,1 1 0,-1-1 0,0 1 0,1 1 0,6-5-3209,1-17-645,-2-7-1399,2-7-2323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14318,'0'0'2178,"16"52"-2146,7-31-1121,6-3-1634,6 0 801,-3-3-5989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149 338 6598,'0'0'11376,"-9"-3"-9694,6 2-1594,0 0 0,0 0 0,0 0 0,0 0 0,0 1 0,0 0 1,-1-1-1,1 1 0,0 0 0,0 1 0,0-1 0,0 1 0,-1-1 0,1 1 0,0 0 0,-3 1 1,1 1 121,-1 0 1,1 0-1,0 1 1,1 0-1,-1-1 1,0 2 0,1-1-1,0 0 1,-7 10-1,7-9-1,1 1 0,-1-1 0,1 1-1,0 0 1,1 0 0,-1 0 0,1 0-1,0 0 1,-1 12 0,3-17-196,-1 1 0,1 0 0,0 0 0,0 0 0,0 0 0,1 0 0,-1-1 0,0 1 0,1 0 0,-1 0 1,1 0-1,-1-1 0,1 1 0,0 0 0,0-1 0,0 1 0,0 0 0,0-1 0,0 1 0,0-1 0,1 0 0,-1 1 0,0-1 0,1 0 0,-1 0 0,1 0 0,0 0 1,-1 0-1,1 0 0,0 0 0,-1-1 0,1 1 0,0 0 0,0-1 0,-1 0 0,1 1 0,2-1 0,3 1-9,-1-1 0,0 0 0,0-1 0,1 1 0,-1-1 0,0 0 0,0-1 0,0 1-1,0-1 1,0 0 0,0-1 0,-1 1 0,1-1 0,-1-1 0,0 1 0,0-1 0,0 1 0,0-1 0,0-1 0,7-8 0,7-9-357,-1-2 0,-1 0 0,16-29 0,-24 37 187,-5 10 133,4-7 8,-1 0 0,0 0 0,9-25 0,-41 67 1178,24-27-1113,0 1 0,0-1 0,0 1 0,0 0 0,0-1 0,0 1-1,1 0 1,-1-1 0,1 1 0,0 0 0,0 0 0,0 0 0,0-1 0,0 1 0,2 4 0,-2-6-6,1 1 0,0-1 0,-1 0 1,1 0-1,0 1 0,0-1 0,0 0 1,0 0-1,0 0 0,0 0 0,0 0 0,0 0 1,1 0-1,-1 0 0,0 0 0,0-1 1,1 1-1,-1 0 0,0-1 0,1 1 0,1-1 1,1 1 46,1-1 0,-1 1 1,0-1-1,1 0 0,-1-1 0,0 1 1,1-1-1,-1 0 0,0 0 1,0 0-1,1-1 0,-1 1 0,0-1 1,-1 0-1,1 0 0,0 0 1,0-1-1,4-4 0,7-7-25,-1 0 1,0-2-1,-2 1 0,0-2 1,12-20-1,42-93-143,-51 86-45,-12 32 126,-10 27 64,-5 12 17,1 1 0,2 1 0,1-1 0,1 2 0,1-1 0,-2 41 1,7-51-231,2 0 1,0 0 0,1 0 0,0 0 0,2 0 0,0-1 0,1 0 0,1 1-1,1-2 1,0 1 0,12 19 0,-3-13-607,-10-20 586,-9-17 305,-11-18-77,0 1 1,-3 1-1,0 0 0,-2 1 1,0 1-1,-2 1 1,-2 1-1,-48-44 0,71 69-25,-1 0-1,1 0 0,0 0 0,0 0 0,0 0 0,0 0 1,0 0-1,-1-1 0,1 1 0,0 0 0,0 0 0,0 0 1,0 0-1,0 0 0,0 0 0,0 0 0,0 0 0,-1-1 1,1 1-1,0 0 0,0 0 0,0 0 0,0 0 0,0 0 1,0-1-1,0 1 0,0 0 0,0 0 0,0 0 0,0 0 1,0 0-1,0-1 0,0 1 0,0 0 0,0 0 0,0 0 1,0 0-1,0 0 0,0-1 0,0 1 0,0 0 0,0 0 1,0 0-1,1 0 0,-1 0 0,0 0 0,0-1 0,0 1 1,0 0-1,0 0 0,0 0 0,0 0 0,1 0 0,-1 0 1,0 0-1,0 0 0,0 0 0,0 0 0,0 0 0,1-1 1,14 0 425,22 4-204,35 8-175,84 8-299,-104-19-3442,-1-7-3389,-6-8-5810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261 207 13357,'1'-1'302,"0"-1"0,-1 1 1,1-1-1,0 1 0,-1-1 0,1 1 1,-1-1-1,0 1 0,1-1 1,-1 0-1,0 1 0,0-1 1,0 0-1,0 1 0,0-1 1,0 0-1,-1 1 0,1-1 0,-1 1 1,1-1-1,-1 0 0,1 1 1,-1-1-1,0 1 0,-1-3 1,0 3-139,0 0 1,0 0-1,0 0 1,1 0-1,-1 1 1,0-1-1,0 0 1,0 1-1,-1 0 1,1-1-1,0 1 1,0 0-1,0 0 1,0 0-1,0 0 1,-4 1 0,-6 1-65,0 1 0,1 0 0,-1 0 1,1 1-1,-21 11 0,17-6 86,1 1 0,0 0 0,1 0 0,-15 15 0,24-20-119,-1 0 0,0 0 0,1 0 0,0 1 0,0-1 0,1 1 0,0 0 0,0 1 1,0-1-1,1 0 0,0 1 0,0 0 0,-1 6 0,3-11-63,-1-1 0,1 0 0,0 0 0,0 1 0,0-1 0,0 0 0,0 0 0,0 1 0,1-1 0,-1 0 0,0 0 0,1 0 0,-1 0 0,1 1 0,-1-1 0,1 0 0,-1 0 0,1 0 0,0 0 0,0 0 0,-1 0 0,1 0 0,0 0 0,0-1 0,0 1 0,0 0 0,2 1 0,0-1 20,0 0 1,0 0 0,0 0 0,0-1 0,0 1-1,1-1 1,-1 0 0,0 0 0,0 0 0,6-1 0,2 0 192,0-2 1,0 1 0,0-1 0,-1-1 0,19-9 0,-1-4 69,-2-1 1,0-2-1,-1 0 1,-1-2-1,-1 0 0,-1-2 1,-1-1-1,-1 0 0,-2-1 1,0-1-1,17-36 1,-25 36-214,-9 15-182,-5 11 26,-3 7-69,-7 12 145,1-1 1,1 2 0,0-1-1,2 2 1,0-1 0,1 2-1,1-1 1,1 1 0,1 0-1,1 0 1,-4 38 0,8-56-35,1 1 1,0-1 0,0 0-1,0 1 1,0-1 0,0 0-1,1 1 1,0-1 0,-1 0-1,1 1 1,1-1-1,-1 0 1,0 0 0,1 0-1,-1 0 1,1 0 0,0 0-1,0-1 1,0 1 0,3 2-1,0-2-318,-1 0 0,1-1 0,-1 0 0,1 0-1,0 0 1,0 0 0,0-1 0,0 0 0,0 0 0,0 0-1,0-1 1,7 1 0,23-2-5135,1-7-3935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85 672 8072,'-8'4'1297,"-4"1"-795,-45 19 2952,57-24-3385,-1 0 0,1 0 0,0 0 0,-1 0 0,1 0 0,0 0 0,0 0 0,-1 0 0,1 0 0,0 0 0,0 0 0,-1 0 0,1 0 0,0-1 0,0 1 0,-1 0 0,1 0 0,0 0 0,0-1 0,-1 1 0,1 0 0,0 0 0,0 0 0,0-1 0,0 1 0,-1 0 0,1 0 0,0-1 0,0 1 0,0 0 0,0 0 0,0-1 0,0 1 0,0 0 0,0-1 0,0 1 0,0 0 0,0 0 0,0-1 0,0 1 0,0 0 0,0 0 0,0-1 0,0 1 0,0 0 0,0-1 0,4-16 344,5-4-208,2 1 0,0 1 0,1 0 0,17-19 0,10-17 142,20-38 75,174-253 16,-228 339-454,1-1 1,0 1 0,0 0-1,0 0 1,1 1-1,0 0 1,0 0-1,11-6 1,-17 12 5,0-1 0,0 1 1,0 0-1,0 0 0,0 0 0,0 0 0,0 0 1,0 0-1,0 0 0,0 0 0,0 0 1,0 0-1,0 1 0,0-1 0,0 0 0,0 1 1,0-1-1,0 0 0,0 1 0,0 0 0,0-1 1,0 1-1,0-1 0,-1 1 0,1 0 0,0 0 1,0-1-1,-1 1 0,1 0 0,-1 0 0,1 0 1,-1 0-1,1 0 0,-1 0 0,1 0 0,-1 0 1,0 0-1,1 0 0,-1 0 0,0 2 0,11 52-34,-9-45 68,3 29-166,1 5 318,1 0 0,3 0 0,27 78 0,-32-110-352,1 0-1,1 0 1,-1-1-1,2 1 0,0-2 1,0 1-1,13 12 1,-13-16-225,-1-1 1,1-1 0,-1 1 0,2-1 0,-1-1-1,0 1 1,1-1 0,0-1 0,0 0-1,0 0 1,14 2 0,1-2-3937,48 0-1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4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60 289 19090,'0'0'6438,"-54"70"-5285,48-43-288,6 0-641,0 1-160,0-6-832,7-2-1410,1-7-513,1-9-864,-2-4-1506,2-11-5317</inkml:trace>
  <inkml:trace contextRef="#ctx0" brushRef="#br0" timeOffset="1">133 0 17168,'0'0'11531,"-23"22"-22101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1185,'0'0'6070,"1"-9"-2125,-1 6-3360,6-33 1548,-5 21 1093,0-1 4437,-1 57-6712,-2 75-775,-1-34 21,13 126 1,-9-198-325,9 43-2722,-9-51 2699,-1-1 0,0 1-1,1-1 1,0 1 0,-1-1-1,1 0 1,0 1 0,-1-1 0,1 0-1,0 1 1,0-1 0,0 0-1,0 0 1,0 0 0,1 0-1,-1 0 1,0 0 0,0 0-1,1 0 1,-1-1 0,1 1-1,-1 0 1,0-1 0,1 1-1,-1-1 1,1 1 0,-1-1-1,4 0 1,4 0-5391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13421,'0'0'14205,"2"8"-13682,-1-1-406,0 1 0,0 0-1,0-1 1,-1 1 0,0 0 0,-1-1-1,0 1 1,0 0 0,0-1 0,-1 1-1,0-1 1,-1 0 0,1 0 0,-6 10-1,-34 50 597,27-46-529,2 1-1,0 0 1,-16 39-1,29-60-174,-1 0 0,1 0 0,0-1 0,-1 1 0,1 0 0,0 0 0,0 0 0,0-1 0,-1 1 0,1 0 0,0 0 0,0 0 0,0-1 0,1 1 0,-1 0 0,0 0 0,0 0 0,0 0 0,0-1 0,1 1 0,-1 0 0,0 0 0,1-1 0,-1 1 0,1 0 0,-1-1 0,1 1 0,-1 0 0,1-1 0,-1 1 0,1-1 0,0 1 0,-1-1 0,2 2 0,1-1 29,0 0 0,0-1 0,0 1 0,0 0 0,1-1 0,-1 0 0,0 0 0,0 0 0,6-1-1,12-2 118,0-1-1,22-7 0,-36 9-163,40-11-84,56-8 1,-70 18-3385,0 2-3522,-27 1-165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13741,'0'0'12075,"-5"50"-11114,1-27-160,-1-1-224,3 0-289,2-1-96,0-5-96,0-4-32,7-6 0,2-3-96,2-3-865,-4 0-1024,1-12-2211,-3-8-4516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20948,'0'0'8456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10666,'0'0'16197,"8"7"-15658,25 18 64,-32-25-576,-1 0 0,0 1 0,1-1 0,-1 0 0,1 0 0,-1 0 0,1 1 0,-1-1 0,1 0-1,-1 0 1,0 0 0,1 0 0,-1 0 0,1 0 0,-1 0 0,1 0 0,-1 0 0,1 0 0,-1 0 0,1 0 0,-1 0 0,1 0 0,-1-1 0,1 1-1,-1 0 1,1 0 0,-1-1 0,0 1 0,1 0 0,-1 0 0,1-1 0,-1 1 0,0 0 0,1-1 0,-1 1 0,0 0 0,0-1 0,1 1 0,-1-1-1,0 1 1,0-1 0,1 1 0,-1 0 0,0-1 0,0 1 0,0-1 0,0 1 0,0-1 0,0 1 0,0-1 0,0 1 0,0-2 0,0 2-27,1-1 0,-1 1 0,0-1 0,0 0 0,0 0 0,0 1 0,0-1 0,0 0 0,0 1 0,0-1 1,0 0-1,0 1 0,0-1 0,0 0 0,-1 1 0,1-1 0,0 0 0,0 1 0,-1-1 0,1 1 0,0-1 1,-1 0-1,1 1 0,-1-1 0,1 1 0,-1-1 0,1 1 0,-1-1 0,1 1 0,-1 0 0,1-1 0,-1 1 0,1 0 1,-1-1-1,0 1 0,-1-1 0,-14 5-14,15 3 33,2-6-45,0 0 0,0 0 0,0 0 0,0-1 0,1 1 0,-1 0-1,0 0 1,0-1 0,1 1 0,-1-1 0,0 1 0,1-1 0,-1 0-1,0 1 1,1-1 0,-1 0 0,0 0 0,3 0 0,-2 0-348,12 2-1499,-9 6-4230,-5-1-495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10570,'0'-1'204,"1"1"-1,-1 0 1,0 0 0,0 0 0,0 0-1,1 0 1,-1 0 0,0 0 0,0 0-1,0 0 1,1 0 0,-1 0 0,0 0-1,0 0 1,0 0 0,1 0-1,-1 0 1,0 0 0,0 0 0,0 0-1,1 0 1,-1 0 0,0 1 0,0-1-1,0 0 1,1 0 0,-1 0 0,0 0-1,0 0 1,0 1 0,0-1 0,0 0-1,1 0 1,-1 0 0,0 0-1,0 1 1,0-1 0,0 0 0,0 0-1,0 0 1,0 1 0,0-1 0,3 15 2166,-6 16-1185,-3-6-531,-2 0 0,-1-1 0,0-1 0,-17 29 0,10-21 54,-15 43 1,31-72-640,-1-1-1,0 0 1,1 0 0,-1 1 0,0-1 0,1 0 0,0 1-1,-1-1 1,1 1 0,0-1 0,0 1 0,0-1 0,0 0 0,0 1-1,0-1 1,0 1 0,0-1 0,1 1 0,-1-1 0,0 0-1,1 1 1,-1-1 0,1 0 0,0 1 0,-1-1 0,1 0-1,0 0 1,0 1 0,0-1 0,0 0 0,0 0 0,0 0-1,1 1 1,3-1 120,0 1-1,0-1 0,-1 0 1,1 0-1,0-1 1,0 0-1,0 0 0,6 0 1,0 0-147,35-3 58,1-2 1,51-11-1,-36 5-3289,-48 7-371,-7-1-1987,-3-1-3411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14189,'0'0'14030,"-5"10"-13593,-17 32-106,21-41-334,1 1 0,-1-1 0,0 1 0,1 0 0,0-1 0,-1 1 0,1-1 0,0 1 0,-1 0 0,1 0 0,0-1 0,0 1 0,1 0 0,-1-1 0,0 1 0,0 0 0,1-1 0,-1 1 1,1-1-1,-1 1 0,1-1 0,0 1 0,0-1 0,0 1 0,0-1 0,0 1 0,0-1 0,0 0 0,0 0 0,0 0 0,1 0 0,-1 1 0,0-2 0,1 1 0,-1 0 0,1 0 0,-1 0 0,1-1 0,-1 1 0,1 0 0,-1-1 0,1 0 0,3 1 0,2 1-925,1-1 0,0 1 0,0-1 1,-1-1-1,1 0 0,0 0 0,10-1 1,-15 0-166,1-1 0,0 1 1,-1 0-1,1-1 1,-1 0-1,0 0 0,1 0 1,5-5-1,6-7-5190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4356,'0'0'20884,"-40"70"-19827,26-39-160,-6 2-385,7 8-256,-3 0-159,2 1-65,-1-2-64,8 0-481,2-7-672,1-7-1185,4-13-2403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171 225 7687,'0'0'7661,"4"-9"-4453,9-30-789,-13 38-2326,1-1-1,-1 1 1,0 0 0,0 0 0,0 0 0,0 0 0,0 0 0,0 0 0,0 0 0,0 0 0,0 0 0,-1 0 0,1 0 0,0 0 0,-1 0 0,1 0 0,0 0 0,-1 0 0,0 0 0,1 0 0,-1 0 0,1 0 0,-1 0 0,0 1 0,0-1 0,1 0 0,-1 1 0,0-1 0,0 0 0,0 1 0,0-1 0,0 1 0,0-1 0,0 1 0,0 0 0,0-1 0,0 1 0,0 0 0,0 0 0,0-1 0,0 1 0,0 0 0,0 0 0,0 0 0,0 1 0,-2-1 0,-48 5 282,45-3-334,-1 0-1,1 0 0,0 1 1,1 0-1,-1 0 0,0 1 1,1-1-1,0 1 1,0 0-1,0 1 0,0-1 1,1 1-1,0 0 0,0 0 1,0 1-1,0-1 0,1 1 1,0-1-1,0 1 0,1 0 1,-1 0-1,1 1 1,0-1-1,-1 10 0,4-15-21,-1 0 0,0-1 0,1 1 0,-1 0-1,1 0 1,-1 0 0,1 0 0,0 0 0,-1-1 0,1 1-1,0 0 1,-1 0 0,1-1 0,0 1 0,0-1-1,0 1 1,-1 0 0,1-1 0,0 0 0,0 1 0,0-1-1,0 0 1,0 1 0,0-1 0,0 0 0,0 0-1,0 0 1,0 0 0,0 0 0,0 0 0,0 0 0,0 0-1,0 0 1,0 0 0,0 0 0,1-1 0,41-8 806,-30 3-757,0 0-1,0-1 1,-1-1 0,0 0 0,0-1 0,-1 0 0,0-1-1,10-11 1,-4 2-30,0-2 1,-1 1-1,20-36 0,-35 54-35,3-5 22,0 0 0,0 0-1,-1 0 1,0 0-1,0-1 1,0 0-1,-1 1 1,1-12-1,-22 53 136,12-14-113,1-1-1,1 1 0,1 1 0,1-1 0,1 0 0,0 1 0,2 22 0,1-41-33,-1 1 0,0-1 0,1 0 0,-1 1 0,1-1 0,0 0 0,0 1 0,0-1 0,0 0 0,0 0 0,0 0 0,0 0 0,1 0 0,-1 0 0,1 0 0,0 0 0,0 0 0,-1-1 0,1 1 0,0-1 0,3 2 0,0-1-612,-1 0 1,1 0 0,-1 0 0,1-1 0,0 0-1,-1 0 1,1 0 0,0-1 0,8 0 0,5 0-5504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15631,'-34'4'3130,"24"0"-1526,23 1-1027,23 0 165,1-2 0,57-1 0,-60-3-1277,0 2 0,1 1 0,41 8 0,-74-9 169,15 5-1480,-16-5 1656,-1-1 0,0 0-1,0 0 1,0 1-1,1-1 1,-1 0 0,0 1-1,0-1 1,0 0 0,1 1-1,-1-1 1,0 0 0,0 1-1,0-1 1,0 0 0,0 1-1,0-1 1,0 0-1,0 1 1,0-1 0,0 0-1,0 1 1,0-1 0,0 1-1,0-1 1,0 0 0,0 1-1,0-1 1,-1 0 0,1 1-1,0-1 1,0 1 0,-6 6-4081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14830,'0'0'8200,"-19"51"-5734,13-27-960,6 4-546,0-2-351,0-3-129,2-6-383,12-5-65,1-4-449,6-7-319,3-1-482,-6-3-1184,2-12-1634,-2-5-1825,0-4-1538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13261,'0'0'7751,"-51"60"-5317,33-33-96,-7 2-704,7 2-513,0 3-576,6-1-353,-3 3-160,4 1-32,10 2-577,1-3-1665,0-3-2595,1-6-1184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15791,'0'4'1858,"0"7"-385,-4 4-256,-1 5-608,-1 7 320,1 1-321,3 4-287,0-3-193,2-1-64,0-3-32,4-4 32,1-3 0,4-3-64,-1-4-481,-3-5-800,-1-5-1794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0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14286,'0'0'13132,"49"-16"-12908,-20 14-160,5-1-32,6 3 0,-1 0-160,1 0-865,0 0-1441,-12 0-1986,0 0-3139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19 10570,'13'-17'6713,"-7"16"-1163,-4 28-513,-3-11-5996,-1 11 1206,-1 1 1,-1-1 0,-1 1-1,-2-1 1,-14 37-1,-13 56 1209,34-119-1441,-1-1 1,1 1-1,0 0 0,0 0 0,0 0 1,0 0-1,0 0 0,0 0 0,0 0 1,1 0-1,-1 0 0,0 0 0,0 0 1,1-1-1,-1 1 0,1 0 0,-1 0 1,0 0-1,1-1 0,0 1 0,-1 0 1,1 0-1,-1-1 0,1 1 0,0 0 1,-1-1-1,1 1 0,0-1 0,1 1 1,2 1 76,0-1 0,-1 1 0,1-1 0,0 0-1,0-1 1,-1 1 0,9 0 0,68-7 893,-55 3-1985,-17 3-167,0 0 1,1-1-1,-1-1 0,0 1 0,0-1 1,0-1-1,0 1 0,0-1 0,12-7 0,-9 0-7977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64 227 18546,'0'0'6310,"-35"56"-5542,26-31-351,0 0-289,2 2-32,3-5-96,4-1 64,0-6-32,0-4-32,15-4 64,-1-5-320,3-2-481,-1 0-1313,-4-3-1537,3-13-3876</inkml:trace>
  <inkml:trace contextRef="#ctx0" brushRef="#br0" timeOffset="1">67 1 18001,'0'0'7015,"36"1"-21909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207 164 14798,'0'0'2328,"-10"-9"-12,-32-30-511,39 37-1738,1 0-1,0 0 1,-1 0 0,0 1 0,1-1 0,-1 1 0,0-1 0,0 1-1,1 0 1,-1 0 0,0 0 0,0 1 0,0-1 0,0 1-1,-1-1 1,1 1 0,0 0 0,0 0 0,0 0 0,0 1-1,0-1 1,0 1 0,0 0 0,0 0 0,0 0 0,0 0 0,0 0-1,1 1 1,-1-1 0,0 1 0,1-1 0,-1 1 0,1 0-1,0 0 1,-1 0 0,1 1 0,0-1 0,-2 4 0,-2 2 76,1-1 1,0 1-1,1 0 1,-1 0-1,2 1 1,-1-1-1,1 1 1,0 0-1,1 0 1,-2 16-1,3-23-71,1 0 1,0 1-1,0-1 1,0 0-1,0 0 0,0 1 1,0-1-1,1 0 1,-1 0-1,1 0 0,-1 1 1,1-1-1,0 0 0,0 0 1,0 0-1,0 0 1,0 0-1,1-1 0,-1 1 1,0 0-1,1 0 1,-1-1-1,1 1 0,2 1 1,0-1 19,-1-1 1,1 0 0,0 0-1,0 0 1,0 0 0,0 0-1,0-1 1,0 1 0,0-1-1,0 0 1,-1-1 0,1 1-1,6-2 1,-1 0-18,0-1 0,0 0 0,0 0 0,0-1 0,0 0 0,-1-1 0,1 0 0,-1 0 0,0-1-1,-1 0 1,0 0 0,0-1 0,0 0 0,7-9 0,1-3-26,-1-1-1,0 0 1,-2-1-1,16-33 1,-25 46 1,0 1 1,0 0 0,-1-1-1,0 0 1,0 1 0,0-1 0,0-13-1,-5 18 88,-4 8-70,-5 10 15,3 0-52,1 0 0,1 1 0,0 0 0,1 0 1,1 1-1,0-1 0,2 1 0,0 0 1,0 0-1,2 0 0,0 1 0,3 30 0,-1-44-45,0 0 1,0-1-1,0 1 0,1-1 0,-1 1 0,1-1 0,0 1 1,0-1-1,0 0 0,1 0 0,-1 0 0,1 0 0,-1 0 0,1-1 1,0 1-1,0-1 0,7 4 0,-6-4-739,0 1-1,0-1 1,1 0-1,-1-1 1,1 1-1,-1-1 1,1 0-1,6 1 1,7-1-5862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14670,'0'0'12620,"-5"52"-12012,-4-22-63,3 0-257,3 1-128,3-7-96,0-3-32,0-6-32,7-9-160,4-6-320,1 0-705,1-13-1602,-2-9-1953,0-8-4261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11723,'0'0'14574,"25"31"-30429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8584,'0'0'18700,"8"2"-17675,28 4-604,0-1 0,0-2-1,69-3 1,-54-1-1575,70 7 1,-101-1-525,-16 2-2035,-5-6 3192,-1 0 0,1 0 0,-1 0 1,1 0-1,-1 0 0,1-1 0,-1 1 0,0 0 0,1-1 0,-1 1 0,0-1 0,1 0 1,-1 1-1,0-1 0,-2 0 0,-23 1-6713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14926,'0'0'1762,"50"0"-1474,-9-4-64,4-5-256,4-4-4900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10698,'0'0'10442,"-19"49"-8552,42-44 128,13-2-449,13-3-576,5 0-416,3 0-353,3 0-192,-12 0-288,-3-3-1058,-7-1-2273,-13-1-2403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169 292 6951,'0'0'12465,"0"-8"-10164,0 5-2170,0 1 1,0 0 0,0-1 0,0 1 0,-1 0-1,1 0 1,-1-1 0,1 1 0,-1 0 0,0 0-1,0 0 1,0 0 0,0 0 0,0 0 0,0 0-1,-1 0 1,1 0 0,-1 1 0,1-1 0,-4-2 0,2 3-71,1-1 0,-1 1 0,0 0 1,-1 0-1,1 1 0,0-1 0,0 1 1,0-1-1,0 1 0,-1 0 0,1 0 1,0 0-1,0 1 0,0-1 0,0 1 1,0-1-1,-1 1 0,1 0 0,-3 2 1,1 0-49,-1-1 1,1 1-1,0 1 1,0-1-1,0 1 1,0 0 0,1 0-1,-1 0 1,1 1-1,0 0 1,0-1-1,1 1 1,0 1-1,0-1 1,0 0-1,0 1 1,1 0 0,0-1-1,0 1 1,0 0-1,1 0 1,0 0-1,0 0 1,0 0-1,1 9 1,1-13 23,-1-1 1,1 1-1,-1-1 1,1 1-1,0-1 1,0 1-1,-1-1 1,1 1-1,0-1 1,0 0-1,1 1 1,-1-1-1,0 0 1,0 0-1,1 0 1,-1 0-1,0 0 1,1 0-1,-1-1 1,1 1-1,-1 0 1,1-1-1,-1 1 1,1-1-1,0 1 1,-1-1-1,1 0 1,0 0-1,-1 1 1,4-2-1,55-2 792,-43-1-686,0 0 0,-1-2 1,0 0-1,0-1 0,0 0 0,-1-2 0,0 1 0,-1-2 0,16-12 0,-6 2-16,-1-1 0,0-1 0,-2-1 0,21-30 0,-33 42 8,-1-1 0,0-1 0,-1 0 0,-1 0 0,0 0 1,0-1-1,-1 0 0,-1 0 0,3-22 0,-6 36-135,-1-1 1,0 1-1,1-1 0,-1 0 1,0 1-1,0-1 1,0 1-1,0-1 1,0 0-1,1 1 0,-1-1 1,0 1-1,0-1 1,0 0-1,-1 1 1,1-1-1,0 1 0,0-1 1,0 1-1,0-1 1,0 0-1,-1 1 1,1-1-1,0 1 0,-1-1 1,1 1-1,0-1 1,-1 1-1,1-1 1,0 1-1,-1 0 0,1-1 1,-1 1-1,1-1 1,-1 1-1,1 0 1,-1 0-1,1-1 0,-1 1 1,0 0-1,1 0 1,-1-1-1,1 1 1,-1 0-1,1 0 0,-1 0 1,0 0-1,1 0 1,-1 0-1,1 0 0,-2 0 1,0 1-18,-1 0 1,1 0-1,0 0 1,0 0 0,-1 0-1,1 1 1,0-1-1,0 1 1,0-1-1,1 1 1,-1 0-1,-2 2 1,-7 12 32,1 1 0,0 1 1,2 0-1,0 0 1,0 1-1,2 0 0,0 0 1,2 0-1,0 1 1,1 0-1,0-1 0,2 1 1,1 22-1,0-39-38,0 1 0,0 0 0,0-1 0,1 1 0,-1-1 0,1 1 0,0 0 0,0-1 0,0 0 0,0 1 1,0-1-1,1 0 0,0 1 0,0-1 0,0 0 0,0 0 0,0 0 0,0-1 0,1 1 0,-1-1 0,1 1 0,0-1 0,0 0 0,0 0 0,0 0 0,0 0 0,0 0 0,1-1 0,-1 0 0,0 1 0,1-1 0,-1 0 0,1-1 0,4 1 0,-7-1-169,-1 0 0,0 0-1,1 0 1,-1 0-1,1 0 1,-1 0-1,0 0 1,1 0-1,-1 0 1,1-1 0,-1 1-1,0 0 1,1 0-1,-1 0 1,0-1-1,1 1 1,-1 0 0,0 0-1,1-1 1,-1 1-1,0 0 1,0-1-1,1 1 1,-1 0 0,0-1-1,0 1 1,0 0-1,1-1 1,-1 1-1,0-1 1,0 1-1,0 0 1,0-1 0,0 1-1,0-1 1,0 1-1,0-1 1,0 1-1,0 0 1,0-1 0,0-1-1068,1-17-10731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0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15375,'0'0'14819,"2"8"-14718,3 30-38,4 30 26,-8-63-81,0-1 0,0 1 0,0-1 0,1 0 0,-1 1 0,1-1 0,0 0 0,1 0 0,-1 0 0,5 6 1,-4-8 26,-1 0 1,1-1 0,0 1 0,-1-1 0,1 1-1,0-1 1,0 0 0,0 0 0,0 0 0,0-1-1,0 1 1,0-1 0,0 1 0,0-1 0,0 0-1,1 0 1,-1-1 0,0 1 0,0-1 0,0 1-1,0-1 1,0 0 0,0 0 0,5-3 0,6-2 48,-1-1 1,1 0-1,18-15 1,13-17-15,-34 29-7,0 0-1,0 1 1,18-11-1,-29 20-64,1 1 0,-1-1 0,1 1-1,-1 0 1,1 0 0,-1-1 0,0 1 0,1 0 0,-1 0-1,0-1 1,0 1 0,1 0 0,-1 0 0,0 0 0,0-1-1,0 1 1,0 0 0,0 0 0,0 0 0,0-1-1,0 1 1,-1 0 0,1 0 0,0 0 0,-1 1 0,-3 27 5,4-27 2,-1-1 1,0 1 0,1 0 0,-1 0-1,1 0 1,0-1 0,0 1 0,-1 0-1,1 0 1,0 0 0,1 0 0,-1-1-1,0 1 1,0 0 0,1 0 0,-1 0-1,1-1 1,0 1 0,-1 0 0,1-1-1,0 1 1,0-1 0,0 1 0,0-1-1,0 1 1,0-1 0,1 1 0,-1-1-1,0 0 1,1 0 0,-1 0 0,1 0-1,1 1 1,1-1 20,-1 0 0,1-1 1,-1 0-1,1 1 0,0-1 0,-1-1 0,1 1 1,-1 0-1,1-1 0,-1 0 0,1 0 0,-1 0 0,1 0 1,-1-1-1,0 1 0,6-4 0,23-17 58,-26 18-128,-1-1 0,1 1 0,0 0 0,0 1 0,0-1 0,1 1 0,-1 0 0,1 1 0,-1 0 0,8-2 0,-12 34-426,-11 63-1228,12-85-2582,4-8-2063,6-2-11092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8200,'0'0'9155,"0"-9"-6918,1 1-2515,1-12 3934,-2 52-169,0 565-1261,0-588-2285,2 19 1520,11-51-1758,3 1-6575,-10 16 2790,4-5-5527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13100,'0'0'12305,"4"8"-11910,0 3-282,-2-6-73,-1-1 0,1 0 0,0 0 0,0 1 0,0-1 0,1-1 0,4 7 0,-7-10-9,0 1 1,1-1 0,-1 1-1,0-1 1,1 1 0,-1-1-1,0 0 1,0 1 0,1-1-1,-1 1 1,1-1 0,-1 0-1,0 1 1,1-1 0,-1 0-1,1 0 1,-1 1 0,1-1-1,-1 0 1,1 0-1,-1 0 1,1 0 0,-1 0-1,1 0 1,-1 1 0,1-1-1,-1 0 1,1 0 0,-1-1-1,1 1 1,-1 0 0,1 0-1,-1 0 1,1 0 0,-1 0-1,2-1 1,7-18 696,-9 17-687,1 1 1,-1-1-1,0 0 0,1 1 1,-1-1-1,0 0 1,0 1-1,0-1 1,0 0-1,0 1 1,0-1-1,-1 0 0,1 1 1,-1-1-1,1 0 1,-1 1-1,1-1 1,-1 1-1,0-1 0,0 1 1,0-1-1,0 1 1,-2-2-1,1 3-37,0 0-1,0 0 1,0 0-1,0 1 0,0-1 1,0 1-1,1-1 1,-1 1-1,0 0 1,0 0-1,0 0 1,0 0-1,1 0 0,-1 0 1,1 0-1,-1 1 1,1-1-1,-1 0 1,1 1-1,-1-1 1,1 1-1,0 0 0,0-1 1,0 1-1,-1 2 1,1-1-46,-1-1 1,1 1-1,0 0 1,0-1-1,0 1 1,0 0 0,0 0-1,1 0 1,-1 0-1,1 0 1,0 0-1,0-1 1,0 1-1,0 0 1,0 0-1,1 0 1,1 4 0,-2-6-83,1 0 0,0 0 0,0-1 1,0 1-1,-1 0 0,1-1 1,0 1-1,0-1 0,0 0 1,0 1-1,0-1 0,0 0 0,0 1 1,0-1-1,0 0 0,0 0 1,0 0-1,0 0 0,0 0 0,0 0 1,0 0-1,0 0 0,0 0 1,0-1-1,0 1 0,0 0 1,2-1-1,27-12-5285,-12-4-1504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5317,'0'0'1409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69 2915,'-25'-56'1409,"19"52"-1121,4-4-1697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9993,'0'0'14249,"7"-4"-12803,-4 2-1419,-2 1 40,0 0 0,1 0 0,-1 1 0,0-1-1,0 0 1,0 1 0,0-1 0,1 1 0,-1-1-1,0 1 1,0 0 0,1 0 0,-1-1 0,0 1-1,1 0 1,-1 0 0,0 0 0,2 1 0,-2 0 56,0 1 1,1 0 0,-2 0 0,1 0-1,0 0 1,0 0 0,-1 0 0,1 0 0,-1 0-1,1 1 1,-1-1 0,0 0 0,0 0-1,0 0 1,0 0 0,-1 4 0,-1 27 281,-2 0 1,0-1-1,-12 39 1,8-38-315,1-1 0,2 1 0,-1 41 0,6-1 213,0-72-624,1-30-7458,1 13 2541,-2 0-2237</inkml:trace>
  <inkml:trace contextRef="#ctx0" brushRef="#br0" timeOffset="1">0 386 8584,'0'0'16576,"11"6"-15338,-1-1-1092,1-1 0,0 0 0,0 0 0,0-1 1,0 0-1,1-1 0,-1-1 0,1 0 0,-1 0 0,1-1 0,-1 0 0,1-1 0,13-3 0,18-3-83,-18 3-851,0-1 0,27-9 0,-43 4-6723,-8-1 1084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13997,'0'0'9866,"51"-32"-8553,-19 23-544,2 3-449,4-1-224,5-1-32,-7 4-288,4 3-929,-7 0-1153,-5 0-1090,-1-1-2593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1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94 220 14382,'0'0'8429,"-2"9"-6854,-84 188 747,85-195-2295,0-1 0,0 0 0,1 0 0,-1 1-1,1-1 1,-1 0 0,1 1 0,0-1 0,-1 0 0,1 1 0,0-1 0,0 0 0,0 1 0,0-1 0,0 1-1,0-1 1,1 0 0,-1 1 0,0-1 0,1 0 0,-1 1 0,1-1 0,-1 0 0,1 0 0,-1 1 0,1-1-1,0 0 1,0 0 0,0 0 0,0 0 0,0 0 0,0 0 0,0 0 0,0 0 0,0 0 0,0 0 0,0-1-1,0 1 1,1 0 0,-1-1 0,0 1 0,1-1 0,-1 0 0,0 1 0,1-1 0,1 0 0,5 1-20,-1-1 1,0-1 0,0 1 0,0-1-1,0 0 1,0-1 0,-1 0 0,11-3 0,-9 2-501,-1-1 1,0 0-1,0 0 1,0 0 0,9-8-1,-11 8-540,-1 0-1,1-1 1,-1 0 0,0 1-1,0-1 1,-1-1 0,5-7-1,4-18-7395</inkml:trace>
  <inkml:trace contextRef="#ctx0" brushRef="#br0" timeOffset="1">129 1 17168,'0'0'9097,"25"0"-33664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 15887,'0'0'1255,"15"-1"-577,12-1-570,96-4 94,-105 6-188,0 0 0,0 2-1,0 0 1,32 7 0,-48-8 12,1 0 1,0-1-1,-1 1 1,1 0 0,-1 0-1,1 1 1,-1-1-1,1 1 1,-1-1 0,0 1-1,1 0 1,-1-1 0,0 1-1,0 0 1,-1 0-1,1 1 1,0-1 0,-1 0-1,1 1 1,-1-1-1,0 1 1,1-1 0,-1 1-1,-1-1 1,1 1-1,0 3 1,-1-2 104,0 0 1,0 0-1,-1 1 1,0-1-1,0 0 0,0 0 1,-1 0-1,1 0 1,-1 0-1,0 0 0,0-1 1,0 1-1,0 0 1,-1-1-1,0 0 0,-3 5 1,-163 158 1652,99-101-3259,4 0-4397,50-45-7666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4 291 6118,'-3'14'9633,"9"-11"-3857,23-17-1744,33-34-3406,-33 24-467,-1-1 1,-1-1-1,-1-2 0,-2 0 1,-1-2-1,33-54 0,-57 122-468,-18 43 348,14-65-31,0 1 0,1-1-1,1 1 1,0-1 0,2 1 0,0 0 0,1 25-1,0-41-30,1 0 0,-1 1-1,0-1 1,1 0 0,-1 0 0,0 0-1,1 0 1,-1 0 0,1-1-1,0 1 1,-1 0 0,1 0-1,0 0 1,-1 0 0,1-1 0,0 1-1,0 0 1,0-1 0,0 1-1,0 0 1,0-1 0,0 1 0,0-1-1,0 0 1,0 1 0,0-1-1,0 0 1,1 1 0,34 0-6933,-31-1 4685,15-2-7744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19474,'0'0'9097,"60"33"-9033,-42-29-128,1-3-897,3-1-1826,0 0-2433,-1 0-3813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14478,'0'0'13591,"-9"-1"-13468,1 2-60,1 0 1,-1 0-1,0 1 1,0 0-1,1 0 1,-1 1-1,1 0 1,0 0-1,0 1 1,0-1-1,0 2 1,1-1-1,-1 1 1,1 0-1,0 0 0,1 1 1,-7 7-1,10-11-33,-13 13 149,1 1 1,-17 24-1,28-37-174,1 1 0,-1 0-1,1 0 1,0 0-1,0 0 1,0 0 0,1 1-1,0-1 1,0 0 0,0 1-1,0-1 1,0 1 0,1-1-1,0 1 1,0-1-1,0 1 1,2 7 0,-1-11-15,0 1 0,0-1 0,0 1 0,0-1 1,0 1-1,0-1 0,1 0 0,-1 1 0,0-1 1,1 0-1,-1 0 0,1 0 0,0 0 0,-1 0 0,1 0 1,0-1-1,-1 1 0,1 0 0,0-1 0,0 0 1,0 1-1,-1-1 0,1 0 0,2 0 0,51 1-1085,-48-2 791,4 1-422,0-2 0,-1 1-1,0-2 1,17-4 0,18-11-4926,-11 2-2259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 10762,'0'0'9294,"-7"8"-6283,-24 25-673,30-33-2205,0 1 0,0 0 0,0 0 0,0 0 0,1 0 0,-1 0 0,0 0 0,0 1 0,1-1 0,-1 0 0,0 0 0,1 1 0,-1-1 0,1 0 0,0 0 0,-1 1 0,1-1 0,0 1 0,0-1 0,0 0 0,0 1 0,0-1 0,1 3 0,-1-3-89,1 0 0,0 0 1,0 0-1,0-1 0,0 1 0,0 0 0,0 0 0,0-1 0,0 1 0,0-1 0,1 1 0,-1-1 1,0 1-1,0-1 0,0 0 0,1 1 0,-1-1 0,0 0 0,2 0 0,6 1-184,-1-1-1,0-1 0,0 1 0,0-1 1,14-4-1,-11 1-876,0-2 1,0 1-1,0-2 0,-1 1 0,0-1 1,0-1-1,-1 0 0,0 0 1,0-1-1,9-13 0,-58 80 6939,8-14-3179,-28 52-1,53-83-2854,0 0 0,1 1 0,1-1 0,0 1 0,1 0 0,1 0 0,0 0 0,1 1 0,-1 16 0,3-31-46,0 0 0,0 0 0,0 1 0,0-1 0,0 0 0,0 0 0,0 0 0,0 0 0,0 1 0,0-1 0,0 0 0,1 0 0,-1 0 0,0 0 0,0 0 0,0 1 0,0-1 0,0 0 0,0 0 0,1 0 0,-1 0 0,0 0 0,0 0 0,0 0 0,0 0 0,0 1 0,1-1 0,-1 0 0,0 0 0,0 0 0,0 0 0,0 0 0,1 0 0,-1 0 0,0 0 0,0 0 0,0 0 0,1 0 0,-1 0 0,0 0 0,0 0 0,0 0 0,0 0 0,1-1 0,-1 1 0,0 0-1,0 0 1,0 0 0,0 0 0,1 0 0,-1 0 0,0 0 0,0 0 0,0-1 0,0 1 0,0 0 0,0 0 0,0 0 0,1-1 0,9-9-14127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6246,'0'0'9155,"10"0"-5706,0 0-3096,0 1 0,0 0 0,-1 1 0,1 0 0,-1 1 0,0 0 0,0 0 0,0 1 0,0 0 0,0 1 0,-1 0 0,0 0 0,0 0 0,0 1 0,8 9 0,-9-7-303,0 1-1,0-1 1,-1 2 0,-1-1-1,1 1 1,-2-1 0,1 1 0,-1 1-1,-1-1 1,0 0 0,0 1-1,-1 0 1,0 0 0,-1 0 0,-1 0-1,1-1 1,-2 1 0,1 0 0,-2 0-1,1 0 1,-7 20 0,1-8-137,-1 0 1,0 0-1,-2 0 1,-1-1-1,-1-1 0,-1 0 1,0-1-1,-29 33 1,6-14-1301,-61 50 1,-1-17-4319,47-42-1309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12236,'0'0'6432,"-7"6"-6245,-14 12 83,1 0-1,2 2 1,0 0-1,0 1 1,2 1-1,1 0 1,1 1-1,1 1 1,-12 28-1,12-22-124,1 2 0,2-1 0,1 1 0,1 1 0,2-1 0,1 1 0,0 46-1,4-69-172,2 0-1,0 0 1,0 1-1,0-1 1,2 0-1,-1 0 1,1 0-1,1 0 1,-1-1-1,2 1 0,-1-1 1,1 0-1,1 0 1,7 8-1,-7-10-450,0 0 1,1-1-1,0 0 0,0 0 0,1-1 0,-1 0 0,1 0 0,0-1 0,1 0 0,10 4 0,36 7-6509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16432,'0'0'4783,"0"14"-1858,-2 1-2440,-1 0-1,0 0 0,-1-1 1,0 1-1,-1-1 0,-12 25 1,-1 3-246,-4 13 5,12-35-111,1 1 0,1 0 0,1 1 0,1 0 0,1 0 0,1 0 0,-1 25 0,5-46-94,1 0 0,-1 1-1,1-1 1,-1 0 0,1 0-1,-1 1 1,1-1 0,-1 0-1,1 0 1,0 0 0,0 0-1,0 0 1,0 0 0,0 0 0,0 0-1,0 0 1,0 0 0,0-1-1,0 1 1,0 0 0,0-1-1,0 1 1,1-1 0,-1 1-1,0-1 1,0 0 0,1 1 0,-1-1-1,0 0 1,1 0 0,1 0-1,52 2 690,-42-2-601,21 0-272,61-2 504,-86 1-1182,0-1-1,-1 0 1,1 0 0,15-7-1,-3-7-10632,-13 6-2626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11147,'0'0'11434,"-15"61"-9320,8-36-576,-2-3-673,6 0-289,3-1-416,0-4-96,0-5-32,3-4 0,8-4 65,5-4-354,0 0-896,1-9-1762,-5-10-2273,1-7-6568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17457,'0'0'12395,"14"-34"-26808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80 208 7623,'3'-4'892,"0"1"0,-1-1 0,0 0 0,0 0-1,0 0 1,0 0 0,0 0 0,-1 0 0,0 0-1,0 0 1,0-1 0,0 1 0,-1 0 0,0-1 0,1 1-1,-2-7 1,0 10-847,1 1 1,0-1-1,-1 0 0,1 1 0,-1-1 0,1 1 1,-1-1-1,1 1 0,-1 0 0,1-1 1,-1 1-1,0 0 0,1-1 0,-1 1 0,0 0 1,1-1-1,-1 1 0,0 0 0,1 0 0,-1 0 1,0 0-1,1 0 0,-1 0 0,0 0 1,1 0-1,-1 0 0,0 0 0,0 0 0,1 0 1,-1 0-1,0 1 0,1-1 0,-1 0 0,1 1 1,-1-1-1,0 0 0,1 1 0,-1-1 0,1 0 1,-1 1-1,0 0 0,-25 20-129,20-13 108,0-1-1,1 2 0,0-1 0,1 1 1,0-1-1,0 1 0,0 0 0,1 1 1,1-1-1,0 0 0,0 1 0,1-1 1,-1 17-1,2-25-7,0 0 1,0 0-1,0 0 0,0 0 0,0 0 1,0 0-1,1 0 0,-1 0 1,0 0-1,1 0 0,-1 0 1,0 0-1,1 0 0,-1 0 1,1 0-1,0 0 0,-1-1 1,1 1-1,-1 0 0,1 0 1,0-1-1,0 1 0,0 0 0,-1-1 1,1 1-1,0-1 0,0 1 1,1 0-1,1-1 42,0 1-1,0 0 1,0-1-1,0 0 1,0 0-1,0 0 1,0 0-1,0 0 1,0-1-1,3 0 1,4-2 74,-1 1 1,1-2-1,-1 1 0,0-1 1,13-8-1,-6 1-24,0-1 0,0-1 0,-1-1-1,0 0 1,-2-1 0,1 0 0,-2-1 0,0-1-1,-1 0 1,-1 0 0,0-1 0,-2 0-1,0-1 1,0 0 0,6-31 0,-14 50-93,0 0 1,0 0 0,0 0-1,0 0 1,0 0 0,-1 0-1,1 0 1,0 0 0,0 0-1,0 0 1,0 0 0,0 0 0,0 0-1,0 0 1,0 0 0,0 0-1,0 0 1,-1 0 0,1 0-1,0 0 1,0 0 0,0 0-1,0 0 1,0 0 0,0 0-1,0 0 1,0 0 0,0 0-1,0 0 1,0 0 0,0 0-1,-1 0 1,1 0 0,0 0-1,0-1 1,0 1 0,0 0-1,0 0 1,0 0 0,0 0 0,0 0-1,0 0 1,0 0 0,0 0-1,0 0 1,0 0 0,0-1-1,-10 16 117,-10 24-189,14-23 197,1 1-1,1 0 0,0 0 1,1 0-1,1 0 0,1 0 1,0 0-1,3 26 1,-2-40-159,1-1 0,0 1 1,0 0-1,0 0 1,1 0-1,-1-1 0,1 1 1,-1-1-1,1 1 1,0-1-1,0 1 1,0-1-1,0 0 0,0 0 1,1 0-1,-1 0 1,0-1-1,1 1 0,0-1 1,-1 1-1,1-1 1,0 0-1,0 0 0,0 0 1,-1 0-1,1-1 1,0 1-1,0-1 0,0 1 1,0-1-1,0 0 1,5-1-1,12-6-4429,-4-8-3980,-4-3-6248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137 268 4100,'0'0'7474,"6"0"-6423,-5 0-976,20-2 921,-21 2-950,1 0 0,-1 0 0,0 0 0,1 0 0,-1 0 0,1 0 0,-1-1-1,1 1 1,-1 0 0,0 0 0,1-1 0,-1 1 0,0 0 0,1 0 0,-1-1 0,0 1 0,1 0 0,-1-1 0,0 1 0,0 0 0,1-1 0,-1 1-1,0-1 1,0 1 0,0 0 0,1-1 0,-1 1 0,0-1 0,0 1 0,0-1 0,0 1 0,0-1 0,0 1 0,0 0 0,0-1 0,0 1 0,0-1-1,0 1 1,0-1 0,-1 1 0,1-1 0,0 1 0,0 0 0,0-1 0,0 1 0,-1-1 0,1 1 0,0 0 0,0-1 0,-1 1 0,1-1 0,-3 0 163,1 0 1,-1 0 0,1 0 0,0 1 0,-1-1 0,1 1 0,-1-1 0,1 1 0,-1 0 0,0 0-1,1 0 1,-1 0 0,1 0 0,-1 0 0,1 1 0,-1 0 0,1-1 0,-1 1 0,1 0-1,0 0 1,-4 2 0,-3 2-20,0 1 1,1 0-1,0 0 0,0 1 0,1-1 0,-1 2 1,1-1-1,1 1 0,0 0 0,0 1 0,0 0 0,1-1 1,1 2-1,-1-1 0,-5 18 0,10-27-176,0 1-1,0-1 1,0 1 0,0 0-1,0-1 1,0 1 0,0-1-1,0 1 1,0 0 0,0-1-1,0 1 1,0-1-1,1 1 1,-1-1 0,0 1-1,0 0 1,1-1 0,-1 1-1,0-1 1,0 1 0,1-1-1,-1 1 1,1-1-1,-1 0 1,0 1 0,1-1-1,-1 1 1,1-1 0,-1 0-1,1 1 1,-1-1 0,2 0-1,22 1 360,27-17 432,-29 3-717,-1 0-1,0-2 1,-1 0-1,-1-2 1,-1 0-1,0-1 0,25-32 1,-33 37-102,0-1 0,-1 0 0,0 0 0,-1-1 0,-1 0 0,-1 0 0,0-1 0,0 0 0,-2 0 0,0 0 0,-1 0 0,2-27 0,-5 43 26,0 0 0,0 0 0,0-1 0,0 1 0,0 0 0,0 0 0,0-1 0,0 1 0,0 0 0,0 0 0,0-1 0,0 1 0,0 0 0,0 0 0,0-1 0,0 1 0,0 0 0,0 0 0,0-1 0,0 1 0,0 0 0,-1 0 0,1-1 0,0 1 0,0 0-1,0 0 1,0 0 0,0-1 0,-1 1 0,1 0 0,0 0 0,0 0 0,0 0 0,-1 0 0,1-1 0,0 1 0,0 0 0,-1 0 0,1 0 0,0 0 0,0 0 0,-1 0 0,1 0 0,0 0 0,-1 0 0,-11 9 208,-10 20 13,3 4 235,-26 60 0,41-83-427,1 0 0,-1 0 1,2 0-1,-1 0 0,1 1 0,1-1 0,0 1 1,0-1-1,1 1 0,1-1 0,2 16 0,-3-25-70,1 1 0,-1-1 0,1 1 0,0 0 0,0-1 0,0 0 0,0 1 0,0-1 0,0 1 0,0-1 0,1 0 0,-1 0 0,0 0 0,1 0 0,-1 0 0,0 0-1,1 0 1,0 0 0,-1 0 0,1-1 0,-1 1 0,1-1 0,0 1 0,-1-1 0,4 1 0,21 1-2176,-2-2-3468,-23-1 5285,16 0-7641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15375,'0'0'5797,"18"50"-3843,-11-26 32,-2-1-641,1 1-320,-1-2-705,4-2-256,2-6-64,-2-6-384,11-7-769,-2-1-961,4-10-1089,-3-11-2178,3-5-3844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13965,'0'0'7207,"-45"54"-5285,25-21-353,-5 6-384,5 1 1,-4 2-290,4 2-511,6-1-289,5-2-64,4-2-32,3-4-737,2-10-2146,2-7-3523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5285,'-5'0'7815,"-1"2"-4259,6 0-577,0 0-1026,0 4-159,0-1-32,17 4-193,1-1-288,12-1-320,-1 1-288,5-3-385,1-3-256,-1 0 32,-4-2-544,-1 0-1122,-4-9-1697,-10-9-3299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 11179,'0'-1'286,"1"1"1,-1-1 0,1 1 0,-1-1 0,1 1 0,0 0 0,-1-1-1,1 1 1,-1 0 0,1-1 0,0 1 0,0 0 0,-1 0 0,1 0-1,0 0 1,-1 0 0,1 0 0,0 0 0,-1 0 0,1 0 0,0 0 0,-1 0-1,1 0 1,0 0 0,0 0 0,-1 1 0,1-1 0,-1 0 0,1 1-1,0-1 1,-1 0 0,1 1 0,-1-1 0,2 1 0,-1 1-34,0 0 0,0 0 0,-1 0-1,1 0 1,0 0 0,-1 0 0,1 0 0,-1 0 0,0 0 0,1 0 0,-1 3 0,-6 57 744,1-45-712,0 0 0,-1 0 0,-1-1 0,0 0 0,-15 22 0,12-21 57,1 0 0,0 0 1,2 1-1,-7 21 0,13-38-307,1 0 0,0 0-1,-1 0 1,1 1-1,0-1 1,-1 0-1,1 0 1,0 1-1,0-1 1,0 0 0,0 1-1,1-1 1,-1 0-1,0 0 1,0 1-1,1-1 1,-1 0-1,1 0 1,-1 0 0,1 0-1,-1 1 1,1-1-1,0 0 1,0 0-1,-1 0 1,1 0 0,0 0-1,0-1 1,0 1-1,0 0 1,0 0-1,0-1 1,0 1-1,0 0 1,0-1 0,1 1-1,-1-1 1,0 1-1,0-1 1,3 1-1,5 0 162,0 0-1,0-1 1,1 0 0,17-2-1,-1 1-118,149 1-1865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4516,'0'0'23377,"-2"10"-22827,0-4-486,0 0-10,1 0 0,0-1 0,0 1 0,0 0 0,1 11 0,0-15-47,0-1 1,1 1-1,-1 0 1,0 0 0,1-1-1,-1 1 1,1 0-1,0-1 1,0 1 0,-1 0-1,1-1 1,0 1 0,0-1-1,0 0 1,1 1-1,-1-1 1,0 0 0,0 0-1,1 1 1,-1-1 0,1 0-1,-1 0 1,1-1-1,-1 1 1,1 0 0,0 0-1,-1-1 1,4 1-1,43 6-1616,-44-7 868,0 0 1,0-1-1,-1 1 0,1-1 0,0 1 0,0-1 0,0-1 0,-1 1 1,1 0-1,4-3 0,12-11-6380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12780,'0'0'6470,"-51"66"-3875,32-40-609,1 4 63,-2 3-831,5 1-546,5 0-576,1 1-64,3-4 0,6-2-896,0-9-1218,0-7-1153,6-7-1218,3-6-4451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15471,'0'0'11050,"-3"12"-10404,-10 39-197,-14 62 266,24-99-833,0 0 0,2 1-1,0-1 1,0 0-1,4 26 1,4-20-1856,0-8-5181,-3-9-703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14798,'0'0'11979,"57"5"-11466,-37-5-321,9 0-64,-4 0-64,0 0-64,-3-2-96,-1-1-673,-6-2-640,1 0-737,-2-5-1217,-5-1-2018,1-4-5542</inkml:trace>
  <inkml:trace contextRef="#ctx0" brushRef="#br0" timeOffset="1">65 9 12172,'0'0'12491,"58"-9"-11978,-29 14-321,5-2-160,-2 2 0,-1-3-1057,0 0-1345,-2-2-1602,-10 0-4420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18514,'0'0'8957,"-5"8"-7414,-3 6-1131,0-2-351,1 0 0,0 1 0,1-1 0,0 2 0,1-1 0,0 0 0,2 1 0,-6 27 0,10-40-93,0 0 0,-1 0-1,1 0 1,0 0 0,-1 0 0,1 0-1,0-1 1,0 1 0,0 0 0,0 0-1,0-1 1,0 1 0,0 0 0,0-1-1,0 1 1,0-1 0,0 0 0,0 1-1,0-1 1,0 0 0,1 0 0,-1 1-1,0-1 1,0 0 0,0 0 0,0 0-1,1-1 1,-1 1 0,0 0 0,0 0-1,0 0 1,2-1 0,42-10-3735,-41 8 2641,0 1 0,0-1 0,0 0 1,-1 0-1,1 0 0,-1-1 0,0 1 0,4-7 1,9-12-9531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17200,'0'0'10538,"5"-5"-19698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4388,'0'0'16853,"-4"10"-14877,1-4-1737,-3 9 765,0 0 0,1 0 0,-5 28 0,9-39-841,1 0 1,0-1-1,-1 1 1,1 0-1,1-1 0,-1 1 1,1 0-1,-1-1 0,1 1 1,2 5-1,-2-7-153,0 0 0,0-1 0,0 1 0,0-1-1,0 0 1,0 1 0,1-1 0,-1 0 0,0 0 0,1 0-1,-1 1 1,1-2 0,-1 1 0,1 0 0,0 0 0,-1 0-1,1-1 1,0 1 0,-1-1 0,1 1 0,0-1 0,0 0-1,2 0 1,4 1-49,0-1-1,0 0 1,0 0-1,0-1 1,0 0 0,15-5-1,-14 3-577,-1 0 0,0 0-1,0-1 1,-1 0 0,15-11-1,-13 8-581,0-1 0,-1 0-1,0 0 1,0-1-1,-1 0 1,0-1-1,-1 1 1,0-1 0,-1-1-1,6-13 1,-10 22 2822,-11 12 3096,-6 16-2663,13-20-1053,-17 29 868,1 1 0,2 1 0,-14 44 0,24-57-2164,1-1 1,-4 32-1,8-37-1905,1 1 1,1-1 0,3 30-1,3-21-7486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12524,'1'-1'251,"-1"1"-1,0 0 1,0 0 0,1 0-1,-1 0 1,0-1 0,0 1-1,1 0 1,-1 0 0,0 0-1,0 0 1,1 0 0,-1 0-1,0 0 1,1 0 0,-1 0-1,0 0 1,1 0 0,-1 0-1,0 0 1,1 0 0,-1 0-1,0 0 1,0 0 0,1 0-1,-1 0 1,0 0 0,1 0-1,-1 0 1,0 1 0,0-1-1,1 0 1,-1 0 0,0 0 0,0 1-1,0-1 1,1 0 0,-1 0-1,0 1 1,0-1 0,0 0-1,1 0 1,-1 1 0,0-1-1,0 0 1,0 0 0,0 1-1,0 0 1,3 24 2745,-9 30-2607,4-40-362,-3 10 492,-3 51 1,8-69-766,0 0 0,0 1-1,1-1 1,0 0 0,0 0-1,1 0 1,0 0 0,0 0-1,0-1 1,1 1 0,7 11-1,-11-26-9357,-4-3 5544,3 8 2547,-9-15-5896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6502,'0'0'18161,"68"-9"-16591,-24 13-705,1-3-673,5-1-160,-3 0-352,-2 0-1282,-7 0-1889,-8-5-3780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53 299 5125,'0'0'2141,"8"-5"-1,-4 3-1955,53-37 5182,-54 37-4921,-1 0 0,1 0 0,-1 0 0,0 0 0,0-1 0,0 1 0,0-1 0,0 1 0,-1-1 0,1 0 0,-1 1 0,1-1 0,-1 0 0,0 0 0,0 0 0,-1 0 0,1 0 0,0 0 0,-1 0 0,0-1 0,0-4 0,-1 7-349,1 0 0,-1 0 1,1 0-1,-1 0 0,0 0 0,0 0 0,1 1 1,-1-1-1,0 0 0,0 0 0,0 1 0,0-1 0,0 1 1,0-1-1,0 1 0,0-1 0,0 1 0,0 0 0,0-1 1,-1 1-1,1 0 0,0 0 0,0 0 0,0 0 0,0 0 1,0 0-1,0 0 0,-1 0 0,1 0 0,-2 1 1,-35 10 199,31-6-297,1 0 0,-1 1 1,1 0-1,1 0 0,-1 0 0,1 1 0,0-1 1,1 1-1,-6 10 0,7-11 18,0-1-1,0 1 1,1 0-1,0 0 1,0 0-1,0 0 1,1 0-1,-1 1 1,2-1-1,-1 0 0,1 1 1,0 11-1,1-17-8,-1 0-1,1 0 0,0-1 1,-1 1-1,1 0 0,-1 0 1,1-1-1,0 1 0,0-1 1,-1 1-1,1-1 0,0 1 1,0-1-1,0 1 0,0-1 1,0 0-1,-1 1 0,1-1 1,0 0-1,0 0 0,0 0 1,0 1-1,0-1 1,0 0-1,0 0 0,0-1 1,1 1-1,28-4 202,-21 1-194,0 0 0,0-1 1,0 0-1,-1-1 1,0 1-1,0-2 1,0 1-1,0-1 0,-1-1 1,0 1-1,0-1 1,8-12-1,-2 2 8,0 0-1,-1-2 1,-2 1-1,14-31 1,-18 36-17,-1 0 0,0 0 1,-1-1-1,-1 0 1,0 0-1,0 0 1,-2 0-1,0 0 1,-1-17-1,0 31-3,0 0-1,0-1 1,-1 1-1,1 0 1,0 0-1,-1-1 1,1 1-1,0 0 0,-1 0 1,1 0-1,0 0 1,-1 0-1,1 0 1,0 0-1,-1-1 1,1 1-1,-1 0 1,1 0-1,0 0 1,-1 1-1,1-1 1,0 0-1,-1 0 1,1 0-1,0 0 0,-1 0 1,1 0-1,0 0 1,-1 1-1,1-1 1,0 0-1,-1 0 1,1 0-1,0 1 1,0-1-1,-1 0 1,1 0-1,0 1 1,-1-1-1,-4 7 10,-1-1 0,1 1 0,0 0 0,1 0 1,0 0-1,0 0 0,0 1 0,1 0 0,0 0 0,1 0 0,-3 12 0,0 7 172,0 1-1,0 32 0,5-53-70,-1 0 0,2-1-1,-1 1 1,1 0 0,0 0 0,0-1-1,1 1 1,0 0 0,0-1 0,0 0-1,6 11 1,-6-14-237,0 0 0,1 0-1,-1-1 1,0 1 0,1-1 0,-1 1 0,1-1-1,0 0 1,0 0 0,4 2 0,-3-2-816,0-1 1,0 1 0,0-1-1,0 0 1,0 0-1,0-1 1,0 1 0,0-1-1,9 0 1,-6-1-6563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17553,'0'0'7810,"-2"10"-6155,0-1-1363,-2 3 133,2 1 1,-1-1-1,2 1 0,-1 19 0,2-29-418,0-1 0,0 0 0,0 0 0,0 1 0,0-1 0,0 0 0,1 0 0,0 1 0,-1-1 0,1 0 0,0 0 0,0 0 0,0 0 0,0 0 0,0 0 0,1 0 0,-1 0 0,0-1 0,1 1-1,0 0 1,-1-1 0,1 1 0,0-1 0,0 0 0,0 1 0,-1-1 0,1 0 0,1 0 0,-1 0 0,0 0 0,0-1 0,0 1 0,0-1 0,1 1 0,2-1 0,3 1-734,-1-1 1,1 0-1,-1 0 0,1 0 1,-1-1-1,14-4 1,-16 3-471,0 0 1,0-1-1,0 1 1,0-1-1,0 0 1,0-1-1,-1 1 1,0-1-1,8-8 1,7-9-4361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5061,'0'0'16624,"-47"72"-14286,26-40-160,-1 4-288,6 0-673,-2 3-449,7 0-511,2 1-193,0 1-32,4 1-96,5-2-1378,0-3-1729,3-5-2882,4-6-6343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10826,'0'0'6695,"3"-7"-4005,8-25-651,-9 43 2588,2 50-3558,-3 55-698,0-59-1857,-1-1-3890,0-31-1121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16592,'0'0'10468,"11"-2"-9448,26-3-709,1 1 1,-1 2 0,39 3-1,-37 0-789,1-1-1,-1-2 1,72-13 0,-110 15 384,0 0 1,1 0 0,-1-1 0,0 1 0,0-1 0,0 1 0,1-1 0,-1 1-1,0-1 1,0 0 0,0 0 0,0 1 0,0-1 0,0 0 0,0 0 0,0 0 0,0 0-1,-1 0 1,1 0 0,0 0 0,-1 0 0,2-3 0,-2 3-369,0-1 1,1 0 0,-1 1 0,0-1-1,0 1 1,-1-1 0,1 1-1,0-1 1,0 1 0,-1-1-1,1 1 1,-1-1 0,-1-2-1,-7-11-5954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15310,'0'0'9930,"74"-38"-8489,-27 33-480,8 3-416,8-1-321,-1 2-96,-1 1-128,-9 0-512,-10 0-2243,-8-3-3331,-2-6-7431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13293,'0'0'15219,"-6"12"-14813,0 1-285,1 0-1,0 0 1,0 1-1,2 0 1,-4 18 0,6-29-99,1 0 1,-1 0 0,1 0 0,0 1 0,0-1 0,0 0 0,1 0 0,-1 0-1,1 0 1,-1 0 0,1 0 0,0 0 0,0 0 0,0-1 0,1 1-1,-1 0 1,1-1 0,-1 1 0,1 0 0,0-1 0,0 0 0,0 1-1,0-1 1,1 0 0,-1 0 0,0 0 0,1-1 0,0 1 0,-1-1-1,1 1 1,0-1 0,0 0 0,0 0 0,-1 0 0,1 0 0,6 0 0,-4 0-200,0 0 0,0 0 1,1-1-1,-1 1 1,1-2-1,-1 1 1,0 0-1,1-1 1,8-2-1,-11 2-360,0-1 0,0 1-1,0-1 1,-1 1-1,1-1 1,0 0 0,-1 0-1,1 0 1,-1 0-1,5-5 1,10-19-7444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13036,'0'0'14670,"18"-8"-26873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15503,'0'0'11531,"59"7"-10571,-21-3-543,2-2-289,3-1-256,0-1-1313,-3 0-2499,-6-9-3395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157 220 7847,'0'0'4693,"-2"-9"-1047,0 5-3301,2 3-217,0-1 1,0 0-1,0 0 0,-1 1 1,1-1-1,-1 0 0,1 1 0,-1-1 1,0 0-1,0 1 0,1-1 1,-1 1-1,0-1 0,0 1 0,-1 0 1,1-1-1,0 1 0,0 0 1,-1 0-1,1 0 0,-1 0 0,1 0 1,-1 0-1,1 0 0,-1 0 1,1 1-1,-1-1 0,0 1 1,1-1-1,-1 1 0,0-1 0,0 1 1,1 0-1,-1 0 0,0 0 1,0 0-1,1 0 0,-1 0 0,0 1 1,0-1-1,1 1 0,-3 0 1,-2 1-48,1 1 0,0 0 0,0 1 0,0-1 1,0 1-1,0 0 0,1 0 0,-1 0 1,1 1-1,0-1 0,1 1 0,-1 0 0,1 0 1,-3 7-1,1-4 10,1 0-1,0 1 1,1-1-1,0 1 1,1 0 0,-1 0-1,2 0 1,-2 18-1,3-26-61,0 0 0,0 1 0,0-1 0,0 0 0,0 1 0,0-1 0,1 0 0,-1 0 0,1 0 0,-1 1 0,1-1 0,-1 0 0,1 0 0,0 0 0,-1 0-1,1 0 1,0 0 0,0 0 0,0 0 0,0 0 0,0 0 0,0-1 0,0 1 0,0 0 0,0-1 0,0 1 0,0-1 0,1 1 0,-1-1 0,0 1 0,0-1 0,0 0-1,1 1 1,-1-1 0,0 0 0,1 0 0,-1 0 0,0 0 0,0 0 0,1-1 0,-1 1 0,0 0 0,0 0 0,2-1 0,4-1 261,0 0 1,0 0 0,0 0-1,-1-1 1,1 0-1,10-6 1,-1-3-34,-1 0 0,0-1 0,-1-1 0,-1 0 0,0-1 0,-1 0 0,-1-1 1,14-24-1,-12 15-115,0-1 0,-2-1 0,-1 0 0,-1 0 0,6-30 0,-17 70-332,-15 65 2,-6 88 0,23-162 189,0-1 1,-1 1 0,1 0 0,1 0-1,-1-1 1,0 1 0,1 0-1,0-1 1,0 1 0,0-1 0,0 1-1,1-1 1,-1 1 0,1-1-1,0 0 1,4 6 0,-4-8-159,-1 1 0,1 0 0,0-1 0,0 0-1,0 0 1,0 1 0,0-1 0,0 0 0,0-1 0,5 2 0,31 0-5116,-14-7-541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16367,'0'0'1575,"-4"9"454,4-8-1979,-24 69 2199,23-64-2099,0-1-1,0 0 1,0 1 0,0-1-1,1 0 1,0 1-1,0-1 1,0 1-1,1-1 1,0 0 0,0 1-1,0-1 1,3 8-1,-2-11-81,-1 0 0,1-1 0,-1 1 0,1 0 0,0-1 0,-1 1 0,1-1 0,0 0 0,0 0 0,0 1 0,0-1 0,0 0-1,0-1 1,1 1 0,-1 0 0,0-1 0,0 1 0,1-1 0,-1 0 0,0 0 0,0 0 0,1 0 0,-1 0 0,0 0 0,1 0 0,-1-1-1,3 0 1,2-1 32,0 1 0,0-1 0,1-1 0,-1 1 0,-1-1 0,1-1 0,6-3 0,8-9-82,-1-1 1,21-23 0,1 0-11,-44 75 659,-4-17-343,3-10-134,0 0-1,1 0 1,0 0 0,1 0 0,-1 10 0,2-17-174,0-1 0,0 1 1,0-1-1,0 1 0,0-1 1,0 1-1,0-1 1,1 0-1,-1 1 0,0-1 1,0 1-1,0-1 0,1 0 1,-1 1-1,0-1 0,0 1 1,1-1-1,-1 0 1,0 1-1,1-1 0,-1 0 1,0 0-1,1 1 0,-1-1 1,1 0-1,-1 0 0,0 1 1,1-1-1,-1 0 0,1 0 1,-1 0-1,1 0 1,0 0-1,22-2 470,19-14-23,83-71-511,-124 86 44,0 0 0,0 0 0,0 0 0,1 1 0,-1-1 0,1 0 0,-1 0 0,0 1 0,1-1 0,-1 1 0,1 0 0,-1-1 0,4 1 0,-4 0 6,-1 0 0,1 0 0,-1 0 0,1 0 0,-1 1 0,1-1 0,-1 0 0,1 1 0,-1-1 0,0 0 0,1 0 0,-1 1 0,1-1 0,-1 1 0,0-1 0,1 0 0,-1 1 0,0-1 0,1 1 0,-1-1 0,0 1 0,0-1 0,1 1 0,-1-1 0,0 1 0,0 0 0,0 48 532,-2-27-9,8-20-288,5 1-1853,-8 5-5354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13837,'0'0'9737,"56"14"-7751,-13-10-352,11-1-513,8-1-417,4 1-415,3-3-225,-10 0-32,-7 0-545,-12 0-1505,-13 0-928,-20 0-898,-26-2-15406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10858,'0'0'10218,"86"28"-8040,-32-28-705,6 0-960,3 0-385,0 0-480,-4-6-2787,-10-4-4132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12268,'-4'10'8665,"-2"8"-4497,-26 70-2348,15-50-1117,7-19-328,1 1 0,0 0 1,2 1-1,1 0 0,0 0 1,1 0-1,-1 23 0,6-42-344,0 1-1,1-1 0,-1 0 0,1 1 1,-1-1-1,1 0 0,0 0 1,0 1-1,0-1 0,1 0 0,-1 0 1,0 0-1,1 0 0,-1-1 1,1 1-1,-1 0 0,1-1 0,0 1 1,0-1-1,0 1 0,0-1 1,0 0-1,0 0 0,0 0 0,0 0 1,1 0-1,-1 0 0,0 0 1,1-1-1,-1 0 0,4 1 0,10 2 29,1-1 0,0-1 0,24-2-1,-23 1-45,4 0-204,0 1 49,0-2 0,25-3-1,-4-9-2879,-39 11 1995,0 0-1,1-1 1,-1 0 0,0 1-1,0-1 1,6-7 0,2-4-5475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12043,'0'0'10683,"-6"11"-7876,-1 2-2140,-3 5 292,1-1 0,1 1 0,0 1 0,-8 35 0,15-53-956,1 0 0,0 0 0,0 0 0,0 0 0,0 0 0,0 0 0,1 0 0,-1 0 0,0 0 0,0 0 0,0 0 0,1-1 0,-1 1 0,1 0 0,-1 0 0,1 0 0,-1 0 0,1 0 0,-1-1 0,1 1 0,0 0 0,-1-1 0,1 1 0,0 0 0,0-1-1,0 1 1,2 1-12,-1-1-1,1 0 0,-1 0 1,1 0-1,0-1 0,-1 1 0,1 0 1,0-1-1,4 0 0,-3 1-430,0-1 0,0 0 0,0-1 0,0 1 0,0-1 0,0 1 0,0-1 0,0 0 0,0-1 0,0 1 0,-1-1 0,1 0 0,4-2 0,4-14-5432,-1-3-3497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16239,'0'0'13357,"11"14"-14798,-2-9-2723,0-4-4997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12556,'0'0'14542,"4"11"-14302,-3-8-227,1 2-4,-1 1 0,1-1 0,-1 0 0,0 1 0,-1-1 0,1 1 0,-1-1 0,0 1 1,0-1-1,-1 1 0,1-1 0,-1 1 0,0-1 0,-3 6 0,-8 22-107,2-11-280,2 1-1,0-1 0,2 1 0,0 0 1,-4 44-1,12-59-2719,2-7-1865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11627,'0'0'11467,"52"6"-9353,-23-6-513,5 0-672,5 0-576,-2-8-289,-5 2-64,-5-1-577,-4 1-672,-10-1-1185,-9-1-1314,-4-1-3074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12812,'0'0'9161,"25"-51"-7368,-2 43 129,6-1-1025,5 4-673,2 5-192,-2 0 0,6 0-320,-6 4-1506,1 8-1985,-7-2-3812</inkml:trace>
  <inkml:trace contextRef="#ctx0" brushRef="#br0" timeOffset="1">573 289 15887,'0'0'5531,"0"8"-3754,-4 9-1324,0-1-1,-2 0 1,1-1-1,-2 0 0,0 0 1,-1 0-1,-17 24 1,21-33-407,0 0 0,1 0 0,-1 0 0,1 1 0,1 0 0,-1-1 0,1 1 1,0 0-1,1 0 0,-2 12 0,3-18-41,1 0 0,-1-1-1,1 1 1,-1 0 0,1 0 0,-1-1 0,1 1 0,0 0-1,-1-1 1,1 1 0,0 0 0,0-1 0,-1 1-1,1-1 1,0 1 0,0-1 0,0 0 0,-1 1 0,1-1-1,0 0 1,0 1 0,0-1 0,0 0 0,0 0 0,0 0-1,0 0 1,0 0 0,0 0 0,0 0 0,-1 0 0,1 0-1,2-1 1,33-5-196,-31 4-230,1 0 0,-1 0 0,0-1 0,0 0 0,0 0-1,5-4 1,22-27-7292,-17 7-1773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205 226 8264,'0'0'9075,"-1"-8"-7158,0 4-1771,0 1-1,0-1 1,0 0 0,0 1 0,0-1 0,-1 1 0,0-1 0,0 1 0,0 0 0,0-1 0,0 1 0,0 0 0,-1 1 0,0-1 0,1 0 0,-1 1 0,0-1 0,0 1 0,0 0 0,-1 0 0,1 0 0,-1 1 0,1-1 0,-1 1 0,1 0 0,-1 0 0,0 0 0,1 0 0,-1 0 0,0 1 0,-5 0 0,4 0-103,-1 0 1,0 0-1,0 1 0,1 0 1,-1 0-1,0 1 1,1-1-1,0 1 1,-1 1-1,1-1 1,0 1-1,0-1 1,-8 7-1,10-7-8,1 0 1,0-1-1,0 1 0,0 0 1,0 0-1,0 0 0,0 1 1,0-1-1,1 0 0,-1 1 0,1-1 1,0 1-1,0-1 0,0 1 1,0 0-1,0-1 0,0 1 1,1 0-1,-1 0 0,1 0 0,0-1 1,0 1-1,0 0 0,0 0 1,1 0-1,-1-1 0,1 1 1,-1 0-1,1 0 0,1 2 1,0-3-15,0 1 0,0-1 1,0 0-1,1 0 0,-1 0 1,1 0-1,-1 0 0,1-1 1,-1 1-1,1-1 0,0 0 1,0 0-1,0 0 0,0 0 1,0 0-1,0 0 0,0-1 1,0 0-1,0 1 0,0-1 1,5-1-1,68-3 353,-66 2-349,1-1-1,-1 0 1,0 0 0,1-1 0,-2-1-1,1 1 1,0-2 0,-1 1-1,0-1 1,0-1 0,9-8-1,-14 11 25,1 0-1,-1-1 0,0 1 0,-1-1 0,1 1 0,-1-1 0,0 0 1,0 0-1,0 0 0,-1-1 0,0 1 0,0-1 0,0 0 1,-1 1-1,0-1 0,0 0 0,0 0 0,-1 1 0,0-1 1,0 0-1,0 0 0,-2-7 0,1 9-30,-1-1 1,0 1-1,0 0 1,-1 0-1,1 0 0,-1 0 1,0 0-1,0 1 1,0-1-1,0 1 0,-1 0 1,0 0-1,1 0 1,-1 0-1,0 1 0,0-1 1,0 1-1,-1 0 1,1 0-1,0 1 0,-1-1 1,0 1-1,-5-1 1,-4-1-55,0 1 0,0 0 1,0 0-1,0 2 0,0 0 1,-22 2-1,29 0-13,0 0-1,0 0 1,0 0-1,1 1 1,-13 6-1,-4 10-1909,22-18 1542,0 0 1,0 0-1,0 0 1,0 0-1,0 1 1,1-1-1,-1 0 1,0 1-1,1-1 1,-1 1-1,1-1 1,0 1-1,-1-1 1,1 3-1,16-1-12582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14926,'0'0'12844,"38"-22"-23029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103 246 1986,'0'0'6331,"5"-11"-2476,-2 7-3601,1-3 646,0-1-1,0 1 1,-1-1 0,0 0-1,-1 0 1,1 0 0,-1 0-1,-1 0 1,1-1 0,-2 1-1,1-12 1,-1 18-804,-1 1-1,1 0 1,-1 0-1,1-1 1,-1 1-1,1 0 1,-1 0-1,1 0 1,-1 0-1,0 0 1,0 0-1,0 0 1,0 0 0,0 0-1,0 0 1,0 1-1,0-1 1,0 0-1,0 1 1,0-1-1,0 0 1,0 1-1,0-1 1,-1 1 0,1 0-1,0-1 1,0 1-1,-1 0 1,1 0-1,0 0 1,-1 0-1,1 0 1,0 0-1,0 0 1,-1 0 0,-1 1-1,-1 0-45,0-1 0,0 1 0,0 0 0,0 0 0,0 1-1,0-1 1,0 1 0,0 0 0,1 0 0,-6 3 0,4 0-18,0-1 0,1 2 1,-1-1-1,1 0 0,0 1 1,0 0-1,1 0 0,0 0 1,0 0-1,0 1 0,1-1 1,0 1-1,0 0 0,1-1 1,-1 1-1,2 0 0,-1 0 0,1 13 1,0-19-20,0 0 0,1 1 0,-1-1 0,0 0 1,1 0-1,-1 1 0,1-1 0,-1 0 0,1 0 0,0 0 1,-1 0-1,1 0 0,0 0 0,0 0 0,0 0 0,0 0 1,0 0-1,0 0 0,0-1 0,0 1 0,0 0 0,0-1 1,0 1-1,2 0 0,1 0 10,0 0 0,0 0 1,-1 0-1,1-1 0,0 0 0,0 0 0,0 0 1,5 0-1,2-2 21,-1 0-1,0 0 1,0 0 0,0-2 0,16-6 0,-6-1-26,1-1 1,-2-1-1,0-1 1,0-1 0,18-19-1,-30 27 5,-1 0-1,0 0 1,0 0-1,0-1 0,-1 0 1,0 0-1,0-1 0,-1 0 1,0 1-1,-1-1 0,0 0 1,0-1-1,-1 1 1,0 0-1,0-16 0,-2 25-16,0 0 0,0-1 0,0 1 1,0 0-1,0-1 0,0 1 0,-1 0 0,1 0 0,0-1 0,0 1 0,0 0 0,-1-1 0,1 1 0,0 0 0,0 0 0,-1-1 0,1 1 0,0 0 0,0 0 1,-1 0-1,1-1 0,0 1 0,-1 0 0,1 0 0,0 0 0,-1 0 0,1 0 0,0 0 0,-1 0 0,1-1 0,0 1 0,-1 0 0,1 0 0,0 0 0,-1 1 1,1-1-1,0 0 0,-1 0 0,1 0 0,0 0 0,-1 0 0,1 0 0,0 0 0,-1 1 0,1-1 0,0 0 0,-1 0 0,1 0 0,0 1 0,0-1 0,-1 0 1,1 0-1,0 1 0,0-1 0,0 0 0,-1 1 0,-18 14 6,8 1 58,0 0 1,2 0-1,-1 1 1,2 1-1,0-1 1,-6 23-1,10-26 19,0 0-1,1 0 1,1 0 0,0 0 0,0 0 0,2 1-1,0-1 1,3 29 0,-2-41-102,-1 0 1,1-1-1,-1 1 0,1 0 1,0 0-1,0-1 1,0 1-1,0-1 0,0 1 1,0 0-1,0-1 0,1 0 1,-1 1-1,1-1 1,-1 0-1,1 0 0,-1 0 1,1 0-1,-1 0 1,1 0-1,0 0 0,0 0 1,-1-1-1,1 1 0,0-1 1,0 0-1,0 1 1,0-1-1,0 0 0,0 0 1,0 0-1,2 0 0,0 0-580,1-1 0,-1 1-1,1-1 1,-1 0 0,1 0-1,-1-1 1,0 1-1,0-1 1,1 0 0,-1 0-1,0 0 1,5-4-1,15-18-7093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15855,'0'0'10922,"4"63"-10441,-10-37-257,-3-2 160,7-1 129,-1-3-193,3-6-192,0-3-64,11-7-32,3-4-352,0 0-1346,3-11-2145,1-11-3620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17457,'0'0'10730,"21"39"-23062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15919,'0'0'11083,"77"8"-9514,-35-8-608,6 1-417,-4-1-383,10 0-97,-8 0-32,-4 2-289,-13-1-735,-4 0-1026,-18-1-1153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0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11275,'0'0'13292,"79"14"-12203,-36-14-448,8-2-449,1-1-160,-3 3-673,-8 0-2465,-1 0-4293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55 10346,'20'-54'14333,"-20"85"-12608,-3 8-1193,-2 0 0,-1 0 0,-2-1 0,-1 0 0,-19 47 0,-20 83-431,48-167-98,-1-1 0,1 1 1,0 0-1,0 0 0,0 0 0,0-1 0,0 1 0,0 0 0,0 0 0,0 0 0,0 0 0,0-1 0,0 1 0,1 0 0,-1 0 0,0 0 0,0-1 0,1 1 0,-1 0 0,1 0 0,-1-1 0,1 1 0,-1 0 0,1-1 0,-1 1 0,1-1 0,0 1 1,-1 0-1,1-1 0,0 1 0,2 0 34,-1 0 0,0-1 1,1 1-1,-1-1 0,1 1 1,-1-1-1,1 0 0,-1 0 0,1 0 1,3 0-1,63-17 688,-65 16-721,2-1-151,88-23 331,-52 21-4855,-33 2-54,-3-1-2305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14510,'-3'-2'9491,"-4"10"-7447,-5 14-1995,7-7 267,1 0-1,0 0 1,1 0-1,0 0 1,1 0-1,1 1 1,0-1-1,3 22 1,-2-35-300,0-1 0,1 1-1,-1-1 1,0 0 0,1 1 0,-1-1 0,1 0-1,0 1 1,-1-1 0,1 0 0,0 0 0,0 0-1,0 0 1,0 0 0,0 0 0,0 0-1,0 0 1,0 0 0,0 0 0,0 0 0,1-1-1,-1 1 1,0 0 0,2 0 0,1 0 23,0 0-1,-1 0 1,1-1 0,0 1 0,0-1 0,0 0-1,0 0 1,0 0 0,4-1 0,37-12-1370,-14-6-3433,-20 1 51,-3-2-1864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17360,'0'0'11531,"-20"2"-15599,20 6-672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10410,'0'0'16506,"3"10"-15839,0 5-559,0 1-1,-1-1 1,0 1-1,-2 0 1,0 0-1,0-1 0,-5 25 1,-3 8-50,-5 65-1,11-43-8457,2-66 1903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 1666,'0'0'25304,"-7"-3"-24808,1 2-456,1 0 0,-1 0 0,0 1 0,1-1 0,-1 1 0,0 0-1,1 1 1,-1-1 0,1 1 0,-1 0 0,1 1 0,-1-1 0,1 1 0,0 0 0,0 1 0,0-1 0,0 1 0,0 0 0,0 0-1,1 1 1,-1-1 0,-6 8 0,9-9-24,0-1 1,0 1-1,0 0 0,0 0 1,0-1-1,0 1 0,1 1 1,-1-1-1,1 0 0,-1 0 0,1 1 1,0-1-1,0 0 0,0 1 1,0-1-1,1 1 0,-1 0 1,1-1-1,-1 1 0,1-1 0,0 1 1,0 0-1,0-1 0,0 1 1,1 3-1,1-3-12,-1-1-1,1 1 1,0-1 0,0 1 0,0-1-1,0 0 1,1 0 0,-1 0-1,1 0 1,-1 0 0,1 0 0,-1-1-1,1 1 1,0-1 0,0 0-1,0 1 1,0-1 0,0-1 0,0 1-1,4 0 1,16 3-340,1 0 1,29-1-1,15-2-4861,-47-1 1680,3 0-4021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73 377 13068,'0'0'12877,"54"-9"-11692,-18 8-385,0-1-447,0 1-193,4-3-64,-8 4-96,-1-2 0,-10 1-577,-5 0-383,-5-1-514,-9-2-1056,-2-5-1218,-2-1-4900</inkml:trace>
  <inkml:trace contextRef="#ctx0" brushRef="#br0" timeOffset="1">1 16 15599,'0'0'9705,"77"-16"-8424,-35 16-640,4 0-385,-1 8-224,4 0-64,-9 1-833,-2-1-1121,-8 4-1409,-10-5-2531,0-1-3875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11307,'0'0'14680,"-10"7"-13713,2 0-810,0 0 1,0 0 0,1 0 0,-1 1-1,2 0 1,-1 1 0,1-1 0,0 1 0,1 0-1,0 1 1,1-1 0,0 1 0,0 0-1,1 0 1,0 1 0,1-1 0,-2 20 0,4-28-175,0 1 0,0 0 1,0-1-1,0 1 1,1 0-1,-1-1 1,1 1-1,0-1 0,0 1 1,0-1-1,0 1 1,0-1-1,0 0 1,1 1-1,-1-1 1,1 0-1,0 0 0,-1 0 1,1 0-1,0-1 1,0 1-1,0 0 1,1-1-1,-1 1 1,0-1-1,1 0 0,-1 0 1,0 0-1,1 0 1,-1 0-1,1 0 1,0-1-1,-1 1 0,1-1 1,0 0-1,-1 1 1,1-1-1,-1-1 1,1 1-1,0 0 1,-1-1-1,1 1 0,0-1 1,-1 0-1,1 0 1,-1 0-1,0 0 1,5-2-1,-4 0-561,0 1-1,0-1 1,0 0 0,0 1-1,0-1 1,0-1 0,-1 1-1,1 0 1,-1-1 0,0 1 0,2-5-1,10-23-6056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3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16432,'0'0'11595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128 179 6951,'0'0'7826,"3"-9"-4057,-1 2-3434,0 2 156,0 0 0,-1 0 0,0 0 1,0 0-1,0 0 0,0-9 0,-1 12-398,0 1 1,0-1 0,-1 1-1,1 0 1,0 0-1,-1-1 1,1 1 0,-1 0-1,0 0 1,1-1-1,-1 1 1,0 0 0,0 0-1,0 0 1,1 0-1,-1 0 1,0 0 0,0 0-1,-1 0 1,1 1-1,0-1 1,0 0 0,0 1-1,0-1 1,-1 0-1,1 1 1,0 0 0,-1-1-1,1 1 1,0 0-1,-1-1 1,1 1 0,0 0-1,-1 0 1,-1 1-1,-2-1-54,0 0 0,0 1 0,0 0 0,1 0-1,-1 1 1,0-1 0,1 1 0,-1 0 0,1 0 0,0 0 0,0 1-1,0 0 1,0 0 0,0 0 0,0 0 0,1 0 0,-1 1-1,1-1 1,0 1 0,0 0 0,0 0 0,1 0 0,0 1-1,-1-1 1,2 0 0,-1 1 0,0-1 0,1 1 0,0 0-1,0 0 1,0-1 0,0 1 0,1 0 0,0 0 0,0 0-1,1 0 1,-1 0 0,1-1 0,2 9 0,-2-11-17,1 0 1,0 0-1,0 0 0,0-1 1,0 1-1,1-1 1,-1 1-1,0-1 1,0 0-1,1 1 0,-1-1 1,1 0-1,-1-1 1,1 1-1,0 0 1,-1-1-1,1 0 0,0 1 1,-1-1-1,1 0 1,0 0-1,2-1 1,7 1 113,1-1 1,-1 0-1,20-5 1,-19 2-112,1-1-1,-1-1 1,0 0 0,0-1-1,-1-1 1,1 0-1,-2 0 1,1-1 0,16-17-1,-21 19 46,-1 0 0,1 0-1,-1-1 1,0 1 0,-1-1-1,0 0 1,0-1 0,-1 0 0,0 1-1,-1-1 1,1 0 0,-2-1-1,1 1 1,-1 0 0,1-14-1,-3 23-60,0-1 0,0 1 0,0-1 0,0 1-1,0-1 1,0 1 0,-1-1 0,1 1 0,0-1-1,0 1 1,0 0 0,0-1 0,-1 1 0,1-1-1,0 1 1,0-1 0,-1 1 0,1 0 0,0-1-1,-1 1 1,1-1 0,0 1 0,-1 0 0,1 0 0,-1-1-1,1 1 1,0 0 0,-1 0 0,1-1 0,-1 1-1,1 0 1,-1 0 0,1 0 0,-1 0 0,1 0-1,-1-1 1,1 1 0,-1 0 0,1 0 0,-1 0-1,1 1 1,-1-1 0,1 0 0,-1 0 0,1 0-1,-1 0 1,1 0 0,-1 1 0,1-1 0,0 0-1,-1 0 1,1 1 0,-1-1 0,1 0 0,0 0-1,-1 1 1,1-1 0,-1 1 0,1-1 0,0 0-1,-1 1 1,-25 23 59,18-13-43,1 0 0,0 0 0,1 1 0,1 0 0,0 0 0,0 0 0,1 1 0,1 0 0,0-1-1,1 1 1,0 0 0,1 1 0,0-1 0,3 26 0,-1-36-10,0 0 0,0 0-1,1 0 1,-1 0 0,1 0 0,0 0 0,0 0-1,0-1 1,0 1 0,0-1 0,0 1 0,1-1-1,-1 0 1,1 0 0,-1 0 0,1 0-1,0-1 1,0 1 0,0-1 0,0 1 0,0-1-1,4 1 1,35 5-1410,-3-13-4052,-13-8-1952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19474,'0'0'8392,"7"65"-8264,-7-38-63,4 2-65,-2-2 0,1-5 32,-1-3-32,7-5-289,-4-10-511,3-4-802,-1-4-1313,4-19-2530,-1-7-7912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1:4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18770,'0'0'9993,"20"-22"-27417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8936,'0'0'7901,"11"-4"-6758,32-9-385,2 2 0,-1 3 0,59-5 0,768-42 556,-374 32-1251,-26-9 1539,-418 35-3065,-21 1-4532,-5-4-2082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1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5029,'0'0'8328,"12"7"-6887,-2-1-1080,-4-2-141,0 0 1,1 0 0,0-1 0,0 0-1,0 0 1,0-1 0,1 1-1,-1-2 1,14 3 0,408 5 2770,-266-11-2710,144 3 230,948-26 25,-1255 25-534,289-10 812,-288 10-793,0 1 0,0-1 0,0 0 0,0 0 0,0 1-1,0-1 1,0 1 0,0-1 0,0 1 0,0-1 0,-1 1-1,1 0 1,0-1 0,0 1 0,0 0 0,-1 0 0,1 0-1,0-1 1,-1 1 0,1 0 0,-1 0 0,1 0 0,-1 0 0,1 0-1,-1 0 1,0 0 0,0 0 0,1 0 0,-1 0 0,0 0-1,0 2 1,-4 12-1572,3-14 1276,1-1 1,-1 0-1,1 1 0,-1-1 0,1 0 0,-1 1 0,0-1 0,1 0 0,-1 0 0,1 1 0,-1-1 0,0 0 1,1 0-1,-1 0 0,0 0 0,1 0 0,-1 0 0,1 0 0,-1 0 0,0 0 0,1 0 0,-1 0 0,0 0 1,0-1-1,-8-3-10050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10154,'0'0'3736,"8"-7"-1493,-4 3-2087,0 0 1,0 1-1,1 0 1,-1 0-1,1 0 1,0 1-1,0-1 1,0 1-1,0 0 1,0 1-1,0-1 1,1 1-1,-1 0 1,1 0-1,-1 1 1,0-1-1,1 1 1,-1 1-1,1-1 1,-1 1 0,1 0-1,-1 0 1,0 0-1,7 3 1,2 1-126,-1 1 0,1 0 1,-1 0-1,0 2 0,0-1 1,-1 2-1,0 0 0,0 0 1,-1 1-1,-1 0 0,1 1 1,-2 1-1,1-1 0,-2 1 1,0 1-1,0 0 0,-1 0 1,-1 0-1,0 1 0,0 0 1,-2 0-1,0 0 0,0 1 1,-2-1-1,1 1 0,-2 0 1,0 0-1,-1 0 1,0-1-1,-4 19 0,-2-4 50,-1-1-1,-2 1 1,-1-1-1,-1-1 1,-1 0-1,-1-1 1,-2 0-1,-25 34 1,-22 22-215,-74 75 1,126-147 22,-16 16-2595,5-11-2467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9961,'0'0'9545,"59"0"-8135,-10-3-257,3-1-609,9 2-319,2-1-193,-3 3-32,-3 0-577,-8 0-928,-13 1-1506,-9 3-2274,-11-4-4260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11627,'0'0'9545,"58"17"-7623,-9-13-225,8-4-575,12 0-514,-1 0-448,-3 0-96,-5 0-64,-12 0-384,-3 0-929,-11-5-1506,-1 0-1409,-10-2-2274,-10-1-1666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10025,'0'0'6663,"60"0"-5318,-17-10-320,11-2-416,9-1-385,5-1-128,6 0 0,9-2-512,-4-1-1186,-5-4-3683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46 4901,'0'0'6950,"8"-7"-4355,1-2-1725,-7 6-462,1-1-1,0 1 1,0 0-1,0 0 1,1 1-1,-1-1 0,1 1 1,6-4-1,-14 41 3410,-30 64-1776,25-77-1844,0 1 1,2 0-1,0 0 0,2 1 0,0 0 1,-1 36-1,6-47-426,0 5 469,0 0 1,5 31 0,-4-45-434,-1-1 1,1 0 0,0 1 0,0-1-1,0 0 1,0 1 0,1-1 0,-1 0-1,1 0 1,0 0 0,0 0 0,0 0-1,0-1 1,0 1 0,1 0 0,-1-1-1,1 0 1,0 0 0,-1 1 0,7 1-1,-8-3-605,1-19-10799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12268,'0'0'9481,"69"19"-7399,-13-19-513,7 0-704,9-6-417,-7-2-288,-2 2-160,-4 3-576,-16 2-1474,-8-1-2402,-7-1-5574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8488,'0'0'14510,"-5"5"-14484,-12 23 43,0 1 0,2 0-1,-22 58 1,2-6 67,32-74-117,-7 12 116,1-1-1,1 1 1,1 1-1,0-1 1,2 1-1,0 0 0,-2 33 1,7-52-127,0 1 0,0-1 0,0 0 0,0 0 0,0 1 1,0-1-1,1 0 0,-1 1 0,1-1 0,-1 0 0,1 0 0,-1 0 0,1 0 1,0 1-1,0-1 0,-1 0 0,1 0 0,0 0 0,0 0 0,0-1 0,0 1 1,0 0-1,0 0 0,0-1 0,0 1 0,1 0 0,0 0 0,2 0 32,0 0 0,1 0 0,-1 0 0,0 0-1,1-1 1,-1 0 0,0 0 0,8-1 0,6-1 154,0-1-1,-1-1 1,21-7 0,176-65 663,-33 12-4378,-141 49-904,-6 1-3455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9257,'0'-2'104,"1"0"0,-1 1 0,1-1 0,-1 0 0,1 1 1,0-1-1,0 1 0,0-1 0,0 1 0,0-1 0,0 1 0,0 0 0,0-1 1,0 1-1,0 0 0,1 0 0,-1 0 0,1 0 0,-1 0 0,1 0 0,-1 0 1,1 1-1,-1-1 0,1 1 0,0-1 0,-1 1 0,1-1 0,0 1 0,2 0 1,58-7-214,-55 7 217,384-4 1298,107-5-293,1044-11 348,-442 20 297,-104 0 97,19 0-1878,-21-49 169,-313 11-122,289-19 314,499-17 280,499 63-1162,-1876 11 474,-63 0-1229,1 0 0,54-10 0,-27-6-3607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3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11563,'210'-1'2863,"277"-18"-2635,734-39 1465,3 34-580,-263 7 554,187-3-1158,1070-37-414,2764-106 417,-3887 161-480,-895 11 159,-91-2-1820,-1-4-5277,-61-3-2142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10954,'0'0'13293,"10"-1"-12129,0 0-1003,0-2 0,1 1 0,-1-1 1,0-1-1,-1 0 0,1 0 0,-1-1 1,1 0-1,-1-1 0,13-10 0,9-11 0,42-45 1,-8 6-64,-65 66-99,0 0 0,1 0 0,-1 0 1,0 0-1,0-1 0,0 1 0,0 0 0,0 0 1,0 0-1,0 0 0,0 0 0,1 0 1,-1 0-1,0 0 0,0 0 0,0 0 0,0 0 1,0-1-1,1 1 0,-1 0 0,0 0 0,0 0 1,0 0-1,0 0 0,0 0 0,1 0 0,-1 0 1,0 0-1,0 0 0,0 0 0,0 0 1,0 0-1,0 1 0,1-1 0,-1 0 0,0 0 1,0 0-1,0 0 0,0 0 0,0 0 0,0 0 1,1 0-1,-1 0 0,0 0 0,0 1 0,0-1 1,0 0-1,0 0 0,0 0 0,0 0 1,0 0-1,0 0 0,0 1 0,0-1 0,1 0 1,-1 0-1,0 0 0,0 0 0,0 0 0,0 0 1,0 1-1,0-1 0,0 0 0,0 0 0,0 0 1,0 0-1,-1 1 0,0 18-107,-8 22-45,-4-5 161,7-23-23,1 0 0,1 0 1,0 1-1,0-1 0,1 1 1,1 0-1,0 0 0,1 0 1,1 19-1,1-32-69,-1 0 0,0 0 0,1 0-1,-1 1 1,1-1 0,-1 0 0,1 0 0,-1 0-1,1 0 1,0-1 0,0 1 0,-1 0 0,1 0 0,0 0-1,0 0 1,0-1 0,0 1 0,0 0 0,0-1 0,0 1-1,0-1 1,0 1 0,0-1 0,0 0 0,0 1 0,0-1-1,3 0 1,-1 1-610,0-1 0,0 0-1,0 0 1,0 0 0,0 0 0,1 0-1,-1-1 1,0 0 0,5-1 0,15-12-7773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12524,'0'0'14830,"54"23"-15631,-31-23-2338,1-6-3011,-1-4-10409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10442,'0'0'18006,"-10"1"-17862,1 1-129,0 1 0,1 0-1,-1 0 1,1 1 0,-1 0-1,1 1 1,1-1 0,-1 1 0,1 1-1,-1 0 1,1 0 0,1 0-1,0 1 1,-1 0 0,-4 9-1,6-11-12,0 1-1,1 1 1,0-1 0,1 1-1,-1-1 1,1 1-1,1 0 1,-1 0-1,1 0 1,0 1 0,1-1-1,0 0 1,0 1-1,0-1 1,1 1-1,1 8 1,-1-13-53,1-1 1,0 0-1,0 0 1,1 0-1,-1 1 1,0-1-1,1 0 0,-1-1 1,1 1-1,0 0 1,-1 0-1,1-1 1,0 1-1,0-1 0,0 1 1,0-1-1,0 0 1,1 0-1,-1 0 1,0 0-1,1 0 1,-1-1-1,0 1 0,1-1 1,-1 1-1,5-1 1,34 3-3746,-8-5-4272,-3-3-5219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13196,'0'0'7149,"-6"8"-4304,-18 29-442,17-10-874,7-26-1500,0 0 0,0 0 1,0-1-1,0 1 0,1 0 0,-1 0 0,0-1 0,1 1 0,-1 0 0,0-1 0,1 1 0,-1 0 0,1-1 1,-1 1-1,1-1 0,-1 1 0,1-1 0,0 1 0,-1-1 0,1 1 0,-1-1 0,1 0 0,0 1 0,0-1 1,-1 0-1,1 1 0,0-1 0,-1 0 0,1 0 0,0 0 0,1 0 0,5 1-151,0 0 1,0-1-1,0 0 0,0 0 0,0-1 0,0 1 0,-1-2 1,1 1-1,0-1 0,0 0 0,10-5 0,-12 4-244,1 1 1,-1-1-1,0 0 0,-1-1 0,1 1 0,0-1 0,-1 0 0,0 0 0,0 0 0,0-1 0,-1 0 0,1 1 0,-1-1 1,4-9-1,-59 81 3825,43-54-3180,0 1 1,1 0 0,0 0-1,2 1 1,-1 0-1,2 0 1,0 1-1,1-1 1,0 1-1,-1 17 1,5-31-444,0-2 60,0 0 0,0 1-1,0-1 1,0 0 0,0 0 0,0 1 0,0-1-1,0 0 1,0 0 0,0 1 0,0-1-1,0 0 1,0 0 0,0 0 0,0 1-1,0-1 1,0 0 0,0 0 0,0 0 0,1 1-1,-1-1 1,0 0 0,0 0 0,0 0-1,0 1 1,0-1 0,1 0 0,-1 0-1,0 0 1,0 0 0,0 1 0,0-1 0,1 0-1,-1 0 1,0 0 0,0 0 0,0 0-1,1 0 1,-1 0 0,0 0 0,0 0-1,1 0 1,-1 0 0,0 0 0,0 0 0,1 0-1,-1 0 1,0 0 0,0 0 0,0 0-1,1 0 1,-1 0 0,0 0 0,13 0-7327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250 245 10378,'0'0'3395,"10"-7"-117,3 0-2247,-8 6-666,0-2-1,-1 1 1,0 0 0,1-1 0,-1 0 0,0 0 0,0 0 0,0-1 0,-1 1 0,4-5 0,-7 7-295,1 1 1,-1-1-1,0 1 1,1-1-1,-1 1 1,0 0-1,0-1 1,1 1-1,-1-1 1,0 1 0,0-1-1,0 1 1,0-1-1,0 0 1,0 1-1,0-1 1,0 1-1,0-1 1,0 1-1,0-1 1,0 1 0,0-1-1,0 1 1,0-1-1,-1 1 1,1-1-1,0 1 1,0-1-1,-1 1 1,1 0-1,0-1 1,-1 1-1,1-1 1,0 1 0,-1 0-1,1-1 1,0 1-1,-1 0 1,1-1-1,-1 1 1,1 0-1,-1 0 1,1-1-1,-1 1 1,1 0 0,-1 0-1,1 0 1,-1 0-1,1 0 1,-1 0-1,1 0 1,-1 0-1,1 0 1,-1 0-1,1 0 1,-1 0 0,0 0-1,-40-3-244,37 3 404,-14 0-213,-1 1 0,1 0-1,0 1 1,0 1-1,-28 9 1,36-9 6,1 1 0,0 0 1,-1 0-1,1 1 0,1 0 1,-1 1-1,1 0 0,0 0 1,0 1-1,1 0 0,-11 13 1,16-18 20,1 0 1,-1 0 0,1 0-1,0 1 1,0-1 0,0 0 0,0 0-1,0 1 1,0-1 0,0 1 0,1-1-1,-1 1 1,1-1 0,0 1 0,0-1-1,0 5 1,0-6-31,1 1 0,-1-1-1,1 1 1,-1-1 0,1 0-1,0 1 1,-1-1 0,1 0 0,0 0-1,0 1 1,0-1 0,0 0-1,0 0 1,0 0 0,1 0 0,-1 0-1,0 0 1,1 0 0,-1-1 0,0 1-1,1 0 1,-1-1 0,1 1-1,-1-1 1,0 1 0,1-1 0,0 0-1,1 0 1,9 2 38,1-1 0,0 0 0,0-1 0,0-1 0,0 0 0,-1-1-1,1 0 1,0-1 0,-1 0 0,0-1 0,0 0 0,0-1 0,0-1 0,-1 0 0,18-12 0,-21 13 15,0-1 1,0-1-1,-1 1 1,0-1-1,0-1 1,0 1-1,-1-1 0,0 0 1,-1-1-1,0 1 1,0-1-1,-1 0 1,0 0-1,-1 0 1,0-1-1,0 1 1,-1-1-1,0 0 0,-1 0 1,1-18-1,-3 24-67,1-1 0,-1 1 0,0 0 0,0-1-1,0 1 1,-1 0 0,1 0 0,-1 0-1,0 0 1,0 0 0,-1 1 0,1-1 0,-1 1-1,0-1 1,0 1 0,0 0 0,0 0 0,0 0-1,-1 1 1,1-1 0,-1 1 0,0-1-1,0 1 1,0 1 0,0-1 0,0 0 0,0 1-1,0 0 1,-1 0 0,1 0 0,0 1 0,-5-1-1,1 0-119,-1 0 1,1 1-1,0-1 0,0 2 0,0-1 0,0 1 0,0 1 0,0-1 1,0 1-1,0 1 0,0-1 0,1 1 0,-1 1 0,1-1 1,0 1-1,-12 9 0,15-9-255,0-1 0,0 1 0,1 0 0,0 0 0,0 1 0,0-1 0,0 1 0,-2 5 1,4-7-654,0 0 0,0 0 0,0 0 0,0 1 0,1-1 0,0 0 0,-1 0 0,1 6 1,2 2-7253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16944,'0'0'4805,"52"0"-3620,-30 22-609,-8 7 1,1 12-353,-14 10-128,-1 7-32,-10 4-32,-10 2 32,-9 0-32,-5-2-64,-6-4-833,-3-10-928,-2-10-1667,-4-10-3202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12075,'0'0'3257,"-11"7"-1778,0 0-1156,1 1 1,-1-1-1,1 2 1,1-1-1,0 1 1,0 1-1,0 0 1,1 0-1,-12 21 1,8-5-181,1 0 1,1 1 0,1 1 0,1-1-1,2 1 1,1 1 0,1-1-1,1 1 1,1 0 0,2 0 0,1-1-1,10 58 1,-9-74-310,2 0 1,-1 0-1,2-1 0,-1 1 0,1-1 1,1 0-1,0 0 0,1 0 0,0-1 0,1 0 1,0 0-1,13 12 0,-10-13-1010,-1-1 0,1 0 0,0 0-1,1-1 1,0 0 0,25 9 0,28 4-7531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13997,'0'0'13042,"-3"13"-12476,-40 109 167,-19 67 34,60-185-766,1 1 1,0-1-1,1 1 0,-1-1 1,1 1-1,0-1 0,0 1 1,0-1-1,1 7 0,0-9 0,0-1 0,-1 1 0,1-1 1,0 1-1,0-1 0,0 0 0,0 1 0,0-1 0,0 0 0,0 0 0,1 0 0,-1 0 0,0 0 0,1 0 1,-1 0-1,1 0 0,-1 0 0,1-1 0,-1 1 0,1-1 0,-1 1 0,1-1 0,0 1 0,-1-1 0,1 0 1,3 0-1,26 3-662,1-1 1,36-3 0,17-12-8357,-56 5 1437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1634,'0'0'22709,"-9"63"-20627,4-43-705,-6 1-640,2 1-513,4-5-192,5-1-32,0-4-224,0-6-1025,11-6-5670,-2-17-1697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20403,'0'0'8584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189 132 7527,'0'0'11857,"-2"-9"-8740,2 6-2942,0 0 0,-1 1 0,0-1-1,1 0 1,-1 1 0,0-1 0,0 1-1,0-1 1,-1 1 0,1 0 0,0-1-1,-1 1 1,0 0 0,1 0 0,-5-4-1,2 4-64,1 1-1,-1-1 1,1 0-1,-1 1 1,0 0 0,0 0-1,0 0 1,0 0-1,0 1 1,0 0-1,0 0 1,0 0-1,-6 1 1,5-1-78,-1 1 1,1 0-1,1 0 1,-1 1 0,0-1-1,0 1 1,0 0-1,1 1 1,-1-1-1,1 1 1,0 0-1,0 0 1,0 0 0,0 0-1,0 1 1,1 0-1,-1 0 1,1 0-1,0 0 1,0 0 0,1 0-1,-1 1 1,1-1-1,0 1 1,0 0-1,1 0 1,-1 0-1,1 0 1,-1 7 0,2-11-24,0 0 0,0 0 0,0 0 1,1 0-1,-1 0 0,0 0 0,0 0 1,0 0-1,1-1 0,-1 1 1,1 0-1,-1 0 0,1 0 0,-1 0 1,1 0-1,-1-1 0,1 1 0,0 0 1,-1 0-1,1-1 0,0 1 0,0-1 1,-1 1-1,1 0 0,0-1 0,0 0 1,0 1-1,0-1 0,0 1 0,0-1 1,0 0-1,0 0 0,0 0 1,0 1-1,0-1 0,0 0 0,0 0 1,0 0-1,0-1 0,1 1 0,44-6 263,-30 0-234,0-1-1,-1 0 1,0-2 0,-1 1 0,0-2-1,0 0 1,24-23 0,-28 24-5,0-1 0,0 1 0,0-2 0,-2 0 0,1 0 0,-1 0 0,8-16 0,-28 74 4,0-6 41,2 2 0,2-1 0,2 1 0,0 45 0,6-87-82,-1 1 1,1 0 0,0 0-1,0-1 1,0 1 0,0 0-1,1 0 1,-1 0-1,0-1 1,1 1 0,-1 0-1,1-1 1,0 1 0,0 0-1,-1-1 1,1 1-1,0-1 1,0 1 0,0-1-1,1 0 1,-1 1 0,0-1-1,0 0 1,1 0-1,-1 0 1,1 0 0,-1 0-1,1 0 1,-1 0-1,1 0 1,0-1 0,-1 1-1,1 0 1,0-1 0,-1 0-1,1 1 1,0-1-1,0 0 1,0 0 0,-1 0-1,1 0 1,0 0 0,0 0-1,2-1 1,0 0-261,1 0 0,-1-1 1,1 1-1,-1-1 0,0 0 1,0 0-1,6-3 0,-6 2-351,-1 1 0,1-1-1,-1 0 1,0 0 0,0 0-1,0 0 1,0 0 0,2-4-1,10-22-6078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10410,'0'0'15663,"7"11"-15076,-2-4-423,-1-1 0,0 1 1,0 1-1,0-1 0,-1 1 0,0-1 1,0 1-1,-1 0 0,0 0 0,-1 0 1,0 0-1,1 14 0,-3-19-139,1 0 0,0-1 1,0 1-1,0 0 0,1 0 0,-1-1 0,1 1 0,0 0 0,-1-1 0,1 1 1,0 0-1,0-1 0,1 1 0,-1-1 0,1 0 0,-1 1 0,1-1 0,2 3 0,-2-4-108,0 0-1,0 0 1,1 0-1,-1-1 1,0 1-1,0-1 0,0 1 1,1-1-1,-1 0 1,0 0-1,1 0 1,-1 0-1,0 0 0,0 0 1,1-1-1,-1 1 1,0-1-1,0 1 1,1-1-1,-1 0 0,0 0 1,0 0-1,0 0 1,2-2-1,4-2-1016,0 0 1,0 0-1,-1-1 1,1 0-1,9-11 0,14-19-8397,-30 35 9806,-4 11 5190,-46 62 2608,-10 17-3793,54-81-4176,1 0 0,1 1 0,-1-1-1,2 1 1,-1 0 0,1-1 0,0 1 0,1 0 0,-1 12 0,7-1-1946,14-11-3991,-2-9-1179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13196,'0'0'12749,"78"25"-11372,-33-25-608,5 0-577,2 0-160,6 0-417,-4-5-1504,-5-4-2467,1-4-3428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17649,'0'0'9208,"-7"12"-8241,-15 35-611,3 2 0,2 1 1,-13 56-1,26-91-344,1 1-1,0-1 1,1 0 0,-1 27 0,4-40-9,-1-1 1,1 0 0,0 0-1,-1 0 1,1 0 0,0 0-1,0 0 1,0 0 0,0 0-1,0 0 1,0 0 0,0 0 0,0 0-1,0-1 1,0 1 0,0 0-1,0-1 1,1 1 0,-1-1-1,0 1 1,0-1 0,1 0-1,-1 1 1,0-1 0,1 0-1,-1 0 1,2 0 0,44 3-63,-41-3-28,18 1-657,29 0-2476,-23-8-5014,-14-4-1402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13164,'0'0'10474,"-16"56"-9160,16-35-962,0 1-288,0-2-32,0-2-128,0-4-1185,9-5-609,-4-6-865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13100,'0'0'13325,"34"51"-12460,-18-37-449,1-2-320,1-2-32,0 2-32,0-8-448,2 0-833,-2-4-833,0 0-737,0-7-640,1-7-2146,-4 0-769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13997,'-1'31'11434,"-3"22"-8560,-1 15-3281,6 37 592,1-13-1073,-7-32-2941,1-45 221,-3-7-2639,-3-5-2139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5862,'0'0'21599,"8"1"-20590,42 1-291,50 3-114,-89-5-743,0-1-1,0 0 1,0 0 0,0-1-1,-1-1 1,17-5 0,-26 7-5,1 1 0,-1-1 0,1 0 1,-1 1-1,0-1 0,1 0 1,-1 0-1,0 0 0,0 0 0,0-1 1,1 1-1,-1 0 0,0 0 0,-1-1 1,1 1-1,0-1 0,0 1 1,0-2-1,0-31-7856,-5 13 356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13100,'0'0'12877,"68"-22"-11692,-25 22-449,2 0-479,-3 4-225,-1 5-128,-1 1-1250,-8 0-2273,-5-3-4517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17104,'0'0'7303,"-55"42"-6182,40-10-448,-5 5-97,10 1-127,6-1-257,4-2-128,0-3 0,4-9-32,15-6-32,-1-5 32,4-9-320,-4-3-449,4-2-1345,-8-17-1922,0-9-3747</inkml:trace>
  <inkml:trace contextRef="#ctx0" brushRef="#br0" timeOffset="1">137 1 17296,'0'0'9225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159 209 9673,'0'0'3732,"3"-9"106,10-31-918,-12 39-2807,-1-1 1,0 0-1,1 0 0,-1 1 0,0-1 1,0 0-1,-1 0 0,1 1 0,0-1 1,0 0-1,-1 0 0,1 1 1,-1-1-1,0 0 0,1 1 0,-1-1 1,0 1-1,0-1 0,0 1 0,0-1 1,0 1-1,0-1 0,0 1 0,-1 0 1,1 0-1,0 0 0,-1 0 1,1 0-1,-1 0 0,1 0 0,-1 0 1,0 0-1,1 1 0,-1-1 0,0 1 1,1-1-1,-1 1 0,0 0 0,0 0 1,-2-1-1,-1 0-53,0 1-1,-1-1 1,1 1 0,0 0-1,-1 0 1,1 0 0,0 1-1,-1 0 1,1 0 0,0 0-1,-10 4 1,10-1 13,0 1-1,0-1 1,0 1 0,0 0 0,1 1 0,0-1 0,0 1-1,1-1 1,0 1 0,0 0 0,0 0 0,0 1-1,1-1 1,0 0 0,1 1 0,-1 0 0,1-1 0,0 1-1,1 0 1,0-1 0,0 1 0,0 0 0,1-1-1,1 8 1,-1-13-36,0 1-1,0-1 1,0 0-1,0 0 1,0 0 0,0 0-1,0 0 1,0 0-1,1 0 1,-1 0-1,0 0 1,1 0 0,-1-1-1,0 1 1,1-1-1,-1 1 1,1-1-1,-1 1 1,1-1-1,-1 0 1,1 0 0,0 0-1,-1 0 1,2 0-1,40-3 935,-27-2-854,0-1 0,0 0 0,-1 0 1,1-2-1,-1 0 0,-1-1 0,0 0 1,0-1-1,14-14 0,-12 10-49,-1-1 1,0-1-1,-1 0 0,-1-1 0,0 0 0,18-36 0,-21 21 418,-9 32-482,-1 0 0,0-1 0,0 1-1,0 0 1,0-1 0,1 1 0,-1-1-1,0 1 1,0 0 0,0-1 0,0 1-1,0-1 1,0 1 0,0-1 0,0 1 0,0 0-1,0-1 1,0 1 0,-1-1 0,1 1-1,0-1 1,0 1 0,0 0 0,0-1-1,-1 1 1,1 0 0,0-1 0,0 1-1,-1 0 1,1-1 0,0 1 0,-1 0 0,1-1-1,0 1 1,-1 0 0,1 0 0,0-1-1,-1 1 1,1 0 0,0 0 0,-1 0-1,1 0 1,-1 0 0,1-1 0,-1 1-1,1 0 1,0 0 0,-1 0 0,1 0-1,-1 0 1,1 0 0,-1 0 0,1 0 0,0 1-1,-1-1 1,1 0 0,-1 0 0,1 0-1,0 0 1,-1 1 0,1-1 0,0 0-1,-1 0 1,1 0 0,0 1 0,-1-1-1,0 1 1,-3 2-4,0 1 0,0-1 0,0 1 0,0 0 0,1 0 0,-1 0-1,1 1 1,0-1 0,1 1 0,-1 0 0,1 0 0,0 0 0,-3 7 0,0 4-7,0 0 1,2 0 0,-4 20 0,6-22 47,-1 1 1,2-1 0,0 1 0,0-1 0,2 0-1,4 26 1,-5-36-106,1-1-1,-1 1 1,0-1-1,1 0 1,0 1 0,0-1-1,0 0 1,0 0-1,0 0 1,1 0 0,-1-1-1,1 1 1,3 2-1,-3-3-209,1 0 0,-1 0 0,1-1-1,-1 0 1,1 1 0,-1-1 0,1-1 0,0 1-1,-1 0 1,1-1 0,0 0 0,0 0-1,0 0 1,-1 0 0,7-1 0,10-7-5219,0-8-3759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4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19122,'0'0'9065,"5"50"-8777,-10-27-160,-1 0-96,-3 0-32,4-4 32,5-3-64,-2-7-1089,2-6-929,0-18-5413,5-13-1505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15150,'0'0'11852,"-43"54"-11788,43-50-577,13-4-11819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16207,'0'0'4741,"47"0"-3012,-8 0-543,17 0-161,2-2-641,5 1-288,0-3-96,-7 3-769,-13 0-832,-16-1-641,-16 0-929,-24-1-5926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2242,'0'0'20724,"70"47"-19956,-18-47-415,9 0-289,4 0-64,2 0-833,-1-4-1473,-6-4-1570,-8-2-2049,-3 0-1859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290 109 7623,'0'0'5723,"2"-12"-1714,5-37-1073,-7 47-2827,0 0-1,0 0 1,0 1-1,0-1 1,0 0 0,0 0-1,-1 0 1,1 1-1,-1-1 1,1 0 0,-1 0-1,0 1 1,1-1-1,-1 0 1,0 1-1,0-1 1,0 1 0,-1-1-1,1 1 1,0 0-1,0 0 1,-1-1-1,1 1 1,-1 0 0,1 0-1,-1 0 1,1 0-1,-1 0 1,0 1-1,1-1 1,-1 1 0,0-1-1,0 1 1,0-1-1,1 1 1,-1 0-1,0 0 1,0 0 0,-2 0-1,-4 0 11,1 0-1,-1 0 0,1 1 1,-1 0-1,1 1 1,0 0-1,-13 4 1,7 1-39,0 0 1,0 1 0,1 0-1,0 1 1,0 1 0,1 0 0,1 0-1,-1 1 1,-13 20 0,18-23 51,0 0-1,1 0 1,0 0 0,1 1-1,0 0 1,0 0 0,1 0 0,0 0-1,0 0 1,1 1 0,0-1-1,1 1 1,0 0 0,1-1 0,1 20-1,0-24-99,1 0 0,0 0 0,0 0 0,0 0 0,1 0 0,-1-1 0,1 1 0,0-1 0,0 0 0,1 1 0,0-2 0,-1 1-1,1 0 1,0-1 0,1 1 0,-1-1 0,1-1 0,-1 1 0,1 0 0,0-1 0,0 0 0,0 0 0,0-1 0,0 1 0,7 0 0,4 1 6,1 0 1,-1-1-1,1-1 1,0 0-1,0-1 0,32-5 1,-40 3-20,0 0-1,-1-1 1,1 0 0,-1-1-1,1 0 1,-1 0 0,0 0-1,-1-1 1,1-1 0,-1 1-1,0-1 1,0 0 0,-1-1-1,1 0 1,-2 0-1,1 0 1,-1 0 0,0-1-1,8-16 1,-11 18-98,0 1 1,0 0-1,0-1 1,0 1-1,-1-1 0,0 1 1,0-1-1,0 1 1,-1-1-1,0 0 0,0 1 1,-1-1-1,1 0 1,-1 1-1,0-1 0,-1 1 1,1-1-1,-1 1 1,0-1-1,-1 1 0,1 0 1,-1 0-1,0 0 1,0 1-1,0-1 0,-1 1 1,0-1-1,0 1 1,0 0-1,0 1 0,-1-1 1,-7-4-1,5 4-740,-1 0 0,1 0 0,-1 1 0,0 0 0,0 1-1,0-1 1,0 2 0,-9-2 0,-24-2-6148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1 801,'0'0'20211,"-48"39"-18674,23-13 65,1 5-321,-1 2-128,2 0-256,4 0-641,3-4-192,9-3-32,2-1-32,1-7-864,4-10-1731,14-8-11947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9065,'13'0'2978,"340"-13"3952,177-35-5537,15-25-1140,312-22 1661,245 1-1668,-1009 80-300,337-45 750,4 33 819,-414 25-1449,62 5 28,-81-4-329,-36 0-5023,8 0 1264,-5 0-1173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2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8264,'199'-3'9449,"0"-4"-6591,198-4-1638,223 4 63,-4-47 87,-303 14-291,449-2-1,-740 41-960,21 2-193,-43-1 69,0 0 1,0 1-1,0-1 1,0 0-1,1 1 1,-1-1-1,0 0 1,0 1-1,0-1 1,0 0-1,0 1 1,0-1 0,-1 0-1,1 1 1,0-1-1,0 0 1,0 1-1,0-1 1,0 0-1,0 1 1,-1-1-1,1 0 1,0 1-1,0-1 1,0 0-1,-1 0 1,1 1-1,0-1 1,0 0-1,-1 0 1,1 0-1,0 1 1,0-1-1,-1 0 1,1 0-1,0 0 1,-1 0-1,1 1 1,0-1-1,-1 0 1,1 0-1,0 0 1,-1 0-1,-22 10 77,-9 2-1952,29-11 975,-1 1-1,1-1 1,0 1 0,0-1 0,-1 0 0,1 0 0,-1 0 0,-6 0 0,-4-1-6210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8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8552,'0'0'12540,"14"6"-11398,10 4-679,1-1 0,0-2-1,1 0 1,0-2 0,36 4-1,40-6-103,-1-4-1,119-17 1,200-49-217,-57 8-21,-244 44 267,127 3-1,-44 25 586,22 1-414,-215-14-463,-1 0 0,0-1 0,0 0-1,0 0 1,0-1 0,0 0 0,-1-1 0,1 1-1,-1-1 1,1-1 0,-1 0 0,0 0-1,0 0 1,0-1 0,9-8 0,-15 13-102,-1 0 1,0-1 0,0 1 0,1 0-1,-1 0 1,0 0 0,0-1-1,1 1 1,-1 0 0,0 0 0,0-1-1,0 1 1,1 0 0,-1-1 0,0 1-1,0 0 1,0-1 0,0 1 0,0 0-1,0-1 1,0 1 0,0 0 0,0 0-1,0-1 1,0 1 0,0 0 0,0-1-1,0 1 1,0 0 0,0-1-1,0 1 1,0 0 0,0-1 0,0 1-1,0 0 1,-1-1 0,1 1 0,0 0-1,0 0 1,0-1 0,-1 1 0,1 0-1,0 0 1,0-1 0,-1 1 0,1 0-1,0 0 1,0 0 0,-1-1-1,1 1 1,0 0 0,-1 0 0,1 0-1,0 0 1,-1 0 0,1 0 0,0 0-1,-1 0 1,-22-1-5540,19 1 2240,-4 0-2701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13004,'0'0'6390,"12"-1"-5178,110-9 1829,172 10 0,-143 2-2866,550 34 14,-547-25-143,334-2 940,-385-15-631,-1-5-1,175-41 1,-264 49-192,-1-1 1,1 0-1,20-11 0,-31 14-243,1-1 0,-1 1 0,0-1-1,1 0 1,-1 1 0,0-1-1,0 0 1,0 0 0,-1-1-1,4-3 1,-4 4-157,-1 1-1,1 0 1,-1 0 0,0-1 0,0 1 0,1 0-1,-1-1 1,0 1 0,0 0 0,0 0-1,0-1 1,0 1 0,0 0 0,-1-1-1,1 1 1,0 0 0,-1 0 0,1-1-1,-1 1 1,1 0 0,-1 0 0,0 0 0,1 0-1,-2-2 1,-13-13-8432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3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5061,'0'0'1265,"-10"-2"-699,-28-2 82,36 4-378,0 0 0,0 0 0,0-1 1,0 1-1,0 0 0,0-1 0,1 1 0,-1-1 0,0 0 1,0 1-1,1-1 0,-1 0 0,1 0 0,-1 0 0,0 0 1,1 0-1,0-1 0,-1 1 0,1 0 0,0-1 0,0 1 1,-1-1-1,0-2 2674,23 22 735,-8-11-3303,0 1 0,1-2-1,-1 0 1,1-1 0,0 0 0,1-1 0,-1 0 0,1-1 0,17 0 0,22 1-497,64-5-1,-68 0-85,-40 1-145,53-4-1644,-22-6-3685,-24 3-1616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11147,'0'0'2007,"9"0"480,36 0-790,-1 3-1,63 10 0,-88-9-1694,0 0 0,-1 1 1,1 1-1,-1 1 0,-1 1 0,1 0 1,-2 1-1,28 19 0,-41-25-62,0-1 0,0 1 0,0 0 0,0 0 0,0 0-1,0 0 1,-1 0 0,0 1 0,0-1 0,0 1 0,0-1 0,0 1-1,-1 0 1,1 0 0,-1 0 0,1 6 0,-2-7 23,0 0 1,0 0-1,0 0 1,0 0-1,-1 0 1,0 0-1,0 0 1,1 0-1,-2 0 1,1 0-1,0 0 1,-1 0-1,1-1 1,-1 1-1,0 0 1,0-1-1,0 0 1,0 1-1,0-1 1,0 0-1,-5 3 1,-25 17 113,0-1 1,-2-2-1,-63 26 1,-37 21 241,90-33 37,30-9-1441,14-23 864,-1 0 1,1 0-1,0 0 0,0 0 0,0 0 0,0 0 0,0 0 1,0 0-1,0 0 0,1 0 0,-1 0 0,0 0 1,0 0-1,1 0 0,-1 0 0,1 0 0,-1 0 0,1 0 1,-1 0-1,1 0 0,-1 0 0,2 0 0,18 10-8176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216 103 10954,'0'0'2493,"10"-9"251,-1 1-2036,2-2 344,-1 1 0,0-2 0,0 1 0,-1-1 0,11-18 0,-22 24 910,-9 7-1505,-13 9-479,1 6 21,0 1 0,-20 20 0,36-32-1,1 1 1,0 0-1,0 0 0,1 0 1,-1 0-1,2 1 0,-1 0 1,1 0-1,0 0 1,-4 16-1,8-24 1,0 1 0,0 0 1,0-1-1,0 1 0,0 0 1,1-1-1,-1 1 0,0-1 0,0 1 1,0 0-1,1-1 0,-1 1 0,0-1 1,1 1-1,-1-1 0,1 1 0,-1-1 1,1 1-1,-1-1 0,1 1 1,-1-1-1,1 0 0,-1 1 0,1-1 1,-1 0-1,1 1 0,0-1 0,-1 0 1,1 0-1,-1 0 0,1 1 1,0-1-1,-1 0 0,1 0 0,0 0 1,-1 0-1,1 0 0,1 0 0,34 0-68,-25-1-31,32-1-572,-30 0 419,0 1 0,0 1-1,0 0 1,0 1 0,0 0 0,20 5-1,-31-5 246,0 0 0,0 0 0,-1 0 0,1 0 0,0 0 0,-1 1 0,1-1 0,-1 1 0,0-1 0,1 1 0,-1-1 0,0 1 0,0 0 0,0-1 0,0 1 0,0 0 0,0 0 0,-1 0 0,1 0 0,-1 0-1,1 0 1,-1 0 0,0 0 0,0 0 0,1 0 0,-1 0 0,-1 0 0,1 0 0,-1 2 0,1 1 35,-1 0 0,0 0-1,0 0 1,0 0 0,-1 0 0,0-1 0,0 1-1,0 0 1,0-1 0,-6 8 0,-2-2 255,-1 0 0,0-1-1,0 0 1,-1-1 0,0 0 0,-1-1 0,1-1 0,-2 0 0,1 0-1,0-1 1,-1-1 0,0 0 0,0-1 0,0 0 0,-1-2 0,1 1-1,0-2 1,-1 0 0,-16-2 0,28 2-291,0 0 1,0 0-1,0-1 0,1 1 0,-1-1 1,0 0-1,1 0 0,-1 0 1,1 0-1,-1 0 0,1 0 0,-1-1 1,1 1-1,0-1 0,-1 0 1,1 0-1,0 0 0,0 0 0,1 0 1,-1 0-1,0 0 0,1 0 0,-1-1 1,1 1-1,0-1 0,-2-4 1,2 4-235,0 0 1,1 0 0,0 0-1,0-1 1,0 1 0,0 0-1,0 0 1,1 0 0,-1 0-1,1 0 1,0 0 0,0 0-1,0 0 1,0 1-1,1-1 1,-1 0 0,1 0-1,-1 1 1,1-1 0,0 1-1,0 0 1,0-1 0,1 1-1,1-2 1,32-24-4328,6 1-1702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86 7911,'0'0'18071,"-7"8"-17991,-3 5-76,0 1 0,-13 26 0,21-37-2,0 0-1,0 1 1,0-1 0,1 1-1,-1-1 1,1 1-1,0 0 1,0 0 0,1-1-1,-1 1 1,1 0 0,-1 0-1,1 0 1,1 0 0,-1 0-1,0 0 1,1-1-1,0 1 1,0 0 0,0 0-1,3 5 1,-3-7 19,1 0 1,-1-1-1,1 1 1,0-1-1,0 1 0,0-1 1,0 0-1,0 0 1,0 0-1,0 0 0,0 0 1,0 0-1,0-1 1,0 1-1,1 0 0,-1-1 1,0 0-1,0 0 1,1 0-1,-1 0 0,0 0 1,1 0-1,-1 0 1,0-1-1,0 1 0,4-2 1,1 0 72,-1 0 1,0 0 0,0-1 0,0 0 0,0 0-1,0 0 1,-1-1 0,6-4 0,-4 1-72,-1 1 0,1-2 0,-1 1 0,-1 0-1,1-1 1,-2 0 0,1-1 0,-1 1 0,0-1 0,0 0 0,-1 1 0,-1-2 0,1 1 0,-2 0 0,1 0 0,-1-1 0,0 1 0,-1-1 0,-1-12 0,0 19-18,1 1-1,-1-1 1,1 1 0,-1-1 0,0 1-1,0 0 1,0 0 0,0-1 0,0 1-1,-1 0 1,1 0 0,0 0 0,-1 0-1,0 0 1,0 1 0,1-1 0,-1 0-1,0 1 1,0-1 0,0 1 0,0 0-1,-1 0 1,1 0 0,0 0 0,-4-1-1,5 1-45,0 1-1,-1 0 1,1-1-1,0 1 1,-1 0-1,1 0 1,-1 0-1,1 0 1,-1 0-1,1 0 1,0 0-1,-1 0 1,1 1 0,0-1-1,-1 1 1,1-1-1,0 1 1,-1-1-1,1 1 1,0 0-1,0-1 1,-1 1-1,1 0 1,0 0-1,0 0 1,0 0-1,0 0 1,0 0-1,1 0 1,-1 0-1,0 1 1,0-1-1,1 0 1,-1 0-1,1 1 1,-1-1-1,1 0 1,-1 1 0,1-1-1,0 1 1,0-1-1,-1 3 1,1-3-211,0 0 0,0 0 0,0 0 0,0 0 0,0 1 0,0-1 0,0 0 0,0 0 0,1 0 0,-1 0 0,0 0 1,1 0-1,-1 0 0,0 0 0,1 0 0,-1 0 0,1 0 0,0 0 0,-1 0 0,1-1 0,0 1 0,-1 0 0,1 0 1,0-1-1,0 1 0,0 0 0,0-1 0,0 1 0,0-1 0,0 1 0,0-1 0,0 1 0,0-1 0,0 0 0,0 1 0,0-1 1,0 0-1,0 0 0,0 0 0,0 0 0,2 0 0,21 1-8556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9097,'0'0'13842,"5"8"-12443,0 1-1232,-1 0 1,0 0-1,0 0 1,-1 0-1,-1 0 1,1 1-1,-2-1 1,1 1 0,-1 0-1,-1-1 1,0 1-1,-1 17 1,-5 20 45,-14 59 0,12-76-350,2-1-1,1 1 0,1 0 0,2 0 0,2 58 0,0-88 83,0 1-1,0-1 1,0 1-1,0-1 1,0 1-1,0-1 1,0 1-1,0-1 1,1 0-1,-1 1 1,0-1-1,0 1 1,0-1 0,1 1-1,-1-1 1,0 0-1,0 1 1,1-1-1,-1 0 1,0 1-1,1-1 1,-1 0-1,0 1 1,1-1-1,-1 0 1,0 0-1,1 1 1,-1-1-1,1 0 1,-1 0-1,0 0 1,1 0-1,-1 0 1,1 1-1,16-10-2485,8-20-3524,-13 1-213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10186,'0'0'12534,"0"11"-11183,-7 88 115,3-70-1396,1 0 0,1 1-1,2-1 1,4 34 0,-4-62-37,0-1 0,1 1 0,-1 0 0,0 0-1,0 0 1,1 0 0,-1-1 0,1 1 0,-1 0 0,1 0 0,-1 0 0,1-1 0,-1 1 0,1 0 0,0-1 0,-1 1 0,1-1 0,0 1-1,0-1 1,-1 1 0,1-1 0,0 1 0,0-1 0,0 0 0,0 1 0,-1-1 0,1 0 0,0 0 0,0 0 0,0 0 0,0 0 0,0 0-1,0 0 1,0 0 0,0 0 0,-1 0 0,1 0 0,0 0 0,0-1 0,0 1 0,0 0 0,0-1 0,-1 1 0,1 0 0,0-1 0,0 1-1,-1-1 1,2-1 0,3 0 136,0-1 1,0 0-1,-1 0 0,1-1 0,-1 1 0,5-7 0,7-11 54,-2-2 0,-1 1 0,-1-2 0,-1 0 0,0 0-1,-2-1 1,7-32 0,-13 44 931,-4 20-3507,1-2-2244,0 1-3305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216 245 2402,'0'0'16555,"0"-9"-14516,1 0-1875,-5-32 2698,4 39-2762,-1 1 0,0-1-1,1 1 1,-1-1 0,0 1-1,0 0 1,0-1 0,0 1-1,0 0 1,0 0 0,-1-1-1,1 1 1,0 0 0,-1 0-1,1 0 1,0 0 0,-1 1-1,1-1 1,-1 0 0,0 1-1,1-1 1,-1 1 0,1-1-1,-1 1 1,0 0 0,-2 0-1,-4-1-14,0 2 0,1-1 0,-1 1 0,1 0 0,-1 1-1,1 0 1,-1 0 0,1 0 0,0 1 0,0 0 0,0 1 0,0-1 0,1 1-1,-9 7 1,10-7-11,0-1-1,1 1 0,-1 0 0,1 1 0,0-1 1,0 1-1,1-1 0,-1 1 0,1 0 0,0 1 1,1-1-1,-1 1 0,1-1 0,0 1 0,0-1 1,1 1-1,-1 0 0,0 11 0,3-16-65,-1 1 0,0-1-1,1 1 1,-1 0 0,1-1 0,-1 1-1,1-1 1,0 1 0,0-1-1,0 0 1,0 1 0,0-1 0,0 0-1,0 1 1,0-1 0,0 0 0,0 0-1,1 0 1,-1 0 0,0 0 0,1 0-1,-1-1 1,1 1 0,-1 0-1,1-1 1,0 1 0,-1-1 0,1 1-1,-1-1 1,1 0 0,0 0 0,-1 0-1,1 0 1,0 0 0,-1 0 0,3-1-1,5 1 54,0 0 0,0-1 0,0 0 0,0-1 0,15-5-1,-11 2-58,0-2 0,0 1 0,-1-2 0,1 0 0,-2 0-1,1-1 1,-1 0 0,-1-1 0,0 0 0,0-1 0,-1 0-1,11-18 1,-7 10 7,-2-1-1,0-1 0,-2 0 1,0 0-1,-1-1 0,-1 0 1,4-24-1,-43 84 1434,22-17-1410,1 0 0,0 0 1,-9 40-1,15-48-19,0-1 1,1 1-1,1 0 1,0 0-1,1 0 1,0 0-1,1 0 1,3 16-1,-2-23-29,0 0 0,0-1-1,0 1 1,1-1-1,0 1 1,0-1-1,0 0 1,1 0-1,-1 0 1,6 4 0,21 13-3852,-28-21 2622,1 0 0,0 0-1,-1 0 1,1 0 0,0 0-1,0-1 1,0 0 0,0 1-1,5-1 1,4-2-12517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5 106 9769,'0'0'11280,"8"-1"-9833,36-2 200,-13 2-946,54-10 1,-75 9-628,0-1-1,0 0 1,-1 0-1,1-1 1,-1-1-1,1 1 0,-1-1 1,-1-1-1,14-10 1,-21 16-55,-1-1 0,1 1-1,0-1 1,0 1 0,0-1 0,0 0 0,0 1-1,-1-1 1,1 0 0,0 0 0,-1 0 0,1 0 0,0 0-1,-1 0 1,1 1 0,-1-1 0,0 0 0,1 0 0,-1-1-1,0 1 1,1 0 0,-1 0 0,0 0 0,0 0 0,0 0-1,0 0 1,0-2 0,-1 2-3,0 0-1,0 0 1,0 1 0,0-1-1,-1 0 1,1 0 0,0 0 0,0 1-1,0-1 1,-1 1 0,1-1-1,0 1 1,-1-1 0,1 1-1,-1 0 1,1 0 0,-2-1 0,-10 0 20,1 1 0,0 0 1,-20 2-1,15 1-11,0 1 1,0 1-1,0 1 0,0 0 0,-17 10 0,28-14-30,1 1 0,0-1-1,-1 1 1,1 1 0,1-1 0,-1 1 0,0 0 0,1 0 0,0 0 0,0 0 0,0 1 0,0 0-1,1 0 1,0 0 0,0 0 0,0 0 0,1 1 0,-4 9 0,6-13 2,0 1 0,0-1 0,0 0 0,0 0 0,1 0 0,-1 0-1,1 0 1,-1 0 0,1 0 0,0 0 0,0 0 0,0 0 0,0 0 0,0-1 0,0 1 0,0 0 0,1-1 0,-1 1 0,1-1 0,-1 1 0,1-1 0,-1 0 0,1 1 0,0-1 0,0 0 0,-1 0-1,1 0 1,0 0 0,0-1 0,0 1 0,0 0 0,0-1 0,0 0 0,1 1 0,2-1 0,12 3 18,1-1 1,-1-1-1,23 0 0,-24-1-20,33 1-103,51 0-2115,-36-7-3560,-23-5-2224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9961,'0'0'11643,"3"11"-10660,9 49 238,8 94 1,-3-6-831,-7-78-320,-5-31-29,1 0 1,2-1-1,16 50 1,-18-77 14,-2-10 105,-11-22-237,-21-19-1613,0 1 0,-42-41 0,36 43 827,-55-80 1,89 117 912,0 0 0,0-1 0,0 1 0,0 0 0,0 0 0,0 0 0,0-1 0,0 1 0,0 0 0,0 0 1,0-1-1,0 1 0,0 0 0,0 0 0,0-1 0,0 1 0,0 0 0,0 0 0,0-1 0,0 1 0,0 0 0,0 0 1,1 0-1,-1-1 0,0 1 0,0 0 0,0 0 0,0 0 0,0-1 0,1 1 0,-1 0 0,0 0 0,0 0 0,0 0 1,1 0-1,-1-1 0,0 1 0,0 0 0,1 0 0,-1 0 0,0 0 0,0 0 0,0 0 0,1 0 0,-1 0 0,0 0 1,1 0-1,22-3 936,31 4-411,-49 0-324,-2-1-265,156 6-138,-105-6-2773,-1-3-3360,-22-1-930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4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140 113 14350,'0'0'8856,"-10"3"-8242,3-1-566,1 0 0,-1 1 0,1 0 0,0 0 0,0 1 0,0-1 0,0 1 0,1 1 0,-1-1 0,1 1 0,0 0 0,1 0 0,-7 9 1,0 2-17,6-11-16,1 1 0,0 0 0,0 0 0,1 0 0,-1 1 0,2-1 0,-5 12 0,7-17-15,0-1 0,0 0 0,0 1 0,0-1 0,0 0 1,0 1-1,0-1 0,0 1 0,0-1 0,1 0 0,-1 1 0,0-1 1,0 0-1,0 1 0,0-1 0,0 0 0,1 1 0,-1-1 0,0 0 1,0 1-1,1-1 0,-1 0 0,0 0 0,1 1 0,-1-1 1,0 0-1,0 0 0,1 0 0,-1 1 0,0-1 0,1 0 0,-1 0 1,1 0-1,-1 0 0,0 0 0,1 0 0,-1 0 0,0 0 0,1 0 1,0 0-1,20 0 58,-16-1-37,33-4 32,-1-1 1,43-14-1,-49 11-26,0 2-1,0 1 0,0 1 0,33-1 0,-63 6 18,1 0-1,-1 0 1,1 0 0,0 0 0,-1 0 0,1 0 0,0 1 0,-1-1-1,1 0 1,-1 1 0,1-1 0,0 1 0,-1 0 0,1-1 0,-1 1-1,0 0 1,1 0 0,-1 0 0,0 0 0,1 0 0,-1 0 0,1 2-1,-2-2-5,0 0-1,0 0 0,0 0 0,0 0 0,0 0 1,-1 0-1,1 0 0,0 0 0,-1 0 1,1 0-1,-1-1 0,1 1 0,-1 0 0,1 0 1,-1 0-1,0-1 0,1 1 0,-1 0 1,0-1-1,1 1 0,-1 0 0,0-1 0,0 1 1,0-1-1,0 1 0,1-1 0,-1 0 1,0 1-1,0-1 0,0 0 0,0 1 0,0-1 1,0 0-1,0 0 0,-1 0 0,0 0 27,1 1-1,0-1 0,0 1 0,-1-1 0,1 0 1,0 0-1,-1 0 0,1 0 0,0 0 0,-1 0 1,1 0-1,0 0 0,-1 0 0,1 0 0,0-1 1,0 1-1,-1-1 0,1 1 0,0-1 0,0 1 0,0-1 1,0 0-1,-1 1 0,1-1 0,0 0 0,0 0 1,1 0-1,-1 0 0,0 0 0,0 0 0,0 0 1,1 0-1,-1 0 0,0-1 0,1 1 0,-1 0 1,1 0-1,-1 0 0,1-1 0,0 1 0,-1 0 1,1-3-1,-1-8-28,-1 0 1,2 0-1,0 0 0,1-13 1,0 4 53,-1-93-69,53 156-2493,-48-38 1752,0-1-1,1 0 0,-1 0 0,1 0 1,-1 0-1,1-1 0,0 0 1,10 3-1,23-2-6705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117 332 11531,'0'0'2690,"4"-11"-132,-2 6-2295,16-52 2131,-17 51-2019,0 1 1,0-1 0,0 1 0,-1-1-1,1 1 1,-1-1 0,-1 1 0,1-1-1,-1 0 1,-2-6 0,2 10-318,0 1-1,0 0 1,0 0 0,0 0 0,0 0-1,0 0 1,0 0 0,0 0 0,-1 0-1,1 0 1,0 0 0,-1 1 0,1-1-1,0 1 1,-1-1 0,1 1 0,-1-1-1,1 1 1,-1 0 0,1 0 0,-1 0-1,1 0 1,-1 0 0,1 0 0,-1 0-1,1 0 1,-1 0 0,1 1 0,-1-1-1,-2 2 1,-1-1-13,0 0 0,0 1 0,0 0 1,0 0-1,0 0 0,0 1 0,-6 3 0,7-2 32,-1-1 0,1 1 0,0 0 0,0 0 0,1 0 0,-1 1 1,1-1-1,0 1 0,0 0 0,0 0 0,0 0 0,1 0 0,-3 10 0,5-14-59,1-1 0,-1 1 0,0-1-1,1 1 1,-1 0 0,0-1 0,1 1 0,-1-1 0,1 1 0,-1-1 0,1 0 0,0 1 0,-1-1 0,1 1 0,-1-1 0,1 0 0,0 0 0,-1 1 0,1-1 0,0 0-1,-1 0 1,1 0 0,0 0 0,-1 1 0,1-1 0,0 0 0,-1 0 0,1 0 0,0-1 0,-1 1 0,1 0 0,0 0 0,0 0 0,-1 0 0,1-1 0,-1 1 0,2-1-1,31-7 332,-16 0-303,1-1 0,-2-1 0,1-1 0,-1 0 0,-1-1 0,0-1 0,-1 0 0,0-1 0,-1 0 0,-1-1 0,0-1 0,-1 0 0,-1-1 0,0 0 0,-1 0 0,-1-1-1,6-18 1,-20 56-53,-4 13 184,1 1 0,-7 59 0,15-87-141,1-1 1,0 0 0,0 0-1,0 1 1,1-1 0,0 0-1,0 0 1,0 0 0,1 0-1,-1 0 1,1 0 0,0 0-1,1-1 1,2 6 0,-2-7-34,0 0 0,0-1 0,0 1 0,0 0 0,1-1 0,-1 0 0,1 0 0,-1 0 1,1 0-1,0 0 0,0-1 0,-1 0 0,1 1 0,0-2 0,0 1 0,1 0 0,-1-1 0,5 0 0,-3 1-418,0-1-1,1 0 1,-1 0 0,1 0-1,-1-1 1,10-2-1,6-9-3715,-4-10-3345,-9 5-1039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8520,'0'0'14008,"0"9"-12118,-1-3-1615,1 1-1,1-1 1,-1 1 0,1 0-1,0-1 1,1 0 0,3 12 0,-4-15-263,0-1 0,1 1 1,-1-1-1,1 0 0,-1 0 1,1 1-1,0-1 0,-1 0 1,1-1-1,0 1 0,0 0 0,1-1 1,-1 1-1,0-1 0,0 1 1,1-1-1,-1 0 0,1 0 1,-1 0-1,1 0 0,0-1 1,-1 1-1,1-1 0,-1 1 1,1-1-1,3 0 0,2 0-504,-1-1 0,1 0-1,-1 0 1,1-1 0,-1 0 0,0 0-1,0-1 1,0 0 0,0 0 0,0-1-1,0 0 1,-1 0 0,0 0 0,0-1 0,0 1-1,0-2 1,-1 1 0,0-1 0,0 1-1,0-2 1,-1 1 0,0 0 0,6-13-1,-17 29 6104,-7 7-3409,-17 20-448,27-30-1493,-36 69 1860,38-71-2099,0 0 1,0 1-1,0-1 1,1 1-1,0-1 1,0 1-1,0 0 1,1-1-1,0 1 1,0 0-1,0-1 1,2 9-1,-2-13-163,1 0 0,-1-1 0,0 1 0,1 0-1,-1-1 1,0 1 0,1 0 0,-1-1 0,0 1 0,1-1 0,-1 1-1,1-1 1,-1 1 0,1-1 0,0 1 0,-1-1 0,1 1-1,-1-1 1,1 0 0,0 1 0,-1-1 0,1 0 0,0 0 0,0 1-1,-1-1 1,1 0 0,0 0 0,-1 0 0,1 0 0,0 0-1,0 0 1,-1 0 0,2 0 0,17 0-5203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12332,'0'0'7057,"10"1"-5087,73 2 1435,152-13 0,91-33-3422,-187 23 14,-128 19-71,180-31-1514,-158 25 1460,0-2 1,-1-1-1,51-24 1,-82 34-322,-26 7-8210,15-2 2264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191 250 7655,'0'0'5328,"2"-8"-2130,1 1-2343,-2 5-600,1-1 1,-1 0-1,0 1 1,0-1-1,0 0 1,-1 1-1,1-1 1,-1 0-1,1 0 0,-1 0 1,0 0-1,0 0 1,0 1-1,-1-6 1,0 7-124,0 0 0,0 0 0,0 0 0,0 0 0,0 1 0,0-1 0,0 0 0,0 1 0,0-1 0,0 0 0,0 1 0,-1-1 0,1 1 0,0 0 0,0-1 0,-1 1 0,1 0 0,0 0 0,-1 0 0,1 0 0,0 0 0,-2 0 0,-34 2 431,35-2-495,-4 2-42,-1-1 0,1 1 0,0 1 0,0-1 0,1 1 0,-1 0 0,0 0 0,1 1 0,0 0 1,0 0-1,0 0 0,0 0 0,1 1 0,0 0 0,-5 5 0,4-3 43,-1 0-1,1 1 1,0-1 0,1 1 0,0 0 0,0 0 0,1 0 0,-1 1 0,2-1 0,-3 12 0,5-19-62,0 0 1,0 0 0,0 0 0,1 0-1,-1 0 1,0 1 0,0-1-1,1 0 1,-1 0 0,0 0 0,1 0-1,-1 0 1,1 0 0,0 0-1,-1 0 1,1 0 0,0-1 0,-1 1-1,1 0 1,0 0 0,0-1-1,0 1 1,0 0 0,0-1 0,0 1-1,0-1 1,0 1 0,0-1-1,0 1 1,0-1 0,0 0 0,0 1-1,0-1 1,0 0 0,0 0-1,1 0 1,-1 0 0,0 0 0,0 0-1,0 0 1,0-1 0,0 1-1,0 0 1,2-1 0,5 0 43,0-1-1,0 0 1,0 0 0,-1 0-1,11-6 1,0-2 92,0-1 1,-1-1-1,-1 0 0,0-1 1,0-1-1,-1-1 0,-1 0 1,-1-1-1,0 0 0,-1-1 1,-1-1-1,0 0 0,-1 0 1,-1-1-1,-1 0 0,-1 0 1,-1-1-1,0 0 0,3-23 1,-48 153 224,33-86-331,2 0 1,1 0-1,1 0 0,1 33 1,1-55-37,1 1 1,0-1-1,-1 1 1,1-1-1,0 1 0,0-1 1,1 0-1,-1 0 1,0 0-1,1 0 0,0 0 1,-1 0-1,1 0 1,0 0-1,0 0 1,0-1-1,2 3 0,20 5-3159,-23-9 2538,1 0 1,-1 1 0,0-2 0,1 1-1,-1 0 1,0 0 0,1 0-1,-1 0 1,0-1 0,0 1 0,1-1-1,-1 1 1,0-1 0,0 1-1,0-1 1,2-1 0,4-8-11467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14189,'0'0'11382,"-4"12"-10144,-2 5-880,-1 1-24,1 0 0,1 0 0,0 0 1,-3 36-1,8-53-326,0 0 0,0 0 0,0 0 0,0 0 0,0-1 0,0 1-1,0 0 1,0 0 0,1 0 0,-1 0 0,0 0 0,1-1 0,-1 1 0,1 0 0,-1 0 0,1 0 0,-1-1 0,1 1 0,-1 0 0,1-1 0,0 1-1,-1-1 1,1 1 0,0 0 0,-1-1 0,1 0 0,0 1 0,0-1 0,0 1 0,1-1 0,0 1 11,1-1 1,0 1 0,0-1-1,0 0 1,0 0-1,0-1 1,0 1-1,0 0 1,5-2 0,3-1 28,-1-1 0,1 0 1,0-1-1,10-6 0,-1-3-83,-1 0 1,-1-2-1,27-27 0,18-18-109,-70 109 54,0-26 216,5-18-108,0 0-1,0 0 1,1 1-1,0-1 0,0 0 1,0 1-1,0-1 1,1 1-1,-1-1 1,1 1-1,1 5 1,-1-10-6,1 1 1,0 0-1,-1 0 1,1-1-1,0 1 1,0 0-1,-1-1 1,1 1-1,0-1 1,0 1-1,0-1 1,0 1-1,0-1 1,-1 1-1,1-1 1,0 0-1,0 0 1,0 1-1,0-1 0,0 0 1,0 0-1,0 0 1,0 0-1,0 0 1,0 0-1,0 0 1,0-1-1,0 1 1,0 0-1,0-1 1,0 1-1,0 0 1,1-1-1,33-15 188,77-77-274,-111 93 63,-1-1 1,0 1 0,1-1-1,-1 1 1,0 0-1,0-1 1,1 1 0,-1 0-1,1-1 1,-1 1-1,0 0 1,1 0 0,-1-1-1,1 1 1,-1 0 0,1 0-1,-1 0 1,0 0-1,1 0 1,-1 0 0,1-1-1,-1 1 1,1 0-1,-1 0 1,1 0 0,-1 0-1,1 1 1,-1-1-1,1 0 1,-1 0 0,0 0-1,1 0 1,-1 0 0,1 1-1,-1-1 1,1 0-1,-1 0 1,0 1 0,1-1-1,-1 0 1,0 0-1,1 1 1,-1-1 0,1 1-1,0 26-204,-15 33 166,11-52 71,1-1 0,0 0 0,0 1-1,0 0 1,-1 13 0,3-20-107,0 0 1,0 0-1,0 0 1,0 0-1,0 0 1,0 0-1,1 0 1,-1 0-1,0 0 1,1 0-1,-1 0 1,1 0-1,-1 0 1,1 0-1,-1 0 1,1 0-1,0 0 1,-1 0-1,1-1 1,1 2-1,-1-1-234,1-1-1,-1 1 0,0-1 0,1 1 1,0-1-1,-1 0 0,1 0 0,-1 1 1,1-1-1,-1 0 0,1 0 0,0-1 1,-1 1-1,1 0 0,-1 0 0,1-1 1,-1 1-1,3-2 0,23-10-10405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1142 5605,'0'0'15514,"13"-6"-14078,25-12-1105,-2-2 0,0-1 0,64-51-1,103-102 615,-148 123-880,384-377-785,-165 154 404,-261 261 356,-7 6-28,0 0 0,0 0 0,1 1 0,0 0 0,0 1-1,0 0 1,1 0 0,-1 0 0,1 1 0,10-4 0,-18 9-154,0 0 0,0-1-1,0 1 1,0 0 0,0 0 0,0 0 0,0-1 0,0 1 0,-1 0 0,1 0 0,0-1 0,-1 1 0,1 0 0,0-1-1,-1 1 1,1 0 0,-1-1 0,1 1 0,-1 0 0,1-1 0,-1 1 0,1-1 0,-1 1 0,0-1 0,0 1 0,-22 13-4348,-7 0-3758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3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13004,'0'0'7244,"-4"14"-7041,-105 270 208,71-197 168,4 1-1,-31 124 0,64-207-531,-7 47 306,8-50-320,-1-1 0,1 1 1,0-1-1,0 1 1,0 0-1,0-1 1,0 1-1,1 0 1,-1-1-1,0 1 1,1-1-1,-1 1 1,1-1-1,0 1 0,-1-1 1,1 1-1,0-1 1,0 1-1,0-1 1,0 0-1,0 0 1,0 1-1,0-1 1,1 0-1,-1 0 0,2 1 1,4 0 111,-1-1 1,1 0-1,-1 0 1,1-1-1,-1 1 1,1-2-1,-1 1 1,1-1-1,0 0 1,-1 0-1,1 0 1,6-4-1,82-33 1091,-70 26-1075,247-92 317,-149 69-5018,-72 19-1188,-2-5-4719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11339,'4'-5'13709,"-4"6"-12909,5 14 1,1 0 192,3 5-448,5 3-289,-1-3-96,3-3-96,0 0 32,-1-8-384,4-3-577,-6-6-640,5 0-1154,-2-8-1377,1-11-3138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10442,'0'0'9929,"3"10"-8263,29 97-11,48 106 0,-73-194-1635,-6-13-9,1 0 0,0-1 0,0 1 1,0-1-1,1 0 0,0 1 0,0-1 1,0-1-1,1 1 0,-1 0 0,9 7 0,-11-12 6,-1 0-1,1 1 0,0-1 0,-1 0 0,1 0 0,0 1 0,-1-1 0,1 0 0,0 0 0,0 0 0,0 0 0,-1 0 1,1 0-1,0 0 0,0 0 0,-1 0 0,1 0 0,0-1 0,-1 1 0,1 0 0,0 0 0,0-1 0,-1 1 0,1 0 0,0-1 1,-1 1-1,1-1 0,-1 1 0,1-1 0,-1 1 0,1-1 0,-1 1 0,1-1 0,-1 0 0,1 1 0,-1-1 0,1-1 0,12-26 686,-13 27-669,18-61 488,-15 46-410,1 0 0,1 0-1,1 0 1,0 0 0,1 1 0,15-25 0,-22 39-114,1 0 0,-1 0 1,1 0-1,-1 0 0,1 1 0,0-1 1,0 0-1,-1 0 0,1 1 0,0-1 0,0 0 1,0 1-1,0-1 0,0 1 0,0-1 1,0 1-1,0 0 0,0-1 0,0 1 1,0 0-1,0 0 0,0-1 0,0 1 0,0 0 1,0 0-1,0 0 0,0 0 0,0 1 1,0-1-1,0 0 0,0 0 0,0 1 1,0-1-1,0 0 0,0 1 0,0-1 0,0 1 1,0-1-1,0 1 0,0 0 0,-1-1 1,1 1-1,0 0 0,0 0 0,-1-1 0,1 1 1,0 0-1,-1 0 0,1 1 0,5 6-49,-1 1 0,-1-1 0,1 1 0,3 11 0,-6-13 8,11 27-472,9 20-2259,-3-23-2641,-9-22-542,4-7-1601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32 386 12684,'0'0'6881,"-4"12"-6181,-3 13-570,1 0 1,-5 41 0,10-57-52,0 0 1,0 1-1,1-1 1,0 0-1,1 1 1,0-1-1,0 0 1,1 0-1,0 0 0,1 0 1,0 0-1,6 12 1,-9-20-26,1 1 0,0 0 0,0-1 1,0 1-1,0-1 0,0 0 0,0 1 0,1-1 0,-1 0 1,0 1-1,1-1 0,-1 0 0,0 0 0,1 0 0,0-1 1,-1 1-1,1 0 0,-1 0 0,1-1 0,0 1 1,0-1-1,-1 1 0,1-1 0,0 0 0,0 0 0,-1 0 1,1 0-1,0 0 0,0 0 0,0 0 0,-1-1 0,1 1 1,0-1-1,-1 1 0,1-1 0,0 0 0,-1 1 0,1-1 1,-1 0-1,1 0 0,-1 0 0,1 0 0,-1-1 1,0 1-1,1 0 0,-1 0 0,0-1 0,0 1 0,1-3 1,6-5 138,-1-1 1,0 0-1,-1 0 1,0-1 0,9-22-1,-9 18-157,-1 0-1,-1 0 1,0 0 0,-1-1-1,-1 1 1,0-1-1,-1 0 1,-1-17-1,0 32-28,0 0-1,0 0 0,0 0 0,-1 0 1,1 0-1,0 0 0,-1 0 0,1 0 1,-1 0-1,1 0 0,-1 0 0,1 0 1,-1 0-1,0 0 0,0 0 0,1 0 1,-1 0-1,0 0 0,0 1 0,0-1 0,0 0 1,0 1-1,0-1 0,0 1 0,0-1 1,0 1-1,0-1 0,0 1 0,0 0 1,0 0-1,0-1 0,0 1 0,-1 0 1,1 0-1,0 0 0,0 0 0,0 0 0,0 1 1,0-1-1,-1 0 0,1 0 0,0 1 1,0-1-1,0 1 0,-1 0 0,-3 0 1,1 1-1,0-1 1,0 1 0,0 1-1,0-1 1,0 0-1,0 1 1,0 0-1,-6 6 1,7-5-15,0 0 0,-1 1 1,1-1-1,1 1 0,-1 0 1,1 0-1,0 0 0,-3 9 0,17-19-210,8-17 133,0 0 1,26-40 0,-29 38 70,1 0 1,41-40-1,-57 61 3,0 1 1,0 0-1,1 1 0,-1-1 1,1 0-1,0 1 1,0-1-1,-1 1 0,1 0 1,0 0-1,0 0 0,0 0 1,0 0-1,5 0 1,-7 1 9,1 1 0,-1-1 1,0 0-1,1 1 0,-1-1 1,0 1-1,1-1 0,-1 1 1,0 0-1,0-1 0,0 1 1,0 0-1,1 0 0,-1 0 1,0 0-1,-1 0 1,1 0-1,0 0 0,0 0 1,0 1-1,-1-1 0,1 0 1,0 0-1,-1 1 0,1-1 1,-1 0-1,0 0 0,1 1 1,-1-1-1,0 1 0,0-1 1,0 0-1,0 3 0,4 59 279,-4-45-226,1 0-1,1 0 0,0 0 0,6 21 0,-8-38-43,1 1 1,-1-1-1,0 0 0,1 1 0,-1-1 0,1 0 0,0 1 0,-1-1 1,1 0-1,0 0 0,0 1 0,-1-1 0,1 0 0,0 0 1,0 0-1,0 0 0,1 0 0,-1 0 0,0-1 0,0 1 0,0 0 1,1 0-1,1 0 0,-1-1 4,-1 0-1,1 0 1,-1-1 0,1 1-1,-1 0 1,0-1 0,1 1-1,-1-1 1,1 0 0,-1 1-1,0-1 1,1 0 0,-1 0-1,0 0 1,0 0 0,0 0-1,1 0 1,0-1 0,6-8 59,1 0 0,-2-1 0,12-20 0,-16 27-68,18-38 397,-2 0 1,22-68-1,-43 141-329,2 48-21,0-76-45,0 1 0,0-1 0,1 1 0,-1-1 1,1 1-1,0-1 0,0 1 0,1-1 0,-1 0 0,1 0 1,-1 0-1,1 0 0,0 0 0,0 0 0,0 0 0,1 0 0,2 3 1,-3-5 2,-1 0 0,1 0 0,-1 0 0,1-1 1,0 1-1,-1 0 0,1 0 0,0-1 1,0 1-1,-1-1 0,1 0 0,0 1 0,0-1 1,0 0-1,-1 0 0,1 0 0,0 0 1,0-1-1,0 1 0,-1 0 0,1-1 0,0 1 1,2-2-1,-1 0 25,0 0 0,0 0-1,0 0 1,0-1 0,0 1 0,0-1 0,-1 0 0,1 0 0,-1 0 0,4-6-1,0-2 106,0-1-1,-1 0 0,0 0 1,-1 0-1,4-21 0,-5 21 17,0-1 1,-2 0-1,0 0 0,0-1 0,-1 1 1,-1 0-1,0 0 0,-3-14 0,3 25-124,-1 0 0,1 0 0,-1 0 0,0 0 0,1 1 0,-1-1 0,0 1 0,0-1 0,0 1 0,0-1 0,-1 1 0,1 0 0,0 0 0,0 0 0,-3 0 0,4 0-11,0 0 0,0 1 1,0 0-1,0-1 0,0 1 0,0-1 1,0 1-1,0 0 0,0 0 0,0 0 0,0 0 1,0-1-1,0 1 0,0 0 0,0 1 0,0-1 1,0 0-1,0 0 0,0 0 0,0 1 0,1-1 1,-1 0-1,0 1 0,0-1 0,0 1 0,0-1 1,0 1-1,0-1 0,1 1 0,-1 0 0,0-1 1,0 1-1,1 0 0,-1 0 0,1-1 0,-2 3 1,2-3-20,0 0 1,1 1-1,-1-1 0,0 0 1,0 0-1,0 0 1,0 1-1,1-1 1,-1 0-1,0 0 0,0 0 1,1 0-1,-1 1 1,0-1-1,0 0 0,1 0 1,-1 0-1,0 0 1,0 0-1,1 0 1,-1 0-1,0 0 0,0 0 1,1 0-1,-1 0 1,0 0-1,1 0 1,-1 0-1,0 0 0,0 0 1,1 0-1,-1 0 1,0 0-1,0 0 1,1 0-1,-1-1 0,0 1 1,0 0-1,1 0 1,-1 0-1,0 0 0,0 0 1,0-1-1,1 1 1,14-7-474,21-22-3408,-15 5-4762,0-5-9726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15855,'0'0'8787,"3"10"-8205,12 35-136,-10-25-259,1 0 0,0 0 0,2 0 1,1-1-1,13 22 0,-22-40-154,1 0 0,0 0 0,-1 0 0,1 0 0,0 0 0,0 0 1,0 0-1,0 0 0,0 0 0,0-1 0,0 1 0,0 0 0,0-1 0,0 1 0,0-1 0,1 1 0,-1-1 0,0 1 0,0-1 0,1 0 0,-1 0 0,0 1 0,0-1 0,1 0 0,-1 0 0,0-1 0,0 1 0,1 0 0,-1 0 0,0 0 0,0-1 0,1 1 0,-1-1 0,0 1 0,0-1 0,0 1 0,0-1 0,0 0 0,0 0 0,0 1 0,0-1 0,0 0 0,0 0 0,0 0 0,0 0 0,-1 0 0,1 0 0,0-1 0,5-7 131,0 1-1,-1-1 0,0 0 0,5-15 1,53-171 193,-53 181-398,-3 22-98,2 31-6,-9-33 193,5 31 0,-4-25-42,0 0 0,1 1 0,0-1 0,1 0 0,0 0 0,9 20 0,-12-31-1,0-1-1,1 0 0,-1 1 1,0-1-1,0 0 0,0 1 1,1-1-1,-1 0 0,0 0 1,0 1-1,1-1 0,-1 0 1,0 0-1,1 1 0,-1-1 1,0 0-1,1 0 0,-1 0 0,0 0 1,1 1-1,-1-1 0,0 0 1,1 0-1,-1 0 0,0 0 1,1 0-1,-1 0 0,1 0 1,-1 0-1,0 0 0,1 0 1,-1 0-1,0 0 0,1 0 0,-1 0 1,0-1-1,1 1 0,-1 0 1,1 0-1,-1 0 0,0 0 1,0-1-1,1 1 0,-1 0 1,0 0-1,1-1 0,-1 1 1,0 0-1,0-1 0,1 1 1,-1 0-1,0-1 0,0 1 0,0 0 1,0-1-1,1 0 0,9-20 257,-10 21-260,12-33 221,8-48 1,9-24-124,-29 104-107,0 1-1,0-1 0,0 1 1,0-1-1,0 1 0,0-1 1,0 1-1,0-1 1,1 1-1,-1-1 0,0 1 1,0-1-1,1 1 0,-1-1 1,0 1-1,0 0 1,1-1-1,-1 1 0,1-1 1,-1 1-1,0 0 0,1-1 1,-1 1-1,1 0 1,-1 0-1,1-1 0,-1 1 1,0 0-1,1 0 0,-1 0 1,1-1-1,-1 1 1,1 0-1,1 0 0,8 17-111,3 36 105,-12-49 9,1 5 16,-1 1-9,1-1 0,0 1 1,1-1-1,5 13 0,-7-21 9,-1 0 0,0 0 0,1 0 0,-1 0 0,1 0 0,-1 0 0,1-1 0,0 1 1,-1 0-1,1 0 0,0-1 0,-1 1 0,1 0 0,0-1 0,0 1 0,0-1 0,0 1 0,-1-1 0,1 1 1,0-1-1,0 0 0,0 1 0,0-1 0,0 0 0,0 0 0,0 0 0,0 1 0,0-1 0,0 0 0,0-1 1,0 1-1,0 0 0,0 0 0,0 0 0,0 0 0,0-1 0,0 1 0,0-1 0,0 1 0,0 0 0,0-1 1,0 0-1,-1 1 0,1-1 0,0 1 0,0-1 0,-1 0 0,1 0 0,0 1 0,-1-1 0,1 0 0,-1 0 0,2-1 1,3-5 31,0 1 0,0-1 1,-1 0-1,1-1 0,-2 1 0,1-1 1,-1 0-1,0 0 0,2-11 1,13-83 18,-8 39-220,-11 69 104,1 1 0,1-1 0,-1 0-1,1 1 1,0-1 0,2 7 0,2 12-55,-3-8 138,8 49 284,-9-64-296,-1 1 1,1-1 0,0 1 0,0-1 0,0 1 0,0-1 0,0 0-1,1 1 1,-1-1 0,1 0 0,-1 0 0,1 0 0,0 0 0,0 0 0,0-1-1,0 1 1,0 0 0,0-1 0,0 0 0,5 3 0,-6-4 9,1 0 0,-1 0 1,1 0-1,-1-1 1,1 1-1,0 0 0,-1 0 1,1-1-1,-1 1 1,1-1-1,-1 0 0,1 1 1,-1-1-1,0 0 0,1 0 1,-1 0-1,0 0 1,0 0-1,1 0 0,-1 0 1,0 0-1,0 0 0,0-1 1,0 1-1,-1 0 1,1-1-1,0 1 0,1-3 1,18-44 372,-14 22-381,-2-1 1,0 1 0,-2-1-1,0 0 1,-5-45 0,1 70-560,0 17 371,-1 26 155,3-24-519,-1-5 707,1 1 1,0-1-1,3 19 1,9-3-2365,-11-27 1819,0 0 0,0 0 0,1 0 0,-1 0 0,0 0 0,0 0 0,0 0-1,1-1 1,-1 1 0,0 0 0,1-1 0,-1 1 0,1-1 0,-1 1 0,0-1 0,1 0-1,2 1 1,3-2-4753,-2-3-2765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94 324 18097,'0'0'7340,"-8"2"-5775,4-2-1514,0 1 0,1 0 0,-1 0 0,1 0 1,0 1-1,-1-1 0,1 1 0,0 0 0,0-1 1,0 2-1,0-1 0,0 0 0,0 1 0,1-1 1,-1 1-1,1 0 0,-1-1 0,1 1 1,0 1-1,0-1 0,1 0 0,-1 0 0,1 1 1,-1-1-1,1 1 0,-1 5 0,-2 9 5,0 0 0,1 0 0,1 1 0,1-1 0,1 30 1,0-47-56,0 1 0,0-1 1,0 1-1,0-1 1,0 0-1,1 1 1,-1-1-1,0 1 1,1-1-1,-1 0 0,1 1 1,0-1-1,-1 0 1,1 0-1,0 1 1,0-1-1,0 0 1,0 0-1,0 0 1,0 0-1,0 0 0,0 0 1,0 0-1,0 0 1,1-1-1,-1 1 1,0 0-1,1-1 1,-1 1-1,0-1 0,1 1 1,-1-1-1,0 0 1,1 0-1,-1 1 1,3-1-1,-1 0 8,1-1 0,-1 1 0,0-1-1,0 1 1,0-1 0,0 0 0,0 0-1,0 0 1,-1 0 0,1-1 0,0 1-1,0-1 1,-1 0 0,1 0 0,-1 0 0,4-3-1,5-9 14,-1-1 0,-1 0 0,0 0 1,-1 0-1,0-1 0,-1 0 0,-1-1 0,-1 0 0,0 0 0,4-34 0,-2-12 54,-2-102 0,-5 165-76,0-2-2,0-11 60,0 0 0,-1 0 0,-5-24 0,6 35-56,0 1 1,-1 0 0,1-1 0,0 1-1,0 0 1,-1-1 0,1 1-1,-1 0 1,1-1 0,-1 1 0,0 0-1,1 0 1,-1 0 0,0 0 0,0-1-1,0 1 1,0 0 0,0 1-1,0-1 1,0 0 0,0 0 0,0 0-1,0 0 1,0 1 0,-1-1 0,1 1-1,0-1 1,0 1 0,-1-1-1,1 1 1,0 0 0,-1 0 0,1-1-1,-1 1 1,1 0 0,0 0 0,-1 0-1,1 1 1,0-1 0,-1 0-1,1 0 1,0 1 0,-1-1 0,1 1-1,0-1 1,-1 1 0,1 0 0,0-1-1,0 1 1,-2 1 0,-4 4-8,1-1 0,0 1 0,0 0 0,0 1 0,1 0 0,-1 0 0,2 0 0,-1 0 0,-5 12 0,-1 5-15,-16 47-1,26-68 15,0 0-1,1 0 1,-1 0 0,1 0 0,-1 1-1,1-1 1,0 0 0,0 0-1,0 0 1,1 3 0,-1-5-2,0 0 0,1 0-1,-1 0 1,0 0 0,1 0 0,-1 0 0,1 0 0,-1 0 0,1-1-1,-1 1 1,1 0 0,0 0 0,0-1 0,-1 1 0,1 0 0,0-1-1,0 1 1,-1-1 0,1 1 0,0-1 0,2 1 0,1 0-27,0-1 0,0 0 1,-1 0-1,1 0 0,0 0 1,0 0-1,0-1 0,0 0 0,0 0 1,0 0-1,-1 0 0,1-1 1,0 1-1,4-4 0,5-1-321,11-6-581,42-14 0,-60 24 905,0 0 0,1 0 0,-1 1-1,0 0 1,1 0 0,-1 1 0,1 0 0,-1 0 0,1 0 0,-1 1 0,1 0 0,8 2-1,-11-1 94,-1 0 0,0 0 0,-1-1 0,1 2 0,0-1 0,-1 0 0,1 1 0,-1-1 0,1 1 0,-1 0 0,0-1 0,0 1 0,-1 0 0,1 0 0,0 1 0,-1-1 0,0 0 0,0 0 0,0 1 0,0-1 0,0 1 0,0 4 0,1 12 364,0 0 0,-3 35 0,1-32-636,0-15-210,0 0-726,0-1-3408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18257,'0'0'10474,"10"68"-10057,-2-33-129,-1 0-128,2-1-160,-2-8 0,4-5-448,-2-8-770,-2-9-735,-5-10-5543,-2-15-255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15887,'0'0'10346,"5"1"-14927,19-1 1346,5 0-2146,7 0-2786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7751,'0'0'5494,"1"9"-957,0-6-4230,0 1 0,-1-1 0,1 1-1,-1-1 1,0 1 0,-1-1 0,1 1 0,0 0-1,-1-1 1,0 0 0,0 1 0,0-1 0,-3 6-1,0-2 108,0-1 0,0 0 0,-1 0 0,0 0 0,0-1 0,-1 1 0,-7 5 0,-53 28 1113,66-39-1585,2-1 9,17-6-109,0 1 0,1 1-1,-1 0 1,1 2 0,1 0-1,-1 1 1,0 1-1,30 3 1,-46-2 151,-1 0 0,1 1 0,-1-1 0,0 1-1,1 0 1,-1 0 0,0 0 0,1 0 0,-1 0 0,0 1 0,0-1 0,0 1-1,0 0 1,-1 0 0,1 0 0,0 0 0,-1 1 0,1-1 0,2 4 0,-4-4 44,0 1 0,1-1-1,-1 0 1,0 1 0,0-1 0,0 1 0,-1 0 0,1-1 0,-1 1 0,1-1 0,-1 1 0,0 0-1,0-1 1,0 1 0,0 0 0,-1-1 0,1 1 0,-1-1 0,1 1 0,-1 0 0,0-1 0,0 0 0,0 1-1,0-1 1,-1 1 0,-2 3 0,-2 1 18,0 0 1,-1 0-1,0 0 0,0-1 0,-1 0 1,0 0-1,0-1 0,0 0 0,-1 0 1,1-1-1,-1 0 0,-16 4 0,-32 2-3026,39-12-2538,4-9-4831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12620,'0'-2'538,"-1"0"0,1 0 0,0 0 0,0 0 0,0 1 1,1-1-1,-1 0 0,0 0 0,1 0 0,-1 0 0,1 0 0,-1 1 0,3-4 0,-3 5-390,1 0-1,0 1 1,-1-1-1,1 0 1,-1 1-1,1-1 1,0 0-1,-1 1 1,1-1-1,-1 1 1,1-1-1,-1 1 1,0-1-1,1 1 1,-1 0-1,1-1 1,-1 1-1,0 0 1,0-1-1,1 1 1,-1-1-1,0 1 1,0 1-1,21 59 861,-11-24-939,-1-3-50,1 0-1,1-1 1,28 56 0,-38-88-13,-1 0 0,1 0-1,-1 1 1,1-1 0,0 0 0,-1 0 0,1 0-1,0 0 1,0 0 0,0 0 0,0 0 0,0 0 0,0 0-1,0-1 1,0 1 0,0 0 0,0-1 0,0 1 0,0-1-1,0 1 1,1-1 0,-1 1 0,0-1 0,0 0 0,1 1-1,-1-1 1,2 0 0,-1-1 17,0 0-1,0 0 1,-1 0-1,1 0 1,0 0 0,-1 0-1,1-1 1,-1 1-1,1 0 1,-1-1 0,0 1-1,0-1 1,0 0-1,0 1 1,2-4-1,4-11 115,0 1-1,-2-1 0,6-18 0,-11 31-137,11-41 182,-3-1 1,-1 0-1,-3-1 1,-1-51-1,4 136 72,1-1-1,21 58 1,-28-94-243,-1 0 1,1 0-1,0-1 0,0 1 0,0 0 0,0 0 1,0-1-1,0 1 0,1 0 0,-1-1 0,0 1 1,1-1-1,-1 0 0,4 3 0,-4-4 8,0 0 1,0 1-1,0-1 0,0 0 0,0 1 0,0-1 0,0 0 1,0 0-1,0 0 0,0 0 0,0 0 0,1 0 0,-1 0 1,0-1-1,0 1 0,0 0 0,0 0 0,0-1 0,2 0 1,1-2 46,-1 1 0,1-1 0,-1 0 0,1 0 0,-1 0 0,0-1 0,0 1 0,0-1 0,-1 1 0,1-1 0,1-5 0,90-198 496,-94 205-565,0 1 0,1-1-1,0 0 1,-1 1 0,1 0 0,0-1 0,0 1 0,0-1-1,0 1 1,0 0 0,0 0 0,0-1 0,0 1 0,0 0-1,1 0 1,-1 0 0,0 1 0,1-1 0,-1 0 0,3-1 0,-3 3-2,0-1 1,0 0-1,0 1 1,-1-1-1,1 1 1,0-1 0,0 1-1,0 0 1,-1-1-1,1 1 1,0 0-1,0-1 1,-1 1 0,1 0-1,-1 0 1,1 0-1,-1 0 1,1-1-1,-1 1 1,1 0 0,-1 0-1,0 0 1,1 2-1,3 12-19,0 1-1,3 29 1,-7-39 57,7 104 102,-4-137-2177,0-3-3788,-3 8-2214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18481,'0'0'5606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54 20083,'0'0'2920,"-8"-9"-261,4 5-2401,-30-26 974,31 28-1181,1 1 0,0 0 1,0 0-1,-1 0 1,1 0-1,-1 0 1,1 0-1,-1 1 1,1-1-1,-1 1 1,1 0-1,-1 0 1,0 0-1,1 0 1,-1 0-1,1 0 1,-1 1-1,1-1 1,-6 2-1,3 1-53,0 1 0,0-1 0,0 1-1,0-1 1,0 1 0,1 1 0,0-1-1,0 1 1,0-1 0,0 1 0,1 0-1,0 1 1,0-1 0,0 0 0,-3 12-1,-1 1-32,1 1 0,1-1 0,-4 36 0,9-52 35,-3 15 1,1 0 0,1 0 0,1 0 0,3 33 0,-3-47-7,1 0-1,-1 0 1,1 0-1,0 0 1,0 0-1,0 0 1,0 0 0,1 0-1,-1-1 1,1 1-1,-1 0 1,1-1 0,0 1-1,0-1 1,0 0-1,1 0 1,-1 0-1,1 0 1,-1 0 0,1 0-1,-1-1 1,1 1-1,0-1 1,0 1-1,0-1 1,0 0 0,0 0-1,0-1 1,0 1-1,0-1 1,0 1-1,0-1 1,5 0 0,-1-1-233,0 1 1,0-1 0,0-1 0,0 1 0,-1-1 0,1 0 0,-1-1-1,1 0 1,-1 0 0,0 0 0,0-1 0,8-5 0,2-4-2206,0-1 1,26-29 0,-5-3-5090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14478,'0'0'6790,"-34"65"-4324,14-29-672,6 5 0,0 2-449,1 2-384,2-2-513,4-1-351,3 1-97,4-4-993,0-7-1858,0-8-4132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61 209 10826,'0'0'10581,"-7"13"-9535,-2 3-779,1 0-1,1 1 0,1-1 1,1 1-1,0 1 0,1-1 1,0 1-1,-1 32 0,5-49-260,0-1 0,0 1 0,0 0 0,0-1 0,0 1-1,0-1 1,0 1 0,0 0 0,0-1 0,0 1 0,0-1 0,0 1 0,1-1 0,-1 1-1,0 0 1,0-1 0,1 1 0,-1-1 0,0 1 0,1-1 0,-1 1 0,0-1 0,1 0-1,-1 1 1,1-1 0,-1 1 0,1-1 0,-1 0 0,1 1 0,0-1 0,17-5 259,16-25 296,9-29-384,-26 34 479,34-38 1,-51 63-610,1-1 0,-1 0 0,0 1 0,1-1 1,-1 1-1,1-1 0,-1 1 0,0-1 1,1 1-1,-1-1 0,1 1 0,0-1 1,-1 1-1,1 0 0,-1-1 0,1 1 1,-1 0-1,1 0 0,0-1 0,-1 1 0,1 0 1,0 0-1,-1 0 0,1 0 0,0 0 1,-1 0-1,1 0 0,0 0 0,-1 0 1,1 0-1,0 0 0,-1 0 0,1 1 1,0-1-1,-1 0 0,1 0 0,-1 1 0,1-1 1,1 1-1,11 28 351,2 6-574,-15-34 182,1 0 0,0-1 0,-1 1 0,1 0 0,0 0 0,0-1 0,-1 1 0,1-1 0,0 1 0,0 0-1,0-1 1,0 1 0,0-1 0,0 0 0,0 1 0,0-1 0,0 0 0,0 0 0,0 1 0,0-1 0,0 0 0,0 0 0,0 0 0,0 0-1,0 0 1,0-1 0,0 1 0,0 0 0,0 0 0,1-1 0,5-4 24,0 1 0,0-2 0,0 1 0,-1-1 0,0 0 0,0 0-1,0 0 1,-1-1 0,8-12 0,9-10-25,-6 10 4,38-40-203,-49 55 177,-1 0 1,1 0 0,0 1 0,-1-1 0,1 1 0,1 1 0,-1-1 0,0 1 0,1-1-1,9-1 1,-14 4 15,0 0-1,0 0 1,0 1 0,0-1-1,0 0 1,0 0-1,0 1 1,0-1-1,0 1 1,0-1-1,0 1 1,-1-1 0,1 1-1,0 0 1,0-1-1,0 1 1,-1 0-1,1 0 1,-1 0 0,1-1-1,0 1 1,-1 0-1,1 0 1,-1 0-1,0 0 1,1 0-1,-1 0 1,0 0 0,1 0-1,-1 0 1,0 0-1,0 0 1,0 0-1,0 0 1,0 0 0,0 0-1,0 0 1,-1 2-1,-2 49 279,2-46-241,12-24 2048,41-69-2098,-47 78-60,0 1 0,1 0 0,1 1 0,-1-1 0,1 1 0,0 0 0,0 1 0,10-7 0,-16 13 70,0-1 0,0 0 1,-1 1-1,1 0 1,0-1-1,0 1 0,0-1 1,-1 1-1,1 0 1,0 0-1,0-1 1,0 1-1,0 0 0,0 0 1,-1 0-1,1 0 1,0 0-1,0 0 0,0 0 1,0 0-1,0 1 1,0-1-1,-1 0 1,1 0-1,0 1 0,0-1 1,0 1-1,-1-1 1,1 0-1,0 1 0,0-1 1,-1 1-1,1 0 1,0-1-1,-1 1 1,1 0-1,-1-1 0,1 1 1,-1 0-1,1 1 1,8 42 89,-9-40-63,0-1-1,0 0 0,0 1 0,1-1 0,-1 0 0,1 1 0,0-1 0,0 0 0,0 0 1,0 0-1,0 0 0,1 0 0,0 0 0,-1 0 0,4 3 0,-4-6-9,1 0 0,-1 1 0,1-1 0,-1 0 0,1 0 0,0 0 0,-1-1 0,1 1 0,-1 0 1,1-1-1,-1 1 0,1-1 0,-1 1 0,1-1 0,-1 1 0,0-1 0,1 0 0,-1 0 0,0 0 0,1 0 0,-1 0 0,0 0 0,0 0 0,0 0 0,0 0 0,1-3 0,16-17-2603,-9 4-6473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14029,'0'0'9150,"7"2"-7511,-3-1-1531,0-1 0,0 1 0,0-1 0,0 0 0,0 0 0,0 0 0,0 0 0,-1-1 0,1 0 0,0 0 0,0 0 0,0 0 0,-1 0 0,1-1 0,-1 0 0,1 1 0,-1-1 0,0-1 0,1 1 0,-1 0 0,0-1 0,-1 1 0,1-1 0,0 0 0,3-6 0,4-2-1,-2-1-1,1 0 0,-1-1 1,-1 0-1,-1 0 1,0 0-1,0-1 0,-1 0 1,-1 0-1,0 0 1,-1-1-1,-1 1 0,0-1 1,-1-24-1,0 38-99,-1 0 0,0 0-1,0 0 1,0 0 0,0-1-1,0 1 1,0 0 0,0 0-1,0 0 1,0-1-1,0 1 1,-1 0 0,1 0-1,-1 0 1,1 0 0,-1 0-1,1 0 1,-1 0 0,1 0-1,-1 0 1,0 0 0,0 0-1,1 0 1,-1 0 0,0 0-1,0 1 1,0-1 0,0 0-1,0 1 1,0-1 0,0 0-1,0 1 1,0-1-1,-1 1 1,1 0 0,0-1-1,0 1 1,0 0 0,0 0-1,-1 0 1,1 0 0,0 0-1,0 0 1,0 0 0,-1 0-1,1 0 1,0 1 0,-1-1-1,-3 2-12,1-1-1,0 1 0,0 0 0,0 0 1,0 0-1,0 1 0,0-1 1,0 1-1,1 0 0,-1 0 1,-4 6-1,1 1-5,1 0 1,1 0-1,-1 0 0,2 0 0,-1 1 1,1 0-1,1 0 0,0 0 1,1 0-1,0 1 0,1-1 1,0 1-1,0-1 0,2 1 1,1 15-1,-1-24 14,0 0-1,0 0 1,0 0 0,0 0-1,1 0 1,-1-1 0,1 1-1,0 0 1,0-1-1,0 1 1,0-1 0,0 0-1,1 1 1,-1-1 0,1 0-1,-1-1 1,1 1 0,0 0-1,0-1 1,0 1 0,0-1-1,0 0 1,0 0 0,0 0-1,0-1 1,0 1-1,0-1 1,1 1 0,-1-1-1,0 0 1,0 0 0,0-1-1,5 0 1,2 0-407,1-1 0,-1 0 0,0 0 0,0-1 0,0-1 1,-1 1-1,1-2 0,-1 1 0,10-7 0,24-24-6161,1-7-5974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5 122 15375,'0'0'5621,"-2"8"-3721,1-5-1791,1 0 1,-1 0-1,1 1 0,0-1 0,0 0 0,0 0 0,0 1 0,0-1 0,1 0 1,-1 0-1,1 1 0,0-1 0,0 0 0,0 0 0,0 0 0,1 0 0,-1 0 1,1 0-1,0-1 0,-1 1 0,1-1 0,1 1 0,-1-1 0,0 1 0,1-1 1,-1 0-1,1 0 0,-1 0 0,1-1 0,0 1 0,0-1 0,0 1 0,5 1 1,-1 0-85,1 0 1,-1-1 0,1 1 0,0-1 0,-1-1-1,1 0 1,0 0 0,0 0 0,0-1 0,0 0-1,0-1 1,0 0 0,0 0 0,0 0 0,0-1-1,0-1 1,-1 1 0,1-1 0,-1 0 0,0-1-1,0 0 1,0 0 0,0 0 0,11-11 0,-9 8-140,-1-1-1,0 0 1,-1 0 0,1-1 0,-2 1 0,1-1 0,-1-1 0,-1 0-1,1 1 1,-2-1 0,1-1 0,-2 1 0,1-1 0,-1 0 0,-1 0-1,0 0 1,1-18 0,-7 102 819,-21 123-1,2-38-10,17-51-3155,7-99-3010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5221,'0'0'20446,"-8"11"-20030,-1 3-274,1 1 0,0 0 0,1 0 0,0 0 0,-6 25 0,11-34-114,0-1 1,1 0-1,-1 0 1,1 1-1,1-1 1,-1 1-1,1-1 1,0 1-1,0-1 1,1 1-1,-1-1 1,1 1-1,1-1 1,-1 0-1,1 1 1,-1-1-1,2 0 1,-1 0-1,0 0 1,1 0-1,0-1 1,0 1-1,1-1 1,4 6-1,-5-8-64,-1-1 0,1 1 0,-1 0-1,1-1 1,0 0 0,-1 0 0,1 0-1,0 0 1,0 0 0,0-1-1,0 1 1,0-1 0,0 1 0,0-1-1,0 0 1,0-1 0,0 1-1,0 0 1,0-1 0,-1 0 0,1 1-1,0-1 1,0 0 0,0 0-1,-1-1 1,1 1 0,0-1 0,-1 1-1,0-1 1,1 0 0,2-2-1,4-4-649,0 0 0,-1 0 0,0-1 0,0 0 0,-1 0 0,10-16 1,4-19-3987,-3-2-3308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16015,'-1'8'2531,"0"5"-1803,-2 25 1248,2 1 0,3 40 0,-1-68-1776,0 0 1,1 0 0,0-1 0,1 1 0,0-1 0,1 0 0,0 1 0,0-2-1,1 1 1,1 0 0,-1-1 0,13 14 0,-17-20-196,1-1-1,0 0 1,0 0-1,0 0 1,0-1-1,1 1 1,-1 0-1,0-1 1,1 0-1,-1 1 1,1-1-1,-1 0 1,1 0-1,0 0 1,-1-1-1,6 2 1,-5-2 2,-1-1 0,0 1 0,0-1 0,0 1 0,0-1 0,0 1 0,0-1 0,0 0 0,0 0 0,0 0 0,0 0 0,-1-1 1,1 1-1,0 0 0,-1-1 0,1 1 0,1-3 0,6-8 32,-1 0 1,-1 0-1,0-1 1,0 0 0,5-18-1,4-4-10,-15 33-32,-1 0 0,1 1 0,0-1 0,0 0 0,0 1 0,0-1 0,0 1 0,0-1 0,0 1 0,0 0 0,1-1 0,-1 1 0,0 0 0,1 0 0,-1 0 0,1 0 0,0 0 0,-1 0 0,1 1 0,0-1 0,-1 0 0,1 1 0,0-1 0,2 1 0,-1 0-1,-1 1 1,0 0 0,0-1 0,0 1 0,0 0-1,0 0 1,0 1 0,0-1 0,0 0-1,0 0 1,-1 1 0,1-1 0,-1 1-1,1 0 1,-1 0 0,3 3 0,6 11 7,0 0-1,-2 1 1,12 29 0,-17-38 15,-2-4 14,1 0 0,0 0 0,0 0 0,0 0 0,0-1 0,1 1 0,3 4 0,-6-8-25,1 0 0,-1 1 1,0-1-1,1 0 1,-1 1-1,1-1 1,-1 0-1,1 0 0,-1 1 1,1-1-1,-1 0 1,1 0-1,-1 0 1,1 0-1,-1 0 0,1 0 1,-1 1-1,1-1 1,0-1-1,-1 1 1,1 0-1,-1 0 0,1 0 1,0 0-1,13-17-141,6-21-2227,1 0-3367,-2 12-941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83 230 11883,'0'0'5590,"-8"-3"-1843,4 1-3378,-32-11 1760,35 13-2091,0 0-1,0 0 1,0-1-1,0 1 1,0 0-1,-1 0 1,1 0-1,0 0 1,0 1-1,0-1 1,0 0-1,0 0 1,0 0-1,0 1 1,0-1-1,0 1 1,0-1-1,1 1 1,-1-1-1,0 1 1,0-1-1,0 1 1,0 0-1,1 0 1,-1-1 0,0 1-1,1 0 1,-1 0-1,0 0 1,1 0-1,-1-1 1,1 1-1,0 0 1,-1 0-1,1 0 1,0 0-1,-1 0 1,1 2-1,-1 6-21,-1 1 1,2-1-1,-1 1 0,2-1 1,-1 1-1,1-1 0,4 18 1,-4-25-3,-1 0 0,1 0 0,-1 1 0,1-1 0,0 0 0,0 0 0,0 0 1,0 0-1,1 0 0,-1 0 0,0 0 0,1 0 0,-1-1 0,1 1 1,0 0-1,-1-1 0,1 1 0,0-1 0,0 0 0,0 0 0,0 0 0,0 0 1,0 0-1,1 0 0,-1 0 0,0-1 0,0 1 0,1-1 0,-1 1 0,0-1 1,1 0-1,-1 0 0,0 0 0,1 0 0,-1-1 0,0 1 0,3-1 0,-1-1-19,1 0 0,-1-1 0,1 1-1,-1-1 1,0 0 0,0 0-1,-1 0 1,1 0 0,0-1-1,-1 0 1,0 0 0,0 1 0,0-2-1,-1 1 1,1 0 0,-1-1-1,0 1 1,0-1 0,2-8 0,1 0 90,-2 1 0,1-1 0,-2 0 1,3-21-1,-5 48 169,-1-3-27,1 1-1,0-1 1,1 0 0,4 21 0,-5-31-190,0 1 1,1-1-1,-1 1 1,0-1-1,1 1 1,0-1-1,-1 1 1,1-1-1,0 0 1,0 0-1,0 1 1,0-1-1,0 0 1,0 0-1,0 0 1,0 0-1,0 0 1,0 0-1,1 0 1,-1 0-1,0 0 0,1-1 1,-1 1-1,0-1 1,1 1-1,-1-1 1,1 1-1,-1-1 1,1 0-1,-1 0 1,1 1-1,-1-1 1,1 0-1,0-1 1,-1 1-1,1 0 1,-1 0-1,1-1 1,-1 1-1,0-1 1,1 1-1,-1-1 1,1 1-1,1-2 1,2-1-8,-1 0 1,1 0-1,0 0 1,-1-1-1,0 1 1,0-1-1,0 0 1,0 0-1,-1-1 1,0 1-1,4-6 1,33-65-185,-20 36-112,-14 28 253,15-20-190,-20 31 199,-1-1 1,0 1 0,1 0-1,-1 0 1,0 0 0,1-1 0,-1 1-1,0 0 1,1 0 0,-1 0-1,1 0 1,-1 0 0,0 0-1,1 0 1,-1 0 0,1 0 0,-1 0-1,0 0 1,1 0 0,-1 0-1,1 0 1,-1 0 0,0 0 0,1 1-1,-1-1 1,0 0 0,1 0-1,-1 0 1,1 1 0,11 19-23,-11-15 48,1-1 1,0 1-1,1-1 1,-1 0-1,1 1 1,-1-1-1,1 0 1,5 4-1,-7-7-13,0 0 0,0 0 0,0 0 0,0-1-1,0 1 1,0 0 0,1-1 0,-1 1 0,0-1 0,0 0-1,0 1 1,1-1 0,-1 0 0,0 0 0,0 0-1,1 1 1,-1-1 0,0-1 0,1 1 0,-1 0-1,0 0 1,0 0 0,1-1 0,-1 1 0,0 0-1,0-1 1,0 0 0,0 1 0,1-1 0,-1 1 0,0-1-1,0 0 1,0 0 0,0 0 0,-1 0 0,1 1-1,0-1 1,0 0 0,1-2 0,12-15-816,1-1 1,13-25-1,-6 10-3418,1 2-3522,-5 8-2396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10858,'0'0'12044,"0"8"-11900,1 1-75,0 1 0,1 0 0,0-1 0,0 0 0,1 1 0,1-1 0,-1 0-1,10 16 1,5 4-52,28 34-1,-26-37-50,29 49-1,-44-65 77,0-1-1,-1 1 0,0 0 1,-1 0-1,0 0 1,0 0-1,-1 1 0,-1-1 1,1 17-1,-2-23 164,0 0 0,0 1 0,-1-1 0,1 1 0,-1-1 0,0 0 0,-1 1 0,1-1 0,-1 0 0,0 0 0,0 0 0,0 0 0,-3 4 1,4-7-169,-1 1 0,1-1 1,0 0-1,-1 0 1,1 0-1,-1 0 0,0 0 1,1 0-1,-1-1 1,0 1-1,1 0 0,-1-1 1,0 1-1,0-1 1,0 0-1,1 0 1,-1 0-1,0 0 0,0 0 1,0 0-1,0 0 1,1 0-1,-1-1 0,0 1 1,0-1-1,1 1 1,-1-1-1,0 0 0,1 1 1,-1-1-1,0 0 1,1 0-1,-1 0 1,1-1-1,-3-1 0,-1-2-88,-1-1 0,1 1-1,0-1 1,1 0 0,-1 0-1,1 0 1,1-1 0,-1 1-1,1-1 1,0 0 0,0 0-1,1 0 1,0-1 0,0 1-1,1 0 1,0-1-1,0 1 1,1-1 0,1-11-1,-1-6-187,2-1-1,1 1 0,1 0 0,11-37 0,2 8 194,15-53-14,-30 96 69,0 0 0,-1 0-1,0 1 1,0-1-1,-1 0 1,-1 0-1,-2-18 1,-9 48 215,11-11-176,0-1-1,0 1 0,1 0 1,0-1-1,0 1 1,1-1-1,3 14 0,-4-20-34,0 1-1,0-1 0,1 1 0,-1-1 0,0 0 0,1 1 0,-1-1 1,1 1-1,0-1 0,-1 0 0,1 1 0,0-1 0,0 0 1,0 0-1,0 0 0,0 0 0,0 1 0,0-1 0,0-1 0,0 1 1,0 0-1,1 0 0,-1 0 0,0-1 0,0 1 0,1 0 0,-1-1 1,1 1-1,-1-1 0,1 0 0,-1 1 0,1-1 0,-1 0 0,1 0 1,-1 0-1,1 0 0,-1 0 0,0-1 0,1 1 0,-1 0 1,1-1-1,-1 1 0,1 0 0,-1-1 0,0 0 0,2 0 0,3-4 16,0 0-1,-1 0 0,0 0 1,0-1-1,-1 1 0,0-1 1,0 0-1,0-1 0,0 1 1,-1-1-1,3-9 0,10-14 30,-11 20-59,2 0 0,-1 1 0,16-17 0,-21 24 2,0 1 0,0 0 0,0 0 0,0 0 1,0 0-1,0 0 0,0 0 0,0 0 0,0 1 1,1-1-1,-1 0 0,0 0 0,0 1 0,1-1 0,-1 1 1,0-1-1,1 1 0,-1 0 0,1 0 0,-1 0 1,1-1-1,-1 1 0,0 0 0,1 1 0,-1-1 0,1 0 1,-1 0-1,0 0 0,1 1 0,-1-1 0,0 1 1,1-1-1,-1 1 0,0 0 0,1 0 0,-1-1 0,0 1 1,0 0-1,0 0 0,0 0 0,0 0 0,0 0 1,1 2-1,0 0 37,1 0-1,-1 0 1,1 0 0,0 0 0,0 0-1,0-1 1,0 1 0,1-1 0,-1 0 0,1 0-1,5 3 1,-7-5 2,0 1 0,0-1-1,0 1 1,0-1 0,0 0-1,0 0 1,0 0 0,0 0-1,0-1 1,1 1 0,-1-1-1,-1 1 1,1-1-1,0 1 1,0-1 0,0 0-1,0 0 1,0 0 0,-1 0-1,1 0 1,0 0 0,-1-1-1,1 1 1,-1-1 0,2-1-1,45-53-66,-29 22-2657,-11 0-5641,-7 14-2303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17360,'0'0'9545,"49"-22"-9769,-20 20-1473,-4 2-1955,4 0-3683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15118,'0'0'11435,"-5"10"-10661,3-7-792,-1 1-1,1 0 0,0 0 1,1 0-1,-1 0 1,0 0-1,1 0 0,0 0 1,0 0-1,0 1 1,1-1-1,0 0 0,-1 0 1,1 1-1,1-1 1,-1 0-1,1 1 1,-1-1-1,1 0 0,0 0 1,1 1-1,-1-1 1,1 0-1,0 0 0,0-1 1,0 1-1,0 0 1,6 5-1,-3-4-324,1 1-1,-1-2 1,1 1 0,1-1 0,-1 0-1,1 0 1,9 3 0,-9-4 248,0 1-1,0 0 1,0 0 0,-1 0 0,1 1 0,-1 0 0,8 8 0,-4 0 378,-2 0 0,0 1 1,-1 0-1,0 0 0,-1 0 1,0 1-1,-2 0 0,1 0 1,-2 0-1,0 1 0,-1-1 0,0 1 1,-2 31-1,0-44-233,0-1-1,0 1 0,0-1 1,0 1-1,0 0 1,-1-1-1,1 1 0,-1-1 1,1 1-1,-1-1 1,0 1-1,0-1 0,-1 1 1,1-1-1,0 0 1,-1 0-1,1 0 0,-1 0 1,0 0-1,1 0 1,-1 0-1,0 0 0,0-1 1,-1 1-1,1-1 1,0 1-1,0-1 0,-1 0 1,1 0-1,-1 0 1,1 0-1,-1 0 0,1-1 1,-1 1-1,1-1 1,-1 0-1,0 1 0,1-1 1,-1 0-1,1-1 1,-1 1-1,0 0 0,1-1 1,-1 0-1,1 1 1,-1-1-1,1 0 0,-1 0 1,1 0-1,0-1 1,0 1-1,-1-1 0,1 1 1,0-1-1,0 1 1,0-1-1,1 0 0,-4-4 1,-9-12-60,1 0 0,-18-32 0,26 42-9,1-1 0,0 0 1,0 0-1,1 0 1,1 0-1,-1-1 1,2 1-1,-2-19 0,3 26 9,0 0 0,0 0 0,1 0 0,-1 0 0,1 0 0,0 0 0,-1 0 0,1 1 0,0-1 0,0 0 0,0 0 0,0 1 0,0-1 0,1 0 0,-1 1-1,1-1 1,-1 1 0,3-2 0,37-22-2537,-13 8-1799,3-8-3864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15471,'0'0'8584,"23"65"-7751,-5-30-353,-2 3-288,6 0-160,-4-4-32,0-7-865,2-6-1056,-6-12-1282,2-9-2659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44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4933,'0'0'20387,"10"1"-19303,222 6 112,-186-7-5349,-9 0-4186,-63 0 1046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15214,'0'0'10426,"-1"8"-9545,2 4-707,1 1 0,0-1 0,1 0 0,0 0 0,0 0 0,1-1 0,1 1 0,0-1 0,1 0 0,0 0-1,9 11 1,-6-6-725,-2-4 665,0 0 0,0 0 0,16 18 0,-21-28-578,1 0-1,-1 0 0,0 0 0,1 0 0,-1 0 0,1-1 0,-1 1 0,1-1 0,5 2 1,-7-2-190,1-1 0,0 0 1,-1 1-1,1-1 0,0 0 1,-1 0-1,1 0 0,0 0 1,-1-1-1,1 1 1,0 0-1,-1-1 0,1 1 1,-1-1-1,1 0 0,-1 1 1,1-1-1,2-1 0,8-10-9125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66 2114,'0'0'11536,"0"-9"-7863,-4-29-2328,4 37-1270,0 0 0,0 0 0,0 0-1,-1 0 1,1-1 0,0 1 0,-1 0 0,1 0-1,-1 0 1,1 0 0,-1 0 0,0 0-1,1 0 1,-1 0 0,0 0 0,-1-1 0,-11 3 1346,-9 22 226,17-11-1334,1-1 0,0 1-1,1 0 1,0 0-1,0 0 1,2 0 0,-2 14-1,2 9 426,4 43 1,-1-60-616,0 0 0,2 0 0,0-1 0,1 1 0,0-1 0,2 0 0,0 0 0,1-1 0,0 0 0,1-1 0,1 1 1,21 23-1,-13-20-124,0-1 0,1 0 0,1-2 0,1 0-1,0-1 1,1-2 0,1 0 0,31 13 0,14 7-79,-113-55 347,-26-26-208,-3 4 0,-141-64-1,215 108-21,0 0 0,-1 0 0,1 0 0,0 0 0,-1 0 0,1 0-1,-1-1 1,1 1 0,0 0 0,-1 0 0,1 0 0,0 0-1,-1-1 1,1 1 0,0 0 0,0 0 0,-1 0 0,1-1 0,0 1-1,0 0 1,-1-1 0,1 1 0,0 0 0,0-1 0,0 1 0,-1 0-1,1-1 1,0 1 0,0 0 0,0-1 0,0 1 0,0 0 0,0-1-1,0 1 1,0 0 0,0-1 0,0 1 0,0-1 0,0 1 0,15-11 475,40-5-544,-44 13 191,17-5-201,74-24-195,-90 28-405,-1-1 0,1 0 1,-1-1-1,0 0 0,-1-1 0,12-9 0,-21 15 286,0 0 1,0 0 0,0 0-1,0 0 1,0 0 0,0 0-1,0-1 1,0 1-1,0-1 1,-1 1 0,1 0-1,0-1 1,-1 1-1,1-1 1,-1 1 0,0-1-1,0 0 1,1 1 0,-1-1-1,0-2 1,0-14-7252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16528,'0'0'12684,"45"-50"-16624,-33 46-3043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94 12460,'-2'0'8614,"2"8"-6899,6 14-2040,7 8 602,-3-5-143,1-1-1,1 0 1,1 0-1,22 29 1,-34-52-45,0 0 1,0 1-1,0-1 0,0 0 1,0 0-1,0 0 0,0 0 1,0 0-1,0 0 1,1 0-1,-1 0 0,0-1 1,1 1-1,-1 0 0,0-1 1,1 1-1,-1-1 1,1 1-1,-1-1 0,1 0 1,-1 0-1,1 0 1,-1 0-1,1 0 0,-1 0 1,2 0-1,-1-1 11,0 0-1,0 0 1,0-1-1,0 1 1,0-1-1,-1 1 1,1-1-1,-1 1 1,1-1-1,-1 0 1,0 0-1,1 0 1,-1 0 0,0 0-1,1-2 1,4-11 161,-1-1 1,0 1 0,3-25 0,-8 39-265,6-28 409,2-60-1,-3 115-354,2-1 0,0 1 0,21 43-1,-27-68-44,-1-1 1,0 1-1,0-1 0,1 1 0,-1 0 1,0-1-1,1 1 0,-1-1 1,1 1-1,-1-1 0,1 1 0,-1-1 1,1 0-1,-1 1 0,1-1 0,-1 0 1,1 1-1,0-1 0,-1 0 0,1 1 1,-1-1-1,1 0 0,0 0 0,-1 0 1,1 0-1,0 0 0,-1 0 0,1 0 1,0 0-1,-1 0 0,2 0 0,14-16 612,5-31 303,-21 46-925,15-45 210,-9 25-192,0 1 1,2-1-1,0 2 0,12-21 1,-19 39-17,-1 0-1,0 0 1,1 1 0,-1-1 0,0 0 0,1 1-1,-1-1 1,1 0 0,-1 1 0,1-1 0,0 1 0,-1-1-1,1 1 1,0-1 0,-1 1 0,1 0 0,0-1-1,-1 1 1,1 0 0,0-1 0,-1 1 0,1 0 0,0 0-1,0 0 1,0 0 0,-1 0 0,1-1 0,0 1-1,0 1 1,-1-1 0,2 0 0,0 1-3,-1 0 1,1 0 0,-1 0-1,0 0 1,1 0-1,-1 0 1,0 1-1,0-1 1,0 0 0,0 1-1,0-1 1,0 1-1,1 2 1,19 55-53,-20-56 59,5 26-13,-5-22-7,0 1-1,1-1 0,0 1 1,0-1-1,0 0 0,1 0 1,0 0-1,1 0 0,7 11 0,-11-17-43,1-1-1,-1 0 0,1 0 0,-1 1 0,1-1 1,-1 0-1,1 0 0,0 0 0,-1 0 1,1 0-1,-1 0 0,1 0 0,0 0 0,-1 0 1,1 0-1,-1 0 0,1 0 0,0 0 0,-1-1 1,1 1-1,-1 0 0,1 0 0,-1 0 0,1-1 1,-1 1-1,1 0 0,-1-1 0,1 1 1,-1-1-1,1 1 0,-1 0 0,0-1 0,1 1 1,-1-1-1,0 1 0,1-1 0,-1 1 0,0-1 1,0 0-1,1 1 0,-1-1 0,0 1 0,0-2 1,13-28-2637,-12 27 2080,8-27-4266,2-4-2311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49 179 11883,'0'0'3929,"0"-8"-619,1-31-967,0 37-2171,-1 1 1,0-1 0,0 0 0,0 0-1,0 0 1,0 0 0,0 1-1,0-1 1,-1 0 0,1 0 0,0 0-1,-1 1 1,0-1 0,1 0 0,-1 1-1,0-1 1,0 0 0,0 1-1,0-1 1,0 1 0,0-1 0,-2 0-1,2 2-161,0 0 0,0 1-1,0-1 1,0 1-1,0-1 1,0 1 0,1-1-1,-1 1 1,0 0 0,0-1-1,1 1 1,-1 0-1,0 0 1,1 0 0,-1 0-1,0-1 1,1 1-1,-1 0 1,1 0 0,0 0-1,-1 0 1,1 0-1,0 0 1,0 0 0,-1 0-1,1 2 1,-6 36 166,5-26 59,0-8-139,-4 17 462,2 0 0,0 0 0,2 41 0,1-62-556,0-1 0,0 1 0,0 0 0,0 0 1,0-1-1,0 1 0,0 0 0,0 0 0,0-1 0,0 1 1,1 0-1,-1-1 0,0 1 0,1 0 0,-1-1 1,0 1-1,1 0 0,-1-1 0,1 1 0,-1-1 1,1 1-1,-1 0 0,1-1 0,0 0 0,-1 1 0,1-1 1,0 1-1,-1-1 0,1 0 0,0 1 0,-1-1 1,1 0-1,0 0 0,-1 1 0,1-1 0,0 0 1,0 0-1,-1 0 0,1 0 0,0 0 0,0 0 0,0 0 1,-1 0-1,1-1 0,0 1 0,-1 0 0,1 0 1,0-1-1,0 1 0,0-1 0,3-1 14,0 1 0,-1-1 0,1-1 0,-1 1 0,0 0 0,0-1 0,0 0 0,4-4 0,5-10 7,-1-1 0,-1 0 0,-1 0 0,0-1 0,-2 0 0,11-39 1,11-28 1471,-28 85-1485,-1 0-1,0 0 1,0 1-1,0-1 1,1 0-1,-1 1 1,0-1-1,1 0 1,-1 1-1,0-1 1,1 1 0,-1-1-1,1 1 1,-1-1-1,1 0 1,-1 1-1,1 0 1,-1-1-1,1 1 1,0-1-1,-1 1 1,1 0-1,0-1 1,-1 1-1,1 0 1,0 0 0,-1-1-1,2 1 1,13 14 261,7 35 40,-20-45-305,0 2-6,0 2 10,1 0 0,1-1 0,-1 1 0,1-1 0,7 10 0,-10-16-8,-1 0-1,1-1 0,-1 1 0,1 0 1,0-1-1,-1 1 0,1-1 0,0 1 0,0-1 1,0 1-1,-1-1 0,1 1 0,0-1 0,0 0 1,0 1-1,0-1 0,0 0 0,-1 0 0,1 0 1,0 0-1,0 0 0,0 0 0,1 0 0,0-1 1,-1 1 0,1-1 0,0 0 0,-1 0 0,1 0 0,-1 0 0,0 0 0,1-1 0,-1 1 0,0 0 0,1-1 0,-1 1 0,0-1 0,0 1 0,0-1 0,1-2 0,14-32 104,17-32-82,-32 66-26,1 0 0,-1-1 0,1 1 0,0 0 0,0 0 0,0 0 0,0 0 0,0 0 0,0 0 0,0 1 0,0-1 0,1 1 0,-1-1 0,1 1 1,-1 0-1,1 0 0,0 0 0,-1 0 0,1 1 0,5-2 0,-7 3-2,1-1 0,0 1 0,-1-1 0,1 1 0,-1 0 0,1 0 0,-1 0 0,1 0 0,-1 0 0,1 0 0,-1 0 0,0 0 0,0 0 0,0 1 0,1-1 0,-1 0 0,-1 1 0,1-1 0,0 1 0,0-1 0,0 1 0,-1-1 0,1 1 0,-1 0 0,1-1 0,-1 4 0,15 21-12,-15-25 21,1-1 0,-1 0 0,1 0 0,0 1 1,-1-1-1,1 0 0,-1 0 0,1 0 0,0 0 0,-1 0 0,1 0 1,0 0-1,-1 0 0,1 0 0,-1 0 0,1 0 0,0 0 1,-1 0-1,1-1 0,-1 1 0,1 0 0,-1 0 0,1-1 0,-1 1 1,1 0-1,-1-1 0,1 1 0,-1-1 0,1 1 0,-1-1 0,1 1 1,-1 0-1,0-1 0,1 1 0,-1-1 0,0 0 0,1 1 0,-1-1 1,0 1-1,0-1 0,1 0 0,12-30 149,-11 26-162,-2 4 6,0 1 0,0-1 0,0 1 0,1-1 1,-1 0-1,0 1 0,0-1 0,0 1 1,1-1-1,-1 0 0,0 1 0,1-1 1,-1 1-1,0-1 0,1 1 0,-1-1 1,1 1-1,-1 0 0,1-1 0,-1 1 0,1-1 1,-1 1-1,1 0 0,-1 0 0,1-1 1,0 1-1,-1 0 0,1 0 0,-1-1 1,1 1-1,0 0 0,-1 0 0,2 0 0,10 18-529,0 32-2207,-12-25-2335,0-20 2019,0 1-5296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15182,'0'0'12076,"11"-3"-11532,-5 2-515,-1 0-1,0-1 1,0 0-1,1 0 1,-1 0-1,-1-1 1,1 1-1,0-1 1,-1 0-1,1-1 0,-1 1 1,0-1-1,0 0 1,0 0-1,-1 0 1,1 0-1,-1 0 1,0-1-1,0 0 1,-1 0-1,1 0 1,-1 0-1,2-6 1,-1 4 147,-1-1 0,0 0 0,-1 1 0,1-1 0,-1 0 1,-1 0-1,0 0 0,0 0 0,-2-13 0,2 21-167,0-1 0,0 0 0,0 1 0,0-1 0,0 0 1,0 1-1,-1-1 0,1 1 0,0-1 0,0 0 0,-1 1 0,1-1 0,-1 1 0,1-1 0,0 1 0,-1-1 0,1 1 0,-1-1 0,1 1 0,-1 0 0,1-1 0,-1 1 0,1 0 0,-1-1 0,0 1 0,1 0 0,-1 0 0,0-1 0,1 1 0,-1 0 0,1 0 0,-1 0 1,0 0-1,1 0 0,-1 0 0,0 0 0,1 0 0,-1 0 0,0 0 0,1 0 0,-1 1 0,1-1 0,-1 0 0,0 0 0,1 1 0,-1-1 0,-2 1-13,1 0 1,0 1-1,-1-1 0,1 1 1,0-1-1,0 1 0,0 0 1,1-1-1,-1 1 0,-3 4 1,-4 10-13,1 1 0,0 0 1,1 1-1,1 0 1,0 0-1,2 0 0,0 1 1,1-1-1,1 1 1,0 0-1,2 0 0,1 21 1,-1-38-1,0-1 1,0 1-1,1-1 1,-1 1 0,0-1-1,1 1 1,-1-1-1,1 1 1,-1-1-1,1 0 1,-1 1 0,1-1-1,0 1 1,0-1-1,0 0 1,0 0-1,0 0 1,0 0-1,0 0 1,0 1 0,0-2-1,1 1 1,-1 0-1,0 0 1,1 0-1,-1-1 1,1 1-1,-1-1 1,0 1 0,1-1-1,-1 1 1,1-1-1,0 0 1,-1 0-1,1 0 1,-1 0-1,1 0 1,-1 0 0,1 0-1,-1 0 1,1 0-1,-1-1 1,1 1-1,-1-1 1,1 1 0,-1-1-1,2-1 1,3 0-495,0-1 0,0 1 0,0-1 0,-1-1 0,1 1 0,-1-1 0,1 0 0,-2-1 1,10-9-1,7-18-4727,-4-7-3000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9 101 12396,'-1'10'2957,"0"-2"-2062,-1-1-188,0 0 0,1 1-1,0-1 1,1 1-1,0-1 1,0 1 0,0-1-1,2 9 1,-1-16-683,-1 1-1,1 0 1,-1-1-1,1 1 0,-1-1 1,1 1-1,-1-1 1,1 1-1,-1-1 1,1 1-1,0-1 1,-1 1-1,1-1 1,0 0-1,-1 0 1,1 1-1,0-1 1,0 0-1,-1 0 1,1 0-1,0 1 1,0-1-1,-1 0 1,1 0-1,0 0 1,0-1-1,-1 1 1,1 0-1,0 0 1,0 0-1,-1 0 1,1-1-1,0 1 1,-1 0-1,1-1 0,0 1 1,-1 0-1,1-1 1,0 1-1,-1-1 1,1 1-1,-1-1 1,1 1-1,0-2 1,25-23-483,-19 11 529,0 1 0,-2-1 0,0-1 0,0 1 0,-1-1 0,-1 0-1,0 0 1,-2 0 0,1-24 0,-2 91 75,-1 3 850,10 88 0,-6-124-830,1 0 0,1 1 0,0-2 0,2 1 0,0-1 0,1 1 0,0-2 0,15 22 0,6 3-338,-7-11-524,30 59 1,-46-80 644,-2 1-1,0 0 1,0 1 0,-1-1 0,0 1 0,-1-1 0,0 1 0,-1 0 0,-1 22-1,0-32 173,0 1-1,0-1 1,0 1 0,-1-1-1,1 1 1,-1-1-1,1 1 1,-1-1-1,0 1 1,0-1-1,0 0 1,-1 1-1,1-1 1,-1 0 0,1 0-1,-1 0 1,1 0-1,-1 0 1,0 0-1,0-1 1,0 1-1,0-1 1,0 1-1,-1-1 1,1 0-1,0 0 1,-1 0 0,1 0-1,0 0 1,-1 0-1,1-1 1,-1 1-1,1-1 1,-1 0-1,-4 1 1,1-1 18,1-1 0,-1 1 0,0-1 0,1 0 0,-1-1 0,1 1 0,-1-1 1,1 0-1,0-1 0,0 1 0,0-1 0,0 0 0,0 0 0,0 0 0,-5-6 0,-2-3-120,0-1 0,1-1 0,1 0 0,0 0 0,1-1 0,0 0 0,1 0-1,1-1 1,0 0 0,1-1 0,1 1 0,1-1 0,0 0 0,1 0 0,1 0 0,0-29 0,3 40-18,0 0 1,0 0 0,0 0 0,1 0 0,0 0 0,0 0 0,0 0 0,1 1 0,0-1 0,0 1 0,0 0 0,1 0 0,0 0 0,0 0 0,6-5 0,6-4-987,0 0 0,2 2 0,20-13 1,-4 4-3474,3-4-4034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14157,'0'-1'413,"-1"0"-1,0 0 0,1 0 0,-1 0 0,1 0 1,-1 0-1,1 0 0,-1 0 0,1 0 0,0 0 0,0 0 1,0-1-1,0 1 0,0 0 0,0 0 0,0 0 1,0-1-1,0 1 0,1-2 0,-1 3-265,1 0 0,-1-1 0,1 1 0,-1-1 0,1 1 0,-1 0 0,1 0 1,-1-1-1,1 1 0,0 0 0,-1 0 0,1 0 0,-1 0 0,1 0 0,0 0 0,-1 0 0,1 0 0,-1 0 0,1 0 0,0 0 0,-1 0 0,1 0 0,0 0 0,-1 0 0,1 1 0,4 0 33,0 1 0,-1 0 0,1 0 0,-1 0 0,1 1 0,-1 0 0,5 4 0,6 7 195,-9-7-256,0-1-1,1 0 1,0 0-1,14 9 1,-20-14-86,1 0 1,0 0-1,0 0 1,0 0-1,0-1 1,0 1-1,0-1 1,0 1 0,0-1-1,0 0 1,0 0-1,0 0 1,0 0-1,0 0 1,0 0-1,0 0 1,0-1-1,0 1 1,0-1-1,0 0 1,0 1 0,0-1-1,-1 0 1,1 0-1,0 0 1,3-3-1,5-6 28,-1 0 0,0-1-1,-1 0 1,0 0 0,0-1 0,-1-1-1,-1 1 1,0-1 0,0 0-1,3-16 1,17-32 24,-8 140 390,-17-75-468,0 0 0,0 0 0,0 0 0,1-1 0,-1 1 0,1-1 0,0 1 0,0-1 1,0 1-1,0-1 0,1 0 0,3 3 0,-5-5 8,0-1-1,0 1 1,0 0 0,0-1 0,0 1-1,0-1 1,0 0 0,0 1 0,1-1-1,-1 0 1,0 0 0,0 0 0,0 1-1,1-1 1,-1 0 0,0-1 0,0 1-1,0 0 1,1 0 0,-1 0 0,0-1-1,0 1 1,0-1 0,0 1 0,0-1-1,0 1 1,1-1 0,-1 0 0,-1 1-1,1-1 1,0 0 0,0 0 0,0 0-1,0 0 1,0 0 0,-1 0 0,1 0-1,0 0 1,-1 0 0,1 0 0,-1 0-1,1-2 1,22-35 248,25-57-1,-22 42-200,-25 52-64,-1 0-1,0 0 0,1-1 1,-1 1-1,1 0 0,-1 0 1,1 0-1,-1 0 0,1 1 1,0-1-1,-1 0 0,1 0 1,0 0-1,0 0 0,0 1 1,0-1-1,0 0 0,0 1 1,0-1-1,0 1 0,0-1 1,0 1-1,0-1 0,0 1 1,0 0-1,0 0 0,2-1 1,-2 2-5,0-1 1,1 1-1,-1 0 1,0 0-1,0 0 0,1 0 1,-1 0-1,0 0 1,0 0-1,0 0 1,0 0-1,0 0 1,0 1-1,-1-1 1,1 0-1,0 0 1,0 2-1,21 64-100,-19-53 101,-3-9 9,0 0 1,1-1-1,0 1 0,0-1 1,0 1-1,0-1 1,1 0-1,0 1 0,0-1 1,0 0-1,0 0 0,5 5 1,-7-8-40,1-1-1,-1 0 1,1 0 0,-1 0 0,1 0-1,-1 0 1,1 0 0,-1 0 0,1 0 0,-1 0-1,1 0 1,-1 0 0,1 0 0,-1 0-1,1 0 1,-1-1 0,1 1 0,-1 0 0,0 0-1,1 0 1,-1-1 0,1 1 0,-1 0-1,1-1 1,-1 1 0,0 0 0,1-1 0,-1 1-1,0 0 1,1-1 0,-1 1 0,0-1 0,1 0-1,6-17-6570,-6 13 3267,5-11-12942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12075,'0'0'7720,"48"34"-5670,-22-2-737,-7 7-512,8 3-545,-5-2-160,-2-2-64,-4-9 0,-3-6-32,-3-10-737,-1-7-1120,-9-12-8361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8:14:2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16207,'0'0'6727,"65"-24"-15183,-26 24 2594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45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60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0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9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9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40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7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240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039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47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338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729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536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01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07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25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6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1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83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30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3.xml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90" Type="http://schemas.openxmlformats.org/officeDocument/2006/relationships/image" Target="../media/image44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85" Type="http://schemas.openxmlformats.org/officeDocument/2006/relationships/customXml" Target="../ink/ink41.xml"/><Relationship Id="rId93" Type="http://schemas.openxmlformats.org/officeDocument/2006/relationships/customXml" Target="../ink/ink45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3.png"/><Relationship Id="rId91" Type="http://schemas.openxmlformats.org/officeDocument/2006/relationships/customXml" Target="../ink/ink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90.png"/><Relationship Id="rId13" Type="http://schemas.openxmlformats.org/officeDocument/2006/relationships/customXml" Target="../ink/ink1179.xml"/><Relationship Id="rId3" Type="http://schemas.openxmlformats.org/officeDocument/2006/relationships/customXml" Target="../ink/ink1174.xml"/><Relationship Id="rId7" Type="http://schemas.openxmlformats.org/officeDocument/2006/relationships/customXml" Target="../ink/ink1176.xml"/><Relationship Id="rId12" Type="http://schemas.openxmlformats.org/officeDocument/2006/relationships/image" Target="../media/image11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80.png"/><Relationship Id="rId11" Type="http://schemas.openxmlformats.org/officeDocument/2006/relationships/customXml" Target="../ink/ink1178.xml"/><Relationship Id="rId5" Type="http://schemas.openxmlformats.org/officeDocument/2006/relationships/customXml" Target="../ink/ink1175.xml"/><Relationship Id="rId10" Type="http://schemas.openxmlformats.org/officeDocument/2006/relationships/image" Target="../media/image11300.png"/><Relationship Id="rId4" Type="http://schemas.openxmlformats.org/officeDocument/2006/relationships/image" Target="../media/image11270.png"/><Relationship Id="rId9" Type="http://schemas.openxmlformats.org/officeDocument/2006/relationships/customXml" Target="../ink/ink1177.xml"/><Relationship Id="rId14" Type="http://schemas.openxmlformats.org/officeDocument/2006/relationships/image" Target="../media/image11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50.png"/><Relationship Id="rId13" Type="http://schemas.openxmlformats.org/officeDocument/2006/relationships/customXml" Target="../ink/ink1185.xml"/><Relationship Id="rId3" Type="http://schemas.openxmlformats.org/officeDocument/2006/relationships/customXml" Target="../ink/ink1180.xml"/><Relationship Id="rId7" Type="http://schemas.openxmlformats.org/officeDocument/2006/relationships/customXml" Target="../ink/ink1182.xml"/><Relationship Id="rId12" Type="http://schemas.openxmlformats.org/officeDocument/2006/relationships/image" Target="../media/image1137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40.png"/><Relationship Id="rId11" Type="http://schemas.openxmlformats.org/officeDocument/2006/relationships/customXml" Target="../ink/ink1184.xml"/><Relationship Id="rId5" Type="http://schemas.openxmlformats.org/officeDocument/2006/relationships/customXml" Target="../ink/ink1181.xml"/><Relationship Id="rId15" Type="http://schemas.openxmlformats.org/officeDocument/2006/relationships/customXml" Target="../ink/ink1186.xml"/><Relationship Id="rId10" Type="http://schemas.openxmlformats.org/officeDocument/2006/relationships/image" Target="../media/image11360.png"/><Relationship Id="rId4" Type="http://schemas.openxmlformats.org/officeDocument/2006/relationships/image" Target="../media/image11330.png"/><Relationship Id="rId9" Type="http://schemas.openxmlformats.org/officeDocument/2006/relationships/customXml" Target="../ink/ink1183.xml"/><Relationship Id="rId14" Type="http://schemas.openxmlformats.org/officeDocument/2006/relationships/image" Target="../media/image113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2.png"/><Relationship Id="rId13" Type="http://schemas.openxmlformats.org/officeDocument/2006/relationships/customXml" Target="../ink/ink1192.xml"/><Relationship Id="rId18" Type="http://schemas.openxmlformats.org/officeDocument/2006/relationships/image" Target="../media/image1147.png"/><Relationship Id="rId26" Type="http://schemas.openxmlformats.org/officeDocument/2006/relationships/image" Target="../media/image1151.png"/><Relationship Id="rId3" Type="http://schemas.openxmlformats.org/officeDocument/2006/relationships/customXml" Target="../ink/ink1187.xml"/><Relationship Id="rId21" Type="http://schemas.openxmlformats.org/officeDocument/2006/relationships/customXml" Target="../ink/ink1196.xml"/><Relationship Id="rId7" Type="http://schemas.openxmlformats.org/officeDocument/2006/relationships/customXml" Target="../ink/ink1189.xml"/><Relationship Id="rId12" Type="http://schemas.openxmlformats.org/officeDocument/2006/relationships/image" Target="../media/image1144.png"/><Relationship Id="rId17" Type="http://schemas.openxmlformats.org/officeDocument/2006/relationships/customXml" Target="../ink/ink1194.xml"/><Relationship Id="rId25" Type="http://schemas.openxmlformats.org/officeDocument/2006/relationships/customXml" Target="../ink/ink1198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46.png"/><Relationship Id="rId20" Type="http://schemas.openxmlformats.org/officeDocument/2006/relationships/image" Target="../media/image1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1.png"/><Relationship Id="rId11" Type="http://schemas.openxmlformats.org/officeDocument/2006/relationships/customXml" Target="../ink/ink1191.xml"/><Relationship Id="rId24" Type="http://schemas.openxmlformats.org/officeDocument/2006/relationships/image" Target="../media/image1150.png"/><Relationship Id="rId5" Type="http://schemas.openxmlformats.org/officeDocument/2006/relationships/customXml" Target="../ink/ink1188.xml"/><Relationship Id="rId15" Type="http://schemas.openxmlformats.org/officeDocument/2006/relationships/customXml" Target="../ink/ink1193.xml"/><Relationship Id="rId23" Type="http://schemas.openxmlformats.org/officeDocument/2006/relationships/customXml" Target="../ink/ink1197.xml"/><Relationship Id="rId10" Type="http://schemas.openxmlformats.org/officeDocument/2006/relationships/image" Target="../media/image1143.png"/><Relationship Id="rId19" Type="http://schemas.openxmlformats.org/officeDocument/2006/relationships/customXml" Target="../ink/ink1195.xml"/><Relationship Id="rId4" Type="http://schemas.openxmlformats.org/officeDocument/2006/relationships/image" Target="../media/image11400.png"/><Relationship Id="rId9" Type="http://schemas.openxmlformats.org/officeDocument/2006/relationships/customXml" Target="../ink/ink1190.xml"/><Relationship Id="rId14" Type="http://schemas.openxmlformats.org/officeDocument/2006/relationships/image" Target="../media/image1145.png"/><Relationship Id="rId22" Type="http://schemas.openxmlformats.org/officeDocument/2006/relationships/image" Target="../media/image11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4.png"/><Relationship Id="rId13" Type="http://schemas.openxmlformats.org/officeDocument/2006/relationships/customXml" Target="../ink/ink1204.xml"/><Relationship Id="rId18" Type="http://schemas.openxmlformats.org/officeDocument/2006/relationships/image" Target="../media/image1159.png"/><Relationship Id="rId26" Type="http://schemas.openxmlformats.org/officeDocument/2006/relationships/image" Target="../media/image1163.png"/><Relationship Id="rId3" Type="http://schemas.openxmlformats.org/officeDocument/2006/relationships/customXml" Target="../ink/ink1199.xml"/><Relationship Id="rId21" Type="http://schemas.openxmlformats.org/officeDocument/2006/relationships/customXml" Target="../ink/ink1208.xml"/><Relationship Id="rId7" Type="http://schemas.openxmlformats.org/officeDocument/2006/relationships/customXml" Target="../ink/ink1201.xml"/><Relationship Id="rId12" Type="http://schemas.openxmlformats.org/officeDocument/2006/relationships/image" Target="../media/image1156.png"/><Relationship Id="rId17" Type="http://schemas.openxmlformats.org/officeDocument/2006/relationships/customXml" Target="../ink/ink1206.xml"/><Relationship Id="rId25" Type="http://schemas.openxmlformats.org/officeDocument/2006/relationships/customXml" Target="../ink/ink121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58.png"/><Relationship Id="rId20" Type="http://schemas.openxmlformats.org/officeDocument/2006/relationships/image" Target="../media/image1160.png"/><Relationship Id="rId29" Type="http://schemas.openxmlformats.org/officeDocument/2006/relationships/customXml" Target="../ink/ink12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3.png"/><Relationship Id="rId11" Type="http://schemas.openxmlformats.org/officeDocument/2006/relationships/customXml" Target="../ink/ink1203.xml"/><Relationship Id="rId24" Type="http://schemas.openxmlformats.org/officeDocument/2006/relationships/image" Target="../media/image1162.png"/><Relationship Id="rId5" Type="http://schemas.openxmlformats.org/officeDocument/2006/relationships/customXml" Target="../ink/ink1200.xml"/><Relationship Id="rId15" Type="http://schemas.openxmlformats.org/officeDocument/2006/relationships/customXml" Target="../ink/ink1205.xml"/><Relationship Id="rId23" Type="http://schemas.openxmlformats.org/officeDocument/2006/relationships/customXml" Target="../ink/ink1209.xml"/><Relationship Id="rId28" Type="http://schemas.openxmlformats.org/officeDocument/2006/relationships/image" Target="../media/image1164.png"/><Relationship Id="rId10" Type="http://schemas.openxmlformats.org/officeDocument/2006/relationships/image" Target="../media/image1155.png"/><Relationship Id="rId19" Type="http://schemas.openxmlformats.org/officeDocument/2006/relationships/customXml" Target="../ink/ink1207.xml"/><Relationship Id="rId4" Type="http://schemas.openxmlformats.org/officeDocument/2006/relationships/image" Target="../media/image1152.png"/><Relationship Id="rId9" Type="http://schemas.openxmlformats.org/officeDocument/2006/relationships/customXml" Target="../ink/ink1202.xml"/><Relationship Id="rId14" Type="http://schemas.openxmlformats.org/officeDocument/2006/relationships/image" Target="../media/image1157.png"/><Relationship Id="rId22" Type="http://schemas.openxmlformats.org/officeDocument/2006/relationships/image" Target="../media/image1161.png"/><Relationship Id="rId27" Type="http://schemas.openxmlformats.org/officeDocument/2006/relationships/customXml" Target="../ink/ink1211.xml"/><Relationship Id="rId30" Type="http://schemas.openxmlformats.org/officeDocument/2006/relationships/image" Target="../media/image116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0.xml"/><Relationship Id="rId299" Type="http://schemas.openxmlformats.org/officeDocument/2006/relationships/customXml" Target="../ink/ink1362.xml"/><Relationship Id="rId21" Type="http://schemas.openxmlformats.org/officeDocument/2006/relationships/customXml" Target="../ink/ink1222.xml"/><Relationship Id="rId63" Type="http://schemas.openxmlformats.org/officeDocument/2006/relationships/customXml" Target="../ink/ink1243.xml"/><Relationship Id="rId159" Type="http://schemas.openxmlformats.org/officeDocument/2006/relationships/customXml" Target="../ink/ink1291.xml"/><Relationship Id="rId324" Type="http://schemas.openxmlformats.org/officeDocument/2006/relationships/customXml" Target="../ink/ink1375.xml"/><Relationship Id="rId170" Type="http://schemas.openxmlformats.org/officeDocument/2006/relationships/customXml" Target="../ink/ink1297.xml"/><Relationship Id="rId226" Type="http://schemas.openxmlformats.org/officeDocument/2006/relationships/customXml" Target="../ink/ink1325.xml"/><Relationship Id="rId268" Type="http://schemas.openxmlformats.org/officeDocument/2006/relationships/image" Target="../media/image1295.png"/><Relationship Id="rId32" Type="http://schemas.openxmlformats.org/officeDocument/2006/relationships/image" Target="../media/image1180.png"/><Relationship Id="rId74" Type="http://schemas.openxmlformats.org/officeDocument/2006/relationships/image" Target="../media/image1200.png"/><Relationship Id="rId128" Type="http://schemas.openxmlformats.org/officeDocument/2006/relationships/image" Target="../media/image1227.png"/><Relationship Id="rId335" Type="http://schemas.openxmlformats.org/officeDocument/2006/relationships/customXml" Target="../ink/ink1381.xml"/><Relationship Id="rId5" Type="http://schemas.openxmlformats.org/officeDocument/2006/relationships/customXml" Target="../ink/ink1214.xml"/><Relationship Id="rId181" Type="http://schemas.openxmlformats.org/officeDocument/2006/relationships/image" Target="../media/image1252.png"/><Relationship Id="rId237" Type="http://schemas.openxmlformats.org/officeDocument/2006/relationships/image" Target="../media/image1280.png"/><Relationship Id="rId279" Type="http://schemas.openxmlformats.org/officeDocument/2006/relationships/customXml" Target="../ink/ink1352.xml"/><Relationship Id="rId43" Type="http://schemas.openxmlformats.org/officeDocument/2006/relationships/customXml" Target="../ink/ink1233.xml"/><Relationship Id="rId139" Type="http://schemas.openxmlformats.org/officeDocument/2006/relationships/customXml" Target="../ink/ink1281.xml"/><Relationship Id="rId290" Type="http://schemas.openxmlformats.org/officeDocument/2006/relationships/image" Target="../media/image1306.png"/><Relationship Id="rId304" Type="http://schemas.openxmlformats.org/officeDocument/2006/relationships/image" Target="../media/image1313.png"/><Relationship Id="rId346" Type="http://schemas.openxmlformats.org/officeDocument/2006/relationships/image" Target="../media/image1333.png"/><Relationship Id="rId85" Type="http://schemas.openxmlformats.org/officeDocument/2006/relationships/customXml" Target="../ink/ink1254.xml"/><Relationship Id="rId150" Type="http://schemas.openxmlformats.org/officeDocument/2006/relationships/image" Target="../media/image1237.png"/><Relationship Id="rId192" Type="http://schemas.openxmlformats.org/officeDocument/2006/relationships/customXml" Target="../ink/ink1308.xml"/><Relationship Id="rId206" Type="http://schemas.openxmlformats.org/officeDocument/2006/relationships/customXml" Target="../ink/ink1315.xml"/><Relationship Id="rId248" Type="http://schemas.openxmlformats.org/officeDocument/2006/relationships/image" Target="../media/image1285.png"/><Relationship Id="rId12" Type="http://schemas.openxmlformats.org/officeDocument/2006/relationships/image" Target="../media/image1170.png"/><Relationship Id="rId108" Type="http://schemas.openxmlformats.org/officeDocument/2006/relationships/image" Target="../media/image1217.png"/><Relationship Id="rId315" Type="http://schemas.openxmlformats.org/officeDocument/2006/relationships/customXml" Target="../ink/ink1370.xml"/><Relationship Id="rId357" Type="http://schemas.openxmlformats.org/officeDocument/2006/relationships/customXml" Target="../ink/ink1392.xml"/><Relationship Id="rId54" Type="http://schemas.openxmlformats.org/officeDocument/2006/relationships/image" Target="../media/image1190.png"/><Relationship Id="rId96" Type="http://schemas.openxmlformats.org/officeDocument/2006/relationships/image" Target="../media/image1211.png"/><Relationship Id="rId161" Type="http://schemas.openxmlformats.org/officeDocument/2006/relationships/customXml" Target="../ink/ink1292.xml"/><Relationship Id="rId217" Type="http://schemas.openxmlformats.org/officeDocument/2006/relationships/image" Target="../media/image1270.png"/><Relationship Id="rId259" Type="http://schemas.openxmlformats.org/officeDocument/2006/relationships/customXml" Target="../ink/ink1342.xml"/><Relationship Id="rId23" Type="http://schemas.openxmlformats.org/officeDocument/2006/relationships/customXml" Target="../ink/ink1223.xml"/><Relationship Id="rId119" Type="http://schemas.openxmlformats.org/officeDocument/2006/relationships/customXml" Target="../ink/ink1271.xml"/><Relationship Id="rId270" Type="http://schemas.openxmlformats.org/officeDocument/2006/relationships/image" Target="../media/image1296.png"/><Relationship Id="rId326" Type="http://schemas.openxmlformats.org/officeDocument/2006/relationships/customXml" Target="../ink/ink1376.xml"/><Relationship Id="rId65" Type="http://schemas.openxmlformats.org/officeDocument/2006/relationships/customXml" Target="../ink/ink1244.xml"/><Relationship Id="rId130" Type="http://schemas.openxmlformats.org/officeDocument/2006/relationships/image" Target="../media/image1228.png"/><Relationship Id="rId172" Type="http://schemas.openxmlformats.org/officeDocument/2006/relationships/customXml" Target="../ink/ink1298.xml"/><Relationship Id="rId228" Type="http://schemas.openxmlformats.org/officeDocument/2006/relationships/customXml" Target="../ink/ink1326.xml"/><Relationship Id="rId281" Type="http://schemas.openxmlformats.org/officeDocument/2006/relationships/customXml" Target="../ink/ink1353.xml"/><Relationship Id="rId337" Type="http://schemas.openxmlformats.org/officeDocument/2006/relationships/customXml" Target="../ink/ink1382.xml"/><Relationship Id="rId34" Type="http://schemas.openxmlformats.org/officeDocument/2006/relationships/image" Target="../media/image1181.png"/><Relationship Id="rId76" Type="http://schemas.openxmlformats.org/officeDocument/2006/relationships/image" Target="../media/image1201.png"/><Relationship Id="rId141" Type="http://schemas.openxmlformats.org/officeDocument/2006/relationships/customXml" Target="../ink/ink1282.xml"/><Relationship Id="rId7" Type="http://schemas.openxmlformats.org/officeDocument/2006/relationships/customXml" Target="../ink/ink1215.xml"/><Relationship Id="rId183" Type="http://schemas.openxmlformats.org/officeDocument/2006/relationships/image" Target="../media/image1253.png"/><Relationship Id="rId239" Type="http://schemas.openxmlformats.org/officeDocument/2006/relationships/image" Target="../media/image1281.png"/><Relationship Id="rId250" Type="http://schemas.openxmlformats.org/officeDocument/2006/relationships/image" Target="../media/image1286.png"/><Relationship Id="rId292" Type="http://schemas.openxmlformats.org/officeDocument/2006/relationships/image" Target="../media/image1307.png"/><Relationship Id="rId306" Type="http://schemas.openxmlformats.org/officeDocument/2006/relationships/image" Target="../media/image1314.png"/><Relationship Id="rId45" Type="http://schemas.openxmlformats.org/officeDocument/2006/relationships/customXml" Target="../ink/ink1234.xml"/><Relationship Id="rId87" Type="http://schemas.openxmlformats.org/officeDocument/2006/relationships/customXml" Target="../ink/ink1255.xml"/><Relationship Id="rId110" Type="http://schemas.openxmlformats.org/officeDocument/2006/relationships/image" Target="../media/image1218.png"/><Relationship Id="rId348" Type="http://schemas.openxmlformats.org/officeDocument/2006/relationships/image" Target="../media/image1334.png"/><Relationship Id="rId152" Type="http://schemas.openxmlformats.org/officeDocument/2006/relationships/image" Target="../media/image1238.png"/><Relationship Id="rId194" Type="http://schemas.openxmlformats.org/officeDocument/2006/relationships/customXml" Target="../ink/ink1309.xml"/><Relationship Id="rId208" Type="http://schemas.openxmlformats.org/officeDocument/2006/relationships/customXml" Target="../ink/ink1316.xml"/><Relationship Id="rId261" Type="http://schemas.openxmlformats.org/officeDocument/2006/relationships/customXml" Target="../ink/ink1343.xml"/><Relationship Id="rId14" Type="http://schemas.openxmlformats.org/officeDocument/2006/relationships/image" Target="../media/image1171.png"/><Relationship Id="rId56" Type="http://schemas.openxmlformats.org/officeDocument/2006/relationships/image" Target="../media/image1191.png"/><Relationship Id="rId317" Type="http://schemas.openxmlformats.org/officeDocument/2006/relationships/customXml" Target="../ink/ink1371.xml"/><Relationship Id="rId98" Type="http://schemas.openxmlformats.org/officeDocument/2006/relationships/image" Target="../media/image1212.png"/><Relationship Id="rId121" Type="http://schemas.openxmlformats.org/officeDocument/2006/relationships/customXml" Target="../ink/ink1272.xml"/><Relationship Id="rId163" Type="http://schemas.openxmlformats.org/officeDocument/2006/relationships/customXml" Target="../ink/ink1293.xml"/><Relationship Id="rId219" Type="http://schemas.openxmlformats.org/officeDocument/2006/relationships/image" Target="../media/image1271.png"/><Relationship Id="rId230" Type="http://schemas.openxmlformats.org/officeDocument/2006/relationships/customXml" Target="../ink/ink1327.xml"/><Relationship Id="rId25" Type="http://schemas.openxmlformats.org/officeDocument/2006/relationships/customXml" Target="../ink/ink1224.xml"/><Relationship Id="rId46" Type="http://schemas.openxmlformats.org/officeDocument/2006/relationships/image" Target="../media/image1186.png"/><Relationship Id="rId67" Type="http://schemas.openxmlformats.org/officeDocument/2006/relationships/customXml" Target="../ink/ink1245.xml"/><Relationship Id="rId272" Type="http://schemas.openxmlformats.org/officeDocument/2006/relationships/image" Target="../media/image1297.png"/><Relationship Id="rId293" Type="http://schemas.openxmlformats.org/officeDocument/2006/relationships/customXml" Target="../ink/ink1359.xml"/><Relationship Id="rId307" Type="http://schemas.openxmlformats.org/officeDocument/2006/relationships/customXml" Target="../ink/ink1366.xml"/><Relationship Id="rId328" Type="http://schemas.openxmlformats.org/officeDocument/2006/relationships/customXml" Target="../ink/ink1377.xml"/><Relationship Id="rId349" Type="http://schemas.openxmlformats.org/officeDocument/2006/relationships/customXml" Target="../ink/ink1388.xml"/><Relationship Id="rId88" Type="http://schemas.openxmlformats.org/officeDocument/2006/relationships/image" Target="../media/image1207.png"/><Relationship Id="rId111" Type="http://schemas.openxmlformats.org/officeDocument/2006/relationships/customXml" Target="../ink/ink1267.xml"/><Relationship Id="rId132" Type="http://schemas.openxmlformats.org/officeDocument/2006/relationships/image" Target="../media/image1229.png"/><Relationship Id="rId153" Type="http://schemas.openxmlformats.org/officeDocument/2006/relationships/customXml" Target="../ink/ink1288.xml"/><Relationship Id="rId174" Type="http://schemas.openxmlformats.org/officeDocument/2006/relationships/customXml" Target="../ink/ink1299.xml"/><Relationship Id="rId195" Type="http://schemas.openxmlformats.org/officeDocument/2006/relationships/image" Target="../media/image1259.png"/><Relationship Id="rId209" Type="http://schemas.openxmlformats.org/officeDocument/2006/relationships/image" Target="../media/image1266.png"/><Relationship Id="rId220" Type="http://schemas.openxmlformats.org/officeDocument/2006/relationships/customXml" Target="../ink/ink1322.xml"/><Relationship Id="rId241" Type="http://schemas.openxmlformats.org/officeDocument/2006/relationships/image" Target="../media/image1282.png"/><Relationship Id="rId15" Type="http://schemas.openxmlformats.org/officeDocument/2006/relationships/customXml" Target="../ink/ink1219.xml"/><Relationship Id="rId36" Type="http://schemas.openxmlformats.org/officeDocument/2006/relationships/image" Target="../media/image1182.png"/><Relationship Id="rId57" Type="http://schemas.openxmlformats.org/officeDocument/2006/relationships/customXml" Target="../ink/ink1240.xml"/><Relationship Id="rId262" Type="http://schemas.openxmlformats.org/officeDocument/2006/relationships/image" Target="../media/image1292.png"/><Relationship Id="rId283" Type="http://schemas.openxmlformats.org/officeDocument/2006/relationships/customXml" Target="../ink/ink1354.xml"/><Relationship Id="rId318" Type="http://schemas.openxmlformats.org/officeDocument/2006/relationships/image" Target="../media/image1320.png"/><Relationship Id="rId339" Type="http://schemas.openxmlformats.org/officeDocument/2006/relationships/customXml" Target="../ink/ink1383.xml"/><Relationship Id="rId78" Type="http://schemas.openxmlformats.org/officeDocument/2006/relationships/image" Target="../media/image1202.png"/><Relationship Id="rId99" Type="http://schemas.openxmlformats.org/officeDocument/2006/relationships/customXml" Target="../ink/ink1261.xml"/><Relationship Id="rId101" Type="http://schemas.openxmlformats.org/officeDocument/2006/relationships/customXml" Target="../ink/ink1262.xml"/><Relationship Id="rId122" Type="http://schemas.openxmlformats.org/officeDocument/2006/relationships/image" Target="../media/image1224.png"/><Relationship Id="rId143" Type="http://schemas.openxmlformats.org/officeDocument/2006/relationships/customXml" Target="../ink/ink1283.xml"/><Relationship Id="rId164" Type="http://schemas.openxmlformats.org/officeDocument/2006/relationships/image" Target="../media/image1244.png"/><Relationship Id="rId185" Type="http://schemas.openxmlformats.org/officeDocument/2006/relationships/image" Target="../media/image1254.png"/><Relationship Id="rId350" Type="http://schemas.openxmlformats.org/officeDocument/2006/relationships/image" Target="../media/image1335.png"/><Relationship Id="rId9" Type="http://schemas.openxmlformats.org/officeDocument/2006/relationships/customXml" Target="../ink/ink1216.xml"/><Relationship Id="rId210" Type="http://schemas.openxmlformats.org/officeDocument/2006/relationships/customXml" Target="../ink/ink1317.xml"/><Relationship Id="rId26" Type="http://schemas.openxmlformats.org/officeDocument/2006/relationships/image" Target="../media/image1177.png"/><Relationship Id="rId231" Type="http://schemas.openxmlformats.org/officeDocument/2006/relationships/image" Target="../media/image1277.png"/><Relationship Id="rId252" Type="http://schemas.openxmlformats.org/officeDocument/2006/relationships/image" Target="../media/image1287.png"/><Relationship Id="rId273" Type="http://schemas.openxmlformats.org/officeDocument/2006/relationships/customXml" Target="../ink/ink1349.xml"/><Relationship Id="rId294" Type="http://schemas.openxmlformats.org/officeDocument/2006/relationships/image" Target="../media/image1308.png"/><Relationship Id="rId308" Type="http://schemas.openxmlformats.org/officeDocument/2006/relationships/image" Target="../media/image1315.png"/><Relationship Id="rId329" Type="http://schemas.openxmlformats.org/officeDocument/2006/relationships/image" Target="../media/image1325.png"/><Relationship Id="rId47" Type="http://schemas.openxmlformats.org/officeDocument/2006/relationships/customXml" Target="../ink/ink1235.xml"/><Relationship Id="rId68" Type="http://schemas.openxmlformats.org/officeDocument/2006/relationships/image" Target="../media/image1197.png"/><Relationship Id="rId89" Type="http://schemas.openxmlformats.org/officeDocument/2006/relationships/customXml" Target="../ink/ink1256.xml"/><Relationship Id="rId112" Type="http://schemas.openxmlformats.org/officeDocument/2006/relationships/image" Target="../media/image1219.png"/><Relationship Id="rId133" Type="http://schemas.openxmlformats.org/officeDocument/2006/relationships/customXml" Target="../ink/ink1278.xml"/><Relationship Id="rId154" Type="http://schemas.openxmlformats.org/officeDocument/2006/relationships/image" Target="../media/image1239.png"/><Relationship Id="rId175" Type="http://schemas.openxmlformats.org/officeDocument/2006/relationships/image" Target="../media/image1249.png"/><Relationship Id="rId340" Type="http://schemas.openxmlformats.org/officeDocument/2006/relationships/image" Target="../media/image1330.png"/><Relationship Id="rId196" Type="http://schemas.openxmlformats.org/officeDocument/2006/relationships/customXml" Target="../ink/ink1310.xml"/><Relationship Id="rId200" Type="http://schemas.openxmlformats.org/officeDocument/2006/relationships/customXml" Target="../ink/ink1312.xml"/><Relationship Id="rId16" Type="http://schemas.openxmlformats.org/officeDocument/2006/relationships/image" Target="../media/image1172.png"/><Relationship Id="rId221" Type="http://schemas.openxmlformats.org/officeDocument/2006/relationships/image" Target="../media/image1272.png"/><Relationship Id="rId242" Type="http://schemas.openxmlformats.org/officeDocument/2006/relationships/customXml" Target="../ink/ink1333.xml"/><Relationship Id="rId263" Type="http://schemas.openxmlformats.org/officeDocument/2006/relationships/customXml" Target="../ink/ink1344.xml"/><Relationship Id="rId284" Type="http://schemas.openxmlformats.org/officeDocument/2006/relationships/image" Target="../media/image1303.png"/><Relationship Id="rId319" Type="http://schemas.openxmlformats.org/officeDocument/2006/relationships/customXml" Target="../ink/ink1372.xml"/><Relationship Id="rId37" Type="http://schemas.openxmlformats.org/officeDocument/2006/relationships/customXml" Target="../ink/ink1230.xml"/><Relationship Id="rId58" Type="http://schemas.openxmlformats.org/officeDocument/2006/relationships/image" Target="../media/image1192.png"/><Relationship Id="rId79" Type="http://schemas.openxmlformats.org/officeDocument/2006/relationships/customXml" Target="../ink/ink1251.xml"/><Relationship Id="rId102" Type="http://schemas.openxmlformats.org/officeDocument/2006/relationships/image" Target="../media/image1214.png"/><Relationship Id="rId123" Type="http://schemas.openxmlformats.org/officeDocument/2006/relationships/customXml" Target="../ink/ink1273.xml"/><Relationship Id="rId144" Type="http://schemas.openxmlformats.org/officeDocument/2006/relationships/image" Target="../media/image1235.png"/><Relationship Id="rId330" Type="http://schemas.openxmlformats.org/officeDocument/2006/relationships/customXml" Target="../ink/ink1378.xml"/><Relationship Id="rId90" Type="http://schemas.openxmlformats.org/officeDocument/2006/relationships/image" Target="../media/image1208.png"/><Relationship Id="rId165" Type="http://schemas.openxmlformats.org/officeDocument/2006/relationships/customXml" Target="../ink/ink1294.xml"/><Relationship Id="rId186" Type="http://schemas.openxmlformats.org/officeDocument/2006/relationships/customXml" Target="../ink/ink1305.xml"/><Relationship Id="rId351" Type="http://schemas.openxmlformats.org/officeDocument/2006/relationships/customXml" Target="../ink/ink1389.xml"/><Relationship Id="rId211" Type="http://schemas.openxmlformats.org/officeDocument/2006/relationships/image" Target="../media/image1267.png"/><Relationship Id="rId232" Type="http://schemas.openxmlformats.org/officeDocument/2006/relationships/customXml" Target="../ink/ink1328.xml"/><Relationship Id="rId253" Type="http://schemas.openxmlformats.org/officeDocument/2006/relationships/customXml" Target="../ink/ink1339.xml"/><Relationship Id="rId274" Type="http://schemas.openxmlformats.org/officeDocument/2006/relationships/image" Target="../media/image1298.png"/><Relationship Id="rId295" Type="http://schemas.openxmlformats.org/officeDocument/2006/relationships/customXml" Target="../ink/ink1360.xml"/><Relationship Id="rId309" Type="http://schemas.openxmlformats.org/officeDocument/2006/relationships/customXml" Target="../ink/ink1367.xml"/><Relationship Id="rId27" Type="http://schemas.openxmlformats.org/officeDocument/2006/relationships/customXml" Target="../ink/ink1225.xml"/><Relationship Id="rId48" Type="http://schemas.openxmlformats.org/officeDocument/2006/relationships/image" Target="../media/image1187.png"/><Relationship Id="rId69" Type="http://schemas.openxmlformats.org/officeDocument/2006/relationships/customXml" Target="../ink/ink1246.xml"/><Relationship Id="rId113" Type="http://schemas.openxmlformats.org/officeDocument/2006/relationships/customXml" Target="../ink/ink1268.xml"/><Relationship Id="rId134" Type="http://schemas.openxmlformats.org/officeDocument/2006/relationships/image" Target="../media/image1230.png"/><Relationship Id="rId320" Type="http://schemas.openxmlformats.org/officeDocument/2006/relationships/image" Target="../media/image1321.png"/><Relationship Id="rId80" Type="http://schemas.openxmlformats.org/officeDocument/2006/relationships/image" Target="../media/image1203.png"/><Relationship Id="rId155" Type="http://schemas.openxmlformats.org/officeDocument/2006/relationships/customXml" Target="../ink/ink1289.xml"/><Relationship Id="rId176" Type="http://schemas.openxmlformats.org/officeDocument/2006/relationships/customXml" Target="../ink/ink1300.xml"/><Relationship Id="rId197" Type="http://schemas.openxmlformats.org/officeDocument/2006/relationships/image" Target="../media/image1260.png"/><Relationship Id="rId341" Type="http://schemas.openxmlformats.org/officeDocument/2006/relationships/customXml" Target="../ink/ink1384.xml"/><Relationship Id="rId201" Type="http://schemas.openxmlformats.org/officeDocument/2006/relationships/image" Target="../media/image1262.png"/><Relationship Id="rId222" Type="http://schemas.openxmlformats.org/officeDocument/2006/relationships/customXml" Target="../ink/ink1323.xml"/><Relationship Id="rId243" Type="http://schemas.openxmlformats.org/officeDocument/2006/relationships/image" Target="../media/image1283.png"/><Relationship Id="rId264" Type="http://schemas.openxmlformats.org/officeDocument/2006/relationships/image" Target="../media/image1293.png"/><Relationship Id="rId285" Type="http://schemas.openxmlformats.org/officeDocument/2006/relationships/customXml" Target="../ink/ink1355.xml"/><Relationship Id="rId17" Type="http://schemas.openxmlformats.org/officeDocument/2006/relationships/customXml" Target="../ink/ink1220.xml"/><Relationship Id="rId38" Type="http://schemas.openxmlformats.org/officeDocument/2006/relationships/image" Target="../media/image1183.png"/><Relationship Id="rId59" Type="http://schemas.openxmlformats.org/officeDocument/2006/relationships/customXml" Target="../ink/ink1241.xml"/><Relationship Id="rId103" Type="http://schemas.openxmlformats.org/officeDocument/2006/relationships/customXml" Target="../ink/ink1263.xml"/><Relationship Id="rId124" Type="http://schemas.openxmlformats.org/officeDocument/2006/relationships/image" Target="../media/image1225.png"/><Relationship Id="rId310" Type="http://schemas.openxmlformats.org/officeDocument/2006/relationships/image" Target="../media/image1316.png"/><Relationship Id="rId70" Type="http://schemas.openxmlformats.org/officeDocument/2006/relationships/image" Target="../media/image1198.png"/><Relationship Id="rId91" Type="http://schemas.openxmlformats.org/officeDocument/2006/relationships/customXml" Target="../ink/ink1257.xml"/><Relationship Id="rId145" Type="http://schemas.openxmlformats.org/officeDocument/2006/relationships/customXml" Target="../ink/ink1284.xml"/><Relationship Id="rId166" Type="http://schemas.openxmlformats.org/officeDocument/2006/relationships/image" Target="../media/image1245.png"/><Relationship Id="rId187" Type="http://schemas.openxmlformats.org/officeDocument/2006/relationships/image" Target="../media/image1255.png"/><Relationship Id="rId331" Type="http://schemas.openxmlformats.org/officeDocument/2006/relationships/image" Target="../media/image1326.png"/><Relationship Id="rId352" Type="http://schemas.openxmlformats.org/officeDocument/2006/relationships/image" Target="../media/image133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8.xml"/><Relationship Id="rId233" Type="http://schemas.openxmlformats.org/officeDocument/2006/relationships/image" Target="../media/image1278.png"/><Relationship Id="rId254" Type="http://schemas.openxmlformats.org/officeDocument/2006/relationships/image" Target="../media/image1288.png"/><Relationship Id="rId28" Type="http://schemas.openxmlformats.org/officeDocument/2006/relationships/image" Target="../media/image1178.png"/><Relationship Id="rId49" Type="http://schemas.openxmlformats.org/officeDocument/2006/relationships/customXml" Target="../ink/ink1236.xml"/><Relationship Id="rId114" Type="http://schemas.openxmlformats.org/officeDocument/2006/relationships/image" Target="../media/image1220.png"/><Relationship Id="rId275" Type="http://schemas.openxmlformats.org/officeDocument/2006/relationships/customXml" Target="../ink/ink1350.xml"/><Relationship Id="rId296" Type="http://schemas.openxmlformats.org/officeDocument/2006/relationships/image" Target="../media/image1309.png"/><Relationship Id="rId300" Type="http://schemas.openxmlformats.org/officeDocument/2006/relationships/image" Target="../media/image1311.png"/><Relationship Id="rId60" Type="http://schemas.openxmlformats.org/officeDocument/2006/relationships/image" Target="../media/image1193.png"/><Relationship Id="rId81" Type="http://schemas.openxmlformats.org/officeDocument/2006/relationships/customXml" Target="../ink/ink1252.xml"/><Relationship Id="rId135" Type="http://schemas.openxmlformats.org/officeDocument/2006/relationships/customXml" Target="../ink/ink1279.xml"/><Relationship Id="rId156" Type="http://schemas.openxmlformats.org/officeDocument/2006/relationships/image" Target="../media/image1240.png"/><Relationship Id="rId177" Type="http://schemas.openxmlformats.org/officeDocument/2006/relationships/image" Target="../media/image1250.png"/><Relationship Id="rId198" Type="http://schemas.openxmlformats.org/officeDocument/2006/relationships/customXml" Target="../ink/ink1311.xml"/><Relationship Id="rId321" Type="http://schemas.openxmlformats.org/officeDocument/2006/relationships/customXml" Target="../ink/ink1373.xml"/><Relationship Id="rId342" Type="http://schemas.openxmlformats.org/officeDocument/2006/relationships/image" Target="../media/image1331.png"/><Relationship Id="rId202" Type="http://schemas.openxmlformats.org/officeDocument/2006/relationships/customXml" Target="../ink/ink1313.xml"/><Relationship Id="rId223" Type="http://schemas.openxmlformats.org/officeDocument/2006/relationships/image" Target="../media/image1273.png"/><Relationship Id="rId244" Type="http://schemas.openxmlformats.org/officeDocument/2006/relationships/customXml" Target="../ink/ink1334.xml"/><Relationship Id="rId18" Type="http://schemas.openxmlformats.org/officeDocument/2006/relationships/image" Target="../media/image1173.png"/><Relationship Id="rId39" Type="http://schemas.openxmlformats.org/officeDocument/2006/relationships/customXml" Target="../ink/ink1231.xml"/><Relationship Id="rId265" Type="http://schemas.openxmlformats.org/officeDocument/2006/relationships/customXml" Target="../ink/ink1345.xml"/><Relationship Id="rId286" Type="http://schemas.openxmlformats.org/officeDocument/2006/relationships/image" Target="../media/image1304.png"/><Relationship Id="rId50" Type="http://schemas.openxmlformats.org/officeDocument/2006/relationships/image" Target="../media/image1188.png"/><Relationship Id="rId104" Type="http://schemas.openxmlformats.org/officeDocument/2006/relationships/image" Target="../media/image1215.png"/><Relationship Id="rId125" Type="http://schemas.openxmlformats.org/officeDocument/2006/relationships/customXml" Target="../ink/ink1274.xml"/><Relationship Id="rId146" Type="http://schemas.openxmlformats.org/officeDocument/2006/relationships/image" Target="../media/image1236.png"/><Relationship Id="rId167" Type="http://schemas.openxmlformats.org/officeDocument/2006/relationships/customXml" Target="../ink/ink1295.xml"/><Relationship Id="rId188" Type="http://schemas.openxmlformats.org/officeDocument/2006/relationships/customXml" Target="../ink/ink1306.xml"/><Relationship Id="rId311" Type="http://schemas.openxmlformats.org/officeDocument/2006/relationships/customXml" Target="../ink/ink1368.xml"/><Relationship Id="rId332" Type="http://schemas.openxmlformats.org/officeDocument/2006/relationships/customXml" Target="../ink/ink1379.xml"/><Relationship Id="rId353" Type="http://schemas.openxmlformats.org/officeDocument/2006/relationships/customXml" Target="../ink/ink1390.xml"/><Relationship Id="rId71" Type="http://schemas.openxmlformats.org/officeDocument/2006/relationships/customXml" Target="../ink/ink1247.xml"/><Relationship Id="rId92" Type="http://schemas.openxmlformats.org/officeDocument/2006/relationships/image" Target="../media/image1209.png"/><Relationship Id="rId213" Type="http://schemas.openxmlformats.org/officeDocument/2006/relationships/image" Target="../media/image1268.png"/><Relationship Id="rId234" Type="http://schemas.openxmlformats.org/officeDocument/2006/relationships/customXml" Target="../ink/ink1329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226.xml"/><Relationship Id="rId255" Type="http://schemas.openxmlformats.org/officeDocument/2006/relationships/customXml" Target="../ink/ink1340.xml"/><Relationship Id="rId276" Type="http://schemas.openxmlformats.org/officeDocument/2006/relationships/image" Target="../media/image1299.png"/><Relationship Id="rId297" Type="http://schemas.openxmlformats.org/officeDocument/2006/relationships/customXml" Target="../ink/ink1361.xml"/><Relationship Id="rId40" Type="http://schemas.openxmlformats.org/officeDocument/2006/relationships/image" Target="../media/image51.png"/><Relationship Id="rId115" Type="http://schemas.openxmlformats.org/officeDocument/2006/relationships/customXml" Target="../ink/ink1269.xml"/><Relationship Id="rId136" Type="http://schemas.openxmlformats.org/officeDocument/2006/relationships/image" Target="../media/image1231.png"/><Relationship Id="rId157" Type="http://schemas.openxmlformats.org/officeDocument/2006/relationships/customXml" Target="../ink/ink1290.xml"/><Relationship Id="rId178" Type="http://schemas.openxmlformats.org/officeDocument/2006/relationships/customXml" Target="../ink/ink1301.xml"/><Relationship Id="rId301" Type="http://schemas.openxmlformats.org/officeDocument/2006/relationships/customXml" Target="../ink/ink1363.xml"/><Relationship Id="rId322" Type="http://schemas.openxmlformats.org/officeDocument/2006/relationships/customXml" Target="../ink/ink1374.xml"/><Relationship Id="rId343" Type="http://schemas.openxmlformats.org/officeDocument/2006/relationships/customXml" Target="../ink/ink1385.xml"/><Relationship Id="rId61" Type="http://schemas.openxmlformats.org/officeDocument/2006/relationships/customXml" Target="../ink/ink1242.xml"/><Relationship Id="rId82" Type="http://schemas.openxmlformats.org/officeDocument/2006/relationships/image" Target="../media/image1204.png"/><Relationship Id="rId199" Type="http://schemas.openxmlformats.org/officeDocument/2006/relationships/image" Target="../media/image1261.png"/><Relationship Id="rId203" Type="http://schemas.openxmlformats.org/officeDocument/2006/relationships/image" Target="../media/image1263.png"/><Relationship Id="rId19" Type="http://schemas.openxmlformats.org/officeDocument/2006/relationships/customXml" Target="../ink/ink1221.xml"/><Relationship Id="rId224" Type="http://schemas.openxmlformats.org/officeDocument/2006/relationships/customXml" Target="../ink/ink1324.xml"/><Relationship Id="rId245" Type="http://schemas.openxmlformats.org/officeDocument/2006/relationships/image" Target="../media/image1284.png"/><Relationship Id="rId266" Type="http://schemas.openxmlformats.org/officeDocument/2006/relationships/image" Target="../media/image1294.png"/><Relationship Id="rId287" Type="http://schemas.openxmlformats.org/officeDocument/2006/relationships/customXml" Target="../ink/ink1356.xml"/><Relationship Id="rId30" Type="http://schemas.openxmlformats.org/officeDocument/2006/relationships/image" Target="../media/image1179.png"/><Relationship Id="rId105" Type="http://schemas.openxmlformats.org/officeDocument/2006/relationships/customXml" Target="../ink/ink1264.xml"/><Relationship Id="rId126" Type="http://schemas.openxmlformats.org/officeDocument/2006/relationships/image" Target="../media/image1226.png"/><Relationship Id="rId147" Type="http://schemas.openxmlformats.org/officeDocument/2006/relationships/customXml" Target="../ink/ink1285.xml"/><Relationship Id="rId168" Type="http://schemas.openxmlformats.org/officeDocument/2006/relationships/image" Target="../media/image1246.png"/><Relationship Id="rId312" Type="http://schemas.openxmlformats.org/officeDocument/2006/relationships/image" Target="../media/image1317.png"/><Relationship Id="rId333" Type="http://schemas.openxmlformats.org/officeDocument/2006/relationships/customXml" Target="../ink/ink1380.xml"/><Relationship Id="rId354" Type="http://schemas.openxmlformats.org/officeDocument/2006/relationships/image" Target="../media/image1337.png"/><Relationship Id="rId51" Type="http://schemas.openxmlformats.org/officeDocument/2006/relationships/customXml" Target="../ink/ink1237.xml"/><Relationship Id="rId72" Type="http://schemas.openxmlformats.org/officeDocument/2006/relationships/image" Target="../media/image1199.png"/><Relationship Id="rId93" Type="http://schemas.openxmlformats.org/officeDocument/2006/relationships/customXml" Target="../ink/ink1258.xml"/><Relationship Id="rId189" Type="http://schemas.openxmlformats.org/officeDocument/2006/relationships/image" Target="../media/image1256.png"/><Relationship Id="rId3" Type="http://schemas.openxmlformats.org/officeDocument/2006/relationships/customXml" Target="../ink/ink1213.xml"/><Relationship Id="rId214" Type="http://schemas.openxmlformats.org/officeDocument/2006/relationships/customXml" Target="../ink/ink1319.xml"/><Relationship Id="rId235" Type="http://schemas.openxmlformats.org/officeDocument/2006/relationships/image" Target="../media/image1279.png"/><Relationship Id="rId256" Type="http://schemas.openxmlformats.org/officeDocument/2006/relationships/image" Target="../media/image1289.png"/><Relationship Id="rId277" Type="http://schemas.openxmlformats.org/officeDocument/2006/relationships/customXml" Target="../ink/ink1351.xml"/><Relationship Id="rId298" Type="http://schemas.openxmlformats.org/officeDocument/2006/relationships/image" Target="../media/image1310.png"/><Relationship Id="rId116" Type="http://schemas.openxmlformats.org/officeDocument/2006/relationships/image" Target="../media/image1221.png"/><Relationship Id="rId137" Type="http://schemas.openxmlformats.org/officeDocument/2006/relationships/customXml" Target="../ink/ink1280.xml"/><Relationship Id="rId158" Type="http://schemas.openxmlformats.org/officeDocument/2006/relationships/image" Target="../media/image1241.png"/><Relationship Id="rId302" Type="http://schemas.openxmlformats.org/officeDocument/2006/relationships/image" Target="../media/image1312.png"/><Relationship Id="rId323" Type="http://schemas.openxmlformats.org/officeDocument/2006/relationships/image" Target="../media/image1322.png"/><Relationship Id="rId344" Type="http://schemas.openxmlformats.org/officeDocument/2006/relationships/image" Target="../media/image1332.png"/><Relationship Id="rId20" Type="http://schemas.openxmlformats.org/officeDocument/2006/relationships/image" Target="../media/image1174.png"/><Relationship Id="rId41" Type="http://schemas.openxmlformats.org/officeDocument/2006/relationships/customXml" Target="../ink/ink1232.xml"/><Relationship Id="rId62" Type="http://schemas.openxmlformats.org/officeDocument/2006/relationships/image" Target="../media/image1194.png"/><Relationship Id="rId83" Type="http://schemas.openxmlformats.org/officeDocument/2006/relationships/customXml" Target="../ink/ink1253.xml"/><Relationship Id="rId179" Type="http://schemas.openxmlformats.org/officeDocument/2006/relationships/image" Target="../media/image1251.png"/><Relationship Id="rId190" Type="http://schemas.openxmlformats.org/officeDocument/2006/relationships/customXml" Target="../ink/ink1307.xml"/><Relationship Id="rId204" Type="http://schemas.openxmlformats.org/officeDocument/2006/relationships/customXml" Target="../ink/ink1314.xml"/><Relationship Id="rId225" Type="http://schemas.openxmlformats.org/officeDocument/2006/relationships/image" Target="../media/image1274.png"/><Relationship Id="rId246" Type="http://schemas.openxmlformats.org/officeDocument/2006/relationships/customXml" Target="../ink/ink1335.xml"/><Relationship Id="rId267" Type="http://schemas.openxmlformats.org/officeDocument/2006/relationships/customXml" Target="../ink/ink1346.xml"/><Relationship Id="rId288" Type="http://schemas.openxmlformats.org/officeDocument/2006/relationships/image" Target="../media/image1305.png"/><Relationship Id="rId106" Type="http://schemas.openxmlformats.org/officeDocument/2006/relationships/image" Target="../media/image1216.png"/><Relationship Id="rId127" Type="http://schemas.openxmlformats.org/officeDocument/2006/relationships/customXml" Target="../ink/ink1275.xml"/><Relationship Id="rId313" Type="http://schemas.openxmlformats.org/officeDocument/2006/relationships/customXml" Target="../ink/ink1369.xml"/><Relationship Id="rId10" Type="http://schemas.openxmlformats.org/officeDocument/2006/relationships/image" Target="../media/image1169.png"/><Relationship Id="rId31" Type="http://schemas.openxmlformats.org/officeDocument/2006/relationships/customXml" Target="../ink/ink1227.xml"/><Relationship Id="rId52" Type="http://schemas.openxmlformats.org/officeDocument/2006/relationships/image" Target="../media/image1189.png"/><Relationship Id="rId73" Type="http://schemas.openxmlformats.org/officeDocument/2006/relationships/customXml" Target="../ink/ink1248.xml"/><Relationship Id="rId94" Type="http://schemas.openxmlformats.org/officeDocument/2006/relationships/image" Target="../media/image1210.png"/><Relationship Id="rId148" Type="http://schemas.openxmlformats.org/officeDocument/2006/relationships/image" Target="../media/image528.png"/><Relationship Id="rId169" Type="http://schemas.openxmlformats.org/officeDocument/2006/relationships/customXml" Target="../ink/ink1296.xml"/><Relationship Id="rId334" Type="http://schemas.openxmlformats.org/officeDocument/2006/relationships/image" Target="../media/image1327.png"/><Relationship Id="rId355" Type="http://schemas.openxmlformats.org/officeDocument/2006/relationships/customXml" Target="../ink/ink1391.xml"/><Relationship Id="rId4" Type="http://schemas.openxmlformats.org/officeDocument/2006/relationships/image" Target="../media/image1166.png"/><Relationship Id="rId180" Type="http://schemas.openxmlformats.org/officeDocument/2006/relationships/customXml" Target="../ink/ink1302.xml"/><Relationship Id="rId215" Type="http://schemas.openxmlformats.org/officeDocument/2006/relationships/image" Target="../media/image1269.png"/><Relationship Id="rId236" Type="http://schemas.openxmlformats.org/officeDocument/2006/relationships/customXml" Target="../ink/ink1330.xml"/><Relationship Id="rId257" Type="http://schemas.openxmlformats.org/officeDocument/2006/relationships/customXml" Target="../ink/ink1341.xml"/><Relationship Id="rId278" Type="http://schemas.openxmlformats.org/officeDocument/2006/relationships/image" Target="../media/image1300.png"/><Relationship Id="rId303" Type="http://schemas.openxmlformats.org/officeDocument/2006/relationships/customXml" Target="../ink/ink1364.xml"/><Relationship Id="rId42" Type="http://schemas.openxmlformats.org/officeDocument/2006/relationships/image" Target="../media/image1184.png"/><Relationship Id="rId84" Type="http://schemas.openxmlformats.org/officeDocument/2006/relationships/image" Target="../media/image1205.png"/><Relationship Id="rId138" Type="http://schemas.openxmlformats.org/officeDocument/2006/relationships/image" Target="../media/image1232.png"/><Relationship Id="rId345" Type="http://schemas.openxmlformats.org/officeDocument/2006/relationships/customXml" Target="../ink/ink1386.xml"/><Relationship Id="rId191" Type="http://schemas.openxmlformats.org/officeDocument/2006/relationships/image" Target="../media/image1257.png"/><Relationship Id="rId205" Type="http://schemas.openxmlformats.org/officeDocument/2006/relationships/image" Target="../media/image1264.png"/><Relationship Id="rId247" Type="http://schemas.openxmlformats.org/officeDocument/2006/relationships/customXml" Target="../ink/ink1336.xml"/><Relationship Id="rId107" Type="http://schemas.openxmlformats.org/officeDocument/2006/relationships/customXml" Target="../ink/ink1265.xml"/><Relationship Id="rId289" Type="http://schemas.openxmlformats.org/officeDocument/2006/relationships/customXml" Target="../ink/ink1357.xml"/><Relationship Id="rId11" Type="http://schemas.openxmlformats.org/officeDocument/2006/relationships/customXml" Target="../ink/ink1217.xml"/><Relationship Id="rId53" Type="http://schemas.openxmlformats.org/officeDocument/2006/relationships/customXml" Target="../ink/ink1238.xml"/><Relationship Id="rId149" Type="http://schemas.openxmlformats.org/officeDocument/2006/relationships/customXml" Target="../ink/ink1286.xml"/><Relationship Id="rId314" Type="http://schemas.openxmlformats.org/officeDocument/2006/relationships/image" Target="../media/image1318.png"/><Relationship Id="rId356" Type="http://schemas.openxmlformats.org/officeDocument/2006/relationships/image" Target="../media/image1338.png"/><Relationship Id="rId95" Type="http://schemas.openxmlformats.org/officeDocument/2006/relationships/customXml" Target="../ink/ink1259.xml"/><Relationship Id="rId160" Type="http://schemas.openxmlformats.org/officeDocument/2006/relationships/image" Target="../media/image1242.png"/><Relationship Id="rId216" Type="http://schemas.openxmlformats.org/officeDocument/2006/relationships/customXml" Target="../ink/ink1320.xml"/><Relationship Id="rId258" Type="http://schemas.openxmlformats.org/officeDocument/2006/relationships/image" Target="../media/image1290.png"/><Relationship Id="rId22" Type="http://schemas.openxmlformats.org/officeDocument/2006/relationships/image" Target="../media/image1175.png"/><Relationship Id="rId64" Type="http://schemas.openxmlformats.org/officeDocument/2006/relationships/image" Target="../media/image1195.png"/><Relationship Id="rId118" Type="http://schemas.openxmlformats.org/officeDocument/2006/relationships/image" Target="../media/image1222.png"/><Relationship Id="rId325" Type="http://schemas.openxmlformats.org/officeDocument/2006/relationships/image" Target="../media/image1323.png"/><Relationship Id="rId171" Type="http://schemas.openxmlformats.org/officeDocument/2006/relationships/image" Target="../media/image1247.png"/><Relationship Id="rId227" Type="http://schemas.openxmlformats.org/officeDocument/2006/relationships/image" Target="../media/image1275.png"/><Relationship Id="rId269" Type="http://schemas.openxmlformats.org/officeDocument/2006/relationships/customXml" Target="../ink/ink1347.xml"/><Relationship Id="rId33" Type="http://schemas.openxmlformats.org/officeDocument/2006/relationships/customXml" Target="../ink/ink1228.xml"/><Relationship Id="rId129" Type="http://schemas.openxmlformats.org/officeDocument/2006/relationships/customXml" Target="../ink/ink1276.xml"/><Relationship Id="rId280" Type="http://schemas.openxmlformats.org/officeDocument/2006/relationships/image" Target="../media/image1301.png"/><Relationship Id="rId336" Type="http://schemas.openxmlformats.org/officeDocument/2006/relationships/image" Target="../media/image1328.png"/><Relationship Id="rId75" Type="http://schemas.openxmlformats.org/officeDocument/2006/relationships/customXml" Target="../ink/ink1249.xml"/><Relationship Id="rId140" Type="http://schemas.openxmlformats.org/officeDocument/2006/relationships/image" Target="../media/image1233.png"/><Relationship Id="rId182" Type="http://schemas.openxmlformats.org/officeDocument/2006/relationships/customXml" Target="../ink/ink1303.xml"/><Relationship Id="rId6" Type="http://schemas.openxmlformats.org/officeDocument/2006/relationships/image" Target="../media/image1167.png"/><Relationship Id="rId238" Type="http://schemas.openxmlformats.org/officeDocument/2006/relationships/customXml" Target="../ink/ink1331.xml"/><Relationship Id="rId291" Type="http://schemas.openxmlformats.org/officeDocument/2006/relationships/customXml" Target="../ink/ink1358.xml"/><Relationship Id="rId305" Type="http://schemas.openxmlformats.org/officeDocument/2006/relationships/customXml" Target="../ink/ink1365.xml"/><Relationship Id="rId347" Type="http://schemas.openxmlformats.org/officeDocument/2006/relationships/customXml" Target="../ink/ink1387.xml"/><Relationship Id="rId44" Type="http://schemas.openxmlformats.org/officeDocument/2006/relationships/image" Target="../media/image1185.png"/><Relationship Id="rId86" Type="http://schemas.openxmlformats.org/officeDocument/2006/relationships/image" Target="../media/image1206.png"/><Relationship Id="rId151" Type="http://schemas.openxmlformats.org/officeDocument/2006/relationships/customXml" Target="../ink/ink1287.xml"/><Relationship Id="rId193" Type="http://schemas.openxmlformats.org/officeDocument/2006/relationships/image" Target="../media/image1258.png"/><Relationship Id="rId207" Type="http://schemas.openxmlformats.org/officeDocument/2006/relationships/image" Target="../media/image1265.png"/><Relationship Id="rId249" Type="http://schemas.openxmlformats.org/officeDocument/2006/relationships/customXml" Target="../ink/ink1337.xml"/><Relationship Id="rId13" Type="http://schemas.openxmlformats.org/officeDocument/2006/relationships/customXml" Target="../ink/ink1218.xml"/><Relationship Id="rId109" Type="http://schemas.openxmlformats.org/officeDocument/2006/relationships/customXml" Target="../ink/ink1266.xml"/><Relationship Id="rId260" Type="http://schemas.openxmlformats.org/officeDocument/2006/relationships/image" Target="../media/image1291.png"/><Relationship Id="rId316" Type="http://schemas.openxmlformats.org/officeDocument/2006/relationships/image" Target="../media/image1319.png"/><Relationship Id="rId55" Type="http://schemas.openxmlformats.org/officeDocument/2006/relationships/customXml" Target="../ink/ink1239.xml"/><Relationship Id="rId97" Type="http://schemas.openxmlformats.org/officeDocument/2006/relationships/customXml" Target="../ink/ink1260.xml"/><Relationship Id="rId120" Type="http://schemas.openxmlformats.org/officeDocument/2006/relationships/image" Target="../media/image1223.png"/><Relationship Id="rId358" Type="http://schemas.openxmlformats.org/officeDocument/2006/relationships/image" Target="../media/image1339.png"/><Relationship Id="rId162" Type="http://schemas.openxmlformats.org/officeDocument/2006/relationships/image" Target="../media/image1243.png"/><Relationship Id="rId218" Type="http://schemas.openxmlformats.org/officeDocument/2006/relationships/customXml" Target="../ink/ink1321.xml"/><Relationship Id="rId271" Type="http://schemas.openxmlformats.org/officeDocument/2006/relationships/customXml" Target="../ink/ink1348.xml"/><Relationship Id="rId24" Type="http://schemas.openxmlformats.org/officeDocument/2006/relationships/image" Target="../media/image1176.png"/><Relationship Id="rId66" Type="http://schemas.openxmlformats.org/officeDocument/2006/relationships/image" Target="../media/image1196.png"/><Relationship Id="rId131" Type="http://schemas.openxmlformats.org/officeDocument/2006/relationships/customXml" Target="../ink/ink1277.xml"/><Relationship Id="rId327" Type="http://schemas.openxmlformats.org/officeDocument/2006/relationships/image" Target="../media/image1324.png"/><Relationship Id="rId173" Type="http://schemas.openxmlformats.org/officeDocument/2006/relationships/image" Target="../media/image1248.png"/><Relationship Id="rId229" Type="http://schemas.openxmlformats.org/officeDocument/2006/relationships/image" Target="../media/image1276.png"/><Relationship Id="rId240" Type="http://schemas.openxmlformats.org/officeDocument/2006/relationships/customXml" Target="../ink/ink1332.xml"/><Relationship Id="rId35" Type="http://schemas.openxmlformats.org/officeDocument/2006/relationships/customXml" Target="../ink/ink1229.xml"/><Relationship Id="rId77" Type="http://schemas.openxmlformats.org/officeDocument/2006/relationships/customXml" Target="../ink/ink1250.xml"/><Relationship Id="rId100" Type="http://schemas.openxmlformats.org/officeDocument/2006/relationships/image" Target="../media/image1213.png"/><Relationship Id="rId282" Type="http://schemas.openxmlformats.org/officeDocument/2006/relationships/image" Target="../media/image1302.png"/><Relationship Id="rId338" Type="http://schemas.openxmlformats.org/officeDocument/2006/relationships/image" Target="../media/image1329.png"/><Relationship Id="rId8" Type="http://schemas.openxmlformats.org/officeDocument/2006/relationships/image" Target="../media/image1168.png"/><Relationship Id="rId142" Type="http://schemas.openxmlformats.org/officeDocument/2006/relationships/image" Target="../media/image1234.png"/><Relationship Id="rId184" Type="http://schemas.openxmlformats.org/officeDocument/2006/relationships/customXml" Target="../ink/ink1304.xml"/><Relationship Id="rId251" Type="http://schemas.openxmlformats.org/officeDocument/2006/relationships/customXml" Target="../ink/ink1338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5.xml"/><Relationship Id="rId117" Type="http://schemas.openxmlformats.org/officeDocument/2006/relationships/customXml" Target="../ink/ink1451.xml"/><Relationship Id="rId21" Type="http://schemas.openxmlformats.org/officeDocument/2006/relationships/customXml" Target="../ink/ink1402.xml"/><Relationship Id="rId42" Type="http://schemas.openxmlformats.org/officeDocument/2006/relationships/image" Target="../media/image1358.png"/><Relationship Id="rId47" Type="http://schemas.openxmlformats.org/officeDocument/2006/relationships/customXml" Target="../ink/ink1416.xml"/><Relationship Id="rId63" Type="http://schemas.openxmlformats.org/officeDocument/2006/relationships/customXml" Target="../ink/ink1424.xml"/><Relationship Id="rId68" Type="http://schemas.openxmlformats.org/officeDocument/2006/relationships/image" Target="../media/image1371.png"/><Relationship Id="rId84" Type="http://schemas.openxmlformats.org/officeDocument/2006/relationships/image" Target="../media/image1379.png"/><Relationship Id="rId89" Type="http://schemas.openxmlformats.org/officeDocument/2006/relationships/customXml" Target="../ink/ink1437.xml"/><Relationship Id="rId112" Type="http://schemas.openxmlformats.org/officeDocument/2006/relationships/image" Target="../media/image1393.png"/><Relationship Id="rId16" Type="http://schemas.openxmlformats.org/officeDocument/2006/relationships/image" Target="../media/image1346.png"/><Relationship Id="rId107" Type="http://schemas.openxmlformats.org/officeDocument/2006/relationships/customXml" Target="../ink/ink1446.xml"/><Relationship Id="rId11" Type="http://schemas.openxmlformats.org/officeDocument/2006/relationships/customXml" Target="../ink/ink1397.xml"/><Relationship Id="rId32" Type="http://schemas.openxmlformats.org/officeDocument/2006/relationships/customXml" Target="../ink/ink1408.xml"/><Relationship Id="rId37" Type="http://schemas.openxmlformats.org/officeDocument/2006/relationships/customXml" Target="../ink/ink1411.xml"/><Relationship Id="rId53" Type="http://schemas.openxmlformats.org/officeDocument/2006/relationships/customXml" Target="../ink/ink1419.xml"/><Relationship Id="rId58" Type="http://schemas.openxmlformats.org/officeDocument/2006/relationships/image" Target="../media/image1366.png"/><Relationship Id="rId74" Type="http://schemas.openxmlformats.org/officeDocument/2006/relationships/image" Target="../media/image1374.png"/><Relationship Id="rId79" Type="http://schemas.openxmlformats.org/officeDocument/2006/relationships/customXml" Target="../ink/ink1432.xml"/><Relationship Id="rId102" Type="http://schemas.openxmlformats.org/officeDocument/2006/relationships/image" Target="../media/image1388.png"/><Relationship Id="rId123" Type="http://schemas.openxmlformats.org/officeDocument/2006/relationships/customXml" Target="../ink/ink1454.xml"/><Relationship Id="rId5" Type="http://schemas.openxmlformats.org/officeDocument/2006/relationships/customXml" Target="../ink/ink1394.xml"/><Relationship Id="rId90" Type="http://schemas.openxmlformats.org/officeDocument/2006/relationships/image" Target="../media/image1382.png"/><Relationship Id="rId95" Type="http://schemas.openxmlformats.org/officeDocument/2006/relationships/customXml" Target="../ink/ink1440.xml"/><Relationship Id="rId22" Type="http://schemas.openxmlformats.org/officeDocument/2006/relationships/image" Target="../media/image1349.png"/><Relationship Id="rId27" Type="http://schemas.openxmlformats.org/officeDocument/2006/relationships/image" Target="../media/image1351.png"/><Relationship Id="rId43" Type="http://schemas.openxmlformats.org/officeDocument/2006/relationships/customXml" Target="../ink/ink1414.xml"/><Relationship Id="rId48" Type="http://schemas.openxmlformats.org/officeDocument/2006/relationships/image" Target="../media/image1361.png"/><Relationship Id="rId64" Type="http://schemas.openxmlformats.org/officeDocument/2006/relationships/image" Target="../media/image1369.png"/><Relationship Id="rId69" Type="http://schemas.openxmlformats.org/officeDocument/2006/relationships/customXml" Target="../ink/ink1427.xml"/><Relationship Id="rId113" Type="http://schemas.openxmlformats.org/officeDocument/2006/relationships/customXml" Target="../ink/ink1449.xml"/><Relationship Id="rId118" Type="http://schemas.openxmlformats.org/officeDocument/2006/relationships/image" Target="../media/image1396.png"/><Relationship Id="rId80" Type="http://schemas.openxmlformats.org/officeDocument/2006/relationships/image" Target="../media/image1377.png"/><Relationship Id="rId85" Type="http://schemas.openxmlformats.org/officeDocument/2006/relationships/customXml" Target="../ink/ink1435.xml"/><Relationship Id="rId12" Type="http://schemas.openxmlformats.org/officeDocument/2006/relationships/image" Target="../media/image1344.png"/><Relationship Id="rId17" Type="http://schemas.openxmlformats.org/officeDocument/2006/relationships/customXml" Target="../ink/ink1400.xml"/><Relationship Id="rId33" Type="http://schemas.openxmlformats.org/officeDocument/2006/relationships/image" Target="../media/image1354.png"/><Relationship Id="rId38" Type="http://schemas.openxmlformats.org/officeDocument/2006/relationships/image" Target="../media/image1356.png"/><Relationship Id="rId59" Type="http://schemas.openxmlformats.org/officeDocument/2006/relationships/customXml" Target="../ink/ink1422.xml"/><Relationship Id="rId103" Type="http://schemas.openxmlformats.org/officeDocument/2006/relationships/customXml" Target="../ink/ink1444.xml"/><Relationship Id="rId108" Type="http://schemas.openxmlformats.org/officeDocument/2006/relationships/image" Target="../media/image1391.png"/><Relationship Id="rId124" Type="http://schemas.openxmlformats.org/officeDocument/2006/relationships/image" Target="../media/image1399.png"/><Relationship Id="rId54" Type="http://schemas.openxmlformats.org/officeDocument/2006/relationships/image" Target="../media/image1364.png"/><Relationship Id="rId70" Type="http://schemas.openxmlformats.org/officeDocument/2006/relationships/image" Target="../media/image1372.png"/><Relationship Id="rId75" Type="http://schemas.openxmlformats.org/officeDocument/2006/relationships/customXml" Target="../ink/ink1430.xml"/><Relationship Id="rId91" Type="http://schemas.openxmlformats.org/officeDocument/2006/relationships/customXml" Target="../ink/ink1438.xml"/><Relationship Id="rId96" Type="http://schemas.openxmlformats.org/officeDocument/2006/relationships/image" Target="../media/image13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1.png"/><Relationship Id="rId23" Type="http://schemas.openxmlformats.org/officeDocument/2006/relationships/customXml" Target="../ink/ink1403.xml"/><Relationship Id="rId28" Type="http://schemas.openxmlformats.org/officeDocument/2006/relationships/customXml" Target="../ink/ink1406.xml"/><Relationship Id="rId49" Type="http://schemas.openxmlformats.org/officeDocument/2006/relationships/customXml" Target="../ink/ink1417.xml"/><Relationship Id="rId114" Type="http://schemas.openxmlformats.org/officeDocument/2006/relationships/image" Target="../media/image1394.png"/><Relationship Id="rId119" Type="http://schemas.openxmlformats.org/officeDocument/2006/relationships/customXml" Target="../ink/ink1452.xml"/><Relationship Id="rId44" Type="http://schemas.openxmlformats.org/officeDocument/2006/relationships/image" Target="../media/image1359.png"/><Relationship Id="rId60" Type="http://schemas.openxmlformats.org/officeDocument/2006/relationships/image" Target="../media/image1367.png"/><Relationship Id="rId65" Type="http://schemas.openxmlformats.org/officeDocument/2006/relationships/customXml" Target="../ink/ink1425.xml"/><Relationship Id="rId81" Type="http://schemas.openxmlformats.org/officeDocument/2006/relationships/customXml" Target="../ink/ink1433.xml"/><Relationship Id="rId86" Type="http://schemas.openxmlformats.org/officeDocument/2006/relationships/image" Target="../media/image1380.png"/><Relationship Id="rId13" Type="http://schemas.openxmlformats.org/officeDocument/2006/relationships/customXml" Target="../ink/ink1398.xml"/><Relationship Id="rId18" Type="http://schemas.openxmlformats.org/officeDocument/2006/relationships/image" Target="../media/image1347.png"/><Relationship Id="rId39" Type="http://schemas.openxmlformats.org/officeDocument/2006/relationships/customXml" Target="../ink/ink1412.xml"/><Relationship Id="rId109" Type="http://schemas.openxmlformats.org/officeDocument/2006/relationships/customXml" Target="../ink/ink1447.xml"/><Relationship Id="rId34" Type="http://schemas.openxmlformats.org/officeDocument/2006/relationships/customXml" Target="../ink/ink1409.xml"/><Relationship Id="rId50" Type="http://schemas.openxmlformats.org/officeDocument/2006/relationships/image" Target="../media/image1362.png"/><Relationship Id="rId55" Type="http://schemas.openxmlformats.org/officeDocument/2006/relationships/customXml" Target="../ink/ink1420.xml"/><Relationship Id="rId76" Type="http://schemas.openxmlformats.org/officeDocument/2006/relationships/image" Target="../media/image1375.png"/><Relationship Id="rId97" Type="http://schemas.openxmlformats.org/officeDocument/2006/relationships/customXml" Target="../ink/ink1441.xml"/><Relationship Id="rId104" Type="http://schemas.openxmlformats.org/officeDocument/2006/relationships/image" Target="../media/image1389.png"/><Relationship Id="rId120" Type="http://schemas.openxmlformats.org/officeDocument/2006/relationships/image" Target="../media/image1397.png"/><Relationship Id="rId125" Type="http://schemas.openxmlformats.org/officeDocument/2006/relationships/customXml" Target="../ink/ink1455.xml"/><Relationship Id="rId7" Type="http://schemas.openxmlformats.org/officeDocument/2006/relationships/customXml" Target="../ink/ink1395.xml"/><Relationship Id="rId71" Type="http://schemas.openxmlformats.org/officeDocument/2006/relationships/customXml" Target="../ink/ink1428.xml"/><Relationship Id="rId92" Type="http://schemas.openxmlformats.org/officeDocument/2006/relationships/image" Target="../media/image1383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352.png"/><Relationship Id="rId24" Type="http://schemas.openxmlformats.org/officeDocument/2006/relationships/customXml" Target="../ink/ink1404.xml"/><Relationship Id="rId40" Type="http://schemas.openxmlformats.org/officeDocument/2006/relationships/image" Target="../media/image1357.png"/><Relationship Id="rId45" Type="http://schemas.openxmlformats.org/officeDocument/2006/relationships/customXml" Target="../ink/ink1415.xml"/><Relationship Id="rId66" Type="http://schemas.openxmlformats.org/officeDocument/2006/relationships/image" Target="../media/image1370.png"/><Relationship Id="rId87" Type="http://schemas.openxmlformats.org/officeDocument/2006/relationships/customXml" Target="../ink/ink1436.xml"/><Relationship Id="rId110" Type="http://schemas.openxmlformats.org/officeDocument/2006/relationships/image" Target="../media/image1392.png"/><Relationship Id="rId115" Type="http://schemas.openxmlformats.org/officeDocument/2006/relationships/customXml" Target="../ink/ink1450.xml"/><Relationship Id="rId61" Type="http://schemas.openxmlformats.org/officeDocument/2006/relationships/customXml" Target="../ink/ink1423.xml"/><Relationship Id="rId82" Type="http://schemas.openxmlformats.org/officeDocument/2006/relationships/image" Target="../media/image1378.png"/><Relationship Id="rId19" Type="http://schemas.openxmlformats.org/officeDocument/2006/relationships/customXml" Target="../ink/ink1401.xml"/><Relationship Id="rId14" Type="http://schemas.openxmlformats.org/officeDocument/2006/relationships/image" Target="../media/image1345.png"/><Relationship Id="rId30" Type="http://schemas.openxmlformats.org/officeDocument/2006/relationships/customXml" Target="../ink/ink1407.xml"/><Relationship Id="rId35" Type="http://schemas.openxmlformats.org/officeDocument/2006/relationships/customXml" Target="../ink/ink1410.xml"/><Relationship Id="rId56" Type="http://schemas.openxmlformats.org/officeDocument/2006/relationships/image" Target="../media/image1365.png"/><Relationship Id="rId77" Type="http://schemas.openxmlformats.org/officeDocument/2006/relationships/customXml" Target="../ink/ink1431.xml"/><Relationship Id="rId100" Type="http://schemas.openxmlformats.org/officeDocument/2006/relationships/image" Target="../media/image1387.png"/><Relationship Id="rId105" Type="http://schemas.openxmlformats.org/officeDocument/2006/relationships/customXml" Target="../ink/ink1445.xml"/><Relationship Id="rId126" Type="http://schemas.openxmlformats.org/officeDocument/2006/relationships/image" Target="../media/image1400.png"/><Relationship Id="rId8" Type="http://schemas.openxmlformats.org/officeDocument/2006/relationships/image" Target="../media/image1342.png"/><Relationship Id="rId51" Type="http://schemas.openxmlformats.org/officeDocument/2006/relationships/customXml" Target="../ink/ink1418.xml"/><Relationship Id="rId72" Type="http://schemas.openxmlformats.org/officeDocument/2006/relationships/image" Target="../media/image1373.png"/><Relationship Id="rId93" Type="http://schemas.openxmlformats.org/officeDocument/2006/relationships/customXml" Target="../ink/ink1439.xml"/><Relationship Id="rId98" Type="http://schemas.openxmlformats.org/officeDocument/2006/relationships/image" Target="../media/image1386.png"/><Relationship Id="rId121" Type="http://schemas.openxmlformats.org/officeDocument/2006/relationships/customXml" Target="../ink/ink1453.xml"/><Relationship Id="rId3" Type="http://schemas.openxmlformats.org/officeDocument/2006/relationships/customXml" Target="../ink/ink1393.xml"/><Relationship Id="rId25" Type="http://schemas.openxmlformats.org/officeDocument/2006/relationships/image" Target="../media/image1350.png"/><Relationship Id="rId46" Type="http://schemas.openxmlformats.org/officeDocument/2006/relationships/image" Target="../media/image1360.png"/><Relationship Id="rId67" Type="http://schemas.openxmlformats.org/officeDocument/2006/relationships/customXml" Target="../ink/ink1426.xml"/><Relationship Id="rId116" Type="http://schemas.openxmlformats.org/officeDocument/2006/relationships/image" Target="../media/image1395.png"/><Relationship Id="rId20" Type="http://schemas.openxmlformats.org/officeDocument/2006/relationships/image" Target="../media/image1348.png"/><Relationship Id="rId41" Type="http://schemas.openxmlformats.org/officeDocument/2006/relationships/customXml" Target="../ink/ink1413.xml"/><Relationship Id="rId62" Type="http://schemas.openxmlformats.org/officeDocument/2006/relationships/image" Target="../media/image1368.png"/><Relationship Id="rId83" Type="http://schemas.openxmlformats.org/officeDocument/2006/relationships/customXml" Target="../ink/ink1434.xml"/><Relationship Id="rId88" Type="http://schemas.openxmlformats.org/officeDocument/2006/relationships/image" Target="../media/image1381.png"/><Relationship Id="rId111" Type="http://schemas.openxmlformats.org/officeDocument/2006/relationships/customXml" Target="../ink/ink1448.xml"/><Relationship Id="rId15" Type="http://schemas.openxmlformats.org/officeDocument/2006/relationships/customXml" Target="../ink/ink1399.xml"/><Relationship Id="rId36" Type="http://schemas.openxmlformats.org/officeDocument/2006/relationships/image" Target="../media/image1355.png"/><Relationship Id="rId57" Type="http://schemas.openxmlformats.org/officeDocument/2006/relationships/customXml" Target="../ink/ink1421.xml"/><Relationship Id="rId106" Type="http://schemas.openxmlformats.org/officeDocument/2006/relationships/image" Target="../media/image1390.png"/><Relationship Id="rId10" Type="http://schemas.openxmlformats.org/officeDocument/2006/relationships/image" Target="../media/image1343.png"/><Relationship Id="rId31" Type="http://schemas.openxmlformats.org/officeDocument/2006/relationships/image" Target="../media/image1353.png"/><Relationship Id="rId52" Type="http://schemas.openxmlformats.org/officeDocument/2006/relationships/image" Target="../media/image1363.png"/><Relationship Id="rId73" Type="http://schemas.openxmlformats.org/officeDocument/2006/relationships/customXml" Target="../ink/ink1429.xml"/><Relationship Id="rId78" Type="http://schemas.openxmlformats.org/officeDocument/2006/relationships/image" Target="../media/image1376.png"/><Relationship Id="rId94" Type="http://schemas.openxmlformats.org/officeDocument/2006/relationships/image" Target="../media/image1384.png"/><Relationship Id="rId99" Type="http://schemas.openxmlformats.org/officeDocument/2006/relationships/customXml" Target="../ink/ink1442.xml"/><Relationship Id="rId101" Type="http://schemas.openxmlformats.org/officeDocument/2006/relationships/customXml" Target="../ink/ink1443.xml"/><Relationship Id="rId122" Type="http://schemas.openxmlformats.org/officeDocument/2006/relationships/image" Target="../media/image1398.png"/><Relationship Id="rId4" Type="http://schemas.openxmlformats.org/officeDocument/2006/relationships/image" Target="../media/image1340.png"/><Relationship Id="rId9" Type="http://schemas.openxmlformats.org/officeDocument/2006/relationships/customXml" Target="../ink/ink139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6.xml"/><Relationship Id="rId21" Type="http://schemas.openxmlformats.org/officeDocument/2006/relationships/image" Target="../media/image1408.png"/><Relationship Id="rId42" Type="http://schemas.openxmlformats.org/officeDocument/2006/relationships/customXml" Target="../ink/ink1474.xml"/><Relationship Id="rId47" Type="http://schemas.openxmlformats.org/officeDocument/2006/relationships/image" Target="../media/image1420.png"/><Relationship Id="rId63" Type="http://schemas.openxmlformats.org/officeDocument/2006/relationships/image" Target="../media/image1428.png"/><Relationship Id="rId68" Type="http://schemas.openxmlformats.org/officeDocument/2006/relationships/customXml" Target="../ink/ink1487.xml"/><Relationship Id="rId16" Type="http://schemas.openxmlformats.org/officeDocument/2006/relationships/customXml" Target="../ink/ink1461.xml"/><Relationship Id="rId11" Type="http://schemas.openxmlformats.org/officeDocument/2006/relationships/image" Target="../media/image1403.png"/><Relationship Id="rId24" Type="http://schemas.openxmlformats.org/officeDocument/2006/relationships/customXml" Target="../ink/ink1465.xml"/><Relationship Id="rId32" Type="http://schemas.openxmlformats.org/officeDocument/2006/relationships/customXml" Target="../ink/ink1469.xml"/><Relationship Id="rId37" Type="http://schemas.openxmlformats.org/officeDocument/2006/relationships/image" Target="../media/image1415.png"/><Relationship Id="rId40" Type="http://schemas.openxmlformats.org/officeDocument/2006/relationships/customXml" Target="../ink/ink1473.xml"/><Relationship Id="rId45" Type="http://schemas.openxmlformats.org/officeDocument/2006/relationships/image" Target="../media/image1419.png"/><Relationship Id="rId53" Type="http://schemas.openxmlformats.org/officeDocument/2006/relationships/image" Target="../media/image1423.png"/><Relationship Id="rId58" Type="http://schemas.openxmlformats.org/officeDocument/2006/relationships/customXml" Target="../ink/ink1482.xml"/><Relationship Id="rId66" Type="http://schemas.openxmlformats.org/officeDocument/2006/relationships/customXml" Target="../ink/ink1486.xml"/><Relationship Id="rId74" Type="http://schemas.openxmlformats.org/officeDocument/2006/relationships/customXml" Target="../ink/ink1490.xml"/><Relationship Id="rId5" Type="http://schemas.openxmlformats.org/officeDocument/2006/relationships/image" Target="../media/image5510.png"/><Relationship Id="rId61" Type="http://schemas.openxmlformats.org/officeDocument/2006/relationships/image" Target="../media/image1427.png"/><Relationship Id="rId19" Type="http://schemas.openxmlformats.org/officeDocument/2006/relationships/image" Target="../media/image1407.png"/><Relationship Id="rId14" Type="http://schemas.openxmlformats.org/officeDocument/2006/relationships/customXml" Target="../ink/ink1460.xml"/><Relationship Id="rId22" Type="http://schemas.openxmlformats.org/officeDocument/2006/relationships/customXml" Target="../ink/ink1464.xml"/><Relationship Id="rId27" Type="http://schemas.openxmlformats.org/officeDocument/2006/relationships/image" Target="../media/image1411.png"/><Relationship Id="rId30" Type="http://schemas.openxmlformats.org/officeDocument/2006/relationships/customXml" Target="../ink/ink1468.xml"/><Relationship Id="rId35" Type="http://schemas.openxmlformats.org/officeDocument/2006/relationships/image" Target="../media/image1348.png"/><Relationship Id="rId43" Type="http://schemas.openxmlformats.org/officeDocument/2006/relationships/image" Target="../media/image1418.png"/><Relationship Id="rId48" Type="http://schemas.openxmlformats.org/officeDocument/2006/relationships/customXml" Target="../ink/ink1477.xml"/><Relationship Id="rId56" Type="http://schemas.openxmlformats.org/officeDocument/2006/relationships/customXml" Target="../ink/ink1481.xml"/><Relationship Id="rId64" Type="http://schemas.openxmlformats.org/officeDocument/2006/relationships/customXml" Target="../ink/ink1485.xml"/><Relationship Id="rId69" Type="http://schemas.openxmlformats.org/officeDocument/2006/relationships/image" Target="../media/image1431.png"/><Relationship Id="rId77" Type="http://schemas.openxmlformats.org/officeDocument/2006/relationships/image" Target="../media/image1435.png"/><Relationship Id="rId8" Type="http://schemas.openxmlformats.org/officeDocument/2006/relationships/customXml" Target="../ink/ink1457.xml"/><Relationship Id="rId51" Type="http://schemas.openxmlformats.org/officeDocument/2006/relationships/image" Target="../media/image1422.png"/><Relationship Id="rId72" Type="http://schemas.openxmlformats.org/officeDocument/2006/relationships/customXml" Target="../ink/ink1489.xml"/><Relationship Id="rId3" Type="http://schemas.openxmlformats.org/officeDocument/2006/relationships/image" Target="../media/image5310.png"/><Relationship Id="rId12" Type="http://schemas.openxmlformats.org/officeDocument/2006/relationships/customXml" Target="../ink/ink1459.xml"/><Relationship Id="rId17" Type="http://schemas.openxmlformats.org/officeDocument/2006/relationships/image" Target="../media/image1406.png"/><Relationship Id="rId25" Type="http://schemas.openxmlformats.org/officeDocument/2006/relationships/image" Target="../media/image1410.png"/><Relationship Id="rId33" Type="http://schemas.openxmlformats.org/officeDocument/2006/relationships/image" Target="../media/image1414.png"/><Relationship Id="rId38" Type="http://schemas.openxmlformats.org/officeDocument/2006/relationships/customXml" Target="../ink/ink1472.xml"/><Relationship Id="rId46" Type="http://schemas.openxmlformats.org/officeDocument/2006/relationships/customXml" Target="../ink/ink1476.xml"/><Relationship Id="rId59" Type="http://schemas.openxmlformats.org/officeDocument/2006/relationships/image" Target="../media/image1426.png"/><Relationship Id="rId67" Type="http://schemas.openxmlformats.org/officeDocument/2006/relationships/image" Target="../media/image1430.png"/><Relationship Id="rId20" Type="http://schemas.openxmlformats.org/officeDocument/2006/relationships/customXml" Target="../ink/ink1463.xml"/><Relationship Id="rId41" Type="http://schemas.openxmlformats.org/officeDocument/2006/relationships/image" Target="../media/image1417.png"/><Relationship Id="rId54" Type="http://schemas.openxmlformats.org/officeDocument/2006/relationships/customXml" Target="../ink/ink1480.xml"/><Relationship Id="rId62" Type="http://schemas.openxmlformats.org/officeDocument/2006/relationships/customXml" Target="../ink/ink1484.xml"/><Relationship Id="rId70" Type="http://schemas.openxmlformats.org/officeDocument/2006/relationships/customXml" Target="../ink/ink1488.xml"/><Relationship Id="rId75" Type="http://schemas.openxmlformats.org/officeDocument/2006/relationships/image" Target="../media/image14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56.xml"/><Relationship Id="rId15" Type="http://schemas.openxmlformats.org/officeDocument/2006/relationships/image" Target="../media/image1405.png"/><Relationship Id="rId23" Type="http://schemas.openxmlformats.org/officeDocument/2006/relationships/image" Target="../media/image1409.png"/><Relationship Id="rId28" Type="http://schemas.openxmlformats.org/officeDocument/2006/relationships/customXml" Target="../ink/ink1467.xml"/><Relationship Id="rId36" Type="http://schemas.openxmlformats.org/officeDocument/2006/relationships/customXml" Target="../ink/ink1471.xml"/><Relationship Id="rId49" Type="http://schemas.openxmlformats.org/officeDocument/2006/relationships/image" Target="../media/image1421.png"/><Relationship Id="rId57" Type="http://schemas.openxmlformats.org/officeDocument/2006/relationships/image" Target="../media/image1425.png"/><Relationship Id="rId10" Type="http://schemas.openxmlformats.org/officeDocument/2006/relationships/customXml" Target="../ink/ink1458.xml"/><Relationship Id="rId31" Type="http://schemas.openxmlformats.org/officeDocument/2006/relationships/image" Target="../media/image1413.png"/><Relationship Id="rId44" Type="http://schemas.openxmlformats.org/officeDocument/2006/relationships/customXml" Target="../ink/ink1475.xml"/><Relationship Id="rId52" Type="http://schemas.openxmlformats.org/officeDocument/2006/relationships/customXml" Target="../ink/ink1479.xml"/><Relationship Id="rId60" Type="http://schemas.openxmlformats.org/officeDocument/2006/relationships/customXml" Target="../ink/ink1483.xml"/><Relationship Id="rId65" Type="http://schemas.openxmlformats.org/officeDocument/2006/relationships/image" Target="../media/image1429.png"/><Relationship Id="rId73" Type="http://schemas.openxmlformats.org/officeDocument/2006/relationships/image" Target="../media/image1433.png"/><Relationship Id="rId4" Type="http://schemas.openxmlformats.org/officeDocument/2006/relationships/image" Target="../media/image5410.png"/><Relationship Id="rId9" Type="http://schemas.openxmlformats.org/officeDocument/2006/relationships/image" Target="../media/image1402.png"/><Relationship Id="rId13" Type="http://schemas.openxmlformats.org/officeDocument/2006/relationships/image" Target="../media/image1404.png"/><Relationship Id="rId18" Type="http://schemas.openxmlformats.org/officeDocument/2006/relationships/customXml" Target="../ink/ink1462.xml"/><Relationship Id="rId39" Type="http://schemas.openxmlformats.org/officeDocument/2006/relationships/image" Target="../media/image1416.png"/><Relationship Id="rId34" Type="http://schemas.openxmlformats.org/officeDocument/2006/relationships/customXml" Target="../ink/ink1470.xml"/><Relationship Id="rId50" Type="http://schemas.openxmlformats.org/officeDocument/2006/relationships/customXml" Target="../ink/ink1478.xml"/><Relationship Id="rId55" Type="http://schemas.openxmlformats.org/officeDocument/2006/relationships/image" Target="../media/image1424.png"/><Relationship Id="rId76" Type="http://schemas.openxmlformats.org/officeDocument/2006/relationships/customXml" Target="../ink/ink1491.xml"/><Relationship Id="rId7" Type="http://schemas.openxmlformats.org/officeDocument/2006/relationships/image" Target="../media/image1401.png"/><Relationship Id="rId71" Type="http://schemas.openxmlformats.org/officeDocument/2006/relationships/image" Target="../media/image1432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41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9.xml"/><Relationship Id="rId21" Type="http://schemas.openxmlformats.org/officeDocument/2006/relationships/customXml" Target="../ink/ink1501.xml"/><Relationship Id="rId63" Type="http://schemas.openxmlformats.org/officeDocument/2006/relationships/customXml" Target="../ink/ink1522.xml"/><Relationship Id="rId159" Type="http://schemas.openxmlformats.org/officeDocument/2006/relationships/customXml" Target="../ink/ink1570.xml"/><Relationship Id="rId170" Type="http://schemas.openxmlformats.org/officeDocument/2006/relationships/image" Target="../media/image1519.png"/><Relationship Id="rId226" Type="http://schemas.openxmlformats.org/officeDocument/2006/relationships/customXml" Target="../ink/ink1604.xml"/><Relationship Id="rId268" Type="http://schemas.openxmlformats.org/officeDocument/2006/relationships/customXml" Target="../ink/ink1625.xml"/><Relationship Id="rId32" Type="http://schemas.openxmlformats.org/officeDocument/2006/relationships/image" Target="../media/image1450.png"/><Relationship Id="rId74" Type="http://schemas.openxmlformats.org/officeDocument/2006/relationships/image" Target="../media/image1471.png"/><Relationship Id="rId128" Type="http://schemas.openxmlformats.org/officeDocument/2006/relationships/image" Target="../media/image1498.png"/><Relationship Id="rId5" Type="http://schemas.openxmlformats.org/officeDocument/2006/relationships/customXml" Target="../ink/ink1493.xml"/><Relationship Id="rId181" Type="http://schemas.openxmlformats.org/officeDocument/2006/relationships/customXml" Target="../ink/ink1581.xml"/><Relationship Id="rId237" Type="http://schemas.openxmlformats.org/officeDocument/2006/relationships/image" Target="../media/image1551.png"/><Relationship Id="rId279" Type="http://schemas.openxmlformats.org/officeDocument/2006/relationships/image" Target="../media/image1572.png"/><Relationship Id="rId43" Type="http://schemas.openxmlformats.org/officeDocument/2006/relationships/customXml" Target="../ink/ink1512.xml"/><Relationship Id="rId139" Type="http://schemas.openxmlformats.org/officeDocument/2006/relationships/customXml" Target="../ink/ink1560.xml"/><Relationship Id="rId85" Type="http://schemas.openxmlformats.org/officeDocument/2006/relationships/customXml" Target="../ink/ink1533.xml"/><Relationship Id="rId150" Type="http://schemas.openxmlformats.org/officeDocument/2006/relationships/image" Target="../media/image1509.png"/><Relationship Id="rId192" Type="http://schemas.openxmlformats.org/officeDocument/2006/relationships/image" Target="../media/image1530.png"/><Relationship Id="rId206" Type="http://schemas.openxmlformats.org/officeDocument/2006/relationships/image" Target="../media/image1537.png"/><Relationship Id="rId248" Type="http://schemas.openxmlformats.org/officeDocument/2006/relationships/customXml" Target="../ink/ink1615.xml"/><Relationship Id="rId269" Type="http://schemas.openxmlformats.org/officeDocument/2006/relationships/image" Target="../media/image1567.png"/><Relationship Id="rId12" Type="http://schemas.openxmlformats.org/officeDocument/2006/relationships/image" Target="../media/image1440.png"/><Relationship Id="rId33" Type="http://schemas.openxmlformats.org/officeDocument/2006/relationships/customXml" Target="../ink/ink1507.xml"/><Relationship Id="rId108" Type="http://schemas.openxmlformats.org/officeDocument/2006/relationships/image" Target="../media/image1488.png"/><Relationship Id="rId129" Type="http://schemas.openxmlformats.org/officeDocument/2006/relationships/customXml" Target="../ink/ink1555.xml"/><Relationship Id="rId280" Type="http://schemas.openxmlformats.org/officeDocument/2006/relationships/customXml" Target="../ink/ink1631.xml"/><Relationship Id="rId54" Type="http://schemas.openxmlformats.org/officeDocument/2006/relationships/image" Target="../media/image1461.png"/><Relationship Id="rId75" Type="http://schemas.openxmlformats.org/officeDocument/2006/relationships/customXml" Target="../ink/ink1528.xml"/><Relationship Id="rId96" Type="http://schemas.openxmlformats.org/officeDocument/2006/relationships/image" Target="../media/image1482.png"/><Relationship Id="rId140" Type="http://schemas.openxmlformats.org/officeDocument/2006/relationships/image" Target="../media/image1504.png"/><Relationship Id="rId161" Type="http://schemas.openxmlformats.org/officeDocument/2006/relationships/customXml" Target="../ink/ink1571.xml"/><Relationship Id="rId182" Type="http://schemas.openxmlformats.org/officeDocument/2006/relationships/image" Target="../media/image1525.png"/><Relationship Id="rId217" Type="http://schemas.openxmlformats.org/officeDocument/2006/relationships/customXml" Target="../ink/ink1599.xml"/><Relationship Id="rId6" Type="http://schemas.openxmlformats.org/officeDocument/2006/relationships/image" Target="../media/image1437.png"/><Relationship Id="rId238" Type="http://schemas.openxmlformats.org/officeDocument/2006/relationships/customXml" Target="../ink/ink1610.xml"/><Relationship Id="rId259" Type="http://schemas.openxmlformats.org/officeDocument/2006/relationships/image" Target="../media/image1562.png"/><Relationship Id="rId23" Type="http://schemas.openxmlformats.org/officeDocument/2006/relationships/customXml" Target="../ink/ink1502.xml"/><Relationship Id="rId119" Type="http://schemas.openxmlformats.org/officeDocument/2006/relationships/customXml" Target="../ink/ink1550.xml"/><Relationship Id="rId270" Type="http://schemas.openxmlformats.org/officeDocument/2006/relationships/customXml" Target="../ink/ink1626.xml"/><Relationship Id="rId44" Type="http://schemas.openxmlformats.org/officeDocument/2006/relationships/image" Target="../media/image1456.png"/><Relationship Id="rId65" Type="http://schemas.openxmlformats.org/officeDocument/2006/relationships/customXml" Target="../ink/ink1523.xml"/><Relationship Id="rId86" Type="http://schemas.openxmlformats.org/officeDocument/2006/relationships/image" Target="../media/image1477.png"/><Relationship Id="rId130" Type="http://schemas.openxmlformats.org/officeDocument/2006/relationships/image" Target="../media/image1499.png"/><Relationship Id="rId151" Type="http://schemas.openxmlformats.org/officeDocument/2006/relationships/customXml" Target="../ink/ink1566.xml"/><Relationship Id="rId172" Type="http://schemas.openxmlformats.org/officeDocument/2006/relationships/image" Target="../media/image1520.png"/><Relationship Id="rId193" Type="http://schemas.openxmlformats.org/officeDocument/2006/relationships/customXml" Target="../ink/ink1587.xml"/><Relationship Id="rId207" Type="http://schemas.openxmlformats.org/officeDocument/2006/relationships/customXml" Target="../ink/ink1594.xml"/><Relationship Id="rId228" Type="http://schemas.openxmlformats.org/officeDocument/2006/relationships/customXml" Target="../ink/ink1605.xml"/><Relationship Id="rId249" Type="http://schemas.openxmlformats.org/officeDocument/2006/relationships/image" Target="../media/image1557.png"/><Relationship Id="rId13" Type="http://schemas.openxmlformats.org/officeDocument/2006/relationships/customXml" Target="../ink/ink1497.xml"/><Relationship Id="rId109" Type="http://schemas.openxmlformats.org/officeDocument/2006/relationships/customXml" Target="../ink/ink1545.xml"/><Relationship Id="rId260" Type="http://schemas.openxmlformats.org/officeDocument/2006/relationships/customXml" Target="../ink/ink1621.xml"/><Relationship Id="rId281" Type="http://schemas.openxmlformats.org/officeDocument/2006/relationships/image" Target="../media/image1573.png"/><Relationship Id="rId34" Type="http://schemas.openxmlformats.org/officeDocument/2006/relationships/image" Target="../media/image1451.png"/><Relationship Id="rId55" Type="http://schemas.openxmlformats.org/officeDocument/2006/relationships/customXml" Target="../ink/ink1518.xml"/><Relationship Id="rId76" Type="http://schemas.openxmlformats.org/officeDocument/2006/relationships/image" Target="../media/image1472.png"/><Relationship Id="rId97" Type="http://schemas.openxmlformats.org/officeDocument/2006/relationships/customXml" Target="../ink/ink1539.xml"/><Relationship Id="rId120" Type="http://schemas.openxmlformats.org/officeDocument/2006/relationships/image" Target="../media/image1494.png"/><Relationship Id="rId141" Type="http://schemas.openxmlformats.org/officeDocument/2006/relationships/customXml" Target="../ink/ink1561.xml"/><Relationship Id="rId7" Type="http://schemas.openxmlformats.org/officeDocument/2006/relationships/customXml" Target="../ink/ink1494.xml"/><Relationship Id="rId162" Type="http://schemas.openxmlformats.org/officeDocument/2006/relationships/image" Target="../media/image1515.png"/><Relationship Id="rId183" Type="http://schemas.openxmlformats.org/officeDocument/2006/relationships/customXml" Target="../ink/ink1582.xml"/><Relationship Id="rId218" Type="http://schemas.openxmlformats.org/officeDocument/2006/relationships/image" Target="../media/image1542.png"/><Relationship Id="rId239" Type="http://schemas.openxmlformats.org/officeDocument/2006/relationships/image" Target="../media/image1552.png"/><Relationship Id="rId250" Type="http://schemas.openxmlformats.org/officeDocument/2006/relationships/customXml" Target="../ink/ink1616.xml"/><Relationship Id="rId271" Type="http://schemas.openxmlformats.org/officeDocument/2006/relationships/image" Target="../media/image1568.png"/><Relationship Id="rId24" Type="http://schemas.openxmlformats.org/officeDocument/2006/relationships/image" Target="../media/image1446.png"/><Relationship Id="rId45" Type="http://schemas.openxmlformats.org/officeDocument/2006/relationships/customXml" Target="../ink/ink1513.xml"/><Relationship Id="rId66" Type="http://schemas.openxmlformats.org/officeDocument/2006/relationships/image" Target="../media/image1467.png"/><Relationship Id="rId87" Type="http://schemas.openxmlformats.org/officeDocument/2006/relationships/customXml" Target="../ink/ink1534.xml"/><Relationship Id="rId110" Type="http://schemas.openxmlformats.org/officeDocument/2006/relationships/image" Target="../media/image1489.png"/><Relationship Id="rId131" Type="http://schemas.openxmlformats.org/officeDocument/2006/relationships/customXml" Target="../ink/ink1556.xml"/><Relationship Id="rId152" Type="http://schemas.openxmlformats.org/officeDocument/2006/relationships/image" Target="../media/image1510.png"/><Relationship Id="rId173" Type="http://schemas.openxmlformats.org/officeDocument/2006/relationships/customXml" Target="../ink/ink1577.xml"/><Relationship Id="rId194" Type="http://schemas.openxmlformats.org/officeDocument/2006/relationships/image" Target="../media/image1531.png"/><Relationship Id="rId208" Type="http://schemas.openxmlformats.org/officeDocument/2006/relationships/image" Target="../media/image1538.png"/><Relationship Id="rId229" Type="http://schemas.openxmlformats.org/officeDocument/2006/relationships/image" Target="../media/image1547.png"/><Relationship Id="rId240" Type="http://schemas.openxmlformats.org/officeDocument/2006/relationships/customXml" Target="../ink/ink1611.xml"/><Relationship Id="rId261" Type="http://schemas.openxmlformats.org/officeDocument/2006/relationships/image" Target="../media/image1563.png"/><Relationship Id="rId14" Type="http://schemas.openxmlformats.org/officeDocument/2006/relationships/image" Target="../media/image1441.png"/><Relationship Id="rId35" Type="http://schemas.openxmlformats.org/officeDocument/2006/relationships/customXml" Target="../ink/ink1508.xml"/><Relationship Id="rId56" Type="http://schemas.openxmlformats.org/officeDocument/2006/relationships/image" Target="../media/image1462.png"/><Relationship Id="rId77" Type="http://schemas.openxmlformats.org/officeDocument/2006/relationships/customXml" Target="../ink/ink1529.xml"/><Relationship Id="rId100" Type="http://schemas.openxmlformats.org/officeDocument/2006/relationships/image" Target="../media/image1484.png"/><Relationship Id="rId282" Type="http://schemas.openxmlformats.org/officeDocument/2006/relationships/customXml" Target="../ink/ink1632.xml"/><Relationship Id="rId8" Type="http://schemas.openxmlformats.org/officeDocument/2006/relationships/image" Target="../media/image1438.png"/><Relationship Id="rId98" Type="http://schemas.openxmlformats.org/officeDocument/2006/relationships/image" Target="../media/image1483.png"/><Relationship Id="rId121" Type="http://schemas.openxmlformats.org/officeDocument/2006/relationships/customXml" Target="../ink/ink1551.xml"/><Relationship Id="rId142" Type="http://schemas.openxmlformats.org/officeDocument/2006/relationships/image" Target="../media/image1505.png"/><Relationship Id="rId163" Type="http://schemas.openxmlformats.org/officeDocument/2006/relationships/customXml" Target="../ink/ink1572.xml"/><Relationship Id="rId184" Type="http://schemas.openxmlformats.org/officeDocument/2006/relationships/image" Target="../media/image1526.png"/><Relationship Id="rId219" Type="http://schemas.openxmlformats.org/officeDocument/2006/relationships/customXml" Target="../ink/ink1600.xml"/><Relationship Id="rId230" Type="http://schemas.openxmlformats.org/officeDocument/2006/relationships/customXml" Target="../ink/ink1606.xml"/><Relationship Id="rId251" Type="http://schemas.openxmlformats.org/officeDocument/2006/relationships/image" Target="../media/image1558.png"/><Relationship Id="rId25" Type="http://schemas.openxmlformats.org/officeDocument/2006/relationships/customXml" Target="../ink/ink1503.xml"/><Relationship Id="rId46" Type="http://schemas.openxmlformats.org/officeDocument/2006/relationships/image" Target="../media/image1457.png"/><Relationship Id="rId67" Type="http://schemas.openxmlformats.org/officeDocument/2006/relationships/customXml" Target="../ink/ink1524.xml"/><Relationship Id="rId272" Type="http://schemas.openxmlformats.org/officeDocument/2006/relationships/customXml" Target="../ink/ink1627.xml"/><Relationship Id="rId88" Type="http://schemas.openxmlformats.org/officeDocument/2006/relationships/image" Target="../media/image1478.png"/><Relationship Id="rId111" Type="http://schemas.openxmlformats.org/officeDocument/2006/relationships/customXml" Target="../ink/ink1546.xml"/><Relationship Id="rId132" Type="http://schemas.openxmlformats.org/officeDocument/2006/relationships/image" Target="../media/image1500.png"/><Relationship Id="rId153" Type="http://schemas.openxmlformats.org/officeDocument/2006/relationships/customXml" Target="../ink/ink1567.xml"/><Relationship Id="rId174" Type="http://schemas.openxmlformats.org/officeDocument/2006/relationships/image" Target="../media/image1521.png"/><Relationship Id="rId195" Type="http://schemas.openxmlformats.org/officeDocument/2006/relationships/customXml" Target="../ink/ink1588.xml"/><Relationship Id="rId209" Type="http://schemas.openxmlformats.org/officeDocument/2006/relationships/customXml" Target="../ink/ink1595.xml"/><Relationship Id="rId220" Type="http://schemas.openxmlformats.org/officeDocument/2006/relationships/image" Target="../media/image1543.png"/><Relationship Id="rId241" Type="http://schemas.openxmlformats.org/officeDocument/2006/relationships/image" Target="../media/image1553.png"/><Relationship Id="rId15" Type="http://schemas.openxmlformats.org/officeDocument/2006/relationships/customXml" Target="../ink/ink1498.xml"/><Relationship Id="rId36" Type="http://schemas.openxmlformats.org/officeDocument/2006/relationships/image" Target="../media/image1452.png"/><Relationship Id="rId57" Type="http://schemas.openxmlformats.org/officeDocument/2006/relationships/customXml" Target="../ink/ink1519.xml"/><Relationship Id="rId262" Type="http://schemas.openxmlformats.org/officeDocument/2006/relationships/customXml" Target="../ink/ink1622.xml"/><Relationship Id="rId283" Type="http://schemas.openxmlformats.org/officeDocument/2006/relationships/image" Target="../media/image1574.png"/><Relationship Id="rId78" Type="http://schemas.openxmlformats.org/officeDocument/2006/relationships/image" Target="../media/image1473.png"/><Relationship Id="rId99" Type="http://schemas.openxmlformats.org/officeDocument/2006/relationships/customXml" Target="../ink/ink1540.xml"/><Relationship Id="rId101" Type="http://schemas.openxmlformats.org/officeDocument/2006/relationships/customXml" Target="../ink/ink1541.xml"/><Relationship Id="rId122" Type="http://schemas.openxmlformats.org/officeDocument/2006/relationships/image" Target="../media/image1495.png"/><Relationship Id="rId143" Type="http://schemas.openxmlformats.org/officeDocument/2006/relationships/customXml" Target="../ink/ink1562.xml"/><Relationship Id="rId164" Type="http://schemas.openxmlformats.org/officeDocument/2006/relationships/image" Target="../media/image1516.png"/><Relationship Id="rId185" Type="http://schemas.openxmlformats.org/officeDocument/2006/relationships/customXml" Target="../ink/ink1583.xml"/><Relationship Id="rId9" Type="http://schemas.openxmlformats.org/officeDocument/2006/relationships/customXml" Target="../ink/ink1495.xml"/><Relationship Id="rId210" Type="http://schemas.openxmlformats.org/officeDocument/2006/relationships/image" Target="../media/image1539.png"/><Relationship Id="rId26" Type="http://schemas.openxmlformats.org/officeDocument/2006/relationships/image" Target="../media/image1447.png"/><Relationship Id="rId231" Type="http://schemas.openxmlformats.org/officeDocument/2006/relationships/image" Target="../media/image1548.png"/><Relationship Id="rId252" Type="http://schemas.openxmlformats.org/officeDocument/2006/relationships/customXml" Target="../ink/ink1617.xml"/><Relationship Id="rId273" Type="http://schemas.openxmlformats.org/officeDocument/2006/relationships/image" Target="../media/image1569.png"/><Relationship Id="rId47" Type="http://schemas.openxmlformats.org/officeDocument/2006/relationships/customXml" Target="../ink/ink1514.xml"/><Relationship Id="rId68" Type="http://schemas.openxmlformats.org/officeDocument/2006/relationships/image" Target="../media/image1468.png"/><Relationship Id="rId89" Type="http://schemas.openxmlformats.org/officeDocument/2006/relationships/customXml" Target="../ink/ink1535.xml"/><Relationship Id="rId112" Type="http://schemas.openxmlformats.org/officeDocument/2006/relationships/image" Target="../media/image1490.png"/><Relationship Id="rId133" Type="http://schemas.openxmlformats.org/officeDocument/2006/relationships/customXml" Target="../ink/ink1557.xml"/><Relationship Id="rId154" Type="http://schemas.openxmlformats.org/officeDocument/2006/relationships/image" Target="../media/image1511.png"/><Relationship Id="rId175" Type="http://schemas.openxmlformats.org/officeDocument/2006/relationships/customXml" Target="../ink/ink1578.xml"/><Relationship Id="rId196" Type="http://schemas.openxmlformats.org/officeDocument/2006/relationships/image" Target="../media/image1532.png"/><Relationship Id="rId200" Type="http://schemas.openxmlformats.org/officeDocument/2006/relationships/image" Target="../media/image1534.png"/><Relationship Id="rId16" Type="http://schemas.openxmlformats.org/officeDocument/2006/relationships/image" Target="../media/image1442.png"/><Relationship Id="rId221" Type="http://schemas.openxmlformats.org/officeDocument/2006/relationships/customXml" Target="../ink/ink1601.xml"/><Relationship Id="rId242" Type="http://schemas.openxmlformats.org/officeDocument/2006/relationships/customXml" Target="../ink/ink1612.xml"/><Relationship Id="rId263" Type="http://schemas.openxmlformats.org/officeDocument/2006/relationships/image" Target="../media/image1564.png"/><Relationship Id="rId284" Type="http://schemas.openxmlformats.org/officeDocument/2006/relationships/customXml" Target="../ink/ink1633.xml"/><Relationship Id="rId37" Type="http://schemas.openxmlformats.org/officeDocument/2006/relationships/customXml" Target="../ink/ink1509.xml"/><Relationship Id="rId58" Type="http://schemas.openxmlformats.org/officeDocument/2006/relationships/image" Target="../media/image1463.png"/><Relationship Id="rId79" Type="http://schemas.openxmlformats.org/officeDocument/2006/relationships/customXml" Target="../ink/ink1530.xml"/><Relationship Id="rId102" Type="http://schemas.openxmlformats.org/officeDocument/2006/relationships/image" Target="../media/image1485.png"/><Relationship Id="rId123" Type="http://schemas.openxmlformats.org/officeDocument/2006/relationships/customXml" Target="../ink/ink1552.xml"/><Relationship Id="rId144" Type="http://schemas.openxmlformats.org/officeDocument/2006/relationships/image" Target="../media/image1506.png"/><Relationship Id="rId90" Type="http://schemas.openxmlformats.org/officeDocument/2006/relationships/image" Target="../media/image1479.png"/><Relationship Id="rId165" Type="http://schemas.openxmlformats.org/officeDocument/2006/relationships/customXml" Target="../ink/ink1573.xml"/><Relationship Id="rId186" Type="http://schemas.openxmlformats.org/officeDocument/2006/relationships/image" Target="../media/image1527.png"/><Relationship Id="rId211" Type="http://schemas.openxmlformats.org/officeDocument/2006/relationships/customXml" Target="../ink/ink1596.xml"/><Relationship Id="rId232" Type="http://schemas.openxmlformats.org/officeDocument/2006/relationships/customXml" Target="../ink/ink1607.xml"/><Relationship Id="rId253" Type="http://schemas.openxmlformats.org/officeDocument/2006/relationships/image" Target="../media/image1559.png"/><Relationship Id="rId274" Type="http://schemas.openxmlformats.org/officeDocument/2006/relationships/customXml" Target="../ink/ink1628.xml"/><Relationship Id="rId27" Type="http://schemas.openxmlformats.org/officeDocument/2006/relationships/customXml" Target="../ink/ink1504.xml"/><Relationship Id="rId48" Type="http://schemas.openxmlformats.org/officeDocument/2006/relationships/image" Target="../media/image1458.png"/><Relationship Id="rId69" Type="http://schemas.openxmlformats.org/officeDocument/2006/relationships/customXml" Target="../ink/ink1525.xml"/><Relationship Id="rId113" Type="http://schemas.openxmlformats.org/officeDocument/2006/relationships/customXml" Target="../ink/ink1547.xml"/><Relationship Id="rId134" Type="http://schemas.openxmlformats.org/officeDocument/2006/relationships/image" Target="../media/image1501.png"/><Relationship Id="rId80" Type="http://schemas.openxmlformats.org/officeDocument/2006/relationships/image" Target="../media/image1474.png"/><Relationship Id="rId155" Type="http://schemas.openxmlformats.org/officeDocument/2006/relationships/customXml" Target="../ink/ink1568.xml"/><Relationship Id="rId176" Type="http://schemas.openxmlformats.org/officeDocument/2006/relationships/image" Target="../media/image1522.png"/><Relationship Id="rId197" Type="http://schemas.openxmlformats.org/officeDocument/2006/relationships/customXml" Target="../ink/ink1589.xml"/><Relationship Id="rId201" Type="http://schemas.openxmlformats.org/officeDocument/2006/relationships/customXml" Target="../ink/ink1591.xml"/><Relationship Id="rId222" Type="http://schemas.openxmlformats.org/officeDocument/2006/relationships/image" Target="../media/image1544.png"/><Relationship Id="rId243" Type="http://schemas.openxmlformats.org/officeDocument/2006/relationships/image" Target="../media/image1554.png"/><Relationship Id="rId264" Type="http://schemas.openxmlformats.org/officeDocument/2006/relationships/customXml" Target="../ink/ink1623.xml"/><Relationship Id="rId285" Type="http://schemas.openxmlformats.org/officeDocument/2006/relationships/image" Target="../media/image1575.png"/><Relationship Id="rId17" Type="http://schemas.openxmlformats.org/officeDocument/2006/relationships/customXml" Target="../ink/ink1499.xml"/><Relationship Id="rId38" Type="http://schemas.openxmlformats.org/officeDocument/2006/relationships/image" Target="../media/image1453.png"/><Relationship Id="rId59" Type="http://schemas.openxmlformats.org/officeDocument/2006/relationships/customXml" Target="../ink/ink1520.xml"/><Relationship Id="rId103" Type="http://schemas.openxmlformats.org/officeDocument/2006/relationships/customXml" Target="../ink/ink1542.xml"/><Relationship Id="rId124" Type="http://schemas.openxmlformats.org/officeDocument/2006/relationships/image" Target="../media/image1496.png"/><Relationship Id="rId70" Type="http://schemas.openxmlformats.org/officeDocument/2006/relationships/image" Target="../media/image1469.png"/><Relationship Id="rId91" Type="http://schemas.openxmlformats.org/officeDocument/2006/relationships/customXml" Target="../ink/ink1536.xml"/><Relationship Id="rId145" Type="http://schemas.openxmlformats.org/officeDocument/2006/relationships/customXml" Target="../ink/ink1563.xml"/><Relationship Id="rId166" Type="http://schemas.openxmlformats.org/officeDocument/2006/relationships/image" Target="../media/image1517.png"/><Relationship Id="rId187" Type="http://schemas.openxmlformats.org/officeDocument/2006/relationships/customXml" Target="../ink/ink15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48.png"/><Relationship Id="rId233" Type="http://schemas.openxmlformats.org/officeDocument/2006/relationships/image" Target="../media/image1549.png"/><Relationship Id="rId254" Type="http://schemas.openxmlformats.org/officeDocument/2006/relationships/customXml" Target="../ink/ink1618.xml"/><Relationship Id="rId28" Type="http://schemas.openxmlformats.org/officeDocument/2006/relationships/image" Target="../media/image1448.png"/><Relationship Id="rId49" Type="http://schemas.openxmlformats.org/officeDocument/2006/relationships/customXml" Target="../ink/ink1515.xml"/><Relationship Id="rId114" Type="http://schemas.openxmlformats.org/officeDocument/2006/relationships/image" Target="../media/image1491.png"/><Relationship Id="rId275" Type="http://schemas.openxmlformats.org/officeDocument/2006/relationships/image" Target="../media/image1570.png"/><Relationship Id="rId60" Type="http://schemas.openxmlformats.org/officeDocument/2006/relationships/image" Target="../media/image1464.png"/><Relationship Id="rId81" Type="http://schemas.openxmlformats.org/officeDocument/2006/relationships/customXml" Target="../ink/ink1531.xml"/><Relationship Id="rId135" Type="http://schemas.openxmlformats.org/officeDocument/2006/relationships/customXml" Target="../ink/ink1558.xml"/><Relationship Id="rId156" Type="http://schemas.openxmlformats.org/officeDocument/2006/relationships/image" Target="../media/image1512.png"/><Relationship Id="rId177" Type="http://schemas.openxmlformats.org/officeDocument/2006/relationships/customXml" Target="../ink/ink1579.xml"/><Relationship Id="rId198" Type="http://schemas.openxmlformats.org/officeDocument/2006/relationships/image" Target="../media/image1533.png"/><Relationship Id="rId202" Type="http://schemas.openxmlformats.org/officeDocument/2006/relationships/image" Target="../media/image1535.png"/><Relationship Id="rId223" Type="http://schemas.openxmlformats.org/officeDocument/2006/relationships/customXml" Target="../ink/ink1602.xml"/><Relationship Id="rId244" Type="http://schemas.openxmlformats.org/officeDocument/2006/relationships/customXml" Target="../ink/ink1613.xml"/><Relationship Id="rId18" Type="http://schemas.openxmlformats.org/officeDocument/2006/relationships/image" Target="../media/image1443.png"/><Relationship Id="rId39" Type="http://schemas.openxmlformats.org/officeDocument/2006/relationships/customXml" Target="../ink/ink1510.xml"/><Relationship Id="rId265" Type="http://schemas.openxmlformats.org/officeDocument/2006/relationships/image" Target="../media/image1565.png"/><Relationship Id="rId286" Type="http://schemas.openxmlformats.org/officeDocument/2006/relationships/customXml" Target="../ink/ink1634.xml"/><Relationship Id="rId50" Type="http://schemas.openxmlformats.org/officeDocument/2006/relationships/image" Target="../media/image1459.png"/><Relationship Id="rId104" Type="http://schemas.openxmlformats.org/officeDocument/2006/relationships/image" Target="../media/image1486.png"/><Relationship Id="rId125" Type="http://schemas.openxmlformats.org/officeDocument/2006/relationships/customXml" Target="../ink/ink1553.xml"/><Relationship Id="rId146" Type="http://schemas.openxmlformats.org/officeDocument/2006/relationships/image" Target="../media/image1507.png"/><Relationship Id="rId167" Type="http://schemas.openxmlformats.org/officeDocument/2006/relationships/customXml" Target="../ink/ink1574.xml"/><Relationship Id="rId188" Type="http://schemas.openxmlformats.org/officeDocument/2006/relationships/image" Target="../media/image1528.png"/><Relationship Id="rId71" Type="http://schemas.openxmlformats.org/officeDocument/2006/relationships/customXml" Target="../ink/ink1526.xml"/><Relationship Id="rId92" Type="http://schemas.openxmlformats.org/officeDocument/2006/relationships/image" Target="../media/image1480.png"/><Relationship Id="rId213" Type="http://schemas.openxmlformats.org/officeDocument/2006/relationships/customXml" Target="../ink/ink1597.xml"/><Relationship Id="rId234" Type="http://schemas.openxmlformats.org/officeDocument/2006/relationships/customXml" Target="../ink/ink160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505.xml"/><Relationship Id="rId255" Type="http://schemas.openxmlformats.org/officeDocument/2006/relationships/image" Target="../media/image1560.png"/><Relationship Id="rId276" Type="http://schemas.openxmlformats.org/officeDocument/2006/relationships/customXml" Target="../ink/ink1629.xml"/><Relationship Id="rId40" Type="http://schemas.openxmlformats.org/officeDocument/2006/relationships/image" Target="../media/image1454.png"/><Relationship Id="rId115" Type="http://schemas.openxmlformats.org/officeDocument/2006/relationships/customXml" Target="../ink/ink1548.xml"/><Relationship Id="rId136" Type="http://schemas.openxmlformats.org/officeDocument/2006/relationships/image" Target="../media/image1502.png"/><Relationship Id="rId157" Type="http://schemas.openxmlformats.org/officeDocument/2006/relationships/customXml" Target="../ink/ink1569.xml"/><Relationship Id="rId178" Type="http://schemas.openxmlformats.org/officeDocument/2006/relationships/image" Target="../media/image1523.png"/><Relationship Id="rId61" Type="http://schemas.openxmlformats.org/officeDocument/2006/relationships/customXml" Target="../ink/ink1521.xml"/><Relationship Id="rId82" Type="http://schemas.openxmlformats.org/officeDocument/2006/relationships/image" Target="../media/image1475.png"/><Relationship Id="rId199" Type="http://schemas.openxmlformats.org/officeDocument/2006/relationships/customXml" Target="../ink/ink1590.xml"/><Relationship Id="rId203" Type="http://schemas.openxmlformats.org/officeDocument/2006/relationships/customXml" Target="../ink/ink1592.xml"/><Relationship Id="rId19" Type="http://schemas.openxmlformats.org/officeDocument/2006/relationships/customXml" Target="../ink/ink1500.xml"/><Relationship Id="rId224" Type="http://schemas.openxmlformats.org/officeDocument/2006/relationships/image" Target="../media/image1545.png"/><Relationship Id="rId245" Type="http://schemas.openxmlformats.org/officeDocument/2006/relationships/image" Target="../media/image1555.png"/><Relationship Id="rId266" Type="http://schemas.openxmlformats.org/officeDocument/2006/relationships/customXml" Target="../ink/ink1624.xml"/><Relationship Id="rId287" Type="http://schemas.openxmlformats.org/officeDocument/2006/relationships/image" Target="../media/image1576.png"/><Relationship Id="rId30" Type="http://schemas.openxmlformats.org/officeDocument/2006/relationships/image" Target="../media/image1449.png"/><Relationship Id="rId105" Type="http://schemas.openxmlformats.org/officeDocument/2006/relationships/customXml" Target="../ink/ink1543.xml"/><Relationship Id="rId126" Type="http://schemas.openxmlformats.org/officeDocument/2006/relationships/image" Target="../media/image1497.png"/><Relationship Id="rId147" Type="http://schemas.openxmlformats.org/officeDocument/2006/relationships/customXml" Target="../ink/ink1564.xml"/><Relationship Id="rId168" Type="http://schemas.openxmlformats.org/officeDocument/2006/relationships/image" Target="../media/image1518.png"/><Relationship Id="rId51" Type="http://schemas.openxmlformats.org/officeDocument/2006/relationships/customXml" Target="../ink/ink1516.xml"/><Relationship Id="rId72" Type="http://schemas.openxmlformats.org/officeDocument/2006/relationships/image" Target="../media/image1470.png"/><Relationship Id="rId93" Type="http://schemas.openxmlformats.org/officeDocument/2006/relationships/customXml" Target="../ink/ink1537.xml"/><Relationship Id="rId189" Type="http://schemas.openxmlformats.org/officeDocument/2006/relationships/customXml" Target="../ink/ink1585.xml"/><Relationship Id="rId3" Type="http://schemas.openxmlformats.org/officeDocument/2006/relationships/customXml" Target="../ink/ink1492.xml"/><Relationship Id="rId214" Type="http://schemas.openxmlformats.org/officeDocument/2006/relationships/image" Target="../media/image1540.png"/><Relationship Id="rId235" Type="http://schemas.openxmlformats.org/officeDocument/2006/relationships/image" Target="../media/image1550.png"/><Relationship Id="rId256" Type="http://schemas.openxmlformats.org/officeDocument/2006/relationships/customXml" Target="../ink/ink1619.xml"/><Relationship Id="rId277" Type="http://schemas.openxmlformats.org/officeDocument/2006/relationships/image" Target="../media/image1571.png"/><Relationship Id="rId116" Type="http://schemas.openxmlformats.org/officeDocument/2006/relationships/image" Target="../media/image1492.png"/><Relationship Id="rId137" Type="http://schemas.openxmlformats.org/officeDocument/2006/relationships/customXml" Target="../ink/ink1559.xml"/><Relationship Id="rId158" Type="http://schemas.openxmlformats.org/officeDocument/2006/relationships/image" Target="../media/image1513.png"/><Relationship Id="rId20" Type="http://schemas.openxmlformats.org/officeDocument/2006/relationships/image" Target="../media/image1444.png"/><Relationship Id="rId41" Type="http://schemas.openxmlformats.org/officeDocument/2006/relationships/customXml" Target="../ink/ink1511.xml"/><Relationship Id="rId62" Type="http://schemas.openxmlformats.org/officeDocument/2006/relationships/image" Target="../media/image1465.png"/><Relationship Id="rId83" Type="http://schemas.openxmlformats.org/officeDocument/2006/relationships/customXml" Target="../ink/ink1532.xml"/><Relationship Id="rId179" Type="http://schemas.openxmlformats.org/officeDocument/2006/relationships/customXml" Target="../ink/ink1580.xml"/><Relationship Id="rId190" Type="http://schemas.openxmlformats.org/officeDocument/2006/relationships/image" Target="../media/image1529.png"/><Relationship Id="rId204" Type="http://schemas.openxmlformats.org/officeDocument/2006/relationships/image" Target="../media/image1536.png"/><Relationship Id="rId225" Type="http://schemas.openxmlformats.org/officeDocument/2006/relationships/customXml" Target="../ink/ink1603.xml"/><Relationship Id="rId246" Type="http://schemas.openxmlformats.org/officeDocument/2006/relationships/customXml" Target="../ink/ink1614.xml"/><Relationship Id="rId267" Type="http://schemas.openxmlformats.org/officeDocument/2006/relationships/image" Target="../media/image1566.png"/><Relationship Id="rId288" Type="http://schemas.openxmlformats.org/officeDocument/2006/relationships/customXml" Target="../ink/ink1635.xml"/><Relationship Id="rId106" Type="http://schemas.openxmlformats.org/officeDocument/2006/relationships/image" Target="../media/image1487.png"/><Relationship Id="rId127" Type="http://schemas.openxmlformats.org/officeDocument/2006/relationships/customXml" Target="../ink/ink1554.xml"/><Relationship Id="rId10" Type="http://schemas.openxmlformats.org/officeDocument/2006/relationships/image" Target="../media/image1439.png"/><Relationship Id="rId31" Type="http://schemas.openxmlformats.org/officeDocument/2006/relationships/customXml" Target="../ink/ink1506.xml"/><Relationship Id="rId52" Type="http://schemas.openxmlformats.org/officeDocument/2006/relationships/image" Target="../media/image1460.png"/><Relationship Id="rId73" Type="http://schemas.openxmlformats.org/officeDocument/2006/relationships/customXml" Target="../ink/ink1527.xml"/><Relationship Id="rId94" Type="http://schemas.openxmlformats.org/officeDocument/2006/relationships/image" Target="../media/image1481.png"/><Relationship Id="rId148" Type="http://schemas.openxmlformats.org/officeDocument/2006/relationships/image" Target="../media/image1508.png"/><Relationship Id="rId169" Type="http://schemas.openxmlformats.org/officeDocument/2006/relationships/customXml" Target="../ink/ink1575.xml"/><Relationship Id="rId4" Type="http://schemas.openxmlformats.org/officeDocument/2006/relationships/image" Target="../media/image1436.png"/><Relationship Id="rId180" Type="http://schemas.openxmlformats.org/officeDocument/2006/relationships/image" Target="../media/image1524.png"/><Relationship Id="rId215" Type="http://schemas.openxmlformats.org/officeDocument/2006/relationships/customXml" Target="../ink/ink1598.xml"/><Relationship Id="rId236" Type="http://schemas.openxmlformats.org/officeDocument/2006/relationships/customXml" Target="../ink/ink1609.xml"/><Relationship Id="rId257" Type="http://schemas.openxmlformats.org/officeDocument/2006/relationships/image" Target="../media/image1561.png"/><Relationship Id="rId278" Type="http://schemas.openxmlformats.org/officeDocument/2006/relationships/customXml" Target="../ink/ink1630.xml"/><Relationship Id="rId42" Type="http://schemas.openxmlformats.org/officeDocument/2006/relationships/image" Target="../media/image1455.png"/><Relationship Id="rId84" Type="http://schemas.openxmlformats.org/officeDocument/2006/relationships/image" Target="../media/image1476.png"/><Relationship Id="rId138" Type="http://schemas.openxmlformats.org/officeDocument/2006/relationships/image" Target="../media/image1503.png"/><Relationship Id="rId191" Type="http://schemas.openxmlformats.org/officeDocument/2006/relationships/customXml" Target="../ink/ink1586.xml"/><Relationship Id="rId205" Type="http://schemas.openxmlformats.org/officeDocument/2006/relationships/customXml" Target="../ink/ink1593.xml"/><Relationship Id="rId247" Type="http://schemas.openxmlformats.org/officeDocument/2006/relationships/image" Target="../media/image1556.png"/><Relationship Id="rId107" Type="http://schemas.openxmlformats.org/officeDocument/2006/relationships/customXml" Target="../ink/ink1544.xml"/><Relationship Id="rId289" Type="http://schemas.openxmlformats.org/officeDocument/2006/relationships/image" Target="../media/image1577.png"/><Relationship Id="rId11" Type="http://schemas.openxmlformats.org/officeDocument/2006/relationships/customXml" Target="../ink/ink1496.xml"/><Relationship Id="rId53" Type="http://schemas.openxmlformats.org/officeDocument/2006/relationships/customXml" Target="../ink/ink1517.xml"/><Relationship Id="rId149" Type="http://schemas.openxmlformats.org/officeDocument/2006/relationships/customXml" Target="../ink/ink1565.xml"/><Relationship Id="rId95" Type="http://schemas.openxmlformats.org/officeDocument/2006/relationships/customXml" Target="../ink/ink1538.xml"/><Relationship Id="rId160" Type="http://schemas.openxmlformats.org/officeDocument/2006/relationships/image" Target="../media/image1514.png"/><Relationship Id="rId216" Type="http://schemas.openxmlformats.org/officeDocument/2006/relationships/image" Target="../media/image1541.png"/><Relationship Id="rId258" Type="http://schemas.openxmlformats.org/officeDocument/2006/relationships/customXml" Target="../ink/ink1620.xml"/><Relationship Id="rId22" Type="http://schemas.openxmlformats.org/officeDocument/2006/relationships/image" Target="../media/image1445.png"/><Relationship Id="rId64" Type="http://schemas.openxmlformats.org/officeDocument/2006/relationships/image" Target="../media/image1466.png"/><Relationship Id="rId118" Type="http://schemas.openxmlformats.org/officeDocument/2006/relationships/image" Target="../media/image1493.png"/><Relationship Id="rId171" Type="http://schemas.openxmlformats.org/officeDocument/2006/relationships/customXml" Target="../ink/ink1576.xml"/><Relationship Id="rId227" Type="http://schemas.openxmlformats.org/officeDocument/2006/relationships/image" Target="../media/image154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41.xml"/><Relationship Id="rId18" Type="http://schemas.openxmlformats.org/officeDocument/2006/relationships/image" Target="../media/image1585.png"/><Relationship Id="rId26" Type="http://schemas.openxmlformats.org/officeDocument/2006/relationships/image" Target="../media/image1589.png"/><Relationship Id="rId39" Type="http://schemas.openxmlformats.org/officeDocument/2006/relationships/customXml" Target="../ink/ink1654.xml"/><Relationship Id="rId21" Type="http://schemas.openxmlformats.org/officeDocument/2006/relationships/customXml" Target="../ink/ink1645.xml"/><Relationship Id="rId34" Type="http://schemas.openxmlformats.org/officeDocument/2006/relationships/image" Target="../media/image1593.png"/><Relationship Id="rId42" Type="http://schemas.openxmlformats.org/officeDocument/2006/relationships/image" Target="../media/image1597.png"/><Relationship Id="rId47" Type="http://schemas.openxmlformats.org/officeDocument/2006/relationships/customXml" Target="../ink/ink1658.xml"/><Relationship Id="rId50" Type="http://schemas.openxmlformats.org/officeDocument/2006/relationships/image" Target="../media/image1601.png"/><Relationship Id="rId7" Type="http://schemas.openxmlformats.org/officeDocument/2006/relationships/customXml" Target="../ink/ink163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84.png"/><Relationship Id="rId29" Type="http://schemas.openxmlformats.org/officeDocument/2006/relationships/customXml" Target="../ink/ink1649.xml"/><Relationship Id="rId11" Type="http://schemas.openxmlformats.org/officeDocument/2006/relationships/customXml" Target="../ink/ink1640.xml"/><Relationship Id="rId24" Type="http://schemas.openxmlformats.org/officeDocument/2006/relationships/image" Target="../media/image1588.png"/><Relationship Id="rId32" Type="http://schemas.openxmlformats.org/officeDocument/2006/relationships/image" Target="../media/image1592.png"/><Relationship Id="rId37" Type="http://schemas.openxmlformats.org/officeDocument/2006/relationships/customXml" Target="../ink/ink1653.xml"/><Relationship Id="rId40" Type="http://schemas.openxmlformats.org/officeDocument/2006/relationships/image" Target="../media/image1596.png"/><Relationship Id="rId45" Type="http://schemas.openxmlformats.org/officeDocument/2006/relationships/customXml" Target="../ink/ink1657.xml"/><Relationship Id="rId5" Type="http://schemas.openxmlformats.org/officeDocument/2006/relationships/customXml" Target="../ink/ink1637.xml"/><Relationship Id="rId15" Type="http://schemas.openxmlformats.org/officeDocument/2006/relationships/customXml" Target="../ink/ink1642.xml"/><Relationship Id="rId23" Type="http://schemas.openxmlformats.org/officeDocument/2006/relationships/customXml" Target="../ink/ink1646.xml"/><Relationship Id="rId28" Type="http://schemas.openxmlformats.org/officeDocument/2006/relationships/image" Target="../media/image1590.png"/><Relationship Id="rId36" Type="http://schemas.openxmlformats.org/officeDocument/2006/relationships/image" Target="../media/image1594.png"/><Relationship Id="rId49" Type="http://schemas.openxmlformats.org/officeDocument/2006/relationships/customXml" Target="../ink/ink1659.xml"/><Relationship Id="rId10" Type="http://schemas.openxmlformats.org/officeDocument/2006/relationships/image" Target="../media/image1581.png"/><Relationship Id="rId19" Type="http://schemas.openxmlformats.org/officeDocument/2006/relationships/customXml" Target="../ink/ink1644.xml"/><Relationship Id="rId31" Type="http://schemas.openxmlformats.org/officeDocument/2006/relationships/customXml" Target="../ink/ink1650.xml"/><Relationship Id="rId44" Type="http://schemas.openxmlformats.org/officeDocument/2006/relationships/image" Target="../media/image1598.png"/><Relationship Id="rId4" Type="http://schemas.openxmlformats.org/officeDocument/2006/relationships/image" Target="../media/image1578.png"/><Relationship Id="rId9" Type="http://schemas.openxmlformats.org/officeDocument/2006/relationships/customXml" Target="../ink/ink1639.xml"/><Relationship Id="rId14" Type="http://schemas.openxmlformats.org/officeDocument/2006/relationships/image" Target="../media/image1583.png"/><Relationship Id="rId22" Type="http://schemas.openxmlformats.org/officeDocument/2006/relationships/image" Target="../media/image1587.png"/><Relationship Id="rId27" Type="http://schemas.openxmlformats.org/officeDocument/2006/relationships/customXml" Target="../ink/ink1648.xml"/><Relationship Id="rId30" Type="http://schemas.openxmlformats.org/officeDocument/2006/relationships/image" Target="../media/image1591.png"/><Relationship Id="rId35" Type="http://schemas.openxmlformats.org/officeDocument/2006/relationships/customXml" Target="../ink/ink1652.xml"/><Relationship Id="rId43" Type="http://schemas.openxmlformats.org/officeDocument/2006/relationships/customXml" Target="../ink/ink1656.xml"/><Relationship Id="rId48" Type="http://schemas.openxmlformats.org/officeDocument/2006/relationships/image" Target="../media/image1600.png"/><Relationship Id="rId8" Type="http://schemas.openxmlformats.org/officeDocument/2006/relationships/image" Target="../media/image1580.png"/><Relationship Id="rId3" Type="http://schemas.openxmlformats.org/officeDocument/2006/relationships/customXml" Target="../ink/ink1636.xml"/><Relationship Id="rId12" Type="http://schemas.openxmlformats.org/officeDocument/2006/relationships/image" Target="../media/image1582.png"/><Relationship Id="rId17" Type="http://schemas.openxmlformats.org/officeDocument/2006/relationships/customXml" Target="../ink/ink1643.xml"/><Relationship Id="rId25" Type="http://schemas.openxmlformats.org/officeDocument/2006/relationships/customXml" Target="../ink/ink1647.xml"/><Relationship Id="rId33" Type="http://schemas.openxmlformats.org/officeDocument/2006/relationships/customXml" Target="../ink/ink1651.xml"/><Relationship Id="rId38" Type="http://schemas.openxmlformats.org/officeDocument/2006/relationships/image" Target="../media/image1595.png"/><Relationship Id="rId46" Type="http://schemas.openxmlformats.org/officeDocument/2006/relationships/image" Target="../media/image1599.png"/><Relationship Id="rId20" Type="http://schemas.openxmlformats.org/officeDocument/2006/relationships/image" Target="../media/image1586.png"/><Relationship Id="rId41" Type="http://schemas.openxmlformats.org/officeDocument/2006/relationships/customXml" Target="../ink/ink16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9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7.xml"/><Relationship Id="rId21" Type="http://schemas.openxmlformats.org/officeDocument/2006/relationships/customXml" Target="../ink/ink1669.xml"/><Relationship Id="rId42" Type="http://schemas.openxmlformats.org/officeDocument/2006/relationships/image" Target="../media/image1621.png"/><Relationship Id="rId63" Type="http://schemas.openxmlformats.org/officeDocument/2006/relationships/customXml" Target="../ink/ink1690.xml"/><Relationship Id="rId84" Type="http://schemas.openxmlformats.org/officeDocument/2006/relationships/image" Target="../media/image1641.png"/><Relationship Id="rId138" Type="http://schemas.openxmlformats.org/officeDocument/2006/relationships/image" Target="../media/image1668.png"/><Relationship Id="rId159" Type="http://schemas.openxmlformats.org/officeDocument/2006/relationships/customXml" Target="../ink/ink1738.xml"/><Relationship Id="rId170" Type="http://schemas.openxmlformats.org/officeDocument/2006/relationships/image" Target="../media/image1684.png"/><Relationship Id="rId191" Type="http://schemas.openxmlformats.org/officeDocument/2006/relationships/customXml" Target="../ink/ink1754.xml"/><Relationship Id="rId205" Type="http://schemas.openxmlformats.org/officeDocument/2006/relationships/customXml" Target="../ink/ink1761.xml"/><Relationship Id="rId107" Type="http://schemas.openxmlformats.org/officeDocument/2006/relationships/customXml" Target="../ink/ink1712.xml"/><Relationship Id="rId11" Type="http://schemas.openxmlformats.org/officeDocument/2006/relationships/customXml" Target="../ink/ink1664.xml"/><Relationship Id="rId32" Type="http://schemas.openxmlformats.org/officeDocument/2006/relationships/image" Target="../media/image1616.png"/><Relationship Id="rId53" Type="http://schemas.openxmlformats.org/officeDocument/2006/relationships/customXml" Target="../ink/ink1685.xml"/><Relationship Id="rId74" Type="http://schemas.openxmlformats.org/officeDocument/2006/relationships/image" Target="../media/image1637.png"/><Relationship Id="rId128" Type="http://schemas.openxmlformats.org/officeDocument/2006/relationships/image" Target="../media/image1663.png"/><Relationship Id="rId149" Type="http://schemas.openxmlformats.org/officeDocument/2006/relationships/customXml" Target="../ink/ink1733.xml"/><Relationship Id="rId5" Type="http://schemas.openxmlformats.org/officeDocument/2006/relationships/customXml" Target="../ink/ink1661.xml"/><Relationship Id="rId95" Type="http://schemas.openxmlformats.org/officeDocument/2006/relationships/customXml" Target="../ink/ink1706.xml"/><Relationship Id="rId160" Type="http://schemas.openxmlformats.org/officeDocument/2006/relationships/image" Target="../media/image1679.png"/><Relationship Id="rId181" Type="http://schemas.openxmlformats.org/officeDocument/2006/relationships/customXml" Target="../ink/ink1749.xml"/><Relationship Id="rId216" Type="http://schemas.openxmlformats.org/officeDocument/2006/relationships/image" Target="../media/image1707.png"/><Relationship Id="rId22" Type="http://schemas.openxmlformats.org/officeDocument/2006/relationships/image" Target="../media/image1611.png"/><Relationship Id="rId43" Type="http://schemas.openxmlformats.org/officeDocument/2006/relationships/customXml" Target="../ink/ink1680.xml"/><Relationship Id="rId64" Type="http://schemas.openxmlformats.org/officeDocument/2006/relationships/image" Target="../media/image1632.png"/><Relationship Id="rId118" Type="http://schemas.openxmlformats.org/officeDocument/2006/relationships/image" Target="../media/image1658.png"/><Relationship Id="rId139" Type="http://schemas.openxmlformats.org/officeDocument/2006/relationships/customXml" Target="../ink/ink1728.xml"/><Relationship Id="rId85" Type="http://schemas.openxmlformats.org/officeDocument/2006/relationships/customXml" Target="../ink/ink1701.xml"/><Relationship Id="rId150" Type="http://schemas.openxmlformats.org/officeDocument/2006/relationships/image" Target="../media/image1674.png"/><Relationship Id="rId171" Type="http://schemas.openxmlformats.org/officeDocument/2006/relationships/customXml" Target="../ink/ink1744.xml"/><Relationship Id="rId192" Type="http://schemas.openxmlformats.org/officeDocument/2006/relationships/image" Target="../media/image1695.png"/><Relationship Id="rId206" Type="http://schemas.openxmlformats.org/officeDocument/2006/relationships/image" Target="../media/image1702.png"/><Relationship Id="rId12" Type="http://schemas.openxmlformats.org/officeDocument/2006/relationships/image" Target="../media/image1606.png"/><Relationship Id="rId33" Type="http://schemas.openxmlformats.org/officeDocument/2006/relationships/customXml" Target="../ink/ink1675.xml"/><Relationship Id="rId108" Type="http://schemas.openxmlformats.org/officeDocument/2006/relationships/image" Target="../media/image1653.png"/><Relationship Id="rId129" Type="http://schemas.openxmlformats.org/officeDocument/2006/relationships/customXml" Target="../ink/ink1723.xml"/><Relationship Id="rId54" Type="http://schemas.openxmlformats.org/officeDocument/2006/relationships/image" Target="../media/image1627.png"/><Relationship Id="rId75" Type="http://schemas.openxmlformats.org/officeDocument/2006/relationships/customXml" Target="../ink/ink1696.xml"/><Relationship Id="rId96" Type="http://schemas.openxmlformats.org/officeDocument/2006/relationships/image" Target="../media/image1647.png"/><Relationship Id="rId140" Type="http://schemas.openxmlformats.org/officeDocument/2006/relationships/image" Target="../media/image1669.png"/><Relationship Id="rId161" Type="http://schemas.openxmlformats.org/officeDocument/2006/relationships/customXml" Target="../ink/ink1739.xml"/><Relationship Id="rId182" Type="http://schemas.openxmlformats.org/officeDocument/2006/relationships/image" Target="../media/image1690.png"/><Relationship Id="rId217" Type="http://schemas.openxmlformats.org/officeDocument/2006/relationships/customXml" Target="../ink/ink1767.xml"/><Relationship Id="rId6" Type="http://schemas.openxmlformats.org/officeDocument/2006/relationships/image" Target="../media/image1603.png"/><Relationship Id="rId23" Type="http://schemas.openxmlformats.org/officeDocument/2006/relationships/customXml" Target="../ink/ink1670.xml"/><Relationship Id="rId119" Type="http://schemas.openxmlformats.org/officeDocument/2006/relationships/customXml" Target="../ink/ink1718.xml"/><Relationship Id="rId44" Type="http://schemas.openxmlformats.org/officeDocument/2006/relationships/image" Target="../media/image1622.png"/><Relationship Id="rId65" Type="http://schemas.openxmlformats.org/officeDocument/2006/relationships/customXml" Target="../ink/ink1691.xml"/><Relationship Id="rId86" Type="http://schemas.openxmlformats.org/officeDocument/2006/relationships/image" Target="../media/image1642.png"/><Relationship Id="rId130" Type="http://schemas.openxmlformats.org/officeDocument/2006/relationships/image" Target="../media/image1664.png"/><Relationship Id="rId151" Type="http://schemas.openxmlformats.org/officeDocument/2006/relationships/customXml" Target="../ink/ink1734.xml"/><Relationship Id="rId172" Type="http://schemas.openxmlformats.org/officeDocument/2006/relationships/image" Target="../media/image1685.png"/><Relationship Id="rId193" Type="http://schemas.openxmlformats.org/officeDocument/2006/relationships/customXml" Target="../ink/ink1755.xml"/><Relationship Id="rId207" Type="http://schemas.openxmlformats.org/officeDocument/2006/relationships/customXml" Target="../ink/ink1762.xml"/><Relationship Id="rId13" Type="http://schemas.openxmlformats.org/officeDocument/2006/relationships/customXml" Target="../ink/ink1665.xml"/><Relationship Id="rId109" Type="http://schemas.openxmlformats.org/officeDocument/2006/relationships/customXml" Target="../ink/ink1713.xml"/><Relationship Id="rId34" Type="http://schemas.openxmlformats.org/officeDocument/2006/relationships/image" Target="../media/image1617.png"/><Relationship Id="rId55" Type="http://schemas.openxmlformats.org/officeDocument/2006/relationships/customXml" Target="../ink/ink1686.xml"/><Relationship Id="rId76" Type="http://schemas.openxmlformats.org/officeDocument/2006/relationships/image" Target="../media/image1638.png"/><Relationship Id="rId97" Type="http://schemas.openxmlformats.org/officeDocument/2006/relationships/customXml" Target="../ink/ink1707.xml"/><Relationship Id="rId120" Type="http://schemas.openxmlformats.org/officeDocument/2006/relationships/image" Target="../media/image1659.png"/><Relationship Id="rId141" Type="http://schemas.openxmlformats.org/officeDocument/2006/relationships/customXml" Target="../ink/ink1729.xml"/><Relationship Id="rId7" Type="http://schemas.openxmlformats.org/officeDocument/2006/relationships/customXml" Target="../ink/ink1662.xml"/><Relationship Id="rId162" Type="http://schemas.openxmlformats.org/officeDocument/2006/relationships/image" Target="../media/image1680.png"/><Relationship Id="rId183" Type="http://schemas.openxmlformats.org/officeDocument/2006/relationships/customXml" Target="../ink/ink1750.xml"/><Relationship Id="rId218" Type="http://schemas.openxmlformats.org/officeDocument/2006/relationships/image" Target="../media/image1708.png"/><Relationship Id="rId24" Type="http://schemas.openxmlformats.org/officeDocument/2006/relationships/image" Target="../media/image1612.png"/><Relationship Id="rId45" Type="http://schemas.openxmlformats.org/officeDocument/2006/relationships/customXml" Target="../ink/ink1681.xml"/><Relationship Id="rId66" Type="http://schemas.openxmlformats.org/officeDocument/2006/relationships/image" Target="../media/image1633.png"/><Relationship Id="rId87" Type="http://schemas.openxmlformats.org/officeDocument/2006/relationships/customXml" Target="../ink/ink1702.xml"/><Relationship Id="rId110" Type="http://schemas.openxmlformats.org/officeDocument/2006/relationships/image" Target="../media/image1654.png"/><Relationship Id="rId131" Type="http://schemas.openxmlformats.org/officeDocument/2006/relationships/customXml" Target="../ink/ink1724.xml"/><Relationship Id="rId152" Type="http://schemas.openxmlformats.org/officeDocument/2006/relationships/image" Target="../media/image1675.png"/><Relationship Id="rId173" Type="http://schemas.openxmlformats.org/officeDocument/2006/relationships/customXml" Target="../ink/ink1745.xml"/><Relationship Id="rId194" Type="http://schemas.openxmlformats.org/officeDocument/2006/relationships/image" Target="../media/image1696.png"/><Relationship Id="rId208" Type="http://schemas.openxmlformats.org/officeDocument/2006/relationships/image" Target="../media/image1703.png"/><Relationship Id="rId14" Type="http://schemas.openxmlformats.org/officeDocument/2006/relationships/image" Target="../media/image1607.png"/><Relationship Id="rId35" Type="http://schemas.openxmlformats.org/officeDocument/2006/relationships/customXml" Target="../ink/ink1676.xml"/><Relationship Id="rId56" Type="http://schemas.openxmlformats.org/officeDocument/2006/relationships/image" Target="../media/image1628.png"/><Relationship Id="rId77" Type="http://schemas.openxmlformats.org/officeDocument/2006/relationships/customXml" Target="../ink/ink1697.xml"/><Relationship Id="rId100" Type="http://schemas.openxmlformats.org/officeDocument/2006/relationships/image" Target="../media/image1649.png"/><Relationship Id="rId8" Type="http://schemas.openxmlformats.org/officeDocument/2006/relationships/image" Target="../media/image1604.png"/><Relationship Id="rId51" Type="http://schemas.openxmlformats.org/officeDocument/2006/relationships/customXml" Target="../ink/ink1684.xml"/><Relationship Id="rId72" Type="http://schemas.openxmlformats.org/officeDocument/2006/relationships/image" Target="../media/image1636.png"/><Relationship Id="rId93" Type="http://schemas.openxmlformats.org/officeDocument/2006/relationships/customXml" Target="../ink/ink1705.xml"/><Relationship Id="rId98" Type="http://schemas.openxmlformats.org/officeDocument/2006/relationships/image" Target="../media/image1648.png"/><Relationship Id="rId121" Type="http://schemas.openxmlformats.org/officeDocument/2006/relationships/customXml" Target="../ink/ink1719.xml"/><Relationship Id="rId142" Type="http://schemas.openxmlformats.org/officeDocument/2006/relationships/image" Target="../media/image1670.png"/><Relationship Id="rId163" Type="http://schemas.openxmlformats.org/officeDocument/2006/relationships/customXml" Target="../ink/ink1740.xml"/><Relationship Id="rId184" Type="http://schemas.openxmlformats.org/officeDocument/2006/relationships/image" Target="../media/image1691.png"/><Relationship Id="rId189" Type="http://schemas.openxmlformats.org/officeDocument/2006/relationships/customXml" Target="../ink/ink1753.xml"/><Relationship Id="rId219" Type="http://schemas.openxmlformats.org/officeDocument/2006/relationships/customXml" Target="../ink/ink1768.xml"/><Relationship Id="rId3" Type="http://schemas.openxmlformats.org/officeDocument/2006/relationships/customXml" Target="../ink/ink1660.xml"/><Relationship Id="rId214" Type="http://schemas.openxmlformats.org/officeDocument/2006/relationships/image" Target="../media/image1706.png"/><Relationship Id="rId25" Type="http://schemas.openxmlformats.org/officeDocument/2006/relationships/customXml" Target="../ink/ink1671.xml"/><Relationship Id="rId46" Type="http://schemas.openxmlformats.org/officeDocument/2006/relationships/image" Target="../media/image1623.png"/><Relationship Id="rId67" Type="http://schemas.openxmlformats.org/officeDocument/2006/relationships/customXml" Target="../ink/ink1692.xml"/><Relationship Id="rId116" Type="http://schemas.openxmlformats.org/officeDocument/2006/relationships/image" Target="../media/image1657.png"/><Relationship Id="rId137" Type="http://schemas.openxmlformats.org/officeDocument/2006/relationships/customXml" Target="../ink/ink1727.xml"/><Relationship Id="rId158" Type="http://schemas.openxmlformats.org/officeDocument/2006/relationships/image" Target="../media/image1678.png"/><Relationship Id="rId20" Type="http://schemas.openxmlformats.org/officeDocument/2006/relationships/image" Target="../media/image1610.png"/><Relationship Id="rId41" Type="http://schemas.openxmlformats.org/officeDocument/2006/relationships/customXml" Target="../ink/ink1679.xml"/><Relationship Id="rId62" Type="http://schemas.openxmlformats.org/officeDocument/2006/relationships/image" Target="../media/image1631.png"/><Relationship Id="rId83" Type="http://schemas.openxmlformats.org/officeDocument/2006/relationships/customXml" Target="../ink/ink1700.xml"/><Relationship Id="rId88" Type="http://schemas.openxmlformats.org/officeDocument/2006/relationships/image" Target="../media/image1643.png"/><Relationship Id="rId111" Type="http://schemas.openxmlformats.org/officeDocument/2006/relationships/customXml" Target="../ink/ink1714.xml"/><Relationship Id="rId132" Type="http://schemas.openxmlformats.org/officeDocument/2006/relationships/image" Target="../media/image1665.png"/><Relationship Id="rId153" Type="http://schemas.openxmlformats.org/officeDocument/2006/relationships/customXml" Target="../ink/ink1735.xml"/><Relationship Id="rId174" Type="http://schemas.openxmlformats.org/officeDocument/2006/relationships/image" Target="../media/image1686.png"/><Relationship Id="rId179" Type="http://schemas.openxmlformats.org/officeDocument/2006/relationships/customXml" Target="../ink/ink1748.xml"/><Relationship Id="rId195" Type="http://schemas.openxmlformats.org/officeDocument/2006/relationships/customXml" Target="../ink/ink1756.xml"/><Relationship Id="rId209" Type="http://schemas.openxmlformats.org/officeDocument/2006/relationships/customXml" Target="../ink/ink1763.xml"/><Relationship Id="rId190" Type="http://schemas.openxmlformats.org/officeDocument/2006/relationships/image" Target="../media/image1694.png"/><Relationship Id="rId204" Type="http://schemas.openxmlformats.org/officeDocument/2006/relationships/image" Target="../media/image1701.png"/><Relationship Id="rId220" Type="http://schemas.openxmlformats.org/officeDocument/2006/relationships/image" Target="../media/image1709.png"/><Relationship Id="rId15" Type="http://schemas.openxmlformats.org/officeDocument/2006/relationships/customXml" Target="../ink/ink1666.xml"/><Relationship Id="rId36" Type="http://schemas.openxmlformats.org/officeDocument/2006/relationships/image" Target="../media/image1618.png"/><Relationship Id="rId57" Type="http://schemas.openxmlformats.org/officeDocument/2006/relationships/customXml" Target="../ink/ink1687.xml"/><Relationship Id="rId106" Type="http://schemas.openxmlformats.org/officeDocument/2006/relationships/image" Target="../media/image1652.png"/><Relationship Id="rId127" Type="http://schemas.openxmlformats.org/officeDocument/2006/relationships/customXml" Target="../ink/ink1722.xml"/><Relationship Id="rId10" Type="http://schemas.openxmlformats.org/officeDocument/2006/relationships/image" Target="../media/image1605.png"/><Relationship Id="rId31" Type="http://schemas.openxmlformats.org/officeDocument/2006/relationships/customXml" Target="../ink/ink1674.xml"/><Relationship Id="rId52" Type="http://schemas.openxmlformats.org/officeDocument/2006/relationships/image" Target="../media/image1626.png"/><Relationship Id="rId73" Type="http://schemas.openxmlformats.org/officeDocument/2006/relationships/customXml" Target="../ink/ink1695.xml"/><Relationship Id="rId78" Type="http://schemas.openxmlformats.org/officeDocument/2006/relationships/image" Target="../media/image1639.png"/><Relationship Id="rId94" Type="http://schemas.openxmlformats.org/officeDocument/2006/relationships/image" Target="../media/image1646.png"/><Relationship Id="rId99" Type="http://schemas.openxmlformats.org/officeDocument/2006/relationships/customXml" Target="../ink/ink1708.xml"/><Relationship Id="rId101" Type="http://schemas.openxmlformats.org/officeDocument/2006/relationships/customXml" Target="../ink/ink1709.xml"/><Relationship Id="rId122" Type="http://schemas.openxmlformats.org/officeDocument/2006/relationships/image" Target="../media/image1660.png"/><Relationship Id="rId143" Type="http://schemas.openxmlformats.org/officeDocument/2006/relationships/customXml" Target="../ink/ink1730.xml"/><Relationship Id="rId148" Type="http://schemas.openxmlformats.org/officeDocument/2006/relationships/image" Target="../media/image1673.png"/><Relationship Id="rId164" Type="http://schemas.openxmlformats.org/officeDocument/2006/relationships/image" Target="../media/image1681.png"/><Relationship Id="rId169" Type="http://schemas.openxmlformats.org/officeDocument/2006/relationships/customXml" Target="../ink/ink1743.xml"/><Relationship Id="rId185" Type="http://schemas.openxmlformats.org/officeDocument/2006/relationships/customXml" Target="../ink/ink1751.xml"/><Relationship Id="rId4" Type="http://schemas.openxmlformats.org/officeDocument/2006/relationships/image" Target="../media/image1602.png"/><Relationship Id="rId9" Type="http://schemas.openxmlformats.org/officeDocument/2006/relationships/customXml" Target="../ink/ink1663.xml"/><Relationship Id="rId180" Type="http://schemas.openxmlformats.org/officeDocument/2006/relationships/image" Target="../media/image1689.png"/><Relationship Id="rId210" Type="http://schemas.openxmlformats.org/officeDocument/2006/relationships/image" Target="../media/image1704.png"/><Relationship Id="rId215" Type="http://schemas.openxmlformats.org/officeDocument/2006/relationships/customXml" Target="../ink/ink1766.xml"/><Relationship Id="rId26" Type="http://schemas.openxmlformats.org/officeDocument/2006/relationships/image" Target="../media/image1613.png"/><Relationship Id="rId47" Type="http://schemas.openxmlformats.org/officeDocument/2006/relationships/customXml" Target="../ink/ink1682.xml"/><Relationship Id="rId68" Type="http://schemas.openxmlformats.org/officeDocument/2006/relationships/image" Target="../media/image1634.png"/><Relationship Id="rId89" Type="http://schemas.openxmlformats.org/officeDocument/2006/relationships/customXml" Target="../ink/ink1703.xml"/><Relationship Id="rId112" Type="http://schemas.openxmlformats.org/officeDocument/2006/relationships/image" Target="../media/image1655.png"/><Relationship Id="rId133" Type="http://schemas.openxmlformats.org/officeDocument/2006/relationships/customXml" Target="../ink/ink1725.xml"/><Relationship Id="rId154" Type="http://schemas.openxmlformats.org/officeDocument/2006/relationships/image" Target="../media/image1676.png"/><Relationship Id="rId175" Type="http://schemas.openxmlformats.org/officeDocument/2006/relationships/customXml" Target="../ink/ink1746.xml"/><Relationship Id="rId196" Type="http://schemas.openxmlformats.org/officeDocument/2006/relationships/image" Target="../media/image1697.png"/><Relationship Id="rId200" Type="http://schemas.openxmlformats.org/officeDocument/2006/relationships/image" Target="../media/image1699.png"/><Relationship Id="rId16" Type="http://schemas.openxmlformats.org/officeDocument/2006/relationships/image" Target="../media/image1608.png"/><Relationship Id="rId221" Type="http://schemas.openxmlformats.org/officeDocument/2006/relationships/customXml" Target="../ink/ink1769.xml"/><Relationship Id="rId37" Type="http://schemas.openxmlformats.org/officeDocument/2006/relationships/customXml" Target="../ink/ink1677.xml"/><Relationship Id="rId58" Type="http://schemas.openxmlformats.org/officeDocument/2006/relationships/image" Target="../media/image1629.png"/><Relationship Id="rId79" Type="http://schemas.openxmlformats.org/officeDocument/2006/relationships/customXml" Target="../ink/ink1698.xml"/><Relationship Id="rId102" Type="http://schemas.openxmlformats.org/officeDocument/2006/relationships/image" Target="../media/image1650.png"/><Relationship Id="rId123" Type="http://schemas.openxmlformats.org/officeDocument/2006/relationships/customXml" Target="../ink/ink1720.xml"/><Relationship Id="rId144" Type="http://schemas.openxmlformats.org/officeDocument/2006/relationships/image" Target="../media/image1671.png"/><Relationship Id="rId90" Type="http://schemas.openxmlformats.org/officeDocument/2006/relationships/image" Target="../media/image1644.png"/><Relationship Id="rId165" Type="http://schemas.openxmlformats.org/officeDocument/2006/relationships/customXml" Target="../ink/ink1741.xml"/><Relationship Id="rId186" Type="http://schemas.openxmlformats.org/officeDocument/2006/relationships/image" Target="../media/image1692.png"/><Relationship Id="rId211" Type="http://schemas.openxmlformats.org/officeDocument/2006/relationships/customXml" Target="../ink/ink1764.xml"/><Relationship Id="rId27" Type="http://schemas.openxmlformats.org/officeDocument/2006/relationships/customXml" Target="../ink/ink1672.xml"/><Relationship Id="rId48" Type="http://schemas.openxmlformats.org/officeDocument/2006/relationships/image" Target="../media/image1624.png"/><Relationship Id="rId69" Type="http://schemas.openxmlformats.org/officeDocument/2006/relationships/customXml" Target="../ink/ink1693.xml"/><Relationship Id="rId113" Type="http://schemas.openxmlformats.org/officeDocument/2006/relationships/customXml" Target="../ink/ink1715.xml"/><Relationship Id="rId134" Type="http://schemas.openxmlformats.org/officeDocument/2006/relationships/image" Target="../media/image1666.png"/><Relationship Id="rId80" Type="http://schemas.openxmlformats.org/officeDocument/2006/relationships/image" Target="../media/image1348.png"/><Relationship Id="rId155" Type="http://schemas.openxmlformats.org/officeDocument/2006/relationships/customXml" Target="../ink/ink1736.xml"/><Relationship Id="rId176" Type="http://schemas.openxmlformats.org/officeDocument/2006/relationships/image" Target="../media/image1687.png"/><Relationship Id="rId197" Type="http://schemas.openxmlformats.org/officeDocument/2006/relationships/customXml" Target="../ink/ink1757.xml"/><Relationship Id="rId201" Type="http://schemas.openxmlformats.org/officeDocument/2006/relationships/customXml" Target="../ink/ink1759.xml"/><Relationship Id="rId222" Type="http://schemas.openxmlformats.org/officeDocument/2006/relationships/image" Target="../media/image1710.png"/><Relationship Id="rId17" Type="http://schemas.openxmlformats.org/officeDocument/2006/relationships/customXml" Target="../ink/ink1667.xml"/><Relationship Id="rId38" Type="http://schemas.openxmlformats.org/officeDocument/2006/relationships/image" Target="../media/image1619.png"/><Relationship Id="rId59" Type="http://schemas.openxmlformats.org/officeDocument/2006/relationships/customXml" Target="../ink/ink1688.xml"/><Relationship Id="rId103" Type="http://schemas.openxmlformats.org/officeDocument/2006/relationships/customXml" Target="../ink/ink1710.xml"/><Relationship Id="rId124" Type="http://schemas.openxmlformats.org/officeDocument/2006/relationships/image" Target="../media/image1661.png"/><Relationship Id="rId70" Type="http://schemas.openxmlformats.org/officeDocument/2006/relationships/image" Target="../media/image1635.png"/><Relationship Id="rId91" Type="http://schemas.openxmlformats.org/officeDocument/2006/relationships/customXml" Target="../ink/ink1704.xml"/><Relationship Id="rId145" Type="http://schemas.openxmlformats.org/officeDocument/2006/relationships/customXml" Target="../ink/ink1731.xml"/><Relationship Id="rId166" Type="http://schemas.openxmlformats.org/officeDocument/2006/relationships/image" Target="../media/image1682.png"/><Relationship Id="rId187" Type="http://schemas.openxmlformats.org/officeDocument/2006/relationships/customXml" Target="../ink/ink175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05.png"/><Relationship Id="rId28" Type="http://schemas.openxmlformats.org/officeDocument/2006/relationships/image" Target="../media/image1614.png"/><Relationship Id="rId49" Type="http://schemas.openxmlformats.org/officeDocument/2006/relationships/customXml" Target="../ink/ink1683.xml"/><Relationship Id="rId114" Type="http://schemas.openxmlformats.org/officeDocument/2006/relationships/image" Target="../media/image1656.png"/><Relationship Id="rId60" Type="http://schemas.openxmlformats.org/officeDocument/2006/relationships/image" Target="../media/image1630.png"/><Relationship Id="rId81" Type="http://schemas.openxmlformats.org/officeDocument/2006/relationships/customXml" Target="../ink/ink1699.xml"/><Relationship Id="rId135" Type="http://schemas.openxmlformats.org/officeDocument/2006/relationships/customXml" Target="../ink/ink1726.xml"/><Relationship Id="rId156" Type="http://schemas.openxmlformats.org/officeDocument/2006/relationships/image" Target="../media/image1677.png"/><Relationship Id="rId177" Type="http://schemas.openxmlformats.org/officeDocument/2006/relationships/customXml" Target="../ink/ink1747.xml"/><Relationship Id="rId198" Type="http://schemas.openxmlformats.org/officeDocument/2006/relationships/image" Target="../media/image1698.png"/><Relationship Id="rId202" Type="http://schemas.openxmlformats.org/officeDocument/2006/relationships/image" Target="../media/image1700.png"/><Relationship Id="rId18" Type="http://schemas.openxmlformats.org/officeDocument/2006/relationships/image" Target="../media/image1609.png"/><Relationship Id="rId39" Type="http://schemas.openxmlformats.org/officeDocument/2006/relationships/customXml" Target="../ink/ink1678.xml"/><Relationship Id="rId50" Type="http://schemas.openxmlformats.org/officeDocument/2006/relationships/image" Target="../media/image1625.png"/><Relationship Id="rId104" Type="http://schemas.openxmlformats.org/officeDocument/2006/relationships/image" Target="../media/image1651.png"/><Relationship Id="rId125" Type="http://schemas.openxmlformats.org/officeDocument/2006/relationships/customXml" Target="../ink/ink1721.xml"/><Relationship Id="rId146" Type="http://schemas.openxmlformats.org/officeDocument/2006/relationships/image" Target="../media/image1672.png"/><Relationship Id="rId167" Type="http://schemas.openxmlformats.org/officeDocument/2006/relationships/customXml" Target="../ink/ink1742.xml"/><Relationship Id="rId188" Type="http://schemas.openxmlformats.org/officeDocument/2006/relationships/image" Target="../media/image1693.png"/><Relationship Id="rId71" Type="http://schemas.openxmlformats.org/officeDocument/2006/relationships/customXml" Target="../ink/ink1694.xml"/><Relationship Id="rId92" Type="http://schemas.openxmlformats.org/officeDocument/2006/relationships/image" Target="../media/image1645.png"/><Relationship Id="rId213" Type="http://schemas.openxmlformats.org/officeDocument/2006/relationships/customXml" Target="../ink/ink1765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673.xml"/><Relationship Id="rId40" Type="http://schemas.openxmlformats.org/officeDocument/2006/relationships/image" Target="../media/image1620.png"/><Relationship Id="rId115" Type="http://schemas.openxmlformats.org/officeDocument/2006/relationships/customXml" Target="../ink/ink1716.xml"/><Relationship Id="rId136" Type="http://schemas.openxmlformats.org/officeDocument/2006/relationships/image" Target="../media/image1667.png"/><Relationship Id="rId157" Type="http://schemas.openxmlformats.org/officeDocument/2006/relationships/customXml" Target="../ink/ink1737.xml"/><Relationship Id="rId178" Type="http://schemas.openxmlformats.org/officeDocument/2006/relationships/image" Target="../media/image1688.png"/><Relationship Id="rId61" Type="http://schemas.openxmlformats.org/officeDocument/2006/relationships/customXml" Target="../ink/ink1689.xml"/><Relationship Id="rId82" Type="http://schemas.openxmlformats.org/officeDocument/2006/relationships/image" Target="../media/image1640.png"/><Relationship Id="rId199" Type="http://schemas.openxmlformats.org/officeDocument/2006/relationships/customXml" Target="../ink/ink1758.xml"/><Relationship Id="rId203" Type="http://schemas.openxmlformats.org/officeDocument/2006/relationships/customXml" Target="../ink/ink1760.xml"/><Relationship Id="rId19" Type="http://schemas.openxmlformats.org/officeDocument/2006/relationships/customXml" Target="../ink/ink1668.xml"/><Relationship Id="rId30" Type="http://schemas.openxmlformats.org/officeDocument/2006/relationships/image" Target="../media/image1615.png"/><Relationship Id="rId105" Type="http://schemas.openxmlformats.org/officeDocument/2006/relationships/customXml" Target="../ink/ink1711.xml"/><Relationship Id="rId126" Type="http://schemas.openxmlformats.org/officeDocument/2006/relationships/image" Target="../media/image1662.png"/><Relationship Id="rId147" Type="http://schemas.openxmlformats.org/officeDocument/2006/relationships/customXml" Target="../ink/ink1732.xml"/><Relationship Id="rId168" Type="http://schemas.openxmlformats.org/officeDocument/2006/relationships/image" Target="../media/image16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51.xml"/><Relationship Id="rId18" Type="http://schemas.openxmlformats.org/officeDocument/2006/relationships/image" Target="../media/image54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51.png"/><Relationship Id="rId17" Type="http://schemas.openxmlformats.org/officeDocument/2006/relationships/customXml" Target="../ink/ink5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10" Type="http://schemas.openxmlformats.org/officeDocument/2006/relationships/image" Target="../media/image50.png"/><Relationship Id="rId19" Type="http://schemas.openxmlformats.org/officeDocument/2006/relationships/customXml" Target="../ink/ink54.xml"/><Relationship Id="rId4" Type="http://schemas.openxmlformats.org/officeDocument/2006/relationships/image" Target="../media/image47.png"/><Relationship Id="rId9" Type="http://schemas.openxmlformats.org/officeDocument/2006/relationships/customXml" Target="../ink/ink49.xml"/><Relationship Id="rId14" Type="http://schemas.openxmlformats.org/officeDocument/2006/relationships/image" Target="../media/image5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3.xml"/><Relationship Id="rId13" Type="http://schemas.openxmlformats.org/officeDocument/2006/relationships/image" Target="../media/image1716.png"/><Relationship Id="rId3" Type="http://schemas.openxmlformats.org/officeDocument/2006/relationships/image" Target="../media/image1711.png"/><Relationship Id="rId7" Type="http://schemas.openxmlformats.org/officeDocument/2006/relationships/image" Target="../media/image1713.png"/><Relationship Id="rId12" Type="http://schemas.openxmlformats.org/officeDocument/2006/relationships/customXml" Target="../ink/ink1775.xml"/><Relationship Id="rId17" Type="http://schemas.openxmlformats.org/officeDocument/2006/relationships/image" Target="../media/image1718.png"/><Relationship Id="rId2" Type="http://schemas.openxmlformats.org/officeDocument/2006/relationships/customXml" Target="../ink/ink1770.xml"/><Relationship Id="rId16" Type="http://schemas.openxmlformats.org/officeDocument/2006/relationships/customXml" Target="../ink/ink17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72.xml"/><Relationship Id="rId11" Type="http://schemas.openxmlformats.org/officeDocument/2006/relationships/image" Target="../media/image1715.png"/><Relationship Id="rId5" Type="http://schemas.openxmlformats.org/officeDocument/2006/relationships/image" Target="../media/image1712.png"/><Relationship Id="rId15" Type="http://schemas.openxmlformats.org/officeDocument/2006/relationships/image" Target="../media/image1717.png"/><Relationship Id="rId10" Type="http://schemas.openxmlformats.org/officeDocument/2006/relationships/customXml" Target="../ink/ink1774.xml"/><Relationship Id="rId4" Type="http://schemas.openxmlformats.org/officeDocument/2006/relationships/customXml" Target="../ink/ink1771.xml"/><Relationship Id="rId9" Type="http://schemas.openxmlformats.org/officeDocument/2006/relationships/image" Target="../media/image1714.png"/><Relationship Id="rId14" Type="http://schemas.openxmlformats.org/officeDocument/2006/relationships/customXml" Target="../ink/ink177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6.png"/><Relationship Id="rId671" Type="http://schemas.openxmlformats.org/officeDocument/2006/relationships/image" Target="../media/image2046.png"/><Relationship Id="rId21" Type="http://schemas.openxmlformats.org/officeDocument/2006/relationships/image" Target="../media/image1728.png"/><Relationship Id="rId324" Type="http://schemas.openxmlformats.org/officeDocument/2006/relationships/image" Target="../media/image1878.png"/><Relationship Id="rId531" Type="http://schemas.openxmlformats.org/officeDocument/2006/relationships/image" Target="../media/image1977.png"/><Relationship Id="rId629" Type="http://schemas.openxmlformats.org/officeDocument/2006/relationships/image" Target="../media/image2026.png"/><Relationship Id="rId170" Type="http://schemas.openxmlformats.org/officeDocument/2006/relationships/customXml" Target="../ink/ink1862.xml"/><Relationship Id="rId268" Type="http://schemas.openxmlformats.org/officeDocument/2006/relationships/image" Target="../media/image1850.png"/><Relationship Id="rId475" Type="http://schemas.openxmlformats.org/officeDocument/2006/relationships/image" Target="../media/image1950.png"/><Relationship Id="rId682" Type="http://schemas.openxmlformats.org/officeDocument/2006/relationships/customXml" Target="../ink/ink2123.xml"/><Relationship Id="rId32" Type="http://schemas.openxmlformats.org/officeDocument/2006/relationships/customXml" Target="../ink/ink1793.xml"/><Relationship Id="rId128" Type="http://schemas.openxmlformats.org/officeDocument/2006/relationships/customXml" Target="../ink/ink1841.xml"/><Relationship Id="rId335" Type="http://schemas.openxmlformats.org/officeDocument/2006/relationships/image" Target="../media/image1883.png"/><Relationship Id="rId542" Type="http://schemas.openxmlformats.org/officeDocument/2006/relationships/customXml" Target="../ink/ink2052.xml"/><Relationship Id="rId181" Type="http://schemas.openxmlformats.org/officeDocument/2006/relationships/image" Target="../media/image1807.png"/><Relationship Id="rId402" Type="http://schemas.openxmlformats.org/officeDocument/2006/relationships/customXml" Target="../ink/ink1980.xml"/><Relationship Id="rId279" Type="http://schemas.openxmlformats.org/officeDocument/2006/relationships/customXml" Target="../ink/ink1917.xml"/><Relationship Id="rId486" Type="http://schemas.openxmlformats.org/officeDocument/2006/relationships/customXml" Target="../ink/ink2023.xml"/><Relationship Id="rId693" Type="http://schemas.openxmlformats.org/officeDocument/2006/relationships/customXml" Target="../ink/ink2129.xml"/><Relationship Id="rId707" Type="http://schemas.openxmlformats.org/officeDocument/2006/relationships/customXml" Target="../ink/ink2136.xml"/><Relationship Id="rId43" Type="http://schemas.openxmlformats.org/officeDocument/2006/relationships/image" Target="../media/image1739.png"/><Relationship Id="rId139" Type="http://schemas.openxmlformats.org/officeDocument/2006/relationships/image" Target="../media/image1786.png"/><Relationship Id="rId346" Type="http://schemas.openxmlformats.org/officeDocument/2006/relationships/customXml" Target="../ink/ink1951.xml"/><Relationship Id="rId553" Type="http://schemas.openxmlformats.org/officeDocument/2006/relationships/image" Target="../media/image1988.png"/><Relationship Id="rId192" Type="http://schemas.openxmlformats.org/officeDocument/2006/relationships/customXml" Target="../ink/ink1873.xml"/><Relationship Id="rId206" Type="http://schemas.openxmlformats.org/officeDocument/2006/relationships/customXml" Target="../ink/ink1880.xml"/><Relationship Id="rId413" Type="http://schemas.openxmlformats.org/officeDocument/2006/relationships/image" Target="../media/image1920.png"/><Relationship Id="rId497" Type="http://schemas.openxmlformats.org/officeDocument/2006/relationships/customXml" Target="../ink/ink2029.xml"/><Relationship Id="rId620" Type="http://schemas.openxmlformats.org/officeDocument/2006/relationships/customXml" Target="../ink/ink2091.xml"/><Relationship Id="rId718" Type="http://schemas.openxmlformats.org/officeDocument/2006/relationships/image" Target="../media/image2069.png"/><Relationship Id="rId357" Type="http://schemas.openxmlformats.org/officeDocument/2006/relationships/customXml" Target="../ink/ink1957.xml"/><Relationship Id="rId54" Type="http://schemas.openxmlformats.org/officeDocument/2006/relationships/customXml" Target="../ink/ink1804.xml"/><Relationship Id="rId217" Type="http://schemas.openxmlformats.org/officeDocument/2006/relationships/image" Target="../media/image1825.png"/><Relationship Id="rId564" Type="http://schemas.openxmlformats.org/officeDocument/2006/relationships/customXml" Target="../ink/ink2063.xml"/><Relationship Id="rId424" Type="http://schemas.openxmlformats.org/officeDocument/2006/relationships/customXml" Target="../ink/ink1991.xml"/><Relationship Id="rId631" Type="http://schemas.openxmlformats.org/officeDocument/2006/relationships/image" Target="../media/image2027.png"/><Relationship Id="rId729" Type="http://schemas.openxmlformats.org/officeDocument/2006/relationships/customXml" Target="../ink/ink2147.xml"/><Relationship Id="rId270" Type="http://schemas.openxmlformats.org/officeDocument/2006/relationships/image" Target="../media/image1851.png"/><Relationship Id="rId65" Type="http://schemas.openxmlformats.org/officeDocument/2006/relationships/image" Target="../media/image1750.png"/><Relationship Id="rId130" Type="http://schemas.openxmlformats.org/officeDocument/2006/relationships/customXml" Target="../ink/ink1842.xml"/><Relationship Id="rId368" Type="http://schemas.openxmlformats.org/officeDocument/2006/relationships/image" Target="../media/image1899.png"/><Relationship Id="rId575" Type="http://schemas.openxmlformats.org/officeDocument/2006/relationships/image" Target="../media/image1999.png"/><Relationship Id="rId228" Type="http://schemas.openxmlformats.org/officeDocument/2006/relationships/customXml" Target="../ink/ink1891.xml"/><Relationship Id="rId435" Type="http://schemas.openxmlformats.org/officeDocument/2006/relationships/image" Target="../media/image1931.png"/><Relationship Id="rId642" Type="http://schemas.openxmlformats.org/officeDocument/2006/relationships/customXml" Target="../ink/ink2102.xml"/><Relationship Id="rId281" Type="http://schemas.openxmlformats.org/officeDocument/2006/relationships/customXml" Target="../ink/ink1918.xml"/><Relationship Id="rId502" Type="http://schemas.openxmlformats.org/officeDocument/2006/relationships/customXml" Target="../ink/ink2032.xml"/><Relationship Id="rId76" Type="http://schemas.openxmlformats.org/officeDocument/2006/relationships/customXml" Target="../ink/ink1815.xml"/><Relationship Id="rId141" Type="http://schemas.openxmlformats.org/officeDocument/2006/relationships/image" Target="../media/image1787.png"/><Relationship Id="rId379" Type="http://schemas.openxmlformats.org/officeDocument/2006/relationships/customXml" Target="../ink/ink1968.xml"/><Relationship Id="rId586" Type="http://schemas.openxmlformats.org/officeDocument/2006/relationships/customXml" Target="../ink/ink2074.xml"/><Relationship Id="rId7" Type="http://schemas.openxmlformats.org/officeDocument/2006/relationships/image" Target="../media/image1721.png"/><Relationship Id="rId239" Type="http://schemas.openxmlformats.org/officeDocument/2006/relationships/image" Target="../media/image1836.png"/><Relationship Id="rId446" Type="http://schemas.openxmlformats.org/officeDocument/2006/relationships/image" Target="../media/image1936.png"/><Relationship Id="rId653" Type="http://schemas.openxmlformats.org/officeDocument/2006/relationships/image" Target="../media/image2038.png"/><Relationship Id="rId292" Type="http://schemas.openxmlformats.org/officeDocument/2006/relationships/image" Target="../media/image1862.png"/><Relationship Id="rId306" Type="http://schemas.openxmlformats.org/officeDocument/2006/relationships/image" Target="../media/image1869.png"/><Relationship Id="rId87" Type="http://schemas.openxmlformats.org/officeDocument/2006/relationships/image" Target="../media/image1761.png"/><Relationship Id="rId513" Type="http://schemas.openxmlformats.org/officeDocument/2006/relationships/image" Target="../media/image1968.png"/><Relationship Id="rId597" Type="http://schemas.openxmlformats.org/officeDocument/2006/relationships/image" Target="../media/image2010.png"/><Relationship Id="rId720" Type="http://schemas.openxmlformats.org/officeDocument/2006/relationships/image" Target="../media/image2070.png"/><Relationship Id="rId152" Type="http://schemas.openxmlformats.org/officeDocument/2006/relationships/customXml" Target="../ink/ink1853.xml"/><Relationship Id="rId457" Type="http://schemas.openxmlformats.org/officeDocument/2006/relationships/image" Target="../media/image1941.png"/><Relationship Id="rId664" Type="http://schemas.openxmlformats.org/officeDocument/2006/relationships/customXml" Target="../ink/ink2114.xml"/><Relationship Id="rId14" Type="http://schemas.openxmlformats.org/officeDocument/2006/relationships/customXml" Target="../ink/ink1784.xml"/><Relationship Id="rId317" Type="http://schemas.openxmlformats.org/officeDocument/2006/relationships/customXml" Target="../ink/ink1936.xml"/><Relationship Id="rId524" Type="http://schemas.openxmlformats.org/officeDocument/2006/relationships/customXml" Target="../ink/ink2043.xml"/><Relationship Id="rId731" Type="http://schemas.openxmlformats.org/officeDocument/2006/relationships/customXml" Target="../ink/ink2148.xml"/><Relationship Id="rId98" Type="http://schemas.openxmlformats.org/officeDocument/2006/relationships/customXml" Target="../ink/ink1826.xml"/><Relationship Id="rId163" Type="http://schemas.openxmlformats.org/officeDocument/2006/relationships/image" Target="../media/image1798.png"/><Relationship Id="rId370" Type="http://schemas.openxmlformats.org/officeDocument/2006/relationships/image" Target="../media/image1900.png"/><Relationship Id="rId230" Type="http://schemas.openxmlformats.org/officeDocument/2006/relationships/customXml" Target="../ink/ink1892.xml"/><Relationship Id="rId468" Type="http://schemas.openxmlformats.org/officeDocument/2006/relationships/customXml" Target="../ink/ink2014.xml"/><Relationship Id="rId675" Type="http://schemas.openxmlformats.org/officeDocument/2006/relationships/image" Target="../media/image2048.png"/><Relationship Id="rId25" Type="http://schemas.openxmlformats.org/officeDocument/2006/relationships/image" Target="../media/image1730.png"/><Relationship Id="rId328" Type="http://schemas.openxmlformats.org/officeDocument/2006/relationships/image" Target="../media/image1880.png"/><Relationship Id="rId535" Type="http://schemas.openxmlformats.org/officeDocument/2006/relationships/image" Target="../media/image1979.png"/><Relationship Id="rId742" Type="http://schemas.openxmlformats.org/officeDocument/2006/relationships/image" Target="../media/image2081.png"/><Relationship Id="rId174" Type="http://schemas.openxmlformats.org/officeDocument/2006/relationships/customXml" Target="../ink/ink1864.xml"/><Relationship Id="rId381" Type="http://schemas.openxmlformats.org/officeDocument/2006/relationships/customXml" Target="../ink/ink1969.xml"/><Relationship Id="rId602" Type="http://schemas.openxmlformats.org/officeDocument/2006/relationships/customXml" Target="../ink/ink2082.xml"/><Relationship Id="rId241" Type="http://schemas.openxmlformats.org/officeDocument/2006/relationships/image" Target="../media/image1837.png"/><Relationship Id="rId479" Type="http://schemas.openxmlformats.org/officeDocument/2006/relationships/image" Target="../media/image1952.png"/><Relationship Id="rId686" Type="http://schemas.openxmlformats.org/officeDocument/2006/relationships/image" Target="../media/image2053.png"/><Relationship Id="rId36" Type="http://schemas.openxmlformats.org/officeDocument/2006/relationships/customXml" Target="../ink/ink1795.xml"/><Relationship Id="rId339" Type="http://schemas.openxmlformats.org/officeDocument/2006/relationships/image" Target="../media/image1885.png"/><Relationship Id="rId546" Type="http://schemas.openxmlformats.org/officeDocument/2006/relationships/customXml" Target="../ink/ink2054.xml"/><Relationship Id="rId101" Type="http://schemas.openxmlformats.org/officeDocument/2006/relationships/image" Target="../media/image1768.png"/><Relationship Id="rId185" Type="http://schemas.openxmlformats.org/officeDocument/2006/relationships/image" Target="../media/image1809.png"/><Relationship Id="rId406" Type="http://schemas.openxmlformats.org/officeDocument/2006/relationships/customXml" Target="../ink/ink1982.xml"/><Relationship Id="rId392" Type="http://schemas.openxmlformats.org/officeDocument/2006/relationships/image" Target="../media/image1911.png"/><Relationship Id="rId613" Type="http://schemas.openxmlformats.org/officeDocument/2006/relationships/image" Target="../media/image2018.png"/><Relationship Id="rId697" Type="http://schemas.openxmlformats.org/officeDocument/2006/relationships/customXml" Target="../ink/ink2131.xml"/><Relationship Id="rId252" Type="http://schemas.openxmlformats.org/officeDocument/2006/relationships/image" Target="../media/image1842.png"/><Relationship Id="rId47" Type="http://schemas.openxmlformats.org/officeDocument/2006/relationships/image" Target="../media/image1741.png"/><Relationship Id="rId112" Type="http://schemas.openxmlformats.org/officeDocument/2006/relationships/customXml" Target="../ink/ink1833.xml"/><Relationship Id="rId557" Type="http://schemas.openxmlformats.org/officeDocument/2006/relationships/image" Target="../media/image1990.png"/><Relationship Id="rId196" Type="http://schemas.openxmlformats.org/officeDocument/2006/relationships/customXml" Target="../ink/ink1875.xml"/><Relationship Id="rId417" Type="http://schemas.openxmlformats.org/officeDocument/2006/relationships/image" Target="../media/image1922.png"/><Relationship Id="rId624" Type="http://schemas.openxmlformats.org/officeDocument/2006/relationships/customXml" Target="../ink/ink2093.xml"/><Relationship Id="rId263" Type="http://schemas.openxmlformats.org/officeDocument/2006/relationships/customXml" Target="../ink/ink1909.xml"/><Relationship Id="rId470" Type="http://schemas.openxmlformats.org/officeDocument/2006/relationships/customXml" Target="../ink/ink2015.xml"/><Relationship Id="rId58" Type="http://schemas.openxmlformats.org/officeDocument/2006/relationships/customXml" Target="../ink/ink1806.xml"/><Relationship Id="rId123" Type="http://schemas.openxmlformats.org/officeDocument/2006/relationships/image" Target="../media/image1779.png"/><Relationship Id="rId330" Type="http://schemas.openxmlformats.org/officeDocument/2006/relationships/image" Target="../media/image1881.png"/><Relationship Id="rId568" Type="http://schemas.openxmlformats.org/officeDocument/2006/relationships/customXml" Target="../ink/ink2065.xml"/><Relationship Id="rId428" Type="http://schemas.openxmlformats.org/officeDocument/2006/relationships/customXml" Target="../ink/ink1993.xml"/><Relationship Id="rId635" Type="http://schemas.openxmlformats.org/officeDocument/2006/relationships/image" Target="../media/image2029.png"/><Relationship Id="rId274" Type="http://schemas.openxmlformats.org/officeDocument/2006/relationships/image" Target="../media/image1853.png"/><Relationship Id="rId481" Type="http://schemas.openxmlformats.org/officeDocument/2006/relationships/image" Target="../media/image1953.png"/><Relationship Id="rId702" Type="http://schemas.openxmlformats.org/officeDocument/2006/relationships/image" Target="../media/image2061.png"/><Relationship Id="rId69" Type="http://schemas.openxmlformats.org/officeDocument/2006/relationships/image" Target="../media/image1752.png"/><Relationship Id="rId134" Type="http://schemas.openxmlformats.org/officeDocument/2006/relationships/customXml" Target="../ink/ink1844.xml"/><Relationship Id="rId579" Type="http://schemas.openxmlformats.org/officeDocument/2006/relationships/image" Target="../media/image2001.png"/><Relationship Id="rId341" Type="http://schemas.openxmlformats.org/officeDocument/2006/relationships/image" Target="../media/image1886.png"/><Relationship Id="rId439" Type="http://schemas.openxmlformats.org/officeDocument/2006/relationships/image" Target="../media/image1933.png"/><Relationship Id="rId646" Type="http://schemas.openxmlformats.org/officeDocument/2006/relationships/customXml" Target="../ink/ink2104.xml"/><Relationship Id="rId201" Type="http://schemas.openxmlformats.org/officeDocument/2006/relationships/image" Target="../media/image1817.png"/><Relationship Id="rId285" Type="http://schemas.openxmlformats.org/officeDocument/2006/relationships/customXml" Target="../ink/ink1920.xml"/><Relationship Id="rId506" Type="http://schemas.openxmlformats.org/officeDocument/2006/relationships/customXml" Target="../ink/ink2034.xml"/><Relationship Id="rId492" Type="http://schemas.openxmlformats.org/officeDocument/2006/relationships/customXml" Target="../ink/ink2026.xml"/><Relationship Id="rId713" Type="http://schemas.openxmlformats.org/officeDocument/2006/relationships/customXml" Target="../ink/ink2139.xml"/><Relationship Id="rId145" Type="http://schemas.openxmlformats.org/officeDocument/2006/relationships/image" Target="../media/image1789.png"/><Relationship Id="rId352" Type="http://schemas.openxmlformats.org/officeDocument/2006/relationships/image" Target="../media/image1891.png"/><Relationship Id="rId212" Type="http://schemas.openxmlformats.org/officeDocument/2006/relationships/customXml" Target="../ink/ink1883.xml"/><Relationship Id="rId657" Type="http://schemas.openxmlformats.org/officeDocument/2006/relationships/image" Target="../media/image2040.png"/><Relationship Id="rId296" Type="http://schemas.openxmlformats.org/officeDocument/2006/relationships/image" Target="../media/image1864.png"/><Relationship Id="rId517" Type="http://schemas.openxmlformats.org/officeDocument/2006/relationships/image" Target="../media/image1970.png"/><Relationship Id="rId724" Type="http://schemas.openxmlformats.org/officeDocument/2006/relationships/image" Target="../media/image2072.png"/><Relationship Id="rId60" Type="http://schemas.openxmlformats.org/officeDocument/2006/relationships/customXml" Target="../ink/ink1807.xml"/><Relationship Id="rId156" Type="http://schemas.openxmlformats.org/officeDocument/2006/relationships/customXml" Target="../ink/ink1855.xml"/><Relationship Id="rId363" Type="http://schemas.openxmlformats.org/officeDocument/2006/relationships/customXml" Target="../ink/ink1960.xml"/><Relationship Id="rId570" Type="http://schemas.openxmlformats.org/officeDocument/2006/relationships/customXml" Target="../ink/ink2066.xml"/><Relationship Id="rId223" Type="http://schemas.openxmlformats.org/officeDocument/2006/relationships/image" Target="../media/image1828.png"/><Relationship Id="rId430" Type="http://schemas.openxmlformats.org/officeDocument/2006/relationships/customXml" Target="../ink/ink1994.xml"/><Relationship Id="rId668" Type="http://schemas.openxmlformats.org/officeDocument/2006/relationships/customXml" Target="../ink/ink2116.xml"/><Relationship Id="rId18" Type="http://schemas.openxmlformats.org/officeDocument/2006/relationships/customXml" Target="../ink/ink1786.xml"/><Relationship Id="rId528" Type="http://schemas.openxmlformats.org/officeDocument/2006/relationships/customXml" Target="../ink/ink2045.xml"/><Relationship Id="rId735" Type="http://schemas.openxmlformats.org/officeDocument/2006/relationships/customXml" Target="../ink/ink2150.xml"/><Relationship Id="rId167" Type="http://schemas.openxmlformats.org/officeDocument/2006/relationships/image" Target="../media/image1800.png"/><Relationship Id="rId374" Type="http://schemas.openxmlformats.org/officeDocument/2006/relationships/image" Target="../media/image1902.png"/><Relationship Id="rId581" Type="http://schemas.openxmlformats.org/officeDocument/2006/relationships/image" Target="../media/image2002.png"/><Relationship Id="rId71" Type="http://schemas.openxmlformats.org/officeDocument/2006/relationships/image" Target="../media/image1753.png"/><Relationship Id="rId234" Type="http://schemas.openxmlformats.org/officeDocument/2006/relationships/customXml" Target="../ink/ink1894.xml"/><Relationship Id="rId679" Type="http://schemas.openxmlformats.org/officeDocument/2006/relationships/image" Target="../media/image2050.png"/><Relationship Id="rId2" Type="http://schemas.openxmlformats.org/officeDocument/2006/relationships/customXml" Target="../ink/ink1778.xml"/><Relationship Id="rId29" Type="http://schemas.openxmlformats.org/officeDocument/2006/relationships/image" Target="../media/image1732.png"/><Relationship Id="rId441" Type="http://schemas.openxmlformats.org/officeDocument/2006/relationships/customXml" Target="../ink/ink2000.xml"/><Relationship Id="rId539" Type="http://schemas.openxmlformats.org/officeDocument/2006/relationships/image" Target="../media/image1981.png"/><Relationship Id="rId746" Type="http://schemas.openxmlformats.org/officeDocument/2006/relationships/image" Target="../media/image2083.png"/><Relationship Id="rId178" Type="http://schemas.openxmlformats.org/officeDocument/2006/relationships/customXml" Target="../ink/ink1866.xml"/><Relationship Id="rId301" Type="http://schemas.openxmlformats.org/officeDocument/2006/relationships/customXml" Target="../ink/ink1928.xml"/><Relationship Id="rId82" Type="http://schemas.openxmlformats.org/officeDocument/2006/relationships/customXml" Target="../ink/ink1818.xml"/><Relationship Id="rId385" Type="http://schemas.openxmlformats.org/officeDocument/2006/relationships/customXml" Target="../ink/ink1971.xml"/><Relationship Id="rId592" Type="http://schemas.openxmlformats.org/officeDocument/2006/relationships/customXml" Target="../ink/ink2077.xml"/><Relationship Id="rId606" Type="http://schemas.openxmlformats.org/officeDocument/2006/relationships/customXml" Target="../ink/ink2084.xml"/><Relationship Id="rId245" Type="http://schemas.openxmlformats.org/officeDocument/2006/relationships/image" Target="../media/image1839.png"/><Relationship Id="rId452" Type="http://schemas.openxmlformats.org/officeDocument/2006/relationships/customXml" Target="../ink/ink2006.xml"/><Relationship Id="rId105" Type="http://schemas.openxmlformats.org/officeDocument/2006/relationships/image" Target="../media/image1770.png"/><Relationship Id="rId312" Type="http://schemas.openxmlformats.org/officeDocument/2006/relationships/image" Target="../media/image1872.png"/><Relationship Id="rId93" Type="http://schemas.openxmlformats.org/officeDocument/2006/relationships/image" Target="../media/image1764.png"/><Relationship Id="rId189" Type="http://schemas.openxmlformats.org/officeDocument/2006/relationships/image" Target="../media/image1811.png"/><Relationship Id="rId396" Type="http://schemas.openxmlformats.org/officeDocument/2006/relationships/customXml" Target="../ink/ink1977.xml"/><Relationship Id="rId617" Type="http://schemas.openxmlformats.org/officeDocument/2006/relationships/image" Target="../media/image2020.png"/><Relationship Id="rId256" Type="http://schemas.openxmlformats.org/officeDocument/2006/relationships/image" Target="../media/image1844.png"/><Relationship Id="rId463" Type="http://schemas.openxmlformats.org/officeDocument/2006/relationships/image" Target="../media/image1944.png"/><Relationship Id="rId670" Type="http://schemas.openxmlformats.org/officeDocument/2006/relationships/customXml" Target="../ink/ink2117.xml"/><Relationship Id="rId116" Type="http://schemas.openxmlformats.org/officeDocument/2006/relationships/customXml" Target="../ink/ink1835.xml"/><Relationship Id="rId323" Type="http://schemas.openxmlformats.org/officeDocument/2006/relationships/customXml" Target="../ink/ink1939.xml"/><Relationship Id="rId530" Type="http://schemas.openxmlformats.org/officeDocument/2006/relationships/customXml" Target="../ink/ink2046.xml"/><Relationship Id="rId20" Type="http://schemas.openxmlformats.org/officeDocument/2006/relationships/customXml" Target="../ink/ink1787.xml"/><Relationship Id="rId62" Type="http://schemas.openxmlformats.org/officeDocument/2006/relationships/customXml" Target="../ink/ink1808.xml"/><Relationship Id="rId365" Type="http://schemas.openxmlformats.org/officeDocument/2006/relationships/customXml" Target="../ink/ink1961.xml"/><Relationship Id="rId572" Type="http://schemas.openxmlformats.org/officeDocument/2006/relationships/customXml" Target="../ink/ink2067.xml"/><Relationship Id="rId628" Type="http://schemas.openxmlformats.org/officeDocument/2006/relationships/customXml" Target="../ink/ink2095.xml"/><Relationship Id="rId225" Type="http://schemas.openxmlformats.org/officeDocument/2006/relationships/image" Target="../media/image1829.png"/><Relationship Id="rId267" Type="http://schemas.openxmlformats.org/officeDocument/2006/relationships/customXml" Target="../ink/ink1911.xml"/><Relationship Id="rId432" Type="http://schemas.openxmlformats.org/officeDocument/2006/relationships/customXml" Target="../ink/ink1995.xml"/><Relationship Id="rId474" Type="http://schemas.openxmlformats.org/officeDocument/2006/relationships/customXml" Target="../ink/ink2017.xml"/><Relationship Id="rId127" Type="http://schemas.openxmlformats.org/officeDocument/2006/relationships/image" Target="../media/image1780.png"/><Relationship Id="rId681" Type="http://schemas.openxmlformats.org/officeDocument/2006/relationships/image" Target="../media/image2051.png"/><Relationship Id="rId737" Type="http://schemas.openxmlformats.org/officeDocument/2006/relationships/customXml" Target="../ink/ink2151.xml"/><Relationship Id="rId31" Type="http://schemas.openxmlformats.org/officeDocument/2006/relationships/image" Target="../media/image1733.png"/><Relationship Id="rId73" Type="http://schemas.openxmlformats.org/officeDocument/2006/relationships/image" Target="../media/image1754.png"/><Relationship Id="rId169" Type="http://schemas.openxmlformats.org/officeDocument/2006/relationships/image" Target="../media/image1801.png"/><Relationship Id="rId334" Type="http://schemas.openxmlformats.org/officeDocument/2006/relationships/customXml" Target="../ink/ink1945.xml"/><Relationship Id="rId376" Type="http://schemas.openxmlformats.org/officeDocument/2006/relationships/image" Target="../media/image1903.png"/><Relationship Id="rId541" Type="http://schemas.openxmlformats.org/officeDocument/2006/relationships/image" Target="../media/image1982.png"/><Relationship Id="rId583" Type="http://schemas.openxmlformats.org/officeDocument/2006/relationships/image" Target="../media/image2003.png"/><Relationship Id="rId639" Type="http://schemas.openxmlformats.org/officeDocument/2006/relationships/image" Target="../media/image2031.png"/><Relationship Id="rId4" Type="http://schemas.openxmlformats.org/officeDocument/2006/relationships/customXml" Target="../ink/ink1779.xml"/><Relationship Id="rId180" Type="http://schemas.openxmlformats.org/officeDocument/2006/relationships/customXml" Target="../ink/ink1867.xml"/><Relationship Id="rId236" Type="http://schemas.openxmlformats.org/officeDocument/2006/relationships/customXml" Target="../ink/ink1895.xml"/><Relationship Id="rId278" Type="http://schemas.openxmlformats.org/officeDocument/2006/relationships/image" Target="../media/image1855.png"/><Relationship Id="rId401" Type="http://schemas.openxmlformats.org/officeDocument/2006/relationships/image" Target="../media/image1915.png"/><Relationship Id="rId443" Type="http://schemas.openxmlformats.org/officeDocument/2006/relationships/customXml" Target="../ink/ink2001.xml"/><Relationship Id="rId650" Type="http://schemas.openxmlformats.org/officeDocument/2006/relationships/customXml" Target="../ink/ink2106.xml"/><Relationship Id="rId303" Type="http://schemas.openxmlformats.org/officeDocument/2006/relationships/customXml" Target="../ink/ink1929.xml"/><Relationship Id="rId485" Type="http://schemas.openxmlformats.org/officeDocument/2006/relationships/image" Target="../media/image1955.png"/><Relationship Id="rId692" Type="http://schemas.openxmlformats.org/officeDocument/2006/relationships/image" Target="../media/image2056.png"/><Relationship Id="rId706" Type="http://schemas.openxmlformats.org/officeDocument/2006/relationships/image" Target="../media/image2063.png"/><Relationship Id="rId748" Type="http://schemas.openxmlformats.org/officeDocument/2006/relationships/image" Target="../media/image2084.png"/><Relationship Id="rId42" Type="http://schemas.openxmlformats.org/officeDocument/2006/relationships/customXml" Target="../ink/ink1798.xml"/><Relationship Id="rId84" Type="http://schemas.openxmlformats.org/officeDocument/2006/relationships/customXml" Target="../ink/ink1819.xml"/><Relationship Id="rId138" Type="http://schemas.openxmlformats.org/officeDocument/2006/relationships/customXml" Target="../ink/ink1846.xml"/><Relationship Id="rId345" Type="http://schemas.openxmlformats.org/officeDocument/2006/relationships/image" Target="../media/image1888.png"/><Relationship Id="rId387" Type="http://schemas.openxmlformats.org/officeDocument/2006/relationships/customXml" Target="../ink/ink1972.xml"/><Relationship Id="rId510" Type="http://schemas.openxmlformats.org/officeDocument/2006/relationships/customXml" Target="../ink/ink2036.xml"/><Relationship Id="rId552" Type="http://schemas.openxmlformats.org/officeDocument/2006/relationships/customXml" Target="../ink/ink2057.xml"/><Relationship Id="rId594" Type="http://schemas.openxmlformats.org/officeDocument/2006/relationships/customXml" Target="../ink/ink2078.xml"/><Relationship Id="rId608" Type="http://schemas.openxmlformats.org/officeDocument/2006/relationships/customXml" Target="../ink/ink2085.xml"/><Relationship Id="rId191" Type="http://schemas.openxmlformats.org/officeDocument/2006/relationships/image" Target="../media/image1812.png"/><Relationship Id="rId205" Type="http://schemas.openxmlformats.org/officeDocument/2006/relationships/image" Target="../media/image1819.png"/><Relationship Id="rId247" Type="http://schemas.openxmlformats.org/officeDocument/2006/relationships/image" Target="../media/image1840.png"/><Relationship Id="rId412" Type="http://schemas.openxmlformats.org/officeDocument/2006/relationships/customXml" Target="../ink/ink1985.xml"/><Relationship Id="rId107" Type="http://schemas.openxmlformats.org/officeDocument/2006/relationships/image" Target="../media/image1771.png"/><Relationship Id="rId289" Type="http://schemas.openxmlformats.org/officeDocument/2006/relationships/customXml" Target="../ink/ink1922.xml"/><Relationship Id="rId454" Type="http://schemas.openxmlformats.org/officeDocument/2006/relationships/customXml" Target="../ink/ink2007.xml"/><Relationship Id="rId496" Type="http://schemas.openxmlformats.org/officeDocument/2006/relationships/customXml" Target="../ink/ink2028.xml"/><Relationship Id="rId661" Type="http://schemas.openxmlformats.org/officeDocument/2006/relationships/customXml" Target="../ink/ink2112.xml"/><Relationship Id="rId717" Type="http://schemas.openxmlformats.org/officeDocument/2006/relationships/customXml" Target="../ink/ink2141.xml"/><Relationship Id="rId11" Type="http://schemas.openxmlformats.org/officeDocument/2006/relationships/image" Target="../media/image1723.png"/><Relationship Id="rId53" Type="http://schemas.openxmlformats.org/officeDocument/2006/relationships/image" Target="../media/image1744.png"/><Relationship Id="rId149" Type="http://schemas.openxmlformats.org/officeDocument/2006/relationships/image" Target="../media/image1791.png"/><Relationship Id="rId314" Type="http://schemas.openxmlformats.org/officeDocument/2006/relationships/image" Target="../media/image1873.png"/><Relationship Id="rId356" Type="http://schemas.openxmlformats.org/officeDocument/2006/relationships/image" Target="../media/image1893.png"/><Relationship Id="rId398" Type="http://schemas.openxmlformats.org/officeDocument/2006/relationships/customXml" Target="../ink/ink1978.xml"/><Relationship Id="rId521" Type="http://schemas.openxmlformats.org/officeDocument/2006/relationships/image" Target="../media/image1972.png"/><Relationship Id="rId563" Type="http://schemas.openxmlformats.org/officeDocument/2006/relationships/image" Target="../media/image1993.png"/><Relationship Id="rId619" Type="http://schemas.openxmlformats.org/officeDocument/2006/relationships/image" Target="../media/image2021.png"/><Relationship Id="rId95" Type="http://schemas.openxmlformats.org/officeDocument/2006/relationships/image" Target="../media/image1765.png"/><Relationship Id="rId160" Type="http://schemas.openxmlformats.org/officeDocument/2006/relationships/customXml" Target="../ink/ink1857.xml"/><Relationship Id="rId216" Type="http://schemas.openxmlformats.org/officeDocument/2006/relationships/customXml" Target="../ink/ink1885.xml"/><Relationship Id="rId423" Type="http://schemas.openxmlformats.org/officeDocument/2006/relationships/image" Target="../media/image1925.png"/><Relationship Id="rId258" Type="http://schemas.openxmlformats.org/officeDocument/2006/relationships/image" Target="../media/image1845.png"/><Relationship Id="rId465" Type="http://schemas.openxmlformats.org/officeDocument/2006/relationships/image" Target="../media/image1945.png"/><Relationship Id="rId630" Type="http://schemas.openxmlformats.org/officeDocument/2006/relationships/customXml" Target="../ink/ink2096.xml"/><Relationship Id="rId672" Type="http://schemas.openxmlformats.org/officeDocument/2006/relationships/customXml" Target="../ink/ink2118.xml"/><Relationship Id="rId728" Type="http://schemas.openxmlformats.org/officeDocument/2006/relationships/image" Target="../media/image2074.png"/><Relationship Id="rId22" Type="http://schemas.openxmlformats.org/officeDocument/2006/relationships/customXml" Target="../ink/ink1788.xml"/><Relationship Id="rId64" Type="http://schemas.openxmlformats.org/officeDocument/2006/relationships/customXml" Target="../ink/ink1809.xml"/><Relationship Id="rId118" Type="http://schemas.openxmlformats.org/officeDocument/2006/relationships/customXml" Target="../ink/ink1836.xml"/><Relationship Id="rId325" Type="http://schemas.openxmlformats.org/officeDocument/2006/relationships/customXml" Target="../ink/ink1940.xml"/><Relationship Id="rId367" Type="http://schemas.openxmlformats.org/officeDocument/2006/relationships/customXml" Target="../ink/ink1962.xml"/><Relationship Id="rId532" Type="http://schemas.openxmlformats.org/officeDocument/2006/relationships/customXml" Target="../ink/ink2047.xml"/><Relationship Id="rId574" Type="http://schemas.openxmlformats.org/officeDocument/2006/relationships/customXml" Target="../ink/ink2068.xml"/><Relationship Id="rId171" Type="http://schemas.openxmlformats.org/officeDocument/2006/relationships/image" Target="../media/image1802.png"/><Relationship Id="rId227" Type="http://schemas.openxmlformats.org/officeDocument/2006/relationships/image" Target="../media/image1830.png"/><Relationship Id="rId269" Type="http://schemas.openxmlformats.org/officeDocument/2006/relationships/customXml" Target="../ink/ink1912.xml"/><Relationship Id="rId434" Type="http://schemas.openxmlformats.org/officeDocument/2006/relationships/customXml" Target="../ink/ink1996.xml"/><Relationship Id="rId476" Type="http://schemas.openxmlformats.org/officeDocument/2006/relationships/customXml" Target="../ink/ink2018.xml"/><Relationship Id="rId641" Type="http://schemas.openxmlformats.org/officeDocument/2006/relationships/image" Target="../media/image2032.png"/><Relationship Id="rId683" Type="http://schemas.openxmlformats.org/officeDocument/2006/relationships/customXml" Target="../ink/ink2124.xml"/><Relationship Id="rId739" Type="http://schemas.openxmlformats.org/officeDocument/2006/relationships/customXml" Target="../ink/ink2152.xml"/><Relationship Id="rId33" Type="http://schemas.openxmlformats.org/officeDocument/2006/relationships/image" Target="../media/image1734.png"/><Relationship Id="rId129" Type="http://schemas.openxmlformats.org/officeDocument/2006/relationships/image" Target="../media/image1781.png"/><Relationship Id="rId280" Type="http://schemas.openxmlformats.org/officeDocument/2006/relationships/image" Target="../media/image1856.png"/><Relationship Id="rId336" Type="http://schemas.openxmlformats.org/officeDocument/2006/relationships/customXml" Target="../ink/ink1946.xml"/><Relationship Id="rId501" Type="http://schemas.openxmlformats.org/officeDocument/2006/relationships/image" Target="../media/image1962.png"/><Relationship Id="rId543" Type="http://schemas.openxmlformats.org/officeDocument/2006/relationships/image" Target="../media/image1983.png"/><Relationship Id="rId75" Type="http://schemas.openxmlformats.org/officeDocument/2006/relationships/image" Target="../media/image1755.png"/><Relationship Id="rId140" Type="http://schemas.openxmlformats.org/officeDocument/2006/relationships/customXml" Target="../ink/ink1847.xml"/><Relationship Id="rId182" Type="http://schemas.openxmlformats.org/officeDocument/2006/relationships/customXml" Target="../ink/ink1868.xml"/><Relationship Id="rId378" Type="http://schemas.openxmlformats.org/officeDocument/2006/relationships/image" Target="../media/image1904.png"/><Relationship Id="rId403" Type="http://schemas.openxmlformats.org/officeDocument/2006/relationships/image" Target="../media/image1916.png"/><Relationship Id="rId585" Type="http://schemas.openxmlformats.org/officeDocument/2006/relationships/image" Target="../media/image2004.png"/><Relationship Id="rId6" Type="http://schemas.openxmlformats.org/officeDocument/2006/relationships/customXml" Target="../ink/ink1780.xml"/><Relationship Id="rId238" Type="http://schemas.openxmlformats.org/officeDocument/2006/relationships/customXml" Target="../ink/ink1896.xml"/><Relationship Id="rId445" Type="http://schemas.openxmlformats.org/officeDocument/2006/relationships/customXml" Target="../ink/ink2002.xml"/><Relationship Id="rId487" Type="http://schemas.openxmlformats.org/officeDocument/2006/relationships/image" Target="../media/image1956.png"/><Relationship Id="rId610" Type="http://schemas.openxmlformats.org/officeDocument/2006/relationships/customXml" Target="../ink/ink2086.xml"/><Relationship Id="rId652" Type="http://schemas.openxmlformats.org/officeDocument/2006/relationships/customXml" Target="../ink/ink2107.xml"/><Relationship Id="rId694" Type="http://schemas.openxmlformats.org/officeDocument/2006/relationships/image" Target="../media/image2057.png"/><Relationship Id="rId708" Type="http://schemas.openxmlformats.org/officeDocument/2006/relationships/image" Target="../media/image2064.png"/><Relationship Id="rId291" Type="http://schemas.openxmlformats.org/officeDocument/2006/relationships/customXml" Target="../ink/ink1923.xml"/><Relationship Id="rId305" Type="http://schemas.openxmlformats.org/officeDocument/2006/relationships/customXml" Target="../ink/ink1930.xml"/><Relationship Id="rId347" Type="http://schemas.openxmlformats.org/officeDocument/2006/relationships/image" Target="../media/image1889.png"/><Relationship Id="rId512" Type="http://schemas.openxmlformats.org/officeDocument/2006/relationships/customXml" Target="../ink/ink2037.xml"/><Relationship Id="rId44" Type="http://schemas.openxmlformats.org/officeDocument/2006/relationships/customXml" Target="../ink/ink1799.xml"/><Relationship Id="rId86" Type="http://schemas.openxmlformats.org/officeDocument/2006/relationships/customXml" Target="../ink/ink1820.xml"/><Relationship Id="rId151" Type="http://schemas.openxmlformats.org/officeDocument/2006/relationships/image" Target="../media/image1792.png"/><Relationship Id="rId389" Type="http://schemas.openxmlformats.org/officeDocument/2006/relationships/customXml" Target="../ink/ink1973.xml"/><Relationship Id="rId554" Type="http://schemas.openxmlformats.org/officeDocument/2006/relationships/customXml" Target="../ink/ink2058.xml"/><Relationship Id="rId596" Type="http://schemas.openxmlformats.org/officeDocument/2006/relationships/customXml" Target="../ink/ink2079.xml"/><Relationship Id="rId193" Type="http://schemas.openxmlformats.org/officeDocument/2006/relationships/image" Target="../media/image1813.png"/><Relationship Id="rId207" Type="http://schemas.openxmlformats.org/officeDocument/2006/relationships/image" Target="../media/image1820.png"/><Relationship Id="rId249" Type="http://schemas.openxmlformats.org/officeDocument/2006/relationships/image" Target="../media/image1841.png"/><Relationship Id="rId414" Type="http://schemas.openxmlformats.org/officeDocument/2006/relationships/customXml" Target="../ink/ink1986.xml"/><Relationship Id="rId456" Type="http://schemas.openxmlformats.org/officeDocument/2006/relationships/customXml" Target="../ink/ink2008.xml"/><Relationship Id="rId498" Type="http://schemas.openxmlformats.org/officeDocument/2006/relationships/image" Target="../media/image1961.png"/><Relationship Id="rId621" Type="http://schemas.openxmlformats.org/officeDocument/2006/relationships/image" Target="../media/image2022.png"/><Relationship Id="rId663" Type="http://schemas.openxmlformats.org/officeDocument/2006/relationships/customXml" Target="../ink/ink2113.xml"/><Relationship Id="rId13" Type="http://schemas.openxmlformats.org/officeDocument/2006/relationships/image" Target="../media/image1724.png"/><Relationship Id="rId109" Type="http://schemas.openxmlformats.org/officeDocument/2006/relationships/image" Target="../media/image1772.png"/><Relationship Id="rId260" Type="http://schemas.openxmlformats.org/officeDocument/2006/relationships/image" Target="../media/image1846.png"/><Relationship Id="rId316" Type="http://schemas.openxmlformats.org/officeDocument/2006/relationships/image" Target="../media/image1874.png"/><Relationship Id="rId523" Type="http://schemas.openxmlformats.org/officeDocument/2006/relationships/image" Target="../media/image1973.png"/><Relationship Id="rId719" Type="http://schemas.openxmlformats.org/officeDocument/2006/relationships/customXml" Target="../ink/ink2142.xml"/><Relationship Id="rId55" Type="http://schemas.openxmlformats.org/officeDocument/2006/relationships/image" Target="../media/image1745.png"/><Relationship Id="rId97" Type="http://schemas.openxmlformats.org/officeDocument/2006/relationships/image" Target="../media/image1766.png"/><Relationship Id="rId120" Type="http://schemas.openxmlformats.org/officeDocument/2006/relationships/customXml" Target="../ink/ink1837.xml"/><Relationship Id="rId358" Type="http://schemas.openxmlformats.org/officeDocument/2006/relationships/image" Target="../media/image1894.png"/><Relationship Id="rId565" Type="http://schemas.openxmlformats.org/officeDocument/2006/relationships/image" Target="../media/image1994.png"/><Relationship Id="rId730" Type="http://schemas.openxmlformats.org/officeDocument/2006/relationships/image" Target="../media/image2075.png"/><Relationship Id="rId162" Type="http://schemas.openxmlformats.org/officeDocument/2006/relationships/customXml" Target="../ink/ink1858.xml"/><Relationship Id="rId218" Type="http://schemas.openxmlformats.org/officeDocument/2006/relationships/customXml" Target="../ink/ink1886.xml"/><Relationship Id="rId425" Type="http://schemas.openxmlformats.org/officeDocument/2006/relationships/image" Target="../media/image1926.png"/><Relationship Id="rId467" Type="http://schemas.openxmlformats.org/officeDocument/2006/relationships/image" Target="../media/image1946.png"/><Relationship Id="rId632" Type="http://schemas.openxmlformats.org/officeDocument/2006/relationships/customXml" Target="../ink/ink2097.xml"/><Relationship Id="rId271" Type="http://schemas.openxmlformats.org/officeDocument/2006/relationships/customXml" Target="../ink/ink1913.xml"/><Relationship Id="rId674" Type="http://schemas.openxmlformats.org/officeDocument/2006/relationships/customXml" Target="../ink/ink2119.xml"/><Relationship Id="rId24" Type="http://schemas.openxmlformats.org/officeDocument/2006/relationships/customXml" Target="../ink/ink1789.xml"/><Relationship Id="rId66" Type="http://schemas.openxmlformats.org/officeDocument/2006/relationships/customXml" Target="../ink/ink1810.xml"/><Relationship Id="rId131" Type="http://schemas.openxmlformats.org/officeDocument/2006/relationships/image" Target="../media/image1782.png"/><Relationship Id="rId327" Type="http://schemas.openxmlformats.org/officeDocument/2006/relationships/customXml" Target="../ink/ink1941.xml"/><Relationship Id="rId369" Type="http://schemas.openxmlformats.org/officeDocument/2006/relationships/customXml" Target="../ink/ink1963.xml"/><Relationship Id="rId534" Type="http://schemas.openxmlformats.org/officeDocument/2006/relationships/customXml" Target="../ink/ink2048.xml"/><Relationship Id="rId576" Type="http://schemas.openxmlformats.org/officeDocument/2006/relationships/customXml" Target="../ink/ink2069.xml"/><Relationship Id="rId741" Type="http://schemas.openxmlformats.org/officeDocument/2006/relationships/customXml" Target="../ink/ink2153.xml"/><Relationship Id="rId173" Type="http://schemas.openxmlformats.org/officeDocument/2006/relationships/image" Target="../media/image1803.png"/><Relationship Id="rId229" Type="http://schemas.openxmlformats.org/officeDocument/2006/relationships/image" Target="../media/image1831.png"/><Relationship Id="rId380" Type="http://schemas.openxmlformats.org/officeDocument/2006/relationships/image" Target="../media/image1905.png"/><Relationship Id="rId436" Type="http://schemas.openxmlformats.org/officeDocument/2006/relationships/customXml" Target="../ink/ink1997.xml"/><Relationship Id="rId601" Type="http://schemas.openxmlformats.org/officeDocument/2006/relationships/image" Target="../media/image2012.png"/><Relationship Id="rId643" Type="http://schemas.openxmlformats.org/officeDocument/2006/relationships/image" Target="../media/image2033.png"/><Relationship Id="rId240" Type="http://schemas.openxmlformats.org/officeDocument/2006/relationships/customXml" Target="../ink/ink1897.xml"/><Relationship Id="rId478" Type="http://schemas.openxmlformats.org/officeDocument/2006/relationships/customXml" Target="../ink/ink2019.xml"/><Relationship Id="rId685" Type="http://schemas.openxmlformats.org/officeDocument/2006/relationships/customXml" Target="../ink/ink2125.xml"/><Relationship Id="rId35" Type="http://schemas.openxmlformats.org/officeDocument/2006/relationships/image" Target="../media/image1735.png"/><Relationship Id="rId77" Type="http://schemas.openxmlformats.org/officeDocument/2006/relationships/image" Target="../media/image1756.png"/><Relationship Id="rId100" Type="http://schemas.openxmlformats.org/officeDocument/2006/relationships/customXml" Target="../ink/ink1827.xml"/><Relationship Id="rId282" Type="http://schemas.openxmlformats.org/officeDocument/2006/relationships/image" Target="../media/image1857.png"/><Relationship Id="rId338" Type="http://schemas.openxmlformats.org/officeDocument/2006/relationships/customXml" Target="../ink/ink1947.xml"/><Relationship Id="rId503" Type="http://schemas.openxmlformats.org/officeDocument/2006/relationships/image" Target="../media/image1963.png"/><Relationship Id="rId545" Type="http://schemas.openxmlformats.org/officeDocument/2006/relationships/image" Target="../media/image1984.png"/><Relationship Id="rId587" Type="http://schemas.openxmlformats.org/officeDocument/2006/relationships/image" Target="../media/image2005.png"/><Relationship Id="rId710" Type="http://schemas.openxmlformats.org/officeDocument/2006/relationships/image" Target="../media/image2065.png"/><Relationship Id="rId8" Type="http://schemas.openxmlformats.org/officeDocument/2006/relationships/customXml" Target="../ink/ink1781.xml"/><Relationship Id="rId142" Type="http://schemas.openxmlformats.org/officeDocument/2006/relationships/customXml" Target="../ink/ink1848.xml"/><Relationship Id="rId184" Type="http://schemas.openxmlformats.org/officeDocument/2006/relationships/customXml" Target="../ink/ink1869.xml"/><Relationship Id="rId391" Type="http://schemas.openxmlformats.org/officeDocument/2006/relationships/customXml" Target="../ink/ink1974.xml"/><Relationship Id="rId405" Type="http://schemas.openxmlformats.org/officeDocument/2006/relationships/image" Target="../media/image1917.png"/><Relationship Id="rId447" Type="http://schemas.openxmlformats.org/officeDocument/2006/relationships/customXml" Target="../ink/ink2003.xml"/><Relationship Id="rId612" Type="http://schemas.openxmlformats.org/officeDocument/2006/relationships/customXml" Target="../ink/ink2087.xml"/><Relationship Id="rId251" Type="http://schemas.openxmlformats.org/officeDocument/2006/relationships/customXml" Target="../ink/ink1903.xml"/><Relationship Id="rId489" Type="http://schemas.openxmlformats.org/officeDocument/2006/relationships/image" Target="../media/image1957.png"/><Relationship Id="rId654" Type="http://schemas.openxmlformats.org/officeDocument/2006/relationships/customXml" Target="../ink/ink2108.xml"/><Relationship Id="rId696" Type="http://schemas.openxmlformats.org/officeDocument/2006/relationships/image" Target="../media/image2058.png"/><Relationship Id="rId46" Type="http://schemas.openxmlformats.org/officeDocument/2006/relationships/customXml" Target="../ink/ink1800.xml"/><Relationship Id="rId293" Type="http://schemas.openxmlformats.org/officeDocument/2006/relationships/customXml" Target="../ink/ink1924.xml"/><Relationship Id="rId307" Type="http://schemas.openxmlformats.org/officeDocument/2006/relationships/customXml" Target="../ink/ink1931.xml"/><Relationship Id="rId349" Type="http://schemas.openxmlformats.org/officeDocument/2006/relationships/image" Target="../media/image1890.png"/><Relationship Id="rId514" Type="http://schemas.openxmlformats.org/officeDocument/2006/relationships/customXml" Target="../ink/ink2038.xml"/><Relationship Id="rId556" Type="http://schemas.openxmlformats.org/officeDocument/2006/relationships/customXml" Target="../ink/ink2059.xml"/><Relationship Id="rId721" Type="http://schemas.openxmlformats.org/officeDocument/2006/relationships/customXml" Target="../ink/ink2143.xml"/><Relationship Id="rId88" Type="http://schemas.openxmlformats.org/officeDocument/2006/relationships/customXml" Target="../ink/ink1821.xml"/><Relationship Id="rId111" Type="http://schemas.openxmlformats.org/officeDocument/2006/relationships/image" Target="../media/image1773.png"/><Relationship Id="rId153" Type="http://schemas.openxmlformats.org/officeDocument/2006/relationships/image" Target="../media/image1793.png"/><Relationship Id="rId195" Type="http://schemas.openxmlformats.org/officeDocument/2006/relationships/image" Target="../media/image1814.png"/><Relationship Id="rId209" Type="http://schemas.openxmlformats.org/officeDocument/2006/relationships/image" Target="../media/image1821.png"/><Relationship Id="rId360" Type="http://schemas.openxmlformats.org/officeDocument/2006/relationships/image" Target="../media/image1895.png"/><Relationship Id="rId416" Type="http://schemas.openxmlformats.org/officeDocument/2006/relationships/customXml" Target="../ink/ink1987.xml"/><Relationship Id="rId598" Type="http://schemas.openxmlformats.org/officeDocument/2006/relationships/customXml" Target="../ink/ink2080.xml"/><Relationship Id="rId220" Type="http://schemas.openxmlformats.org/officeDocument/2006/relationships/customXml" Target="../ink/ink1887.xml"/><Relationship Id="rId458" Type="http://schemas.openxmlformats.org/officeDocument/2006/relationships/customXml" Target="../ink/ink2009.xml"/><Relationship Id="rId623" Type="http://schemas.openxmlformats.org/officeDocument/2006/relationships/image" Target="../media/image2023.png"/><Relationship Id="rId665" Type="http://schemas.openxmlformats.org/officeDocument/2006/relationships/image" Target="../media/image2043.png"/><Relationship Id="rId15" Type="http://schemas.openxmlformats.org/officeDocument/2006/relationships/image" Target="../media/image1725.png"/><Relationship Id="rId57" Type="http://schemas.openxmlformats.org/officeDocument/2006/relationships/image" Target="../media/image1746.png"/><Relationship Id="rId262" Type="http://schemas.openxmlformats.org/officeDocument/2006/relationships/image" Target="../media/image1847.png"/><Relationship Id="rId318" Type="http://schemas.openxmlformats.org/officeDocument/2006/relationships/image" Target="../media/image1875.png"/><Relationship Id="rId525" Type="http://schemas.openxmlformats.org/officeDocument/2006/relationships/image" Target="../media/image1974.png"/><Relationship Id="rId567" Type="http://schemas.openxmlformats.org/officeDocument/2006/relationships/image" Target="../media/image1995.png"/><Relationship Id="rId732" Type="http://schemas.openxmlformats.org/officeDocument/2006/relationships/image" Target="../media/image2076.png"/><Relationship Id="rId99" Type="http://schemas.openxmlformats.org/officeDocument/2006/relationships/image" Target="../media/image1767.png"/><Relationship Id="rId122" Type="http://schemas.openxmlformats.org/officeDocument/2006/relationships/customXml" Target="../ink/ink1838.xml"/><Relationship Id="rId164" Type="http://schemas.openxmlformats.org/officeDocument/2006/relationships/customXml" Target="../ink/ink1859.xml"/><Relationship Id="rId371" Type="http://schemas.openxmlformats.org/officeDocument/2006/relationships/customXml" Target="../ink/ink1964.xml"/><Relationship Id="rId427" Type="http://schemas.openxmlformats.org/officeDocument/2006/relationships/image" Target="../media/image1927.png"/><Relationship Id="rId469" Type="http://schemas.openxmlformats.org/officeDocument/2006/relationships/image" Target="../media/image1947.png"/><Relationship Id="rId634" Type="http://schemas.openxmlformats.org/officeDocument/2006/relationships/customXml" Target="../ink/ink2098.xml"/><Relationship Id="rId676" Type="http://schemas.openxmlformats.org/officeDocument/2006/relationships/customXml" Target="../ink/ink2120.xml"/><Relationship Id="rId26" Type="http://schemas.openxmlformats.org/officeDocument/2006/relationships/customXml" Target="../ink/ink1790.xml"/><Relationship Id="rId231" Type="http://schemas.openxmlformats.org/officeDocument/2006/relationships/image" Target="../media/image1832.png"/><Relationship Id="rId273" Type="http://schemas.openxmlformats.org/officeDocument/2006/relationships/customXml" Target="../ink/ink1914.xml"/><Relationship Id="rId329" Type="http://schemas.openxmlformats.org/officeDocument/2006/relationships/customXml" Target="../ink/ink1942.xml"/><Relationship Id="rId480" Type="http://schemas.openxmlformats.org/officeDocument/2006/relationships/customXml" Target="../ink/ink2020.xml"/><Relationship Id="rId536" Type="http://schemas.openxmlformats.org/officeDocument/2006/relationships/customXml" Target="../ink/ink2049.xml"/><Relationship Id="rId701" Type="http://schemas.openxmlformats.org/officeDocument/2006/relationships/customXml" Target="../ink/ink2133.xml"/><Relationship Id="rId68" Type="http://schemas.openxmlformats.org/officeDocument/2006/relationships/customXml" Target="../ink/ink1811.xml"/><Relationship Id="rId133" Type="http://schemas.openxmlformats.org/officeDocument/2006/relationships/image" Target="../media/image1783.png"/><Relationship Id="rId175" Type="http://schemas.openxmlformats.org/officeDocument/2006/relationships/image" Target="../media/image1804.png"/><Relationship Id="rId340" Type="http://schemas.openxmlformats.org/officeDocument/2006/relationships/customXml" Target="../ink/ink1948.xml"/><Relationship Id="rId578" Type="http://schemas.openxmlformats.org/officeDocument/2006/relationships/customXml" Target="../ink/ink2070.xml"/><Relationship Id="rId743" Type="http://schemas.openxmlformats.org/officeDocument/2006/relationships/customXml" Target="../ink/ink2154.xml"/><Relationship Id="rId200" Type="http://schemas.openxmlformats.org/officeDocument/2006/relationships/customXml" Target="../ink/ink1877.xml"/><Relationship Id="rId382" Type="http://schemas.openxmlformats.org/officeDocument/2006/relationships/image" Target="../media/image1906.png"/><Relationship Id="rId438" Type="http://schemas.openxmlformats.org/officeDocument/2006/relationships/customXml" Target="../ink/ink1998.xml"/><Relationship Id="rId603" Type="http://schemas.openxmlformats.org/officeDocument/2006/relationships/image" Target="../media/image2013.png"/><Relationship Id="rId645" Type="http://schemas.openxmlformats.org/officeDocument/2006/relationships/image" Target="../media/image2034.png"/><Relationship Id="rId687" Type="http://schemas.openxmlformats.org/officeDocument/2006/relationships/customXml" Target="../ink/ink2126.xml"/><Relationship Id="rId242" Type="http://schemas.openxmlformats.org/officeDocument/2006/relationships/customXml" Target="../ink/ink1898.xml"/><Relationship Id="rId284" Type="http://schemas.openxmlformats.org/officeDocument/2006/relationships/image" Target="../media/image1858.png"/><Relationship Id="rId491" Type="http://schemas.openxmlformats.org/officeDocument/2006/relationships/image" Target="../media/image1958.png"/><Relationship Id="rId505" Type="http://schemas.openxmlformats.org/officeDocument/2006/relationships/image" Target="../media/image1964.png"/><Relationship Id="rId712" Type="http://schemas.openxmlformats.org/officeDocument/2006/relationships/image" Target="../media/image2066.png"/><Relationship Id="rId37" Type="http://schemas.openxmlformats.org/officeDocument/2006/relationships/image" Target="../media/image1736.png"/><Relationship Id="rId79" Type="http://schemas.openxmlformats.org/officeDocument/2006/relationships/image" Target="../media/image1757.png"/><Relationship Id="rId102" Type="http://schemas.openxmlformats.org/officeDocument/2006/relationships/customXml" Target="../ink/ink1828.xml"/><Relationship Id="rId144" Type="http://schemas.openxmlformats.org/officeDocument/2006/relationships/customXml" Target="../ink/ink1849.xml"/><Relationship Id="rId547" Type="http://schemas.openxmlformats.org/officeDocument/2006/relationships/image" Target="../media/image1985.png"/><Relationship Id="rId589" Type="http://schemas.openxmlformats.org/officeDocument/2006/relationships/image" Target="../media/image2006.png"/><Relationship Id="rId90" Type="http://schemas.openxmlformats.org/officeDocument/2006/relationships/customXml" Target="../ink/ink1822.xml"/><Relationship Id="rId186" Type="http://schemas.openxmlformats.org/officeDocument/2006/relationships/customXml" Target="../ink/ink1870.xml"/><Relationship Id="rId351" Type="http://schemas.openxmlformats.org/officeDocument/2006/relationships/customXml" Target="../ink/ink1954.xml"/><Relationship Id="rId393" Type="http://schemas.openxmlformats.org/officeDocument/2006/relationships/customXml" Target="../ink/ink1975.xml"/><Relationship Id="rId407" Type="http://schemas.openxmlformats.org/officeDocument/2006/relationships/image" Target="../media/image1574.png"/><Relationship Id="rId449" Type="http://schemas.openxmlformats.org/officeDocument/2006/relationships/customXml" Target="../ink/ink2004.xml"/><Relationship Id="rId614" Type="http://schemas.openxmlformats.org/officeDocument/2006/relationships/customXml" Target="../ink/ink2088.xml"/><Relationship Id="rId656" Type="http://schemas.openxmlformats.org/officeDocument/2006/relationships/customXml" Target="../ink/ink2109.xml"/><Relationship Id="rId211" Type="http://schemas.openxmlformats.org/officeDocument/2006/relationships/image" Target="../media/image1822.png"/><Relationship Id="rId253" Type="http://schemas.openxmlformats.org/officeDocument/2006/relationships/customXml" Target="../ink/ink1904.xml"/><Relationship Id="rId295" Type="http://schemas.openxmlformats.org/officeDocument/2006/relationships/customXml" Target="../ink/ink1925.xml"/><Relationship Id="rId309" Type="http://schemas.openxmlformats.org/officeDocument/2006/relationships/customXml" Target="../ink/ink1932.xml"/><Relationship Id="rId460" Type="http://schemas.openxmlformats.org/officeDocument/2006/relationships/customXml" Target="../ink/ink2010.xml"/><Relationship Id="rId516" Type="http://schemas.openxmlformats.org/officeDocument/2006/relationships/customXml" Target="../ink/ink2039.xml"/><Relationship Id="rId698" Type="http://schemas.openxmlformats.org/officeDocument/2006/relationships/image" Target="../media/image2059.png"/><Relationship Id="rId48" Type="http://schemas.openxmlformats.org/officeDocument/2006/relationships/customXml" Target="../ink/ink1801.xml"/><Relationship Id="rId113" Type="http://schemas.openxmlformats.org/officeDocument/2006/relationships/image" Target="../media/image1774.png"/><Relationship Id="rId320" Type="http://schemas.openxmlformats.org/officeDocument/2006/relationships/image" Target="../media/image1876.png"/><Relationship Id="rId558" Type="http://schemas.openxmlformats.org/officeDocument/2006/relationships/customXml" Target="../ink/ink2060.xml"/><Relationship Id="rId723" Type="http://schemas.openxmlformats.org/officeDocument/2006/relationships/customXml" Target="../ink/ink2144.xml"/><Relationship Id="rId155" Type="http://schemas.openxmlformats.org/officeDocument/2006/relationships/image" Target="../media/image1794.png"/><Relationship Id="rId197" Type="http://schemas.openxmlformats.org/officeDocument/2006/relationships/image" Target="../media/image1815.png"/><Relationship Id="rId362" Type="http://schemas.openxmlformats.org/officeDocument/2006/relationships/image" Target="../media/image1896.png"/><Relationship Id="rId418" Type="http://schemas.openxmlformats.org/officeDocument/2006/relationships/customXml" Target="../ink/ink1988.xml"/><Relationship Id="rId625" Type="http://schemas.openxmlformats.org/officeDocument/2006/relationships/image" Target="../media/image2024.png"/><Relationship Id="rId222" Type="http://schemas.openxmlformats.org/officeDocument/2006/relationships/customXml" Target="../ink/ink1888.xml"/><Relationship Id="rId264" Type="http://schemas.openxmlformats.org/officeDocument/2006/relationships/image" Target="../media/image1848.png"/><Relationship Id="rId471" Type="http://schemas.openxmlformats.org/officeDocument/2006/relationships/image" Target="../media/image1948.png"/><Relationship Id="rId667" Type="http://schemas.openxmlformats.org/officeDocument/2006/relationships/image" Target="../media/image2044.png"/><Relationship Id="rId17" Type="http://schemas.openxmlformats.org/officeDocument/2006/relationships/image" Target="../media/image1726.png"/><Relationship Id="rId59" Type="http://schemas.openxmlformats.org/officeDocument/2006/relationships/image" Target="../media/image1747.png"/><Relationship Id="rId124" Type="http://schemas.openxmlformats.org/officeDocument/2006/relationships/customXml" Target="../ink/ink1839.xml"/><Relationship Id="rId527" Type="http://schemas.openxmlformats.org/officeDocument/2006/relationships/image" Target="../media/image1975.png"/><Relationship Id="rId569" Type="http://schemas.openxmlformats.org/officeDocument/2006/relationships/image" Target="../media/image1996.png"/><Relationship Id="rId734" Type="http://schemas.openxmlformats.org/officeDocument/2006/relationships/image" Target="../media/image2077.png"/><Relationship Id="rId70" Type="http://schemas.openxmlformats.org/officeDocument/2006/relationships/customXml" Target="../ink/ink1812.xml"/><Relationship Id="rId166" Type="http://schemas.openxmlformats.org/officeDocument/2006/relationships/customXml" Target="../ink/ink1860.xml"/><Relationship Id="rId331" Type="http://schemas.openxmlformats.org/officeDocument/2006/relationships/customXml" Target="../ink/ink1943.xml"/><Relationship Id="rId373" Type="http://schemas.openxmlformats.org/officeDocument/2006/relationships/customXml" Target="../ink/ink1965.xml"/><Relationship Id="rId429" Type="http://schemas.openxmlformats.org/officeDocument/2006/relationships/image" Target="../media/image1928.png"/><Relationship Id="rId580" Type="http://schemas.openxmlformats.org/officeDocument/2006/relationships/customXml" Target="../ink/ink2071.xml"/><Relationship Id="rId636" Type="http://schemas.openxmlformats.org/officeDocument/2006/relationships/customXml" Target="../ink/ink209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33.png"/><Relationship Id="rId440" Type="http://schemas.openxmlformats.org/officeDocument/2006/relationships/customXml" Target="../ink/ink1999.xml"/><Relationship Id="rId678" Type="http://schemas.openxmlformats.org/officeDocument/2006/relationships/customXml" Target="../ink/ink2121.xml"/><Relationship Id="rId28" Type="http://schemas.openxmlformats.org/officeDocument/2006/relationships/customXml" Target="../ink/ink1791.xml"/><Relationship Id="rId275" Type="http://schemas.openxmlformats.org/officeDocument/2006/relationships/customXml" Target="../ink/ink1915.xml"/><Relationship Id="rId300" Type="http://schemas.openxmlformats.org/officeDocument/2006/relationships/image" Target="../media/image1866.png"/><Relationship Id="rId482" Type="http://schemas.openxmlformats.org/officeDocument/2006/relationships/customXml" Target="../ink/ink2021.xml"/><Relationship Id="rId538" Type="http://schemas.openxmlformats.org/officeDocument/2006/relationships/customXml" Target="../ink/ink2050.xml"/><Relationship Id="rId703" Type="http://schemas.openxmlformats.org/officeDocument/2006/relationships/customXml" Target="../ink/ink2134.xml"/><Relationship Id="rId745" Type="http://schemas.openxmlformats.org/officeDocument/2006/relationships/customXml" Target="../ink/ink2155.xml"/><Relationship Id="rId81" Type="http://schemas.openxmlformats.org/officeDocument/2006/relationships/image" Target="../media/image1758.png"/><Relationship Id="rId135" Type="http://schemas.openxmlformats.org/officeDocument/2006/relationships/image" Target="../media/image1784.png"/><Relationship Id="rId177" Type="http://schemas.openxmlformats.org/officeDocument/2006/relationships/image" Target="../media/image1805.png"/><Relationship Id="rId342" Type="http://schemas.openxmlformats.org/officeDocument/2006/relationships/customXml" Target="../ink/ink1949.xml"/><Relationship Id="rId384" Type="http://schemas.openxmlformats.org/officeDocument/2006/relationships/image" Target="../media/image1907.png"/><Relationship Id="rId591" Type="http://schemas.openxmlformats.org/officeDocument/2006/relationships/image" Target="../media/image2007.png"/><Relationship Id="rId605" Type="http://schemas.openxmlformats.org/officeDocument/2006/relationships/image" Target="../media/image2014.png"/><Relationship Id="rId202" Type="http://schemas.openxmlformats.org/officeDocument/2006/relationships/customXml" Target="../ink/ink1878.xml"/><Relationship Id="rId244" Type="http://schemas.openxmlformats.org/officeDocument/2006/relationships/customXml" Target="../ink/ink1899.xml"/><Relationship Id="rId647" Type="http://schemas.openxmlformats.org/officeDocument/2006/relationships/image" Target="../media/image2035.png"/><Relationship Id="rId689" Type="http://schemas.openxmlformats.org/officeDocument/2006/relationships/customXml" Target="../ink/ink2127.xml"/><Relationship Id="rId39" Type="http://schemas.openxmlformats.org/officeDocument/2006/relationships/image" Target="../media/image1737.png"/><Relationship Id="rId286" Type="http://schemas.openxmlformats.org/officeDocument/2006/relationships/image" Target="../media/image1859.png"/><Relationship Id="rId451" Type="http://schemas.openxmlformats.org/officeDocument/2006/relationships/customXml" Target="../ink/ink2005.xml"/><Relationship Id="rId493" Type="http://schemas.openxmlformats.org/officeDocument/2006/relationships/image" Target="../media/image1959.png"/><Relationship Id="rId507" Type="http://schemas.openxmlformats.org/officeDocument/2006/relationships/image" Target="../media/image1965.png"/><Relationship Id="rId549" Type="http://schemas.openxmlformats.org/officeDocument/2006/relationships/image" Target="../media/image1986.png"/><Relationship Id="rId714" Type="http://schemas.openxmlformats.org/officeDocument/2006/relationships/image" Target="../media/image2067.png"/><Relationship Id="rId50" Type="http://schemas.openxmlformats.org/officeDocument/2006/relationships/customXml" Target="../ink/ink1802.xml"/><Relationship Id="rId104" Type="http://schemas.openxmlformats.org/officeDocument/2006/relationships/customXml" Target="../ink/ink1829.xml"/><Relationship Id="rId146" Type="http://schemas.openxmlformats.org/officeDocument/2006/relationships/customXml" Target="../ink/ink1850.xml"/><Relationship Id="rId188" Type="http://schemas.openxmlformats.org/officeDocument/2006/relationships/customXml" Target="../ink/ink1871.xml"/><Relationship Id="rId311" Type="http://schemas.openxmlformats.org/officeDocument/2006/relationships/customXml" Target="../ink/ink1933.xml"/><Relationship Id="rId353" Type="http://schemas.openxmlformats.org/officeDocument/2006/relationships/customXml" Target="../ink/ink1955.xml"/><Relationship Id="rId395" Type="http://schemas.openxmlformats.org/officeDocument/2006/relationships/image" Target="../media/image1912.png"/><Relationship Id="rId409" Type="http://schemas.openxmlformats.org/officeDocument/2006/relationships/image" Target="../media/image1918.png"/><Relationship Id="rId560" Type="http://schemas.openxmlformats.org/officeDocument/2006/relationships/customXml" Target="../ink/ink2061.xml"/><Relationship Id="rId92" Type="http://schemas.openxmlformats.org/officeDocument/2006/relationships/customXml" Target="../ink/ink1823.xml"/><Relationship Id="rId213" Type="http://schemas.openxmlformats.org/officeDocument/2006/relationships/image" Target="../media/image1823.png"/><Relationship Id="rId420" Type="http://schemas.openxmlformats.org/officeDocument/2006/relationships/customXml" Target="../ink/ink1989.xml"/><Relationship Id="rId616" Type="http://schemas.openxmlformats.org/officeDocument/2006/relationships/customXml" Target="../ink/ink2089.xml"/><Relationship Id="rId658" Type="http://schemas.openxmlformats.org/officeDocument/2006/relationships/customXml" Target="../ink/ink2110.xml"/><Relationship Id="rId255" Type="http://schemas.openxmlformats.org/officeDocument/2006/relationships/customXml" Target="../ink/ink1905.xml"/><Relationship Id="rId297" Type="http://schemas.openxmlformats.org/officeDocument/2006/relationships/customXml" Target="../ink/ink1926.xml"/><Relationship Id="rId462" Type="http://schemas.openxmlformats.org/officeDocument/2006/relationships/customXml" Target="../ink/ink2011.xml"/><Relationship Id="rId518" Type="http://schemas.openxmlformats.org/officeDocument/2006/relationships/customXml" Target="../ink/ink2040.xml"/><Relationship Id="rId725" Type="http://schemas.openxmlformats.org/officeDocument/2006/relationships/customXml" Target="../ink/ink2145.xml"/><Relationship Id="rId115" Type="http://schemas.openxmlformats.org/officeDocument/2006/relationships/image" Target="../media/image1775.png"/><Relationship Id="rId157" Type="http://schemas.openxmlformats.org/officeDocument/2006/relationships/image" Target="../media/image1795.png"/><Relationship Id="rId322" Type="http://schemas.openxmlformats.org/officeDocument/2006/relationships/image" Target="../media/image1877.png"/><Relationship Id="rId364" Type="http://schemas.openxmlformats.org/officeDocument/2006/relationships/image" Target="../media/image1897.png"/><Relationship Id="rId61" Type="http://schemas.openxmlformats.org/officeDocument/2006/relationships/image" Target="../media/image1748.png"/><Relationship Id="rId199" Type="http://schemas.openxmlformats.org/officeDocument/2006/relationships/image" Target="../media/image1816.png"/><Relationship Id="rId571" Type="http://schemas.openxmlformats.org/officeDocument/2006/relationships/image" Target="../media/image1997.png"/><Relationship Id="rId627" Type="http://schemas.openxmlformats.org/officeDocument/2006/relationships/image" Target="../media/image2025.png"/><Relationship Id="rId669" Type="http://schemas.openxmlformats.org/officeDocument/2006/relationships/image" Target="../media/image2045.png"/><Relationship Id="rId19" Type="http://schemas.openxmlformats.org/officeDocument/2006/relationships/image" Target="../media/image1727.png"/><Relationship Id="rId224" Type="http://schemas.openxmlformats.org/officeDocument/2006/relationships/customXml" Target="../ink/ink1889.xml"/><Relationship Id="rId266" Type="http://schemas.openxmlformats.org/officeDocument/2006/relationships/image" Target="../media/image1849.png"/><Relationship Id="rId431" Type="http://schemas.openxmlformats.org/officeDocument/2006/relationships/image" Target="../media/image1929.png"/><Relationship Id="rId473" Type="http://schemas.openxmlformats.org/officeDocument/2006/relationships/image" Target="../media/image1949.png"/><Relationship Id="rId529" Type="http://schemas.openxmlformats.org/officeDocument/2006/relationships/image" Target="../media/image1976.png"/><Relationship Id="rId680" Type="http://schemas.openxmlformats.org/officeDocument/2006/relationships/customXml" Target="../ink/ink2122.xml"/><Relationship Id="rId736" Type="http://schemas.openxmlformats.org/officeDocument/2006/relationships/image" Target="../media/image2078.png"/><Relationship Id="rId30" Type="http://schemas.openxmlformats.org/officeDocument/2006/relationships/customXml" Target="../ink/ink1792.xml"/><Relationship Id="rId126" Type="http://schemas.openxmlformats.org/officeDocument/2006/relationships/customXml" Target="../ink/ink1840.xml"/><Relationship Id="rId168" Type="http://schemas.openxmlformats.org/officeDocument/2006/relationships/customXml" Target="../ink/ink1861.xml"/><Relationship Id="rId333" Type="http://schemas.openxmlformats.org/officeDocument/2006/relationships/image" Target="../media/image1882.png"/><Relationship Id="rId540" Type="http://schemas.openxmlformats.org/officeDocument/2006/relationships/customXml" Target="../ink/ink2051.xml"/><Relationship Id="rId72" Type="http://schemas.openxmlformats.org/officeDocument/2006/relationships/customXml" Target="../ink/ink1813.xml"/><Relationship Id="rId375" Type="http://schemas.openxmlformats.org/officeDocument/2006/relationships/customXml" Target="../ink/ink1966.xml"/><Relationship Id="rId582" Type="http://schemas.openxmlformats.org/officeDocument/2006/relationships/customXml" Target="../ink/ink2072.xml"/><Relationship Id="rId638" Type="http://schemas.openxmlformats.org/officeDocument/2006/relationships/customXml" Target="../ink/ink2100.xml"/><Relationship Id="rId3" Type="http://schemas.openxmlformats.org/officeDocument/2006/relationships/image" Target="../media/image1719.png"/><Relationship Id="rId235" Type="http://schemas.openxmlformats.org/officeDocument/2006/relationships/image" Target="../media/image1834.png"/><Relationship Id="rId277" Type="http://schemas.openxmlformats.org/officeDocument/2006/relationships/customXml" Target="../ink/ink1916.xml"/><Relationship Id="rId400" Type="http://schemas.openxmlformats.org/officeDocument/2006/relationships/customXml" Target="../ink/ink1979.xml"/><Relationship Id="rId442" Type="http://schemas.openxmlformats.org/officeDocument/2006/relationships/image" Target="../media/image1934.png"/><Relationship Id="rId484" Type="http://schemas.openxmlformats.org/officeDocument/2006/relationships/customXml" Target="../ink/ink2022.xml"/><Relationship Id="rId705" Type="http://schemas.openxmlformats.org/officeDocument/2006/relationships/customXml" Target="../ink/ink2135.xml"/><Relationship Id="rId137" Type="http://schemas.openxmlformats.org/officeDocument/2006/relationships/image" Target="../media/image1785.png"/><Relationship Id="rId302" Type="http://schemas.openxmlformats.org/officeDocument/2006/relationships/image" Target="../media/image1867.png"/><Relationship Id="rId344" Type="http://schemas.openxmlformats.org/officeDocument/2006/relationships/customXml" Target="../ink/ink1950.xml"/><Relationship Id="rId691" Type="http://schemas.openxmlformats.org/officeDocument/2006/relationships/customXml" Target="../ink/ink2128.xml"/><Relationship Id="rId747" Type="http://schemas.openxmlformats.org/officeDocument/2006/relationships/customXml" Target="../ink/ink2156.xml"/><Relationship Id="rId41" Type="http://schemas.openxmlformats.org/officeDocument/2006/relationships/image" Target="../media/image1738.png"/><Relationship Id="rId83" Type="http://schemas.openxmlformats.org/officeDocument/2006/relationships/image" Target="../media/image1759.png"/><Relationship Id="rId179" Type="http://schemas.openxmlformats.org/officeDocument/2006/relationships/image" Target="../media/image1806.png"/><Relationship Id="rId386" Type="http://schemas.openxmlformats.org/officeDocument/2006/relationships/image" Target="../media/image1908.png"/><Relationship Id="rId551" Type="http://schemas.openxmlformats.org/officeDocument/2006/relationships/image" Target="../media/image1987.png"/><Relationship Id="rId593" Type="http://schemas.openxmlformats.org/officeDocument/2006/relationships/image" Target="../media/image2008.png"/><Relationship Id="rId607" Type="http://schemas.openxmlformats.org/officeDocument/2006/relationships/image" Target="../media/image2015.png"/><Relationship Id="rId649" Type="http://schemas.openxmlformats.org/officeDocument/2006/relationships/image" Target="../media/image2036.png"/><Relationship Id="rId190" Type="http://schemas.openxmlformats.org/officeDocument/2006/relationships/customXml" Target="../ink/ink1872.xml"/><Relationship Id="rId204" Type="http://schemas.openxmlformats.org/officeDocument/2006/relationships/customXml" Target="../ink/ink1879.xml"/><Relationship Id="rId246" Type="http://schemas.openxmlformats.org/officeDocument/2006/relationships/customXml" Target="../ink/ink1900.xml"/><Relationship Id="rId288" Type="http://schemas.openxmlformats.org/officeDocument/2006/relationships/image" Target="../media/image1860.png"/><Relationship Id="rId411" Type="http://schemas.openxmlformats.org/officeDocument/2006/relationships/image" Target="../media/image1919.png"/><Relationship Id="rId453" Type="http://schemas.openxmlformats.org/officeDocument/2006/relationships/image" Target="../media/image1939.png"/><Relationship Id="rId509" Type="http://schemas.openxmlformats.org/officeDocument/2006/relationships/image" Target="../media/image1966.png"/><Relationship Id="rId660" Type="http://schemas.openxmlformats.org/officeDocument/2006/relationships/image" Target="../media/image2041.png"/><Relationship Id="rId106" Type="http://schemas.openxmlformats.org/officeDocument/2006/relationships/customXml" Target="../ink/ink1830.xml"/><Relationship Id="rId313" Type="http://schemas.openxmlformats.org/officeDocument/2006/relationships/customXml" Target="../ink/ink1934.xml"/><Relationship Id="rId495" Type="http://schemas.openxmlformats.org/officeDocument/2006/relationships/image" Target="../media/image1960.png"/><Relationship Id="rId716" Type="http://schemas.openxmlformats.org/officeDocument/2006/relationships/image" Target="../media/image2068.png"/><Relationship Id="rId10" Type="http://schemas.openxmlformats.org/officeDocument/2006/relationships/customXml" Target="../ink/ink1782.xml"/><Relationship Id="rId52" Type="http://schemas.openxmlformats.org/officeDocument/2006/relationships/customXml" Target="../ink/ink1803.xml"/><Relationship Id="rId94" Type="http://schemas.openxmlformats.org/officeDocument/2006/relationships/customXml" Target="../ink/ink1824.xml"/><Relationship Id="rId148" Type="http://schemas.openxmlformats.org/officeDocument/2006/relationships/customXml" Target="../ink/ink1851.xml"/><Relationship Id="rId355" Type="http://schemas.openxmlformats.org/officeDocument/2006/relationships/customXml" Target="../ink/ink1956.xml"/><Relationship Id="rId397" Type="http://schemas.openxmlformats.org/officeDocument/2006/relationships/image" Target="../media/image1913.png"/><Relationship Id="rId520" Type="http://schemas.openxmlformats.org/officeDocument/2006/relationships/customXml" Target="../ink/ink2041.xml"/><Relationship Id="rId562" Type="http://schemas.openxmlformats.org/officeDocument/2006/relationships/customXml" Target="../ink/ink2062.xml"/><Relationship Id="rId618" Type="http://schemas.openxmlformats.org/officeDocument/2006/relationships/customXml" Target="../ink/ink2090.xml"/><Relationship Id="rId215" Type="http://schemas.openxmlformats.org/officeDocument/2006/relationships/image" Target="../media/image1824.png"/><Relationship Id="rId257" Type="http://schemas.openxmlformats.org/officeDocument/2006/relationships/customXml" Target="../ink/ink1906.xml"/><Relationship Id="rId422" Type="http://schemas.openxmlformats.org/officeDocument/2006/relationships/customXml" Target="../ink/ink1990.xml"/><Relationship Id="rId464" Type="http://schemas.openxmlformats.org/officeDocument/2006/relationships/customXml" Target="../ink/ink2012.xml"/><Relationship Id="rId299" Type="http://schemas.openxmlformats.org/officeDocument/2006/relationships/customXml" Target="../ink/ink1927.xml"/><Relationship Id="rId727" Type="http://schemas.openxmlformats.org/officeDocument/2006/relationships/customXml" Target="../ink/ink2146.xml"/><Relationship Id="rId63" Type="http://schemas.openxmlformats.org/officeDocument/2006/relationships/image" Target="../media/image1749.png"/><Relationship Id="rId159" Type="http://schemas.openxmlformats.org/officeDocument/2006/relationships/image" Target="../media/image1796.png"/><Relationship Id="rId366" Type="http://schemas.openxmlformats.org/officeDocument/2006/relationships/image" Target="../media/image1898.png"/><Relationship Id="rId573" Type="http://schemas.openxmlformats.org/officeDocument/2006/relationships/image" Target="../media/image1998.png"/><Relationship Id="rId226" Type="http://schemas.openxmlformats.org/officeDocument/2006/relationships/customXml" Target="../ink/ink1890.xml"/><Relationship Id="rId433" Type="http://schemas.openxmlformats.org/officeDocument/2006/relationships/image" Target="../media/image1930.png"/><Relationship Id="rId640" Type="http://schemas.openxmlformats.org/officeDocument/2006/relationships/customXml" Target="../ink/ink2101.xml"/><Relationship Id="rId738" Type="http://schemas.openxmlformats.org/officeDocument/2006/relationships/image" Target="../media/image2079.png"/><Relationship Id="rId74" Type="http://schemas.openxmlformats.org/officeDocument/2006/relationships/customXml" Target="../ink/ink1814.xml"/><Relationship Id="rId377" Type="http://schemas.openxmlformats.org/officeDocument/2006/relationships/customXml" Target="../ink/ink1967.xml"/><Relationship Id="rId500" Type="http://schemas.openxmlformats.org/officeDocument/2006/relationships/customXml" Target="../ink/ink2031.xml"/><Relationship Id="rId584" Type="http://schemas.openxmlformats.org/officeDocument/2006/relationships/customXml" Target="../ink/ink2073.xml"/><Relationship Id="rId5" Type="http://schemas.openxmlformats.org/officeDocument/2006/relationships/image" Target="../media/image1720.png"/><Relationship Id="rId237" Type="http://schemas.openxmlformats.org/officeDocument/2006/relationships/image" Target="../media/image1835.png"/><Relationship Id="rId444" Type="http://schemas.openxmlformats.org/officeDocument/2006/relationships/image" Target="../media/image1935.png"/><Relationship Id="rId651" Type="http://schemas.openxmlformats.org/officeDocument/2006/relationships/image" Target="../media/image2037.png"/><Relationship Id="rId290" Type="http://schemas.openxmlformats.org/officeDocument/2006/relationships/image" Target="../media/image1861.png"/><Relationship Id="rId304" Type="http://schemas.openxmlformats.org/officeDocument/2006/relationships/image" Target="../media/image1868.png"/><Relationship Id="rId388" Type="http://schemas.openxmlformats.org/officeDocument/2006/relationships/image" Target="../media/image1909.png"/><Relationship Id="rId511" Type="http://schemas.openxmlformats.org/officeDocument/2006/relationships/image" Target="../media/image1967.png"/><Relationship Id="rId609" Type="http://schemas.openxmlformats.org/officeDocument/2006/relationships/image" Target="../media/image2016.png"/><Relationship Id="rId85" Type="http://schemas.openxmlformats.org/officeDocument/2006/relationships/image" Target="../media/image1760.png"/><Relationship Id="rId150" Type="http://schemas.openxmlformats.org/officeDocument/2006/relationships/customXml" Target="../ink/ink1852.xml"/><Relationship Id="rId595" Type="http://schemas.openxmlformats.org/officeDocument/2006/relationships/image" Target="../media/image2009.png"/><Relationship Id="rId248" Type="http://schemas.openxmlformats.org/officeDocument/2006/relationships/customXml" Target="../ink/ink1901.xml"/><Relationship Id="rId455" Type="http://schemas.openxmlformats.org/officeDocument/2006/relationships/image" Target="../media/image1940.png"/><Relationship Id="rId662" Type="http://schemas.openxmlformats.org/officeDocument/2006/relationships/image" Target="../media/image2042.png"/><Relationship Id="rId12" Type="http://schemas.openxmlformats.org/officeDocument/2006/relationships/customXml" Target="../ink/ink1783.xml"/><Relationship Id="rId108" Type="http://schemas.openxmlformats.org/officeDocument/2006/relationships/customXml" Target="../ink/ink1831.xml"/><Relationship Id="rId315" Type="http://schemas.openxmlformats.org/officeDocument/2006/relationships/customXml" Target="../ink/ink1935.xml"/><Relationship Id="rId522" Type="http://schemas.openxmlformats.org/officeDocument/2006/relationships/customXml" Target="../ink/ink2042.xml"/><Relationship Id="rId96" Type="http://schemas.openxmlformats.org/officeDocument/2006/relationships/customXml" Target="../ink/ink1825.xml"/><Relationship Id="rId161" Type="http://schemas.openxmlformats.org/officeDocument/2006/relationships/image" Target="../media/image1797.png"/><Relationship Id="rId399" Type="http://schemas.openxmlformats.org/officeDocument/2006/relationships/image" Target="../media/image1914.png"/><Relationship Id="rId259" Type="http://schemas.openxmlformats.org/officeDocument/2006/relationships/customXml" Target="../ink/ink1907.xml"/><Relationship Id="rId466" Type="http://schemas.openxmlformats.org/officeDocument/2006/relationships/customXml" Target="../ink/ink2013.xml"/><Relationship Id="rId673" Type="http://schemas.openxmlformats.org/officeDocument/2006/relationships/image" Target="../media/image2047.png"/><Relationship Id="rId23" Type="http://schemas.openxmlformats.org/officeDocument/2006/relationships/image" Target="../media/image1729.png"/><Relationship Id="rId119" Type="http://schemas.openxmlformats.org/officeDocument/2006/relationships/image" Target="../media/image1777.png"/><Relationship Id="rId326" Type="http://schemas.openxmlformats.org/officeDocument/2006/relationships/image" Target="../media/image1879.png"/><Relationship Id="rId533" Type="http://schemas.openxmlformats.org/officeDocument/2006/relationships/image" Target="../media/image1978.png"/><Relationship Id="rId740" Type="http://schemas.openxmlformats.org/officeDocument/2006/relationships/image" Target="../media/image2080.png"/><Relationship Id="rId172" Type="http://schemas.openxmlformats.org/officeDocument/2006/relationships/customXml" Target="../ink/ink1863.xml"/><Relationship Id="rId477" Type="http://schemas.openxmlformats.org/officeDocument/2006/relationships/image" Target="../media/image1951.png"/><Relationship Id="rId600" Type="http://schemas.openxmlformats.org/officeDocument/2006/relationships/customXml" Target="../ink/ink2081.xml"/><Relationship Id="rId684" Type="http://schemas.openxmlformats.org/officeDocument/2006/relationships/image" Target="../media/image2052.png"/><Relationship Id="rId337" Type="http://schemas.openxmlformats.org/officeDocument/2006/relationships/image" Target="../media/image1884.png"/><Relationship Id="rId34" Type="http://schemas.openxmlformats.org/officeDocument/2006/relationships/customXml" Target="../ink/ink1794.xml"/><Relationship Id="rId544" Type="http://schemas.openxmlformats.org/officeDocument/2006/relationships/customXml" Target="../ink/ink2053.xml"/><Relationship Id="rId183" Type="http://schemas.openxmlformats.org/officeDocument/2006/relationships/image" Target="../media/image1808.png"/><Relationship Id="rId390" Type="http://schemas.openxmlformats.org/officeDocument/2006/relationships/image" Target="../media/image1910.png"/><Relationship Id="rId404" Type="http://schemas.openxmlformats.org/officeDocument/2006/relationships/customXml" Target="../ink/ink1981.xml"/><Relationship Id="rId611" Type="http://schemas.openxmlformats.org/officeDocument/2006/relationships/image" Target="../media/image2017.png"/><Relationship Id="rId250" Type="http://schemas.openxmlformats.org/officeDocument/2006/relationships/customXml" Target="../ink/ink1902.xml"/><Relationship Id="rId488" Type="http://schemas.openxmlformats.org/officeDocument/2006/relationships/customXml" Target="../ink/ink2024.xml"/><Relationship Id="rId695" Type="http://schemas.openxmlformats.org/officeDocument/2006/relationships/customXml" Target="../ink/ink2130.xml"/><Relationship Id="rId709" Type="http://schemas.openxmlformats.org/officeDocument/2006/relationships/customXml" Target="../ink/ink2137.xml"/><Relationship Id="rId45" Type="http://schemas.openxmlformats.org/officeDocument/2006/relationships/image" Target="../media/image1740.png"/><Relationship Id="rId110" Type="http://schemas.openxmlformats.org/officeDocument/2006/relationships/customXml" Target="../ink/ink1832.xml"/><Relationship Id="rId348" Type="http://schemas.openxmlformats.org/officeDocument/2006/relationships/customXml" Target="../ink/ink1952.xml"/><Relationship Id="rId555" Type="http://schemas.openxmlformats.org/officeDocument/2006/relationships/image" Target="../media/image1989.png"/><Relationship Id="rId194" Type="http://schemas.openxmlformats.org/officeDocument/2006/relationships/customXml" Target="../ink/ink1874.xml"/><Relationship Id="rId208" Type="http://schemas.openxmlformats.org/officeDocument/2006/relationships/customXml" Target="../ink/ink1881.xml"/><Relationship Id="rId415" Type="http://schemas.openxmlformats.org/officeDocument/2006/relationships/image" Target="../media/image1921.png"/><Relationship Id="rId622" Type="http://schemas.openxmlformats.org/officeDocument/2006/relationships/customXml" Target="../ink/ink2092.xml"/><Relationship Id="rId261" Type="http://schemas.openxmlformats.org/officeDocument/2006/relationships/customXml" Target="../ink/ink1908.xml"/><Relationship Id="rId499" Type="http://schemas.openxmlformats.org/officeDocument/2006/relationships/customXml" Target="../ink/ink2030.xml"/><Relationship Id="rId56" Type="http://schemas.openxmlformats.org/officeDocument/2006/relationships/customXml" Target="../ink/ink1805.xml"/><Relationship Id="rId359" Type="http://schemas.openxmlformats.org/officeDocument/2006/relationships/customXml" Target="../ink/ink1958.xml"/><Relationship Id="rId566" Type="http://schemas.openxmlformats.org/officeDocument/2006/relationships/customXml" Target="../ink/ink2064.xml"/><Relationship Id="rId121" Type="http://schemas.openxmlformats.org/officeDocument/2006/relationships/image" Target="../media/image1778.png"/><Relationship Id="rId219" Type="http://schemas.openxmlformats.org/officeDocument/2006/relationships/image" Target="../media/image1826.png"/><Relationship Id="rId426" Type="http://schemas.openxmlformats.org/officeDocument/2006/relationships/customXml" Target="../ink/ink1992.xml"/><Relationship Id="rId633" Type="http://schemas.openxmlformats.org/officeDocument/2006/relationships/image" Target="../media/image2028.png"/><Relationship Id="rId67" Type="http://schemas.openxmlformats.org/officeDocument/2006/relationships/image" Target="../media/image1751.png"/><Relationship Id="rId272" Type="http://schemas.openxmlformats.org/officeDocument/2006/relationships/image" Target="../media/image1852.png"/><Relationship Id="rId577" Type="http://schemas.openxmlformats.org/officeDocument/2006/relationships/image" Target="../media/image2000.png"/><Relationship Id="rId700" Type="http://schemas.openxmlformats.org/officeDocument/2006/relationships/image" Target="../media/image2060.png"/><Relationship Id="rId132" Type="http://schemas.openxmlformats.org/officeDocument/2006/relationships/customXml" Target="../ink/ink1843.xml"/><Relationship Id="rId437" Type="http://schemas.openxmlformats.org/officeDocument/2006/relationships/image" Target="../media/image1932.png"/><Relationship Id="rId644" Type="http://schemas.openxmlformats.org/officeDocument/2006/relationships/customXml" Target="../ink/ink2103.xml"/><Relationship Id="rId283" Type="http://schemas.openxmlformats.org/officeDocument/2006/relationships/customXml" Target="../ink/ink1919.xml"/><Relationship Id="rId490" Type="http://schemas.openxmlformats.org/officeDocument/2006/relationships/customXml" Target="../ink/ink2025.xml"/><Relationship Id="rId504" Type="http://schemas.openxmlformats.org/officeDocument/2006/relationships/customXml" Target="../ink/ink2033.xml"/><Relationship Id="rId711" Type="http://schemas.openxmlformats.org/officeDocument/2006/relationships/customXml" Target="../ink/ink2138.xml"/><Relationship Id="rId78" Type="http://schemas.openxmlformats.org/officeDocument/2006/relationships/customXml" Target="../ink/ink1816.xml"/><Relationship Id="rId143" Type="http://schemas.openxmlformats.org/officeDocument/2006/relationships/image" Target="../media/image1788.png"/><Relationship Id="rId350" Type="http://schemas.openxmlformats.org/officeDocument/2006/relationships/customXml" Target="../ink/ink1953.xml"/><Relationship Id="rId588" Type="http://schemas.openxmlformats.org/officeDocument/2006/relationships/customXml" Target="../ink/ink2075.xml"/><Relationship Id="rId9" Type="http://schemas.openxmlformats.org/officeDocument/2006/relationships/image" Target="../media/image1722.png"/><Relationship Id="rId210" Type="http://schemas.openxmlformats.org/officeDocument/2006/relationships/customXml" Target="../ink/ink1882.xml"/><Relationship Id="rId448" Type="http://schemas.openxmlformats.org/officeDocument/2006/relationships/image" Target="../media/image1937.png"/><Relationship Id="rId655" Type="http://schemas.openxmlformats.org/officeDocument/2006/relationships/image" Target="../media/image2039.png"/><Relationship Id="rId294" Type="http://schemas.openxmlformats.org/officeDocument/2006/relationships/image" Target="../media/image1863.png"/><Relationship Id="rId308" Type="http://schemas.openxmlformats.org/officeDocument/2006/relationships/image" Target="../media/image1870.png"/><Relationship Id="rId515" Type="http://schemas.openxmlformats.org/officeDocument/2006/relationships/image" Target="../media/image1969.png"/><Relationship Id="rId722" Type="http://schemas.openxmlformats.org/officeDocument/2006/relationships/image" Target="../media/image2071.png"/><Relationship Id="rId89" Type="http://schemas.openxmlformats.org/officeDocument/2006/relationships/image" Target="../media/image1762.png"/><Relationship Id="rId154" Type="http://schemas.openxmlformats.org/officeDocument/2006/relationships/customXml" Target="../ink/ink1854.xml"/><Relationship Id="rId361" Type="http://schemas.openxmlformats.org/officeDocument/2006/relationships/customXml" Target="../ink/ink1959.xml"/><Relationship Id="rId599" Type="http://schemas.openxmlformats.org/officeDocument/2006/relationships/image" Target="../media/image2011.png"/><Relationship Id="rId459" Type="http://schemas.openxmlformats.org/officeDocument/2006/relationships/image" Target="../media/image1942.png"/><Relationship Id="rId666" Type="http://schemas.openxmlformats.org/officeDocument/2006/relationships/customXml" Target="../ink/ink2115.xml"/><Relationship Id="rId16" Type="http://schemas.openxmlformats.org/officeDocument/2006/relationships/customXml" Target="../ink/ink1785.xml"/><Relationship Id="rId221" Type="http://schemas.openxmlformats.org/officeDocument/2006/relationships/image" Target="../media/image1827.png"/><Relationship Id="rId319" Type="http://schemas.openxmlformats.org/officeDocument/2006/relationships/customXml" Target="../ink/ink1937.xml"/><Relationship Id="rId526" Type="http://schemas.openxmlformats.org/officeDocument/2006/relationships/customXml" Target="../ink/ink2044.xml"/><Relationship Id="rId733" Type="http://schemas.openxmlformats.org/officeDocument/2006/relationships/customXml" Target="../ink/ink2149.xml"/><Relationship Id="rId165" Type="http://schemas.openxmlformats.org/officeDocument/2006/relationships/image" Target="../media/image1799.png"/><Relationship Id="rId372" Type="http://schemas.openxmlformats.org/officeDocument/2006/relationships/image" Target="../media/image1901.png"/><Relationship Id="rId677" Type="http://schemas.openxmlformats.org/officeDocument/2006/relationships/image" Target="../media/image2049.png"/><Relationship Id="rId232" Type="http://schemas.openxmlformats.org/officeDocument/2006/relationships/customXml" Target="../ink/ink1893.xml"/><Relationship Id="rId27" Type="http://schemas.openxmlformats.org/officeDocument/2006/relationships/image" Target="../media/image1731.png"/><Relationship Id="rId537" Type="http://schemas.openxmlformats.org/officeDocument/2006/relationships/image" Target="../media/image1980.png"/><Relationship Id="rId744" Type="http://schemas.openxmlformats.org/officeDocument/2006/relationships/image" Target="../media/image2082.png"/><Relationship Id="rId80" Type="http://schemas.openxmlformats.org/officeDocument/2006/relationships/customXml" Target="../ink/ink1817.xml"/><Relationship Id="rId176" Type="http://schemas.openxmlformats.org/officeDocument/2006/relationships/customXml" Target="../ink/ink1865.xml"/><Relationship Id="rId383" Type="http://schemas.openxmlformats.org/officeDocument/2006/relationships/customXml" Target="../ink/ink1970.xml"/><Relationship Id="rId590" Type="http://schemas.openxmlformats.org/officeDocument/2006/relationships/customXml" Target="../ink/ink2076.xml"/><Relationship Id="rId604" Type="http://schemas.openxmlformats.org/officeDocument/2006/relationships/customXml" Target="../ink/ink2083.xml"/><Relationship Id="rId243" Type="http://schemas.openxmlformats.org/officeDocument/2006/relationships/image" Target="../media/image1838.png"/><Relationship Id="rId450" Type="http://schemas.openxmlformats.org/officeDocument/2006/relationships/image" Target="../media/image1938.png"/><Relationship Id="rId688" Type="http://schemas.openxmlformats.org/officeDocument/2006/relationships/image" Target="../media/image2054.png"/><Relationship Id="rId38" Type="http://schemas.openxmlformats.org/officeDocument/2006/relationships/customXml" Target="../ink/ink1796.xml"/><Relationship Id="rId103" Type="http://schemas.openxmlformats.org/officeDocument/2006/relationships/image" Target="../media/image1769.png"/><Relationship Id="rId310" Type="http://schemas.openxmlformats.org/officeDocument/2006/relationships/image" Target="../media/image1871.png"/><Relationship Id="rId548" Type="http://schemas.openxmlformats.org/officeDocument/2006/relationships/customXml" Target="../ink/ink2055.xml"/><Relationship Id="rId91" Type="http://schemas.openxmlformats.org/officeDocument/2006/relationships/image" Target="../media/image1763.png"/><Relationship Id="rId187" Type="http://schemas.openxmlformats.org/officeDocument/2006/relationships/image" Target="../media/image1810.png"/><Relationship Id="rId394" Type="http://schemas.openxmlformats.org/officeDocument/2006/relationships/customXml" Target="../ink/ink1976.xml"/><Relationship Id="rId408" Type="http://schemas.openxmlformats.org/officeDocument/2006/relationships/customXml" Target="../ink/ink1983.xml"/><Relationship Id="rId615" Type="http://schemas.openxmlformats.org/officeDocument/2006/relationships/image" Target="../media/image2019.png"/><Relationship Id="rId254" Type="http://schemas.openxmlformats.org/officeDocument/2006/relationships/image" Target="../media/image1843.png"/><Relationship Id="rId699" Type="http://schemas.openxmlformats.org/officeDocument/2006/relationships/customXml" Target="../ink/ink2132.xml"/><Relationship Id="rId49" Type="http://schemas.openxmlformats.org/officeDocument/2006/relationships/image" Target="../media/image1742.png"/><Relationship Id="rId114" Type="http://schemas.openxmlformats.org/officeDocument/2006/relationships/customXml" Target="../ink/ink1834.xml"/><Relationship Id="rId461" Type="http://schemas.openxmlformats.org/officeDocument/2006/relationships/image" Target="../media/image1943.png"/><Relationship Id="rId559" Type="http://schemas.openxmlformats.org/officeDocument/2006/relationships/image" Target="../media/image1991.png"/><Relationship Id="rId198" Type="http://schemas.openxmlformats.org/officeDocument/2006/relationships/customXml" Target="../ink/ink1876.xml"/><Relationship Id="rId321" Type="http://schemas.openxmlformats.org/officeDocument/2006/relationships/customXml" Target="../ink/ink1938.xml"/><Relationship Id="rId419" Type="http://schemas.openxmlformats.org/officeDocument/2006/relationships/image" Target="../media/image1923.png"/><Relationship Id="rId626" Type="http://schemas.openxmlformats.org/officeDocument/2006/relationships/customXml" Target="../ink/ink2094.xml"/><Relationship Id="rId265" Type="http://schemas.openxmlformats.org/officeDocument/2006/relationships/customXml" Target="../ink/ink1910.xml"/><Relationship Id="rId472" Type="http://schemas.openxmlformats.org/officeDocument/2006/relationships/customXml" Target="../ink/ink2016.xml"/><Relationship Id="rId125" Type="http://schemas.openxmlformats.org/officeDocument/2006/relationships/image" Target="../media/image1348.png"/><Relationship Id="rId332" Type="http://schemas.openxmlformats.org/officeDocument/2006/relationships/customXml" Target="../ink/ink1944.xml"/><Relationship Id="rId637" Type="http://schemas.openxmlformats.org/officeDocument/2006/relationships/image" Target="../media/image2030.png"/><Relationship Id="rId276" Type="http://schemas.openxmlformats.org/officeDocument/2006/relationships/image" Target="../media/image1854.png"/><Relationship Id="rId483" Type="http://schemas.openxmlformats.org/officeDocument/2006/relationships/image" Target="../media/image1954.png"/><Relationship Id="rId690" Type="http://schemas.openxmlformats.org/officeDocument/2006/relationships/image" Target="../media/image2055.png"/><Relationship Id="rId704" Type="http://schemas.openxmlformats.org/officeDocument/2006/relationships/image" Target="../media/image2062.png"/><Relationship Id="rId40" Type="http://schemas.openxmlformats.org/officeDocument/2006/relationships/customXml" Target="../ink/ink1797.xml"/><Relationship Id="rId136" Type="http://schemas.openxmlformats.org/officeDocument/2006/relationships/customXml" Target="../ink/ink1845.xml"/><Relationship Id="rId343" Type="http://schemas.openxmlformats.org/officeDocument/2006/relationships/image" Target="../media/image1887.png"/><Relationship Id="rId550" Type="http://schemas.openxmlformats.org/officeDocument/2006/relationships/customXml" Target="../ink/ink2056.xml"/><Relationship Id="rId203" Type="http://schemas.openxmlformats.org/officeDocument/2006/relationships/image" Target="../media/image1818.png"/><Relationship Id="rId648" Type="http://schemas.openxmlformats.org/officeDocument/2006/relationships/customXml" Target="../ink/ink2105.xml"/><Relationship Id="rId287" Type="http://schemas.openxmlformats.org/officeDocument/2006/relationships/customXml" Target="../ink/ink1921.xml"/><Relationship Id="rId410" Type="http://schemas.openxmlformats.org/officeDocument/2006/relationships/customXml" Target="../ink/ink1984.xml"/><Relationship Id="rId494" Type="http://schemas.openxmlformats.org/officeDocument/2006/relationships/customXml" Target="../ink/ink2027.xml"/><Relationship Id="rId508" Type="http://schemas.openxmlformats.org/officeDocument/2006/relationships/customXml" Target="../ink/ink2035.xml"/><Relationship Id="rId715" Type="http://schemas.openxmlformats.org/officeDocument/2006/relationships/customXml" Target="../ink/ink2140.xml"/><Relationship Id="rId147" Type="http://schemas.openxmlformats.org/officeDocument/2006/relationships/image" Target="../media/image1790.png"/><Relationship Id="rId354" Type="http://schemas.openxmlformats.org/officeDocument/2006/relationships/image" Target="../media/image1892.png"/><Relationship Id="rId51" Type="http://schemas.openxmlformats.org/officeDocument/2006/relationships/image" Target="../media/image1743.png"/><Relationship Id="rId561" Type="http://schemas.openxmlformats.org/officeDocument/2006/relationships/image" Target="../media/image1992.png"/><Relationship Id="rId659" Type="http://schemas.openxmlformats.org/officeDocument/2006/relationships/customXml" Target="../ink/ink2111.xml"/><Relationship Id="rId214" Type="http://schemas.openxmlformats.org/officeDocument/2006/relationships/customXml" Target="../ink/ink1884.xml"/><Relationship Id="rId298" Type="http://schemas.openxmlformats.org/officeDocument/2006/relationships/image" Target="../media/image1865.png"/><Relationship Id="rId421" Type="http://schemas.openxmlformats.org/officeDocument/2006/relationships/image" Target="../media/image1924.png"/><Relationship Id="rId519" Type="http://schemas.openxmlformats.org/officeDocument/2006/relationships/image" Target="../media/image1971.png"/><Relationship Id="rId158" Type="http://schemas.openxmlformats.org/officeDocument/2006/relationships/customXml" Target="../ink/ink1856.xml"/><Relationship Id="rId726" Type="http://schemas.openxmlformats.org/officeDocument/2006/relationships/image" Target="../media/image2073.png"/></Relationships>
</file>

<file path=ppt/slides/_rels/slide22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2923.xml"/><Relationship Id="rId21" Type="http://schemas.openxmlformats.org/officeDocument/2006/relationships/customXml" Target="../ink/ink2166.xml"/><Relationship Id="rId170" Type="http://schemas.openxmlformats.org/officeDocument/2006/relationships/image" Target="../media/image2168.png"/><Relationship Id="rId268" Type="http://schemas.openxmlformats.org/officeDocument/2006/relationships/image" Target="../media/image2217.png"/><Relationship Id="rId475" Type="http://schemas.openxmlformats.org/officeDocument/2006/relationships/customXml" Target="../ink/ink2394.xml"/><Relationship Id="rId682" Type="http://schemas.openxmlformats.org/officeDocument/2006/relationships/customXml" Target="../ink/ink2498.xml"/><Relationship Id="rId128" Type="http://schemas.openxmlformats.org/officeDocument/2006/relationships/image" Target="../media/image2147.png"/><Relationship Id="rId335" Type="http://schemas.openxmlformats.org/officeDocument/2006/relationships/customXml" Target="../ink/ink2323.xml"/><Relationship Id="rId542" Type="http://schemas.openxmlformats.org/officeDocument/2006/relationships/image" Target="../media/image2352.png"/><Relationship Id="rId987" Type="http://schemas.openxmlformats.org/officeDocument/2006/relationships/image" Target="../media/image2573.png"/><Relationship Id="rId1172" Type="http://schemas.openxmlformats.org/officeDocument/2006/relationships/customXml" Target="../ink/ink2745.xml"/><Relationship Id="rId402" Type="http://schemas.openxmlformats.org/officeDocument/2006/relationships/image" Target="../media/image2284.png"/><Relationship Id="rId847" Type="http://schemas.openxmlformats.org/officeDocument/2006/relationships/image" Target="../media/image2503.png"/><Relationship Id="rId1032" Type="http://schemas.openxmlformats.org/officeDocument/2006/relationships/customXml" Target="../ink/ink2674.xml"/><Relationship Id="rId1477" Type="http://schemas.openxmlformats.org/officeDocument/2006/relationships/image" Target="../media/image2814.png"/><Relationship Id="rId707" Type="http://schemas.openxmlformats.org/officeDocument/2006/relationships/image" Target="../media/image2434.png"/><Relationship Id="rId914" Type="http://schemas.openxmlformats.org/officeDocument/2006/relationships/customXml" Target="../ink/ink2615.xml"/><Relationship Id="rId1337" Type="http://schemas.openxmlformats.org/officeDocument/2006/relationships/customXml" Target="../ink/ink2829.xml"/><Relationship Id="rId1544" Type="http://schemas.openxmlformats.org/officeDocument/2006/relationships/image" Target="../media/image2847.png"/><Relationship Id="rId43" Type="http://schemas.openxmlformats.org/officeDocument/2006/relationships/customXml" Target="../ink/ink2177.xml"/><Relationship Id="rId1404" Type="http://schemas.openxmlformats.org/officeDocument/2006/relationships/customXml" Target="../ink/ink2864.xml"/><Relationship Id="rId1611" Type="http://schemas.openxmlformats.org/officeDocument/2006/relationships/customXml" Target="../ink/ink2968.xml"/><Relationship Id="rId192" Type="http://schemas.openxmlformats.org/officeDocument/2006/relationships/image" Target="../media/image2179.png"/><Relationship Id="rId497" Type="http://schemas.openxmlformats.org/officeDocument/2006/relationships/customXml" Target="../ink/ink2405.xml"/><Relationship Id="rId357" Type="http://schemas.openxmlformats.org/officeDocument/2006/relationships/customXml" Target="../ink/ink2334.xml"/><Relationship Id="rId1194" Type="http://schemas.openxmlformats.org/officeDocument/2006/relationships/customXml" Target="../ink/ink2756.xml"/><Relationship Id="rId217" Type="http://schemas.openxmlformats.org/officeDocument/2006/relationships/customXml" Target="../ink/ink2264.xml"/><Relationship Id="rId564" Type="http://schemas.openxmlformats.org/officeDocument/2006/relationships/image" Target="../media/image2363.png"/><Relationship Id="rId771" Type="http://schemas.openxmlformats.org/officeDocument/2006/relationships/customXml" Target="../ink/ink2543.xml"/><Relationship Id="rId869" Type="http://schemas.openxmlformats.org/officeDocument/2006/relationships/image" Target="../media/image2514.png"/><Relationship Id="rId1499" Type="http://schemas.openxmlformats.org/officeDocument/2006/relationships/image" Target="../media/image2825.png"/><Relationship Id="rId424" Type="http://schemas.openxmlformats.org/officeDocument/2006/relationships/image" Target="../media/image2294.png"/><Relationship Id="rId631" Type="http://schemas.openxmlformats.org/officeDocument/2006/relationships/image" Target="../media/image2396.png"/><Relationship Id="rId729" Type="http://schemas.openxmlformats.org/officeDocument/2006/relationships/image" Target="../media/image2445.png"/><Relationship Id="rId1054" Type="http://schemas.openxmlformats.org/officeDocument/2006/relationships/customXml" Target="../ink/ink2685.xml"/><Relationship Id="rId1261" Type="http://schemas.openxmlformats.org/officeDocument/2006/relationships/customXml" Target="../ink/ink2791.xml"/><Relationship Id="rId1359" Type="http://schemas.openxmlformats.org/officeDocument/2006/relationships/customXml" Target="../ink/ink2840.xml"/><Relationship Id="rId936" Type="http://schemas.openxmlformats.org/officeDocument/2006/relationships/customXml" Target="../ink/ink2626.xml"/><Relationship Id="rId1121" Type="http://schemas.openxmlformats.org/officeDocument/2006/relationships/customXml" Target="../ink/ink2719.xml"/><Relationship Id="rId1219" Type="http://schemas.openxmlformats.org/officeDocument/2006/relationships/image" Target="../media/image2688.png"/><Relationship Id="rId1566" Type="http://schemas.openxmlformats.org/officeDocument/2006/relationships/image" Target="../media/image2858.png"/><Relationship Id="rId65" Type="http://schemas.openxmlformats.org/officeDocument/2006/relationships/customXml" Target="../ink/ink2188.xml"/><Relationship Id="rId1426" Type="http://schemas.openxmlformats.org/officeDocument/2006/relationships/customXml" Target="../ink/ink2875.xml"/><Relationship Id="rId1633" Type="http://schemas.openxmlformats.org/officeDocument/2006/relationships/customXml" Target="../ink/ink2979.xml"/><Relationship Id="rId281" Type="http://schemas.openxmlformats.org/officeDocument/2006/relationships/customXml" Target="../ink/ink2296.xml"/><Relationship Id="rId141" Type="http://schemas.openxmlformats.org/officeDocument/2006/relationships/customXml" Target="../ink/ink2226.xml"/><Relationship Id="rId379" Type="http://schemas.openxmlformats.org/officeDocument/2006/relationships/customXml" Target="../ink/ink2345.xml"/><Relationship Id="rId586" Type="http://schemas.openxmlformats.org/officeDocument/2006/relationships/image" Target="../media/image2374.png"/><Relationship Id="rId793" Type="http://schemas.openxmlformats.org/officeDocument/2006/relationships/customXml" Target="../ink/ink2554.xml"/><Relationship Id="rId7" Type="http://schemas.openxmlformats.org/officeDocument/2006/relationships/customXml" Target="../ink/ink2159.xml"/><Relationship Id="rId239" Type="http://schemas.openxmlformats.org/officeDocument/2006/relationships/customXml" Target="../ink/ink2275.xml"/><Relationship Id="rId446" Type="http://schemas.openxmlformats.org/officeDocument/2006/relationships/image" Target="../media/image2304.png"/><Relationship Id="rId653" Type="http://schemas.openxmlformats.org/officeDocument/2006/relationships/image" Target="../media/image2407.png"/><Relationship Id="rId1076" Type="http://schemas.openxmlformats.org/officeDocument/2006/relationships/customXml" Target="../ink/ink2696.xml"/><Relationship Id="rId1283" Type="http://schemas.openxmlformats.org/officeDocument/2006/relationships/customXml" Target="../ink/ink2802.xml"/><Relationship Id="rId1490" Type="http://schemas.openxmlformats.org/officeDocument/2006/relationships/customXml" Target="../ink/ink2907.xml"/><Relationship Id="rId306" Type="http://schemas.openxmlformats.org/officeDocument/2006/relationships/image" Target="../media/image2236.png"/><Relationship Id="rId860" Type="http://schemas.openxmlformats.org/officeDocument/2006/relationships/customXml" Target="../ink/ink2588.xml"/><Relationship Id="rId958" Type="http://schemas.openxmlformats.org/officeDocument/2006/relationships/customXml" Target="../ink/ink2637.xml"/><Relationship Id="rId1143" Type="http://schemas.openxmlformats.org/officeDocument/2006/relationships/customXml" Target="../ink/ink2730.xml"/><Relationship Id="rId1588" Type="http://schemas.openxmlformats.org/officeDocument/2006/relationships/image" Target="../media/image2869.png"/><Relationship Id="rId87" Type="http://schemas.openxmlformats.org/officeDocument/2006/relationships/customXml" Target="../ink/ink2199.xml"/><Relationship Id="rId513" Type="http://schemas.openxmlformats.org/officeDocument/2006/relationships/customXml" Target="../ink/ink2413.xml"/><Relationship Id="rId720" Type="http://schemas.openxmlformats.org/officeDocument/2006/relationships/customXml" Target="../ink/ink2517.xml"/><Relationship Id="rId818" Type="http://schemas.openxmlformats.org/officeDocument/2006/relationships/image" Target="../media/image2489.png"/><Relationship Id="rId1350" Type="http://schemas.openxmlformats.org/officeDocument/2006/relationships/image" Target="../media/image2752.png"/><Relationship Id="rId1448" Type="http://schemas.openxmlformats.org/officeDocument/2006/relationships/customXml" Target="../ink/ink2886.xml"/><Relationship Id="rId1655" Type="http://schemas.openxmlformats.org/officeDocument/2006/relationships/customXml" Target="../ink/ink2991.xml"/><Relationship Id="rId1003" Type="http://schemas.openxmlformats.org/officeDocument/2006/relationships/image" Target="../media/image2581.png"/><Relationship Id="rId1210" Type="http://schemas.openxmlformats.org/officeDocument/2006/relationships/customXml" Target="../ink/ink2764.xml"/><Relationship Id="rId1308" Type="http://schemas.openxmlformats.org/officeDocument/2006/relationships/image" Target="../media/image2731.png"/><Relationship Id="rId1515" Type="http://schemas.openxmlformats.org/officeDocument/2006/relationships/image" Target="../media/image2833.png"/><Relationship Id="rId14" Type="http://schemas.openxmlformats.org/officeDocument/2006/relationships/image" Target="../media/image2090.png"/><Relationship Id="rId163" Type="http://schemas.openxmlformats.org/officeDocument/2006/relationships/customXml" Target="../ink/ink2237.xml"/><Relationship Id="rId370" Type="http://schemas.openxmlformats.org/officeDocument/2006/relationships/image" Target="../media/image2268.png"/><Relationship Id="rId230" Type="http://schemas.openxmlformats.org/officeDocument/2006/relationships/image" Target="../media/image2198.png"/><Relationship Id="rId468" Type="http://schemas.openxmlformats.org/officeDocument/2006/relationships/image" Target="../media/image2315.png"/><Relationship Id="rId675" Type="http://schemas.openxmlformats.org/officeDocument/2006/relationships/image" Target="../media/image2418.png"/><Relationship Id="rId882" Type="http://schemas.openxmlformats.org/officeDocument/2006/relationships/customXml" Target="../ink/ink2599.xml"/><Relationship Id="rId1098" Type="http://schemas.openxmlformats.org/officeDocument/2006/relationships/customXml" Target="../ink/ink2707.xml"/><Relationship Id="rId328" Type="http://schemas.openxmlformats.org/officeDocument/2006/relationships/image" Target="../media/image2247.png"/><Relationship Id="rId535" Type="http://schemas.openxmlformats.org/officeDocument/2006/relationships/customXml" Target="../ink/ink2424.xml"/><Relationship Id="rId742" Type="http://schemas.openxmlformats.org/officeDocument/2006/relationships/customXml" Target="../ink/ink2528.xml"/><Relationship Id="rId1165" Type="http://schemas.openxmlformats.org/officeDocument/2006/relationships/image" Target="../media/image2661.png"/><Relationship Id="rId1372" Type="http://schemas.openxmlformats.org/officeDocument/2006/relationships/customXml" Target="../ink/ink2847.xml"/><Relationship Id="rId602" Type="http://schemas.openxmlformats.org/officeDocument/2006/relationships/image" Target="../media/image2382.png"/><Relationship Id="rId1025" Type="http://schemas.openxmlformats.org/officeDocument/2006/relationships/image" Target="../media/image2592.png"/><Relationship Id="rId1232" Type="http://schemas.openxmlformats.org/officeDocument/2006/relationships/customXml" Target="../ink/ink2775.xml"/><Relationship Id="rId907" Type="http://schemas.openxmlformats.org/officeDocument/2006/relationships/image" Target="../media/image2533.png"/><Relationship Id="rId1537" Type="http://schemas.openxmlformats.org/officeDocument/2006/relationships/image" Target="../media/image2844.png"/><Relationship Id="rId36" Type="http://schemas.openxmlformats.org/officeDocument/2006/relationships/image" Target="../media/image2101.png"/><Relationship Id="rId1604" Type="http://schemas.openxmlformats.org/officeDocument/2006/relationships/image" Target="../media/image2877.png"/><Relationship Id="rId185" Type="http://schemas.openxmlformats.org/officeDocument/2006/relationships/customXml" Target="../ink/ink2248.xml"/><Relationship Id="rId392" Type="http://schemas.openxmlformats.org/officeDocument/2006/relationships/image" Target="../media/image2279.png"/><Relationship Id="rId697" Type="http://schemas.openxmlformats.org/officeDocument/2006/relationships/image" Target="../media/image2429.png"/><Relationship Id="rId252" Type="http://schemas.openxmlformats.org/officeDocument/2006/relationships/image" Target="../media/image2209.png"/><Relationship Id="rId1187" Type="http://schemas.openxmlformats.org/officeDocument/2006/relationships/image" Target="../media/image2672.png"/><Relationship Id="rId112" Type="http://schemas.openxmlformats.org/officeDocument/2006/relationships/image" Target="../media/image2139.png"/><Relationship Id="rId557" Type="http://schemas.openxmlformats.org/officeDocument/2006/relationships/customXml" Target="../ink/ink2435.xml"/><Relationship Id="rId764" Type="http://schemas.openxmlformats.org/officeDocument/2006/relationships/image" Target="../media/image2462.png"/><Relationship Id="rId971" Type="http://schemas.openxmlformats.org/officeDocument/2006/relationships/image" Target="../media/image2565.png"/><Relationship Id="rId1394" Type="http://schemas.openxmlformats.org/officeDocument/2006/relationships/customXml" Target="../ink/ink2859.xml"/><Relationship Id="rId417" Type="http://schemas.openxmlformats.org/officeDocument/2006/relationships/customXml" Target="../ink/ink2364.xml"/><Relationship Id="rId624" Type="http://schemas.openxmlformats.org/officeDocument/2006/relationships/customXml" Target="../ink/ink2469.xml"/><Relationship Id="rId831" Type="http://schemas.openxmlformats.org/officeDocument/2006/relationships/customXml" Target="../ink/ink2573.xml"/><Relationship Id="rId1047" Type="http://schemas.openxmlformats.org/officeDocument/2006/relationships/image" Target="../media/image2603.png"/><Relationship Id="rId1254" Type="http://schemas.openxmlformats.org/officeDocument/2006/relationships/image" Target="../media/image2704.png"/><Relationship Id="rId1461" Type="http://schemas.openxmlformats.org/officeDocument/2006/relationships/image" Target="../media/image2806.png"/><Relationship Id="rId929" Type="http://schemas.openxmlformats.org/officeDocument/2006/relationships/image" Target="../media/image2544.png"/><Relationship Id="rId1114" Type="http://schemas.openxmlformats.org/officeDocument/2006/relationships/image" Target="../media/image2636.png"/><Relationship Id="rId1321" Type="http://schemas.openxmlformats.org/officeDocument/2006/relationships/customXml" Target="../ink/ink2821.xml"/><Relationship Id="rId1559" Type="http://schemas.openxmlformats.org/officeDocument/2006/relationships/customXml" Target="../ink/ink2942.xml"/><Relationship Id="rId58" Type="http://schemas.openxmlformats.org/officeDocument/2006/relationships/image" Target="../media/image2112.png"/><Relationship Id="rId1419" Type="http://schemas.openxmlformats.org/officeDocument/2006/relationships/image" Target="../media/image2785.png"/><Relationship Id="rId1626" Type="http://schemas.openxmlformats.org/officeDocument/2006/relationships/image" Target="../media/image2888.png"/><Relationship Id="rId274" Type="http://schemas.openxmlformats.org/officeDocument/2006/relationships/image" Target="../media/image2220.png"/><Relationship Id="rId481" Type="http://schemas.openxmlformats.org/officeDocument/2006/relationships/customXml" Target="../ink/ink2397.xml"/><Relationship Id="rId134" Type="http://schemas.openxmlformats.org/officeDocument/2006/relationships/image" Target="../media/image2150.png"/><Relationship Id="rId579" Type="http://schemas.openxmlformats.org/officeDocument/2006/relationships/customXml" Target="../ink/ink2446.xml"/><Relationship Id="rId786" Type="http://schemas.openxmlformats.org/officeDocument/2006/relationships/image" Target="../media/image2473.png"/><Relationship Id="rId993" Type="http://schemas.openxmlformats.org/officeDocument/2006/relationships/image" Target="../media/image2576.png"/><Relationship Id="rId341" Type="http://schemas.openxmlformats.org/officeDocument/2006/relationships/customXml" Target="../ink/ink2326.xml"/><Relationship Id="rId439" Type="http://schemas.openxmlformats.org/officeDocument/2006/relationships/customXml" Target="../ink/ink2376.xml"/><Relationship Id="rId646" Type="http://schemas.openxmlformats.org/officeDocument/2006/relationships/customXml" Target="../ink/ink2480.xml"/><Relationship Id="rId1069" Type="http://schemas.openxmlformats.org/officeDocument/2006/relationships/image" Target="../media/image2614.png"/><Relationship Id="rId1276" Type="http://schemas.openxmlformats.org/officeDocument/2006/relationships/image" Target="../media/image2715.png"/><Relationship Id="rId1483" Type="http://schemas.openxmlformats.org/officeDocument/2006/relationships/image" Target="../media/image2817.png"/><Relationship Id="rId201" Type="http://schemas.openxmlformats.org/officeDocument/2006/relationships/customXml" Target="../ink/ink2256.xml"/><Relationship Id="rId506" Type="http://schemas.openxmlformats.org/officeDocument/2006/relationships/image" Target="../media/image2334.png"/><Relationship Id="rId853" Type="http://schemas.openxmlformats.org/officeDocument/2006/relationships/image" Target="../media/image2506.png"/><Relationship Id="rId1136" Type="http://schemas.openxmlformats.org/officeDocument/2006/relationships/image" Target="../media/image2647.png"/><Relationship Id="rId713" Type="http://schemas.openxmlformats.org/officeDocument/2006/relationships/image" Target="../media/image2437.png"/><Relationship Id="rId920" Type="http://schemas.openxmlformats.org/officeDocument/2006/relationships/customXml" Target="../ink/ink2618.xml"/><Relationship Id="rId1343" Type="http://schemas.openxmlformats.org/officeDocument/2006/relationships/customXml" Target="../ink/ink2832.xml"/><Relationship Id="rId1550" Type="http://schemas.openxmlformats.org/officeDocument/2006/relationships/image" Target="../media/image2850.png"/><Relationship Id="rId1648" Type="http://schemas.openxmlformats.org/officeDocument/2006/relationships/image" Target="../media/image2898.png"/><Relationship Id="rId1203" Type="http://schemas.openxmlformats.org/officeDocument/2006/relationships/image" Target="../media/image2680.png"/><Relationship Id="rId1410" Type="http://schemas.openxmlformats.org/officeDocument/2006/relationships/customXml" Target="../ink/ink2867.xml"/><Relationship Id="rId1508" Type="http://schemas.openxmlformats.org/officeDocument/2006/relationships/customXml" Target="../ink/ink2916.xml"/><Relationship Id="rId296" Type="http://schemas.openxmlformats.org/officeDocument/2006/relationships/image" Target="../media/image2231.png"/><Relationship Id="rId156" Type="http://schemas.openxmlformats.org/officeDocument/2006/relationships/image" Target="../media/image2161.png"/><Relationship Id="rId363" Type="http://schemas.openxmlformats.org/officeDocument/2006/relationships/customXml" Target="../ink/ink2337.xml"/><Relationship Id="rId570" Type="http://schemas.openxmlformats.org/officeDocument/2006/relationships/image" Target="../media/image2366.png"/><Relationship Id="rId223" Type="http://schemas.openxmlformats.org/officeDocument/2006/relationships/customXml" Target="../ink/ink2267.xml"/><Relationship Id="rId430" Type="http://schemas.openxmlformats.org/officeDocument/2006/relationships/customXml" Target="../ink/ink2371.xml"/><Relationship Id="rId668" Type="http://schemas.openxmlformats.org/officeDocument/2006/relationships/customXml" Target="../ink/ink2491.xml"/><Relationship Id="rId875" Type="http://schemas.openxmlformats.org/officeDocument/2006/relationships/image" Target="../media/image2517.png"/><Relationship Id="rId1060" Type="http://schemas.openxmlformats.org/officeDocument/2006/relationships/customXml" Target="../ink/ink2688.xml"/><Relationship Id="rId1298" Type="http://schemas.openxmlformats.org/officeDocument/2006/relationships/image" Target="../media/image2726.png"/><Relationship Id="rId528" Type="http://schemas.openxmlformats.org/officeDocument/2006/relationships/image" Target="../media/image2345.png"/><Relationship Id="rId735" Type="http://schemas.openxmlformats.org/officeDocument/2006/relationships/image" Target="../media/image2448.png"/><Relationship Id="rId942" Type="http://schemas.openxmlformats.org/officeDocument/2006/relationships/customXml" Target="../ink/ink2629.xml"/><Relationship Id="rId1158" Type="http://schemas.openxmlformats.org/officeDocument/2006/relationships/customXml" Target="../ink/ink2738.xml"/><Relationship Id="rId1365" Type="http://schemas.openxmlformats.org/officeDocument/2006/relationships/customXml" Target="../ink/ink2843.xml"/><Relationship Id="rId1572" Type="http://schemas.openxmlformats.org/officeDocument/2006/relationships/image" Target="../media/image2861.png"/><Relationship Id="rId1018" Type="http://schemas.openxmlformats.org/officeDocument/2006/relationships/customXml" Target="../ink/ink2667.xml"/><Relationship Id="rId1225" Type="http://schemas.openxmlformats.org/officeDocument/2006/relationships/image" Target="../media/image2691.png"/><Relationship Id="rId1432" Type="http://schemas.openxmlformats.org/officeDocument/2006/relationships/customXml" Target="../ink/ink2878.xml"/><Relationship Id="rId71" Type="http://schemas.openxmlformats.org/officeDocument/2006/relationships/customXml" Target="../ink/ink2191.xml"/><Relationship Id="rId802" Type="http://schemas.openxmlformats.org/officeDocument/2006/relationships/image" Target="../media/image2481.png"/><Relationship Id="rId29" Type="http://schemas.openxmlformats.org/officeDocument/2006/relationships/customXml" Target="../ink/ink2170.xml"/><Relationship Id="rId178" Type="http://schemas.openxmlformats.org/officeDocument/2006/relationships/image" Target="../media/image2172.png"/><Relationship Id="rId385" Type="http://schemas.openxmlformats.org/officeDocument/2006/relationships/customXml" Target="../ink/ink2348.xml"/><Relationship Id="rId592" Type="http://schemas.openxmlformats.org/officeDocument/2006/relationships/image" Target="../media/image2377.png"/><Relationship Id="rId245" Type="http://schemas.openxmlformats.org/officeDocument/2006/relationships/customXml" Target="../ink/ink2278.xml"/><Relationship Id="rId452" Type="http://schemas.openxmlformats.org/officeDocument/2006/relationships/image" Target="../media/image2307.png"/><Relationship Id="rId897" Type="http://schemas.openxmlformats.org/officeDocument/2006/relationships/image" Target="../media/image2528.png"/><Relationship Id="rId1082" Type="http://schemas.openxmlformats.org/officeDocument/2006/relationships/customXml" Target="../ink/ink2699.xml"/><Relationship Id="rId105" Type="http://schemas.openxmlformats.org/officeDocument/2006/relationships/customXml" Target="../ink/ink2208.xml"/><Relationship Id="rId312" Type="http://schemas.openxmlformats.org/officeDocument/2006/relationships/image" Target="../media/image2239.png"/><Relationship Id="rId757" Type="http://schemas.openxmlformats.org/officeDocument/2006/relationships/customXml" Target="../ink/ink2536.xml"/><Relationship Id="rId964" Type="http://schemas.openxmlformats.org/officeDocument/2006/relationships/customXml" Target="../ink/ink2640.xml"/><Relationship Id="rId1387" Type="http://schemas.openxmlformats.org/officeDocument/2006/relationships/image" Target="../media/image2769.png"/><Relationship Id="rId1594" Type="http://schemas.openxmlformats.org/officeDocument/2006/relationships/image" Target="../media/image2872.png"/><Relationship Id="rId93" Type="http://schemas.openxmlformats.org/officeDocument/2006/relationships/customXml" Target="../ink/ink2202.xml"/><Relationship Id="rId617" Type="http://schemas.openxmlformats.org/officeDocument/2006/relationships/customXml" Target="../ink/ink2465.xml"/><Relationship Id="rId824" Type="http://schemas.openxmlformats.org/officeDocument/2006/relationships/image" Target="../media/image2492.png"/><Relationship Id="rId1247" Type="http://schemas.openxmlformats.org/officeDocument/2006/relationships/customXml" Target="../ink/ink2783.xml"/><Relationship Id="rId1454" Type="http://schemas.openxmlformats.org/officeDocument/2006/relationships/customXml" Target="../ink/ink2889.xml"/><Relationship Id="rId1661" Type="http://schemas.openxmlformats.org/officeDocument/2006/relationships/customXml" Target="../ink/ink2994.xml"/><Relationship Id="rId1107" Type="http://schemas.openxmlformats.org/officeDocument/2006/relationships/customXml" Target="../ink/ink2712.xml"/><Relationship Id="rId1314" Type="http://schemas.openxmlformats.org/officeDocument/2006/relationships/image" Target="../media/image2734.png"/><Relationship Id="rId1521" Type="http://schemas.openxmlformats.org/officeDocument/2006/relationships/image" Target="../media/image2836.png"/><Relationship Id="rId1619" Type="http://schemas.openxmlformats.org/officeDocument/2006/relationships/customXml" Target="../ink/ink2972.xml"/><Relationship Id="rId20" Type="http://schemas.openxmlformats.org/officeDocument/2006/relationships/image" Target="../media/image2093.png"/><Relationship Id="rId267" Type="http://schemas.openxmlformats.org/officeDocument/2006/relationships/customXml" Target="../ink/ink2289.xml"/><Relationship Id="rId474" Type="http://schemas.openxmlformats.org/officeDocument/2006/relationships/image" Target="../media/image2318.png"/><Relationship Id="rId127" Type="http://schemas.openxmlformats.org/officeDocument/2006/relationships/customXml" Target="../ink/ink2219.xml"/><Relationship Id="rId681" Type="http://schemas.openxmlformats.org/officeDocument/2006/relationships/image" Target="../media/image2421.png"/><Relationship Id="rId779" Type="http://schemas.openxmlformats.org/officeDocument/2006/relationships/customXml" Target="../ink/ink2547.xml"/><Relationship Id="rId986" Type="http://schemas.openxmlformats.org/officeDocument/2006/relationships/customXml" Target="../ink/ink2651.xml"/><Relationship Id="rId334" Type="http://schemas.openxmlformats.org/officeDocument/2006/relationships/image" Target="../media/image2250.png"/><Relationship Id="rId541" Type="http://schemas.openxmlformats.org/officeDocument/2006/relationships/customXml" Target="../ink/ink2427.xml"/><Relationship Id="rId639" Type="http://schemas.openxmlformats.org/officeDocument/2006/relationships/image" Target="../media/image2400.png"/><Relationship Id="rId1171" Type="http://schemas.openxmlformats.org/officeDocument/2006/relationships/image" Target="../media/image2664.png"/><Relationship Id="rId1269" Type="http://schemas.openxmlformats.org/officeDocument/2006/relationships/customXml" Target="../ink/ink2795.xml"/><Relationship Id="rId1476" Type="http://schemas.openxmlformats.org/officeDocument/2006/relationships/customXml" Target="../ink/ink2900.xml"/><Relationship Id="rId401" Type="http://schemas.openxmlformats.org/officeDocument/2006/relationships/customXml" Target="../ink/ink2356.xml"/><Relationship Id="rId846" Type="http://schemas.openxmlformats.org/officeDocument/2006/relationships/customXml" Target="../ink/ink2581.xml"/><Relationship Id="rId1031" Type="http://schemas.openxmlformats.org/officeDocument/2006/relationships/image" Target="../media/image2595.png"/><Relationship Id="rId1129" Type="http://schemas.openxmlformats.org/officeDocument/2006/relationships/customXml" Target="../ink/ink2723.xml"/><Relationship Id="rId706" Type="http://schemas.openxmlformats.org/officeDocument/2006/relationships/customXml" Target="../ink/ink2510.xml"/><Relationship Id="rId913" Type="http://schemas.openxmlformats.org/officeDocument/2006/relationships/image" Target="../media/image2536.png"/><Relationship Id="rId1336" Type="http://schemas.openxmlformats.org/officeDocument/2006/relationships/image" Target="../media/image2745.png"/><Relationship Id="rId1543" Type="http://schemas.openxmlformats.org/officeDocument/2006/relationships/customXml" Target="../ink/ink2934.xml"/><Relationship Id="rId42" Type="http://schemas.openxmlformats.org/officeDocument/2006/relationships/image" Target="../media/image2104.png"/><Relationship Id="rId1403" Type="http://schemas.openxmlformats.org/officeDocument/2006/relationships/image" Target="../media/image2777.png"/><Relationship Id="rId1610" Type="http://schemas.openxmlformats.org/officeDocument/2006/relationships/image" Target="../media/image2880.png"/><Relationship Id="rId191" Type="http://schemas.openxmlformats.org/officeDocument/2006/relationships/customXml" Target="../ink/ink2251.xml"/><Relationship Id="rId289" Type="http://schemas.openxmlformats.org/officeDocument/2006/relationships/customXml" Target="../ink/ink2300.xml"/><Relationship Id="rId496" Type="http://schemas.openxmlformats.org/officeDocument/2006/relationships/image" Target="../media/image2329.png"/><Relationship Id="rId149" Type="http://schemas.openxmlformats.org/officeDocument/2006/relationships/customXml" Target="../ink/ink2230.xml"/><Relationship Id="rId356" Type="http://schemas.openxmlformats.org/officeDocument/2006/relationships/image" Target="../media/image2261.png"/><Relationship Id="rId563" Type="http://schemas.openxmlformats.org/officeDocument/2006/relationships/customXml" Target="../ink/ink2438.xml"/><Relationship Id="rId770" Type="http://schemas.openxmlformats.org/officeDocument/2006/relationships/image" Target="../media/image2465.png"/><Relationship Id="rId1193" Type="http://schemas.openxmlformats.org/officeDocument/2006/relationships/image" Target="../media/image2675.png"/><Relationship Id="rId216" Type="http://schemas.openxmlformats.org/officeDocument/2006/relationships/image" Target="../media/image2191.png"/><Relationship Id="rId423" Type="http://schemas.openxmlformats.org/officeDocument/2006/relationships/customXml" Target="../ink/ink2367.xml"/><Relationship Id="rId868" Type="http://schemas.openxmlformats.org/officeDocument/2006/relationships/customXml" Target="../ink/ink2592.xml"/><Relationship Id="rId1053" Type="http://schemas.openxmlformats.org/officeDocument/2006/relationships/image" Target="../media/image2606.png"/><Relationship Id="rId1260" Type="http://schemas.openxmlformats.org/officeDocument/2006/relationships/image" Target="../media/image2707.png"/><Relationship Id="rId1498" Type="http://schemas.openxmlformats.org/officeDocument/2006/relationships/customXml" Target="../ink/ink2911.xml"/><Relationship Id="rId630" Type="http://schemas.openxmlformats.org/officeDocument/2006/relationships/customXml" Target="../ink/ink2472.xml"/><Relationship Id="rId728" Type="http://schemas.openxmlformats.org/officeDocument/2006/relationships/customXml" Target="../ink/ink2521.xml"/><Relationship Id="rId935" Type="http://schemas.openxmlformats.org/officeDocument/2006/relationships/image" Target="../media/image2547.png"/><Relationship Id="rId1358" Type="http://schemas.openxmlformats.org/officeDocument/2006/relationships/image" Target="../media/image2756.png"/><Relationship Id="rId1565" Type="http://schemas.openxmlformats.org/officeDocument/2006/relationships/customXml" Target="../ink/ink2945.xml"/><Relationship Id="rId64" Type="http://schemas.openxmlformats.org/officeDocument/2006/relationships/image" Target="../media/image2115.png"/><Relationship Id="rId1120" Type="http://schemas.openxmlformats.org/officeDocument/2006/relationships/image" Target="../media/image2639.png"/><Relationship Id="rId1218" Type="http://schemas.openxmlformats.org/officeDocument/2006/relationships/customXml" Target="../ink/ink2768.xml"/><Relationship Id="rId1425" Type="http://schemas.openxmlformats.org/officeDocument/2006/relationships/image" Target="../media/image2788.png"/><Relationship Id="rId1632" Type="http://schemas.openxmlformats.org/officeDocument/2006/relationships/image" Target="../media/image2891.png"/><Relationship Id="rId280" Type="http://schemas.openxmlformats.org/officeDocument/2006/relationships/image" Target="../media/image2223.png"/><Relationship Id="rId140" Type="http://schemas.openxmlformats.org/officeDocument/2006/relationships/image" Target="../media/image2153.png"/><Relationship Id="rId378" Type="http://schemas.openxmlformats.org/officeDocument/2006/relationships/image" Target="../media/image2272.png"/><Relationship Id="rId585" Type="http://schemas.openxmlformats.org/officeDocument/2006/relationships/customXml" Target="../ink/ink2449.xml"/><Relationship Id="rId792" Type="http://schemas.openxmlformats.org/officeDocument/2006/relationships/image" Target="../media/image2476.png"/><Relationship Id="rId6" Type="http://schemas.openxmlformats.org/officeDocument/2006/relationships/image" Target="../media/image2086.png"/><Relationship Id="rId238" Type="http://schemas.openxmlformats.org/officeDocument/2006/relationships/image" Target="../media/image2202.png"/><Relationship Id="rId445" Type="http://schemas.openxmlformats.org/officeDocument/2006/relationships/customXml" Target="../ink/ink2379.xml"/><Relationship Id="rId652" Type="http://schemas.openxmlformats.org/officeDocument/2006/relationships/customXml" Target="../ink/ink2483.xml"/><Relationship Id="rId1075" Type="http://schemas.openxmlformats.org/officeDocument/2006/relationships/image" Target="../media/image2617.png"/><Relationship Id="rId1282" Type="http://schemas.openxmlformats.org/officeDocument/2006/relationships/image" Target="../media/image2718.png"/><Relationship Id="rId305" Type="http://schemas.openxmlformats.org/officeDocument/2006/relationships/customXml" Target="../ink/ink2308.xml"/><Relationship Id="rId512" Type="http://schemas.openxmlformats.org/officeDocument/2006/relationships/image" Target="../media/image2337.png"/><Relationship Id="rId957" Type="http://schemas.openxmlformats.org/officeDocument/2006/relationships/image" Target="../media/image2558.png"/><Relationship Id="rId1142" Type="http://schemas.openxmlformats.org/officeDocument/2006/relationships/image" Target="../media/image2650.png"/><Relationship Id="rId1587" Type="http://schemas.openxmlformats.org/officeDocument/2006/relationships/customXml" Target="../ink/ink2956.xml"/><Relationship Id="rId86" Type="http://schemas.openxmlformats.org/officeDocument/2006/relationships/image" Target="../media/image2126.png"/><Relationship Id="rId817" Type="http://schemas.openxmlformats.org/officeDocument/2006/relationships/customXml" Target="../ink/ink2566.xml"/><Relationship Id="rId1002" Type="http://schemas.openxmlformats.org/officeDocument/2006/relationships/customXml" Target="../ink/ink2659.xml"/><Relationship Id="rId1447" Type="http://schemas.openxmlformats.org/officeDocument/2006/relationships/image" Target="../media/image2799.png"/><Relationship Id="rId1654" Type="http://schemas.openxmlformats.org/officeDocument/2006/relationships/image" Target="../media/image2901.png"/><Relationship Id="rId1307" Type="http://schemas.openxmlformats.org/officeDocument/2006/relationships/customXml" Target="../ink/ink2814.xml"/><Relationship Id="rId1514" Type="http://schemas.openxmlformats.org/officeDocument/2006/relationships/customXml" Target="../ink/ink2919.xml"/><Relationship Id="rId13" Type="http://schemas.openxmlformats.org/officeDocument/2006/relationships/customXml" Target="../ink/ink2162.xml"/><Relationship Id="rId162" Type="http://schemas.openxmlformats.org/officeDocument/2006/relationships/image" Target="../media/image2164.png"/><Relationship Id="rId467" Type="http://schemas.openxmlformats.org/officeDocument/2006/relationships/customXml" Target="../ink/ink2390.xml"/><Relationship Id="rId1097" Type="http://schemas.openxmlformats.org/officeDocument/2006/relationships/image" Target="../media/image2628.png"/><Relationship Id="rId674" Type="http://schemas.openxmlformats.org/officeDocument/2006/relationships/customXml" Target="../ink/ink2494.xml"/><Relationship Id="rId881" Type="http://schemas.openxmlformats.org/officeDocument/2006/relationships/image" Target="../media/image2520.png"/><Relationship Id="rId979" Type="http://schemas.openxmlformats.org/officeDocument/2006/relationships/image" Target="../media/image2569.png"/><Relationship Id="rId327" Type="http://schemas.openxmlformats.org/officeDocument/2006/relationships/customXml" Target="../ink/ink2319.xml"/><Relationship Id="rId534" Type="http://schemas.openxmlformats.org/officeDocument/2006/relationships/image" Target="../media/image2348.png"/><Relationship Id="rId741" Type="http://schemas.openxmlformats.org/officeDocument/2006/relationships/image" Target="../media/image2451.png"/><Relationship Id="rId839" Type="http://schemas.openxmlformats.org/officeDocument/2006/relationships/customXml" Target="../ink/ink2577.xml"/><Relationship Id="rId1164" Type="http://schemas.openxmlformats.org/officeDocument/2006/relationships/customXml" Target="../ink/ink2741.xml"/><Relationship Id="rId1371" Type="http://schemas.openxmlformats.org/officeDocument/2006/relationships/customXml" Target="../ink/ink2846.xml"/><Relationship Id="rId1469" Type="http://schemas.openxmlformats.org/officeDocument/2006/relationships/image" Target="../media/image2810.png"/><Relationship Id="rId601" Type="http://schemas.openxmlformats.org/officeDocument/2006/relationships/customXml" Target="../ink/ink2457.xml"/><Relationship Id="rId1024" Type="http://schemas.openxmlformats.org/officeDocument/2006/relationships/customXml" Target="../ink/ink2670.xml"/><Relationship Id="rId1231" Type="http://schemas.openxmlformats.org/officeDocument/2006/relationships/image" Target="../media/image2694.png"/><Relationship Id="rId906" Type="http://schemas.openxmlformats.org/officeDocument/2006/relationships/customXml" Target="../ink/ink2611.xml"/><Relationship Id="rId1329" Type="http://schemas.openxmlformats.org/officeDocument/2006/relationships/customXml" Target="../ink/ink2825.xml"/><Relationship Id="rId1536" Type="http://schemas.openxmlformats.org/officeDocument/2006/relationships/customXml" Target="../ink/ink2930.xml"/><Relationship Id="rId35" Type="http://schemas.openxmlformats.org/officeDocument/2006/relationships/customXml" Target="../ink/ink2173.xml"/><Relationship Id="rId1603" Type="http://schemas.openxmlformats.org/officeDocument/2006/relationships/customXml" Target="../ink/ink2964.xml"/><Relationship Id="rId184" Type="http://schemas.openxmlformats.org/officeDocument/2006/relationships/image" Target="../media/image2175.png"/><Relationship Id="rId391" Type="http://schemas.openxmlformats.org/officeDocument/2006/relationships/customXml" Target="../ink/ink2351.xml"/><Relationship Id="rId251" Type="http://schemas.openxmlformats.org/officeDocument/2006/relationships/customXml" Target="../ink/ink2281.xml"/><Relationship Id="rId489" Type="http://schemas.openxmlformats.org/officeDocument/2006/relationships/customXml" Target="../ink/ink2401.xml"/><Relationship Id="rId696" Type="http://schemas.openxmlformats.org/officeDocument/2006/relationships/customXml" Target="../ink/ink2505.xml"/><Relationship Id="rId349" Type="http://schemas.openxmlformats.org/officeDocument/2006/relationships/customXml" Target="../ink/ink2330.xml"/><Relationship Id="rId556" Type="http://schemas.openxmlformats.org/officeDocument/2006/relationships/image" Target="../media/image2359.png"/><Relationship Id="rId763" Type="http://schemas.openxmlformats.org/officeDocument/2006/relationships/customXml" Target="../ink/ink2539.xml"/><Relationship Id="rId1186" Type="http://schemas.openxmlformats.org/officeDocument/2006/relationships/customXml" Target="../ink/ink2752.xml"/><Relationship Id="rId1393" Type="http://schemas.openxmlformats.org/officeDocument/2006/relationships/image" Target="../media/image2772.png"/><Relationship Id="rId111" Type="http://schemas.openxmlformats.org/officeDocument/2006/relationships/customXml" Target="../ink/ink2211.xml"/><Relationship Id="rId209" Type="http://schemas.openxmlformats.org/officeDocument/2006/relationships/customXml" Target="../ink/ink2260.xml"/><Relationship Id="rId416" Type="http://schemas.openxmlformats.org/officeDocument/2006/relationships/image" Target="../media/image2290.png"/><Relationship Id="rId970" Type="http://schemas.openxmlformats.org/officeDocument/2006/relationships/customXml" Target="../ink/ink2643.xml"/><Relationship Id="rId1046" Type="http://schemas.openxmlformats.org/officeDocument/2006/relationships/customXml" Target="../ink/ink2681.xml"/><Relationship Id="rId1253" Type="http://schemas.openxmlformats.org/officeDocument/2006/relationships/customXml" Target="../ink/ink2787.xml"/><Relationship Id="rId623" Type="http://schemas.openxmlformats.org/officeDocument/2006/relationships/image" Target="../media/image2392.png"/><Relationship Id="rId830" Type="http://schemas.openxmlformats.org/officeDocument/2006/relationships/image" Target="../media/image2495.png"/><Relationship Id="rId928" Type="http://schemas.openxmlformats.org/officeDocument/2006/relationships/customXml" Target="../ink/ink2622.xml"/><Relationship Id="rId1460" Type="http://schemas.openxmlformats.org/officeDocument/2006/relationships/customXml" Target="../ink/ink2892.xml"/><Relationship Id="rId1558" Type="http://schemas.openxmlformats.org/officeDocument/2006/relationships/image" Target="../media/image2854.png"/><Relationship Id="rId57" Type="http://schemas.openxmlformats.org/officeDocument/2006/relationships/customXml" Target="../ink/ink2184.xml"/><Relationship Id="rId1113" Type="http://schemas.openxmlformats.org/officeDocument/2006/relationships/customXml" Target="../ink/ink2715.xml"/><Relationship Id="rId1320" Type="http://schemas.openxmlformats.org/officeDocument/2006/relationships/image" Target="../media/image2737.png"/><Relationship Id="rId1418" Type="http://schemas.openxmlformats.org/officeDocument/2006/relationships/customXml" Target="../ink/ink2871.xml"/><Relationship Id="rId1625" Type="http://schemas.openxmlformats.org/officeDocument/2006/relationships/customXml" Target="../ink/ink2975.xml"/><Relationship Id="rId273" Type="http://schemas.openxmlformats.org/officeDocument/2006/relationships/customXml" Target="../ink/ink2292.xml"/><Relationship Id="rId480" Type="http://schemas.openxmlformats.org/officeDocument/2006/relationships/image" Target="../media/image2321.png"/><Relationship Id="rId133" Type="http://schemas.openxmlformats.org/officeDocument/2006/relationships/customXml" Target="../ink/ink2222.xml"/><Relationship Id="rId340" Type="http://schemas.openxmlformats.org/officeDocument/2006/relationships/image" Target="../media/image2253.png"/><Relationship Id="rId578" Type="http://schemas.openxmlformats.org/officeDocument/2006/relationships/image" Target="../media/image2370.png"/><Relationship Id="rId785" Type="http://schemas.openxmlformats.org/officeDocument/2006/relationships/customXml" Target="../ink/ink2550.xml"/><Relationship Id="rId992" Type="http://schemas.openxmlformats.org/officeDocument/2006/relationships/customXml" Target="../ink/ink2654.xml"/><Relationship Id="rId200" Type="http://schemas.openxmlformats.org/officeDocument/2006/relationships/image" Target="../media/image2183.png"/><Relationship Id="rId438" Type="http://schemas.openxmlformats.org/officeDocument/2006/relationships/image" Target="../media/image2300.png"/><Relationship Id="rId645" Type="http://schemas.openxmlformats.org/officeDocument/2006/relationships/image" Target="../media/image2403.png"/><Relationship Id="rId852" Type="http://schemas.openxmlformats.org/officeDocument/2006/relationships/customXml" Target="../ink/ink2584.xml"/><Relationship Id="rId1068" Type="http://schemas.openxmlformats.org/officeDocument/2006/relationships/customXml" Target="../ink/ink2692.xml"/><Relationship Id="rId1275" Type="http://schemas.openxmlformats.org/officeDocument/2006/relationships/customXml" Target="../ink/ink2798.xml"/><Relationship Id="rId1482" Type="http://schemas.openxmlformats.org/officeDocument/2006/relationships/customXml" Target="../ink/ink2903.xml"/><Relationship Id="rId505" Type="http://schemas.openxmlformats.org/officeDocument/2006/relationships/customXml" Target="../ink/ink2409.xml"/><Relationship Id="rId712" Type="http://schemas.openxmlformats.org/officeDocument/2006/relationships/customXml" Target="../ink/ink2513.xml"/><Relationship Id="rId1135" Type="http://schemas.openxmlformats.org/officeDocument/2006/relationships/customXml" Target="../ink/ink2726.xml"/><Relationship Id="rId1342" Type="http://schemas.openxmlformats.org/officeDocument/2006/relationships/image" Target="../media/image2748.png"/><Relationship Id="rId79" Type="http://schemas.openxmlformats.org/officeDocument/2006/relationships/customXml" Target="../ink/ink2195.xml"/><Relationship Id="rId1202" Type="http://schemas.openxmlformats.org/officeDocument/2006/relationships/customXml" Target="../ink/ink2760.xml"/><Relationship Id="rId1647" Type="http://schemas.openxmlformats.org/officeDocument/2006/relationships/customXml" Target="../ink/ink2987.xml"/><Relationship Id="rId1507" Type="http://schemas.openxmlformats.org/officeDocument/2006/relationships/image" Target="../media/image2829.png"/><Relationship Id="rId295" Type="http://schemas.openxmlformats.org/officeDocument/2006/relationships/customXml" Target="../ink/ink2303.xml"/><Relationship Id="rId155" Type="http://schemas.openxmlformats.org/officeDocument/2006/relationships/customXml" Target="../ink/ink2233.xml"/><Relationship Id="rId362" Type="http://schemas.openxmlformats.org/officeDocument/2006/relationships/image" Target="../media/image2264.png"/><Relationship Id="rId1297" Type="http://schemas.openxmlformats.org/officeDocument/2006/relationships/customXml" Target="../ink/ink2809.xml"/><Relationship Id="rId222" Type="http://schemas.openxmlformats.org/officeDocument/2006/relationships/image" Target="../media/image2194.png"/><Relationship Id="rId667" Type="http://schemas.openxmlformats.org/officeDocument/2006/relationships/image" Target="../media/image2414.png"/><Relationship Id="rId874" Type="http://schemas.openxmlformats.org/officeDocument/2006/relationships/customXml" Target="../ink/ink2595.xml"/><Relationship Id="rId527" Type="http://schemas.openxmlformats.org/officeDocument/2006/relationships/customXml" Target="../ink/ink2420.xml"/><Relationship Id="rId734" Type="http://schemas.openxmlformats.org/officeDocument/2006/relationships/customXml" Target="../ink/ink2524.xml"/><Relationship Id="rId941" Type="http://schemas.openxmlformats.org/officeDocument/2006/relationships/image" Target="../media/image2550.png"/><Relationship Id="rId1157" Type="http://schemas.openxmlformats.org/officeDocument/2006/relationships/image" Target="../media/image2657.png"/><Relationship Id="rId1364" Type="http://schemas.openxmlformats.org/officeDocument/2006/relationships/image" Target="../media/image2759.png"/><Relationship Id="rId1571" Type="http://schemas.openxmlformats.org/officeDocument/2006/relationships/customXml" Target="../ink/ink2948.xml"/><Relationship Id="rId70" Type="http://schemas.openxmlformats.org/officeDocument/2006/relationships/image" Target="../media/image2118.png"/><Relationship Id="rId801" Type="http://schemas.openxmlformats.org/officeDocument/2006/relationships/customXml" Target="../ink/ink2558.xml"/><Relationship Id="rId1017" Type="http://schemas.openxmlformats.org/officeDocument/2006/relationships/image" Target="../media/image2588.png"/><Relationship Id="rId1224" Type="http://schemas.openxmlformats.org/officeDocument/2006/relationships/customXml" Target="../ink/ink2771.xml"/><Relationship Id="rId1431" Type="http://schemas.openxmlformats.org/officeDocument/2006/relationships/image" Target="../media/image2791.png"/><Relationship Id="rId1669" Type="http://schemas.openxmlformats.org/officeDocument/2006/relationships/customXml" Target="../ink/ink2998.xml"/><Relationship Id="rId1529" Type="http://schemas.openxmlformats.org/officeDocument/2006/relationships/image" Target="../media/image2840.png"/><Relationship Id="rId28" Type="http://schemas.openxmlformats.org/officeDocument/2006/relationships/image" Target="../media/image2097.png"/><Relationship Id="rId177" Type="http://schemas.openxmlformats.org/officeDocument/2006/relationships/customXml" Target="../ink/ink2244.xml"/><Relationship Id="rId384" Type="http://schemas.openxmlformats.org/officeDocument/2006/relationships/image" Target="../media/image2275.png"/><Relationship Id="rId591" Type="http://schemas.openxmlformats.org/officeDocument/2006/relationships/customXml" Target="../ink/ink2452.xml"/><Relationship Id="rId244" Type="http://schemas.openxmlformats.org/officeDocument/2006/relationships/image" Target="../media/image2205.png"/><Relationship Id="rId689" Type="http://schemas.openxmlformats.org/officeDocument/2006/relationships/image" Target="../media/image2425.png"/><Relationship Id="rId896" Type="http://schemas.openxmlformats.org/officeDocument/2006/relationships/customXml" Target="../ink/ink2606.xml"/><Relationship Id="rId1081" Type="http://schemas.openxmlformats.org/officeDocument/2006/relationships/image" Target="../media/image2620.png"/><Relationship Id="rId451" Type="http://schemas.openxmlformats.org/officeDocument/2006/relationships/customXml" Target="../ink/ink2382.xml"/><Relationship Id="rId549" Type="http://schemas.openxmlformats.org/officeDocument/2006/relationships/customXml" Target="../ink/ink2431.xml"/><Relationship Id="rId756" Type="http://schemas.openxmlformats.org/officeDocument/2006/relationships/image" Target="../media/image2458.png"/><Relationship Id="rId1179" Type="http://schemas.openxmlformats.org/officeDocument/2006/relationships/image" Target="../media/image2668.png"/><Relationship Id="rId1386" Type="http://schemas.openxmlformats.org/officeDocument/2006/relationships/customXml" Target="../ink/ink2855.xml"/><Relationship Id="rId1593" Type="http://schemas.openxmlformats.org/officeDocument/2006/relationships/customXml" Target="../ink/ink2959.xml"/><Relationship Id="rId104" Type="http://schemas.openxmlformats.org/officeDocument/2006/relationships/image" Target="../media/image2135.png"/><Relationship Id="rId311" Type="http://schemas.openxmlformats.org/officeDocument/2006/relationships/customXml" Target="../ink/ink2311.xml"/><Relationship Id="rId409" Type="http://schemas.openxmlformats.org/officeDocument/2006/relationships/customXml" Target="../ink/ink2360.xml"/><Relationship Id="rId963" Type="http://schemas.openxmlformats.org/officeDocument/2006/relationships/image" Target="../media/image2561.png"/><Relationship Id="rId1039" Type="http://schemas.openxmlformats.org/officeDocument/2006/relationships/image" Target="../media/image2599.png"/><Relationship Id="rId1246" Type="http://schemas.openxmlformats.org/officeDocument/2006/relationships/image" Target="../media/image2701.png"/><Relationship Id="rId92" Type="http://schemas.openxmlformats.org/officeDocument/2006/relationships/image" Target="../media/image2129.png"/><Relationship Id="rId616" Type="http://schemas.openxmlformats.org/officeDocument/2006/relationships/image" Target="../media/image2389.png"/><Relationship Id="rId823" Type="http://schemas.openxmlformats.org/officeDocument/2006/relationships/customXml" Target="../ink/ink2569.xml"/><Relationship Id="rId1453" Type="http://schemas.openxmlformats.org/officeDocument/2006/relationships/image" Target="../media/image2802.png"/><Relationship Id="rId1660" Type="http://schemas.openxmlformats.org/officeDocument/2006/relationships/image" Target="../media/image2904.png"/><Relationship Id="rId1106" Type="http://schemas.openxmlformats.org/officeDocument/2006/relationships/customXml" Target="../ink/ink2711.xml"/><Relationship Id="rId1313" Type="http://schemas.openxmlformats.org/officeDocument/2006/relationships/customXml" Target="../ink/ink2817.xml"/><Relationship Id="rId1520" Type="http://schemas.openxmlformats.org/officeDocument/2006/relationships/customXml" Target="../ink/ink2922.xml"/><Relationship Id="rId1618" Type="http://schemas.openxmlformats.org/officeDocument/2006/relationships/image" Target="../media/image2884.png"/><Relationship Id="rId199" Type="http://schemas.openxmlformats.org/officeDocument/2006/relationships/customXml" Target="../ink/ink2255.xml"/><Relationship Id="rId266" Type="http://schemas.openxmlformats.org/officeDocument/2006/relationships/image" Target="../media/image2216.png"/><Relationship Id="rId473" Type="http://schemas.openxmlformats.org/officeDocument/2006/relationships/customXml" Target="../ink/ink2393.xml"/><Relationship Id="rId680" Type="http://schemas.openxmlformats.org/officeDocument/2006/relationships/customXml" Target="../ink/ink2497.xml"/><Relationship Id="rId126" Type="http://schemas.openxmlformats.org/officeDocument/2006/relationships/image" Target="../media/image2146.png"/><Relationship Id="rId333" Type="http://schemas.openxmlformats.org/officeDocument/2006/relationships/customXml" Target="../ink/ink2322.xml"/><Relationship Id="rId540" Type="http://schemas.openxmlformats.org/officeDocument/2006/relationships/image" Target="../media/image2351.png"/><Relationship Id="rId778" Type="http://schemas.openxmlformats.org/officeDocument/2006/relationships/image" Target="../media/image2469.png"/><Relationship Id="rId985" Type="http://schemas.openxmlformats.org/officeDocument/2006/relationships/image" Target="../media/image2572.png"/><Relationship Id="rId1170" Type="http://schemas.openxmlformats.org/officeDocument/2006/relationships/customXml" Target="../ink/ink2744.xml"/><Relationship Id="rId638" Type="http://schemas.openxmlformats.org/officeDocument/2006/relationships/customXml" Target="../ink/ink2476.xml"/><Relationship Id="rId845" Type="http://schemas.openxmlformats.org/officeDocument/2006/relationships/image" Target="../media/image2502.png"/><Relationship Id="rId1030" Type="http://schemas.openxmlformats.org/officeDocument/2006/relationships/customXml" Target="../ink/ink2673.xml"/><Relationship Id="rId1268" Type="http://schemas.openxmlformats.org/officeDocument/2006/relationships/image" Target="../media/image2711.png"/><Relationship Id="rId1475" Type="http://schemas.openxmlformats.org/officeDocument/2006/relationships/image" Target="../media/image2813.png"/><Relationship Id="rId400" Type="http://schemas.openxmlformats.org/officeDocument/2006/relationships/image" Target="../media/image2283.png"/><Relationship Id="rId705" Type="http://schemas.openxmlformats.org/officeDocument/2006/relationships/image" Target="../media/image2433.png"/><Relationship Id="rId1128" Type="http://schemas.openxmlformats.org/officeDocument/2006/relationships/image" Target="../media/image2643.png"/><Relationship Id="rId1335" Type="http://schemas.openxmlformats.org/officeDocument/2006/relationships/customXml" Target="../ink/ink2828.xml"/><Relationship Id="rId1542" Type="http://schemas.openxmlformats.org/officeDocument/2006/relationships/image" Target="../media/image2846.png"/><Relationship Id="rId912" Type="http://schemas.openxmlformats.org/officeDocument/2006/relationships/customXml" Target="../ink/ink2614.xml"/><Relationship Id="rId41" Type="http://schemas.openxmlformats.org/officeDocument/2006/relationships/customXml" Target="../ink/ink2176.xml"/><Relationship Id="rId1402" Type="http://schemas.openxmlformats.org/officeDocument/2006/relationships/customXml" Target="../ink/ink2863.xml"/><Relationship Id="rId190" Type="http://schemas.openxmlformats.org/officeDocument/2006/relationships/image" Target="../media/image2178.png"/><Relationship Id="rId288" Type="http://schemas.openxmlformats.org/officeDocument/2006/relationships/image" Target="../media/image2227.png"/><Relationship Id="rId495" Type="http://schemas.openxmlformats.org/officeDocument/2006/relationships/customXml" Target="../ink/ink2404.xml"/><Relationship Id="rId148" Type="http://schemas.openxmlformats.org/officeDocument/2006/relationships/image" Target="../media/image2157.png"/><Relationship Id="rId355" Type="http://schemas.openxmlformats.org/officeDocument/2006/relationships/customXml" Target="../ink/ink2333.xml"/><Relationship Id="rId562" Type="http://schemas.openxmlformats.org/officeDocument/2006/relationships/image" Target="../media/image2362.png"/><Relationship Id="rId1192" Type="http://schemas.openxmlformats.org/officeDocument/2006/relationships/customXml" Target="../ink/ink2755.xml"/><Relationship Id="rId215" Type="http://schemas.openxmlformats.org/officeDocument/2006/relationships/customXml" Target="../ink/ink2263.xml"/><Relationship Id="rId422" Type="http://schemas.openxmlformats.org/officeDocument/2006/relationships/image" Target="../media/image2293.png"/><Relationship Id="rId867" Type="http://schemas.openxmlformats.org/officeDocument/2006/relationships/image" Target="../media/image2513.png"/><Relationship Id="rId1052" Type="http://schemas.openxmlformats.org/officeDocument/2006/relationships/customXml" Target="../ink/ink2684.xml"/><Relationship Id="rId1497" Type="http://schemas.openxmlformats.org/officeDocument/2006/relationships/image" Target="../media/image2824.png"/><Relationship Id="rId727" Type="http://schemas.openxmlformats.org/officeDocument/2006/relationships/image" Target="../media/image2444.png"/><Relationship Id="rId934" Type="http://schemas.openxmlformats.org/officeDocument/2006/relationships/customXml" Target="../ink/ink2625.xml"/><Relationship Id="rId1357" Type="http://schemas.openxmlformats.org/officeDocument/2006/relationships/customXml" Target="../ink/ink2839.xml"/><Relationship Id="rId1564" Type="http://schemas.openxmlformats.org/officeDocument/2006/relationships/image" Target="../media/image2857.png"/><Relationship Id="rId63" Type="http://schemas.openxmlformats.org/officeDocument/2006/relationships/customXml" Target="../ink/ink2187.xml"/><Relationship Id="rId1217" Type="http://schemas.openxmlformats.org/officeDocument/2006/relationships/image" Target="../media/image2687.png"/><Relationship Id="rId1424" Type="http://schemas.openxmlformats.org/officeDocument/2006/relationships/customXml" Target="../ink/ink2874.xml"/><Relationship Id="rId1631" Type="http://schemas.openxmlformats.org/officeDocument/2006/relationships/customXml" Target="../ink/ink2978.xml"/><Relationship Id="rId377" Type="http://schemas.openxmlformats.org/officeDocument/2006/relationships/customXml" Target="../ink/ink2344.xml"/><Relationship Id="rId584" Type="http://schemas.openxmlformats.org/officeDocument/2006/relationships/image" Target="../media/image2373.png"/><Relationship Id="rId5" Type="http://schemas.openxmlformats.org/officeDocument/2006/relationships/customXml" Target="../ink/ink2158.xml"/><Relationship Id="rId237" Type="http://schemas.openxmlformats.org/officeDocument/2006/relationships/customXml" Target="../ink/ink2274.xml"/><Relationship Id="rId791" Type="http://schemas.openxmlformats.org/officeDocument/2006/relationships/customXml" Target="../ink/ink2553.xml"/><Relationship Id="rId889" Type="http://schemas.openxmlformats.org/officeDocument/2006/relationships/image" Target="../media/image2524.png"/><Relationship Id="rId1074" Type="http://schemas.openxmlformats.org/officeDocument/2006/relationships/customXml" Target="../ink/ink2695.xml"/><Relationship Id="rId444" Type="http://schemas.openxmlformats.org/officeDocument/2006/relationships/image" Target="../media/image2303.png"/><Relationship Id="rId651" Type="http://schemas.openxmlformats.org/officeDocument/2006/relationships/image" Target="../media/image2406.png"/><Relationship Id="rId749" Type="http://schemas.openxmlformats.org/officeDocument/2006/relationships/image" Target="../media/image2455.png"/><Relationship Id="rId1281" Type="http://schemas.openxmlformats.org/officeDocument/2006/relationships/customXml" Target="../ink/ink2801.xml"/><Relationship Id="rId1379" Type="http://schemas.openxmlformats.org/officeDocument/2006/relationships/customXml" Target="../ink/ink2851.xml"/><Relationship Id="rId1586" Type="http://schemas.openxmlformats.org/officeDocument/2006/relationships/image" Target="../media/image2868.png"/><Relationship Id="rId304" Type="http://schemas.openxmlformats.org/officeDocument/2006/relationships/image" Target="../media/image2235.png"/><Relationship Id="rId511" Type="http://schemas.openxmlformats.org/officeDocument/2006/relationships/customXml" Target="../ink/ink2412.xml"/><Relationship Id="rId609" Type="http://schemas.openxmlformats.org/officeDocument/2006/relationships/customXml" Target="../ink/ink2461.xml"/><Relationship Id="rId956" Type="http://schemas.openxmlformats.org/officeDocument/2006/relationships/customXml" Target="../ink/ink2636.xml"/><Relationship Id="rId1141" Type="http://schemas.openxmlformats.org/officeDocument/2006/relationships/customXml" Target="../ink/ink2729.xml"/><Relationship Id="rId1239" Type="http://schemas.openxmlformats.org/officeDocument/2006/relationships/customXml" Target="../ink/ink2779.xml"/><Relationship Id="rId85" Type="http://schemas.openxmlformats.org/officeDocument/2006/relationships/customXml" Target="../ink/ink2198.xml"/><Relationship Id="rId816" Type="http://schemas.openxmlformats.org/officeDocument/2006/relationships/image" Target="../media/image2488.png"/><Relationship Id="rId1001" Type="http://schemas.openxmlformats.org/officeDocument/2006/relationships/image" Target="../media/image2580.png"/><Relationship Id="rId1446" Type="http://schemas.openxmlformats.org/officeDocument/2006/relationships/customXml" Target="../ink/ink2885.xml"/><Relationship Id="rId1653" Type="http://schemas.openxmlformats.org/officeDocument/2006/relationships/customXml" Target="../ink/ink2990.xml"/><Relationship Id="rId1306" Type="http://schemas.openxmlformats.org/officeDocument/2006/relationships/image" Target="../media/image2730.png"/><Relationship Id="rId1513" Type="http://schemas.openxmlformats.org/officeDocument/2006/relationships/image" Target="../media/image2832.png"/><Relationship Id="rId12" Type="http://schemas.openxmlformats.org/officeDocument/2006/relationships/image" Target="../media/image2089.png"/><Relationship Id="rId161" Type="http://schemas.openxmlformats.org/officeDocument/2006/relationships/customXml" Target="../ink/ink2236.xml"/><Relationship Id="rId399" Type="http://schemas.openxmlformats.org/officeDocument/2006/relationships/customXml" Target="../ink/ink2355.xml"/><Relationship Id="rId259" Type="http://schemas.openxmlformats.org/officeDocument/2006/relationships/customXml" Target="../ink/ink2285.xml"/><Relationship Id="rId466" Type="http://schemas.openxmlformats.org/officeDocument/2006/relationships/image" Target="../media/image2314.png"/><Relationship Id="rId673" Type="http://schemas.openxmlformats.org/officeDocument/2006/relationships/image" Target="../media/image2417.png"/><Relationship Id="rId880" Type="http://schemas.openxmlformats.org/officeDocument/2006/relationships/customXml" Target="../ink/ink2598.xml"/><Relationship Id="rId1096" Type="http://schemas.openxmlformats.org/officeDocument/2006/relationships/customXml" Target="../ink/ink2706.xml"/><Relationship Id="rId119" Type="http://schemas.openxmlformats.org/officeDocument/2006/relationships/customXml" Target="../ink/ink2215.xml"/><Relationship Id="rId326" Type="http://schemas.openxmlformats.org/officeDocument/2006/relationships/image" Target="../media/image2246.png"/><Relationship Id="rId533" Type="http://schemas.openxmlformats.org/officeDocument/2006/relationships/customXml" Target="../ink/ink2423.xml"/><Relationship Id="rId978" Type="http://schemas.openxmlformats.org/officeDocument/2006/relationships/customXml" Target="../ink/ink2647.xml"/><Relationship Id="rId1163" Type="http://schemas.openxmlformats.org/officeDocument/2006/relationships/image" Target="../media/image2660.png"/><Relationship Id="rId1370" Type="http://schemas.openxmlformats.org/officeDocument/2006/relationships/image" Target="../media/image2762.png"/><Relationship Id="rId740" Type="http://schemas.openxmlformats.org/officeDocument/2006/relationships/customXml" Target="../ink/ink2527.xml"/><Relationship Id="rId838" Type="http://schemas.openxmlformats.org/officeDocument/2006/relationships/image" Target="../media/image2499.png"/><Relationship Id="rId1023" Type="http://schemas.openxmlformats.org/officeDocument/2006/relationships/image" Target="../media/image2591.png"/><Relationship Id="rId1468" Type="http://schemas.openxmlformats.org/officeDocument/2006/relationships/customXml" Target="../ink/ink2896.xml"/><Relationship Id="rId600" Type="http://schemas.openxmlformats.org/officeDocument/2006/relationships/image" Target="../media/image2381.png"/><Relationship Id="rId1230" Type="http://schemas.openxmlformats.org/officeDocument/2006/relationships/customXml" Target="../ink/ink2774.xml"/><Relationship Id="rId1328" Type="http://schemas.openxmlformats.org/officeDocument/2006/relationships/image" Target="../media/image2741.png"/><Relationship Id="rId1535" Type="http://schemas.openxmlformats.org/officeDocument/2006/relationships/image" Target="../media/image2843.png"/><Relationship Id="rId905" Type="http://schemas.openxmlformats.org/officeDocument/2006/relationships/image" Target="../media/image2532.png"/><Relationship Id="rId34" Type="http://schemas.openxmlformats.org/officeDocument/2006/relationships/image" Target="../media/image2100.png"/><Relationship Id="rId1602" Type="http://schemas.openxmlformats.org/officeDocument/2006/relationships/image" Target="../media/image2876.png"/><Relationship Id="rId183" Type="http://schemas.openxmlformats.org/officeDocument/2006/relationships/customXml" Target="../ink/ink2247.xml"/><Relationship Id="rId390" Type="http://schemas.openxmlformats.org/officeDocument/2006/relationships/image" Target="../media/image2278.png"/><Relationship Id="rId250" Type="http://schemas.openxmlformats.org/officeDocument/2006/relationships/image" Target="../media/image2208.png"/><Relationship Id="rId488" Type="http://schemas.openxmlformats.org/officeDocument/2006/relationships/image" Target="../media/image2325.png"/><Relationship Id="rId695" Type="http://schemas.openxmlformats.org/officeDocument/2006/relationships/image" Target="../media/image2428.png"/><Relationship Id="rId110" Type="http://schemas.openxmlformats.org/officeDocument/2006/relationships/image" Target="../media/image2138.png"/><Relationship Id="rId348" Type="http://schemas.openxmlformats.org/officeDocument/2006/relationships/image" Target="../media/image2257.png"/><Relationship Id="rId555" Type="http://schemas.openxmlformats.org/officeDocument/2006/relationships/customXml" Target="../ink/ink2434.xml"/><Relationship Id="rId762" Type="http://schemas.openxmlformats.org/officeDocument/2006/relationships/image" Target="../media/image2461.png"/><Relationship Id="rId1185" Type="http://schemas.openxmlformats.org/officeDocument/2006/relationships/image" Target="../media/image2671.png"/><Relationship Id="rId1392" Type="http://schemas.openxmlformats.org/officeDocument/2006/relationships/customXml" Target="../ink/ink2858.xml"/><Relationship Id="rId208" Type="http://schemas.openxmlformats.org/officeDocument/2006/relationships/image" Target="../media/image2187.png"/><Relationship Id="rId415" Type="http://schemas.openxmlformats.org/officeDocument/2006/relationships/customXml" Target="../ink/ink2363.xml"/><Relationship Id="rId622" Type="http://schemas.openxmlformats.org/officeDocument/2006/relationships/customXml" Target="../ink/ink2468.xml"/><Relationship Id="rId1045" Type="http://schemas.openxmlformats.org/officeDocument/2006/relationships/image" Target="../media/image2602.png"/><Relationship Id="rId1252" Type="http://schemas.openxmlformats.org/officeDocument/2006/relationships/image" Target="../media/image2703.png"/><Relationship Id="rId927" Type="http://schemas.openxmlformats.org/officeDocument/2006/relationships/image" Target="../media/image2543.png"/><Relationship Id="rId1112" Type="http://schemas.openxmlformats.org/officeDocument/2006/relationships/image" Target="../media/image2635.png"/><Relationship Id="rId1557" Type="http://schemas.openxmlformats.org/officeDocument/2006/relationships/customXml" Target="../ink/ink2941.xml"/><Relationship Id="rId56" Type="http://schemas.openxmlformats.org/officeDocument/2006/relationships/image" Target="../media/image2111.png"/><Relationship Id="rId1417" Type="http://schemas.openxmlformats.org/officeDocument/2006/relationships/image" Target="../media/image2784.png"/><Relationship Id="rId1624" Type="http://schemas.openxmlformats.org/officeDocument/2006/relationships/image" Target="../media/image2887.png"/><Relationship Id="rId272" Type="http://schemas.openxmlformats.org/officeDocument/2006/relationships/image" Target="../media/image2219.png"/><Relationship Id="rId577" Type="http://schemas.openxmlformats.org/officeDocument/2006/relationships/customXml" Target="../ink/ink2445.xml"/><Relationship Id="rId132" Type="http://schemas.openxmlformats.org/officeDocument/2006/relationships/image" Target="../media/image2149.png"/><Relationship Id="rId784" Type="http://schemas.openxmlformats.org/officeDocument/2006/relationships/image" Target="../media/image2472.png"/><Relationship Id="rId991" Type="http://schemas.openxmlformats.org/officeDocument/2006/relationships/image" Target="../media/image2575.png"/><Relationship Id="rId1067" Type="http://schemas.openxmlformats.org/officeDocument/2006/relationships/image" Target="../media/image2613.png"/><Relationship Id="rId437" Type="http://schemas.openxmlformats.org/officeDocument/2006/relationships/customXml" Target="../ink/ink2375.xml"/><Relationship Id="rId644" Type="http://schemas.openxmlformats.org/officeDocument/2006/relationships/customXml" Target="../ink/ink2479.xml"/><Relationship Id="rId851" Type="http://schemas.openxmlformats.org/officeDocument/2006/relationships/image" Target="../media/image2505.png"/><Relationship Id="rId1274" Type="http://schemas.openxmlformats.org/officeDocument/2006/relationships/image" Target="../media/image2714.png"/><Relationship Id="rId1481" Type="http://schemas.openxmlformats.org/officeDocument/2006/relationships/image" Target="../media/image2816.png"/><Relationship Id="rId1579" Type="http://schemas.openxmlformats.org/officeDocument/2006/relationships/customXml" Target="../ink/ink2952.xml"/><Relationship Id="rId504" Type="http://schemas.openxmlformats.org/officeDocument/2006/relationships/image" Target="../media/image2333.png"/><Relationship Id="rId711" Type="http://schemas.openxmlformats.org/officeDocument/2006/relationships/image" Target="../media/image2436.png"/><Relationship Id="rId949" Type="http://schemas.openxmlformats.org/officeDocument/2006/relationships/image" Target="../media/image2554.png"/><Relationship Id="rId1134" Type="http://schemas.openxmlformats.org/officeDocument/2006/relationships/image" Target="../media/image2646.png"/><Relationship Id="rId1341" Type="http://schemas.openxmlformats.org/officeDocument/2006/relationships/customXml" Target="../ink/ink2831.xml"/><Relationship Id="rId78" Type="http://schemas.openxmlformats.org/officeDocument/2006/relationships/image" Target="../media/image2122.png"/><Relationship Id="rId809" Type="http://schemas.openxmlformats.org/officeDocument/2006/relationships/customXml" Target="../ink/ink2562.xml"/><Relationship Id="rId1201" Type="http://schemas.openxmlformats.org/officeDocument/2006/relationships/image" Target="../media/image2679.png"/><Relationship Id="rId1439" Type="http://schemas.openxmlformats.org/officeDocument/2006/relationships/image" Target="../media/image2795.png"/><Relationship Id="rId1646" Type="http://schemas.openxmlformats.org/officeDocument/2006/relationships/image" Target="../media/image2897.png"/><Relationship Id="rId1506" Type="http://schemas.openxmlformats.org/officeDocument/2006/relationships/customXml" Target="../ink/ink2915.xml"/><Relationship Id="rId294" Type="http://schemas.openxmlformats.org/officeDocument/2006/relationships/image" Target="../media/image2230.png"/><Relationship Id="rId154" Type="http://schemas.openxmlformats.org/officeDocument/2006/relationships/image" Target="../media/image2160.png"/><Relationship Id="rId361" Type="http://schemas.openxmlformats.org/officeDocument/2006/relationships/customXml" Target="../ink/ink2336.xml"/><Relationship Id="rId599" Type="http://schemas.openxmlformats.org/officeDocument/2006/relationships/customXml" Target="../ink/ink2456.xml"/><Relationship Id="rId459" Type="http://schemas.openxmlformats.org/officeDocument/2006/relationships/customXml" Target="../ink/ink2386.xml"/><Relationship Id="rId666" Type="http://schemas.openxmlformats.org/officeDocument/2006/relationships/customXml" Target="../ink/ink2490.xml"/><Relationship Id="rId873" Type="http://schemas.openxmlformats.org/officeDocument/2006/relationships/image" Target="../media/image2516.png"/><Relationship Id="rId1089" Type="http://schemas.openxmlformats.org/officeDocument/2006/relationships/image" Target="../media/image2624.png"/><Relationship Id="rId1296" Type="http://schemas.openxmlformats.org/officeDocument/2006/relationships/image" Target="../media/image2725.png"/><Relationship Id="rId16" Type="http://schemas.openxmlformats.org/officeDocument/2006/relationships/image" Target="../media/image2091.png"/><Relationship Id="rId221" Type="http://schemas.openxmlformats.org/officeDocument/2006/relationships/customXml" Target="../ink/ink2266.xml"/><Relationship Id="rId319" Type="http://schemas.openxmlformats.org/officeDocument/2006/relationships/customXml" Target="../ink/ink2315.xml"/><Relationship Id="rId526" Type="http://schemas.openxmlformats.org/officeDocument/2006/relationships/image" Target="../media/image2344.png"/><Relationship Id="rId1156" Type="http://schemas.openxmlformats.org/officeDocument/2006/relationships/customXml" Target="../ink/ink2737.xml"/><Relationship Id="rId1363" Type="http://schemas.openxmlformats.org/officeDocument/2006/relationships/customXml" Target="../ink/ink2842.xml"/><Relationship Id="rId733" Type="http://schemas.openxmlformats.org/officeDocument/2006/relationships/image" Target="../media/image2447.png"/><Relationship Id="rId940" Type="http://schemas.openxmlformats.org/officeDocument/2006/relationships/customXml" Target="../ink/ink2628.xml"/><Relationship Id="rId1016" Type="http://schemas.openxmlformats.org/officeDocument/2006/relationships/customXml" Target="../ink/ink2666.xml"/><Relationship Id="rId1570" Type="http://schemas.openxmlformats.org/officeDocument/2006/relationships/image" Target="../media/image2860.png"/><Relationship Id="rId1668" Type="http://schemas.openxmlformats.org/officeDocument/2006/relationships/image" Target="../media/image2908.png"/><Relationship Id="rId165" Type="http://schemas.openxmlformats.org/officeDocument/2006/relationships/customXml" Target="../ink/ink2238.xml"/><Relationship Id="rId372" Type="http://schemas.openxmlformats.org/officeDocument/2006/relationships/image" Target="../media/image2269.png"/><Relationship Id="rId677" Type="http://schemas.openxmlformats.org/officeDocument/2006/relationships/image" Target="../media/image2419.png"/><Relationship Id="rId800" Type="http://schemas.openxmlformats.org/officeDocument/2006/relationships/image" Target="../media/image2480.png"/><Relationship Id="rId1223" Type="http://schemas.openxmlformats.org/officeDocument/2006/relationships/image" Target="../media/image2690.png"/><Relationship Id="rId1430" Type="http://schemas.openxmlformats.org/officeDocument/2006/relationships/customXml" Target="../ink/ink2877.xml"/><Relationship Id="rId1528" Type="http://schemas.openxmlformats.org/officeDocument/2006/relationships/customXml" Target="../ink/ink2926.xml"/><Relationship Id="rId232" Type="http://schemas.openxmlformats.org/officeDocument/2006/relationships/image" Target="../media/image2199.png"/><Relationship Id="rId884" Type="http://schemas.openxmlformats.org/officeDocument/2006/relationships/customXml" Target="../ink/ink2600.xml"/><Relationship Id="rId27" Type="http://schemas.openxmlformats.org/officeDocument/2006/relationships/customXml" Target="../ink/ink2169.xml"/><Relationship Id="rId537" Type="http://schemas.openxmlformats.org/officeDocument/2006/relationships/customXml" Target="../ink/ink2425.xml"/><Relationship Id="rId744" Type="http://schemas.openxmlformats.org/officeDocument/2006/relationships/customXml" Target="../ink/ink2529.xml"/><Relationship Id="rId951" Type="http://schemas.openxmlformats.org/officeDocument/2006/relationships/image" Target="../media/image2555.png"/><Relationship Id="rId1167" Type="http://schemas.openxmlformats.org/officeDocument/2006/relationships/image" Target="../media/image2662.png"/><Relationship Id="rId1374" Type="http://schemas.openxmlformats.org/officeDocument/2006/relationships/customXml" Target="../ink/ink2848.xml"/><Relationship Id="rId1581" Type="http://schemas.openxmlformats.org/officeDocument/2006/relationships/customXml" Target="../ink/ink2953.xml"/><Relationship Id="rId80" Type="http://schemas.openxmlformats.org/officeDocument/2006/relationships/image" Target="../media/image2123.png"/><Relationship Id="rId176" Type="http://schemas.openxmlformats.org/officeDocument/2006/relationships/image" Target="../media/image2171.png"/><Relationship Id="rId383" Type="http://schemas.openxmlformats.org/officeDocument/2006/relationships/customXml" Target="../ink/ink2347.xml"/><Relationship Id="rId590" Type="http://schemas.openxmlformats.org/officeDocument/2006/relationships/image" Target="../media/image2376.png"/><Relationship Id="rId604" Type="http://schemas.openxmlformats.org/officeDocument/2006/relationships/image" Target="../media/image2383.png"/><Relationship Id="rId811" Type="http://schemas.openxmlformats.org/officeDocument/2006/relationships/customXml" Target="../ink/ink2563.xml"/><Relationship Id="rId1027" Type="http://schemas.openxmlformats.org/officeDocument/2006/relationships/image" Target="../media/image2593.png"/><Relationship Id="rId1234" Type="http://schemas.openxmlformats.org/officeDocument/2006/relationships/customXml" Target="../ink/ink2776.xml"/><Relationship Id="rId1441" Type="http://schemas.openxmlformats.org/officeDocument/2006/relationships/image" Target="../media/image2796.png"/><Relationship Id="rId243" Type="http://schemas.openxmlformats.org/officeDocument/2006/relationships/customXml" Target="../ink/ink2277.xml"/><Relationship Id="rId450" Type="http://schemas.openxmlformats.org/officeDocument/2006/relationships/image" Target="../media/image2306.png"/><Relationship Id="rId688" Type="http://schemas.openxmlformats.org/officeDocument/2006/relationships/customXml" Target="../ink/ink2501.xml"/><Relationship Id="rId895" Type="http://schemas.openxmlformats.org/officeDocument/2006/relationships/image" Target="../media/image2527.png"/><Relationship Id="rId909" Type="http://schemas.openxmlformats.org/officeDocument/2006/relationships/image" Target="../media/image2534.png"/><Relationship Id="rId1080" Type="http://schemas.openxmlformats.org/officeDocument/2006/relationships/customXml" Target="../ink/ink2698.xml"/><Relationship Id="rId1301" Type="http://schemas.openxmlformats.org/officeDocument/2006/relationships/customXml" Target="../ink/ink2811.xml"/><Relationship Id="rId1539" Type="http://schemas.openxmlformats.org/officeDocument/2006/relationships/customXml" Target="../ink/ink2932.xml"/><Relationship Id="rId38" Type="http://schemas.openxmlformats.org/officeDocument/2006/relationships/image" Target="../media/image2102.png"/><Relationship Id="rId103" Type="http://schemas.openxmlformats.org/officeDocument/2006/relationships/customXml" Target="../ink/ink2207.xml"/><Relationship Id="rId310" Type="http://schemas.openxmlformats.org/officeDocument/2006/relationships/image" Target="../media/image2238.png"/><Relationship Id="rId548" Type="http://schemas.openxmlformats.org/officeDocument/2006/relationships/image" Target="../media/image2355.png"/><Relationship Id="rId755" Type="http://schemas.openxmlformats.org/officeDocument/2006/relationships/customXml" Target="../ink/ink2535.xml"/><Relationship Id="rId962" Type="http://schemas.openxmlformats.org/officeDocument/2006/relationships/customXml" Target="../ink/ink2639.xml"/><Relationship Id="rId1178" Type="http://schemas.openxmlformats.org/officeDocument/2006/relationships/customXml" Target="../ink/ink2748.xml"/><Relationship Id="rId1385" Type="http://schemas.openxmlformats.org/officeDocument/2006/relationships/image" Target="../media/image2768.png"/><Relationship Id="rId1592" Type="http://schemas.openxmlformats.org/officeDocument/2006/relationships/image" Target="../media/image2871.png"/><Relationship Id="rId1606" Type="http://schemas.openxmlformats.org/officeDocument/2006/relationships/image" Target="../media/image2878.png"/><Relationship Id="rId91" Type="http://schemas.openxmlformats.org/officeDocument/2006/relationships/customXml" Target="../ink/ink2201.xml"/><Relationship Id="rId187" Type="http://schemas.openxmlformats.org/officeDocument/2006/relationships/customXml" Target="../ink/ink2249.xml"/><Relationship Id="rId394" Type="http://schemas.openxmlformats.org/officeDocument/2006/relationships/image" Target="../media/image2280.png"/><Relationship Id="rId408" Type="http://schemas.openxmlformats.org/officeDocument/2006/relationships/image" Target="../media/image1348.png"/><Relationship Id="rId615" Type="http://schemas.openxmlformats.org/officeDocument/2006/relationships/customXml" Target="../ink/ink2464.xml"/><Relationship Id="rId822" Type="http://schemas.openxmlformats.org/officeDocument/2006/relationships/image" Target="../media/image2491.png"/><Relationship Id="rId1038" Type="http://schemas.openxmlformats.org/officeDocument/2006/relationships/customXml" Target="../ink/ink2677.xml"/><Relationship Id="rId1245" Type="http://schemas.openxmlformats.org/officeDocument/2006/relationships/customXml" Target="../ink/ink2782.xml"/><Relationship Id="rId1452" Type="http://schemas.openxmlformats.org/officeDocument/2006/relationships/customXml" Target="../ink/ink2888.xml"/><Relationship Id="rId254" Type="http://schemas.openxmlformats.org/officeDocument/2006/relationships/image" Target="../media/image2210.png"/><Relationship Id="rId699" Type="http://schemas.openxmlformats.org/officeDocument/2006/relationships/image" Target="../media/image2430.png"/><Relationship Id="rId1091" Type="http://schemas.openxmlformats.org/officeDocument/2006/relationships/image" Target="../media/image2625.png"/><Relationship Id="rId1105" Type="http://schemas.openxmlformats.org/officeDocument/2006/relationships/image" Target="../media/image2632.png"/><Relationship Id="rId1312" Type="http://schemas.openxmlformats.org/officeDocument/2006/relationships/image" Target="../media/image2733.png"/><Relationship Id="rId49" Type="http://schemas.openxmlformats.org/officeDocument/2006/relationships/customXml" Target="../ink/ink2180.xml"/><Relationship Id="rId114" Type="http://schemas.openxmlformats.org/officeDocument/2006/relationships/image" Target="../media/image2140.png"/><Relationship Id="rId461" Type="http://schemas.openxmlformats.org/officeDocument/2006/relationships/customXml" Target="../ink/ink2387.xml"/><Relationship Id="rId559" Type="http://schemas.openxmlformats.org/officeDocument/2006/relationships/customXml" Target="../ink/ink2436.xml"/><Relationship Id="rId766" Type="http://schemas.openxmlformats.org/officeDocument/2006/relationships/image" Target="../media/image2463.png"/><Relationship Id="rId1189" Type="http://schemas.openxmlformats.org/officeDocument/2006/relationships/image" Target="../media/image2673.png"/><Relationship Id="rId1396" Type="http://schemas.openxmlformats.org/officeDocument/2006/relationships/customXml" Target="../ink/ink2860.xml"/><Relationship Id="rId1617" Type="http://schemas.openxmlformats.org/officeDocument/2006/relationships/customXml" Target="../ink/ink2971.xml"/><Relationship Id="rId198" Type="http://schemas.openxmlformats.org/officeDocument/2006/relationships/image" Target="../media/image2182.png"/><Relationship Id="rId321" Type="http://schemas.openxmlformats.org/officeDocument/2006/relationships/customXml" Target="../ink/ink2316.xml"/><Relationship Id="rId419" Type="http://schemas.openxmlformats.org/officeDocument/2006/relationships/customXml" Target="../ink/ink2365.xml"/><Relationship Id="rId626" Type="http://schemas.openxmlformats.org/officeDocument/2006/relationships/customXml" Target="../ink/ink2470.xml"/><Relationship Id="rId973" Type="http://schemas.openxmlformats.org/officeDocument/2006/relationships/image" Target="../media/image2566.png"/><Relationship Id="rId1049" Type="http://schemas.openxmlformats.org/officeDocument/2006/relationships/image" Target="../media/image2604.png"/><Relationship Id="rId1256" Type="http://schemas.openxmlformats.org/officeDocument/2006/relationships/image" Target="../media/image2705.png"/><Relationship Id="rId833" Type="http://schemas.openxmlformats.org/officeDocument/2006/relationships/customXml" Target="../ink/ink2574.xml"/><Relationship Id="rId1116" Type="http://schemas.openxmlformats.org/officeDocument/2006/relationships/image" Target="../media/image2637.png"/><Relationship Id="rId1463" Type="http://schemas.openxmlformats.org/officeDocument/2006/relationships/image" Target="../media/image2807.png"/><Relationship Id="rId1670" Type="http://schemas.openxmlformats.org/officeDocument/2006/relationships/image" Target="../media/image2909.png"/><Relationship Id="rId265" Type="http://schemas.openxmlformats.org/officeDocument/2006/relationships/customXml" Target="../ink/ink2288.xml"/><Relationship Id="rId472" Type="http://schemas.openxmlformats.org/officeDocument/2006/relationships/image" Target="../media/image2317.png"/><Relationship Id="rId900" Type="http://schemas.openxmlformats.org/officeDocument/2006/relationships/customXml" Target="../ink/ink2608.xml"/><Relationship Id="rId1323" Type="http://schemas.openxmlformats.org/officeDocument/2006/relationships/customXml" Target="../ink/ink2822.xml"/><Relationship Id="rId1530" Type="http://schemas.openxmlformats.org/officeDocument/2006/relationships/customXml" Target="../ink/ink2927.xml"/><Relationship Id="rId1628" Type="http://schemas.openxmlformats.org/officeDocument/2006/relationships/image" Target="../media/image2889.png"/><Relationship Id="rId125" Type="http://schemas.openxmlformats.org/officeDocument/2006/relationships/customXml" Target="../ink/ink2218.xml"/><Relationship Id="rId332" Type="http://schemas.openxmlformats.org/officeDocument/2006/relationships/image" Target="../media/image2249.png"/><Relationship Id="rId777" Type="http://schemas.openxmlformats.org/officeDocument/2006/relationships/customXml" Target="../ink/ink2546.xml"/><Relationship Id="rId984" Type="http://schemas.openxmlformats.org/officeDocument/2006/relationships/customXml" Target="../ink/ink2650.xml"/><Relationship Id="rId637" Type="http://schemas.openxmlformats.org/officeDocument/2006/relationships/image" Target="../media/image2399.png"/><Relationship Id="rId844" Type="http://schemas.openxmlformats.org/officeDocument/2006/relationships/customXml" Target="../ink/ink2580.xml"/><Relationship Id="rId1267" Type="http://schemas.openxmlformats.org/officeDocument/2006/relationships/customXml" Target="../ink/ink2794.xml"/><Relationship Id="rId1474" Type="http://schemas.openxmlformats.org/officeDocument/2006/relationships/customXml" Target="../ink/ink2899.xml"/><Relationship Id="rId276" Type="http://schemas.openxmlformats.org/officeDocument/2006/relationships/image" Target="../media/image2221.png"/><Relationship Id="rId483" Type="http://schemas.openxmlformats.org/officeDocument/2006/relationships/customXml" Target="../ink/ink2398.xml"/><Relationship Id="rId690" Type="http://schemas.openxmlformats.org/officeDocument/2006/relationships/customXml" Target="../ink/ink2502.xml"/><Relationship Id="rId704" Type="http://schemas.openxmlformats.org/officeDocument/2006/relationships/customXml" Target="../ink/ink2509.xml"/><Relationship Id="rId911" Type="http://schemas.openxmlformats.org/officeDocument/2006/relationships/image" Target="../media/image2535.png"/><Relationship Id="rId1127" Type="http://schemas.openxmlformats.org/officeDocument/2006/relationships/customXml" Target="../ink/ink2722.xml"/><Relationship Id="rId1334" Type="http://schemas.openxmlformats.org/officeDocument/2006/relationships/image" Target="../media/image2744.png"/><Relationship Id="rId1541" Type="http://schemas.openxmlformats.org/officeDocument/2006/relationships/customXml" Target="../ink/ink2933.xml"/><Relationship Id="rId40" Type="http://schemas.openxmlformats.org/officeDocument/2006/relationships/image" Target="../media/image2103.png"/><Relationship Id="rId136" Type="http://schemas.openxmlformats.org/officeDocument/2006/relationships/image" Target="../media/image2151.png"/><Relationship Id="rId343" Type="http://schemas.openxmlformats.org/officeDocument/2006/relationships/customXml" Target="../ink/ink2327.xml"/><Relationship Id="rId550" Type="http://schemas.openxmlformats.org/officeDocument/2006/relationships/image" Target="../media/image2356.png"/><Relationship Id="rId788" Type="http://schemas.openxmlformats.org/officeDocument/2006/relationships/image" Target="../media/image2474.png"/><Relationship Id="rId995" Type="http://schemas.openxmlformats.org/officeDocument/2006/relationships/image" Target="../media/image2577.png"/><Relationship Id="rId1180" Type="http://schemas.openxmlformats.org/officeDocument/2006/relationships/customXml" Target="../ink/ink2749.xml"/><Relationship Id="rId1401" Type="http://schemas.openxmlformats.org/officeDocument/2006/relationships/image" Target="../media/image2776.png"/><Relationship Id="rId1639" Type="http://schemas.openxmlformats.org/officeDocument/2006/relationships/customXml" Target="../ink/ink2983.xml"/><Relationship Id="rId203" Type="http://schemas.openxmlformats.org/officeDocument/2006/relationships/customXml" Target="../ink/ink2257.xml"/><Relationship Id="rId648" Type="http://schemas.openxmlformats.org/officeDocument/2006/relationships/customXml" Target="../ink/ink2481.xml"/><Relationship Id="rId855" Type="http://schemas.openxmlformats.org/officeDocument/2006/relationships/image" Target="../media/image2507.png"/><Relationship Id="rId1040" Type="http://schemas.openxmlformats.org/officeDocument/2006/relationships/customXml" Target="../ink/ink2678.xml"/><Relationship Id="rId1278" Type="http://schemas.openxmlformats.org/officeDocument/2006/relationships/image" Target="../media/image2716.png"/><Relationship Id="rId1485" Type="http://schemas.openxmlformats.org/officeDocument/2006/relationships/image" Target="../media/image2818.png"/><Relationship Id="rId287" Type="http://schemas.openxmlformats.org/officeDocument/2006/relationships/customXml" Target="../ink/ink2299.xml"/><Relationship Id="rId410" Type="http://schemas.openxmlformats.org/officeDocument/2006/relationships/image" Target="../media/image2287.png"/><Relationship Id="rId494" Type="http://schemas.openxmlformats.org/officeDocument/2006/relationships/image" Target="../media/image2328.png"/><Relationship Id="rId508" Type="http://schemas.openxmlformats.org/officeDocument/2006/relationships/image" Target="../media/image2335.png"/><Relationship Id="rId715" Type="http://schemas.openxmlformats.org/officeDocument/2006/relationships/image" Target="../media/image2438.png"/><Relationship Id="rId922" Type="http://schemas.openxmlformats.org/officeDocument/2006/relationships/customXml" Target="../ink/ink2619.xml"/><Relationship Id="rId1138" Type="http://schemas.openxmlformats.org/officeDocument/2006/relationships/image" Target="../media/image2648.png"/><Relationship Id="rId1345" Type="http://schemas.openxmlformats.org/officeDocument/2006/relationships/customXml" Target="../ink/ink2833.xml"/><Relationship Id="rId1552" Type="http://schemas.openxmlformats.org/officeDocument/2006/relationships/image" Target="../media/image2851.png"/><Relationship Id="rId147" Type="http://schemas.openxmlformats.org/officeDocument/2006/relationships/customXml" Target="../ink/ink2229.xml"/><Relationship Id="rId354" Type="http://schemas.openxmlformats.org/officeDocument/2006/relationships/image" Target="../media/image2260.png"/><Relationship Id="rId799" Type="http://schemas.openxmlformats.org/officeDocument/2006/relationships/customXml" Target="../ink/ink2557.xml"/><Relationship Id="rId1191" Type="http://schemas.openxmlformats.org/officeDocument/2006/relationships/image" Target="../media/image2674.png"/><Relationship Id="rId1205" Type="http://schemas.openxmlformats.org/officeDocument/2006/relationships/image" Target="../media/image2681.png"/><Relationship Id="rId51" Type="http://schemas.openxmlformats.org/officeDocument/2006/relationships/customXml" Target="../ink/ink2181.xml"/><Relationship Id="rId561" Type="http://schemas.openxmlformats.org/officeDocument/2006/relationships/customXml" Target="../ink/ink2437.xml"/><Relationship Id="rId659" Type="http://schemas.openxmlformats.org/officeDocument/2006/relationships/image" Target="../media/image2410.png"/><Relationship Id="rId866" Type="http://schemas.openxmlformats.org/officeDocument/2006/relationships/customXml" Target="../ink/ink2591.xml"/><Relationship Id="rId1289" Type="http://schemas.openxmlformats.org/officeDocument/2006/relationships/customXml" Target="../ink/ink2805.xml"/><Relationship Id="rId1412" Type="http://schemas.openxmlformats.org/officeDocument/2006/relationships/customXml" Target="../ink/ink2868.xml"/><Relationship Id="rId1496" Type="http://schemas.openxmlformats.org/officeDocument/2006/relationships/customXml" Target="../ink/ink2910.xml"/><Relationship Id="rId214" Type="http://schemas.openxmlformats.org/officeDocument/2006/relationships/image" Target="../media/image2190.png"/><Relationship Id="rId298" Type="http://schemas.openxmlformats.org/officeDocument/2006/relationships/image" Target="../media/image2232.png"/><Relationship Id="rId421" Type="http://schemas.openxmlformats.org/officeDocument/2006/relationships/customXml" Target="../ink/ink2366.xml"/><Relationship Id="rId519" Type="http://schemas.openxmlformats.org/officeDocument/2006/relationships/customXml" Target="../ink/ink2416.xml"/><Relationship Id="rId1051" Type="http://schemas.openxmlformats.org/officeDocument/2006/relationships/image" Target="../media/image2605.png"/><Relationship Id="rId1149" Type="http://schemas.openxmlformats.org/officeDocument/2006/relationships/customXml" Target="../ink/ink2733.xml"/><Relationship Id="rId1356" Type="http://schemas.openxmlformats.org/officeDocument/2006/relationships/image" Target="../media/image2755.png"/><Relationship Id="rId158" Type="http://schemas.openxmlformats.org/officeDocument/2006/relationships/image" Target="../media/image2162.png"/><Relationship Id="rId726" Type="http://schemas.openxmlformats.org/officeDocument/2006/relationships/customXml" Target="../ink/ink2520.xml"/><Relationship Id="rId933" Type="http://schemas.openxmlformats.org/officeDocument/2006/relationships/image" Target="../media/image2546.png"/><Relationship Id="rId1009" Type="http://schemas.openxmlformats.org/officeDocument/2006/relationships/image" Target="../media/image2584.png"/><Relationship Id="rId1563" Type="http://schemas.openxmlformats.org/officeDocument/2006/relationships/customXml" Target="../ink/ink2944.xml"/><Relationship Id="rId62" Type="http://schemas.openxmlformats.org/officeDocument/2006/relationships/image" Target="../media/image2114.png"/><Relationship Id="rId365" Type="http://schemas.openxmlformats.org/officeDocument/2006/relationships/customXml" Target="../ink/ink2338.xml"/><Relationship Id="rId572" Type="http://schemas.openxmlformats.org/officeDocument/2006/relationships/image" Target="../media/image2367.png"/><Relationship Id="rId1216" Type="http://schemas.openxmlformats.org/officeDocument/2006/relationships/customXml" Target="../ink/ink2767.xml"/><Relationship Id="rId1423" Type="http://schemas.openxmlformats.org/officeDocument/2006/relationships/image" Target="../media/image2787.png"/><Relationship Id="rId1630" Type="http://schemas.openxmlformats.org/officeDocument/2006/relationships/image" Target="../media/image2890.png"/><Relationship Id="rId225" Type="http://schemas.openxmlformats.org/officeDocument/2006/relationships/customXml" Target="../ink/ink2268.xml"/><Relationship Id="rId432" Type="http://schemas.openxmlformats.org/officeDocument/2006/relationships/customXml" Target="../ink/ink2372.xml"/><Relationship Id="rId877" Type="http://schemas.openxmlformats.org/officeDocument/2006/relationships/image" Target="../media/image2518.png"/><Relationship Id="rId1062" Type="http://schemas.openxmlformats.org/officeDocument/2006/relationships/customXml" Target="../ink/ink2689.xml"/><Relationship Id="rId737" Type="http://schemas.openxmlformats.org/officeDocument/2006/relationships/image" Target="../media/image2449.png"/><Relationship Id="rId944" Type="http://schemas.openxmlformats.org/officeDocument/2006/relationships/customXml" Target="../ink/ink2630.xml"/><Relationship Id="rId1367" Type="http://schemas.openxmlformats.org/officeDocument/2006/relationships/customXml" Target="../ink/ink2844.xml"/><Relationship Id="rId1574" Type="http://schemas.openxmlformats.org/officeDocument/2006/relationships/image" Target="../media/image2862.png"/><Relationship Id="rId73" Type="http://schemas.openxmlformats.org/officeDocument/2006/relationships/customXml" Target="../ink/ink2192.xml"/><Relationship Id="rId169" Type="http://schemas.openxmlformats.org/officeDocument/2006/relationships/customXml" Target="../ink/ink2240.xml"/><Relationship Id="rId376" Type="http://schemas.openxmlformats.org/officeDocument/2006/relationships/image" Target="../media/image2271.png"/><Relationship Id="rId583" Type="http://schemas.openxmlformats.org/officeDocument/2006/relationships/customXml" Target="../ink/ink2448.xml"/><Relationship Id="rId790" Type="http://schemas.openxmlformats.org/officeDocument/2006/relationships/image" Target="../media/image2475.png"/><Relationship Id="rId804" Type="http://schemas.openxmlformats.org/officeDocument/2006/relationships/image" Target="../media/image2482.png"/><Relationship Id="rId1227" Type="http://schemas.openxmlformats.org/officeDocument/2006/relationships/image" Target="../media/image2692.png"/><Relationship Id="rId1434" Type="http://schemas.openxmlformats.org/officeDocument/2006/relationships/customXml" Target="../ink/ink2879.xml"/><Relationship Id="rId1641" Type="http://schemas.openxmlformats.org/officeDocument/2006/relationships/customXml" Target="../ink/ink2984.xml"/><Relationship Id="rId4" Type="http://schemas.openxmlformats.org/officeDocument/2006/relationships/image" Target="../media/image2085.png"/><Relationship Id="rId236" Type="http://schemas.openxmlformats.org/officeDocument/2006/relationships/image" Target="../media/image2201.png"/><Relationship Id="rId443" Type="http://schemas.openxmlformats.org/officeDocument/2006/relationships/customXml" Target="../ink/ink2378.xml"/><Relationship Id="rId650" Type="http://schemas.openxmlformats.org/officeDocument/2006/relationships/customXml" Target="../ink/ink2482.xml"/><Relationship Id="rId888" Type="http://schemas.openxmlformats.org/officeDocument/2006/relationships/customXml" Target="../ink/ink2602.xml"/><Relationship Id="rId1073" Type="http://schemas.openxmlformats.org/officeDocument/2006/relationships/image" Target="../media/image2616.png"/><Relationship Id="rId1280" Type="http://schemas.openxmlformats.org/officeDocument/2006/relationships/image" Target="../media/image2717.png"/><Relationship Id="rId1501" Type="http://schemas.openxmlformats.org/officeDocument/2006/relationships/image" Target="../media/image2826.png"/><Relationship Id="rId303" Type="http://schemas.openxmlformats.org/officeDocument/2006/relationships/customXml" Target="../ink/ink2307.xml"/><Relationship Id="rId748" Type="http://schemas.openxmlformats.org/officeDocument/2006/relationships/customXml" Target="../ink/ink2531.xml"/><Relationship Id="rId955" Type="http://schemas.openxmlformats.org/officeDocument/2006/relationships/image" Target="../media/image2557.png"/><Relationship Id="rId1140" Type="http://schemas.openxmlformats.org/officeDocument/2006/relationships/image" Target="../media/image2649.png"/><Relationship Id="rId1378" Type="http://schemas.openxmlformats.org/officeDocument/2006/relationships/image" Target="../media/image2765.png"/><Relationship Id="rId1585" Type="http://schemas.openxmlformats.org/officeDocument/2006/relationships/customXml" Target="../ink/ink2955.xml"/><Relationship Id="rId84" Type="http://schemas.openxmlformats.org/officeDocument/2006/relationships/image" Target="../media/image2125.png"/><Relationship Id="rId387" Type="http://schemas.openxmlformats.org/officeDocument/2006/relationships/customXml" Target="../ink/ink2349.xml"/><Relationship Id="rId510" Type="http://schemas.openxmlformats.org/officeDocument/2006/relationships/image" Target="../media/image2336.png"/><Relationship Id="rId594" Type="http://schemas.openxmlformats.org/officeDocument/2006/relationships/image" Target="../media/image2378.png"/><Relationship Id="rId608" Type="http://schemas.openxmlformats.org/officeDocument/2006/relationships/image" Target="../media/image2385.png"/><Relationship Id="rId815" Type="http://schemas.openxmlformats.org/officeDocument/2006/relationships/customXml" Target="../ink/ink2565.xml"/><Relationship Id="rId1238" Type="http://schemas.openxmlformats.org/officeDocument/2006/relationships/image" Target="../media/image2697.png"/><Relationship Id="rId1445" Type="http://schemas.openxmlformats.org/officeDocument/2006/relationships/image" Target="../media/image2798.png"/><Relationship Id="rId1652" Type="http://schemas.openxmlformats.org/officeDocument/2006/relationships/image" Target="../media/image2900.png"/><Relationship Id="rId247" Type="http://schemas.openxmlformats.org/officeDocument/2006/relationships/customXml" Target="../ink/ink2279.xml"/><Relationship Id="rId899" Type="http://schemas.openxmlformats.org/officeDocument/2006/relationships/image" Target="../media/image2529.png"/><Relationship Id="rId1000" Type="http://schemas.openxmlformats.org/officeDocument/2006/relationships/customXml" Target="../ink/ink2658.xml"/><Relationship Id="rId1084" Type="http://schemas.openxmlformats.org/officeDocument/2006/relationships/customXml" Target="../ink/ink2700.xml"/><Relationship Id="rId1305" Type="http://schemas.openxmlformats.org/officeDocument/2006/relationships/customXml" Target="../ink/ink2813.xml"/><Relationship Id="rId107" Type="http://schemas.openxmlformats.org/officeDocument/2006/relationships/customXml" Target="../ink/ink2209.xml"/><Relationship Id="rId454" Type="http://schemas.openxmlformats.org/officeDocument/2006/relationships/image" Target="../media/image2308.png"/><Relationship Id="rId661" Type="http://schemas.openxmlformats.org/officeDocument/2006/relationships/image" Target="../media/image2411.png"/><Relationship Id="rId759" Type="http://schemas.openxmlformats.org/officeDocument/2006/relationships/customXml" Target="../ink/ink2537.xml"/><Relationship Id="rId966" Type="http://schemas.openxmlformats.org/officeDocument/2006/relationships/customXml" Target="../ink/ink2641.xml"/><Relationship Id="rId1291" Type="http://schemas.openxmlformats.org/officeDocument/2006/relationships/customXml" Target="../ink/ink2806.xml"/><Relationship Id="rId1389" Type="http://schemas.openxmlformats.org/officeDocument/2006/relationships/image" Target="../media/image2770.png"/><Relationship Id="rId1512" Type="http://schemas.openxmlformats.org/officeDocument/2006/relationships/customXml" Target="../ink/ink2918.xml"/><Relationship Id="rId1596" Type="http://schemas.openxmlformats.org/officeDocument/2006/relationships/image" Target="../media/image2873.png"/><Relationship Id="rId11" Type="http://schemas.openxmlformats.org/officeDocument/2006/relationships/customXml" Target="../ink/ink2161.xml"/><Relationship Id="rId314" Type="http://schemas.openxmlformats.org/officeDocument/2006/relationships/image" Target="../media/image2240.png"/><Relationship Id="rId398" Type="http://schemas.openxmlformats.org/officeDocument/2006/relationships/image" Target="../media/image2282.png"/><Relationship Id="rId521" Type="http://schemas.openxmlformats.org/officeDocument/2006/relationships/customXml" Target="../ink/ink2417.xml"/><Relationship Id="rId619" Type="http://schemas.openxmlformats.org/officeDocument/2006/relationships/customXml" Target="../ink/ink2466.xml"/><Relationship Id="rId1151" Type="http://schemas.openxmlformats.org/officeDocument/2006/relationships/customXml" Target="../ink/ink2734.xml"/><Relationship Id="rId1249" Type="http://schemas.openxmlformats.org/officeDocument/2006/relationships/customXml" Target="../ink/ink2784.xml"/><Relationship Id="rId95" Type="http://schemas.openxmlformats.org/officeDocument/2006/relationships/customXml" Target="../ink/ink2203.xml"/><Relationship Id="rId160" Type="http://schemas.openxmlformats.org/officeDocument/2006/relationships/image" Target="../media/image2163.png"/><Relationship Id="rId826" Type="http://schemas.openxmlformats.org/officeDocument/2006/relationships/image" Target="../media/image2493.png"/><Relationship Id="rId1011" Type="http://schemas.openxmlformats.org/officeDocument/2006/relationships/image" Target="../media/image2585.png"/><Relationship Id="rId1109" Type="http://schemas.openxmlformats.org/officeDocument/2006/relationships/customXml" Target="../ink/ink2713.xml"/><Relationship Id="rId1456" Type="http://schemas.openxmlformats.org/officeDocument/2006/relationships/customXml" Target="../ink/ink2890.xml"/><Relationship Id="rId1663" Type="http://schemas.openxmlformats.org/officeDocument/2006/relationships/customXml" Target="../ink/ink2995.xml"/><Relationship Id="rId258" Type="http://schemas.openxmlformats.org/officeDocument/2006/relationships/image" Target="../media/image2212.png"/><Relationship Id="rId465" Type="http://schemas.openxmlformats.org/officeDocument/2006/relationships/customXml" Target="../ink/ink2389.xml"/><Relationship Id="rId672" Type="http://schemas.openxmlformats.org/officeDocument/2006/relationships/customXml" Target="../ink/ink2493.xml"/><Relationship Id="rId1095" Type="http://schemas.openxmlformats.org/officeDocument/2006/relationships/image" Target="../media/image2627.png"/><Relationship Id="rId1316" Type="http://schemas.openxmlformats.org/officeDocument/2006/relationships/image" Target="../media/image2735.png"/><Relationship Id="rId1523" Type="http://schemas.openxmlformats.org/officeDocument/2006/relationships/image" Target="../media/image2837.png"/><Relationship Id="rId22" Type="http://schemas.openxmlformats.org/officeDocument/2006/relationships/image" Target="../media/image2094.png"/><Relationship Id="rId118" Type="http://schemas.openxmlformats.org/officeDocument/2006/relationships/image" Target="../media/image2142.png"/><Relationship Id="rId325" Type="http://schemas.openxmlformats.org/officeDocument/2006/relationships/customXml" Target="../ink/ink2318.xml"/><Relationship Id="rId532" Type="http://schemas.openxmlformats.org/officeDocument/2006/relationships/image" Target="../media/image2347.png"/><Relationship Id="rId977" Type="http://schemas.openxmlformats.org/officeDocument/2006/relationships/image" Target="../media/image2568.png"/><Relationship Id="rId1162" Type="http://schemas.openxmlformats.org/officeDocument/2006/relationships/customXml" Target="../ink/ink2740.xml"/><Relationship Id="rId171" Type="http://schemas.openxmlformats.org/officeDocument/2006/relationships/customXml" Target="../ink/ink2241.xml"/><Relationship Id="rId837" Type="http://schemas.openxmlformats.org/officeDocument/2006/relationships/customXml" Target="../ink/ink2576.xml"/><Relationship Id="rId1022" Type="http://schemas.openxmlformats.org/officeDocument/2006/relationships/customXml" Target="../ink/ink2669.xml"/><Relationship Id="rId1467" Type="http://schemas.openxmlformats.org/officeDocument/2006/relationships/image" Target="../media/image2809.png"/><Relationship Id="rId1674" Type="http://schemas.openxmlformats.org/officeDocument/2006/relationships/image" Target="../media/image2911.png"/><Relationship Id="rId269" Type="http://schemas.openxmlformats.org/officeDocument/2006/relationships/customXml" Target="../ink/ink2290.xml"/><Relationship Id="rId476" Type="http://schemas.openxmlformats.org/officeDocument/2006/relationships/image" Target="../media/image2319.png"/><Relationship Id="rId683" Type="http://schemas.openxmlformats.org/officeDocument/2006/relationships/image" Target="../media/image2422.png"/><Relationship Id="rId890" Type="http://schemas.openxmlformats.org/officeDocument/2006/relationships/customXml" Target="../ink/ink2603.xml"/><Relationship Id="rId904" Type="http://schemas.openxmlformats.org/officeDocument/2006/relationships/customXml" Target="../ink/ink2610.xml"/><Relationship Id="rId1327" Type="http://schemas.openxmlformats.org/officeDocument/2006/relationships/customXml" Target="../ink/ink2824.xml"/><Relationship Id="rId1534" Type="http://schemas.openxmlformats.org/officeDocument/2006/relationships/customXml" Target="../ink/ink2929.xml"/><Relationship Id="rId33" Type="http://schemas.openxmlformats.org/officeDocument/2006/relationships/customXml" Target="../ink/ink2172.xml"/><Relationship Id="rId129" Type="http://schemas.openxmlformats.org/officeDocument/2006/relationships/customXml" Target="../ink/ink2220.xml"/><Relationship Id="rId336" Type="http://schemas.openxmlformats.org/officeDocument/2006/relationships/image" Target="../media/image2251.png"/><Relationship Id="rId543" Type="http://schemas.openxmlformats.org/officeDocument/2006/relationships/customXml" Target="../ink/ink2428.xml"/><Relationship Id="rId988" Type="http://schemas.openxmlformats.org/officeDocument/2006/relationships/customXml" Target="../ink/ink2652.xml"/><Relationship Id="rId1173" Type="http://schemas.openxmlformats.org/officeDocument/2006/relationships/image" Target="../media/image2665.png"/><Relationship Id="rId1380" Type="http://schemas.openxmlformats.org/officeDocument/2006/relationships/image" Target="../media/image2766.png"/><Relationship Id="rId1601" Type="http://schemas.openxmlformats.org/officeDocument/2006/relationships/customXml" Target="../ink/ink2963.xml"/><Relationship Id="rId182" Type="http://schemas.openxmlformats.org/officeDocument/2006/relationships/image" Target="../media/image2174.png"/><Relationship Id="rId403" Type="http://schemas.openxmlformats.org/officeDocument/2006/relationships/customXml" Target="../ink/ink2357.xml"/><Relationship Id="rId750" Type="http://schemas.openxmlformats.org/officeDocument/2006/relationships/customXml" Target="../ink/ink2532.xml"/><Relationship Id="rId848" Type="http://schemas.openxmlformats.org/officeDocument/2006/relationships/customXml" Target="../ink/ink2582.xml"/><Relationship Id="rId1033" Type="http://schemas.openxmlformats.org/officeDocument/2006/relationships/image" Target="../media/image2596.png"/><Relationship Id="rId1478" Type="http://schemas.openxmlformats.org/officeDocument/2006/relationships/customXml" Target="../ink/ink2901.xml"/><Relationship Id="rId487" Type="http://schemas.openxmlformats.org/officeDocument/2006/relationships/customXml" Target="../ink/ink2400.xml"/><Relationship Id="rId610" Type="http://schemas.openxmlformats.org/officeDocument/2006/relationships/image" Target="../media/image2386.png"/><Relationship Id="rId694" Type="http://schemas.openxmlformats.org/officeDocument/2006/relationships/customXml" Target="../ink/ink2504.xml"/><Relationship Id="rId708" Type="http://schemas.openxmlformats.org/officeDocument/2006/relationships/customXml" Target="../ink/ink2511.xml"/><Relationship Id="rId915" Type="http://schemas.openxmlformats.org/officeDocument/2006/relationships/image" Target="../media/image2537.png"/><Relationship Id="rId1240" Type="http://schemas.openxmlformats.org/officeDocument/2006/relationships/image" Target="../media/image2698.png"/><Relationship Id="rId1338" Type="http://schemas.openxmlformats.org/officeDocument/2006/relationships/image" Target="../media/image2746.png"/><Relationship Id="rId1545" Type="http://schemas.openxmlformats.org/officeDocument/2006/relationships/customXml" Target="../ink/ink2935.xml"/><Relationship Id="rId347" Type="http://schemas.openxmlformats.org/officeDocument/2006/relationships/customXml" Target="../ink/ink2329.xml"/><Relationship Id="rId999" Type="http://schemas.openxmlformats.org/officeDocument/2006/relationships/image" Target="../media/image2579.png"/><Relationship Id="rId1100" Type="http://schemas.openxmlformats.org/officeDocument/2006/relationships/customXml" Target="../ink/ink2708.xml"/><Relationship Id="rId1184" Type="http://schemas.openxmlformats.org/officeDocument/2006/relationships/customXml" Target="../ink/ink2751.xml"/><Relationship Id="rId1405" Type="http://schemas.openxmlformats.org/officeDocument/2006/relationships/image" Target="../media/image2778.png"/><Relationship Id="rId44" Type="http://schemas.openxmlformats.org/officeDocument/2006/relationships/image" Target="../media/image2105.png"/><Relationship Id="rId554" Type="http://schemas.openxmlformats.org/officeDocument/2006/relationships/image" Target="../media/image2358.png"/><Relationship Id="rId761" Type="http://schemas.openxmlformats.org/officeDocument/2006/relationships/customXml" Target="../ink/ink2538.xml"/><Relationship Id="rId859" Type="http://schemas.openxmlformats.org/officeDocument/2006/relationships/image" Target="../media/image2509.png"/><Relationship Id="rId1391" Type="http://schemas.openxmlformats.org/officeDocument/2006/relationships/image" Target="../media/image2771.png"/><Relationship Id="rId1489" Type="http://schemas.openxmlformats.org/officeDocument/2006/relationships/image" Target="../media/image2820.png"/><Relationship Id="rId1612" Type="http://schemas.openxmlformats.org/officeDocument/2006/relationships/image" Target="../media/image2881.png"/><Relationship Id="rId193" Type="http://schemas.openxmlformats.org/officeDocument/2006/relationships/customXml" Target="../ink/ink2252.xml"/><Relationship Id="rId207" Type="http://schemas.openxmlformats.org/officeDocument/2006/relationships/customXml" Target="../ink/ink2259.xml"/><Relationship Id="rId414" Type="http://schemas.openxmlformats.org/officeDocument/2006/relationships/image" Target="../media/image2289.png"/><Relationship Id="rId498" Type="http://schemas.openxmlformats.org/officeDocument/2006/relationships/image" Target="../media/image2330.png"/><Relationship Id="rId621" Type="http://schemas.openxmlformats.org/officeDocument/2006/relationships/image" Target="../media/image2391.png"/><Relationship Id="rId1044" Type="http://schemas.openxmlformats.org/officeDocument/2006/relationships/customXml" Target="../ink/ink2680.xml"/><Relationship Id="rId1251" Type="http://schemas.openxmlformats.org/officeDocument/2006/relationships/customXml" Target="../ink/ink2786.xml"/><Relationship Id="rId1349" Type="http://schemas.openxmlformats.org/officeDocument/2006/relationships/customXml" Target="../ink/ink2835.xml"/><Relationship Id="rId260" Type="http://schemas.openxmlformats.org/officeDocument/2006/relationships/image" Target="../media/image2213.png"/><Relationship Id="rId719" Type="http://schemas.openxmlformats.org/officeDocument/2006/relationships/image" Target="../media/image2440.png"/><Relationship Id="rId926" Type="http://schemas.openxmlformats.org/officeDocument/2006/relationships/customXml" Target="../ink/ink2621.xml"/><Relationship Id="rId1111" Type="http://schemas.openxmlformats.org/officeDocument/2006/relationships/customXml" Target="../ink/ink2714.xml"/><Relationship Id="rId1556" Type="http://schemas.openxmlformats.org/officeDocument/2006/relationships/image" Target="../media/image2853.png"/><Relationship Id="rId55" Type="http://schemas.openxmlformats.org/officeDocument/2006/relationships/customXml" Target="../ink/ink2183.xml"/><Relationship Id="rId120" Type="http://schemas.openxmlformats.org/officeDocument/2006/relationships/image" Target="../media/image2143.png"/><Relationship Id="rId358" Type="http://schemas.openxmlformats.org/officeDocument/2006/relationships/image" Target="../media/image2262.png"/><Relationship Id="rId565" Type="http://schemas.openxmlformats.org/officeDocument/2006/relationships/customXml" Target="../ink/ink2439.xml"/><Relationship Id="rId772" Type="http://schemas.openxmlformats.org/officeDocument/2006/relationships/image" Target="../media/image2466.png"/><Relationship Id="rId1195" Type="http://schemas.openxmlformats.org/officeDocument/2006/relationships/image" Target="../media/image2676.png"/><Relationship Id="rId1209" Type="http://schemas.openxmlformats.org/officeDocument/2006/relationships/image" Target="../media/image2683.png"/><Relationship Id="rId1416" Type="http://schemas.openxmlformats.org/officeDocument/2006/relationships/customXml" Target="../ink/ink2870.xml"/><Relationship Id="rId1623" Type="http://schemas.openxmlformats.org/officeDocument/2006/relationships/customXml" Target="../ink/ink2974.xml"/><Relationship Id="rId218" Type="http://schemas.openxmlformats.org/officeDocument/2006/relationships/image" Target="../media/image2192.png"/><Relationship Id="rId425" Type="http://schemas.openxmlformats.org/officeDocument/2006/relationships/customXml" Target="../ink/ink2368.xml"/><Relationship Id="rId632" Type="http://schemas.openxmlformats.org/officeDocument/2006/relationships/customXml" Target="../ink/ink2473.xml"/><Relationship Id="rId1055" Type="http://schemas.openxmlformats.org/officeDocument/2006/relationships/image" Target="../media/image2607.png"/><Relationship Id="rId1262" Type="http://schemas.openxmlformats.org/officeDocument/2006/relationships/image" Target="../media/image2708.png"/><Relationship Id="rId271" Type="http://schemas.openxmlformats.org/officeDocument/2006/relationships/customXml" Target="../ink/ink2291.xml"/><Relationship Id="rId937" Type="http://schemas.openxmlformats.org/officeDocument/2006/relationships/image" Target="../media/image2548.png"/><Relationship Id="rId1122" Type="http://schemas.openxmlformats.org/officeDocument/2006/relationships/image" Target="../media/image2640.png"/><Relationship Id="rId1567" Type="http://schemas.openxmlformats.org/officeDocument/2006/relationships/customXml" Target="../ink/ink2946.xml"/><Relationship Id="rId66" Type="http://schemas.openxmlformats.org/officeDocument/2006/relationships/image" Target="../media/image2116.png"/><Relationship Id="rId131" Type="http://schemas.openxmlformats.org/officeDocument/2006/relationships/customXml" Target="../ink/ink2221.xml"/><Relationship Id="rId369" Type="http://schemas.openxmlformats.org/officeDocument/2006/relationships/customXml" Target="../ink/ink2340.xml"/><Relationship Id="rId576" Type="http://schemas.openxmlformats.org/officeDocument/2006/relationships/image" Target="../media/image2369.png"/><Relationship Id="rId783" Type="http://schemas.openxmlformats.org/officeDocument/2006/relationships/customXml" Target="../ink/ink2549.xml"/><Relationship Id="rId990" Type="http://schemas.openxmlformats.org/officeDocument/2006/relationships/customXml" Target="../ink/ink2653.xml"/><Relationship Id="rId1427" Type="http://schemas.openxmlformats.org/officeDocument/2006/relationships/image" Target="../media/image2789.png"/><Relationship Id="rId1634" Type="http://schemas.openxmlformats.org/officeDocument/2006/relationships/customXml" Target="../ink/ink2980.xml"/><Relationship Id="rId229" Type="http://schemas.openxmlformats.org/officeDocument/2006/relationships/customXml" Target="../ink/ink2270.xml"/><Relationship Id="rId436" Type="http://schemas.openxmlformats.org/officeDocument/2006/relationships/image" Target="../media/image2299.png"/><Relationship Id="rId643" Type="http://schemas.openxmlformats.org/officeDocument/2006/relationships/image" Target="../media/image2402.png"/><Relationship Id="rId1066" Type="http://schemas.openxmlformats.org/officeDocument/2006/relationships/customXml" Target="../ink/ink2691.xml"/><Relationship Id="rId1273" Type="http://schemas.openxmlformats.org/officeDocument/2006/relationships/customXml" Target="../ink/ink2797.xml"/><Relationship Id="rId1480" Type="http://schemas.openxmlformats.org/officeDocument/2006/relationships/customXml" Target="../ink/ink2902.xml"/><Relationship Id="rId850" Type="http://schemas.openxmlformats.org/officeDocument/2006/relationships/customXml" Target="../ink/ink2583.xml"/><Relationship Id="rId948" Type="http://schemas.openxmlformats.org/officeDocument/2006/relationships/customXml" Target="../ink/ink2632.xml"/><Relationship Id="rId1133" Type="http://schemas.openxmlformats.org/officeDocument/2006/relationships/customXml" Target="../ink/ink2725.xml"/><Relationship Id="rId1578" Type="http://schemas.openxmlformats.org/officeDocument/2006/relationships/image" Target="../media/image2864.png"/><Relationship Id="rId77" Type="http://schemas.openxmlformats.org/officeDocument/2006/relationships/customXml" Target="../ink/ink2194.xml"/><Relationship Id="rId282" Type="http://schemas.openxmlformats.org/officeDocument/2006/relationships/image" Target="../media/image2224.png"/><Relationship Id="rId503" Type="http://schemas.openxmlformats.org/officeDocument/2006/relationships/customXml" Target="../ink/ink2408.xml"/><Relationship Id="rId587" Type="http://schemas.openxmlformats.org/officeDocument/2006/relationships/customXml" Target="../ink/ink2450.xml"/><Relationship Id="rId710" Type="http://schemas.openxmlformats.org/officeDocument/2006/relationships/customXml" Target="../ink/ink2512.xml"/><Relationship Id="rId808" Type="http://schemas.openxmlformats.org/officeDocument/2006/relationships/image" Target="../media/image2484.png"/><Relationship Id="rId1340" Type="http://schemas.openxmlformats.org/officeDocument/2006/relationships/image" Target="../media/image2747.png"/><Relationship Id="rId1438" Type="http://schemas.openxmlformats.org/officeDocument/2006/relationships/customXml" Target="../ink/ink2881.xml"/><Relationship Id="rId1645" Type="http://schemas.openxmlformats.org/officeDocument/2006/relationships/customXml" Target="../ink/ink2986.xml"/><Relationship Id="rId8" Type="http://schemas.openxmlformats.org/officeDocument/2006/relationships/image" Target="../media/image2087.png"/><Relationship Id="rId142" Type="http://schemas.openxmlformats.org/officeDocument/2006/relationships/image" Target="../media/image2154.png"/><Relationship Id="rId447" Type="http://schemas.openxmlformats.org/officeDocument/2006/relationships/customXml" Target="../ink/ink2380.xml"/><Relationship Id="rId794" Type="http://schemas.openxmlformats.org/officeDocument/2006/relationships/image" Target="../media/image2477.png"/><Relationship Id="rId1077" Type="http://schemas.openxmlformats.org/officeDocument/2006/relationships/image" Target="../media/image2618.png"/><Relationship Id="rId1200" Type="http://schemas.openxmlformats.org/officeDocument/2006/relationships/customXml" Target="../ink/ink2759.xml"/><Relationship Id="rId654" Type="http://schemas.openxmlformats.org/officeDocument/2006/relationships/customXml" Target="../ink/ink2484.xml"/><Relationship Id="rId861" Type="http://schemas.openxmlformats.org/officeDocument/2006/relationships/image" Target="../media/image2510.png"/><Relationship Id="rId959" Type="http://schemas.openxmlformats.org/officeDocument/2006/relationships/image" Target="../media/image2559.png"/><Relationship Id="rId1284" Type="http://schemas.openxmlformats.org/officeDocument/2006/relationships/image" Target="../media/image2719.png"/><Relationship Id="rId1491" Type="http://schemas.openxmlformats.org/officeDocument/2006/relationships/image" Target="../media/image2821.png"/><Relationship Id="rId1505" Type="http://schemas.openxmlformats.org/officeDocument/2006/relationships/image" Target="../media/image2828.png"/><Relationship Id="rId1589" Type="http://schemas.openxmlformats.org/officeDocument/2006/relationships/customXml" Target="../ink/ink2957.xml"/><Relationship Id="rId293" Type="http://schemas.openxmlformats.org/officeDocument/2006/relationships/customXml" Target="../ink/ink2302.xml"/><Relationship Id="rId307" Type="http://schemas.openxmlformats.org/officeDocument/2006/relationships/customXml" Target="../ink/ink2309.xml"/><Relationship Id="rId514" Type="http://schemas.openxmlformats.org/officeDocument/2006/relationships/image" Target="../media/image2338.png"/><Relationship Id="rId721" Type="http://schemas.openxmlformats.org/officeDocument/2006/relationships/image" Target="../media/image2441.png"/><Relationship Id="rId1144" Type="http://schemas.openxmlformats.org/officeDocument/2006/relationships/image" Target="../media/image2651.png"/><Relationship Id="rId1351" Type="http://schemas.openxmlformats.org/officeDocument/2006/relationships/customXml" Target="../ink/ink2836.xml"/><Relationship Id="rId1449" Type="http://schemas.openxmlformats.org/officeDocument/2006/relationships/image" Target="../media/image2800.png"/><Relationship Id="rId88" Type="http://schemas.openxmlformats.org/officeDocument/2006/relationships/image" Target="../media/image2127.png"/><Relationship Id="rId153" Type="http://schemas.openxmlformats.org/officeDocument/2006/relationships/customXml" Target="../ink/ink2232.xml"/><Relationship Id="rId360" Type="http://schemas.openxmlformats.org/officeDocument/2006/relationships/image" Target="../media/image2263.png"/><Relationship Id="rId598" Type="http://schemas.openxmlformats.org/officeDocument/2006/relationships/image" Target="../media/image2380.png"/><Relationship Id="rId819" Type="http://schemas.openxmlformats.org/officeDocument/2006/relationships/customXml" Target="../ink/ink2567.xml"/><Relationship Id="rId1004" Type="http://schemas.openxmlformats.org/officeDocument/2006/relationships/customXml" Target="../ink/ink2660.xml"/><Relationship Id="rId1211" Type="http://schemas.openxmlformats.org/officeDocument/2006/relationships/image" Target="../media/image2684.png"/><Relationship Id="rId1656" Type="http://schemas.openxmlformats.org/officeDocument/2006/relationships/image" Target="../media/image2902.png"/><Relationship Id="rId220" Type="http://schemas.openxmlformats.org/officeDocument/2006/relationships/image" Target="../media/image2193.png"/><Relationship Id="rId458" Type="http://schemas.openxmlformats.org/officeDocument/2006/relationships/image" Target="../media/image2310.png"/><Relationship Id="rId665" Type="http://schemas.openxmlformats.org/officeDocument/2006/relationships/image" Target="../media/image2413.png"/><Relationship Id="rId872" Type="http://schemas.openxmlformats.org/officeDocument/2006/relationships/customXml" Target="../ink/ink2594.xml"/><Relationship Id="rId1088" Type="http://schemas.openxmlformats.org/officeDocument/2006/relationships/customXml" Target="../ink/ink2702.xml"/><Relationship Id="rId1295" Type="http://schemas.openxmlformats.org/officeDocument/2006/relationships/customXml" Target="../ink/ink2808.xml"/><Relationship Id="rId1309" Type="http://schemas.openxmlformats.org/officeDocument/2006/relationships/customXml" Target="../ink/ink2815.xml"/><Relationship Id="rId1516" Type="http://schemas.openxmlformats.org/officeDocument/2006/relationships/customXml" Target="../ink/ink2920.xml"/><Relationship Id="rId15" Type="http://schemas.openxmlformats.org/officeDocument/2006/relationships/customXml" Target="../ink/ink2163.xml"/><Relationship Id="rId318" Type="http://schemas.openxmlformats.org/officeDocument/2006/relationships/image" Target="../media/image2242.png"/><Relationship Id="rId525" Type="http://schemas.openxmlformats.org/officeDocument/2006/relationships/customXml" Target="../ink/ink2419.xml"/><Relationship Id="rId732" Type="http://schemas.openxmlformats.org/officeDocument/2006/relationships/customXml" Target="../ink/ink2523.xml"/><Relationship Id="rId1155" Type="http://schemas.openxmlformats.org/officeDocument/2006/relationships/customXml" Target="../ink/ink2736.xml"/><Relationship Id="rId1362" Type="http://schemas.openxmlformats.org/officeDocument/2006/relationships/image" Target="../media/image2758.png"/><Relationship Id="rId99" Type="http://schemas.openxmlformats.org/officeDocument/2006/relationships/customXml" Target="../ink/ink2205.xml"/><Relationship Id="rId164" Type="http://schemas.openxmlformats.org/officeDocument/2006/relationships/image" Target="../media/image2165.png"/><Relationship Id="rId371" Type="http://schemas.openxmlformats.org/officeDocument/2006/relationships/customXml" Target="../ink/ink2341.xml"/><Relationship Id="rId1015" Type="http://schemas.openxmlformats.org/officeDocument/2006/relationships/image" Target="../media/image2587.png"/><Relationship Id="rId1222" Type="http://schemas.openxmlformats.org/officeDocument/2006/relationships/customXml" Target="../ink/ink2770.xml"/><Relationship Id="rId1667" Type="http://schemas.openxmlformats.org/officeDocument/2006/relationships/customXml" Target="../ink/ink2997.xml"/><Relationship Id="rId469" Type="http://schemas.openxmlformats.org/officeDocument/2006/relationships/customXml" Target="../ink/ink2391.xml"/><Relationship Id="rId676" Type="http://schemas.openxmlformats.org/officeDocument/2006/relationships/customXml" Target="../ink/ink2495.xml"/><Relationship Id="rId883" Type="http://schemas.openxmlformats.org/officeDocument/2006/relationships/image" Target="../media/image2521.png"/><Relationship Id="rId1099" Type="http://schemas.openxmlformats.org/officeDocument/2006/relationships/image" Target="../media/image2629.png"/><Relationship Id="rId1527" Type="http://schemas.openxmlformats.org/officeDocument/2006/relationships/image" Target="../media/image2839.png"/><Relationship Id="rId26" Type="http://schemas.openxmlformats.org/officeDocument/2006/relationships/image" Target="../media/image2096.png"/><Relationship Id="rId231" Type="http://schemas.openxmlformats.org/officeDocument/2006/relationships/customXml" Target="../ink/ink2271.xml"/><Relationship Id="rId329" Type="http://schemas.openxmlformats.org/officeDocument/2006/relationships/customXml" Target="../ink/ink2320.xml"/><Relationship Id="rId536" Type="http://schemas.openxmlformats.org/officeDocument/2006/relationships/image" Target="../media/image2349.png"/><Relationship Id="rId1166" Type="http://schemas.openxmlformats.org/officeDocument/2006/relationships/customXml" Target="../ink/ink2742.xml"/><Relationship Id="rId1373" Type="http://schemas.openxmlformats.org/officeDocument/2006/relationships/image" Target="../media/image2763.png"/><Relationship Id="rId175" Type="http://schemas.openxmlformats.org/officeDocument/2006/relationships/customXml" Target="../ink/ink2243.xml"/><Relationship Id="rId743" Type="http://schemas.openxmlformats.org/officeDocument/2006/relationships/image" Target="../media/image2452.png"/><Relationship Id="rId950" Type="http://schemas.openxmlformats.org/officeDocument/2006/relationships/customXml" Target="../ink/ink2633.xml"/><Relationship Id="rId1026" Type="http://schemas.openxmlformats.org/officeDocument/2006/relationships/customXml" Target="../ink/ink2671.xml"/><Relationship Id="rId1580" Type="http://schemas.openxmlformats.org/officeDocument/2006/relationships/image" Target="../media/image2865.png"/><Relationship Id="rId382" Type="http://schemas.openxmlformats.org/officeDocument/2006/relationships/image" Target="../media/image2274.png"/><Relationship Id="rId603" Type="http://schemas.openxmlformats.org/officeDocument/2006/relationships/customXml" Target="../ink/ink2458.xml"/><Relationship Id="rId687" Type="http://schemas.openxmlformats.org/officeDocument/2006/relationships/image" Target="../media/image2424.png"/><Relationship Id="rId810" Type="http://schemas.openxmlformats.org/officeDocument/2006/relationships/image" Target="../media/image2485.png"/><Relationship Id="rId908" Type="http://schemas.openxmlformats.org/officeDocument/2006/relationships/customXml" Target="../ink/ink2612.xml"/><Relationship Id="rId1233" Type="http://schemas.openxmlformats.org/officeDocument/2006/relationships/image" Target="../media/image2695.png"/><Relationship Id="rId1440" Type="http://schemas.openxmlformats.org/officeDocument/2006/relationships/customXml" Target="../ink/ink2882.xml"/><Relationship Id="rId1538" Type="http://schemas.openxmlformats.org/officeDocument/2006/relationships/customXml" Target="../ink/ink2931.xml"/><Relationship Id="rId242" Type="http://schemas.openxmlformats.org/officeDocument/2006/relationships/image" Target="../media/image2204.png"/><Relationship Id="rId894" Type="http://schemas.openxmlformats.org/officeDocument/2006/relationships/customXml" Target="../ink/ink2605.xml"/><Relationship Id="rId1177" Type="http://schemas.openxmlformats.org/officeDocument/2006/relationships/image" Target="../media/image2667.png"/><Relationship Id="rId1300" Type="http://schemas.openxmlformats.org/officeDocument/2006/relationships/image" Target="../media/image2727.png"/><Relationship Id="rId37" Type="http://schemas.openxmlformats.org/officeDocument/2006/relationships/customXml" Target="../ink/ink2174.xml"/><Relationship Id="rId102" Type="http://schemas.openxmlformats.org/officeDocument/2006/relationships/image" Target="../media/image2134.png"/><Relationship Id="rId547" Type="http://schemas.openxmlformats.org/officeDocument/2006/relationships/customXml" Target="../ink/ink2430.xml"/><Relationship Id="rId754" Type="http://schemas.openxmlformats.org/officeDocument/2006/relationships/customXml" Target="../ink/ink2534.xml"/><Relationship Id="rId961" Type="http://schemas.openxmlformats.org/officeDocument/2006/relationships/image" Target="../media/image2560.png"/><Relationship Id="rId1384" Type="http://schemas.openxmlformats.org/officeDocument/2006/relationships/customXml" Target="../ink/ink2854.xml"/><Relationship Id="rId1591" Type="http://schemas.openxmlformats.org/officeDocument/2006/relationships/customXml" Target="../ink/ink2958.xml"/><Relationship Id="rId1605" Type="http://schemas.openxmlformats.org/officeDocument/2006/relationships/customXml" Target="../ink/ink2965.xml"/><Relationship Id="rId90" Type="http://schemas.openxmlformats.org/officeDocument/2006/relationships/image" Target="../media/image2128.png"/><Relationship Id="rId186" Type="http://schemas.openxmlformats.org/officeDocument/2006/relationships/image" Target="../media/image2176.png"/><Relationship Id="rId393" Type="http://schemas.openxmlformats.org/officeDocument/2006/relationships/customXml" Target="../ink/ink2352.xml"/><Relationship Id="rId407" Type="http://schemas.openxmlformats.org/officeDocument/2006/relationships/customXml" Target="../ink/ink2359.xml"/><Relationship Id="rId614" Type="http://schemas.openxmlformats.org/officeDocument/2006/relationships/image" Target="../media/image2388.png"/><Relationship Id="rId821" Type="http://schemas.openxmlformats.org/officeDocument/2006/relationships/customXml" Target="../ink/ink2568.xml"/><Relationship Id="rId1037" Type="http://schemas.openxmlformats.org/officeDocument/2006/relationships/image" Target="../media/image2598.png"/><Relationship Id="rId1244" Type="http://schemas.openxmlformats.org/officeDocument/2006/relationships/image" Target="../media/image2700.png"/><Relationship Id="rId1451" Type="http://schemas.openxmlformats.org/officeDocument/2006/relationships/image" Target="../media/image2801.png"/><Relationship Id="rId253" Type="http://schemas.openxmlformats.org/officeDocument/2006/relationships/customXml" Target="../ink/ink2282.xml"/><Relationship Id="rId460" Type="http://schemas.openxmlformats.org/officeDocument/2006/relationships/image" Target="../media/image2311.png"/><Relationship Id="rId698" Type="http://schemas.openxmlformats.org/officeDocument/2006/relationships/customXml" Target="../ink/ink2506.xml"/><Relationship Id="rId919" Type="http://schemas.openxmlformats.org/officeDocument/2006/relationships/image" Target="../media/image2539.png"/><Relationship Id="rId1090" Type="http://schemas.openxmlformats.org/officeDocument/2006/relationships/customXml" Target="../ink/ink2703.xml"/><Relationship Id="rId1104" Type="http://schemas.openxmlformats.org/officeDocument/2006/relationships/customXml" Target="../ink/ink2710.xml"/><Relationship Id="rId1311" Type="http://schemas.openxmlformats.org/officeDocument/2006/relationships/customXml" Target="../ink/ink2816.xml"/><Relationship Id="rId1549" Type="http://schemas.openxmlformats.org/officeDocument/2006/relationships/customXml" Target="../ink/ink2937.xml"/><Relationship Id="rId48" Type="http://schemas.openxmlformats.org/officeDocument/2006/relationships/image" Target="../media/image2107.png"/><Relationship Id="rId113" Type="http://schemas.openxmlformats.org/officeDocument/2006/relationships/customXml" Target="../ink/ink2212.xml"/><Relationship Id="rId320" Type="http://schemas.openxmlformats.org/officeDocument/2006/relationships/image" Target="../media/image2243.png"/><Relationship Id="rId558" Type="http://schemas.openxmlformats.org/officeDocument/2006/relationships/image" Target="../media/image2360.png"/><Relationship Id="rId765" Type="http://schemas.openxmlformats.org/officeDocument/2006/relationships/customXml" Target="../ink/ink2540.xml"/><Relationship Id="rId972" Type="http://schemas.openxmlformats.org/officeDocument/2006/relationships/customXml" Target="../ink/ink2644.xml"/><Relationship Id="rId1188" Type="http://schemas.openxmlformats.org/officeDocument/2006/relationships/customXml" Target="../ink/ink2753.xml"/><Relationship Id="rId1395" Type="http://schemas.openxmlformats.org/officeDocument/2006/relationships/image" Target="../media/image2773.png"/><Relationship Id="rId1409" Type="http://schemas.openxmlformats.org/officeDocument/2006/relationships/image" Target="../media/image2780.png"/><Relationship Id="rId1616" Type="http://schemas.openxmlformats.org/officeDocument/2006/relationships/image" Target="../media/image2883.png"/><Relationship Id="rId197" Type="http://schemas.openxmlformats.org/officeDocument/2006/relationships/customXml" Target="../ink/ink2254.xml"/><Relationship Id="rId418" Type="http://schemas.openxmlformats.org/officeDocument/2006/relationships/image" Target="../media/image2291.png"/><Relationship Id="rId625" Type="http://schemas.openxmlformats.org/officeDocument/2006/relationships/image" Target="../media/image2393.png"/><Relationship Id="rId832" Type="http://schemas.openxmlformats.org/officeDocument/2006/relationships/image" Target="../media/image2496.png"/><Relationship Id="rId1048" Type="http://schemas.openxmlformats.org/officeDocument/2006/relationships/customXml" Target="../ink/ink2682.xml"/><Relationship Id="rId1255" Type="http://schemas.openxmlformats.org/officeDocument/2006/relationships/customXml" Target="../ink/ink2788.xml"/><Relationship Id="rId1462" Type="http://schemas.openxmlformats.org/officeDocument/2006/relationships/customXml" Target="../ink/ink2893.xml"/><Relationship Id="rId264" Type="http://schemas.openxmlformats.org/officeDocument/2006/relationships/image" Target="../media/image2215.png"/><Relationship Id="rId471" Type="http://schemas.openxmlformats.org/officeDocument/2006/relationships/customXml" Target="../ink/ink2392.xml"/><Relationship Id="rId1115" Type="http://schemas.openxmlformats.org/officeDocument/2006/relationships/customXml" Target="../ink/ink2716.xml"/><Relationship Id="rId1322" Type="http://schemas.openxmlformats.org/officeDocument/2006/relationships/image" Target="../media/image2738.png"/><Relationship Id="rId59" Type="http://schemas.openxmlformats.org/officeDocument/2006/relationships/customXml" Target="../ink/ink2185.xml"/><Relationship Id="rId124" Type="http://schemas.openxmlformats.org/officeDocument/2006/relationships/image" Target="../media/image2145.png"/><Relationship Id="rId569" Type="http://schemas.openxmlformats.org/officeDocument/2006/relationships/customXml" Target="../ink/ink2441.xml"/><Relationship Id="rId776" Type="http://schemas.openxmlformats.org/officeDocument/2006/relationships/image" Target="../media/image2468.png"/><Relationship Id="rId983" Type="http://schemas.openxmlformats.org/officeDocument/2006/relationships/image" Target="../media/image2571.png"/><Relationship Id="rId1199" Type="http://schemas.openxmlformats.org/officeDocument/2006/relationships/image" Target="../media/image2678.png"/><Relationship Id="rId1627" Type="http://schemas.openxmlformats.org/officeDocument/2006/relationships/customXml" Target="../ink/ink2976.xml"/><Relationship Id="rId331" Type="http://schemas.openxmlformats.org/officeDocument/2006/relationships/customXml" Target="../ink/ink2321.xml"/><Relationship Id="rId429" Type="http://schemas.openxmlformats.org/officeDocument/2006/relationships/customXml" Target="../ink/ink2370.xml"/><Relationship Id="rId636" Type="http://schemas.openxmlformats.org/officeDocument/2006/relationships/customXml" Target="../ink/ink2475.xml"/><Relationship Id="rId1059" Type="http://schemas.openxmlformats.org/officeDocument/2006/relationships/image" Target="../media/image2609.png"/><Relationship Id="rId1266" Type="http://schemas.openxmlformats.org/officeDocument/2006/relationships/image" Target="../media/image2710.png"/><Relationship Id="rId1473" Type="http://schemas.openxmlformats.org/officeDocument/2006/relationships/image" Target="../media/image2812.png"/><Relationship Id="rId843" Type="http://schemas.openxmlformats.org/officeDocument/2006/relationships/image" Target="../media/image2501.png"/><Relationship Id="rId1126" Type="http://schemas.openxmlformats.org/officeDocument/2006/relationships/image" Target="../media/image2642.png"/><Relationship Id="rId275" Type="http://schemas.openxmlformats.org/officeDocument/2006/relationships/customXml" Target="../ink/ink2293.xml"/><Relationship Id="rId482" Type="http://schemas.openxmlformats.org/officeDocument/2006/relationships/image" Target="../media/image2322.png"/><Relationship Id="rId703" Type="http://schemas.openxmlformats.org/officeDocument/2006/relationships/image" Target="../media/image2432.png"/><Relationship Id="rId910" Type="http://schemas.openxmlformats.org/officeDocument/2006/relationships/customXml" Target="../ink/ink2613.xml"/><Relationship Id="rId1333" Type="http://schemas.openxmlformats.org/officeDocument/2006/relationships/customXml" Target="../ink/ink2827.xml"/><Relationship Id="rId1540" Type="http://schemas.openxmlformats.org/officeDocument/2006/relationships/image" Target="../media/image2845.png"/><Relationship Id="rId1638" Type="http://schemas.openxmlformats.org/officeDocument/2006/relationships/customXml" Target="../ink/ink2982.xml"/><Relationship Id="rId135" Type="http://schemas.openxmlformats.org/officeDocument/2006/relationships/customXml" Target="../ink/ink2223.xml"/><Relationship Id="rId342" Type="http://schemas.openxmlformats.org/officeDocument/2006/relationships/image" Target="../media/image2254.png"/><Relationship Id="rId787" Type="http://schemas.openxmlformats.org/officeDocument/2006/relationships/customXml" Target="../ink/ink2551.xml"/><Relationship Id="rId994" Type="http://schemas.openxmlformats.org/officeDocument/2006/relationships/customXml" Target="../ink/ink2655.xml"/><Relationship Id="rId1400" Type="http://schemas.openxmlformats.org/officeDocument/2006/relationships/customXml" Target="../ink/ink2862.xml"/><Relationship Id="rId202" Type="http://schemas.openxmlformats.org/officeDocument/2006/relationships/image" Target="../media/image2184.png"/><Relationship Id="rId647" Type="http://schemas.openxmlformats.org/officeDocument/2006/relationships/image" Target="../media/image2404.png"/><Relationship Id="rId854" Type="http://schemas.openxmlformats.org/officeDocument/2006/relationships/customXml" Target="../ink/ink2585.xml"/><Relationship Id="rId1277" Type="http://schemas.openxmlformats.org/officeDocument/2006/relationships/customXml" Target="../ink/ink2799.xml"/><Relationship Id="rId1484" Type="http://schemas.openxmlformats.org/officeDocument/2006/relationships/customXml" Target="../ink/ink2904.xml"/><Relationship Id="rId286" Type="http://schemas.openxmlformats.org/officeDocument/2006/relationships/image" Target="../media/image2226.png"/><Relationship Id="rId493" Type="http://schemas.openxmlformats.org/officeDocument/2006/relationships/customXml" Target="../ink/ink2403.xml"/><Relationship Id="rId507" Type="http://schemas.openxmlformats.org/officeDocument/2006/relationships/customXml" Target="../ink/ink2410.xml"/><Relationship Id="rId714" Type="http://schemas.openxmlformats.org/officeDocument/2006/relationships/customXml" Target="../ink/ink2514.xml"/><Relationship Id="rId921" Type="http://schemas.openxmlformats.org/officeDocument/2006/relationships/image" Target="../media/image2540.png"/><Relationship Id="rId1137" Type="http://schemas.openxmlformats.org/officeDocument/2006/relationships/customXml" Target="../ink/ink2727.xml"/><Relationship Id="rId1344" Type="http://schemas.openxmlformats.org/officeDocument/2006/relationships/image" Target="../media/image2749.png"/><Relationship Id="rId1551" Type="http://schemas.openxmlformats.org/officeDocument/2006/relationships/customXml" Target="../ink/ink2938.xml"/><Relationship Id="rId50" Type="http://schemas.openxmlformats.org/officeDocument/2006/relationships/image" Target="../media/image2108.png"/><Relationship Id="rId146" Type="http://schemas.openxmlformats.org/officeDocument/2006/relationships/image" Target="../media/image2156.png"/><Relationship Id="rId353" Type="http://schemas.openxmlformats.org/officeDocument/2006/relationships/customXml" Target="../ink/ink2332.xml"/><Relationship Id="rId560" Type="http://schemas.openxmlformats.org/officeDocument/2006/relationships/image" Target="../media/image2361.png"/><Relationship Id="rId798" Type="http://schemas.openxmlformats.org/officeDocument/2006/relationships/image" Target="../media/image2479.png"/><Relationship Id="rId1190" Type="http://schemas.openxmlformats.org/officeDocument/2006/relationships/customXml" Target="../ink/ink2754.xml"/><Relationship Id="rId1204" Type="http://schemas.openxmlformats.org/officeDocument/2006/relationships/customXml" Target="../ink/ink2761.xml"/><Relationship Id="rId1411" Type="http://schemas.openxmlformats.org/officeDocument/2006/relationships/image" Target="../media/image2781.png"/><Relationship Id="rId1649" Type="http://schemas.openxmlformats.org/officeDocument/2006/relationships/customXml" Target="../ink/ink2988.xml"/><Relationship Id="rId213" Type="http://schemas.openxmlformats.org/officeDocument/2006/relationships/customXml" Target="../ink/ink2262.xml"/><Relationship Id="rId420" Type="http://schemas.openxmlformats.org/officeDocument/2006/relationships/image" Target="../media/image2292.png"/><Relationship Id="rId658" Type="http://schemas.openxmlformats.org/officeDocument/2006/relationships/customXml" Target="../ink/ink2486.xml"/><Relationship Id="rId865" Type="http://schemas.openxmlformats.org/officeDocument/2006/relationships/image" Target="../media/image2512.png"/><Relationship Id="rId1050" Type="http://schemas.openxmlformats.org/officeDocument/2006/relationships/customXml" Target="../ink/ink2683.xml"/><Relationship Id="rId1288" Type="http://schemas.openxmlformats.org/officeDocument/2006/relationships/image" Target="../media/image2721.png"/><Relationship Id="rId1495" Type="http://schemas.openxmlformats.org/officeDocument/2006/relationships/image" Target="../media/image2823.png"/><Relationship Id="rId1509" Type="http://schemas.openxmlformats.org/officeDocument/2006/relationships/image" Target="../media/image2830.png"/><Relationship Id="rId297" Type="http://schemas.openxmlformats.org/officeDocument/2006/relationships/customXml" Target="../ink/ink2304.xml"/><Relationship Id="rId518" Type="http://schemas.openxmlformats.org/officeDocument/2006/relationships/image" Target="../media/image2340.png"/><Relationship Id="rId725" Type="http://schemas.openxmlformats.org/officeDocument/2006/relationships/image" Target="../media/image2443.png"/><Relationship Id="rId932" Type="http://schemas.openxmlformats.org/officeDocument/2006/relationships/customXml" Target="../ink/ink2624.xml"/><Relationship Id="rId1148" Type="http://schemas.openxmlformats.org/officeDocument/2006/relationships/image" Target="../media/image2653.png"/><Relationship Id="rId1355" Type="http://schemas.openxmlformats.org/officeDocument/2006/relationships/customXml" Target="../ink/ink2838.xml"/><Relationship Id="rId1562" Type="http://schemas.openxmlformats.org/officeDocument/2006/relationships/image" Target="../media/image2856.png"/><Relationship Id="rId157" Type="http://schemas.openxmlformats.org/officeDocument/2006/relationships/customXml" Target="../ink/ink2234.xml"/><Relationship Id="rId364" Type="http://schemas.openxmlformats.org/officeDocument/2006/relationships/image" Target="../media/image2265.png"/><Relationship Id="rId1008" Type="http://schemas.openxmlformats.org/officeDocument/2006/relationships/customXml" Target="../ink/ink2662.xml"/><Relationship Id="rId1215" Type="http://schemas.openxmlformats.org/officeDocument/2006/relationships/image" Target="../media/image2686.png"/><Relationship Id="rId1422" Type="http://schemas.openxmlformats.org/officeDocument/2006/relationships/customXml" Target="../ink/ink2873.xml"/><Relationship Id="rId61" Type="http://schemas.openxmlformats.org/officeDocument/2006/relationships/customXml" Target="../ink/ink2186.xml"/><Relationship Id="rId571" Type="http://schemas.openxmlformats.org/officeDocument/2006/relationships/customXml" Target="../ink/ink2442.xml"/><Relationship Id="rId669" Type="http://schemas.openxmlformats.org/officeDocument/2006/relationships/image" Target="../media/image2415.png"/><Relationship Id="rId876" Type="http://schemas.openxmlformats.org/officeDocument/2006/relationships/customXml" Target="../ink/ink2596.xml"/><Relationship Id="rId1299" Type="http://schemas.openxmlformats.org/officeDocument/2006/relationships/customXml" Target="../ink/ink2810.xml"/><Relationship Id="rId19" Type="http://schemas.openxmlformats.org/officeDocument/2006/relationships/customXml" Target="../ink/ink2165.xml"/><Relationship Id="rId224" Type="http://schemas.openxmlformats.org/officeDocument/2006/relationships/image" Target="../media/image2195.png"/><Relationship Id="rId431" Type="http://schemas.openxmlformats.org/officeDocument/2006/relationships/image" Target="../media/image2297.png"/><Relationship Id="rId529" Type="http://schemas.openxmlformats.org/officeDocument/2006/relationships/customXml" Target="../ink/ink2421.xml"/><Relationship Id="rId736" Type="http://schemas.openxmlformats.org/officeDocument/2006/relationships/customXml" Target="../ink/ink2525.xml"/><Relationship Id="rId1061" Type="http://schemas.openxmlformats.org/officeDocument/2006/relationships/image" Target="../media/image2610.png"/><Relationship Id="rId1159" Type="http://schemas.openxmlformats.org/officeDocument/2006/relationships/image" Target="../media/image2658.png"/><Relationship Id="rId1366" Type="http://schemas.openxmlformats.org/officeDocument/2006/relationships/image" Target="../media/image2760.png"/><Relationship Id="rId168" Type="http://schemas.openxmlformats.org/officeDocument/2006/relationships/image" Target="../media/image2167.png"/><Relationship Id="rId943" Type="http://schemas.openxmlformats.org/officeDocument/2006/relationships/image" Target="../media/image2551.png"/><Relationship Id="rId1019" Type="http://schemas.openxmlformats.org/officeDocument/2006/relationships/image" Target="../media/image2589.png"/><Relationship Id="rId1573" Type="http://schemas.openxmlformats.org/officeDocument/2006/relationships/customXml" Target="../ink/ink2949.xml"/><Relationship Id="rId72" Type="http://schemas.openxmlformats.org/officeDocument/2006/relationships/image" Target="../media/image2119.png"/><Relationship Id="rId375" Type="http://schemas.openxmlformats.org/officeDocument/2006/relationships/customXml" Target="../ink/ink2343.xml"/><Relationship Id="rId582" Type="http://schemas.openxmlformats.org/officeDocument/2006/relationships/image" Target="../media/image2372.png"/><Relationship Id="rId803" Type="http://schemas.openxmlformats.org/officeDocument/2006/relationships/customXml" Target="../ink/ink2559.xml"/><Relationship Id="rId1226" Type="http://schemas.openxmlformats.org/officeDocument/2006/relationships/customXml" Target="../ink/ink2772.xml"/><Relationship Id="rId1433" Type="http://schemas.openxmlformats.org/officeDocument/2006/relationships/image" Target="../media/image2792.png"/><Relationship Id="rId1640" Type="http://schemas.openxmlformats.org/officeDocument/2006/relationships/image" Target="../media/image2894.png"/><Relationship Id="rId3" Type="http://schemas.openxmlformats.org/officeDocument/2006/relationships/customXml" Target="../ink/ink2157.xml"/><Relationship Id="rId235" Type="http://schemas.openxmlformats.org/officeDocument/2006/relationships/customXml" Target="../ink/ink2273.xml"/><Relationship Id="rId442" Type="http://schemas.openxmlformats.org/officeDocument/2006/relationships/image" Target="../media/image2302.png"/><Relationship Id="rId887" Type="http://schemas.openxmlformats.org/officeDocument/2006/relationships/image" Target="../media/image2523.png"/><Relationship Id="rId1072" Type="http://schemas.openxmlformats.org/officeDocument/2006/relationships/customXml" Target="../ink/ink2694.xml"/><Relationship Id="rId1500" Type="http://schemas.openxmlformats.org/officeDocument/2006/relationships/customXml" Target="../ink/ink2912.xml"/><Relationship Id="rId302" Type="http://schemas.openxmlformats.org/officeDocument/2006/relationships/image" Target="../media/image2234.png"/><Relationship Id="rId747" Type="http://schemas.openxmlformats.org/officeDocument/2006/relationships/image" Target="../media/image2454.png"/><Relationship Id="rId954" Type="http://schemas.openxmlformats.org/officeDocument/2006/relationships/customXml" Target="../ink/ink2635.xml"/><Relationship Id="rId1377" Type="http://schemas.openxmlformats.org/officeDocument/2006/relationships/customXml" Target="../ink/ink2850.xml"/><Relationship Id="rId1584" Type="http://schemas.openxmlformats.org/officeDocument/2006/relationships/image" Target="../media/image2867.png"/><Relationship Id="rId83" Type="http://schemas.openxmlformats.org/officeDocument/2006/relationships/customXml" Target="../ink/ink2197.xml"/><Relationship Id="rId179" Type="http://schemas.openxmlformats.org/officeDocument/2006/relationships/customXml" Target="../ink/ink2245.xml"/><Relationship Id="rId386" Type="http://schemas.openxmlformats.org/officeDocument/2006/relationships/image" Target="../media/image2276.png"/><Relationship Id="rId593" Type="http://schemas.openxmlformats.org/officeDocument/2006/relationships/customXml" Target="../ink/ink2453.xml"/><Relationship Id="rId607" Type="http://schemas.openxmlformats.org/officeDocument/2006/relationships/customXml" Target="../ink/ink2460.xml"/><Relationship Id="rId814" Type="http://schemas.openxmlformats.org/officeDocument/2006/relationships/image" Target="../media/image2487.png"/><Relationship Id="rId1237" Type="http://schemas.openxmlformats.org/officeDocument/2006/relationships/customXml" Target="../ink/ink2778.xml"/><Relationship Id="rId1444" Type="http://schemas.openxmlformats.org/officeDocument/2006/relationships/customXml" Target="../ink/ink2884.xml"/><Relationship Id="rId1651" Type="http://schemas.openxmlformats.org/officeDocument/2006/relationships/customXml" Target="../ink/ink2989.xml"/><Relationship Id="rId246" Type="http://schemas.openxmlformats.org/officeDocument/2006/relationships/image" Target="../media/image2206.png"/><Relationship Id="rId453" Type="http://schemas.openxmlformats.org/officeDocument/2006/relationships/customXml" Target="../ink/ink2383.xml"/><Relationship Id="rId660" Type="http://schemas.openxmlformats.org/officeDocument/2006/relationships/customXml" Target="../ink/ink2487.xml"/><Relationship Id="rId898" Type="http://schemas.openxmlformats.org/officeDocument/2006/relationships/customXml" Target="../ink/ink2607.xml"/><Relationship Id="rId1083" Type="http://schemas.openxmlformats.org/officeDocument/2006/relationships/image" Target="../media/image2621.png"/><Relationship Id="rId1290" Type="http://schemas.openxmlformats.org/officeDocument/2006/relationships/image" Target="../media/image2722.png"/><Relationship Id="rId1304" Type="http://schemas.openxmlformats.org/officeDocument/2006/relationships/image" Target="../media/image2729.png"/><Relationship Id="rId1511" Type="http://schemas.openxmlformats.org/officeDocument/2006/relationships/image" Target="../media/image2831.png"/><Relationship Id="rId106" Type="http://schemas.openxmlformats.org/officeDocument/2006/relationships/image" Target="../media/image2136.png"/><Relationship Id="rId313" Type="http://schemas.openxmlformats.org/officeDocument/2006/relationships/customXml" Target="../ink/ink2312.xml"/><Relationship Id="rId758" Type="http://schemas.openxmlformats.org/officeDocument/2006/relationships/image" Target="../media/image2459.png"/><Relationship Id="rId965" Type="http://schemas.openxmlformats.org/officeDocument/2006/relationships/image" Target="../media/image2562.png"/><Relationship Id="rId1150" Type="http://schemas.openxmlformats.org/officeDocument/2006/relationships/image" Target="../media/image2654.png"/><Relationship Id="rId1388" Type="http://schemas.openxmlformats.org/officeDocument/2006/relationships/customXml" Target="../ink/ink2856.xml"/><Relationship Id="rId1595" Type="http://schemas.openxmlformats.org/officeDocument/2006/relationships/customXml" Target="../ink/ink2960.xml"/><Relationship Id="rId1609" Type="http://schemas.openxmlformats.org/officeDocument/2006/relationships/customXml" Target="../ink/ink2967.xml"/><Relationship Id="rId10" Type="http://schemas.openxmlformats.org/officeDocument/2006/relationships/image" Target="../media/image2088.png"/><Relationship Id="rId94" Type="http://schemas.openxmlformats.org/officeDocument/2006/relationships/image" Target="../media/image2130.png"/><Relationship Id="rId397" Type="http://schemas.openxmlformats.org/officeDocument/2006/relationships/customXml" Target="../ink/ink2354.xml"/><Relationship Id="rId520" Type="http://schemas.openxmlformats.org/officeDocument/2006/relationships/image" Target="../media/image2341.png"/><Relationship Id="rId618" Type="http://schemas.openxmlformats.org/officeDocument/2006/relationships/image" Target="../media/image2390.png"/><Relationship Id="rId825" Type="http://schemas.openxmlformats.org/officeDocument/2006/relationships/customXml" Target="../ink/ink2570.xml"/><Relationship Id="rId1248" Type="http://schemas.openxmlformats.org/officeDocument/2006/relationships/image" Target="../media/image2702.png"/><Relationship Id="rId1455" Type="http://schemas.openxmlformats.org/officeDocument/2006/relationships/image" Target="../media/image2803.png"/><Relationship Id="rId1662" Type="http://schemas.openxmlformats.org/officeDocument/2006/relationships/image" Target="../media/image2905.png"/><Relationship Id="rId257" Type="http://schemas.openxmlformats.org/officeDocument/2006/relationships/customXml" Target="../ink/ink2284.xml"/><Relationship Id="rId464" Type="http://schemas.openxmlformats.org/officeDocument/2006/relationships/image" Target="../media/image2313.png"/><Relationship Id="rId1010" Type="http://schemas.openxmlformats.org/officeDocument/2006/relationships/customXml" Target="../ink/ink2663.xml"/><Relationship Id="rId1094" Type="http://schemas.openxmlformats.org/officeDocument/2006/relationships/customXml" Target="../ink/ink2705.xml"/><Relationship Id="rId1108" Type="http://schemas.openxmlformats.org/officeDocument/2006/relationships/image" Target="../media/image2633.png"/><Relationship Id="rId1315" Type="http://schemas.openxmlformats.org/officeDocument/2006/relationships/customXml" Target="../ink/ink2818.xml"/><Relationship Id="rId117" Type="http://schemas.openxmlformats.org/officeDocument/2006/relationships/customXml" Target="../ink/ink2214.xml"/><Relationship Id="rId671" Type="http://schemas.openxmlformats.org/officeDocument/2006/relationships/image" Target="../media/image2416.png"/><Relationship Id="rId769" Type="http://schemas.openxmlformats.org/officeDocument/2006/relationships/customXml" Target="../ink/ink2542.xml"/><Relationship Id="rId976" Type="http://schemas.openxmlformats.org/officeDocument/2006/relationships/customXml" Target="../ink/ink2646.xml"/><Relationship Id="rId1399" Type="http://schemas.openxmlformats.org/officeDocument/2006/relationships/image" Target="../media/image2775.png"/><Relationship Id="rId324" Type="http://schemas.openxmlformats.org/officeDocument/2006/relationships/image" Target="../media/image2245.png"/><Relationship Id="rId531" Type="http://schemas.openxmlformats.org/officeDocument/2006/relationships/customXml" Target="../ink/ink2422.xml"/><Relationship Id="rId629" Type="http://schemas.openxmlformats.org/officeDocument/2006/relationships/image" Target="../media/image2395.png"/><Relationship Id="rId1161" Type="http://schemas.openxmlformats.org/officeDocument/2006/relationships/image" Target="../media/image2659.png"/><Relationship Id="rId1259" Type="http://schemas.openxmlformats.org/officeDocument/2006/relationships/customXml" Target="../ink/ink2790.xml"/><Relationship Id="rId1466" Type="http://schemas.openxmlformats.org/officeDocument/2006/relationships/customXml" Target="../ink/ink2895.xml"/><Relationship Id="rId836" Type="http://schemas.openxmlformats.org/officeDocument/2006/relationships/image" Target="../media/image2498.png"/><Relationship Id="rId1021" Type="http://schemas.openxmlformats.org/officeDocument/2006/relationships/image" Target="../media/image2590.png"/><Relationship Id="rId1119" Type="http://schemas.openxmlformats.org/officeDocument/2006/relationships/customXml" Target="../ink/ink2718.xml"/><Relationship Id="rId1673" Type="http://schemas.openxmlformats.org/officeDocument/2006/relationships/customXml" Target="../ink/ink3000.xml"/><Relationship Id="rId903" Type="http://schemas.openxmlformats.org/officeDocument/2006/relationships/image" Target="../media/image2531.png"/><Relationship Id="rId1326" Type="http://schemas.openxmlformats.org/officeDocument/2006/relationships/image" Target="../media/image2740.png"/><Relationship Id="rId1533" Type="http://schemas.openxmlformats.org/officeDocument/2006/relationships/image" Target="../media/image2842.png"/><Relationship Id="rId32" Type="http://schemas.openxmlformats.org/officeDocument/2006/relationships/image" Target="../media/image2099.png"/><Relationship Id="rId1600" Type="http://schemas.openxmlformats.org/officeDocument/2006/relationships/image" Target="../media/image2875.png"/><Relationship Id="rId181" Type="http://schemas.openxmlformats.org/officeDocument/2006/relationships/customXml" Target="../ink/ink2246.xml"/><Relationship Id="rId279" Type="http://schemas.openxmlformats.org/officeDocument/2006/relationships/customXml" Target="../ink/ink2295.xml"/><Relationship Id="rId486" Type="http://schemas.openxmlformats.org/officeDocument/2006/relationships/image" Target="../media/image2324.png"/><Relationship Id="rId693" Type="http://schemas.openxmlformats.org/officeDocument/2006/relationships/image" Target="../media/image2427.png"/><Relationship Id="rId139" Type="http://schemas.openxmlformats.org/officeDocument/2006/relationships/customXml" Target="../ink/ink2225.xml"/><Relationship Id="rId346" Type="http://schemas.openxmlformats.org/officeDocument/2006/relationships/image" Target="../media/image2256.png"/><Relationship Id="rId553" Type="http://schemas.openxmlformats.org/officeDocument/2006/relationships/customXml" Target="../ink/ink2433.xml"/><Relationship Id="rId760" Type="http://schemas.openxmlformats.org/officeDocument/2006/relationships/image" Target="../media/image2460.png"/><Relationship Id="rId998" Type="http://schemas.openxmlformats.org/officeDocument/2006/relationships/customXml" Target="../ink/ink2657.xml"/><Relationship Id="rId1183" Type="http://schemas.openxmlformats.org/officeDocument/2006/relationships/image" Target="../media/image2670.png"/><Relationship Id="rId1390" Type="http://schemas.openxmlformats.org/officeDocument/2006/relationships/customXml" Target="../ink/ink2857.xml"/><Relationship Id="rId206" Type="http://schemas.openxmlformats.org/officeDocument/2006/relationships/image" Target="../media/image2186.png"/><Relationship Id="rId413" Type="http://schemas.openxmlformats.org/officeDocument/2006/relationships/customXml" Target="../ink/ink2362.xml"/><Relationship Id="rId858" Type="http://schemas.openxmlformats.org/officeDocument/2006/relationships/customXml" Target="../ink/ink2587.xml"/><Relationship Id="rId1043" Type="http://schemas.openxmlformats.org/officeDocument/2006/relationships/image" Target="../media/image2601.png"/><Relationship Id="rId1488" Type="http://schemas.openxmlformats.org/officeDocument/2006/relationships/customXml" Target="../ink/ink2906.xml"/><Relationship Id="rId620" Type="http://schemas.openxmlformats.org/officeDocument/2006/relationships/customXml" Target="../ink/ink2467.xml"/><Relationship Id="rId718" Type="http://schemas.openxmlformats.org/officeDocument/2006/relationships/customXml" Target="../ink/ink2516.xml"/><Relationship Id="rId925" Type="http://schemas.openxmlformats.org/officeDocument/2006/relationships/image" Target="../media/image2542.png"/><Relationship Id="rId1250" Type="http://schemas.openxmlformats.org/officeDocument/2006/relationships/customXml" Target="../ink/ink2785.xml"/><Relationship Id="rId1348" Type="http://schemas.openxmlformats.org/officeDocument/2006/relationships/image" Target="../media/image2751.png"/><Relationship Id="rId1555" Type="http://schemas.openxmlformats.org/officeDocument/2006/relationships/customXml" Target="../ink/ink2940.xml"/><Relationship Id="rId1110" Type="http://schemas.openxmlformats.org/officeDocument/2006/relationships/image" Target="../media/image2634.png"/><Relationship Id="rId1208" Type="http://schemas.openxmlformats.org/officeDocument/2006/relationships/customXml" Target="../ink/ink2763.xml"/><Relationship Id="rId1415" Type="http://schemas.openxmlformats.org/officeDocument/2006/relationships/image" Target="../media/image2783.png"/><Relationship Id="rId54" Type="http://schemas.openxmlformats.org/officeDocument/2006/relationships/image" Target="../media/image2110.png"/><Relationship Id="rId1622" Type="http://schemas.openxmlformats.org/officeDocument/2006/relationships/image" Target="../media/image2886.png"/><Relationship Id="rId270" Type="http://schemas.openxmlformats.org/officeDocument/2006/relationships/image" Target="../media/image2218.png"/><Relationship Id="rId130" Type="http://schemas.openxmlformats.org/officeDocument/2006/relationships/image" Target="../media/image2148.png"/><Relationship Id="rId368" Type="http://schemas.openxmlformats.org/officeDocument/2006/relationships/image" Target="../media/image2267.png"/><Relationship Id="rId575" Type="http://schemas.openxmlformats.org/officeDocument/2006/relationships/customXml" Target="../ink/ink2444.xml"/><Relationship Id="rId782" Type="http://schemas.openxmlformats.org/officeDocument/2006/relationships/image" Target="../media/image2471.png"/><Relationship Id="rId228" Type="http://schemas.openxmlformats.org/officeDocument/2006/relationships/image" Target="../media/image2197.png"/><Relationship Id="rId435" Type="http://schemas.openxmlformats.org/officeDocument/2006/relationships/customXml" Target="../ink/ink2374.xml"/><Relationship Id="rId642" Type="http://schemas.openxmlformats.org/officeDocument/2006/relationships/customXml" Target="../ink/ink2478.xml"/><Relationship Id="rId1065" Type="http://schemas.openxmlformats.org/officeDocument/2006/relationships/image" Target="../media/image2612.png"/><Relationship Id="rId1272" Type="http://schemas.openxmlformats.org/officeDocument/2006/relationships/image" Target="../media/image2713.png"/><Relationship Id="rId502" Type="http://schemas.openxmlformats.org/officeDocument/2006/relationships/image" Target="../media/image2332.png"/><Relationship Id="rId947" Type="http://schemas.openxmlformats.org/officeDocument/2006/relationships/image" Target="../media/image2553.png"/><Relationship Id="rId1132" Type="http://schemas.openxmlformats.org/officeDocument/2006/relationships/image" Target="../media/image2645.png"/><Relationship Id="rId1577" Type="http://schemas.openxmlformats.org/officeDocument/2006/relationships/customXml" Target="../ink/ink2951.xml"/><Relationship Id="rId76" Type="http://schemas.openxmlformats.org/officeDocument/2006/relationships/image" Target="../media/image2121.png"/><Relationship Id="rId807" Type="http://schemas.openxmlformats.org/officeDocument/2006/relationships/customXml" Target="../ink/ink2561.xml"/><Relationship Id="rId1437" Type="http://schemas.openxmlformats.org/officeDocument/2006/relationships/image" Target="../media/image2794.png"/><Relationship Id="rId1644" Type="http://schemas.openxmlformats.org/officeDocument/2006/relationships/image" Target="../media/image2896.png"/><Relationship Id="rId1504" Type="http://schemas.openxmlformats.org/officeDocument/2006/relationships/customXml" Target="../ink/ink2914.xml"/><Relationship Id="rId292" Type="http://schemas.openxmlformats.org/officeDocument/2006/relationships/image" Target="../media/image2229.png"/><Relationship Id="rId597" Type="http://schemas.openxmlformats.org/officeDocument/2006/relationships/customXml" Target="../ink/ink2455.xml"/><Relationship Id="rId152" Type="http://schemas.openxmlformats.org/officeDocument/2006/relationships/image" Target="../media/image2159.png"/><Relationship Id="rId457" Type="http://schemas.openxmlformats.org/officeDocument/2006/relationships/customXml" Target="../ink/ink2385.xml"/><Relationship Id="rId1087" Type="http://schemas.openxmlformats.org/officeDocument/2006/relationships/image" Target="../media/image2623.png"/><Relationship Id="rId1294" Type="http://schemas.openxmlformats.org/officeDocument/2006/relationships/image" Target="../media/image2724.png"/><Relationship Id="rId664" Type="http://schemas.openxmlformats.org/officeDocument/2006/relationships/customXml" Target="../ink/ink2489.xml"/><Relationship Id="rId871" Type="http://schemas.openxmlformats.org/officeDocument/2006/relationships/image" Target="../media/image2515.png"/><Relationship Id="rId969" Type="http://schemas.openxmlformats.org/officeDocument/2006/relationships/image" Target="../media/image2564.png"/><Relationship Id="rId1599" Type="http://schemas.openxmlformats.org/officeDocument/2006/relationships/customXml" Target="../ink/ink2962.xml"/><Relationship Id="rId317" Type="http://schemas.openxmlformats.org/officeDocument/2006/relationships/customXml" Target="../ink/ink2314.xml"/><Relationship Id="rId524" Type="http://schemas.openxmlformats.org/officeDocument/2006/relationships/image" Target="../media/image2343.png"/><Relationship Id="rId731" Type="http://schemas.openxmlformats.org/officeDocument/2006/relationships/image" Target="../media/image2446.png"/><Relationship Id="rId1154" Type="http://schemas.openxmlformats.org/officeDocument/2006/relationships/image" Target="../media/image2656.png"/><Relationship Id="rId1361" Type="http://schemas.openxmlformats.org/officeDocument/2006/relationships/customXml" Target="../ink/ink2841.xml"/><Relationship Id="rId1459" Type="http://schemas.openxmlformats.org/officeDocument/2006/relationships/image" Target="../media/image2805.png"/><Relationship Id="rId98" Type="http://schemas.openxmlformats.org/officeDocument/2006/relationships/image" Target="../media/image2132.png"/><Relationship Id="rId829" Type="http://schemas.openxmlformats.org/officeDocument/2006/relationships/customXml" Target="../ink/ink2572.xml"/><Relationship Id="rId1014" Type="http://schemas.openxmlformats.org/officeDocument/2006/relationships/customXml" Target="../ink/ink2665.xml"/><Relationship Id="rId1221" Type="http://schemas.openxmlformats.org/officeDocument/2006/relationships/image" Target="../media/image2689.png"/><Relationship Id="rId1666" Type="http://schemas.openxmlformats.org/officeDocument/2006/relationships/image" Target="../media/image2907.png"/><Relationship Id="rId1319" Type="http://schemas.openxmlformats.org/officeDocument/2006/relationships/customXml" Target="../ink/ink2820.xml"/><Relationship Id="rId1526" Type="http://schemas.openxmlformats.org/officeDocument/2006/relationships/customXml" Target="../ink/ink2925.xml"/><Relationship Id="rId25" Type="http://schemas.openxmlformats.org/officeDocument/2006/relationships/customXml" Target="../ink/ink2168.xml"/><Relationship Id="rId174" Type="http://schemas.openxmlformats.org/officeDocument/2006/relationships/image" Target="../media/image2170.png"/><Relationship Id="rId381" Type="http://schemas.openxmlformats.org/officeDocument/2006/relationships/customXml" Target="../ink/ink2346.xml"/><Relationship Id="rId241" Type="http://schemas.openxmlformats.org/officeDocument/2006/relationships/customXml" Target="../ink/ink2276.xml"/><Relationship Id="rId479" Type="http://schemas.openxmlformats.org/officeDocument/2006/relationships/customXml" Target="../ink/ink2396.xml"/><Relationship Id="rId686" Type="http://schemas.openxmlformats.org/officeDocument/2006/relationships/customXml" Target="../ink/ink2500.xml"/><Relationship Id="rId893" Type="http://schemas.openxmlformats.org/officeDocument/2006/relationships/image" Target="../media/image2526.png"/><Relationship Id="rId339" Type="http://schemas.openxmlformats.org/officeDocument/2006/relationships/customXml" Target="../ink/ink2325.xml"/><Relationship Id="rId546" Type="http://schemas.openxmlformats.org/officeDocument/2006/relationships/image" Target="../media/image2354.png"/><Relationship Id="rId753" Type="http://schemas.openxmlformats.org/officeDocument/2006/relationships/image" Target="../media/image2457.png"/><Relationship Id="rId1176" Type="http://schemas.openxmlformats.org/officeDocument/2006/relationships/customXml" Target="../ink/ink2747.xml"/><Relationship Id="rId1383" Type="http://schemas.openxmlformats.org/officeDocument/2006/relationships/image" Target="../media/image2767.png"/><Relationship Id="rId101" Type="http://schemas.openxmlformats.org/officeDocument/2006/relationships/customXml" Target="../ink/ink2206.xml"/><Relationship Id="rId406" Type="http://schemas.openxmlformats.org/officeDocument/2006/relationships/image" Target="../media/image2286.png"/><Relationship Id="rId960" Type="http://schemas.openxmlformats.org/officeDocument/2006/relationships/customXml" Target="../ink/ink2638.xml"/><Relationship Id="rId1036" Type="http://schemas.openxmlformats.org/officeDocument/2006/relationships/customXml" Target="../ink/ink2676.xml"/><Relationship Id="rId1243" Type="http://schemas.openxmlformats.org/officeDocument/2006/relationships/customXml" Target="../ink/ink2781.xml"/><Relationship Id="rId1590" Type="http://schemas.openxmlformats.org/officeDocument/2006/relationships/image" Target="../media/image2870.png"/><Relationship Id="rId613" Type="http://schemas.openxmlformats.org/officeDocument/2006/relationships/customXml" Target="../ink/ink2463.xml"/><Relationship Id="rId820" Type="http://schemas.openxmlformats.org/officeDocument/2006/relationships/image" Target="../media/image2490.png"/><Relationship Id="rId918" Type="http://schemas.openxmlformats.org/officeDocument/2006/relationships/customXml" Target="../ink/ink2617.xml"/><Relationship Id="rId1450" Type="http://schemas.openxmlformats.org/officeDocument/2006/relationships/customXml" Target="../ink/ink2887.xml"/><Relationship Id="rId1548" Type="http://schemas.openxmlformats.org/officeDocument/2006/relationships/image" Target="../media/image2849.png"/><Relationship Id="rId1103" Type="http://schemas.openxmlformats.org/officeDocument/2006/relationships/image" Target="../media/image2631.png"/><Relationship Id="rId1310" Type="http://schemas.openxmlformats.org/officeDocument/2006/relationships/image" Target="../media/image2732.png"/><Relationship Id="rId1408" Type="http://schemas.openxmlformats.org/officeDocument/2006/relationships/customXml" Target="../ink/ink2866.xml"/><Relationship Id="rId47" Type="http://schemas.openxmlformats.org/officeDocument/2006/relationships/customXml" Target="../ink/ink2179.xml"/><Relationship Id="rId1615" Type="http://schemas.openxmlformats.org/officeDocument/2006/relationships/customXml" Target="../ink/ink2970.xml"/><Relationship Id="rId196" Type="http://schemas.openxmlformats.org/officeDocument/2006/relationships/image" Target="../media/image2181.png"/><Relationship Id="rId263" Type="http://schemas.openxmlformats.org/officeDocument/2006/relationships/customXml" Target="../ink/ink2287.xml"/><Relationship Id="rId470" Type="http://schemas.openxmlformats.org/officeDocument/2006/relationships/image" Target="../media/image2316.png"/><Relationship Id="rId123" Type="http://schemas.openxmlformats.org/officeDocument/2006/relationships/customXml" Target="../ink/ink2217.xml"/><Relationship Id="rId330" Type="http://schemas.openxmlformats.org/officeDocument/2006/relationships/image" Target="../media/image2248.png"/><Relationship Id="rId568" Type="http://schemas.openxmlformats.org/officeDocument/2006/relationships/image" Target="../media/image2365.png"/><Relationship Id="rId775" Type="http://schemas.openxmlformats.org/officeDocument/2006/relationships/customXml" Target="../ink/ink2545.xml"/><Relationship Id="rId982" Type="http://schemas.openxmlformats.org/officeDocument/2006/relationships/customXml" Target="../ink/ink2649.xml"/><Relationship Id="rId1198" Type="http://schemas.openxmlformats.org/officeDocument/2006/relationships/customXml" Target="../ink/ink2758.xml"/><Relationship Id="rId428" Type="http://schemas.openxmlformats.org/officeDocument/2006/relationships/image" Target="../media/image2296.png"/><Relationship Id="rId635" Type="http://schemas.openxmlformats.org/officeDocument/2006/relationships/image" Target="../media/image2398.png"/><Relationship Id="rId842" Type="http://schemas.openxmlformats.org/officeDocument/2006/relationships/customXml" Target="../ink/ink2579.xml"/><Relationship Id="rId1058" Type="http://schemas.openxmlformats.org/officeDocument/2006/relationships/customXml" Target="../ink/ink2687.xml"/><Relationship Id="rId1265" Type="http://schemas.openxmlformats.org/officeDocument/2006/relationships/customXml" Target="../ink/ink2793.xml"/><Relationship Id="rId1472" Type="http://schemas.openxmlformats.org/officeDocument/2006/relationships/customXml" Target="../ink/ink2898.xml"/><Relationship Id="rId702" Type="http://schemas.openxmlformats.org/officeDocument/2006/relationships/customXml" Target="../ink/ink2508.xml"/><Relationship Id="rId1125" Type="http://schemas.openxmlformats.org/officeDocument/2006/relationships/customXml" Target="../ink/ink2721.xml"/><Relationship Id="rId1332" Type="http://schemas.openxmlformats.org/officeDocument/2006/relationships/image" Target="../media/image2743.png"/><Relationship Id="rId69" Type="http://schemas.openxmlformats.org/officeDocument/2006/relationships/customXml" Target="../ink/ink2190.xml"/><Relationship Id="rId1637" Type="http://schemas.openxmlformats.org/officeDocument/2006/relationships/image" Target="../media/image2893.png"/><Relationship Id="rId285" Type="http://schemas.openxmlformats.org/officeDocument/2006/relationships/customXml" Target="../ink/ink2298.xml"/><Relationship Id="rId492" Type="http://schemas.openxmlformats.org/officeDocument/2006/relationships/image" Target="../media/image2327.png"/><Relationship Id="rId797" Type="http://schemas.openxmlformats.org/officeDocument/2006/relationships/customXml" Target="../ink/ink2556.xml"/><Relationship Id="rId145" Type="http://schemas.openxmlformats.org/officeDocument/2006/relationships/customXml" Target="../ink/ink2228.xml"/><Relationship Id="rId352" Type="http://schemas.openxmlformats.org/officeDocument/2006/relationships/image" Target="../media/image2259.png"/><Relationship Id="rId1287" Type="http://schemas.openxmlformats.org/officeDocument/2006/relationships/customXml" Target="../ink/ink2804.xml"/><Relationship Id="rId212" Type="http://schemas.openxmlformats.org/officeDocument/2006/relationships/image" Target="../media/image2189.png"/><Relationship Id="rId657" Type="http://schemas.openxmlformats.org/officeDocument/2006/relationships/image" Target="../media/image2409.png"/><Relationship Id="rId864" Type="http://schemas.openxmlformats.org/officeDocument/2006/relationships/customXml" Target="../ink/ink2590.xml"/><Relationship Id="rId1494" Type="http://schemas.openxmlformats.org/officeDocument/2006/relationships/customXml" Target="../ink/ink2909.xml"/><Relationship Id="rId517" Type="http://schemas.openxmlformats.org/officeDocument/2006/relationships/customXml" Target="../ink/ink2415.xml"/><Relationship Id="rId724" Type="http://schemas.openxmlformats.org/officeDocument/2006/relationships/customXml" Target="../ink/ink2519.xml"/><Relationship Id="rId931" Type="http://schemas.openxmlformats.org/officeDocument/2006/relationships/image" Target="../media/image2545.png"/><Relationship Id="rId1147" Type="http://schemas.openxmlformats.org/officeDocument/2006/relationships/customXml" Target="../ink/ink2732.xml"/><Relationship Id="rId1354" Type="http://schemas.openxmlformats.org/officeDocument/2006/relationships/image" Target="../media/image2754.png"/><Relationship Id="rId1561" Type="http://schemas.openxmlformats.org/officeDocument/2006/relationships/customXml" Target="../ink/ink2943.xml"/><Relationship Id="rId60" Type="http://schemas.openxmlformats.org/officeDocument/2006/relationships/image" Target="../media/image2113.png"/><Relationship Id="rId1007" Type="http://schemas.openxmlformats.org/officeDocument/2006/relationships/image" Target="../media/image2583.png"/><Relationship Id="rId1214" Type="http://schemas.openxmlformats.org/officeDocument/2006/relationships/customXml" Target="../ink/ink2766.xml"/><Relationship Id="rId1421" Type="http://schemas.openxmlformats.org/officeDocument/2006/relationships/image" Target="../media/image2786.png"/><Relationship Id="rId1659" Type="http://schemas.openxmlformats.org/officeDocument/2006/relationships/customXml" Target="../ink/ink2993.xml"/><Relationship Id="rId1519" Type="http://schemas.openxmlformats.org/officeDocument/2006/relationships/image" Target="../media/image2835.png"/><Relationship Id="rId18" Type="http://schemas.openxmlformats.org/officeDocument/2006/relationships/image" Target="../media/image2092.png"/><Relationship Id="rId167" Type="http://schemas.openxmlformats.org/officeDocument/2006/relationships/customXml" Target="../ink/ink2239.xml"/><Relationship Id="rId374" Type="http://schemas.openxmlformats.org/officeDocument/2006/relationships/image" Target="../media/image2270.png"/><Relationship Id="rId581" Type="http://schemas.openxmlformats.org/officeDocument/2006/relationships/customXml" Target="../ink/ink2447.xml"/><Relationship Id="rId234" Type="http://schemas.openxmlformats.org/officeDocument/2006/relationships/image" Target="../media/image2200.png"/><Relationship Id="rId679" Type="http://schemas.openxmlformats.org/officeDocument/2006/relationships/image" Target="../media/image2420.png"/><Relationship Id="rId886" Type="http://schemas.openxmlformats.org/officeDocument/2006/relationships/customXml" Target="../ink/ink2601.xml"/><Relationship Id="rId2" Type="http://schemas.openxmlformats.org/officeDocument/2006/relationships/notesSlide" Target="../notesSlides/notesSlide19.xml"/><Relationship Id="rId441" Type="http://schemas.openxmlformats.org/officeDocument/2006/relationships/customXml" Target="../ink/ink2377.xml"/><Relationship Id="rId539" Type="http://schemas.openxmlformats.org/officeDocument/2006/relationships/customXml" Target="../ink/ink2426.xml"/><Relationship Id="rId746" Type="http://schemas.openxmlformats.org/officeDocument/2006/relationships/customXml" Target="../ink/ink2530.xml"/><Relationship Id="rId1071" Type="http://schemas.openxmlformats.org/officeDocument/2006/relationships/image" Target="../media/image2615.png"/><Relationship Id="rId1169" Type="http://schemas.openxmlformats.org/officeDocument/2006/relationships/image" Target="../media/image2663.png"/><Relationship Id="rId1376" Type="http://schemas.openxmlformats.org/officeDocument/2006/relationships/customXml" Target="../ink/ink2849.xml"/><Relationship Id="rId1583" Type="http://schemas.openxmlformats.org/officeDocument/2006/relationships/customXml" Target="../ink/ink2954.xml"/><Relationship Id="rId301" Type="http://schemas.openxmlformats.org/officeDocument/2006/relationships/customXml" Target="../ink/ink2306.xml"/><Relationship Id="rId953" Type="http://schemas.openxmlformats.org/officeDocument/2006/relationships/image" Target="../media/image2556.png"/><Relationship Id="rId1029" Type="http://schemas.openxmlformats.org/officeDocument/2006/relationships/image" Target="../media/image2594.png"/><Relationship Id="rId1236" Type="http://schemas.openxmlformats.org/officeDocument/2006/relationships/image" Target="../media/image2696.png"/><Relationship Id="rId82" Type="http://schemas.openxmlformats.org/officeDocument/2006/relationships/image" Target="../media/image2124.png"/><Relationship Id="rId606" Type="http://schemas.openxmlformats.org/officeDocument/2006/relationships/image" Target="../media/image2384.png"/><Relationship Id="rId813" Type="http://schemas.openxmlformats.org/officeDocument/2006/relationships/customXml" Target="../ink/ink2564.xml"/><Relationship Id="rId1443" Type="http://schemas.openxmlformats.org/officeDocument/2006/relationships/image" Target="../media/image2797.png"/><Relationship Id="rId1650" Type="http://schemas.openxmlformats.org/officeDocument/2006/relationships/image" Target="../media/image2899.png"/><Relationship Id="rId1303" Type="http://schemas.openxmlformats.org/officeDocument/2006/relationships/customXml" Target="../ink/ink2812.xml"/><Relationship Id="rId1510" Type="http://schemas.openxmlformats.org/officeDocument/2006/relationships/customXml" Target="../ink/ink2917.xml"/><Relationship Id="rId1608" Type="http://schemas.openxmlformats.org/officeDocument/2006/relationships/image" Target="../media/image2879.png"/><Relationship Id="rId189" Type="http://schemas.openxmlformats.org/officeDocument/2006/relationships/customXml" Target="../ink/ink2250.xml"/><Relationship Id="rId396" Type="http://schemas.openxmlformats.org/officeDocument/2006/relationships/image" Target="../media/image2281.png"/><Relationship Id="rId256" Type="http://schemas.openxmlformats.org/officeDocument/2006/relationships/image" Target="../media/image2211.png"/><Relationship Id="rId463" Type="http://schemas.openxmlformats.org/officeDocument/2006/relationships/customXml" Target="../ink/ink2388.xml"/><Relationship Id="rId670" Type="http://schemas.openxmlformats.org/officeDocument/2006/relationships/customXml" Target="../ink/ink2492.xml"/><Relationship Id="rId1093" Type="http://schemas.openxmlformats.org/officeDocument/2006/relationships/image" Target="../media/image2626.png"/><Relationship Id="rId116" Type="http://schemas.openxmlformats.org/officeDocument/2006/relationships/image" Target="../media/image2141.png"/><Relationship Id="rId323" Type="http://schemas.openxmlformats.org/officeDocument/2006/relationships/customXml" Target="../ink/ink2317.xml"/><Relationship Id="rId530" Type="http://schemas.openxmlformats.org/officeDocument/2006/relationships/image" Target="../media/image2346.png"/><Relationship Id="rId768" Type="http://schemas.openxmlformats.org/officeDocument/2006/relationships/image" Target="../media/image2464.png"/><Relationship Id="rId975" Type="http://schemas.openxmlformats.org/officeDocument/2006/relationships/image" Target="../media/image2567.png"/><Relationship Id="rId1160" Type="http://schemas.openxmlformats.org/officeDocument/2006/relationships/customXml" Target="../ink/ink2739.xml"/><Relationship Id="rId1398" Type="http://schemas.openxmlformats.org/officeDocument/2006/relationships/customXml" Target="../ink/ink2861.xml"/><Relationship Id="rId628" Type="http://schemas.openxmlformats.org/officeDocument/2006/relationships/customXml" Target="../ink/ink2471.xml"/><Relationship Id="rId835" Type="http://schemas.openxmlformats.org/officeDocument/2006/relationships/customXml" Target="../ink/ink2575.xml"/><Relationship Id="rId1258" Type="http://schemas.openxmlformats.org/officeDocument/2006/relationships/image" Target="../media/image2706.png"/><Relationship Id="rId1465" Type="http://schemas.openxmlformats.org/officeDocument/2006/relationships/image" Target="../media/image2808.png"/><Relationship Id="rId1672" Type="http://schemas.openxmlformats.org/officeDocument/2006/relationships/image" Target="../media/image2910.png"/><Relationship Id="rId1020" Type="http://schemas.openxmlformats.org/officeDocument/2006/relationships/customXml" Target="../ink/ink2668.xml"/><Relationship Id="rId1118" Type="http://schemas.openxmlformats.org/officeDocument/2006/relationships/image" Target="../media/image2638.png"/><Relationship Id="rId1325" Type="http://schemas.openxmlformats.org/officeDocument/2006/relationships/customXml" Target="../ink/ink2823.xml"/><Relationship Id="rId1532" Type="http://schemas.openxmlformats.org/officeDocument/2006/relationships/customXml" Target="../ink/ink2928.xml"/><Relationship Id="rId902" Type="http://schemas.openxmlformats.org/officeDocument/2006/relationships/customXml" Target="../ink/ink2609.xml"/><Relationship Id="rId31" Type="http://schemas.openxmlformats.org/officeDocument/2006/relationships/customXml" Target="../ink/ink2171.xml"/><Relationship Id="rId180" Type="http://schemas.openxmlformats.org/officeDocument/2006/relationships/image" Target="../media/image2173.png"/><Relationship Id="rId278" Type="http://schemas.openxmlformats.org/officeDocument/2006/relationships/image" Target="../media/image2222.png"/><Relationship Id="rId485" Type="http://schemas.openxmlformats.org/officeDocument/2006/relationships/customXml" Target="../ink/ink2399.xml"/><Relationship Id="rId692" Type="http://schemas.openxmlformats.org/officeDocument/2006/relationships/customXml" Target="../ink/ink2503.xml"/><Relationship Id="rId138" Type="http://schemas.openxmlformats.org/officeDocument/2006/relationships/image" Target="../media/image2152.png"/><Relationship Id="rId345" Type="http://schemas.openxmlformats.org/officeDocument/2006/relationships/customXml" Target="../ink/ink2328.xml"/><Relationship Id="rId552" Type="http://schemas.openxmlformats.org/officeDocument/2006/relationships/image" Target="../media/image2357.png"/><Relationship Id="rId997" Type="http://schemas.openxmlformats.org/officeDocument/2006/relationships/image" Target="../media/image2578.png"/><Relationship Id="rId1182" Type="http://schemas.openxmlformats.org/officeDocument/2006/relationships/customXml" Target="../ink/ink2750.xml"/><Relationship Id="rId205" Type="http://schemas.openxmlformats.org/officeDocument/2006/relationships/customXml" Target="../ink/ink2258.xml"/><Relationship Id="rId412" Type="http://schemas.openxmlformats.org/officeDocument/2006/relationships/image" Target="../media/image2288.png"/><Relationship Id="rId857" Type="http://schemas.openxmlformats.org/officeDocument/2006/relationships/image" Target="../media/image2508.png"/><Relationship Id="rId1042" Type="http://schemas.openxmlformats.org/officeDocument/2006/relationships/customXml" Target="../ink/ink2679.xml"/><Relationship Id="rId1487" Type="http://schemas.openxmlformats.org/officeDocument/2006/relationships/image" Target="../media/image2819.png"/><Relationship Id="rId717" Type="http://schemas.openxmlformats.org/officeDocument/2006/relationships/image" Target="../media/image2439.png"/><Relationship Id="rId924" Type="http://schemas.openxmlformats.org/officeDocument/2006/relationships/customXml" Target="../ink/ink2620.xml"/><Relationship Id="rId1347" Type="http://schemas.openxmlformats.org/officeDocument/2006/relationships/customXml" Target="../ink/ink2834.xml"/><Relationship Id="rId1554" Type="http://schemas.openxmlformats.org/officeDocument/2006/relationships/image" Target="../media/image2852.png"/><Relationship Id="rId53" Type="http://schemas.openxmlformats.org/officeDocument/2006/relationships/customXml" Target="../ink/ink2182.xml"/><Relationship Id="rId1207" Type="http://schemas.openxmlformats.org/officeDocument/2006/relationships/image" Target="../media/image2682.png"/><Relationship Id="rId1414" Type="http://schemas.openxmlformats.org/officeDocument/2006/relationships/customXml" Target="../ink/ink2869.xml"/><Relationship Id="rId1621" Type="http://schemas.openxmlformats.org/officeDocument/2006/relationships/customXml" Target="../ink/ink2973.xml"/><Relationship Id="rId367" Type="http://schemas.openxmlformats.org/officeDocument/2006/relationships/customXml" Target="../ink/ink2339.xml"/><Relationship Id="rId574" Type="http://schemas.openxmlformats.org/officeDocument/2006/relationships/image" Target="../media/image2368.png"/><Relationship Id="rId227" Type="http://schemas.openxmlformats.org/officeDocument/2006/relationships/customXml" Target="../ink/ink2269.xml"/><Relationship Id="rId781" Type="http://schemas.openxmlformats.org/officeDocument/2006/relationships/customXml" Target="../ink/ink2548.xml"/><Relationship Id="rId879" Type="http://schemas.openxmlformats.org/officeDocument/2006/relationships/image" Target="../media/image2519.png"/><Relationship Id="rId434" Type="http://schemas.openxmlformats.org/officeDocument/2006/relationships/image" Target="../media/image2298.png"/><Relationship Id="rId641" Type="http://schemas.openxmlformats.org/officeDocument/2006/relationships/image" Target="../media/image2401.png"/><Relationship Id="rId739" Type="http://schemas.openxmlformats.org/officeDocument/2006/relationships/image" Target="../media/image2450.png"/><Relationship Id="rId1064" Type="http://schemas.openxmlformats.org/officeDocument/2006/relationships/customXml" Target="../ink/ink2690.xml"/><Relationship Id="rId1271" Type="http://schemas.openxmlformats.org/officeDocument/2006/relationships/customXml" Target="../ink/ink2796.xml"/><Relationship Id="rId1369" Type="http://schemas.openxmlformats.org/officeDocument/2006/relationships/customXml" Target="../ink/ink2845.xml"/><Relationship Id="rId1576" Type="http://schemas.openxmlformats.org/officeDocument/2006/relationships/image" Target="../media/image2863.png"/><Relationship Id="rId501" Type="http://schemas.openxmlformats.org/officeDocument/2006/relationships/customXml" Target="../ink/ink2407.xml"/><Relationship Id="rId946" Type="http://schemas.openxmlformats.org/officeDocument/2006/relationships/customXml" Target="../ink/ink2631.xml"/><Relationship Id="rId1131" Type="http://schemas.openxmlformats.org/officeDocument/2006/relationships/customXml" Target="../ink/ink2724.xml"/><Relationship Id="rId1229" Type="http://schemas.openxmlformats.org/officeDocument/2006/relationships/image" Target="../media/image2693.png"/><Relationship Id="rId75" Type="http://schemas.openxmlformats.org/officeDocument/2006/relationships/customXml" Target="../ink/ink2193.xml"/><Relationship Id="rId806" Type="http://schemas.openxmlformats.org/officeDocument/2006/relationships/image" Target="../media/image2483.png"/><Relationship Id="rId1436" Type="http://schemas.openxmlformats.org/officeDocument/2006/relationships/customXml" Target="../ink/ink2880.xml"/><Relationship Id="rId1643" Type="http://schemas.openxmlformats.org/officeDocument/2006/relationships/customXml" Target="../ink/ink2985.xml"/><Relationship Id="rId1503" Type="http://schemas.openxmlformats.org/officeDocument/2006/relationships/image" Target="../media/image2827.png"/><Relationship Id="rId291" Type="http://schemas.openxmlformats.org/officeDocument/2006/relationships/customXml" Target="../ink/ink2301.xml"/><Relationship Id="rId151" Type="http://schemas.openxmlformats.org/officeDocument/2006/relationships/customXml" Target="../ink/ink2231.xml"/><Relationship Id="rId389" Type="http://schemas.openxmlformats.org/officeDocument/2006/relationships/customXml" Target="../ink/ink2350.xml"/><Relationship Id="rId596" Type="http://schemas.openxmlformats.org/officeDocument/2006/relationships/image" Target="../media/image2379.png"/><Relationship Id="rId249" Type="http://schemas.openxmlformats.org/officeDocument/2006/relationships/customXml" Target="../ink/ink2280.xml"/><Relationship Id="rId456" Type="http://schemas.openxmlformats.org/officeDocument/2006/relationships/image" Target="../media/image2309.png"/><Relationship Id="rId663" Type="http://schemas.openxmlformats.org/officeDocument/2006/relationships/image" Target="../media/image2412.png"/><Relationship Id="rId870" Type="http://schemas.openxmlformats.org/officeDocument/2006/relationships/customXml" Target="../ink/ink2593.xml"/><Relationship Id="rId1086" Type="http://schemas.openxmlformats.org/officeDocument/2006/relationships/customXml" Target="../ink/ink2701.xml"/><Relationship Id="rId1293" Type="http://schemas.openxmlformats.org/officeDocument/2006/relationships/customXml" Target="../ink/ink2807.xml"/><Relationship Id="rId109" Type="http://schemas.openxmlformats.org/officeDocument/2006/relationships/customXml" Target="../ink/ink2210.xml"/><Relationship Id="rId316" Type="http://schemas.openxmlformats.org/officeDocument/2006/relationships/image" Target="../media/image2241.png"/><Relationship Id="rId523" Type="http://schemas.openxmlformats.org/officeDocument/2006/relationships/customXml" Target="../ink/ink2418.xml"/><Relationship Id="rId968" Type="http://schemas.openxmlformats.org/officeDocument/2006/relationships/customXml" Target="../ink/ink2642.xml"/><Relationship Id="rId1153" Type="http://schemas.openxmlformats.org/officeDocument/2006/relationships/customXml" Target="../ink/ink2735.xml"/><Relationship Id="rId1598" Type="http://schemas.openxmlformats.org/officeDocument/2006/relationships/image" Target="../media/image2874.png"/><Relationship Id="rId97" Type="http://schemas.openxmlformats.org/officeDocument/2006/relationships/customXml" Target="../ink/ink2204.xml"/><Relationship Id="rId730" Type="http://schemas.openxmlformats.org/officeDocument/2006/relationships/customXml" Target="../ink/ink2522.xml"/><Relationship Id="rId828" Type="http://schemas.openxmlformats.org/officeDocument/2006/relationships/image" Target="../media/image2494.png"/><Relationship Id="rId1013" Type="http://schemas.openxmlformats.org/officeDocument/2006/relationships/image" Target="../media/image2586.png"/><Relationship Id="rId1360" Type="http://schemas.openxmlformats.org/officeDocument/2006/relationships/image" Target="../media/image2757.png"/><Relationship Id="rId1458" Type="http://schemas.openxmlformats.org/officeDocument/2006/relationships/customXml" Target="../ink/ink2891.xml"/><Relationship Id="rId1665" Type="http://schemas.openxmlformats.org/officeDocument/2006/relationships/customXml" Target="../ink/ink2996.xml"/><Relationship Id="rId1220" Type="http://schemas.openxmlformats.org/officeDocument/2006/relationships/customXml" Target="../ink/ink2769.xml"/><Relationship Id="rId1318" Type="http://schemas.openxmlformats.org/officeDocument/2006/relationships/image" Target="../media/image2736.png"/><Relationship Id="rId1525" Type="http://schemas.openxmlformats.org/officeDocument/2006/relationships/image" Target="../media/image2838.png"/><Relationship Id="rId24" Type="http://schemas.openxmlformats.org/officeDocument/2006/relationships/image" Target="../media/image2095.png"/><Relationship Id="rId173" Type="http://schemas.openxmlformats.org/officeDocument/2006/relationships/customXml" Target="../ink/ink2242.xml"/><Relationship Id="rId380" Type="http://schemas.openxmlformats.org/officeDocument/2006/relationships/image" Target="../media/image2273.png"/><Relationship Id="rId240" Type="http://schemas.openxmlformats.org/officeDocument/2006/relationships/image" Target="../media/image2203.png"/><Relationship Id="rId478" Type="http://schemas.openxmlformats.org/officeDocument/2006/relationships/image" Target="../media/image2320.png"/><Relationship Id="rId685" Type="http://schemas.openxmlformats.org/officeDocument/2006/relationships/image" Target="../media/image2423.png"/><Relationship Id="rId892" Type="http://schemas.openxmlformats.org/officeDocument/2006/relationships/customXml" Target="../ink/ink2604.xml"/><Relationship Id="rId100" Type="http://schemas.openxmlformats.org/officeDocument/2006/relationships/image" Target="../media/image2133.png"/><Relationship Id="rId338" Type="http://schemas.openxmlformats.org/officeDocument/2006/relationships/image" Target="../media/image2252.png"/><Relationship Id="rId545" Type="http://schemas.openxmlformats.org/officeDocument/2006/relationships/customXml" Target="../ink/ink2429.xml"/><Relationship Id="rId752" Type="http://schemas.openxmlformats.org/officeDocument/2006/relationships/customXml" Target="../ink/ink2533.xml"/><Relationship Id="rId1175" Type="http://schemas.openxmlformats.org/officeDocument/2006/relationships/image" Target="../media/image2666.png"/><Relationship Id="rId1382" Type="http://schemas.openxmlformats.org/officeDocument/2006/relationships/customXml" Target="../ink/ink2853.xml"/><Relationship Id="rId405" Type="http://schemas.openxmlformats.org/officeDocument/2006/relationships/customXml" Target="../ink/ink2358.xml"/><Relationship Id="rId612" Type="http://schemas.openxmlformats.org/officeDocument/2006/relationships/image" Target="../media/image2387.png"/><Relationship Id="rId1035" Type="http://schemas.openxmlformats.org/officeDocument/2006/relationships/image" Target="../media/image2597.png"/><Relationship Id="rId1242" Type="http://schemas.openxmlformats.org/officeDocument/2006/relationships/image" Target="../media/image2699.png"/><Relationship Id="rId917" Type="http://schemas.openxmlformats.org/officeDocument/2006/relationships/image" Target="../media/image2538.png"/><Relationship Id="rId1102" Type="http://schemas.openxmlformats.org/officeDocument/2006/relationships/customXml" Target="../ink/ink2709.xml"/><Relationship Id="rId1547" Type="http://schemas.openxmlformats.org/officeDocument/2006/relationships/customXml" Target="../ink/ink2936.xml"/><Relationship Id="rId46" Type="http://schemas.openxmlformats.org/officeDocument/2006/relationships/image" Target="../media/image2106.png"/><Relationship Id="rId1407" Type="http://schemas.openxmlformats.org/officeDocument/2006/relationships/image" Target="../media/image2779.png"/><Relationship Id="rId1614" Type="http://schemas.openxmlformats.org/officeDocument/2006/relationships/image" Target="../media/image2882.png"/><Relationship Id="rId195" Type="http://schemas.openxmlformats.org/officeDocument/2006/relationships/customXml" Target="../ink/ink2253.xml"/><Relationship Id="rId262" Type="http://schemas.openxmlformats.org/officeDocument/2006/relationships/image" Target="../media/image2214.png"/><Relationship Id="rId567" Type="http://schemas.openxmlformats.org/officeDocument/2006/relationships/customXml" Target="../ink/ink2440.xml"/><Relationship Id="rId1197" Type="http://schemas.openxmlformats.org/officeDocument/2006/relationships/image" Target="../media/image2677.png"/><Relationship Id="rId122" Type="http://schemas.openxmlformats.org/officeDocument/2006/relationships/image" Target="../media/image2144.png"/><Relationship Id="rId774" Type="http://schemas.openxmlformats.org/officeDocument/2006/relationships/image" Target="../media/image2467.png"/><Relationship Id="rId981" Type="http://schemas.openxmlformats.org/officeDocument/2006/relationships/image" Target="../media/image2570.png"/><Relationship Id="rId1057" Type="http://schemas.openxmlformats.org/officeDocument/2006/relationships/image" Target="../media/image2608.png"/><Relationship Id="rId427" Type="http://schemas.openxmlformats.org/officeDocument/2006/relationships/customXml" Target="../ink/ink2369.xml"/><Relationship Id="rId634" Type="http://schemas.openxmlformats.org/officeDocument/2006/relationships/customXml" Target="../ink/ink2474.xml"/><Relationship Id="rId841" Type="http://schemas.openxmlformats.org/officeDocument/2006/relationships/image" Target="../media/image2500.png"/><Relationship Id="rId1264" Type="http://schemas.openxmlformats.org/officeDocument/2006/relationships/image" Target="../media/image2709.png"/><Relationship Id="rId1471" Type="http://schemas.openxmlformats.org/officeDocument/2006/relationships/image" Target="../media/image2811.png"/><Relationship Id="rId1569" Type="http://schemas.openxmlformats.org/officeDocument/2006/relationships/customXml" Target="../ink/ink2947.xml"/><Relationship Id="rId701" Type="http://schemas.openxmlformats.org/officeDocument/2006/relationships/image" Target="../media/image2431.png"/><Relationship Id="rId939" Type="http://schemas.openxmlformats.org/officeDocument/2006/relationships/image" Target="../media/image2549.png"/><Relationship Id="rId1124" Type="http://schemas.openxmlformats.org/officeDocument/2006/relationships/image" Target="../media/image2641.png"/><Relationship Id="rId1331" Type="http://schemas.openxmlformats.org/officeDocument/2006/relationships/customXml" Target="../ink/ink2826.xml"/><Relationship Id="rId68" Type="http://schemas.openxmlformats.org/officeDocument/2006/relationships/image" Target="../media/image2117.png"/><Relationship Id="rId1429" Type="http://schemas.openxmlformats.org/officeDocument/2006/relationships/image" Target="../media/image2790.png"/><Relationship Id="rId1636" Type="http://schemas.openxmlformats.org/officeDocument/2006/relationships/customXml" Target="../ink/ink2981.xml"/><Relationship Id="rId284" Type="http://schemas.openxmlformats.org/officeDocument/2006/relationships/image" Target="../media/image2225.png"/><Relationship Id="rId491" Type="http://schemas.openxmlformats.org/officeDocument/2006/relationships/customXml" Target="../ink/ink2402.xml"/><Relationship Id="rId144" Type="http://schemas.openxmlformats.org/officeDocument/2006/relationships/image" Target="../media/image2155.png"/><Relationship Id="rId589" Type="http://schemas.openxmlformats.org/officeDocument/2006/relationships/customXml" Target="../ink/ink2451.xml"/><Relationship Id="rId796" Type="http://schemas.openxmlformats.org/officeDocument/2006/relationships/image" Target="../media/image2478.png"/><Relationship Id="rId351" Type="http://schemas.openxmlformats.org/officeDocument/2006/relationships/customXml" Target="../ink/ink2331.xml"/><Relationship Id="rId449" Type="http://schemas.openxmlformats.org/officeDocument/2006/relationships/customXml" Target="../ink/ink2381.xml"/><Relationship Id="rId656" Type="http://schemas.openxmlformats.org/officeDocument/2006/relationships/customXml" Target="../ink/ink2485.xml"/><Relationship Id="rId863" Type="http://schemas.openxmlformats.org/officeDocument/2006/relationships/image" Target="../media/image2511.png"/><Relationship Id="rId1079" Type="http://schemas.openxmlformats.org/officeDocument/2006/relationships/image" Target="../media/image2619.png"/><Relationship Id="rId1286" Type="http://schemas.openxmlformats.org/officeDocument/2006/relationships/image" Target="../media/image2720.png"/><Relationship Id="rId1493" Type="http://schemas.openxmlformats.org/officeDocument/2006/relationships/image" Target="../media/image2822.png"/><Relationship Id="rId211" Type="http://schemas.openxmlformats.org/officeDocument/2006/relationships/customXml" Target="../ink/ink2261.xml"/><Relationship Id="rId309" Type="http://schemas.openxmlformats.org/officeDocument/2006/relationships/customXml" Target="../ink/ink2310.xml"/><Relationship Id="rId516" Type="http://schemas.openxmlformats.org/officeDocument/2006/relationships/image" Target="../media/image2339.png"/><Relationship Id="rId1146" Type="http://schemas.openxmlformats.org/officeDocument/2006/relationships/image" Target="../media/image2652.png"/><Relationship Id="rId723" Type="http://schemas.openxmlformats.org/officeDocument/2006/relationships/image" Target="../media/image2442.png"/><Relationship Id="rId930" Type="http://schemas.openxmlformats.org/officeDocument/2006/relationships/customXml" Target="../ink/ink2623.xml"/><Relationship Id="rId1006" Type="http://schemas.openxmlformats.org/officeDocument/2006/relationships/customXml" Target="../ink/ink2661.xml"/><Relationship Id="rId1353" Type="http://schemas.openxmlformats.org/officeDocument/2006/relationships/customXml" Target="../ink/ink2837.xml"/><Relationship Id="rId1560" Type="http://schemas.openxmlformats.org/officeDocument/2006/relationships/image" Target="../media/image2855.png"/><Relationship Id="rId1658" Type="http://schemas.openxmlformats.org/officeDocument/2006/relationships/image" Target="../media/image2903.png"/><Relationship Id="rId1213" Type="http://schemas.openxmlformats.org/officeDocument/2006/relationships/image" Target="../media/image2685.png"/><Relationship Id="rId1420" Type="http://schemas.openxmlformats.org/officeDocument/2006/relationships/customXml" Target="../ink/ink2872.xml"/><Relationship Id="rId1518" Type="http://schemas.openxmlformats.org/officeDocument/2006/relationships/customXml" Target="../ink/ink2921.xml"/><Relationship Id="rId17" Type="http://schemas.openxmlformats.org/officeDocument/2006/relationships/customXml" Target="../ink/ink2164.xml"/><Relationship Id="rId166" Type="http://schemas.openxmlformats.org/officeDocument/2006/relationships/image" Target="../media/image2166.png"/><Relationship Id="rId373" Type="http://schemas.openxmlformats.org/officeDocument/2006/relationships/customXml" Target="../ink/ink2342.xml"/><Relationship Id="rId580" Type="http://schemas.openxmlformats.org/officeDocument/2006/relationships/image" Target="../media/image237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72.xml"/><Relationship Id="rId440" Type="http://schemas.openxmlformats.org/officeDocument/2006/relationships/image" Target="../media/image2301.png"/><Relationship Id="rId678" Type="http://schemas.openxmlformats.org/officeDocument/2006/relationships/customXml" Target="../ink/ink2496.xml"/><Relationship Id="rId885" Type="http://schemas.openxmlformats.org/officeDocument/2006/relationships/image" Target="../media/image2522.png"/><Relationship Id="rId1070" Type="http://schemas.openxmlformats.org/officeDocument/2006/relationships/customXml" Target="../ink/ink2693.xml"/><Relationship Id="rId300" Type="http://schemas.openxmlformats.org/officeDocument/2006/relationships/image" Target="../media/image2233.png"/><Relationship Id="rId538" Type="http://schemas.openxmlformats.org/officeDocument/2006/relationships/image" Target="../media/image2350.png"/><Relationship Id="rId745" Type="http://schemas.openxmlformats.org/officeDocument/2006/relationships/image" Target="../media/image2453.png"/><Relationship Id="rId952" Type="http://schemas.openxmlformats.org/officeDocument/2006/relationships/customXml" Target="../ink/ink2634.xml"/><Relationship Id="rId1168" Type="http://schemas.openxmlformats.org/officeDocument/2006/relationships/customXml" Target="../ink/ink2743.xml"/><Relationship Id="rId1375" Type="http://schemas.openxmlformats.org/officeDocument/2006/relationships/image" Target="../media/image2764.png"/><Relationship Id="rId1582" Type="http://schemas.openxmlformats.org/officeDocument/2006/relationships/image" Target="../media/image2866.png"/><Relationship Id="rId81" Type="http://schemas.openxmlformats.org/officeDocument/2006/relationships/customXml" Target="../ink/ink2196.xml"/><Relationship Id="rId605" Type="http://schemas.openxmlformats.org/officeDocument/2006/relationships/customXml" Target="../ink/ink2459.xml"/><Relationship Id="rId812" Type="http://schemas.openxmlformats.org/officeDocument/2006/relationships/image" Target="../media/image2486.png"/><Relationship Id="rId1028" Type="http://schemas.openxmlformats.org/officeDocument/2006/relationships/customXml" Target="../ink/ink2672.xml"/><Relationship Id="rId1235" Type="http://schemas.openxmlformats.org/officeDocument/2006/relationships/customXml" Target="../ink/ink2777.xml"/><Relationship Id="rId1442" Type="http://schemas.openxmlformats.org/officeDocument/2006/relationships/customXml" Target="../ink/ink2883.xml"/><Relationship Id="rId1302" Type="http://schemas.openxmlformats.org/officeDocument/2006/relationships/image" Target="../media/image2728.png"/><Relationship Id="rId39" Type="http://schemas.openxmlformats.org/officeDocument/2006/relationships/customXml" Target="../ink/ink2175.xml"/><Relationship Id="rId1607" Type="http://schemas.openxmlformats.org/officeDocument/2006/relationships/customXml" Target="../ink/ink2966.xml"/><Relationship Id="rId188" Type="http://schemas.openxmlformats.org/officeDocument/2006/relationships/image" Target="../media/image2177.png"/><Relationship Id="rId395" Type="http://schemas.openxmlformats.org/officeDocument/2006/relationships/customXml" Target="../ink/ink2353.xml"/><Relationship Id="rId255" Type="http://schemas.openxmlformats.org/officeDocument/2006/relationships/customXml" Target="../ink/ink2283.xml"/><Relationship Id="rId462" Type="http://schemas.openxmlformats.org/officeDocument/2006/relationships/image" Target="../media/image2312.png"/><Relationship Id="rId1092" Type="http://schemas.openxmlformats.org/officeDocument/2006/relationships/customXml" Target="../ink/ink2704.xml"/><Relationship Id="rId1397" Type="http://schemas.openxmlformats.org/officeDocument/2006/relationships/image" Target="../media/image2774.png"/><Relationship Id="rId115" Type="http://schemas.openxmlformats.org/officeDocument/2006/relationships/customXml" Target="../ink/ink2213.xml"/><Relationship Id="rId322" Type="http://schemas.openxmlformats.org/officeDocument/2006/relationships/image" Target="../media/image2244.png"/><Relationship Id="rId767" Type="http://schemas.openxmlformats.org/officeDocument/2006/relationships/customXml" Target="../ink/ink2541.xml"/><Relationship Id="rId974" Type="http://schemas.openxmlformats.org/officeDocument/2006/relationships/customXml" Target="../ink/ink2645.xml"/><Relationship Id="rId627" Type="http://schemas.openxmlformats.org/officeDocument/2006/relationships/image" Target="../media/image2394.png"/><Relationship Id="rId834" Type="http://schemas.openxmlformats.org/officeDocument/2006/relationships/image" Target="../media/image2497.png"/><Relationship Id="rId1257" Type="http://schemas.openxmlformats.org/officeDocument/2006/relationships/customXml" Target="../ink/ink2789.xml"/><Relationship Id="rId1464" Type="http://schemas.openxmlformats.org/officeDocument/2006/relationships/customXml" Target="../ink/ink2894.xml"/><Relationship Id="rId1671" Type="http://schemas.openxmlformats.org/officeDocument/2006/relationships/customXml" Target="../ink/ink2999.xml"/><Relationship Id="rId901" Type="http://schemas.openxmlformats.org/officeDocument/2006/relationships/image" Target="../media/image2530.png"/><Relationship Id="rId1117" Type="http://schemas.openxmlformats.org/officeDocument/2006/relationships/customXml" Target="../ink/ink2717.xml"/><Relationship Id="rId1324" Type="http://schemas.openxmlformats.org/officeDocument/2006/relationships/image" Target="../media/image2739.png"/><Relationship Id="rId1531" Type="http://schemas.openxmlformats.org/officeDocument/2006/relationships/image" Target="../media/image2841.png"/><Relationship Id="rId30" Type="http://schemas.openxmlformats.org/officeDocument/2006/relationships/image" Target="../media/image2098.png"/><Relationship Id="rId1629" Type="http://schemas.openxmlformats.org/officeDocument/2006/relationships/customXml" Target="../ink/ink2977.xml"/><Relationship Id="rId277" Type="http://schemas.openxmlformats.org/officeDocument/2006/relationships/customXml" Target="../ink/ink2294.xml"/><Relationship Id="rId484" Type="http://schemas.openxmlformats.org/officeDocument/2006/relationships/image" Target="../media/image2323.png"/><Relationship Id="rId137" Type="http://schemas.openxmlformats.org/officeDocument/2006/relationships/customXml" Target="../ink/ink2224.xml"/><Relationship Id="rId344" Type="http://schemas.openxmlformats.org/officeDocument/2006/relationships/image" Target="../media/image2255.png"/><Relationship Id="rId691" Type="http://schemas.openxmlformats.org/officeDocument/2006/relationships/image" Target="../media/image2426.png"/><Relationship Id="rId789" Type="http://schemas.openxmlformats.org/officeDocument/2006/relationships/customXml" Target="../ink/ink2552.xml"/><Relationship Id="rId996" Type="http://schemas.openxmlformats.org/officeDocument/2006/relationships/customXml" Target="../ink/ink2656.xml"/><Relationship Id="rId551" Type="http://schemas.openxmlformats.org/officeDocument/2006/relationships/customXml" Target="../ink/ink2432.xml"/><Relationship Id="rId649" Type="http://schemas.openxmlformats.org/officeDocument/2006/relationships/image" Target="../media/image2405.png"/><Relationship Id="rId856" Type="http://schemas.openxmlformats.org/officeDocument/2006/relationships/customXml" Target="../ink/ink2586.xml"/><Relationship Id="rId1181" Type="http://schemas.openxmlformats.org/officeDocument/2006/relationships/image" Target="../media/image2669.png"/><Relationship Id="rId1279" Type="http://schemas.openxmlformats.org/officeDocument/2006/relationships/customXml" Target="../ink/ink2800.xml"/><Relationship Id="rId1486" Type="http://schemas.openxmlformats.org/officeDocument/2006/relationships/customXml" Target="../ink/ink2905.xml"/><Relationship Id="rId204" Type="http://schemas.openxmlformats.org/officeDocument/2006/relationships/image" Target="../media/image2185.png"/><Relationship Id="rId411" Type="http://schemas.openxmlformats.org/officeDocument/2006/relationships/customXml" Target="../ink/ink2361.xml"/><Relationship Id="rId509" Type="http://schemas.openxmlformats.org/officeDocument/2006/relationships/customXml" Target="../ink/ink2411.xml"/><Relationship Id="rId1041" Type="http://schemas.openxmlformats.org/officeDocument/2006/relationships/image" Target="../media/image2600.png"/><Relationship Id="rId1139" Type="http://schemas.openxmlformats.org/officeDocument/2006/relationships/customXml" Target="../ink/ink2728.xml"/><Relationship Id="rId1346" Type="http://schemas.openxmlformats.org/officeDocument/2006/relationships/image" Target="../media/image2750.png"/><Relationship Id="rId716" Type="http://schemas.openxmlformats.org/officeDocument/2006/relationships/customXml" Target="../ink/ink2515.xml"/><Relationship Id="rId923" Type="http://schemas.openxmlformats.org/officeDocument/2006/relationships/image" Target="../media/image2541.png"/><Relationship Id="rId1553" Type="http://schemas.openxmlformats.org/officeDocument/2006/relationships/customXml" Target="../ink/ink2939.xml"/><Relationship Id="rId52" Type="http://schemas.openxmlformats.org/officeDocument/2006/relationships/image" Target="../media/image2109.png"/><Relationship Id="rId1206" Type="http://schemas.openxmlformats.org/officeDocument/2006/relationships/customXml" Target="../ink/ink2762.xml"/><Relationship Id="rId1413" Type="http://schemas.openxmlformats.org/officeDocument/2006/relationships/image" Target="../media/image2782.png"/><Relationship Id="rId1620" Type="http://schemas.openxmlformats.org/officeDocument/2006/relationships/image" Target="../media/image2885.png"/><Relationship Id="rId299" Type="http://schemas.openxmlformats.org/officeDocument/2006/relationships/customXml" Target="../ink/ink2305.xml"/><Relationship Id="rId159" Type="http://schemas.openxmlformats.org/officeDocument/2006/relationships/customXml" Target="../ink/ink2235.xml"/><Relationship Id="rId366" Type="http://schemas.openxmlformats.org/officeDocument/2006/relationships/image" Target="../media/image2266.png"/><Relationship Id="rId573" Type="http://schemas.openxmlformats.org/officeDocument/2006/relationships/customXml" Target="../ink/ink2443.xml"/><Relationship Id="rId780" Type="http://schemas.openxmlformats.org/officeDocument/2006/relationships/image" Target="../media/image2470.png"/><Relationship Id="rId226" Type="http://schemas.openxmlformats.org/officeDocument/2006/relationships/image" Target="../media/image2196.png"/><Relationship Id="rId433" Type="http://schemas.openxmlformats.org/officeDocument/2006/relationships/customXml" Target="../ink/ink2373.xml"/><Relationship Id="rId878" Type="http://schemas.openxmlformats.org/officeDocument/2006/relationships/customXml" Target="../ink/ink2597.xml"/><Relationship Id="rId1063" Type="http://schemas.openxmlformats.org/officeDocument/2006/relationships/image" Target="../media/image2611.png"/><Relationship Id="rId1270" Type="http://schemas.openxmlformats.org/officeDocument/2006/relationships/image" Target="../media/image2712.png"/><Relationship Id="rId640" Type="http://schemas.openxmlformats.org/officeDocument/2006/relationships/customXml" Target="../ink/ink2477.xml"/><Relationship Id="rId738" Type="http://schemas.openxmlformats.org/officeDocument/2006/relationships/customXml" Target="../ink/ink2526.xml"/><Relationship Id="rId945" Type="http://schemas.openxmlformats.org/officeDocument/2006/relationships/image" Target="../media/image2552.png"/><Relationship Id="rId1368" Type="http://schemas.openxmlformats.org/officeDocument/2006/relationships/image" Target="../media/image2761.png"/><Relationship Id="rId1575" Type="http://schemas.openxmlformats.org/officeDocument/2006/relationships/customXml" Target="../ink/ink2950.xml"/><Relationship Id="rId74" Type="http://schemas.openxmlformats.org/officeDocument/2006/relationships/image" Target="../media/image2120.png"/><Relationship Id="rId500" Type="http://schemas.openxmlformats.org/officeDocument/2006/relationships/image" Target="../media/image2331.png"/><Relationship Id="rId805" Type="http://schemas.openxmlformats.org/officeDocument/2006/relationships/customXml" Target="../ink/ink2560.xml"/><Relationship Id="rId1130" Type="http://schemas.openxmlformats.org/officeDocument/2006/relationships/image" Target="../media/image2644.png"/><Relationship Id="rId1228" Type="http://schemas.openxmlformats.org/officeDocument/2006/relationships/customXml" Target="../ink/ink2773.xml"/><Relationship Id="rId1435" Type="http://schemas.openxmlformats.org/officeDocument/2006/relationships/image" Target="../media/image2793.png"/><Relationship Id="rId1642" Type="http://schemas.openxmlformats.org/officeDocument/2006/relationships/image" Target="../media/image2895.png"/><Relationship Id="rId1502" Type="http://schemas.openxmlformats.org/officeDocument/2006/relationships/customXml" Target="../ink/ink2913.xml"/><Relationship Id="rId290" Type="http://schemas.openxmlformats.org/officeDocument/2006/relationships/image" Target="../media/image2228.png"/><Relationship Id="rId388" Type="http://schemas.openxmlformats.org/officeDocument/2006/relationships/image" Target="../media/image2277.png"/><Relationship Id="rId150" Type="http://schemas.openxmlformats.org/officeDocument/2006/relationships/image" Target="../media/image2158.png"/><Relationship Id="rId595" Type="http://schemas.openxmlformats.org/officeDocument/2006/relationships/customXml" Target="../ink/ink2454.xml"/><Relationship Id="rId248" Type="http://schemas.openxmlformats.org/officeDocument/2006/relationships/image" Target="../media/image2207.png"/><Relationship Id="rId455" Type="http://schemas.openxmlformats.org/officeDocument/2006/relationships/customXml" Target="../ink/ink2384.xml"/><Relationship Id="rId662" Type="http://schemas.openxmlformats.org/officeDocument/2006/relationships/customXml" Target="../ink/ink2488.xml"/><Relationship Id="rId1085" Type="http://schemas.openxmlformats.org/officeDocument/2006/relationships/image" Target="../media/image2622.png"/><Relationship Id="rId1292" Type="http://schemas.openxmlformats.org/officeDocument/2006/relationships/image" Target="../media/image2723.png"/><Relationship Id="rId108" Type="http://schemas.openxmlformats.org/officeDocument/2006/relationships/image" Target="../media/image2137.png"/><Relationship Id="rId315" Type="http://schemas.openxmlformats.org/officeDocument/2006/relationships/customXml" Target="../ink/ink2313.xml"/><Relationship Id="rId522" Type="http://schemas.openxmlformats.org/officeDocument/2006/relationships/image" Target="../media/image2342.png"/><Relationship Id="rId967" Type="http://schemas.openxmlformats.org/officeDocument/2006/relationships/image" Target="../media/image2563.png"/><Relationship Id="rId1152" Type="http://schemas.openxmlformats.org/officeDocument/2006/relationships/image" Target="../media/image2655.png"/><Relationship Id="rId1597" Type="http://schemas.openxmlformats.org/officeDocument/2006/relationships/customXml" Target="../ink/ink2961.xml"/><Relationship Id="rId96" Type="http://schemas.openxmlformats.org/officeDocument/2006/relationships/image" Target="../media/image2131.png"/><Relationship Id="rId827" Type="http://schemas.openxmlformats.org/officeDocument/2006/relationships/customXml" Target="../ink/ink2571.xml"/><Relationship Id="rId1012" Type="http://schemas.openxmlformats.org/officeDocument/2006/relationships/customXml" Target="../ink/ink2664.xml"/><Relationship Id="rId1457" Type="http://schemas.openxmlformats.org/officeDocument/2006/relationships/image" Target="../media/image2804.png"/><Relationship Id="rId1664" Type="http://schemas.openxmlformats.org/officeDocument/2006/relationships/image" Target="../media/image2906.png"/><Relationship Id="rId1317" Type="http://schemas.openxmlformats.org/officeDocument/2006/relationships/customXml" Target="../ink/ink2819.xml"/><Relationship Id="rId1524" Type="http://schemas.openxmlformats.org/officeDocument/2006/relationships/customXml" Target="../ink/ink2924.xml"/><Relationship Id="rId23" Type="http://schemas.openxmlformats.org/officeDocument/2006/relationships/customXml" Target="../ink/ink2167.xml"/><Relationship Id="rId172" Type="http://schemas.openxmlformats.org/officeDocument/2006/relationships/image" Target="../media/image2169.png"/><Relationship Id="rId477" Type="http://schemas.openxmlformats.org/officeDocument/2006/relationships/customXml" Target="../ink/ink2395.xml"/><Relationship Id="rId684" Type="http://schemas.openxmlformats.org/officeDocument/2006/relationships/customXml" Target="../ink/ink2499.xml"/><Relationship Id="rId337" Type="http://schemas.openxmlformats.org/officeDocument/2006/relationships/customXml" Target="../ink/ink2324.xml"/><Relationship Id="rId891" Type="http://schemas.openxmlformats.org/officeDocument/2006/relationships/image" Target="../media/image2525.png"/><Relationship Id="rId989" Type="http://schemas.openxmlformats.org/officeDocument/2006/relationships/image" Target="../media/image2574.png"/><Relationship Id="rId544" Type="http://schemas.openxmlformats.org/officeDocument/2006/relationships/image" Target="../media/image2353.png"/><Relationship Id="rId751" Type="http://schemas.openxmlformats.org/officeDocument/2006/relationships/image" Target="../media/image2456.png"/><Relationship Id="rId849" Type="http://schemas.openxmlformats.org/officeDocument/2006/relationships/image" Target="../media/image2504.png"/><Relationship Id="rId1174" Type="http://schemas.openxmlformats.org/officeDocument/2006/relationships/customXml" Target="../ink/ink2746.xml"/><Relationship Id="rId1381" Type="http://schemas.openxmlformats.org/officeDocument/2006/relationships/customXml" Target="../ink/ink2852.xml"/><Relationship Id="rId1479" Type="http://schemas.openxmlformats.org/officeDocument/2006/relationships/image" Target="../media/image2815.png"/><Relationship Id="rId404" Type="http://schemas.openxmlformats.org/officeDocument/2006/relationships/image" Target="../media/image2285.png"/><Relationship Id="rId611" Type="http://schemas.openxmlformats.org/officeDocument/2006/relationships/customXml" Target="../ink/ink2462.xml"/><Relationship Id="rId1034" Type="http://schemas.openxmlformats.org/officeDocument/2006/relationships/customXml" Target="../ink/ink2675.xml"/><Relationship Id="rId1241" Type="http://schemas.openxmlformats.org/officeDocument/2006/relationships/customXml" Target="../ink/ink2780.xml"/><Relationship Id="rId1339" Type="http://schemas.openxmlformats.org/officeDocument/2006/relationships/customXml" Target="../ink/ink2830.xml"/><Relationship Id="rId709" Type="http://schemas.openxmlformats.org/officeDocument/2006/relationships/image" Target="../media/image2435.png"/><Relationship Id="rId916" Type="http://schemas.openxmlformats.org/officeDocument/2006/relationships/customXml" Target="../ink/ink2616.xml"/><Relationship Id="rId1101" Type="http://schemas.openxmlformats.org/officeDocument/2006/relationships/image" Target="../media/image2630.png"/><Relationship Id="rId1546" Type="http://schemas.openxmlformats.org/officeDocument/2006/relationships/image" Target="../media/image2848.png"/><Relationship Id="rId45" Type="http://schemas.openxmlformats.org/officeDocument/2006/relationships/customXml" Target="../ink/ink2178.xml"/><Relationship Id="rId1406" Type="http://schemas.openxmlformats.org/officeDocument/2006/relationships/customXml" Target="../ink/ink2865.xml"/><Relationship Id="rId1613" Type="http://schemas.openxmlformats.org/officeDocument/2006/relationships/customXml" Target="../ink/ink2969.xml"/><Relationship Id="rId194" Type="http://schemas.openxmlformats.org/officeDocument/2006/relationships/image" Target="../media/image2180.png"/><Relationship Id="rId261" Type="http://schemas.openxmlformats.org/officeDocument/2006/relationships/customXml" Target="../ink/ink2286.xml"/><Relationship Id="rId499" Type="http://schemas.openxmlformats.org/officeDocument/2006/relationships/customXml" Target="../ink/ink2406.xml"/><Relationship Id="rId359" Type="http://schemas.openxmlformats.org/officeDocument/2006/relationships/customXml" Target="../ink/ink2335.xml"/><Relationship Id="rId566" Type="http://schemas.openxmlformats.org/officeDocument/2006/relationships/image" Target="../media/image2364.png"/><Relationship Id="rId773" Type="http://schemas.openxmlformats.org/officeDocument/2006/relationships/customXml" Target="../ink/ink2544.xml"/><Relationship Id="rId1196" Type="http://schemas.openxmlformats.org/officeDocument/2006/relationships/customXml" Target="../ink/ink2757.xml"/><Relationship Id="rId121" Type="http://schemas.openxmlformats.org/officeDocument/2006/relationships/customXml" Target="../ink/ink2216.xml"/><Relationship Id="rId219" Type="http://schemas.openxmlformats.org/officeDocument/2006/relationships/customXml" Target="../ink/ink2265.xml"/><Relationship Id="rId426" Type="http://schemas.openxmlformats.org/officeDocument/2006/relationships/image" Target="../media/image2295.png"/><Relationship Id="rId633" Type="http://schemas.openxmlformats.org/officeDocument/2006/relationships/image" Target="../media/image2397.png"/><Relationship Id="rId980" Type="http://schemas.openxmlformats.org/officeDocument/2006/relationships/customXml" Target="../ink/ink2648.xml"/><Relationship Id="rId1056" Type="http://schemas.openxmlformats.org/officeDocument/2006/relationships/customXml" Target="../ink/ink2686.xml"/><Relationship Id="rId1263" Type="http://schemas.openxmlformats.org/officeDocument/2006/relationships/customXml" Target="../ink/ink2792.xml"/><Relationship Id="rId840" Type="http://schemas.openxmlformats.org/officeDocument/2006/relationships/customXml" Target="../ink/ink2578.xml"/><Relationship Id="rId938" Type="http://schemas.openxmlformats.org/officeDocument/2006/relationships/customXml" Target="../ink/ink2627.xml"/><Relationship Id="rId1470" Type="http://schemas.openxmlformats.org/officeDocument/2006/relationships/customXml" Target="../ink/ink2897.xml"/><Relationship Id="rId1568" Type="http://schemas.openxmlformats.org/officeDocument/2006/relationships/image" Target="../media/image2859.png"/><Relationship Id="rId67" Type="http://schemas.openxmlformats.org/officeDocument/2006/relationships/customXml" Target="../ink/ink2189.xml"/><Relationship Id="rId700" Type="http://schemas.openxmlformats.org/officeDocument/2006/relationships/customXml" Target="../ink/ink2507.xml"/><Relationship Id="rId1123" Type="http://schemas.openxmlformats.org/officeDocument/2006/relationships/customXml" Target="../ink/ink2720.xml"/><Relationship Id="rId1330" Type="http://schemas.openxmlformats.org/officeDocument/2006/relationships/image" Target="../media/image2742.png"/><Relationship Id="rId1428" Type="http://schemas.openxmlformats.org/officeDocument/2006/relationships/customXml" Target="../ink/ink2876.xml"/><Relationship Id="rId1635" Type="http://schemas.openxmlformats.org/officeDocument/2006/relationships/image" Target="../media/image2892.png"/><Relationship Id="rId283" Type="http://schemas.openxmlformats.org/officeDocument/2006/relationships/customXml" Target="../ink/ink2297.xml"/><Relationship Id="rId490" Type="http://schemas.openxmlformats.org/officeDocument/2006/relationships/image" Target="../media/image2326.png"/><Relationship Id="rId143" Type="http://schemas.openxmlformats.org/officeDocument/2006/relationships/customXml" Target="../ink/ink2227.xml"/><Relationship Id="rId350" Type="http://schemas.openxmlformats.org/officeDocument/2006/relationships/image" Target="../media/image2258.png"/><Relationship Id="rId588" Type="http://schemas.openxmlformats.org/officeDocument/2006/relationships/image" Target="../media/image2375.png"/><Relationship Id="rId795" Type="http://schemas.openxmlformats.org/officeDocument/2006/relationships/customXml" Target="../ink/ink2555.xml"/><Relationship Id="rId9" Type="http://schemas.openxmlformats.org/officeDocument/2006/relationships/customXml" Target="../ink/ink2160.xml"/><Relationship Id="rId210" Type="http://schemas.openxmlformats.org/officeDocument/2006/relationships/image" Target="../media/image2188.png"/><Relationship Id="rId448" Type="http://schemas.openxmlformats.org/officeDocument/2006/relationships/image" Target="../media/image2305.png"/><Relationship Id="rId655" Type="http://schemas.openxmlformats.org/officeDocument/2006/relationships/image" Target="../media/image2408.png"/><Relationship Id="rId862" Type="http://schemas.openxmlformats.org/officeDocument/2006/relationships/customXml" Target="../ink/ink2589.xml"/><Relationship Id="rId1078" Type="http://schemas.openxmlformats.org/officeDocument/2006/relationships/customXml" Target="../ink/ink2697.xml"/><Relationship Id="rId1285" Type="http://schemas.openxmlformats.org/officeDocument/2006/relationships/customXml" Target="../ink/ink2803.xml"/><Relationship Id="rId1492" Type="http://schemas.openxmlformats.org/officeDocument/2006/relationships/customXml" Target="../ink/ink2908.xml"/><Relationship Id="rId308" Type="http://schemas.openxmlformats.org/officeDocument/2006/relationships/image" Target="../media/image2237.png"/><Relationship Id="rId515" Type="http://schemas.openxmlformats.org/officeDocument/2006/relationships/customXml" Target="../ink/ink2414.xml"/><Relationship Id="rId722" Type="http://schemas.openxmlformats.org/officeDocument/2006/relationships/customXml" Target="../ink/ink2518.xml"/><Relationship Id="rId1145" Type="http://schemas.openxmlformats.org/officeDocument/2006/relationships/customXml" Target="../ink/ink2731.xml"/><Relationship Id="rId1352" Type="http://schemas.openxmlformats.org/officeDocument/2006/relationships/image" Target="../media/image2753.png"/><Relationship Id="rId89" Type="http://schemas.openxmlformats.org/officeDocument/2006/relationships/customXml" Target="../ink/ink2200.xml"/><Relationship Id="rId1005" Type="http://schemas.openxmlformats.org/officeDocument/2006/relationships/image" Target="../media/image2582.png"/><Relationship Id="rId1212" Type="http://schemas.openxmlformats.org/officeDocument/2006/relationships/customXml" Target="../ink/ink2765.xml"/><Relationship Id="rId1657" Type="http://schemas.openxmlformats.org/officeDocument/2006/relationships/customXml" Target="../ink/ink2992.xml"/><Relationship Id="rId1517" Type="http://schemas.openxmlformats.org/officeDocument/2006/relationships/image" Target="../media/image28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10.png"/><Relationship Id="rId5" Type="http://schemas.openxmlformats.org/officeDocument/2006/relationships/image" Target="../media/image5810.png"/><Relationship Id="rId4" Type="http://schemas.openxmlformats.org/officeDocument/2006/relationships/image" Target="../media/image57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3.svg"/><Relationship Id="rId2" Type="http://schemas.openxmlformats.org/officeDocument/2006/relationships/image" Target="../media/image29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.xml"/><Relationship Id="rId21" Type="http://schemas.openxmlformats.org/officeDocument/2006/relationships/customXml" Target="../ink/ink64.xml"/><Relationship Id="rId324" Type="http://schemas.openxmlformats.org/officeDocument/2006/relationships/image" Target="../media/image216.png"/><Relationship Id="rId531" Type="http://schemas.openxmlformats.org/officeDocument/2006/relationships/image" Target="../media/image317.png"/><Relationship Id="rId629" Type="http://schemas.openxmlformats.org/officeDocument/2006/relationships/image" Target="../media/image365.png"/><Relationship Id="rId170" Type="http://schemas.openxmlformats.org/officeDocument/2006/relationships/image" Target="../media/image139.png"/><Relationship Id="rId268" Type="http://schemas.openxmlformats.org/officeDocument/2006/relationships/image" Target="../media/image188.png"/><Relationship Id="rId475" Type="http://schemas.openxmlformats.org/officeDocument/2006/relationships/customXml" Target="../ink/ink291.xml"/><Relationship Id="rId32" Type="http://schemas.openxmlformats.org/officeDocument/2006/relationships/image" Target="../media/image70.png"/><Relationship Id="rId128" Type="http://schemas.openxmlformats.org/officeDocument/2006/relationships/image" Target="../media/image118.png"/><Relationship Id="rId335" Type="http://schemas.openxmlformats.org/officeDocument/2006/relationships/customXml" Target="../ink/ink221.xml"/><Relationship Id="rId542" Type="http://schemas.openxmlformats.org/officeDocument/2006/relationships/customXml" Target="../ink/ink326.xml"/><Relationship Id="rId181" Type="http://schemas.openxmlformats.org/officeDocument/2006/relationships/customXml" Target="../ink/ink144.xml"/><Relationship Id="rId402" Type="http://schemas.openxmlformats.org/officeDocument/2006/relationships/image" Target="../media/image255.png"/><Relationship Id="rId279" Type="http://schemas.openxmlformats.org/officeDocument/2006/relationships/customXml" Target="../ink/ink193.xml"/><Relationship Id="rId486" Type="http://schemas.openxmlformats.org/officeDocument/2006/relationships/customXml" Target="../ink/ink297.xml"/><Relationship Id="rId43" Type="http://schemas.openxmlformats.org/officeDocument/2006/relationships/customXml" Target="../ink/ink75.xml"/><Relationship Id="rId139" Type="http://schemas.openxmlformats.org/officeDocument/2006/relationships/customXml" Target="../ink/ink123.xml"/><Relationship Id="rId346" Type="http://schemas.openxmlformats.org/officeDocument/2006/relationships/image" Target="../media/image227.png"/><Relationship Id="rId553" Type="http://schemas.openxmlformats.org/officeDocument/2006/relationships/customXml" Target="../ink/ink332.xml"/><Relationship Id="rId192" Type="http://schemas.openxmlformats.org/officeDocument/2006/relationships/image" Target="../media/image150.png"/><Relationship Id="rId206" Type="http://schemas.openxmlformats.org/officeDocument/2006/relationships/image" Target="../media/image157.png"/><Relationship Id="rId413" Type="http://schemas.openxmlformats.org/officeDocument/2006/relationships/customXml" Target="../ink/ink260.xml"/><Relationship Id="rId497" Type="http://schemas.openxmlformats.org/officeDocument/2006/relationships/customXml" Target="../ink/ink303.xml"/><Relationship Id="rId620" Type="http://schemas.openxmlformats.org/officeDocument/2006/relationships/customXml" Target="../ink/ink366.xml"/><Relationship Id="rId357" Type="http://schemas.openxmlformats.org/officeDocument/2006/relationships/customXml" Target="../ink/ink232.xml"/><Relationship Id="rId54" Type="http://schemas.openxmlformats.org/officeDocument/2006/relationships/image" Target="../media/image81.png"/><Relationship Id="rId217" Type="http://schemas.openxmlformats.org/officeDocument/2006/relationships/customXml" Target="../ink/ink162.xml"/><Relationship Id="rId564" Type="http://schemas.openxmlformats.org/officeDocument/2006/relationships/customXml" Target="../ink/ink338.xml"/><Relationship Id="rId424" Type="http://schemas.openxmlformats.org/officeDocument/2006/relationships/image" Target="../media/image266.png"/><Relationship Id="rId631" Type="http://schemas.openxmlformats.org/officeDocument/2006/relationships/customXml" Target="../ink/ink372.xml"/><Relationship Id="rId270" Type="http://schemas.openxmlformats.org/officeDocument/2006/relationships/image" Target="../media/image189.png"/><Relationship Id="rId65" Type="http://schemas.openxmlformats.org/officeDocument/2006/relationships/customXml" Target="../ink/ink86.xml"/><Relationship Id="rId130" Type="http://schemas.openxmlformats.org/officeDocument/2006/relationships/image" Target="../media/image119.png"/><Relationship Id="rId368" Type="http://schemas.openxmlformats.org/officeDocument/2006/relationships/image" Target="../media/image238.png"/><Relationship Id="rId575" Type="http://schemas.openxmlformats.org/officeDocument/2006/relationships/image" Target="../media/image338.png"/><Relationship Id="rId228" Type="http://schemas.openxmlformats.org/officeDocument/2006/relationships/image" Target="../media/image168.png"/><Relationship Id="rId435" Type="http://schemas.openxmlformats.org/officeDocument/2006/relationships/customXml" Target="../ink/ink271.xml"/><Relationship Id="rId642" Type="http://schemas.openxmlformats.org/officeDocument/2006/relationships/image" Target="../media/image371.png"/><Relationship Id="rId281" Type="http://schemas.openxmlformats.org/officeDocument/2006/relationships/customXml" Target="../ink/ink194.xml"/><Relationship Id="rId502" Type="http://schemas.openxmlformats.org/officeDocument/2006/relationships/image" Target="../media/image303.png"/><Relationship Id="rId76" Type="http://schemas.openxmlformats.org/officeDocument/2006/relationships/image" Target="../media/image92.png"/><Relationship Id="rId141" Type="http://schemas.openxmlformats.org/officeDocument/2006/relationships/customXml" Target="../ink/ink124.xml"/><Relationship Id="rId379" Type="http://schemas.openxmlformats.org/officeDocument/2006/relationships/customXml" Target="../ink/ink243.xml"/><Relationship Id="rId586" Type="http://schemas.openxmlformats.org/officeDocument/2006/relationships/customXml" Target="../ink/ink349.xml"/><Relationship Id="rId7" Type="http://schemas.openxmlformats.org/officeDocument/2006/relationships/customXml" Target="../ink/ink57.xml"/><Relationship Id="rId239" Type="http://schemas.openxmlformats.org/officeDocument/2006/relationships/customXml" Target="../ink/ink173.xml"/><Relationship Id="rId446" Type="http://schemas.openxmlformats.org/officeDocument/2006/relationships/image" Target="../media/image276.png"/><Relationship Id="rId292" Type="http://schemas.openxmlformats.org/officeDocument/2006/relationships/image" Target="../media/image200.png"/><Relationship Id="rId306" Type="http://schemas.openxmlformats.org/officeDocument/2006/relationships/image" Target="../media/image207.png"/><Relationship Id="rId87" Type="http://schemas.openxmlformats.org/officeDocument/2006/relationships/customXml" Target="../ink/ink97.xml"/><Relationship Id="rId513" Type="http://schemas.openxmlformats.org/officeDocument/2006/relationships/customXml" Target="../ink/ink311.xml"/><Relationship Id="rId597" Type="http://schemas.openxmlformats.org/officeDocument/2006/relationships/image" Target="../media/image349.png"/><Relationship Id="rId152" Type="http://schemas.openxmlformats.org/officeDocument/2006/relationships/image" Target="../media/image130.png"/><Relationship Id="rId457" Type="http://schemas.openxmlformats.org/officeDocument/2006/relationships/customXml" Target="../ink/ink282.xml"/><Relationship Id="rId14" Type="http://schemas.openxmlformats.org/officeDocument/2006/relationships/image" Target="../media/image61.png"/><Relationship Id="rId317" Type="http://schemas.openxmlformats.org/officeDocument/2006/relationships/customXml" Target="../ink/ink212.xml"/><Relationship Id="rId524" Type="http://schemas.openxmlformats.org/officeDocument/2006/relationships/customXml" Target="../ink/ink317.xml"/><Relationship Id="rId98" Type="http://schemas.openxmlformats.org/officeDocument/2006/relationships/image" Target="../media/image103.png"/><Relationship Id="rId163" Type="http://schemas.openxmlformats.org/officeDocument/2006/relationships/customXml" Target="../ink/ink135.xml"/><Relationship Id="rId370" Type="http://schemas.openxmlformats.org/officeDocument/2006/relationships/image" Target="../media/image239.png"/><Relationship Id="rId230" Type="http://schemas.openxmlformats.org/officeDocument/2006/relationships/image" Target="../media/image169.png"/><Relationship Id="rId468" Type="http://schemas.openxmlformats.org/officeDocument/2006/relationships/image" Target="../media/image287.png"/><Relationship Id="rId25" Type="http://schemas.openxmlformats.org/officeDocument/2006/relationships/customXml" Target="../ink/ink66.xml"/><Relationship Id="rId328" Type="http://schemas.openxmlformats.org/officeDocument/2006/relationships/image" Target="../media/image218.png"/><Relationship Id="rId535" Type="http://schemas.openxmlformats.org/officeDocument/2006/relationships/image" Target="../media/image319.png"/><Relationship Id="rId174" Type="http://schemas.openxmlformats.org/officeDocument/2006/relationships/image" Target="../media/image141.png"/><Relationship Id="rId381" Type="http://schemas.openxmlformats.org/officeDocument/2006/relationships/customXml" Target="../ink/ink244.xml"/><Relationship Id="rId602" Type="http://schemas.openxmlformats.org/officeDocument/2006/relationships/customXml" Target="../ink/ink357.xml"/><Relationship Id="rId241" Type="http://schemas.openxmlformats.org/officeDocument/2006/relationships/customXml" Target="../ink/ink174.xml"/><Relationship Id="rId479" Type="http://schemas.openxmlformats.org/officeDocument/2006/relationships/customXml" Target="../ink/ink293.xml"/><Relationship Id="rId36" Type="http://schemas.openxmlformats.org/officeDocument/2006/relationships/image" Target="../media/image72.png"/><Relationship Id="rId339" Type="http://schemas.openxmlformats.org/officeDocument/2006/relationships/customXml" Target="../ink/ink223.xml"/><Relationship Id="rId546" Type="http://schemas.openxmlformats.org/officeDocument/2006/relationships/image" Target="../media/image324.png"/><Relationship Id="rId101" Type="http://schemas.openxmlformats.org/officeDocument/2006/relationships/customXml" Target="../ink/ink104.xml"/><Relationship Id="rId185" Type="http://schemas.openxmlformats.org/officeDocument/2006/relationships/customXml" Target="../ink/ink146.xml"/><Relationship Id="rId406" Type="http://schemas.openxmlformats.org/officeDocument/2006/relationships/image" Target="../media/image257.png"/><Relationship Id="rId392" Type="http://schemas.openxmlformats.org/officeDocument/2006/relationships/image" Target="../media/image250.png"/><Relationship Id="rId613" Type="http://schemas.openxmlformats.org/officeDocument/2006/relationships/image" Target="../media/image357.png"/><Relationship Id="rId252" Type="http://schemas.openxmlformats.org/officeDocument/2006/relationships/image" Target="../media/image180.png"/><Relationship Id="rId47" Type="http://schemas.openxmlformats.org/officeDocument/2006/relationships/customXml" Target="../ink/ink77.xml"/><Relationship Id="rId89" Type="http://schemas.openxmlformats.org/officeDocument/2006/relationships/customXml" Target="../ink/ink98.xml"/><Relationship Id="rId112" Type="http://schemas.openxmlformats.org/officeDocument/2006/relationships/image" Target="../media/image110.png"/><Relationship Id="rId154" Type="http://schemas.openxmlformats.org/officeDocument/2006/relationships/image" Target="../media/image131.png"/><Relationship Id="rId361" Type="http://schemas.openxmlformats.org/officeDocument/2006/relationships/customXml" Target="../ink/ink234.xml"/><Relationship Id="rId557" Type="http://schemas.openxmlformats.org/officeDocument/2006/relationships/image" Target="../media/image329.png"/><Relationship Id="rId599" Type="http://schemas.openxmlformats.org/officeDocument/2006/relationships/image" Target="../media/image350.png"/><Relationship Id="rId196" Type="http://schemas.openxmlformats.org/officeDocument/2006/relationships/image" Target="../media/image152.png"/><Relationship Id="rId417" Type="http://schemas.openxmlformats.org/officeDocument/2006/relationships/customXml" Target="../ink/ink262.xml"/><Relationship Id="rId459" Type="http://schemas.openxmlformats.org/officeDocument/2006/relationships/customXml" Target="../ink/ink283.xml"/><Relationship Id="rId624" Type="http://schemas.openxmlformats.org/officeDocument/2006/relationships/customXml" Target="../ink/ink368.xml"/><Relationship Id="rId16" Type="http://schemas.openxmlformats.org/officeDocument/2006/relationships/image" Target="../media/image62.png"/><Relationship Id="rId221" Type="http://schemas.openxmlformats.org/officeDocument/2006/relationships/customXml" Target="../ink/ink164.xml"/><Relationship Id="rId263" Type="http://schemas.openxmlformats.org/officeDocument/2006/relationships/customXml" Target="../ink/ink185.xml"/><Relationship Id="rId319" Type="http://schemas.openxmlformats.org/officeDocument/2006/relationships/customXml" Target="../ink/ink213.xml"/><Relationship Id="rId470" Type="http://schemas.openxmlformats.org/officeDocument/2006/relationships/image" Target="../media/image288.png"/><Relationship Id="rId526" Type="http://schemas.openxmlformats.org/officeDocument/2006/relationships/customXml" Target="../ink/ink318.xml"/><Relationship Id="rId58" Type="http://schemas.openxmlformats.org/officeDocument/2006/relationships/image" Target="../media/image83.png"/><Relationship Id="rId123" Type="http://schemas.openxmlformats.org/officeDocument/2006/relationships/customXml" Target="../ink/ink115.xml"/><Relationship Id="rId330" Type="http://schemas.openxmlformats.org/officeDocument/2006/relationships/image" Target="../media/image219.png"/><Relationship Id="rId568" Type="http://schemas.openxmlformats.org/officeDocument/2006/relationships/customXml" Target="../ink/ink340.xml"/><Relationship Id="rId165" Type="http://schemas.openxmlformats.org/officeDocument/2006/relationships/customXml" Target="../ink/ink136.xml"/><Relationship Id="rId372" Type="http://schemas.openxmlformats.org/officeDocument/2006/relationships/image" Target="../media/image240.png"/><Relationship Id="rId428" Type="http://schemas.openxmlformats.org/officeDocument/2006/relationships/image" Target="../media/image268.png"/><Relationship Id="rId635" Type="http://schemas.openxmlformats.org/officeDocument/2006/relationships/customXml" Target="../ink/ink374.xml"/><Relationship Id="rId232" Type="http://schemas.openxmlformats.org/officeDocument/2006/relationships/image" Target="../media/image170.png"/><Relationship Id="rId274" Type="http://schemas.openxmlformats.org/officeDocument/2006/relationships/image" Target="../media/image191.png"/><Relationship Id="rId481" Type="http://schemas.openxmlformats.org/officeDocument/2006/relationships/customXml" Target="../ink/ink294.xml"/><Relationship Id="rId27" Type="http://schemas.openxmlformats.org/officeDocument/2006/relationships/customXml" Target="../ink/ink67.xml"/><Relationship Id="rId69" Type="http://schemas.openxmlformats.org/officeDocument/2006/relationships/customXml" Target="../ink/ink88.xml"/><Relationship Id="rId134" Type="http://schemas.openxmlformats.org/officeDocument/2006/relationships/image" Target="../media/image121.png"/><Relationship Id="rId537" Type="http://schemas.openxmlformats.org/officeDocument/2006/relationships/image" Target="../media/image320.png"/><Relationship Id="rId579" Type="http://schemas.openxmlformats.org/officeDocument/2006/relationships/image" Target="../media/image340.png"/><Relationship Id="rId80" Type="http://schemas.openxmlformats.org/officeDocument/2006/relationships/image" Target="../media/image94.png"/><Relationship Id="rId176" Type="http://schemas.openxmlformats.org/officeDocument/2006/relationships/image" Target="../media/image142.png"/><Relationship Id="rId341" Type="http://schemas.openxmlformats.org/officeDocument/2006/relationships/customXml" Target="../ink/ink224.xml"/><Relationship Id="rId383" Type="http://schemas.openxmlformats.org/officeDocument/2006/relationships/customXml" Target="../ink/ink245.xml"/><Relationship Id="rId439" Type="http://schemas.openxmlformats.org/officeDocument/2006/relationships/customXml" Target="../ink/ink273.xml"/><Relationship Id="rId590" Type="http://schemas.openxmlformats.org/officeDocument/2006/relationships/customXml" Target="../ink/ink351.xml"/><Relationship Id="rId604" Type="http://schemas.openxmlformats.org/officeDocument/2006/relationships/customXml" Target="../ink/ink358.xml"/><Relationship Id="rId201" Type="http://schemas.openxmlformats.org/officeDocument/2006/relationships/customXml" Target="../ink/ink154.xml"/><Relationship Id="rId243" Type="http://schemas.openxmlformats.org/officeDocument/2006/relationships/customXml" Target="../ink/ink175.xml"/><Relationship Id="rId285" Type="http://schemas.openxmlformats.org/officeDocument/2006/relationships/customXml" Target="../ink/ink196.xml"/><Relationship Id="rId450" Type="http://schemas.openxmlformats.org/officeDocument/2006/relationships/image" Target="../media/image278.png"/><Relationship Id="rId506" Type="http://schemas.openxmlformats.org/officeDocument/2006/relationships/image" Target="../media/image305.png"/><Relationship Id="rId38" Type="http://schemas.openxmlformats.org/officeDocument/2006/relationships/image" Target="../media/image73.png"/><Relationship Id="rId103" Type="http://schemas.openxmlformats.org/officeDocument/2006/relationships/customXml" Target="../ink/ink105.xml"/><Relationship Id="rId310" Type="http://schemas.openxmlformats.org/officeDocument/2006/relationships/image" Target="../media/image209.png"/><Relationship Id="rId492" Type="http://schemas.openxmlformats.org/officeDocument/2006/relationships/image" Target="../media/image298.png"/><Relationship Id="rId548" Type="http://schemas.openxmlformats.org/officeDocument/2006/relationships/image" Target="../media/image325.png"/><Relationship Id="rId91" Type="http://schemas.openxmlformats.org/officeDocument/2006/relationships/customXml" Target="../ink/ink99.xml"/><Relationship Id="rId145" Type="http://schemas.openxmlformats.org/officeDocument/2006/relationships/customXml" Target="../ink/ink126.xml"/><Relationship Id="rId187" Type="http://schemas.openxmlformats.org/officeDocument/2006/relationships/customXml" Target="../ink/ink147.xml"/><Relationship Id="rId352" Type="http://schemas.openxmlformats.org/officeDocument/2006/relationships/image" Target="../media/image230.png"/><Relationship Id="rId394" Type="http://schemas.openxmlformats.org/officeDocument/2006/relationships/image" Target="../media/image251.png"/><Relationship Id="rId408" Type="http://schemas.openxmlformats.org/officeDocument/2006/relationships/image" Target="../media/image258.png"/><Relationship Id="rId615" Type="http://schemas.openxmlformats.org/officeDocument/2006/relationships/image" Target="../media/image358.png"/><Relationship Id="rId212" Type="http://schemas.openxmlformats.org/officeDocument/2006/relationships/image" Target="../media/image160.png"/><Relationship Id="rId254" Type="http://schemas.openxmlformats.org/officeDocument/2006/relationships/image" Target="../media/image181.png"/><Relationship Id="rId49" Type="http://schemas.openxmlformats.org/officeDocument/2006/relationships/customXml" Target="../ink/ink78.xml"/><Relationship Id="rId114" Type="http://schemas.openxmlformats.org/officeDocument/2006/relationships/image" Target="../media/image111.png"/><Relationship Id="rId296" Type="http://schemas.openxmlformats.org/officeDocument/2006/relationships/image" Target="../media/image202.png"/><Relationship Id="rId461" Type="http://schemas.openxmlformats.org/officeDocument/2006/relationships/customXml" Target="../ink/ink284.xml"/><Relationship Id="rId517" Type="http://schemas.openxmlformats.org/officeDocument/2006/relationships/image" Target="../media/image310.png"/><Relationship Id="rId559" Type="http://schemas.openxmlformats.org/officeDocument/2006/relationships/image" Target="../media/image330.png"/><Relationship Id="rId60" Type="http://schemas.openxmlformats.org/officeDocument/2006/relationships/image" Target="../media/image84.png"/><Relationship Id="rId156" Type="http://schemas.openxmlformats.org/officeDocument/2006/relationships/image" Target="../media/image132.png"/><Relationship Id="rId198" Type="http://schemas.openxmlformats.org/officeDocument/2006/relationships/image" Target="../media/image153.png"/><Relationship Id="rId321" Type="http://schemas.openxmlformats.org/officeDocument/2006/relationships/customXml" Target="../ink/ink214.xml"/><Relationship Id="rId363" Type="http://schemas.openxmlformats.org/officeDocument/2006/relationships/customXml" Target="../ink/ink235.xml"/><Relationship Id="rId419" Type="http://schemas.openxmlformats.org/officeDocument/2006/relationships/customXml" Target="../ink/ink263.xml"/><Relationship Id="rId570" Type="http://schemas.openxmlformats.org/officeDocument/2006/relationships/customXml" Target="../ink/ink341.xml"/><Relationship Id="rId626" Type="http://schemas.openxmlformats.org/officeDocument/2006/relationships/customXml" Target="../ink/ink369.xml"/><Relationship Id="rId223" Type="http://schemas.openxmlformats.org/officeDocument/2006/relationships/customXml" Target="../ink/ink165.xml"/><Relationship Id="rId430" Type="http://schemas.openxmlformats.org/officeDocument/2006/relationships/image" Target="../media/image269.png"/><Relationship Id="rId18" Type="http://schemas.openxmlformats.org/officeDocument/2006/relationships/image" Target="../media/image63.png"/><Relationship Id="rId265" Type="http://schemas.openxmlformats.org/officeDocument/2006/relationships/customXml" Target="../ink/ink186.xml"/><Relationship Id="rId472" Type="http://schemas.openxmlformats.org/officeDocument/2006/relationships/image" Target="../media/image289.png"/><Relationship Id="rId528" Type="http://schemas.openxmlformats.org/officeDocument/2006/relationships/customXml" Target="../ink/ink319.xml"/><Relationship Id="rId125" Type="http://schemas.openxmlformats.org/officeDocument/2006/relationships/customXml" Target="../ink/ink116.xml"/><Relationship Id="rId167" Type="http://schemas.openxmlformats.org/officeDocument/2006/relationships/customXml" Target="../ink/ink137.xml"/><Relationship Id="rId332" Type="http://schemas.openxmlformats.org/officeDocument/2006/relationships/image" Target="../media/image220.png"/><Relationship Id="rId374" Type="http://schemas.openxmlformats.org/officeDocument/2006/relationships/image" Target="../media/image241.png"/><Relationship Id="rId581" Type="http://schemas.openxmlformats.org/officeDocument/2006/relationships/image" Target="../media/image341.png"/><Relationship Id="rId71" Type="http://schemas.openxmlformats.org/officeDocument/2006/relationships/customXml" Target="../ink/ink89.xml"/><Relationship Id="rId234" Type="http://schemas.openxmlformats.org/officeDocument/2006/relationships/image" Target="../media/image171.png"/><Relationship Id="rId637" Type="http://schemas.openxmlformats.org/officeDocument/2006/relationships/customXml" Target="../ink/ink375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68.xml"/><Relationship Id="rId276" Type="http://schemas.openxmlformats.org/officeDocument/2006/relationships/image" Target="../media/image192.png"/><Relationship Id="rId441" Type="http://schemas.openxmlformats.org/officeDocument/2006/relationships/customXml" Target="../ink/ink274.xml"/><Relationship Id="rId483" Type="http://schemas.openxmlformats.org/officeDocument/2006/relationships/customXml" Target="../ink/ink295.xml"/><Relationship Id="rId539" Type="http://schemas.openxmlformats.org/officeDocument/2006/relationships/image" Target="../media/image321.png"/><Relationship Id="rId40" Type="http://schemas.openxmlformats.org/officeDocument/2006/relationships/image" Target="../media/image74.png"/><Relationship Id="rId136" Type="http://schemas.openxmlformats.org/officeDocument/2006/relationships/image" Target="../media/image122.png"/><Relationship Id="rId178" Type="http://schemas.openxmlformats.org/officeDocument/2006/relationships/image" Target="../media/image143.png"/><Relationship Id="rId301" Type="http://schemas.openxmlformats.org/officeDocument/2006/relationships/customXml" Target="../ink/ink204.xml"/><Relationship Id="rId343" Type="http://schemas.openxmlformats.org/officeDocument/2006/relationships/customXml" Target="../ink/ink225.xml"/><Relationship Id="rId550" Type="http://schemas.openxmlformats.org/officeDocument/2006/relationships/image" Target="../media/image326.png"/><Relationship Id="rId82" Type="http://schemas.openxmlformats.org/officeDocument/2006/relationships/image" Target="../media/image95.png"/><Relationship Id="rId203" Type="http://schemas.openxmlformats.org/officeDocument/2006/relationships/customXml" Target="../ink/ink155.xml"/><Relationship Id="rId385" Type="http://schemas.openxmlformats.org/officeDocument/2006/relationships/customXml" Target="../ink/ink246.xml"/><Relationship Id="rId592" Type="http://schemas.openxmlformats.org/officeDocument/2006/relationships/customXml" Target="../ink/ink352.xml"/><Relationship Id="rId606" Type="http://schemas.openxmlformats.org/officeDocument/2006/relationships/customXml" Target="../ink/ink359.xml"/><Relationship Id="rId245" Type="http://schemas.openxmlformats.org/officeDocument/2006/relationships/customXml" Target="../ink/ink176.xml"/><Relationship Id="rId287" Type="http://schemas.openxmlformats.org/officeDocument/2006/relationships/customXml" Target="../ink/ink197.xml"/><Relationship Id="rId410" Type="http://schemas.openxmlformats.org/officeDocument/2006/relationships/image" Target="../media/image259.png"/><Relationship Id="rId452" Type="http://schemas.openxmlformats.org/officeDocument/2006/relationships/image" Target="../media/image279.png"/><Relationship Id="rId494" Type="http://schemas.openxmlformats.org/officeDocument/2006/relationships/image" Target="../media/image299.png"/><Relationship Id="rId508" Type="http://schemas.openxmlformats.org/officeDocument/2006/relationships/image" Target="../media/image306.png"/><Relationship Id="rId105" Type="http://schemas.openxmlformats.org/officeDocument/2006/relationships/customXml" Target="../ink/ink106.xml"/><Relationship Id="rId147" Type="http://schemas.openxmlformats.org/officeDocument/2006/relationships/customXml" Target="../ink/ink127.xml"/><Relationship Id="rId312" Type="http://schemas.openxmlformats.org/officeDocument/2006/relationships/image" Target="../media/image210.png"/><Relationship Id="rId354" Type="http://schemas.openxmlformats.org/officeDocument/2006/relationships/image" Target="../media/image231.png"/><Relationship Id="rId51" Type="http://schemas.openxmlformats.org/officeDocument/2006/relationships/customXml" Target="../ink/ink79.xml"/><Relationship Id="rId93" Type="http://schemas.openxmlformats.org/officeDocument/2006/relationships/customXml" Target="../ink/ink100.xml"/><Relationship Id="rId189" Type="http://schemas.openxmlformats.org/officeDocument/2006/relationships/customXml" Target="../ink/ink148.xml"/><Relationship Id="rId396" Type="http://schemas.openxmlformats.org/officeDocument/2006/relationships/image" Target="../media/image252.png"/><Relationship Id="rId561" Type="http://schemas.openxmlformats.org/officeDocument/2006/relationships/image" Target="../media/image331.png"/><Relationship Id="rId617" Type="http://schemas.openxmlformats.org/officeDocument/2006/relationships/image" Target="../media/image359.png"/><Relationship Id="rId214" Type="http://schemas.openxmlformats.org/officeDocument/2006/relationships/image" Target="../media/image161.png"/><Relationship Id="rId256" Type="http://schemas.openxmlformats.org/officeDocument/2006/relationships/image" Target="../media/image182.png"/><Relationship Id="rId298" Type="http://schemas.openxmlformats.org/officeDocument/2006/relationships/image" Target="../media/image203.png"/><Relationship Id="rId421" Type="http://schemas.openxmlformats.org/officeDocument/2006/relationships/customXml" Target="../ink/ink264.xml"/><Relationship Id="rId463" Type="http://schemas.openxmlformats.org/officeDocument/2006/relationships/customXml" Target="../ink/ink285.xml"/><Relationship Id="rId519" Type="http://schemas.openxmlformats.org/officeDocument/2006/relationships/image" Target="../media/image311.png"/><Relationship Id="rId116" Type="http://schemas.openxmlformats.org/officeDocument/2006/relationships/image" Target="../media/image112.png"/><Relationship Id="rId158" Type="http://schemas.openxmlformats.org/officeDocument/2006/relationships/image" Target="../media/image133.png"/><Relationship Id="rId323" Type="http://schemas.openxmlformats.org/officeDocument/2006/relationships/customXml" Target="../ink/ink215.xml"/><Relationship Id="rId530" Type="http://schemas.openxmlformats.org/officeDocument/2006/relationships/customXml" Target="../ink/ink320.xml"/><Relationship Id="rId20" Type="http://schemas.openxmlformats.org/officeDocument/2006/relationships/image" Target="../media/image64.png"/><Relationship Id="rId62" Type="http://schemas.openxmlformats.org/officeDocument/2006/relationships/image" Target="../media/image85.png"/><Relationship Id="rId365" Type="http://schemas.openxmlformats.org/officeDocument/2006/relationships/customXml" Target="../ink/ink236.xml"/><Relationship Id="rId572" Type="http://schemas.openxmlformats.org/officeDocument/2006/relationships/customXml" Target="../ink/ink342.xml"/><Relationship Id="rId628" Type="http://schemas.openxmlformats.org/officeDocument/2006/relationships/customXml" Target="../ink/ink370.xml"/><Relationship Id="rId225" Type="http://schemas.openxmlformats.org/officeDocument/2006/relationships/customXml" Target="../ink/ink166.xml"/><Relationship Id="rId267" Type="http://schemas.openxmlformats.org/officeDocument/2006/relationships/customXml" Target="../ink/ink187.xml"/><Relationship Id="rId432" Type="http://schemas.openxmlformats.org/officeDocument/2006/relationships/image" Target="../media/image270.png"/><Relationship Id="rId474" Type="http://schemas.openxmlformats.org/officeDocument/2006/relationships/image" Target="../media/image290.png"/><Relationship Id="rId127" Type="http://schemas.openxmlformats.org/officeDocument/2006/relationships/customXml" Target="../ink/ink117.xml"/><Relationship Id="rId31" Type="http://schemas.openxmlformats.org/officeDocument/2006/relationships/customXml" Target="../ink/ink69.xml"/><Relationship Id="rId73" Type="http://schemas.openxmlformats.org/officeDocument/2006/relationships/customXml" Target="../ink/ink90.xml"/><Relationship Id="rId169" Type="http://schemas.openxmlformats.org/officeDocument/2006/relationships/customXml" Target="../ink/ink138.xml"/><Relationship Id="rId334" Type="http://schemas.openxmlformats.org/officeDocument/2006/relationships/image" Target="../media/image221.png"/><Relationship Id="rId376" Type="http://schemas.openxmlformats.org/officeDocument/2006/relationships/image" Target="../media/image242.png"/><Relationship Id="rId541" Type="http://schemas.openxmlformats.org/officeDocument/2006/relationships/image" Target="../media/image322.png"/><Relationship Id="rId583" Type="http://schemas.openxmlformats.org/officeDocument/2006/relationships/image" Target="../media/image342.png"/><Relationship Id="rId639" Type="http://schemas.openxmlformats.org/officeDocument/2006/relationships/customXml" Target="../ink/ink376.xml"/><Relationship Id="rId4" Type="http://schemas.openxmlformats.org/officeDocument/2006/relationships/image" Target="../media/image56.png"/><Relationship Id="rId180" Type="http://schemas.openxmlformats.org/officeDocument/2006/relationships/image" Target="../media/image144.png"/><Relationship Id="rId236" Type="http://schemas.openxmlformats.org/officeDocument/2006/relationships/image" Target="../media/image172.png"/><Relationship Id="rId278" Type="http://schemas.openxmlformats.org/officeDocument/2006/relationships/image" Target="../media/image193.png"/><Relationship Id="rId401" Type="http://schemas.openxmlformats.org/officeDocument/2006/relationships/customXml" Target="../ink/ink254.xml"/><Relationship Id="rId443" Type="http://schemas.openxmlformats.org/officeDocument/2006/relationships/customXml" Target="../ink/ink275.xml"/><Relationship Id="rId303" Type="http://schemas.openxmlformats.org/officeDocument/2006/relationships/customXml" Target="../ink/ink205.xml"/><Relationship Id="rId485" Type="http://schemas.openxmlformats.org/officeDocument/2006/relationships/image" Target="../media/image295.png"/><Relationship Id="rId42" Type="http://schemas.openxmlformats.org/officeDocument/2006/relationships/image" Target="../media/image75.png"/><Relationship Id="rId84" Type="http://schemas.openxmlformats.org/officeDocument/2006/relationships/image" Target="../media/image96.png"/><Relationship Id="rId138" Type="http://schemas.openxmlformats.org/officeDocument/2006/relationships/image" Target="../media/image123.png"/><Relationship Id="rId345" Type="http://schemas.openxmlformats.org/officeDocument/2006/relationships/customXml" Target="../ink/ink226.xml"/><Relationship Id="rId387" Type="http://schemas.openxmlformats.org/officeDocument/2006/relationships/customXml" Target="../ink/ink247.xml"/><Relationship Id="rId510" Type="http://schemas.openxmlformats.org/officeDocument/2006/relationships/image" Target="../media/image307.png"/><Relationship Id="rId552" Type="http://schemas.openxmlformats.org/officeDocument/2006/relationships/image" Target="../media/image327.png"/><Relationship Id="rId594" Type="http://schemas.openxmlformats.org/officeDocument/2006/relationships/customXml" Target="../ink/ink353.xml"/><Relationship Id="rId608" Type="http://schemas.openxmlformats.org/officeDocument/2006/relationships/customXml" Target="../ink/ink360.xml"/><Relationship Id="rId191" Type="http://schemas.openxmlformats.org/officeDocument/2006/relationships/customXml" Target="../ink/ink149.xml"/><Relationship Id="rId205" Type="http://schemas.openxmlformats.org/officeDocument/2006/relationships/customXml" Target="../ink/ink156.xml"/><Relationship Id="rId247" Type="http://schemas.openxmlformats.org/officeDocument/2006/relationships/customXml" Target="../ink/ink177.xml"/><Relationship Id="rId412" Type="http://schemas.openxmlformats.org/officeDocument/2006/relationships/image" Target="../media/image260.png"/><Relationship Id="rId107" Type="http://schemas.openxmlformats.org/officeDocument/2006/relationships/customXml" Target="../ink/ink107.xml"/><Relationship Id="rId289" Type="http://schemas.openxmlformats.org/officeDocument/2006/relationships/customXml" Target="../ink/ink198.xml"/><Relationship Id="rId454" Type="http://schemas.openxmlformats.org/officeDocument/2006/relationships/image" Target="../media/image280.png"/><Relationship Id="rId496" Type="http://schemas.openxmlformats.org/officeDocument/2006/relationships/image" Target="../media/image300.png"/><Relationship Id="rId11" Type="http://schemas.openxmlformats.org/officeDocument/2006/relationships/customXml" Target="../ink/ink59.xml"/><Relationship Id="rId53" Type="http://schemas.openxmlformats.org/officeDocument/2006/relationships/customXml" Target="../ink/ink80.xml"/><Relationship Id="rId149" Type="http://schemas.openxmlformats.org/officeDocument/2006/relationships/customXml" Target="../ink/ink128.xml"/><Relationship Id="rId314" Type="http://schemas.openxmlformats.org/officeDocument/2006/relationships/image" Target="../media/image211.png"/><Relationship Id="rId356" Type="http://schemas.openxmlformats.org/officeDocument/2006/relationships/image" Target="../media/image232.png"/><Relationship Id="rId398" Type="http://schemas.openxmlformats.org/officeDocument/2006/relationships/image" Target="../media/image253.png"/><Relationship Id="rId521" Type="http://schemas.openxmlformats.org/officeDocument/2006/relationships/image" Target="../media/image312.png"/><Relationship Id="rId563" Type="http://schemas.openxmlformats.org/officeDocument/2006/relationships/image" Target="../media/image332.png"/><Relationship Id="rId619" Type="http://schemas.openxmlformats.org/officeDocument/2006/relationships/image" Target="../media/image360.png"/><Relationship Id="rId95" Type="http://schemas.openxmlformats.org/officeDocument/2006/relationships/customXml" Target="../ink/ink101.xml"/><Relationship Id="rId160" Type="http://schemas.openxmlformats.org/officeDocument/2006/relationships/image" Target="../media/image134.png"/><Relationship Id="rId216" Type="http://schemas.openxmlformats.org/officeDocument/2006/relationships/image" Target="../media/image162.png"/><Relationship Id="rId423" Type="http://schemas.openxmlformats.org/officeDocument/2006/relationships/customXml" Target="../ink/ink265.xml"/><Relationship Id="rId258" Type="http://schemas.openxmlformats.org/officeDocument/2006/relationships/image" Target="../media/image183.png"/><Relationship Id="rId465" Type="http://schemas.openxmlformats.org/officeDocument/2006/relationships/customXml" Target="../ink/ink286.xml"/><Relationship Id="rId630" Type="http://schemas.openxmlformats.org/officeDocument/2006/relationships/customXml" Target="../ink/ink371.xml"/><Relationship Id="rId22" Type="http://schemas.openxmlformats.org/officeDocument/2006/relationships/image" Target="../media/image65.png"/><Relationship Id="rId64" Type="http://schemas.openxmlformats.org/officeDocument/2006/relationships/image" Target="../media/image86.png"/><Relationship Id="rId118" Type="http://schemas.openxmlformats.org/officeDocument/2006/relationships/image" Target="../media/image113.png"/><Relationship Id="rId325" Type="http://schemas.openxmlformats.org/officeDocument/2006/relationships/customXml" Target="../ink/ink216.xml"/><Relationship Id="rId367" Type="http://schemas.openxmlformats.org/officeDocument/2006/relationships/customXml" Target="../ink/ink237.xml"/><Relationship Id="rId532" Type="http://schemas.openxmlformats.org/officeDocument/2006/relationships/customXml" Target="../ink/ink321.xml"/><Relationship Id="rId574" Type="http://schemas.openxmlformats.org/officeDocument/2006/relationships/customXml" Target="../ink/ink343.xml"/><Relationship Id="rId171" Type="http://schemas.openxmlformats.org/officeDocument/2006/relationships/customXml" Target="../ink/ink139.xml"/><Relationship Id="rId227" Type="http://schemas.openxmlformats.org/officeDocument/2006/relationships/customXml" Target="../ink/ink167.xml"/><Relationship Id="rId269" Type="http://schemas.openxmlformats.org/officeDocument/2006/relationships/customXml" Target="../ink/ink188.xml"/><Relationship Id="rId434" Type="http://schemas.openxmlformats.org/officeDocument/2006/relationships/image" Target="../media/image51.png"/><Relationship Id="rId476" Type="http://schemas.openxmlformats.org/officeDocument/2006/relationships/image" Target="../media/image291.png"/><Relationship Id="rId641" Type="http://schemas.openxmlformats.org/officeDocument/2006/relationships/customXml" Target="../ink/ink377.xml"/><Relationship Id="rId33" Type="http://schemas.openxmlformats.org/officeDocument/2006/relationships/customXml" Target="../ink/ink70.xml"/><Relationship Id="rId129" Type="http://schemas.openxmlformats.org/officeDocument/2006/relationships/customXml" Target="../ink/ink118.xml"/><Relationship Id="rId280" Type="http://schemas.openxmlformats.org/officeDocument/2006/relationships/image" Target="../media/image194.png"/><Relationship Id="rId336" Type="http://schemas.openxmlformats.org/officeDocument/2006/relationships/image" Target="../media/image222.png"/><Relationship Id="rId501" Type="http://schemas.openxmlformats.org/officeDocument/2006/relationships/customXml" Target="../ink/ink305.xml"/><Relationship Id="rId543" Type="http://schemas.openxmlformats.org/officeDocument/2006/relationships/customXml" Target="../ink/ink327.xml"/><Relationship Id="rId75" Type="http://schemas.openxmlformats.org/officeDocument/2006/relationships/customXml" Target="../ink/ink91.xml"/><Relationship Id="rId140" Type="http://schemas.openxmlformats.org/officeDocument/2006/relationships/image" Target="../media/image124.png"/><Relationship Id="rId182" Type="http://schemas.openxmlformats.org/officeDocument/2006/relationships/image" Target="../media/image145.png"/><Relationship Id="rId378" Type="http://schemas.openxmlformats.org/officeDocument/2006/relationships/image" Target="../media/image243.png"/><Relationship Id="rId403" Type="http://schemas.openxmlformats.org/officeDocument/2006/relationships/customXml" Target="../ink/ink255.xml"/><Relationship Id="rId585" Type="http://schemas.openxmlformats.org/officeDocument/2006/relationships/image" Target="../media/image343.png"/><Relationship Id="rId6" Type="http://schemas.openxmlformats.org/officeDocument/2006/relationships/image" Target="../media/image57.png"/><Relationship Id="rId238" Type="http://schemas.openxmlformats.org/officeDocument/2006/relationships/image" Target="../media/image173.png"/><Relationship Id="rId445" Type="http://schemas.openxmlformats.org/officeDocument/2006/relationships/customXml" Target="../ink/ink276.xml"/><Relationship Id="rId487" Type="http://schemas.openxmlformats.org/officeDocument/2006/relationships/image" Target="../media/image296.png"/><Relationship Id="rId610" Type="http://schemas.openxmlformats.org/officeDocument/2006/relationships/customXml" Target="../ink/ink361.xml"/><Relationship Id="rId291" Type="http://schemas.openxmlformats.org/officeDocument/2006/relationships/customXml" Target="../ink/ink199.xml"/><Relationship Id="rId305" Type="http://schemas.openxmlformats.org/officeDocument/2006/relationships/customXml" Target="../ink/ink206.xml"/><Relationship Id="rId347" Type="http://schemas.openxmlformats.org/officeDocument/2006/relationships/customXml" Target="../ink/ink227.xml"/><Relationship Id="rId512" Type="http://schemas.openxmlformats.org/officeDocument/2006/relationships/image" Target="../media/image308.png"/><Relationship Id="rId44" Type="http://schemas.openxmlformats.org/officeDocument/2006/relationships/image" Target="../media/image76.png"/><Relationship Id="rId86" Type="http://schemas.openxmlformats.org/officeDocument/2006/relationships/image" Target="../media/image97.png"/><Relationship Id="rId151" Type="http://schemas.openxmlformats.org/officeDocument/2006/relationships/customXml" Target="../ink/ink129.xml"/><Relationship Id="rId389" Type="http://schemas.openxmlformats.org/officeDocument/2006/relationships/customXml" Target="../ink/ink248.xml"/><Relationship Id="rId554" Type="http://schemas.openxmlformats.org/officeDocument/2006/relationships/customXml" Target="../ink/ink333.xml"/><Relationship Id="rId596" Type="http://schemas.openxmlformats.org/officeDocument/2006/relationships/customXml" Target="../ink/ink354.xml"/><Relationship Id="rId193" Type="http://schemas.openxmlformats.org/officeDocument/2006/relationships/customXml" Target="../ink/ink150.xml"/><Relationship Id="rId207" Type="http://schemas.openxmlformats.org/officeDocument/2006/relationships/customXml" Target="../ink/ink157.xml"/><Relationship Id="rId249" Type="http://schemas.openxmlformats.org/officeDocument/2006/relationships/customXml" Target="../ink/ink178.xml"/><Relationship Id="rId414" Type="http://schemas.openxmlformats.org/officeDocument/2006/relationships/image" Target="../media/image261.png"/><Relationship Id="rId456" Type="http://schemas.openxmlformats.org/officeDocument/2006/relationships/image" Target="../media/image281.png"/><Relationship Id="rId498" Type="http://schemas.openxmlformats.org/officeDocument/2006/relationships/image" Target="../media/image301.png"/><Relationship Id="rId621" Type="http://schemas.openxmlformats.org/officeDocument/2006/relationships/image" Target="../media/image361.png"/><Relationship Id="rId13" Type="http://schemas.openxmlformats.org/officeDocument/2006/relationships/customXml" Target="../ink/ink60.xml"/><Relationship Id="rId109" Type="http://schemas.openxmlformats.org/officeDocument/2006/relationships/customXml" Target="../ink/ink108.xml"/><Relationship Id="rId260" Type="http://schemas.openxmlformats.org/officeDocument/2006/relationships/image" Target="../media/image184.png"/><Relationship Id="rId316" Type="http://schemas.openxmlformats.org/officeDocument/2006/relationships/image" Target="../media/image212.png"/><Relationship Id="rId523" Type="http://schemas.openxmlformats.org/officeDocument/2006/relationships/image" Target="../media/image313.png"/><Relationship Id="rId55" Type="http://schemas.openxmlformats.org/officeDocument/2006/relationships/customXml" Target="../ink/ink81.xml"/><Relationship Id="rId97" Type="http://schemas.openxmlformats.org/officeDocument/2006/relationships/customXml" Target="../ink/ink102.xml"/><Relationship Id="rId120" Type="http://schemas.openxmlformats.org/officeDocument/2006/relationships/image" Target="../media/image114.png"/><Relationship Id="rId358" Type="http://schemas.openxmlformats.org/officeDocument/2006/relationships/image" Target="../media/image233.png"/><Relationship Id="rId565" Type="http://schemas.openxmlformats.org/officeDocument/2006/relationships/image" Target="../media/image333.png"/><Relationship Id="rId162" Type="http://schemas.openxmlformats.org/officeDocument/2006/relationships/image" Target="../media/image135.png"/><Relationship Id="rId218" Type="http://schemas.openxmlformats.org/officeDocument/2006/relationships/image" Target="../media/image163.png"/><Relationship Id="rId425" Type="http://schemas.openxmlformats.org/officeDocument/2006/relationships/customXml" Target="../ink/ink266.xml"/><Relationship Id="rId467" Type="http://schemas.openxmlformats.org/officeDocument/2006/relationships/customXml" Target="../ink/ink287.xml"/><Relationship Id="rId632" Type="http://schemas.openxmlformats.org/officeDocument/2006/relationships/image" Target="../media/image366.png"/><Relationship Id="rId271" Type="http://schemas.openxmlformats.org/officeDocument/2006/relationships/customXml" Target="../ink/ink189.xml"/><Relationship Id="rId24" Type="http://schemas.openxmlformats.org/officeDocument/2006/relationships/image" Target="../media/image66.png"/><Relationship Id="rId66" Type="http://schemas.openxmlformats.org/officeDocument/2006/relationships/image" Target="../media/image87.png"/><Relationship Id="rId131" Type="http://schemas.openxmlformats.org/officeDocument/2006/relationships/customXml" Target="../ink/ink119.xml"/><Relationship Id="rId327" Type="http://schemas.openxmlformats.org/officeDocument/2006/relationships/customXml" Target="../ink/ink217.xml"/><Relationship Id="rId369" Type="http://schemas.openxmlformats.org/officeDocument/2006/relationships/customXml" Target="../ink/ink238.xml"/><Relationship Id="rId534" Type="http://schemas.openxmlformats.org/officeDocument/2006/relationships/customXml" Target="../ink/ink322.xml"/><Relationship Id="rId576" Type="http://schemas.openxmlformats.org/officeDocument/2006/relationships/customXml" Target="../ink/ink344.xml"/><Relationship Id="rId173" Type="http://schemas.openxmlformats.org/officeDocument/2006/relationships/customXml" Target="../ink/ink140.xml"/><Relationship Id="rId229" Type="http://schemas.openxmlformats.org/officeDocument/2006/relationships/customXml" Target="../ink/ink168.xml"/><Relationship Id="rId380" Type="http://schemas.openxmlformats.org/officeDocument/2006/relationships/image" Target="../media/image244.png"/><Relationship Id="rId436" Type="http://schemas.openxmlformats.org/officeDocument/2006/relationships/image" Target="../media/image271.png"/><Relationship Id="rId601" Type="http://schemas.openxmlformats.org/officeDocument/2006/relationships/image" Target="../media/image351.png"/><Relationship Id="rId240" Type="http://schemas.openxmlformats.org/officeDocument/2006/relationships/image" Target="../media/image174.png"/><Relationship Id="rId478" Type="http://schemas.openxmlformats.org/officeDocument/2006/relationships/image" Target="../media/image292.png"/><Relationship Id="rId35" Type="http://schemas.openxmlformats.org/officeDocument/2006/relationships/customXml" Target="../ink/ink71.xml"/><Relationship Id="rId77" Type="http://schemas.openxmlformats.org/officeDocument/2006/relationships/customXml" Target="../ink/ink92.xml"/><Relationship Id="rId100" Type="http://schemas.openxmlformats.org/officeDocument/2006/relationships/image" Target="../media/image104.png"/><Relationship Id="rId282" Type="http://schemas.openxmlformats.org/officeDocument/2006/relationships/image" Target="../media/image195.png"/><Relationship Id="rId338" Type="http://schemas.openxmlformats.org/officeDocument/2006/relationships/image" Target="../media/image223.png"/><Relationship Id="rId503" Type="http://schemas.openxmlformats.org/officeDocument/2006/relationships/customXml" Target="../ink/ink306.xml"/><Relationship Id="rId545" Type="http://schemas.openxmlformats.org/officeDocument/2006/relationships/customXml" Target="../ink/ink328.xml"/><Relationship Id="rId587" Type="http://schemas.openxmlformats.org/officeDocument/2006/relationships/image" Target="../media/image344.png"/><Relationship Id="rId8" Type="http://schemas.openxmlformats.org/officeDocument/2006/relationships/image" Target="../media/image58.png"/><Relationship Id="rId142" Type="http://schemas.openxmlformats.org/officeDocument/2006/relationships/image" Target="../media/image125.png"/><Relationship Id="rId184" Type="http://schemas.openxmlformats.org/officeDocument/2006/relationships/image" Target="../media/image146.png"/><Relationship Id="rId391" Type="http://schemas.openxmlformats.org/officeDocument/2006/relationships/customXml" Target="../ink/ink249.xml"/><Relationship Id="rId405" Type="http://schemas.openxmlformats.org/officeDocument/2006/relationships/customXml" Target="../ink/ink256.xml"/><Relationship Id="rId447" Type="http://schemas.openxmlformats.org/officeDocument/2006/relationships/customXml" Target="../ink/ink277.xml"/><Relationship Id="rId612" Type="http://schemas.openxmlformats.org/officeDocument/2006/relationships/customXml" Target="../ink/ink362.xml"/><Relationship Id="rId251" Type="http://schemas.openxmlformats.org/officeDocument/2006/relationships/customXml" Target="../ink/ink179.xml"/><Relationship Id="rId489" Type="http://schemas.openxmlformats.org/officeDocument/2006/relationships/customXml" Target="../ink/ink299.xml"/><Relationship Id="rId46" Type="http://schemas.openxmlformats.org/officeDocument/2006/relationships/image" Target="../media/image77.png"/><Relationship Id="rId293" Type="http://schemas.openxmlformats.org/officeDocument/2006/relationships/customXml" Target="../ink/ink200.xml"/><Relationship Id="rId307" Type="http://schemas.openxmlformats.org/officeDocument/2006/relationships/customXml" Target="../ink/ink207.xml"/><Relationship Id="rId349" Type="http://schemas.openxmlformats.org/officeDocument/2006/relationships/customXml" Target="../ink/ink228.xml"/><Relationship Id="rId514" Type="http://schemas.openxmlformats.org/officeDocument/2006/relationships/image" Target="../media/image309.png"/><Relationship Id="rId556" Type="http://schemas.openxmlformats.org/officeDocument/2006/relationships/customXml" Target="../ink/ink334.xml"/><Relationship Id="rId88" Type="http://schemas.openxmlformats.org/officeDocument/2006/relationships/image" Target="../media/image98.png"/><Relationship Id="rId111" Type="http://schemas.openxmlformats.org/officeDocument/2006/relationships/customXml" Target="../ink/ink109.xml"/><Relationship Id="rId153" Type="http://schemas.openxmlformats.org/officeDocument/2006/relationships/customXml" Target="../ink/ink130.xml"/><Relationship Id="rId195" Type="http://schemas.openxmlformats.org/officeDocument/2006/relationships/customXml" Target="../ink/ink151.xml"/><Relationship Id="rId209" Type="http://schemas.openxmlformats.org/officeDocument/2006/relationships/customXml" Target="../ink/ink158.xml"/><Relationship Id="rId360" Type="http://schemas.openxmlformats.org/officeDocument/2006/relationships/image" Target="../media/image234.png"/><Relationship Id="rId416" Type="http://schemas.openxmlformats.org/officeDocument/2006/relationships/image" Target="../media/image262.png"/><Relationship Id="rId598" Type="http://schemas.openxmlformats.org/officeDocument/2006/relationships/customXml" Target="../ink/ink355.xml"/><Relationship Id="rId220" Type="http://schemas.openxmlformats.org/officeDocument/2006/relationships/image" Target="../media/image164.png"/><Relationship Id="rId458" Type="http://schemas.openxmlformats.org/officeDocument/2006/relationships/image" Target="../media/image282.png"/><Relationship Id="rId623" Type="http://schemas.openxmlformats.org/officeDocument/2006/relationships/image" Target="../media/image362.png"/><Relationship Id="rId15" Type="http://schemas.openxmlformats.org/officeDocument/2006/relationships/customXml" Target="../ink/ink61.xml"/><Relationship Id="rId57" Type="http://schemas.openxmlformats.org/officeDocument/2006/relationships/customXml" Target="../ink/ink82.xml"/><Relationship Id="rId262" Type="http://schemas.openxmlformats.org/officeDocument/2006/relationships/image" Target="../media/image185.png"/><Relationship Id="rId318" Type="http://schemas.openxmlformats.org/officeDocument/2006/relationships/image" Target="../media/image213.png"/><Relationship Id="rId525" Type="http://schemas.openxmlformats.org/officeDocument/2006/relationships/image" Target="../media/image314.png"/><Relationship Id="rId567" Type="http://schemas.openxmlformats.org/officeDocument/2006/relationships/image" Target="../media/image334.png"/><Relationship Id="rId99" Type="http://schemas.openxmlformats.org/officeDocument/2006/relationships/customXml" Target="../ink/ink103.xml"/><Relationship Id="rId122" Type="http://schemas.openxmlformats.org/officeDocument/2006/relationships/image" Target="../media/image115.png"/><Relationship Id="rId164" Type="http://schemas.openxmlformats.org/officeDocument/2006/relationships/image" Target="../media/image136.png"/><Relationship Id="rId371" Type="http://schemas.openxmlformats.org/officeDocument/2006/relationships/customXml" Target="../ink/ink239.xml"/><Relationship Id="rId427" Type="http://schemas.openxmlformats.org/officeDocument/2006/relationships/customXml" Target="../ink/ink267.xml"/><Relationship Id="rId469" Type="http://schemas.openxmlformats.org/officeDocument/2006/relationships/customXml" Target="../ink/ink288.xml"/><Relationship Id="rId634" Type="http://schemas.openxmlformats.org/officeDocument/2006/relationships/image" Target="../media/image367.png"/><Relationship Id="rId26" Type="http://schemas.openxmlformats.org/officeDocument/2006/relationships/image" Target="../media/image67.png"/><Relationship Id="rId231" Type="http://schemas.openxmlformats.org/officeDocument/2006/relationships/customXml" Target="../ink/ink169.xml"/><Relationship Id="rId273" Type="http://schemas.openxmlformats.org/officeDocument/2006/relationships/customXml" Target="../ink/ink190.xml"/><Relationship Id="rId329" Type="http://schemas.openxmlformats.org/officeDocument/2006/relationships/customXml" Target="../ink/ink218.xml"/><Relationship Id="rId480" Type="http://schemas.openxmlformats.org/officeDocument/2006/relationships/image" Target="../media/image293.png"/><Relationship Id="rId536" Type="http://schemas.openxmlformats.org/officeDocument/2006/relationships/customXml" Target="../ink/ink323.xml"/><Relationship Id="rId68" Type="http://schemas.openxmlformats.org/officeDocument/2006/relationships/image" Target="../media/image88.png"/><Relationship Id="rId133" Type="http://schemas.openxmlformats.org/officeDocument/2006/relationships/customXml" Target="../ink/ink120.xml"/><Relationship Id="rId175" Type="http://schemas.openxmlformats.org/officeDocument/2006/relationships/customXml" Target="../ink/ink141.xml"/><Relationship Id="rId340" Type="http://schemas.openxmlformats.org/officeDocument/2006/relationships/image" Target="../media/image224.png"/><Relationship Id="rId578" Type="http://schemas.openxmlformats.org/officeDocument/2006/relationships/customXml" Target="../ink/ink345.xml"/><Relationship Id="rId200" Type="http://schemas.openxmlformats.org/officeDocument/2006/relationships/image" Target="../media/image154.png"/><Relationship Id="rId382" Type="http://schemas.openxmlformats.org/officeDocument/2006/relationships/image" Target="../media/image245.png"/><Relationship Id="rId438" Type="http://schemas.openxmlformats.org/officeDocument/2006/relationships/image" Target="../media/image272.png"/><Relationship Id="rId603" Type="http://schemas.openxmlformats.org/officeDocument/2006/relationships/image" Target="../media/image352.png"/><Relationship Id="rId242" Type="http://schemas.openxmlformats.org/officeDocument/2006/relationships/image" Target="../media/image175.png"/><Relationship Id="rId284" Type="http://schemas.openxmlformats.org/officeDocument/2006/relationships/image" Target="../media/image196.png"/><Relationship Id="rId491" Type="http://schemas.openxmlformats.org/officeDocument/2006/relationships/customXml" Target="../ink/ink300.xml"/><Relationship Id="rId505" Type="http://schemas.openxmlformats.org/officeDocument/2006/relationships/customXml" Target="../ink/ink307.xml"/><Relationship Id="rId37" Type="http://schemas.openxmlformats.org/officeDocument/2006/relationships/customXml" Target="../ink/ink72.xml"/><Relationship Id="rId79" Type="http://schemas.openxmlformats.org/officeDocument/2006/relationships/customXml" Target="../ink/ink93.xml"/><Relationship Id="rId102" Type="http://schemas.openxmlformats.org/officeDocument/2006/relationships/image" Target="../media/image105.png"/><Relationship Id="rId144" Type="http://schemas.openxmlformats.org/officeDocument/2006/relationships/image" Target="../media/image126.png"/><Relationship Id="rId547" Type="http://schemas.openxmlformats.org/officeDocument/2006/relationships/customXml" Target="../ink/ink329.xml"/><Relationship Id="rId589" Type="http://schemas.openxmlformats.org/officeDocument/2006/relationships/image" Target="../media/image345.png"/><Relationship Id="rId90" Type="http://schemas.openxmlformats.org/officeDocument/2006/relationships/image" Target="../media/image99.png"/><Relationship Id="rId186" Type="http://schemas.openxmlformats.org/officeDocument/2006/relationships/image" Target="../media/image147.png"/><Relationship Id="rId351" Type="http://schemas.openxmlformats.org/officeDocument/2006/relationships/customXml" Target="../ink/ink229.xml"/><Relationship Id="rId393" Type="http://schemas.openxmlformats.org/officeDocument/2006/relationships/customXml" Target="../ink/ink250.xml"/><Relationship Id="rId407" Type="http://schemas.openxmlformats.org/officeDocument/2006/relationships/customXml" Target="../ink/ink257.xml"/><Relationship Id="rId449" Type="http://schemas.openxmlformats.org/officeDocument/2006/relationships/customXml" Target="../ink/ink278.xml"/><Relationship Id="rId614" Type="http://schemas.openxmlformats.org/officeDocument/2006/relationships/customXml" Target="../ink/ink363.xml"/><Relationship Id="rId211" Type="http://schemas.openxmlformats.org/officeDocument/2006/relationships/customXml" Target="../ink/ink159.xml"/><Relationship Id="rId253" Type="http://schemas.openxmlformats.org/officeDocument/2006/relationships/customXml" Target="../ink/ink180.xml"/><Relationship Id="rId295" Type="http://schemas.openxmlformats.org/officeDocument/2006/relationships/customXml" Target="../ink/ink201.xml"/><Relationship Id="rId309" Type="http://schemas.openxmlformats.org/officeDocument/2006/relationships/customXml" Target="../ink/ink208.xml"/><Relationship Id="rId460" Type="http://schemas.openxmlformats.org/officeDocument/2006/relationships/image" Target="../media/image283.png"/><Relationship Id="rId516" Type="http://schemas.openxmlformats.org/officeDocument/2006/relationships/customXml" Target="../ink/ink313.xml"/><Relationship Id="rId48" Type="http://schemas.openxmlformats.org/officeDocument/2006/relationships/image" Target="../media/image78.png"/><Relationship Id="rId113" Type="http://schemas.openxmlformats.org/officeDocument/2006/relationships/customXml" Target="../ink/ink110.xml"/><Relationship Id="rId320" Type="http://schemas.openxmlformats.org/officeDocument/2006/relationships/image" Target="../media/image214.png"/><Relationship Id="rId558" Type="http://schemas.openxmlformats.org/officeDocument/2006/relationships/customXml" Target="../ink/ink335.xml"/><Relationship Id="rId155" Type="http://schemas.openxmlformats.org/officeDocument/2006/relationships/customXml" Target="../ink/ink131.xml"/><Relationship Id="rId197" Type="http://schemas.openxmlformats.org/officeDocument/2006/relationships/customXml" Target="../ink/ink152.xml"/><Relationship Id="rId362" Type="http://schemas.openxmlformats.org/officeDocument/2006/relationships/image" Target="../media/image235.png"/><Relationship Id="rId418" Type="http://schemas.openxmlformats.org/officeDocument/2006/relationships/image" Target="../media/image263.png"/><Relationship Id="rId625" Type="http://schemas.openxmlformats.org/officeDocument/2006/relationships/image" Target="../media/image363.png"/><Relationship Id="rId222" Type="http://schemas.openxmlformats.org/officeDocument/2006/relationships/image" Target="../media/image165.png"/><Relationship Id="rId264" Type="http://schemas.openxmlformats.org/officeDocument/2006/relationships/image" Target="../media/image186.png"/><Relationship Id="rId471" Type="http://schemas.openxmlformats.org/officeDocument/2006/relationships/customXml" Target="../ink/ink289.xml"/><Relationship Id="rId17" Type="http://schemas.openxmlformats.org/officeDocument/2006/relationships/customXml" Target="../ink/ink62.xml"/><Relationship Id="rId59" Type="http://schemas.openxmlformats.org/officeDocument/2006/relationships/customXml" Target="../ink/ink83.xml"/><Relationship Id="rId124" Type="http://schemas.openxmlformats.org/officeDocument/2006/relationships/image" Target="../media/image116.png"/><Relationship Id="rId527" Type="http://schemas.openxmlformats.org/officeDocument/2006/relationships/image" Target="../media/image315.png"/><Relationship Id="rId569" Type="http://schemas.openxmlformats.org/officeDocument/2006/relationships/image" Target="../media/image335.png"/><Relationship Id="rId70" Type="http://schemas.openxmlformats.org/officeDocument/2006/relationships/image" Target="../media/image89.png"/><Relationship Id="rId166" Type="http://schemas.openxmlformats.org/officeDocument/2006/relationships/image" Target="../media/image137.png"/><Relationship Id="rId331" Type="http://schemas.openxmlformats.org/officeDocument/2006/relationships/customXml" Target="../ink/ink219.xml"/><Relationship Id="rId373" Type="http://schemas.openxmlformats.org/officeDocument/2006/relationships/customXml" Target="../ink/ink240.xml"/><Relationship Id="rId429" Type="http://schemas.openxmlformats.org/officeDocument/2006/relationships/customXml" Target="../ink/ink268.xml"/><Relationship Id="rId580" Type="http://schemas.openxmlformats.org/officeDocument/2006/relationships/customXml" Target="../ink/ink346.xml"/><Relationship Id="rId636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0.xml"/><Relationship Id="rId440" Type="http://schemas.openxmlformats.org/officeDocument/2006/relationships/image" Target="../media/image273.png"/><Relationship Id="rId28" Type="http://schemas.openxmlformats.org/officeDocument/2006/relationships/image" Target="../media/image68.png"/><Relationship Id="rId275" Type="http://schemas.openxmlformats.org/officeDocument/2006/relationships/customXml" Target="../ink/ink191.xml"/><Relationship Id="rId300" Type="http://schemas.openxmlformats.org/officeDocument/2006/relationships/image" Target="../media/image204.png"/><Relationship Id="rId482" Type="http://schemas.openxmlformats.org/officeDocument/2006/relationships/image" Target="../media/image294.png"/><Relationship Id="rId538" Type="http://schemas.openxmlformats.org/officeDocument/2006/relationships/customXml" Target="../ink/ink324.xml"/><Relationship Id="rId81" Type="http://schemas.openxmlformats.org/officeDocument/2006/relationships/customXml" Target="../ink/ink94.xml"/><Relationship Id="rId135" Type="http://schemas.openxmlformats.org/officeDocument/2006/relationships/customXml" Target="../ink/ink121.xml"/><Relationship Id="rId177" Type="http://schemas.openxmlformats.org/officeDocument/2006/relationships/customXml" Target="../ink/ink142.xml"/><Relationship Id="rId342" Type="http://schemas.openxmlformats.org/officeDocument/2006/relationships/image" Target="../media/image225.png"/><Relationship Id="rId384" Type="http://schemas.openxmlformats.org/officeDocument/2006/relationships/image" Target="../media/image246.png"/><Relationship Id="rId591" Type="http://schemas.openxmlformats.org/officeDocument/2006/relationships/image" Target="../media/image346.png"/><Relationship Id="rId605" Type="http://schemas.openxmlformats.org/officeDocument/2006/relationships/image" Target="../media/image353.png"/><Relationship Id="rId202" Type="http://schemas.openxmlformats.org/officeDocument/2006/relationships/image" Target="../media/image155.png"/><Relationship Id="rId244" Type="http://schemas.openxmlformats.org/officeDocument/2006/relationships/image" Target="../media/image176.png"/><Relationship Id="rId39" Type="http://schemas.openxmlformats.org/officeDocument/2006/relationships/customXml" Target="../ink/ink73.xml"/><Relationship Id="rId286" Type="http://schemas.openxmlformats.org/officeDocument/2006/relationships/image" Target="../media/image197.png"/><Relationship Id="rId451" Type="http://schemas.openxmlformats.org/officeDocument/2006/relationships/customXml" Target="../ink/ink279.xml"/><Relationship Id="rId493" Type="http://schemas.openxmlformats.org/officeDocument/2006/relationships/customXml" Target="../ink/ink301.xml"/><Relationship Id="rId507" Type="http://schemas.openxmlformats.org/officeDocument/2006/relationships/customXml" Target="../ink/ink308.xml"/><Relationship Id="rId549" Type="http://schemas.openxmlformats.org/officeDocument/2006/relationships/customXml" Target="../ink/ink330.xml"/><Relationship Id="rId50" Type="http://schemas.openxmlformats.org/officeDocument/2006/relationships/image" Target="../media/image79.png"/><Relationship Id="rId104" Type="http://schemas.openxmlformats.org/officeDocument/2006/relationships/image" Target="../media/image106.png"/><Relationship Id="rId146" Type="http://schemas.openxmlformats.org/officeDocument/2006/relationships/image" Target="../media/image127.png"/><Relationship Id="rId188" Type="http://schemas.openxmlformats.org/officeDocument/2006/relationships/image" Target="../media/image148.png"/><Relationship Id="rId311" Type="http://schemas.openxmlformats.org/officeDocument/2006/relationships/customXml" Target="../ink/ink209.xml"/><Relationship Id="rId353" Type="http://schemas.openxmlformats.org/officeDocument/2006/relationships/customXml" Target="../ink/ink230.xml"/><Relationship Id="rId395" Type="http://schemas.openxmlformats.org/officeDocument/2006/relationships/customXml" Target="../ink/ink251.xml"/><Relationship Id="rId409" Type="http://schemas.openxmlformats.org/officeDocument/2006/relationships/customXml" Target="../ink/ink258.xml"/><Relationship Id="rId560" Type="http://schemas.openxmlformats.org/officeDocument/2006/relationships/customXml" Target="../ink/ink336.xml"/><Relationship Id="rId92" Type="http://schemas.openxmlformats.org/officeDocument/2006/relationships/image" Target="../media/image100.png"/><Relationship Id="rId213" Type="http://schemas.openxmlformats.org/officeDocument/2006/relationships/customXml" Target="../ink/ink160.xml"/><Relationship Id="rId420" Type="http://schemas.openxmlformats.org/officeDocument/2006/relationships/image" Target="../media/image264.png"/><Relationship Id="rId616" Type="http://schemas.openxmlformats.org/officeDocument/2006/relationships/customXml" Target="../ink/ink364.xml"/><Relationship Id="rId255" Type="http://schemas.openxmlformats.org/officeDocument/2006/relationships/customXml" Target="../ink/ink181.xml"/><Relationship Id="rId297" Type="http://schemas.openxmlformats.org/officeDocument/2006/relationships/customXml" Target="../ink/ink202.xml"/><Relationship Id="rId462" Type="http://schemas.openxmlformats.org/officeDocument/2006/relationships/image" Target="../media/image284.png"/><Relationship Id="rId518" Type="http://schemas.openxmlformats.org/officeDocument/2006/relationships/customXml" Target="../ink/ink314.xml"/><Relationship Id="rId115" Type="http://schemas.openxmlformats.org/officeDocument/2006/relationships/customXml" Target="../ink/ink111.xml"/><Relationship Id="rId157" Type="http://schemas.openxmlformats.org/officeDocument/2006/relationships/customXml" Target="../ink/ink132.xml"/><Relationship Id="rId322" Type="http://schemas.openxmlformats.org/officeDocument/2006/relationships/image" Target="../media/image215.png"/><Relationship Id="rId364" Type="http://schemas.openxmlformats.org/officeDocument/2006/relationships/image" Target="../media/image236.png"/><Relationship Id="rId61" Type="http://schemas.openxmlformats.org/officeDocument/2006/relationships/customXml" Target="../ink/ink84.xml"/><Relationship Id="rId199" Type="http://schemas.openxmlformats.org/officeDocument/2006/relationships/customXml" Target="../ink/ink153.xml"/><Relationship Id="rId571" Type="http://schemas.openxmlformats.org/officeDocument/2006/relationships/image" Target="../media/image336.png"/><Relationship Id="rId627" Type="http://schemas.openxmlformats.org/officeDocument/2006/relationships/image" Target="../media/image364.png"/><Relationship Id="rId19" Type="http://schemas.openxmlformats.org/officeDocument/2006/relationships/customXml" Target="../ink/ink63.xml"/><Relationship Id="rId224" Type="http://schemas.openxmlformats.org/officeDocument/2006/relationships/image" Target="../media/image166.png"/><Relationship Id="rId266" Type="http://schemas.openxmlformats.org/officeDocument/2006/relationships/image" Target="../media/image187.png"/><Relationship Id="rId431" Type="http://schemas.openxmlformats.org/officeDocument/2006/relationships/customXml" Target="../ink/ink269.xml"/><Relationship Id="rId473" Type="http://schemas.openxmlformats.org/officeDocument/2006/relationships/customXml" Target="../ink/ink290.xml"/><Relationship Id="rId529" Type="http://schemas.openxmlformats.org/officeDocument/2006/relationships/image" Target="../media/image316.png"/><Relationship Id="rId30" Type="http://schemas.openxmlformats.org/officeDocument/2006/relationships/image" Target="../media/image69.png"/><Relationship Id="rId126" Type="http://schemas.openxmlformats.org/officeDocument/2006/relationships/image" Target="../media/image117.png"/><Relationship Id="rId168" Type="http://schemas.openxmlformats.org/officeDocument/2006/relationships/image" Target="../media/image138.png"/><Relationship Id="rId333" Type="http://schemas.openxmlformats.org/officeDocument/2006/relationships/customXml" Target="../ink/ink220.xml"/><Relationship Id="rId540" Type="http://schemas.openxmlformats.org/officeDocument/2006/relationships/customXml" Target="../ink/ink325.xml"/><Relationship Id="rId72" Type="http://schemas.openxmlformats.org/officeDocument/2006/relationships/image" Target="../media/image90.png"/><Relationship Id="rId375" Type="http://schemas.openxmlformats.org/officeDocument/2006/relationships/customXml" Target="../ink/ink241.xml"/><Relationship Id="rId582" Type="http://schemas.openxmlformats.org/officeDocument/2006/relationships/customXml" Target="../ink/ink347.xml"/><Relationship Id="rId638" Type="http://schemas.openxmlformats.org/officeDocument/2006/relationships/image" Target="../media/image369.png"/><Relationship Id="rId3" Type="http://schemas.openxmlformats.org/officeDocument/2006/relationships/customXml" Target="../ink/ink55.xml"/><Relationship Id="rId235" Type="http://schemas.openxmlformats.org/officeDocument/2006/relationships/customXml" Target="../ink/ink171.xml"/><Relationship Id="rId277" Type="http://schemas.openxmlformats.org/officeDocument/2006/relationships/customXml" Target="../ink/ink192.xml"/><Relationship Id="rId400" Type="http://schemas.openxmlformats.org/officeDocument/2006/relationships/image" Target="../media/image254.png"/><Relationship Id="rId442" Type="http://schemas.openxmlformats.org/officeDocument/2006/relationships/image" Target="../media/image274.png"/><Relationship Id="rId484" Type="http://schemas.openxmlformats.org/officeDocument/2006/relationships/customXml" Target="../ink/ink296.xml"/><Relationship Id="rId137" Type="http://schemas.openxmlformats.org/officeDocument/2006/relationships/customXml" Target="../ink/ink122.xml"/><Relationship Id="rId302" Type="http://schemas.openxmlformats.org/officeDocument/2006/relationships/image" Target="../media/image205.png"/><Relationship Id="rId344" Type="http://schemas.openxmlformats.org/officeDocument/2006/relationships/image" Target="../media/image226.png"/><Relationship Id="rId41" Type="http://schemas.openxmlformats.org/officeDocument/2006/relationships/customXml" Target="../ink/ink74.xml"/><Relationship Id="rId83" Type="http://schemas.openxmlformats.org/officeDocument/2006/relationships/customXml" Target="../ink/ink95.xml"/><Relationship Id="rId179" Type="http://schemas.openxmlformats.org/officeDocument/2006/relationships/customXml" Target="../ink/ink143.xml"/><Relationship Id="rId386" Type="http://schemas.openxmlformats.org/officeDocument/2006/relationships/image" Target="../media/image247.png"/><Relationship Id="rId551" Type="http://schemas.openxmlformats.org/officeDocument/2006/relationships/customXml" Target="../ink/ink331.xml"/><Relationship Id="rId593" Type="http://schemas.openxmlformats.org/officeDocument/2006/relationships/image" Target="../media/image347.png"/><Relationship Id="rId607" Type="http://schemas.openxmlformats.org/officeDocument/2006/relationships/image" Target="../media/image354.png"/><Relationship Id="rId190" Type="http://schemas.openxmlformats.org/officeDocument/2006/relationships/image" Target="../media/image149.png"/><Relationship Id="rId204" Type="http://schemas.openxmlformats.org/officeDocument/2006/relationships/image" Target="../media/image156.png"/><Relationship Id="rId246" Type="http://schemas.openxmlformats.org/officeDocument/2006/relationships/image" Target="../media/image177.png"/><Relationship Id="rId288" Type="http://schemas.openxmlformats.org/officeDocument/2006/relationships/image" Target="../media/image198.png"/><Relationship Id="rId411" Type="http://schemas.openxmlformats.org/officeDocument/2006/relationships/customXml" Target="../ink/ink259.xml"/><Relationship Id="rId453" Type="http://schemas.openxmlformats.org/officeDocument/2006/relationships/customXml" Target="../ink/ink280.xml"/><Relationship Id="rId509" Type="http://schemas.openxmlformats.org/officeDocument/2006/relationships/customXml" Target="../ink/ink309.xml"/><Relationship Id="rId106" Type="http://schemas.openxmlformats.org/officeDocument/2006/relationships/image" Target="../media/image107.png"/><Relationship Id="rId313" Type="http://schemas.openxmlformats.org/officeDocument/2006/relationships/customXml" Target="../ink/ink210.xml"/><Relationship Id="rId495" Type="http://schemas.openxmlformats.org/officeDocument/2006/relationships/customXml" Target="../ink/ink302.xml"/><Relationship Id="rId10" Type="http://schemas.openxmlformats.org/officeDocument/2006/relationships/image" Target="../media/image59.png"/><Relationship Id="rId52" Type="http://schemas.openxmlformats.org/officeDocument/2006/relationships/image" Target="../media/image80.png"/><Relationship Id="rId94" Type="http://schemas.openxmlformats.org/officeDocument/2006/relationships/image" Target="../media/image101.png"/><Relationship Id="rId148" Type="http://schemas.openxmlformats.org/officeDocument/2006/relationships/image" Target="../media/image128.png"/><Relationship Id="rId355" Type="http://schemas.openxmlformats.org/officeDocument/2006/relationships/customXml" Target="../ink/ink231.xml"/><Relationship Id="rId397" Type="http://schemas.openxmlformats.org/officeDocument/2006/relationships/customXml" Target="../ink/ink252.xml"/><Relationship Id="rId520" Type="http://schemas.openxmlformats.org/officeDocument/2006/relationships/customXml" Target="../ink/ink315.xml"/><Relationship Id="rId562" Type="http://schemas.openxmlformats.org/officeDocument/2006/relationships/customXml" Target="../ink/ink337.xml"/><Relationship Id="rId618" Type="http://schemas.openxmlformats.org/officeDocument/2006/relationships/customXml" Target="../ink/ink365.xml"/><Relationship Id="rId215" Type="http://schemas.openxmlformats.org/officeDocument/2006/relationships/customXml" Target="../ink/ink161.xml"/><Relationship Id="rId257" Type="http://schemas.openxmlformats.org/officeDocument/2006/relationships/customXml" Target="../ink/ink182.xml"/><Relationship Id="rId422" Type="http://schemas.openxmlformats.org/officeDocument/2006/relationships/image" Target="../media/image265.png"/><Relationship Id="rId464" Type="http://schemas.openxmlformats.org/officeDocument/2006/relationships/image" Target="../media/image285.png"/><Relationship Id="rId299" Type="http://schemas.openxmlformats.org/officeDocument/2006/relationships/customXml" Target="../ink/ink203.xml"/><Relationship Id="rId63" Type="http://schemas.openxmlformats.org/officeDocument/2006/relationships/customXml" Target="../ink/ink85.xml"/><Relationship Id="rId159" Type="http://schemas.openxmlformats.org/officeDocument/2006/relationships/customXml" Target="../ink/ink133.xml"/><Relationship Id="rId366" Type="http://schemas.openxmlformats.org/officeDocument/2006/relationships/image" Target="../media/image237.png"/><Relationship Id="rId573" Type="http://schemas.openxmlformats.org/officeDocument/2006/relationships/image" Target="../media/image337.png"/><Relationship Id="rId226" Type="http://schemas.openxmlformats.org/officeDocument/2006/relationships/image" Target="../media/image167.png"/><Relationship Id="rId433" Type="http://schemas.openxmlformats.org/officeDocument/2006/relationships/customXml" Target="../ink/ink270.xml"/><Relationship Id="rId640" Type="http://schemas.openxmlformats.org/officeDocument/2006/relationships/image" Target="../media/image370.png"/><Relationship Id="rId74" Type="http://schemas.openxmlformats.org/officeDocument/2006/relationships/image" Target="../media/image91.png"/><Relationship Id="rId377" Type="http://schemas.openxmlformats.org/officeDocument/2006/relationships/customXml" Target="../ink/ink242.xml"/><Relationship Id="rId500" Type="http://schemas.openxmlformats.org/officeDocument/2006/relationships/image" Target="../media/image302.png"/><Relationship Id="rId584" Type="http://schemas.openxmlformats.org/officeDocument/2006/relationships/customXml" Target="../ink/ink348.xml"/><Relationship Id="rId5" Type="http://schemas.openxmlformats.org/officeDocument/2006/relationships/customXml" Target="../ink/ink56.xml"/><Relationship Id="rId237" Type="http://schemas.openxmlformats.org/officeDocument/2006/relationships/customXml" Target="../ink/ink172.xml"/><Relationship Id="rId444" Type="http://schemas.openxmlformats.org/officeDocument/2006/relationships/image" Target="../media/image275.png"/><Relationship Id="rId290" Type="http://schemas.openxmlformats.org/officeDocument/2006/relationships/image" Target="../media/image199.png"/><Relationship Id="rId304" Type="http://schemas.openxmlformats.org/officeDocument/2006/relationships/image" Target="../media/image206.png"/><Relationship Id="rId388" Type="http://schemas.openxmlformats.org/officeDocument/2006/relationships/image" Target="../media/image248.png"/><Relationship Id="rId511" Type="http://schemas.openxmlformats.org/officeDocument/2006/relationships/customXml" Target="../ink/ink310.xml"/><Relationship Id="rId609" Type="http://schemas.openxmlformats.org/officeDocument/2006/relationships/image" Target="../media/image355.png"/><Relationship Id="rId85" Type="http://schemas.openxmlformats.org/officeDocument/2006/relationships/customXml" Target="../ink/ink96.xml"/><Relationship Id="rId150" Type="http://schemas.openxmlformats.org/officeDocument/2006/relationships/image" Target="../media/image129.png"/><Relationship Id="rId595" Type="http://schemas.openxmlformats.org/officeDocument/2006/relationships/image" Target="../media/image348.png"/><Relationship Id="rId248" Type="http://schemas.openxmlformats.org/officeDocument/2006/relationships/image" Target="../media/image178.png"/><Relationship Id="rId455" Type="http://schemas.openxmlformats.org/officeDocument/2006/relationships/customXml" Target="../ink/ink281.xml"/><Relationship Id="rId12" Type="http://schemas.openxmlformats.org/officeDocument/2006/relationships/image" Target="../media/image60.png"/><Relationship Id="rId108" Type="http://schemas.openxmlformats.org/officeDocument/2006/relationships/image" Target="../media/image108.png"/><Relationship Id="rId315" Type="http://schemas.openxmlformats.org/officeDocument/2006/relationships/customXml" Target="../ink/ink211.xml"/><Relationship Id="rId522" Type="http://schemas.openxmlformats.org/officeDocument/2006/relationships/customXml" Target="../ink/ink316.xml"/><Relationship Id="rId96" Type="http://schemas.openxmlformats.org/officeDocument/2006/relationships/image" Target="../media/image102.png"/><Relationship Id="rId161" Type="http://schemas.openxmlformats.org/officeDocument/2006/relationships/customXml" Target="../ink/ink134.xml"/><Relationship Id="rId399" Type="http://schemas.openxmlformats.org/officeDocument/2006/relationships/customXml" Target="../ink/ink253.xml"/><Relationship Id="rId259" Type="http://schemas.openxmlformats.org/officeDocument/2006/relationships/customXml" Target="../ink/ink183.xml"/><Relationship Id="rId466" Type="http://schemas.openxmlformats.org/officeDocument/2006/relationships/image" Target="../media/image286.png"/><Relationship Id="rId23" Type="http://schemas.openxmlformats.org/officeDocument/2006/relationships/customXml" Target="../ink/ink65.xml"/><Relationship Id="rId119" Type="http://schemas.openxmlformats.org/officeDocument/2006/relationships/customXml" Target="../ink/ink113.xml"/><Relationship Id="rId326" Type="http://schemas.openxmlformats.org/officeDocument/2006/relationships/image" Target="../media/image217.png"/><Relationship Id="rId533" Type="http://schemas.openxmlformats.org/officeDocument/2006/relationships/image" Target="../media/image318.png"/><Relationship Id="rId172" Type="http://schemas.openxmlformats.org/officeDocument/2006/relationships/image" Target="../media/image140.png"/><Relationship Id="rId477" Type="http://schemas.openxmlformats.org/officeDocument/2006/relationships/customXml" Target="../ink/ink292.xml"/><Relationship Id="rId600" Type="http://schemas.openxmlformats.org/officeDocument/2006/relationships/customXml" Target="../ink/ink356.xml"/><Relationship Id="rId337" Type="http://schemas.openxmlformats.org/officeDocument/2006/relationships/customXml" Target="../ink/ink222.xml"/><Relationship Id="rId34" Type="http://schemas.openxmlformats.org/officeDocument/2006/relationships/image" Target="../media/image71.png"/><Relationship Id="rId544" Type="http://schemas.openxmlformats.org/officeDocument/2006/relationships/image" Target="../media/image323.png"/><Relationship Id="rId183" Type="http://schemas.openxmlformats.org/officeDocument/2006/relationships/customXml" Target="../ink/ink145.xml"/><Relationship Id="rId390" Type="http://schemas.openxmlformats.org/officeDocument/2006/relationships/image" Target="../media/image249.png"/><Relationship Id="rId404" Type="http://schemas.openxmlformats.org/officeDocument/2006/relationships/image" Target="../media/image256.png"/><Relationship Id="rId611" Type="http://schemas.openxmlformats.org/officeDocument/2006/relationships/image" Target="../media/image356.png"/><Relationship Id="rId250" Type="http://schemas.openxmlformats.org/officeDocument/2006/relationships/image" Target="../media/image179.png"/><Relationship Id="rId488" Type="http://schemas.openxmlformats.org/officeDocument/2006/relationships/customXml" Target="../ink/ink298.xml"/><Relationship Id="rId45" Type="http://schemas.openxmlformats.org/officeDocument/2006/relationships/customXml" Target="../ink/ink76.xml"/><Relationship Id="rId110" Type="http://schemas.openxmlformats.org/officeDocument/2006/relationships/image" Target="../media/image109.png"/><Relationship Id="rId348" Type="http://schemas.openxmlformats.org/officeDocument/2006/relationships/image" Target="../media/image228.png"/><Relationship Id="rId555" Type="http://schemas.openxmlformats.org/officeDocument/2006/relationships/image" Target="../media/image328.png"/><Relationship Id="rId194" Type="http://schemas.openxmlformats.org/officeDocument/2006/relationships/image" Target="../media/image151.png"/><Relationship Id="rId208" Type="http://schemas.openxmlformats.org/officeDocument/2006/relationships/image" Target="../media/image158.png"/><Relationship Id="rId415" Type="http://schemas.openxmlformats.org/officeDocument/2006/relationships/customXml" Target="../ink/ink261.xml"/><Relationship Id="rId622" Type="http://schemas.openxmlformats.org/officeDocument/2006/relationships/customXml" Target="../ink/ink367.xml"/><Relationship Id="rId261" Type="http://schemas.openxmlformats.org/officeDocument/2006/relationships/customXml" Target="../ink/ink184.xml"/><Relationship Id="rId499" Type="http://schemas.openxmlformats.org/officeDocument/2006/relationships/customXml" Target="../ink/ink304.xml"/><Relationship Id="rId56" Type="http://schemas.openxmlformats.org/officeDocument/2006/relationships/image" Target="../media/image82.png"/><Relationship Id="rId359" Type="http://schemas.openxmlformats.org/officeDocument/2006/relationships/customXml" Target="../ink/ink233.xml"/><Relationship Id="rId566" Type="http://schemas.openxmlformats.org/officeDocument/2006/relationships/customXml" Target="../ink/ink339.xml"/><Relationship Id="rId121" Type="http://schemas.openxmlformats.org/officeDocument/2006/relationships/customXml" Target="../ink/ink114.xml"/><Relationship Id="rId219" Type="http://schemas.openxmlformats.org/officeDocument/2006/relationships/customXml" Target="../ink/ink163.xml"/><Relationship Id="rId426" Type="http://schemas.openxmlformats.org/officeDocument/2006/relationships/image" Target="../media/image267.png"/><Relationship Id="rId633" Type="http://schemas.openxmlformats.org/officeDocument/2006/relationships/customXml" Target="../ink/ink373.xml"/><Relationship Id="rId67" Type="http://schemas.openxmlformats.org/officeDocument/2006/relationships/customXml" Target="../ink/ink87.xml"/><Relationship Id="rId272" Type="http://schemas.openxmlformats.org/officeDocument/2006/relationships/image" Target="../media/image190.png"/><Relationship Id="rId577" Type="http://schemas.openxmlformats.org/officeDocument/2006/relationships/image" Target="../media/image339.png"/><Relationship Id="rId132" Type="http://schemas.openxmlformats.org/officeDocument/2006/relationships/image" Target="../media/image120.png"/><Relationship Id="rId437" Type="http://schemas.openxmlformats.org/officeDocument/2006/relationships/customXml" Target="../ink/ink272.xml"/><Relationship Id="rId283" Type="http://schemas.openxmlformats.org/officeDocument/2006/relationships/customXml" Target="../ink/ink195.xml"/><Relationship Id="rId490" Type="http://schemas.openxmlformats.org/officeDocument/2006/relationships/image" Target="../media/image297.png"/><Relationship Id="rId504" Type="http://schemas.openxmlformats.org/officeDocument/2006/relationships/image" Target="../media/image304.png"/><Relationship Id="rId78" Type="http://schemas.openxmlformats.org/officeDocument/2006/relationships/image" Target="../media/image93.png"/><Relationship Id="rId143" Type="http://schemas.openxmlformats.org/officeDocument/2006/relationships/customXml" Target="../ink/ink125.xml"/><Relationship Id="rId350" Type="http://schemas.openxmlformats.org/officeDocument/2006/relationships/image" Target="../media/image229.png"/><Relationship Id="rId588" Type="http://schemas.openxmlformats.org/officeDocument/2006/relationships/customXml" Target="../ink/ink350.xml"/><Relationship Id="rId9" Type="http://schemas.openxmlformats.org/officeDocument/2006/relationships/customXml" Target="../ink/ink58.xml"/><Relationship Id="rId210" Type="http://schemas.openxmlformats.org/officeDocument/2006/relationships/image" Target="../media/image159.png"/><Relationship Id="rId448" Type="http://schemas.openxmlformats.org/officeDocument/2006/relationships/image" Target="../media/image277.png"/><Relationship Id="rId294" Type="http://schemas.openxmlformats.org/officeDocument/2006/relationships/image" Target="../media/image201.png"/><Relationship Id="rId308" Type="http://schemas.openxmlformats.org/officeDocument/2006/relationships/image" Target="../media/image208.png"/><Relationship Id="rId515" Type="http://schemas.openxmlformats.org/officeDocument/2006/relationships/customXml" Target="../ink/ink3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21" Type="http://schemas.openxmlformats.org/officeDocument/2006/relationships/image" Target="../media/image380.png"/><Relationship Id="rId42" Type="http://schemas.openxmlformats.org/officeDocument/2006/relationships/customXml" Target="../ink/ink397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410.xml"/><Relationship Id="rId84" Type="http://schemas.openxmlformats.org/officeDocument/2006/relationships/customXml" Target="../ink/ink418.xml"/><Relationship Id="rId89" Type="http://schemas.openxmlformats.org/officeDocument/2006/relationships/image" Target="../media/image413.png"/><Relationship Id="rId16" Type="http://schemas.openxmlformats.org/officeDocument/2006/relationships/customXml" Target="../ink/ink384.xml"/><Relationship Id="rId11" Type="http://schemas.openxmlformats.org/officeDocument/2006/relationships/image" Target="../media/image375.png"/><Relationship Id="rId32" Type="http://schemas.openxmlformats.org/officeDocument/2006/relationships/customXml" Target="../ink/ink392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405.xml"/><Relationship Id="rId74" Type="http://schemas.openxmlformats.org/officeDocument/2006/relationships/customXml" Target="../ink/ink413.xml"/><Relationship Id="rId79" Type="http://schemas.openxmlformats.org/officeDocument/2006/relationships/image" Target="../media/image409.png"/><Relationship Id="rId5" Type="http://schemas.openxmlformats.org/officeDocument/2006/relationships/image" Target="../media/image372.png"/><Relationship Id="rId90" Type="http://schemas.openxmlformats.org/officeDocument/2006/relationships/customXml" Target="../ink/ink421.xml"/><Relationship Id="rId95" Type="http://schemas.openxmlformats.org/officeDocument/2006/relationships/image" Target="../media/image416.png"/><Relationship Id="rId22" Type="http://schemas.openxmlformats.org/officeDocument/2006/relationships/customXml" Target="../ink/ink387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400.xml"/><Relationship Id="rId64" Type="http://schemas.openxmlformats.org/officeDocument/2006/relationships/customXml" Target="../ink/ink408.xml"/><Relationship Id="rId69" Type="http://schemas.openxmlformats.org/officeDocument/2006/relationships/image" Target="../media/image404.png"/><Relationship Id="rId8" Type="http://schemas.openxmlformats.org/officeDocument/2006/relationships/customXml" Target="../ink/ink380.xml"/><Relationship Id="rId51" Type="http://schemas.openxmlformats.org/officeDocument/2006/relationships/image" Target="../media/image395.png"/><Relationship Id="rId72" Type="http://schemas.openxmlformats.org/officeDocument/2006/relationships/customXml" Target="../ink/ink412.xml"/><Relationship Id="rId80" Type="http://schemas.openxmlformats.org/officeDocument/2006/relationships/customXml" Target="../ink/ink416.xml"/><Relationship Id="rId85" Type="http://schemas.openxmlformats.org/officeDocument/2006/relationships/image" Target="../media/image411.png"/><Relationship Id="rId93" Type="http://schemas.openxmlformats.org/officeDocument/2006/relationships/image" Target="../media/image415.png"/><Relationship Id="rId3" Type="http://schemas.openxmlformats.org/officeDocument/2006/relationships/image" Target="../media/image4510.png"/><Relationship Id="rId12" Type="http://schemas.openxmlformats.org/officeDocument/2006/relationships/customXml" Target="../ink/ink382.xml"/><Relationship Id="rId17" Type="http://schemas.openxmlformats.org/officeDocument/2006/relationships/image" Target="../media/image378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395.xml"/><Relationship Id="rId46" Type="http://schemas.openxmlformats.org/officeDocument/2006/relationships/customXml" Target="../ink/ink399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20" Type="http://schemas.openxmlformats.org/officeDocument/2006/relationships/customXml" Target="../ink/ink386.xml"/><Relationship Id="rId41" Type="http://schemas.openxmlformats.org/officeDocument/2006/relationships/image" Target="../media/image390.png"/><Relationship Id="rId54" Type="http://schemas.openxmlformats.org/officeDocument/2006/relationships/customXml" Target="../ink/ink403.xml"/><Relationship Id="rId62" Type="http://schemas.openxmlformats.org/officeDocument/2006/relationships/customXml" Target="../ink/ink407.xml"/><Relationship Id="rId70" Type="http://schemas.openxmlformats.org/officeDocument/2006/relationships/customXml" Target="../ink/ink411.xml"/><Relationship Id="rId75" Type="http://schemas.openxmlformats.org/officeDocument/2006/relationships/image" Target="../media/image407.png"/><Relationship Id="rId83" Type="http://schemas.openxmlformats.org/officeDocument/2006/relationships/image" Target="../media/image51.png"/><Relationship Id="rId88" Type="http://schemas.openxmlformats.org/officeDocument/2006/relationships/customXml" Target="../ink/ink420.xml"/><Relationship Id="rId91" Type="http://schemas.openxmlformats.org/officeDocument/2006/relationships/image" Target="../media/image4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9.xml"/><Relationship Id="rId15" Type="http://schemas.openxmlformats.org/officeDocument/2006/relationships/image" Target="../media/image377.png"/><Relationship Id="rId23" Type="http://schemas.openxmlformats.org/officeDocument/2006/relationships/image" Target="../media/image381.png"/><Relationship Id="rId28" Type="http://schemas.openxmlformats.org/officeDocument/2006/relationships/customXml" Target="../ink/ink390.xml"/><Relationship Id="rId36" Type="http://schemas.openxmlformats.org/officeDocument/2006/relationships/customXml" Target="../ink/ink394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381.xml"/><Relationship Id="rId31" Type="http://schemas.openxmlformats.org/officeDocument/2006/relationships/image" Target="../media/image385.png"/><Relationship Id="rId44" Type="http://schemas.openxmlformats.org/officeDocument/2006/relationships/customXml" Target="../ink/ink398.xml"/><Relationship Id="rId52" Type="http://schemas.openxmlformats.org/officeDocument/2006/relationships/customXml" Target="../ink/ink402.xml"/><Relationship Id="rId60" Type="http://schemas.openxmlformats.org/officeDocument/2006/relationships/customXml" Target="../ink/ink406.xml"/><Relationship Id="rId65" Type="http://schemas.openxmlformats.org/officeDocument/2006/relationships/image" Target="../media/image402.png"/><Relationship Id="rId73" Type="http://schemas.openxmlformats.org/officeDocument/2006/relationships/image" Target="../media/image406.png"/><Relationship Id="rId78" Type="http://schemas.openxmlformats.org/officeDocument/2006/relationships/customXml" Target="../ink/ink415.xml"/><Relationship Id="rId81" Type="http://schemas.openxmlformats.org/officeDocument/2006/relationships/image" Target="../media/image410.png"/><Relationship Id="rId86" Type="http://schemas.openxmlformats.org/officeDocument/2006/relationships/customXml" Target="../ink/ink419.xml"/><Relationship Id="rId94" Type="http://schemas.openxmlformats.org/officeDocument/2006/relationships/customXml" Target="../ink/ink423.xml"/><Relationship Id="rId4" Type="http://schemas.openxmlformats.org/officeDocument/2006/relationships/customXml" Target="../ink/ink378.xml"/><Relationship Id="rId9" Type="http://schemas.openxmlformats.org/officeDocument/2006/relationships/image" Target="../media/image374.png"/><Relationship Id="rId13" Type="http://schemas.openxmlformats.org/officeDocument/2006/relationships/image" Target="../media/image376.png"/><Relationship Id="rId18" Type="http://schemas.openxmlformats.org/officeDocument/2006/relationships/customXml" Target="../ink/ink385.xml"/><Relationship Id="rId39" Type="http://schemas.openxmlformats.org/officeDocument/2006/relationships/image" Target="../media/image389.png"/><Relationship Id="rId34" Type="http://schemas.openxmlformats.org/officeDocument/2006/relationships/customXml" Target="../ink/ink393.xml"/><Relationship Id="rId50" Type="http://schemas.openxmlformats.org/officeDocument/2006/relationships/customXml" Target="../ink/ink401.xml"/><Relationship Id="rId55" Type="http://schemas.openxmlformats.org/officeDocument/2006/relationships/image" Target="../media/image397.png"/><Relationship Id="rId76" Type="http://schemas.openxmlformats.org/officeDocument/2006/relationships/customXml" Target="../ink/ink414.xml"/><Relationship Id="rId7" Type="http://schemas.openxmlformats.org/officeDocument/2006/relationships/image" Target="../media/image373.png"/><Relationship Id="rId71" Type="http://schemas.openxmlformats.org/officeDocument/2006/relationships/image" Target="../media/image405.png"/><Relationship Id="rId92" Type="http://schemas.openxmlformats.org/officeDocument/2006/relationships/customXml" Target="../ink/ink422.xml"/><Relationship Id="rId2" Type="http://schemas.openxmlformats.org/officeDocument/2006/relationships/image" Target="../media/image4310.png"/><Relationship Id="rId29" Type="http://schemas.openxmlformats.org/officeDocument/2006/relationships/image" Target="../media/image384.png"/><Relationship Id="rId24" Type="http://schemas.openxmlformats.org/officeDocument/2006/relationships/customXml" Target="../ink/ink388.xml"/><Relationship Id="rId40" Type="http://schemas.openxmlformats.org/officeDocument/2006/relationships/customXml" Target="../ink/ink396.xml"/><Relationship Id="rId45" Type="http://schemas.openxmlformats.org/officeDocument/2006/relationships/image" Target="../media/image392.png"/><Relationship Id="rId66" Type="http://schemas.openxmlformats.org/officeDocument/2006/relationships/customXml" Target="../ink/ink409.xml"/><Relationship Id="rId87" Type="http://schemas.openxmlformats.org/officeDocument/2006/relationships/image" Target="../media/image412.png"/><Relationship Id="rId61" Type="http://schemas.openxmlformats.org/officeDocument/2006/relationships/image" Target="../media/image400.png"/><Relationship Id="rId82" Type="http://schemas.openxmlformats.org/officeDocument/2006/relationships/customXml" Target="../ink/ink417.xml"/><Relationship Id="rId19" Type="http://schemas.openxmlformats.org/officeDocument/2006/relationships/image" Target="../media/image379.png"/><Relationship Id="rId14" Type="http://schemas.openxmlformats.org/officeDocument/2006/relationships/customXml" Target="../ink/ink383.xml"/><Relationship Id="rId30" Type="http://schemas.openxmlformats.org/officeDocument/2006/relationships/customXml" Target="../ink/ink391.xml"/><Relationship Id="rId35" Type="http://schemas.openxmlformats.org/officeDocument/2006/relationships/image" Target="../media/image387.png"/><Relationship Id="rId56" Type="http://schemas.openxmlformats.org/officeDocument/2006/relationships/customXml" Target="../ink/ink404.xml"/><Relationship Id="rId77" Type="http://schemas.openxmlformats.org/officeDocument/2006/relationships/image" Target="../media/image40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0.png"/><Relationship Id="rId299" Type="http://schemas.openxmlformats.org/officeDocument/2006/relationships/image" Target="../media/image560.png"/><Relationship Id="rId21" Type="http://schemas.openxmlformats.org/officeDocument/2006/relationships/image" Target="../media/image422.png"/><Relationship Id="rId63" Type="http://schemas.openxmlformats.org/officeDocument/2006/relationships/image" Target="../media/image443.png"/><Relationship Id="rId159" Type="http://schemas.openxmlformats.org/officeDocument/2006/relationships/image" Target="../media/image490.png"/><Relationship Id="rId324" Type="http://schemas.openxmlformats.org/officeDocument/2006/relationships/image" Target="../media/image572.png"/><Relationship Id="rId170" Type="http://schemas.openxmlformats.org/officeDocument/2006/relationships/customXml" Target="../ink/ink504.xml"/><Relationship Id="rId226" Type="http://schemas.openxmlformats.org/officeDocument/2006/relationships/customXml" Target="../ink/ink532.xml"/><Relationship Id="rId268" Type="http://schemas.openxmlformats.org/officeDocument/2006/relationships/customXml" Target="../ink/ink553.xml"/><Relationship Id="rId32" Type="http://schemas.openxmlformats.org/officeDocument/2006/relationships/customXml" Target="../ink/ink435.xml"/><Relationship Id="rId74" Type="http://schemas.openxmlformats.org/officeDocument/2006/relationships/customXml" Target="../ink/ink456.xml"/><Relationship Id="rId128" Type="http://schemas.openxmlformats.org/officeDocument/2006/relationships/customXml" Target="../ink/ink483.xml"/><Relationship Id="rId5" Type="http://schemas.openxmlformats.org/officeDocument/2006/relationships/image" Target="../media/image4810.png"/><Relationship Id="rId181" Type="http://schemas.openxmlformats.org/officeDocument/2006/relationships/image" Target="../media/image501.png"/><Relationship Id="rId237" Type="http://schemas.openxmlformats.org/officeDocument/2006/relationships/image" Target="../media/image529.png"/><Relationship Id="rId279" Type="http://schemas.openxmlformats.org/officeDocument/2006/relationships/image" Target="../media/image550.png"/><Relationship Id="rId43" Type="http://schemas.openxmlformats.org/officeDocument/2006/relationships/image" Target="../media/image433.png"/><Relationship Id="rId139" Type="http://schemas.openxmlformats.org/officeDocument/2006/relationships/image" Target="../media/image481.png"/><Relationship Id="rId290" Type="http://schemas.openxmlformats.org/officeDocument/2006/relationships/customXml" Target="../ink/ink564.xml"/><Relationship Id="rId304" Type="http://schemas.openxmlformats.org/officeDocument/2006/relationships/customXml" Target="../ink/ink571.xml"/><Relationship Id="rId85" Type="http://schemas.openxmlformats.org/officeDocument/2006/relationships/image" Target="../media/image454.png"/><Relationship Id="rId150" Type="http://schemas.openxmlformats.org/officeDocument/2006/relationships/customXml" Target="../ink/ink494.xml"/><Relationship Id="rId192" Type="http://schemas.openxmlformats.org/officeDocument/2006/relationships/customXml" Target="../ink/ink515.xml"/><Relationship Id="rId206" Type="http://schemas.openxmlformats.org/officeDocument/2006/relationships/customXml" Target="../ink/ink522.xml"/><Relationship Id="rId248" Type="http://schemas.openxmlformats.org/officeDocument/2006/relationships/customXml" Target="../ink/ink543.xml"/><Relationship Id="rId12" Type="http://schemas.openxmlformats.org/officeDocument/2006/relationships/customXml" Target="../ink/ink425.xml"/><Relationship Id="rId108" Type="http://schemas.openxmlformats.org/officeDocument/2006/relationships/customXml" Target="../ink/ink473.xml"/><Relationship Id="rId315" Type="http://schemas.openxmlformats.org/officeDocument/2006/relationships/image" Target="../media/image568.png"/><Relationship Id="rId54" Type="http://schemas.openxmlformats.org/officeDocument/2006/relationships/customXml" Target="../ink/ink446.xml"/><Relationship Id="rId96" Type="http://schemas.openxmlformats.org/officeDocument/2006/relationships/customXml" Target="../ink/ink467.xml"/><Relationship Id="rId161" Type="http://schemas.openxmlformats.org/officeDocument/2006/relationships/image" Target="../media/image491.png"/><Relationship Id="rId217" Type="http://schemas.openxmlformats.org/officeDocument/2006/relationships/image" Target="../media/image519.png"/><Relationship Id="rId259" Type="http://schemas.openxmlformats.org/officeDocument/2006/relationships/image" Target="../media/image540.png"/><Relationship Id="rId23" Type="http://schemas.openxmlformats.org/officeDocument/2006/relationships/image" Target="../media/image423.png"/><Relationship Id="rId119" Type="http://schemas.openxmlformats.org/officeDocument/2006/relationships/image" Target="../media/image471.png"/><Relationship Id="rId270" Type="http://schemas.openxmlformats.org/officeDocument/2006/relationships/customXml" Target="../ink/ink554.xml"/><Relationship Id="rId65" Type="http://schemas.openxmlformats.org/officeDocument/2006/relationships/image" Target="../media/image444.png"/><Relationship Id="rId130" Type="http://schemas.openxmlformats.org/officeDocument/2006/relationships/customXml" Target="../ink/ink484.xml"/><Relationship Id="rId172" Type="http://schemas.openxmlformats.org/officeDocument/2006/relationships/customXml" Target="../ink/ink505.xml"/><Relationship Id="rId228" Type="http://schemas.openxmlformats.org/officeDocument/2006/relationships/customXml" Target="../ink/ink533.xml"/><Relationship Id="rId281" Type="http://schemas.openxmlformats.org/officeDocument/2006/relationships/image" Target="../media/image551.png"/><Relationship Id="rId34" Type="http://schemas.openxmlformats.org/officeDocument/2006/relationships/customXml" Target="../ink/ink436.xml"/><Relationship Id="rId55" Type="http://schemas.openxmlformats.org/officeDocument/2006/relationships/image" Target="../media/image439.png"/><Relationship Id="rId76" Type="http://schemas.openxmlformats.org/officeDocument/2006/relationships/customXml" Target="../ink/ink457.xml"/><Relationship Id="rId97" Type="http://schemas.openxmlformats.org/officeDocument/2006/relationships/image" Target="../media/image460.png"/><Relationship Id="rId120" Type="http://schemas.openxmlformats.org/officeDocument/2006/relationships/customXml" Target="../ink/ink479.xml"/><Relationship Id="rId141" Type="http://schemas.openxmlformats.org/officeDocument/2006/relationships/image" Target="../media/image482.png"/><Relationship Id="rId7" Type="http://schemas.openxmlformats.org/officeDocument/2006/relationships/image" Target="../media/image5010.png"/><Relationship Id="rId162" Type="http://schemas.openxmlformats.org/officeDocument/2006/relationships/customXml" Target="../ink/ink500.xml"/><Relationship Id="rId183" Type="http://schemas.openxmlformats.org/officeDocument/2006/relationships/image" Target="../media/image502.png"/><Relationship Id="rId218" Type="http://schemas.openxmlformats.org/officeDocument/2006/relationships/customXml" Target="../ink/ink528.xml"/><Relationship Id="rId239" Type="http://schemas.openxmlformats.org/officeDocument/2006/relationships/image" Target="../media/image530.png"/><Relationship Id="rId250" Type="http://schemas.openxmlformats.org/officeDocument/2006/relationships/customXml" Target="../ink/ink544.xml"/><Relationship Id="rId271" Type="http://schemas.openxmlformats.org/officeDocument/2006/relationships/image" Target="../media/image546.png"/><Relationship Id="rId292" Type="http://schemas.openxmlformats.org/officeDocument/2006/relationships/customXml" Target="../ink/ink565.xml"/><Relationship Id="rId306" Type="http://schemas.openxmlformats.org/officeDocument/2006/relationships/customXml" Target="../ink/ink572.xml"/><Relationship Id="rId24" Type="http://schemas.openxmlformats.org/officeDocument/2006/relationships/customXml" Target="../ink/ink431.xml"/><Relationship Id="rId45" Type="http://schemas.openxmlformats.org/officeDocument/2006/relationships/image" Target="../media/image434.png"/><Relationship Id="rId66" Type="http://schemas.openxmlformats.org/officeDocument/2006/relationships/customXml" Target="../ink/ink452.xml"/><Relationship Id="rId87" Type="http://schemas.openxmlformats.org/officeDocument/2006/relationships/image" Target="../media/image455.png"/><Relationship Id="rId110" Type="http://schemas.openxmlformats.org/officeDocument/2006/relationships/customXml" Target="../ink/ink474.xml"/><Relationship Id="rId131" Type="http://schemas.openxmlformats.org/officeDocument/2006/relationships/image" Target="../media/image477.png"/><Relationship Id="rId152" Type="http://schemas.openxmlformats.org/officeDocument/2006/relationships/customXml" Target="../ink/ink495.xml"/><Relationship Id="rId173" Type="http://schemas.openxmlformats.org/officeDocument/2006/relationships/image" Target="../media/image497.png"/><Relationship Id="rId194" Type="http://schemas.openxmlformats.org/officeDocument/2006/relationships/customXml" Target="../ink/ink516.xml"/><Relationship Id="rId208" Type="http://schemas.openxmlformats.org/officeDocument/2006/relationships/customXml" Target="../ink/ink523.xml"/><Relationship Id="rId229" Type="http://schemas.openxmlformats.org/officeDocument/2006/relationships/image" Target="../media/image525.png"/><Relationship Id="rId240" Type="http://schemas.openxmlformats.org/officeDocument/2006/relationships/customXml" Target="../ink/ink539.xml"/><Relationship Id="rId261" Type="http://schemas.openxmlformats.org/officeDocument/2006/relationships/image" Target="../media/image541.png"/><Relationship Id="rId14" Type="http://schemas.openxmlformats.org/officeDocument/2006/relationships/customXml" Target="../ink/ink426.xml"/><Relationship Id="rId35" Type="http://schemas.openxmlformats.org/officeDocument/2006/relationships/image" Target="../media/image429.png"/><Relationship Id="rId56" Type="http://schemas.openxmlformats.org/officeDocument/2006/relationships/customXml" Target="../ink/ink447.xml"/><Relationship Id="rId77" Type="http://schemas.openxmlformats.org/officeDocument/2006/relationships/image" Target="../media/image450.png"/><Relationship Id="rId100" Type="http://schemas.openxmlformats.org/officeDocument/2006/relationships/customXml" Target="../ink/ink469.xml"/><Relationship Id="rId282" Type="http://schemas.openxmlformats.org/officeDocument/2006/relationships/customXml" Target="../ink/ink560.xml"/><Relationship Id="rId317" Type="http://schemas.openxmlformats.org/officeDocument/2006/relationships/image" Target="../media/image569.png"/><Relationship Id="rId8" Type="http://schemas.openxmlformats.org/officeDocument/2006/relationships/image" Target="../media/image5110.png"/><Relationship Id="rId98" Type="http://schemas.openxmlformats.org/officeDocument/2006/relationships/customXml" Target="../ink/ink468.xml"/><Relationship Id="rId121" Type="http://schemas.openxmlformats.org/officeDocument/2006/relationships/image" Target="../media/image472.png"/><Relationship Id="rId142" Type="http://schemas.openxmlformats.org/officeDocument/2006/relationships/customXml" Target="../ink/ink490.xml"/><Relationship Id="rId163" Type="http://schemas.openxmlformats.org/officeDocument/2006/relationships/image" Target="../media/image492.png"/><Relationship Id="rId184" Type="http://schemas.openxmlformats.org/officeDocument/2006/relationships/customXml" Target="../ink/ink511.xml"/><Relationship Id="rId219" Type="http://schemas.openxmlformats.org/officeDocument/2006/relationships/image" Target="../media/image520.png"/><Relationship Id="rId230" Type="http://schemas.openxmlformats.org/officeDocument/2006/relationships/customXml" Target="../ink/ink534.xml"/><Relationship Id="rId251" Type="http://schemas.openxmlformats.org/officeDocument/2006/relationships/image" Target="../media/image536.png"/><Relationship Id="rId25" Type="http://schemas.openxmlformats.org/officeDocument/2006/relationships/image" Target="../media/image424.png"/><Relationship Id="rId46" Type="http://schemas.openxmlformats.org/officeDocument/2006/relationships/customXml" Target="../ink/ink442.xml"/><Relationship Id="rId67" Type="http://schemas.openxmlformats.org/officeDocument/2006/relationships/image" Target="../media/image445.png"/><Relationship Id="rId272" Type="http://schemas.openxmlformats.org/officeDocument/2006/relationships/customXml" Target="../ink/ink555.xml"/><Relationship Id="rId293" Type="http://schemas.openxmlformats.org/officeDocument/2006/relationships/image" Target="../media/image557.png"/><Relationship Id="rId307" Type="http://schemas.openxmlformats.org/officeDocument/2006/relationships/image" Target="../media/image564.png"/><Relationship Id="rId88" Type="http://schemas.openxmlformats.org/officeDocument/2006/relationships/customXml" Target="../ink/ink463.xml"/><Relationship Id="rId111" Type="http://schemas.openxmlformats.org/officeDocument/2006/relationships/image" Target="../media/image467.png"/><Relationship Id="rId132" Type="http://schemas.openxmlformats.org/officeDocument/2006/relationships/customXml" Target="../ink/ink485.xml"/><Relationship Id="rId153" Type="http://schemas.openxmlformats.org/officeDocument/2006/relationships/image" Target="../media/image487.png"/><Relationship Id="rId174" Type="http://schemas.openxmlformats.org/officeDocument/2006/relationships/customXml" Target="../ink/ink506.xml"/><Relationship Id="rId195" Type="http://schemas.openxmlformats.org/officeDocument/2006/relationships/image" Target="../media/image508.png"/><Relationship Id="rId209" Type="http://schemas.openxmlformats.org/officeDocument/2006/relationships/image" Target="../media/image515.png"/><Relationship Id="rId220" Type="http://schemas.openxmlformats.org/officeDocument/2006/relationships/customXml" Target="../ink/ink529.xml"/><Relationship Id="rId241" Type="http://schemas.openxmlformats.org/officeDocument/2006/relationships/image" Target="../media/image531.png"/><Relationship Id="rId15" Type="http://schemas.openxmlformats.org/officeDocument/2006/relationships/image" Target="../media/image419.png"/><Relationship Id="rId36" Type="http://schemas.openxmlformats.org/officeDocument/2006/relationships/customXml" Target="../ink/ink437.xml"/><Relationship Id="rId57" Type="http://schemas.openxmlformats.org/officeDocument/2006/relationships/image" Target="../media/image440.png"/><Relationship Id="rId262" Type="http://schemas.openxmlformats.org/officeDocument/2006/relationships/customXml" Target="../ink/ink550.xml"/><Relationship Id="rId283" Type="http://schemas.openxmlformats.org/officeDocument/2006/relationships/image" Target="../media/image552.png"/><Relationship Id="rId318" Type="http://schemas.openxmlformats.org/officeDocument/2006/relationships/customXml" Target="../ink/ink578.xml"/><Relationship Id="rId78" Type="http://schemas.openxmlformats.org/officeDocument/2006/relationships/customXml" Target="../ink/ink458.xml"/><Relationship Id="rId99" Type="http://schemas.openxmlformats.org/officeDocument/2006/relationships/image" Target="../media/image461.png"/><Relationship Id="rId101" Type="http://schemas.openxmlformats.org/officeDocument/2006/relationships/image" Target="../media/image462.png"/><Relationship Id="rId122" Type="http://schemas.openxmlformats.org/officeDocument/2006/relationships/customXml" Target="../ink/ink480.xml"/><Relationship Id="rId143" Type="http://schemas.openxmlformats.org/officeDocument/2006/relationships/image" Target="../media/image105.png"/><Relationship Id="rId164" Type="http://schemas.openxmlformats.org/officeDocument/2006/relationships/customXml" Target="../ink/ink501.xml"/><Relationship Id="rId185" Type="http://schemas.openxmlformats.org/officeDocument/2006/relationships/image" Target="../media/image503.png"/><Relationship Id="rId9" Type="http://schemas.openxmlformats.org/officeDocument/2006/relationships/image" Target="../media/image5210.png"/><Relationship Id="rId210" Type="http://schemas.openxmlformats.org/officeDocument/2006/relationships/customXml" Target="../ink/ink524.xml"/><Relationship Id="rId26" Type="http://schemas.openxmlformats.org/officeDocument/2006/relationships/customXml" Target="../ink/ink432.xml"/><Relationship Id="rId231" Type="http://schemas.openxmlformats.org/officeDocument/2006/relationships/image" Target="../media/image526.png"/><Relationship Id="rId252" Type="http://schemas.openxmlformats.org/officeDocument/2006/relationships/customXml" Target="../ink/ink545.xml"/><Relationship Id="rId273" Type="http://schemas.openxmlformats.org/officeDocument/2006/relationships/image" Target="../media/image547.png"/><Relationship Id="rId294" Type="http://schemas.openxmlformats.org/officeDocument/2006/relationships/customXml" Target="../ink/ink566.xml"/><Relationship Id="rId308" Type="http://schemas.openxmlformats.org/officeDocument/2006/relationships/customXml" Target="../ink/ink573.xml"/><Relationship Id="rId47" Type="http://schemas.openxmlformats.org/officeDocument/2006/relationships/image" Target="../media/image435.png"/><Relationship Id="rId68" Type="http://schemas.openxmlformats.org/officeDocument/2006/relationships/customXml" Target="../ink/ink453.xml"/><Relationship Id="rId89" Type="http://schemas.openxmlformats.org/officeDocument/2006/relationships/image" Target="../media/image456.png"/><Relationship Id="rId112" Type="http://schemas.openxmlformats.org/officeDocument/2006/relationships/customXml" Target="../ink/ink475.xml"/><Relationship Id="rId133" Type="http://schemas.openxmlformats.org/officeDocument/2006/relationships/image" Target="../media/image478.png"/><Relationship Id="rId154" Type="http://schemas.openxmlformats.org/officeDocument/2006/relationships/customXml" Target="../ink/ink496.xml"/><Relationship Id="rId175" Type="http://schemas.openxmlformats.org/officeDocument/2006/relationships/image" Target="../media/image498.png"/><Relationship Id="rId196" Type="http://schemas.openxmlformats.org/officeDocument/2006/relationships/customXml" Target="../ink/ink517.xml"/><Relationship Id="rId200" Type="http://schemas.openxmlformats.org/officeDocument/2006/relationships/customXml" Target="../ink/ink519.xml"/><Relationship Id="rId16" Type="http://schemas.openxmlformats.org/officeDocument/2006/relationships/customXml" Target="../ink/ink427.xml"/><Relationship Id="rId221" Type="http://schemas.openxmlformats.org/officeDocument/2006/relationships/image" Target="../media/image521.png"/><Relationship Id="rId242" Type="http://schemas.openxmlformats.org/officeDocument/2006/relationships/customXml" Target="../ink/ink540.xml"/><Relationship Id="rId263" Type="http://schemas.openxmlformats.org/officeDocument/2006/relationships/image" Target="../media/image542.png"/><Relationship Id="rId284" Type="http://schemas.openxmlformats.org/officeDocument/2006/relationships/customXml" Target="../ink/ink561.xml"/><Relationship Id="rId319" Type="http://schemas.openxmlformats.org/officeDocument/2006/relationships/image" Target="../media/image570.png"/><Relationship Id="rId37" Type="http://schemas.openxmlformats.org/officeDocument/2006/relationships/image" Target="../media/image430.png"/><Relationship Id="rId58" Type="http://schemas.openxmlformats.org/officeDocument/2006/relationships/customXml" Target="../ink/ink448.xml"/><Relationship Id="rId79" Type="http://schemas.openxmlformats.org/officeDocument/2006/relationships/image" Target="../media/image451.png"/><Relationship Id="rId102" Type="http://schemas.openxmlformats.org/officeDocument/2006/relationships/customXml" Target="../ink/ink470.xml"/><Relationship Id="rId123" Type="http://schemas.openxmlformats.org/officeDocument/2006/relationships/image" Target="../media/image473.png"/><Relationship Id="rId144" Type="http://schemas.openxmlformats.org/officeDocument/2006/relationships/customXml" Target="../ink/ink491.xml"/><Relationship Id="rId90" Type="http://schemas.openxmlformats.org/officeDocument/2006/relationships/customXml" Target="../ink/ink464.xml"/><Relationship Id="rId165" Type="http://schemas.openxmlformats.org/officeDocument/2006/relationships/image" Target="../media/image493.png"/><Relationship Id="rId186" Type="http://schemas.openxmlformats.org/officeDocument/2006/relationships/customXml" Target="../ink/ink512.xml"/><Relationship Id="rId211" Type="http://schemas.openxmlformats.org/officeDocument/2006/relationships/image" Target="../media/image516.png"/><Relationship Id="rId232" Type="http://schemas.openxmlformats.org/officeDocument/2006/relationships/customXml" Target="../ink/ink535.xml"/><Relationship Id="rId253" Type="http://schemas.openxmlformats.org/officeDocument/2006/relationships/image" Target="../media/image537.png"/><Relationship Id="rId274" Type="http://schemas.openxmlformats.org/officeDocument/2006/relationships/customXml" Target="../ink/ink556.xml"/><Relationship Id="rId295" Type="http://schemas.openxmlformats.org/officeDocument/2006/relationships/image" Target="../media/image558.png"/><Relationship Id="rId309" Type="http://schemas.openxmlformats.org/officeDocument/2006/relationships/image" Target="../media/image565.png"/><Relationship Id="rId27" Type="http://schemas.openxmlformats.org/officeDocument/2006/relationships/image" Target="../media/image425.png"/><Relationship Id="rId48" Type="http://schemas.openxmlformats.org/officeDocument/2006/relationships/customXml" Target="../ink/ink443.xml"/><Relationship Id="rId69" Type="http://schemas.openxmlformats.org/officeDocument/2006/relationships/image" Target="../media/image446.png"/><Relationship Id="rId113" Type="http://schemas.openxmlformats.org/officeDocument/2006/relationships/image" Target="../media/image468.png"/><Relationship Id="rId134" Type="http://schemas.openxmlformats.org/officeDocument/2006/relationships/customXml" Target="../ink/ink486.xml"/><Relationship Id="rId320" Type="http://schemas.openxmlformats.org/officeDocument/2006/relationships/customXml" Target="../ink/ink579.xml"/><Relationship Id="rId80" Type="http://schemas.openxmlformats.org/officeDocument/2006/relationships/customXml" Target="../ink/ink459.xml"/><Relationship Id="rId155" Type="http://schemas.openxmlformats.org/officeDocument/2006/relationships/image" Target="../media/image488.png"/><Relationship Id="rId176" Type="http://schemas.openxmlformats.org/officeDocument/2006/relationships/customXml" Target="../ink/ink507.xml"/><Relationship Id="rId197" Type="http://schemas.openxmlformats.org/officeDocument/2006/relationships/image" Target="../media/image509.png"/><Relationship Id="rId201" Type="http://schemas.openxmlformats.org/officeDocument/2006/relationships/image" Target="../media/image511.png"/><Relationship Id="rId222" Type="http://schemas.openxmlformats.org/officeDocument/2006/relationships/customXml" Target="../ink/ink530.xml"/><Relationship Id="rId243" Type="http://schemas.openxmlformats.org/officeDocument/2006/relationships/image" Target="../media/image532.png"/><Relationship Id="rId264" Type="http://schemas.openxmlformats.org/officeDocument/2006/relationships/customXml" Target="../ink/ink551.xml"/><Relationship Id="rId285" Type="http://schemas.openxmlformats.org/officeDocument/2006/relationships/image" Target="../media/image553.png"/><Relationship Id="rId17" Type="http://schemas.openxmlformats.org/officeDocument/2006/relationships/image" Target="../media/image420.png"/><Relationship Id="rId38" Type="http://schemas.openxmlformats.org/officeDocument/2006/relationships/customXml" Target="../ink/ink438.xml"/><Relationship Id="rId59" Type="http://schemas.openxmlformats.org/officeDocument/2006/relationships/image" Target="../media/image441.png"/><Relationship Id="rId103" Type="http://schemas.openxmlformats.org/officeDocument/2006/relationships/image" Target="../media/image463.png"/><Relationship Id="rId124" Type="http://schemas.openxmlformats.org/officeDocument/2006/relationships/customXml" Target="../ink/ink481.xml"/><Relationship Id="rId310" Type="http://schemas.openxmlformats.org/officeDocument/2006/relationships/customXml" Target="../ink/ink574.xml"/><Relationship Id="rId70" Type="http://schemas.openxmlformats.org/officeDocument/2006/relationships/customXml" Target="../ink/ink454.xml"/><Relationship Id="rId91" Type="http://schemas.openxmlformats.org/officeDocument/2006/relationships/image" Target="../media/image457.png"/><Relationship Id="rId145" Type="http://schemas.openxmlformats.org/officeDocument/2006/relationships/image" Target="../media/image483.png"/><Relationship Id="rId166" Type="http://schemas.openxmlformats.org/officeDocument/2006/relationships/customXml" Target="../ink/ink502.xml"/><Relationship Id="rId187" Type="http://schemas.openxmlformats.org/officeDocument/2006/relationships/image" Target="../media/image5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5.xml"/><Relationship Id="rId233" Type="http://schemas.openxmlformats.org/officeDocument/2006/relationships/image" Target="../media/image527.png"/><Relationship Id="rId254" Type="http://schemas.openxmlformats.org/officeDocument/2006/relationships/customXml" Target="../ink/ink546.xml"/><Relationship Id="rId28" Type="http://schemas.openxmlformats.org/officeDocument/2006/relationships/customXml" Target="../ink/ink433.xml"/><Relationship Id="rId49" Type="http://schemas.openxmlformats.org/officeDocument/2006/relationships/image" Target="../media/image436.png"/><Relationship Id="rId114" Type="http://schemas.openxmlformats.org/officeDocument/2006/relationships/customXml" Target="../ink/ink476.xml"/><Relationship Id="rId275" Type="http://schemas.openxmlformats.org/officeDocument/2006/relationships/image" Target="../media/image548.png"/><Relationship Id="rId296" Type="http://schemas.openxmlformats.org/officeDocument/2006/relationships/customXml" Target="../ink/ink567.xml"/><Relationship Id="rId300" Type="http://schemas.openxmlformats.org/officeDocument/2006/relationships/customXml" Target="../ink/ink569.xml"/><Relationship Id="rId60" Type="http://schemas.openxmlformats.org/officeDocument/2006/relationships/customXml" Target="../ink/ink449.xml"/><Relationship Id="rId81" Type="http://schemas.openxmlformats.org/officeDocument/2006/relationships/image" Target="../media/image452.png"/><Relationship Id="rId135" Type="http://schemas.openxmlformats.org/officeDocument/2006/relationships/image" Target="../media/image479.png"/><Relationship Id="rId156" Type="http://schemas.openxmlformats.org/officeDocument/2006/relationships/customXml" Target="../ink/ink497.xml"/><Relationship Id="rId177" Type="http://schemas.openxmlformats.org/officeDocument/2006/relationships/image" Target="../media/image499.png"/><Relationship Id="rId198" Type="http://schemas.openxmlformats.org/officeDocument/2006/relationships/customXml" Target="../ink/ink518.xml"/><Relationship Id="rId321" Type="http://schemas.openxmlformats.org/officeDocument/2006/relationships/image" Target="../media/image571.png"/><Relationship Id="rId202" Type="http://schemas.openxmlformats.org/officeDocument/2006/relationships/customXml" Target="../ink/ink520.xml"/><Relationship Id="rId223" Type="http://schemas.openxmlformats.org/officeDocument/2006/relationships/image" Target="../media/image522.png"/><Relationship Id="rId244" Type="http://schemas.openxmlformats.org/officeDocument/2006/relationships/customXml" Target="../ink/ink541.xml"/><Relationship Id="rId18" Type="http://schemas.openxmlformats.org/officeDocument/2006/relationships/customXml" Target="../ink/ink428.xml"/><Relationship Id="rId39" Type="http://schemas.openxmlformats.org/officeDocument/2006/relationships/image" Target="../media/image431.png"/><Relationship Id="rId265" Type="http://schemas.openxmlformats.org/officeDocument/2006/relationships/image" Target="../media/image543.png"/><Relationship Id="rId286" Type="http://schemas.openxmlformats.org/officeDocument/2006/relationships/customXml" Target="../ink/ink562.xml"/><Relationship Id="rId50" Type="http://schemas.openxmlformats.org/officeDocument/2006/relationships/customXml" Target="../ink/ink444.xml"/><Relationship Id="rId104" Type="http://schemas.openxmlformats.org/officeDocument/2006/relationships/customXml" Target="../ink/ink471.xml"/><Relationship Id="rId125" Type="http://schemas.openxmlformats.org/officeDocument/2006/relationships/image" Target="../media/image474.png"/><Relationship Id="rId146" Type="http://schemas.openxmlformats.org/officeDocument/2006/relationships/customXml" Target="../ink/ink492.xml"/><Relationship Id="rId167" Type="http://schemas.openxmlformats.org/officeDocument/2006/relationships/image" Target="../media/image494.png"/><Relationship Id="rId188" Type="http://schemas.openxmlformats.org/officeDocument/2006/relationships/customXml" Target="../ink/ink513.xml"/><Relationship Id="rId311" Type="http://schemas.openxmlformats.org/officeDocument/2006/relationships/image" Target="../media/image566.png"/><Relationship Id="rId71" Type="http://schemas.openxmlformats.org/officeDocument/2006/relationships/image" Target="../media/image447.png"/><Relationship Id="rId92" Type="http://schemas.openxmlformats.org/officeDocument/2006/relationships/customXml" Target="../ink/ink465.xml"/><Relationship Id="rId213" Type="http://schemas.openxmlformats.org/officeDocument/2006/relationships/image" Target="../media/image517.png"/><Relationship Id="rId234" Type="http://schemas.openxmlformats.org/officeDocument/2006/relationships/customXml" Target="../ink/ink536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26.png"/><Relationship Id="rId255" Type="http://schemas.openxmlformats.org/officeDocument/2006/relationships/image" Target="../media/image538.png"/><Relationship Id="rId276" Type="http://schemas.openxmlformats.org/officeDocument/2006/relationships/customXml" Target="../ink/ink557.xml"/><Relationship Id="rId297" Type="http://schemas.openxmlformats.org/officeDocument/2006/relationships/image" Target="../media/image559.png"/><Relationship Id="rId40" Type="http://schemas.openxmlformats.org/officeDocument/2006/relationships/customXml" Target="../ink/ink439.xml"/><Relationship Id="rId115" Type="http://schemas.openxmlformats.org/officeDocument/2006/relationships/image" Target="../media/image469.png"/><Relationship Id="rId136" Type="http://schemas.openxmlformats.org/officeDocument/2006/relationships/customXml" Target="../ink/ink487.xml"/><Relationship Id="rId157" Type="http://schemas.openxmlformats.org/officeDocument/2006/relationships/image" Target="../media/image489.png"/><Relationship Id="rId178" Type="http://schemas.openxmlformats.org/officeDocument/2006/relationships/customXml" Target="../ink/ink508.xml"/><Relationship Id="rId301" Type="http://schemas.openxmlformats.org/officeDocument/2006/relationships/image" Target="../media/image561.png"/><Relationship Id="rId322" Type="http://schemas.openxmlformats.org/officeDocument/2006/relationships/customXml" Target="../ink/ink580.xml"/><Relationship Id="rId61" Type="http://schemas.openxmlformats.org/officeDocument/2006/relationships/image" Target="../media/image442.png"/><Relationship Id="rId82" Type="http://schemas.openxmlformats.org/officeDocument/2006/relationships/customXml" Target="../ink/ink460.xml"/><Relationship Id="rId199" Type="http://schemas.openxmlformats.org/officeDocument/2006/relationships/image" Target="../media/image510.png"/><Relationship Id="rId203" Type="http://schemas.openxmlformats.org/officeDocument/2006/relationships/image" Target="../media/image512.png"/><Relationship Id="rId19" Type="http://schemas.openxmlformats.org/officeDocument/2006/relationships/image" Target="../media/image421.png"/><Relationship Id="rId224" Type="http://schemas.openxmlformats.org/officeDocument/2006/relationships/customXml" Target="../ink/ink531.xml"/><Relationship Id="rId245" Type="http://schemas.openxmlformats.org/officeDocument/2006/relationships/image" Target="../media/image533.png"/><Relationship Id="rId266" Type="http://schemas.openxmlformats.org/officeDocument/2006/relationships/customXml" Target="../ink/ink552.xml"/><Relationship Id="rId287" Type="http://schemas.openxmlformats.org/officeDocument/2006/relationships/image" Target="../media/image554.png"/><Relationship Id="rId30" Type="http://schemas.openxmlformats.org/officeDocument/2006/relationships/customXml" Target="../ink/ink434.xml"/><Relationship Id="rId105" Type="http://schemas.openxmlformats.org/officeDocument/2006/relationships/image" Target="../media/image464.png"/><Relationship Id="rId126" Type="http://schemas.openxmlformats.org/officeDocument/2006/relationships/customXml" Target="../ink/ink482.xml"/><Relationship Id="rId147" Type="http://schemas.openxmlformats.org/officeDocument/2006/relationships/image" Target="../media/image484.png"/><Relationship Id="rId168" Type="http://schemas.openxmlformats.org/officeDocument/2006/relationships/customXml" Target="../ink/ink503.xml"/><Relationship Id="rId312" Type="http://schemas.openxmlformats.org/officeDocument/2006/relationships/customXml" Target="../ink/ink575.xml"/><Relationship Id="rId51" Type="http://schemas.openxmlformats.org/officeDocument/2006/relationships/image" Target="../media/image437.png"/><Relationship Id="rId72" Type="http://schemas.openxmlformats.org/officeDocument/2006/relationships/customXml" Target="../ink/ink455.xml"/><Relationship Id="rId93" Type="http://schemas.openxmlformats.org/officeDocument/2006/relationships/image" Target="../media/image458.png"/><Relationship Id="rId189" Type="http://schemas.openxmlformats.org/officeDocument/2006/relationships/image" Target="../media/image505.png"/><Relationship Id="rId3" Type="http://schemas.openxmlformats.org/officeDocument/2006/relationships/image" Target="../media/image4610.png"/><Relationship Id="rId214" Type="http://schemas.openxmlformats.org/officeDocument/2006/relationships/customXml" Target="../ink/ink526.xml"/><Relationship Id="rId235" Type="http://schemas.openxmlformats.org/officeDocument/2006/relationships/image" Target="../media/image528.png"/><Relationship Id="rId256" Type="http://schemas.openxmlformats.org/officeDocument/2006/relationships/customXml" Target="../ink/ink547.xml"/><Relationship Id="rId277" Type="http://schemas.openxmlformats.org/officeDocument/2006/relationships/image" Target="../media/image549.png"/><Relationship Id="rId298" Type="http://schemas.openxmlformats.org/officeDocument/2006/relationships/customXml" Target="../ink/ink568.xml"/><Relationship Id="rId116" Type="http://schemas.openxmlformats.org/officeDocument/2006/relationships/customXml" Target="../ink/ink477.xml"/><Relationship Id="rId137" Type="http://schemas.openxmlformats.org/officeDocument/2006/relationships/image" Target="../media/image480.png"/><Relationship Id="rId158" Type="http://schemas.openxmlformats.org/officeDocument/2006/relationships/customXml" Target="../ink/ink498.xml"/><Relationship Id="rId302" Type="http://schemas.openxmlformats.org/officeDocument/2006/relationships/customXml" Target="../ink/ink570.xml"/><Relationship Id="rId323" Type="http://schemas.openxmlformats.org/officeDocument/2006/relationships/customXml" Target="../ink/ink581.xml"/><Relationship Id="rId20" Type="http://schemas.openxmlformats.org/officeDocument/2006/relationships/customXml" Target="../ink/ink429.xml"/><Relationship Id="rId41" Type="http://schemas.openxmlformats.org/officeDocument/2006/relationships/image" Target="../media/image432.png"/><Relationship Id="rId62" Type="http://schemas.openxmlformats.org/officeDocument/2006/relationships/customXml" Target="../ink/ink450.xml"/><Relationship Id="rId83" Type="http://schemas.openxmlformats.org/officeDocument/2006/relationships/image" Target="../media/image453.png"/><Relationship Id="rId179" Type="http://schemas.openxmlformats.org/officeDocument/2006/relationships/image" Target="../media/image500.png"/><Relationship Id="rId190" Type="http://schemas.openxmlformats.org/officeDocument/2006/relationships/customXml" Target="../ink/ink514.xml"/><Relationship Id="rId204" Type="http://schemas.openxmlformats.org/officeDocument/2006/relationships/customXml" Target="../ink/ink521.xml"/><Relationship Id="rId225" Type="http://schemas.openxmlformats.org/officeDocument/2006/relationships/image" Target="../media/image523.png"/><Relationship Id="rId246" Type="http://schemas.openxmlformats.org/officeDocument/2006/relationships/customXml" Target="../ink/ink542.xml"/><Relationship Id="rId267" Type="http://schemas.openxmlformats.org/officeDocument/2006/relationships/image" Target="../media/image544.png"/><Relationship Id="rId288" Type="http://schemas.openxmlformats.org/officeDocument/2006/relationships/customXml" Target="../ink/ink563.xml"/><Relationship Id="rId106" Type="http://schemas.openxmlformats.org/officeDocument/2006/relationships/customXml" Target="../ink/ink472.xml"/><Relationship Id="rId127" Type="http://schemas.openxmlformats.org/officeDocument/2006/relationships/image" Target="../media/image475.png"/><Relationship Id="rId313" Type="http://schemas.openxmlformats.org/officeDocument/2006/relationships/image" Target="../media/image567.png"/><Relationship Id="rId10" Type="http://schemas.openxmlformats.org/officeDocument/2006/relationships/customXml" Target="../ink/ink424.xml"/><Relationship Id="rId31" Type="http://schemas.openxmlformats.org/officeDocument/2006/relationships/image" Target="../media/image427.png"/><Relationship Id="rId52" Type="http://schemas.openxmlformats.org/officeDocument/2006/relationships/customXml" Target="../ink/ink445.xml"/><Relationship Id="rId73" Type="http://schemas.openxmlformats.org/officeDocument/2006/relationships/image" Target="../media/image448.png"/><Relationship Id="rId94" Type="http://schemas.openxmlformats.org/officeDocument/2006/relationships/customXml" Target="../ink/ink466.xml"/><Relationship Id="rId148" Type="http://schemas.openxmlformats.org/officeDocument/2006/relationships/customXml" Target="../ink/ink493.xml"/><Relationship Id="rId169" Type="http://schemas.openxmlformats.org/officeDocument/2006/relationships/image" Target="../media/image495.png"/><Relationship Id="rId4" Type="http://schemas.openxmlformats.org/officeDocument/2006/relationships/image" Target="../media/image4710.png"/><Relationship Id="rId180" Type="http://schemas.openxmlformats.org/officeDocument/2006/relationships/customXml" Target="../ink/ink509.xml"/><Relationship Id="rId215" Type="http://schemas.openxmlformats.org/officeDocument/2006/relationships/image" Target="../media/image518.png"/><Relationship Id="rId236" Type="http://schemas.openxmlformats.org/officeDocument/2006/relationships/customXml" Target="../ink/ink537.xml"/><Relationship Id="rId257" Type="http://schemas.openxmlformats.org/officeDocument/2006/relationships/image" Target="../media/image539.png"/><Relationship Id="rId278" Type="http://schemas.openxmlformats.org/officeDocument/2006/relationships/customXml" Target="../ink/ink558.xml"/><Relationship Id="rId303" Type="http://schemas.openxmlformats.org/officeDocument/2006/relationships/image" Target="../media/image562.png"/><Relationship Id="rId42" Type="http://schemas.openxmlformats.org/officeDocument/2006/relationships/customXml" Target="../ink/ink440.xml"/><Relationship Id="rId84" Type="http://schemas.openxmlformats.org/officeDocument/2006/relationships/customXml" Target="../ink/ink461.xml"/><Relationship Id="rId138" Type="http://schemas.openxmlformats.org/officeDocument/2006/relationships/customXml" Target="../ink/ink488.xml"/><Relationship Id="rId191" Type="http://schemas.openxmlformats.org/officeDocument/2006/relationships/image" Target="../media/image506.png"/><Relationship Id="rId205" Type="http://schemas.openxmlformats.org/officeDocument/2006/relationships/image" Target="../media/image513.png"/><Relationship Id="rId247" Type="http://schemas.openxmlformats.org/officeDocument/2006/relationships/image" Target="../media/image534.png"/><Relationship Id="rId107" Type="http://schemas.openxmlformats.org/officeDocument/2006/relationships/image" Target="../media/image465.png"/><Relationship Id="rId289" Type="http://schemas.openxmlformats.org/officeDocument/2006/relationships/image" Target="../media/image555.png"/><Relationship Id="rId11" Type="http://schemas.openxmlformats.org/officeDocument/2006/relationships/image" Target="../media/image417.png"/><Relationship Id="rId53" Type="http://schemas.openxmlformats.org/officeDocument/2006/relationships/image" Target="../media/image438.png"/><Relationship Id="rId149" Type="http://schemas.openxmlformats.org/officeDocument/2006/relationships/image" Target="../media/image485.png"/><Relationship Id="rId314" Type="http://schemas.openxmlformats.org/officeDocument/2006/relationships/customXml" Target="../ink/ink576.xml"/><Relationship Id="rId95" Type="http://schemas.openxmlformats.org/officeDocument/2006/relationships/image" Target="../media/image459.png"/><Relationship Id="rId160" Type="http://schemas.openxmlformats.org/officeDocument/2006/relationships/customXml" Target="../ink/ink499.xml"/><Relationship Id="rId216" Type="http://schemas.openxmlformats.org/officeDocument/2006/relationships/customXml" Target="../ink/ink527.xml"/><Relationship Id="rId258" Type="http://schemas.openxmlformats.org/officeDocument/2006/relationships/customXml" Target="../ink/ink548.xml"/><Relationship Id="rId22" Type="http://schemas.openxmlformats.org/officeDocument/2006/relationships/customXml" Target="../ink/ink430.xml"/><Relationship Id="rId64" Type="http://schemas.openxmlformats.org/officeDocument/2006/relationships/customXml" Target="../ink/ink451.xml"/><Relationship Id="rId118" Type="http://schemas.openxmlformats.org/officeDocument/2006/relationships/customXml" Target="../ink/ink478.xml"/><Relationship Id="rId171" Type="http://schemas.openxmlformats.org/officeDocument/2006/relationships/image" Target="../media/image496.png"/><Relationship Id="rId227" Type="http://schemas.openxmlformats.org/officeDocument/2006/relationships/image" Target="../media/image524.png"/><Relationship Id="rId269" Type="http://schemas.openxmlformats.org/officeDocument/2006/relationships/image" Target="../media/image545.png"/><Relationship Id="rId33" Type="http://schemas.openxmlformats.org/officeDocument/2006/relationships/image" Target="../media/image428.png"/><Relationship Id="rId129" Type="http://schemas.openxmlformats.org/officeDocument/2006/relationships/image" Target="../media/image476.png"/><Relationship Id="rId280" Type="http://schemas.openxmlformats.org/officeDocument/2006/relationships/customXml" Target="../ink/ink559.xml"/><Relationship Id="rId75" Type="http://schemas.openxmlformats.org/officeDocument/2006/relationships/image" Target="../media/image449.png"/><Relationship Id="rId140" Type="http://schemas.openxmlformats.org/officeDocument/2006/relationships/customXml" Target="../ink/ink489.xml"/><Relationship Id="rId182" Type="http://schemas.openxmlformats.org/officeDocument/2006/relationships/customXml" Target="../ink/ink510.xml"/><Relationship Id="rId6" Type="http://schemas.openxmlformats.org/officeDocument/2006/relationships/image" Target="../media/image4910.png"/><Relationship Id="rId238" Type="http://schemas.openxmlformats.org/officeDocument/2006/relationships/customXml" Target="../ink/ink538.xml"/><Relationship Id="rId291" Type="http://schemas.openxmlformats.org/officeDocument/2006/relationships/image" Target="../media/image556.png"/><Relationship Id="rId305" Type="http://schemas.openxmlformats.org/officeDocument/2006/relationships/image" Target="../media/image563.png"/><Relationship Id="rId44" Type="http://schemas.openxmlformats.org/officeDocument/2006/relationships/customXml" Target="../ink/ink441.xml"/><Relationship Id="rId86" Type="http://schemas.openxmlformats.org/officeDocument/2006/relationships/customXml" Target="../ink/ink462.xml"/><Relationship Id="rId151" Type="http://schemas.openxmlformats.org/officeDocument/2006/relationships/image" Target="../media/image486.png"/><Relationship Id="rId193" Type="http://schemas.openxmlformats.org/officeDocument/2006/relationships/image" Target="../media/image507.png"/><Relationship Id="rId207" Type="http://schemas.openxmlformats.org/officeDocument/2006/relationships/image" Target="../media/image514.png"/><Relationship Id="rId249" Type="http://schemas.openxmlformats.org/officeDocument/2006/relationships/image" Target="../media/image535.png"/><Relationship Id="rId13" Type="http://schemas.openxmlformats.org/officeDocument/2006/relationships/image" Target="../media/image418.png"/><Relationship Id="rId109" Type="http://schemas.openxmlformats.org/officeDocument/2006/relationships/image" Target="../media/image466.png"/><Relationship Id="rId260" Type="http://schemas.openxmlformats.org/officeDocument/2006/relationships/customXml" Target="../ink/ink549.xml"/><Relationship Id="rId316" Type="http://schemas.openxmlformats.org/officeDocument/2006/relationships/customXml" Target="../ink/ink5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customXml" Target="../ink/ink582.xml"/><Relationship Id="rId7" Type="http://schemas.openxmlformats.org/officeDocument/2006/relationships/customXml" Target="../ink/ink58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4.png"/><Relationship Id="rId5" Type="http://schemas.openxmlformats.org/officeDocument/2006/relationships/customXml" Target="../ink/ink583.xml"/><Relationship Id="rId4" Type="http://schemas.openxmlformats.org/officeDocument/2006/relationships/image" Target="../media/image5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customXml" Target="../ink/ink590.xml"/><Relationship Id="rId3" Type="http://schemas.openxmlformats.org/officeDocument/2006/relationships/customXml" Target="../ink/ink585.xml"/><Relationship Id="rId7" Type="http://schemas.openxmlformats.org/officeDocument/2006/relationships/customXml" Target="../ink/ink587.xml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7.png"/><Relationship Id="rId11" Type="http://schemas.openxmlformats.org/officeDocument/2006/relationships/customXml" Target="../ink/ink589.xml"/><Relationship Id="rId5" Type="http://schemas.openxmlformats.org/officeDocument/2006/relationships/customXml" Target="../ink/ink586.xml"/><Relationship Id="rId15" Type="http://schemas.openxmlformats.org/officeDocument/2006/relationships/customXml" Target="../ink/ink591.xml"/><Relationship Id="rId10" Type="http://schemas.openxmlformats.org/officeDocument/2006/relationships/image" Target="../media/image579.png"/><Relationship Id="rId4" Type="http://schemas.openxmlformats.org/officeDocument/2006/relationships/image" Target="../media/image576.png"/><Relationship Id="rId9" Type="http://schemas.openxmlformats.org/officeDocument/2006/relationships/customXml" Target="../ink/ink588.xml"/><Relationship Id="rId14" Type="http://schemas.openxmlformats.org/officeDocument/2006/relationships/image" Target="../media/image581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601.xml"/><Relationship Id="rId170" Type="http://schemas.openxmlformats.org/officeDocument/2006/relationships/image" Target="../media/image664.png"/><Relationship Id="rId268" Type="http://schemas.openxmlformats.org/officeDocument/2006/relationships/customXml" Target="../ink/ink726.xml"/><Relationship Id="rId475" Type="http://schemas.openxmlformats.org/officeDocument/2006/relationships/customXml" Target="../ink/ink833.xml"/><Relationship Id="rId682" Type="http://schemas.openxmlformats.org/officeDocument/2006/relationships/customXml" Target="../ink/ink939.xml"/><Relationship Id="rId128" Type="http://schemas.openxmlformats.org/officeDocument/2006/relationships/customXml" Target="../ink/ink655.xml"/><Relationship Id="rId335" Type="http://schemas.openxmlformats.org/officeDocument/2006/relationships/customXml" Target="../ink/ink761.xml"/><Relationship Id="rId542" Type="http://schemas.openxmlformats.org/officeDocument/2006/relationships/image" Target="../media/image843.png"/><Relationship Id="rId987" Type="http://schemas.openxmlformats.org/officeDocument/2006/relationships/image" Target="../media/image1061.png"/><Relationship Id="rId402" Type="http://schemas.openxmlformats.org/officeDocument/2006/relationships/image" Target="../media/image775.png"/><Relationship Id="rId847" Type="http://schemas.openxmlformats.org/officeDocument/2006/relationships/image" Target="../media/image992.png"/><Relationship Id="rId1032" Type="http://schemas.openxmlformats.org/officeDocument/2006/relationships/customXml" Target="../ink/ink1116.xml"/><Relationship Id="rId707" Type="http://schemas.openxmlformats.org/officeDocument/2006/relationships/image" Target="../media/image923.png"/><Relationship Id="rId914" Type="http://schemas.openxmlformats.org/officeDocument/2006/relationships/image" Target="../media/image1025.png"/><Relationship Id="rId43" Type="http://schemas.openxmlformats.org/officeDocument/2006/relationships/customXml" Target="../ink/ink612.xml"/><Relationship Id="rId192" Type="http://schemas.openxmlformats.org/officeDocument/2006/relationships/image" Target="../media/image675.png"/><Relationship Id="rId497" Type="http://schemas.openxmlformats.org/officeDocument/2006/relationships/image" Target="../media/image821.png"/><Relationship Id="rId357" Type="http://schemas.openxmlformats.org/officeDocument/2006/relationships/customXml" Target="../ink/ink772.xml"/><Relationship Id="rId217" Type="http://schemas.openxmlformats.org/officeDocument/2006/relationships/image" Target="../media/image687.png"/><Relationship Id="rId564" Type="http://schemas.openxmlformats.org/officeDocument/2006/relationships/image" Target="../media/image854.png"/><Relationship Id="rId771" Type="http://schemas.openxmlformats.org/officeDocument/2006/relationships/customXml" Target="../ink/ink984.xml"/><Relationship Id="rId869" Type="http://schemas.openxmlformats.org/officeDocument/2006/relationships/image" Target="../media/image1003.png"/><Relationship Id="rId424" Type="http://schemas.openxmlformats.org/officeDocument/2006/relationships/customXml" Target="../ink/ink807.xml"/><Relationship Id="rId631" Type="http://schemas.openxmlformats.org/officeDocument/2006/relationships/customXml" Target="../ink/ink913.xml"/><Relationship Id="rId729" Type="http://schemas.openxmlformats.org/officeDocument/2006/relationships/image" Target="../media/image934.png"/><Relationship Id="rId1054" Type="http://schemas.openxmlformats.org/officeDocument/2006/relationships/customXml" Target="../ink/ink1127.xml"/><Relationship Id="rId936" Type="http://schemas.openxmlformats.org/officeDocument/2006/relationships/image" Target="../media/image1036.png"/><Relationship Id="rId1121" Type="http://schemas.openxmlformats.org/officeDocument/2006/relationships/customXml" Target="../ink/ink1161.xml"/><Relationship Id="rId65" Type="http://schemas.openxmlformats.org/officeDocument/2006/relationships/customXml" Target="../ink/ink623.xml"/><Relationship Id="rId281" Type="http://schemas.openxmlformats.org/officeDocument/2006/relationships/image" Target="../media/image717.png"/><Relationship Id="rId141" Type="http://schemas.openxmlformats.org/officeDocument/2006/relationships/image" Target="../media/image650.png"/><Relationship Id="rId379" Type="http://schemas.openxmlformats.org/officeDocument/2006/relationships/image" Target="../media/image764.png"/><Relationship Id="rId586" Type="http://schemas.openxmlformats.org/officeDocument/2006/relationships/image" Target="../media/image249.png"/><Relationship Id="rId793" Type="http://schemas.openxmlformats.org/officeDocument/2006/relationships/customXml" Target="../ink/ink995.xml"/><Relationship Id="rId7" Type="http://schemas.openxmlformats.org/officeDocument/2006/relationships/customXml" Target="../ink/ink594.xml"/><Relationship Id="rId239" Type="http://schemas.openxmlformats.org/officeDocument/2006/relationships/image" Target="../media/image698.png"/><Relationship Id="rId446" Type="http://schemas.openxmlformats.org/officeDocument/2006/relationships/image" Target="../media/image796.png"/><Relationship Id="rId653" Type="http://schemas.openxmlformats.org/officeDocument/2006/relationships/customXml" Target="../ink/ink924.xml"/><Relationship Id="rId1076" Type="http://schemas.openxmlformats.org/officeDocument/2006/relationships/customXml" Target="../ink/ink1138.xml"/><Relationship Id="rId306" Type="http://schemas.openxmlformats.org/officeDocument/2006/relationships/customXml" Target="../ink/ink746.xml"/><Relationship Id="rId860" Type="http://schemas.openxmlformats.org/officeDocument/2006/relationships/customXml" Target="../ink/ink1029.xml"/><Relationship Id="rId958" Type="http://schemas.openxmlformats.org/officeDocument/2006/relationships/image" Target="../media/image1047.png"/><Relationship Id="rId1143" Type="http://schemas.openxmlformats.org/officeDocument/2006/relationships/customXml" Target="../ink/ink1172.xml"/><Relationship Id="rId87" Type="http://schemas.openxmlformats.org/officeDocument/2006/relationships/customXml" Target="../ink/ink634.xml"/><Relationship Id="rId513" Type="http://schemas.openxmlformats.org/officeDocument/2006/relationships/image" Target="../media/image829.png"/><Relationship Id="rId720" Type="http://schemas.openxmlformats.org/officeDocument/2006/relationships/customXml" Target="../ink/ink958.xml"/><Relationship Id="rId818" Type="http://schemas.openxmlformats.org/officeDocument/2006/relationships/image" Target="../media/image978.png"/><Relationship Id="rId1003" Type="http://schemas.openxmlformats.org/officeDocument/2006/relationships/image" Target="../media/image1069.png"/><Relationship Id="rId14" Type="http://schemas.openxmlformats.org/officeDocument/2006/relationships/image" Target="../media/image588.png"/><Relationship Id="rId163" Type="http://schemas.openxmlformats.org/officeDocument/2006/relationships/customXml" Target="../ink/ink673.xml"/><Relationship Id="rId370" Type="http://schemas.openxmlformats.org/officeDocument/2006/relationships/customXml" Target="../ink/ink779.xml"/><Relationship Id="rId230" Type="http://schemas.openxmlformats.org/officeDocument/2006/relationships/customXml" Target="../ink/ink707.xml"/><Relationship Id="rId468" Type="http://schemas.openxmlformats.org/officeDocument/2006/relationships/image" Target="../media/image807.png"/><Relationship Id="rId675" Type="http://schemas.openxmlformats.org/officeDocument/2006/relationships/image" Target="../media/image907.png"/><Relationship Id="rId882" Type="http://schemas.openxmlformats.org/officeDocument/2006/relationships/image" Target="../media/image1009.png"/><Relationship Id="rId1098" Type="http://schemas.openxmlformats.org/officeDocument/2006/relationships/image" Target="../media/image1116.png"/><Relationship Id="rId328" Type="http://schemas.openxmlformats.org/officeDocument/2006/relationships/image" Target="../media/image739.png"/><Relationship Id="rId535" Type="http://schemas.openxmlformats.org/officeDocument/2006/relationships/customXml" Target="../ink/ink864.xml"/><Relationship Id="rId742" Type="http://schemas.openxmlformats.org/officeDocument/2006/relationships/customXml" Target="../ink/ink969.xml"/><Relationship Id="rId602" Type="http://schemas.openxmlformats.org/officeDocument/2006/relationships/image" Target="../media/image872.png"/><Relationship Id="rId1025" Type="http://schemas.openxmlformats.org/officeDocument/2006/relationships/image" Target="../media/image1080.png"/><Relationship Id="rId907" Type="http://schemas.openxmlformats.org/officeDocument/2006/relationships/customXml" Target="../ink/ink1053.xml"/><Relationship Id="rId36" Type="http://schemas.openxmlformats.org/officeDocument/2006/relationships/image" Target="../media/image599.png"/><Relationship Id="rId185" Type="http://schemas.openxmlformats.org/officeDocument/2006/relationships/customXml" Target="../ink/ink684.xml"/><Relationship Id="rId392" Type="http://schemas.openxmlformats.org/officeDocument/2006/relationships/image" Target="../media/image770.png"/><Relationship Id="rId613" Type="http://schemas.openxmlformats.org/officeDocument/2006/relationships/customXml" Target="../ink/ink903.xml"/><Relationship Id="rId697" Type="http://schemas.openxmlformats.org/officeDocument/2006/relationships/image" Target="../media/image918.png"/><Relationship Id="rId820" Type="http://schemas.openxmlformats.org/officeDocument/2006/relationships/image" Target="../media/image979.png"/><Relationship Id="rId918" Type="http://schemas.openxmlformats.org/officeDocument/2006/relationships/image" Target="../media/image1027.png"/><Relationship Id="rId252" Type="http://schemas.openxmlformats.org/officeDocument/2006/relationships/customXml" Target="../ink/ink718.xml"/><Relationship Id="rId1103" Type="http://schemas.openxmlformats.org/officeDocument/2006/relationships/customXml" Target="../ink/ink1152.xml"/><Relationship Id="rId47" Type="http://schemas.openxmlformats.org/officeDocument/2006/relationships/customXml" Target="../ink/ink614.xml"/><Relationship Id="rId112" Type="http://schemas.openxmlformats.org/officeDocument/2006/relationships/image" Target="../media/image636.png"/><Relationship Id="rId557" Type="http://schemas.openxmlformats.org/officeDocument/2006/relationships/customXml" Target="../ink/ink875.xml"/><Relationship Id="rId764" Type="http://schemas.openxmlformats.org/officeDocument/2006/relationships/image" Target="../media/image951.png"/><Relationship Id="rId971" Type="http://schemas.openxmlformats.org/officeDocument/2006/relationships/image" Target="../media/image1053.png"/><Relationship Id="rId196" Type="http://schemas.openxmlformats.org/officeDocument/2006/relationships/image" Target="../media/image677.png"/><Relationship Id="rId417" Type="http://schemas.openxmlformats.org/officeDocument/2006/relationships/image" Target="../media/image782.png"/><Relationship Id="rId624" Type="http://schemas.openxmlformats.org/officeDocument/2006/relationships/customXml" Target="../ink/ink909.xml"/><Relationship Id="rId831" Type="http://schemas.openxmlformats.org/officeDocument/2006/relationships/customXml" Target="../ink/ink1014.xml"/><Relationship Id="rId1047" Type="http://schemas.openxmlformats.org/officeDocument/2006/relationships/image" Target="../media/image1091.png"/><Relationship Id="rId263" Type="http://schemas.openxmlformats.org/officeDocument/2006/relationships/image" Target="../media/image709.png"/><Relationship Id="rId470" Type="http://schemas.openxmlformats.org/officeDocument/2006/relationships/image" Target="../media/image808.png"/><Relationship Id="rId929" Type="http://schemas.openxmlformats.org/officeDocument/2006/relationships/customXml" Target="../ink/ink1064.xml"/><Relationship Id="rId1114" Type="http://schemas.openxmlformats.org/officeDocument/2006/relationships/image" Target="../media/image1124.png"/><Relationship Id="rId58" Type="http://schemas.openxmlformats.org/officeDocument/2006/relationships/image" Target="../media/image609.png"/><Relationship Id="rId123" Type="http://schemas.openxmlformats.org/officeDocument/2006/relationships/image" Target="../media/image641.png"/><Relationship Id="rId330" Type="http://schemas.openxmlformats.org/officeDocument/2006/relationships/image" Target="../media/image740.png"/><Relationship Id="rId568" Type="http://schemas.openxmlformats.org/officeDocument/2006/relationships/image" Target="../media/image856.png"/><Relationship Id="rId775" Type="http://schemas.openxmlformats.org/officeDocument/2006/relationships/customXml" Target="../ink/ink986.xml"/><Relationship Id="rId982" Type="http://schemas.openxmlformats.org/officeDocument/2006/relationships/customXml" Target="../ink/ink1091.xml"/><Relationship Id="rId428" Type="http://schemas.openxmlformats.org/officeDocument/2006/relationships/customXml" Target="../ink/ink809.xml"/><Relationship Id="rId635" Type="http://schemas.openxmlformats.org/officeDocument/2006/relationships/customXml" Target="../ink/ink915.xml"/><Relationship Id="rId842" Type="http://schemas.openxmlformats.org/officeDocument/2006/relationships/customXml" Target="../ink/ink1020.xml"/><Relationship Id="rId1058" Type="http://schemas.openxmlformats.org/officeDocument/2006/relationships/customXml" Target="../ink/ink1129.xml"/><Relationship Id="rId274" Type="http://schemas.openxmlformats.org/officeDocument/2006/relationships/customXml" Target="../ink/ink729.xml"/><Relationship Id="rId481" Type="http://schemas.openxmlformats.org/officeDocument/2006/relationships/image" Target="../media/image813.png"/><Relationship Id="rId702" Type="http://schemas.openxmlformats.org/officeDocument/2006/relationships/customXml" Target="../ink/ink949.xml"/><Relationship Id="rId1125" Type="http://schemas.openxmlformats.org/officeDocument/2006/relationships/customXml" Target="../ink/ink1163.xml"/><Relationship Id="rId69" Type="http://schemas.openxmlformats.org/officeDocument/2006/relationships/customXml" Target="../ink/ink625.xml"/><Relationship Id="rId134" Type="http://schemas.openxmlformats.org/officeDocument/2006/relationships/customXml" Target="../ink/ink658.xml"/><Relationship Id="rId579" Type="http://schemas.openxmlformats.org/officeDocument/2006/relationships/customXml" Target="../ink/ink886.xml"/><Relationship Id="rId786" Type="http://schemas.openxmlformats.org/officeDocument/2006/relationships/image" Target="../media/image962.png"/><Relationship Id="rId993" Type="http://schemas.openxmlformats.org/officeDocument/2006/relationships/image" Target="../media/image1064.png"/><Relationship Id="rId341" Type="http://schemas.openxmlformats.org/officeDocument/2006/relationships/customXml" Target="../ink/ink764.xml"/><Relationship Id="rId439" Type="http://schemas.openxmlformats.org/officeDocument/2006/relationships/customXml" Target="../ink/ink815.xml"/><Relationship Id="rId646" Type="http://schemas.openxmlformats.org/officeDocument/2006/relationships/image" Target="../media/image893.png"/><Relationship Id="rId1069" Type="http://schemas.openxmlformats.org/officeDocument/2006/relationships/image" Target="../media/image1102.png"/><Relationship Id="rId201" Type="http://schemas.openxmlformats.org/officeDocument/2006/relationships/customXml" Target="../ink/ink692.xml"/><Relationship Id="rId285" Type="http://schemas.openxmlformats.org/officeDocument/2006/relationships/customXml" Target="../ink/ink735.xml"/><Relationship Id="rId506" Type="http://schemas.openxmlformats.org/officeDocument/2006/relationships/customXml" Target="../ink/ink849.xml"/><Relationship Id="rId853" Type="http://schemas.openxmlformats.org/officeDocument/2006/relationships/image" Target="../media/image995.png"/><Relationship Id="rId1136" Type="http://schemas.openxmlformats.org/officeDocument/2006/relationships/image" Target="../media/image1135.png"/><Relationship Id="rId492" Type="http://schemas.openxmlformats.org/officeDocument/2006/relationships/customXml" Target="../ink/ink842.xml"/><Relationship Id="rId713" Type="http://schemas.openxmlformats.org/officeDocument/2006/relationships/image" Target="../media/image926.png"/><Relationship Id="rId797" Type="http://schemas.openxmlformats.org/officeDocument/2006/relationships/customXml" Target="../ink/ink997.xml"/><Relationship Id="rId920" Type="http://schemas.openxmlformats.org/officeDocument/2006/relationships/image" Target="../media/image1028.png"/><Relationship Id="rId145" Type="http://schemas.openxmlformats.org/officeDocument/2006/relationships/image" Target="../media/image652.png"/><Relationship Id="rId352" Type="http://schemas.openxmlformats.org/officeDocument/2006/relationships/image" Target="../media/image751.png"/><Relationship Id="rId212" Type="http://schemas.openxmlformats.org/officeDocument/2006/relationships/customXml" Target="../ink/ink698.xml"/><Relationship Id="rId657" Type="http://schemas.openxmlformats.org/officeDocument/2006/relationships/customXml" Target="../ink/ink926.xml"/><Relationship Id="rId864" Type="http://schemas.openxmlformats.org/officeDocument/2006/relationships/customXml" Target="../ink/ink1031.xml"/><Relationship Id="rId296" Type="http://schemas.openxmlformats.org/officeDocument/2006/relationships/customXml" Target="../ink/ink741.xml"/><Relationship Id="rId517" Type="http://schemas.openxmlformats.org/officeDocument/2006/relationships/image" Target="../media/image831.png"/><Relationship Id="rId724" Type="http://schemas.openxmlformats.org/officeDocument/2006/relationships/customXml" Target="../ink/ink960.xml"/><Relationship Id="rId931" Type="http://schemas.openxmlformats.org/officeDocument/2006/relationships/customXml" Target="../ink/ink1065.xml"/><Relationship Id="rId60" Type="http://schemas.openxmlformats.org/officeDocument/2006/relationships/image" Target="../media/image610.png"/><Relationship Id="rId156" Type="http://schemas.openxmlformats.org/officeDocument/2006/relationships/image" Target="../media/image657.png"/><Relationship Id="rId363" Type="http://schemas.openxmlformats.org/officeDocument/2006/relationships/customXml" Target="../ink/ink775.xml"/><Relationship Id="rId570" Type="http://schemas.openxmlformats.org/officeDocument/2006/relationships/image" Target="../media/image857.png"/><Relationship Id="rId1007" Type="http://schemas.openxmlformats.org/officeDocument/2006/relationships/image" Target="../media/image1071.png"/><Relationship Id="rId223" Type="http://schemas.openxmlformats.org/officeDocument/2006/relationships/image" Target="../media/image690.png"/><Relationship Id="rId430" Type="http://schemas.openxmlformats.org/officeDocument/2006/relationships/customXml" Target="../ink/ink810.xml"/><Relationship Id="rId668" Type="http://schemas.openxmlformats.org/officeDocument/2006/relationships/image" Target="../media/image904.png"/><Relationship Id="rId875" Type="http://schemas.openxmlformats.org/officeDocument/2006/relationships/image" Target="../media/image1006.png"/><Relationship Id="rId1060" Type="http://schemas.openxmlformats.org/officeDocument/2006/relationships/customXml" Target="../ink/ink1130.xml"/><Relationship Id="rId18" Type="http://schemas.openxmlformats.org/officeDocument/2006/relationships/image" Target="../media/image590.png"/><Relationship Id="rId528" Type="http://schemas.openxmlformats.org/officeDocument/2006/relationships/image" Target="../media/image836.png"/><Relationship Id="rId735" Type="http://schemas.openxmlformats.org/officeDocument/2006/relationships/image" Target="../media/image937.png"/><Relationship Id="rId942" Type="http://schemas.openxmlformats.org/officeDocument/2006/relationships/image" Target="../media/image1039.png"/><Relationship Id="rId167" Type="http://schemas.openxmlformats.org/officeDocument/2006/relationships/customXml" Target="../ink/ink675.xml"/><Relationship Id="rId374" Type="http://schemas.openxmlformats.org/officeDocument/2006/relationships/customXml" Target="../ink/ink781.xml"/><Relationship Id="rId581" Type="http://schemas.openxmlformats.org/officeDocument/2006/relationships/customXml" Target="../ink/ink887.xml"/><Relationship Id="rId1018" Type="http://schemas.openxmlformats.org/officeDocument/2006/relationships/customXml" Target="../ink/ink1109.xml"/><Relationship Id="rId71" Type="http://schemas.openxmlformats.org/officeDocument/2006/relationships/customXml" Target="../ink/ink626.xml"/><Relationship Id="rId234" Type="http://schemas.openxmlformats.org/officeDocument/2006/relationships/customXml" Target="../ink/ink709.xml"/><Relationship Id="rId679" Type="http://schemas.openxmlformats.org/officeDocument/2006/relationships/image" Target="../media/image909.png"/><Relationship Id="rId802" Type="http://schemas.openxmlformats.org/officeDocument/2006/relationships/image" Target="../media/image970.png"/><Relationship Id="rId886" Type="http://schemas.openxmlformats.org/officeDocument/2006/relationships/image" Target="../media/image1011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605.xml"/><Relationship Id="rId441" Type="http://schemas.openxmlformats.org/officeDocument/2006/relationships/customXml" Target="../ink/ink816.xml"/><Relationship Id="rId539" Type="http://schemas.openxmlformats.org/officeDocument/2006/relationships/customXml" Target="../ink/ink866.xml"/><Relationship Id="rId746" Type="http://schemas.openxmlformats.org/officeDocument/2006/relationships/customXml" Target="../ink/ink971.xml"/><Relationship Id="rId1071" Type="http://schemas.openxmlformats.org/officeDocument/2006/relationships/image" Target="../media/image1103.png"/><Relationship Id="rId178" Type="http://schemas.openxmlformats.org/officeDocument/2006/relationships/image" Target="../media/image668.png"/><Relationship Id="rId301" Type="http://schemas.openxmlformats.org/officeDocument/2006/relationships/image" Target="../media/image726.png"/><Relationship Id="rId953" Type="http://schemas.openxmlformats.org/officeDocument/2006/relationships/customXml" Target="../ink/ink1076.xml"/><Relationship Id="rId1029" Type="http://schemas.openxmlformats.org/officeDocument/2006/relationships/image" Target="../media/image1082.png"/><Relationship Id="rId82" Type="http://schemas.openxmlformats.org/officeDocument/2006/relationships/image" Target="../media/image621.png"/><Relationship Id="rId385" Type="http://schemas.openxmlformats.org/officeDocument/2006/relationships/image" Target="../media/image767.png"/><Relationship Id="rId592" Type="http://schemas.openxmlformats.org/officeDocument/2006/relationships/image" Target="../media/image867.png"/><Relationship Id="rId606" Type="http://schemas.openxmlformats.org/officeDocument/2006/relationships/image" Target="../media/image874.png"/><Relationship Id="rId813" Type="http://schemas.openxmlformats.org/officeDocument/2006/relationships/customXml" Target="../ink/ink1005.xml"/><Relationship Id="rId245" Type="http://schemas.openxmlformats.org/officeDocument/2006/relationships/image" Target="../media/image701.png"/><Relationship Id="rId452" Type="http://schemas.openxmlformats.org/officeDocument/2006/relationships/image" Target="../media/image799.png"/><Relationship Id="rId897" Type="http://schemas.openxmlformats.org/officeDocument/2006/relationships/customXml" Target="../ink/ink1048.xml"/><Relationship Id="rId1082" Type="http://schemas.openxmlformats.org/officeDocument/2006/relationships/customXml" Target="../ink/ink1141.xml"/><Relationship Id="rId105" Type="http://schemas.openxmlformats.org/officeDocument/2006/relationships/customXml" Target="../ink/ink643.xml"/><Relationship Id="rId312" Type="http://schemas.openxmlformats.org/officeDocument/2006/relationships/image" Target="../media/image731.png"/><Relationship Id="rId757" Type="http://schemas.openxmlformats.org/officeDocument/2006/relationships/image" Target="../media/image948.png"/><Relationship Id="rId964" Type="http://schemas.openxmlformats.org/officeDocument/2006/relationships/customXml" Target="../ink/ink1082.xml"/><Relationship Id="rId93" Type="http://schemas.openxmlformats.org/officeDocument/2006/relationships/customXml" Target="../ink/ink637.xml"/><Relationship Id="rId189" Type="http://schemas.openxmlformats.org/officeDocument/2006/relationships/customXml" Target="../ink/ink686.xml"/><Relationship Id="rId396" Type="http://schemas.openxmlformats.org/officeDocument/2006/relationships/image" Target="../media/image772.png"/><Relationship Id="rId617" Type="http://schemas.openxmlformats.org/officeDocument/2006/relationships/customXml" Target="../ink/ink905.xml"/><Relationship Id="rId824" Type="http://schemas.openxmlformats.org/officeDocument/2006/relationships/image" Target="../media/image981.png"/><Relationship Id="rId256" Type="http://schemas.openxmlformats.org/officeDocument/2006/relationships/customXml" Target="../ink/ink720.xml"/><Relationship Id="rId463" Type="http://schemas.openxmlformats.org/officeDocument/2006/relationships/customXml" Target="../ink/ink827.xml"/><Relationship Id="rId670" Type="http://schemas.openxmlformats.org/officeDocument/2006/relationships/image" Target="../media/image905.png"/><Relationship Id="rId1093" Type="http://schemas.openxmlformats.org/officeDocument/2006/relationships/customXml" Target="../ink/ink1147.xml"/><Relationship Id="rId1107" Type="http://schemas.openxmlformats.org/officeDocument/2006/relationships/customXml" Target="../ink/ink1154.xml"/><Relationship Id="rId116" Type="http://schemas.openxmlformats.org/officeDocument/2006/relationships/image" Target="../media/image638.png"/><Relationship Id="rId323" Type="http://schemas.openxmlformats.org/officeDocument/2006/relationships/customXml" Target="../ink/ink755.xml"/><Relationship Id="rId530" Type="http://schemas.openxmlformats.org/officeDocument/2006/relationships/image" Target="../media/image837.png"/><Relationship Id="rId768" Type="http://schemas.openxmlformats.org/officeDocument/2006/relationships/image" Target="../media/image953.png"/><Relationship Id="rId975" Type="http://schemas.openxmlformats.org/officeDocument/2006/relationships/image" Target="../media/image1055.png"/><Relationship Id="rId20" Type="http://schemas.openxmlformats.org/officeDocument/2006/relationships/image" Target="../media/image591.png"/><Relationship Id="rId628" Type="http://schemas.openxmlformats.org/officeDocument/2006/relationships/customXml" Target="../ink/ink911.xml"/><Relationship Id="rId835" Type="http://schemas.openxmlformats.org/officeDocument/2006/relationships/image" Target="../media/image986.png"/><Relationship Id="rId267" Type="http://schemas.openxmlformats.org/officeDocument/2006/relationships/image" Target="../media/image710.png"/><Relationship Id="rId474" Type="http://schemas.openxmlformats.org/officeDocument/2006/relationships/image" Target="../media/image810.png"/><Relationship Id="rId1020" Type="http://schemas.openxmlformats.org/officeDocument/2006/relationships/customXml" Target="../ink/ink1110.xml"/><Relationship Id="rId1118" Type="http://schemas.openxmlformats.org/officeDocument/2006/relationships/image" Target="../media/image1126.png"/><Relationship Id="rId127" Type="http://schemas.openxmlformats.org/officeDocument/2006/relationships/image" Target="../media/image643.png"/><Relationship Id="rId681" Type="http://schemas.openxmlformats.org/officeDocument/2006/relationships/image" Target="../media/image910.png"/><Relationship Id="rId779" Type="http://schemas.openxmlformats.org/officeDocument/2006/relationships/customXml" Target="../ink/ink988.xml"/><Relationship Id="rId902" Type="http://schemas.openxmlformats.org/officeDocument/2006/relationships/image" Target="../media/image1019.png"/><Relationship Id="rId986" Type="http://schemas.openxmlformats.org/officeDocument/2006/relationships/customXml" Target="../ink/ink1093.xml"/><Relationship Id="rId31" Type="http://schemas.openxmlformats.org/officeDocument/2006/relationships/customXml" Target="../ink/ink606.xml"/><Relationship Id="rId334" Type="http://schemas.openxmlformats.org/officeDocument/2006/relationships/image" Target="../media/image742.png"/><Relationship Id="rId541" Type="http://schemas.openxmlformats.org/officeDocument/2006/relationships/customXml" Target="../ink/ink867.xml"/><Relationship Id="rId639" Type="http://schemas.openxmlformats.org/officeDocument/2006/relationships/customXml" Target="../ink/ink917.xml"/><Relationship Id="rId180" Type="http://schemas.openxmlformats.org/officeDocument/2006/relationships/image" Target="../media/image669.png"/><Relationship Id="rId278" Type="http://schemas.openxmlformats.org/officeDocument/2006/relationships/customXml" Target="../ink/ink731.xml"/><Relationship Id="rId401" Type="http://schemas.openxmlformats.org/officeDocument/2006/relationships/customXml" Target="../ink/ink795.xml"/><Relationship Id="rId846" Type="http://schemas.openxmlformats.org/officeDocument/2006/relationships/customXml" Target="../ink/ink1022.xml"/><Relationship Id="rId1031" Type="http://schemas.openxmlformats.org/officeDocument/2006/relationships/image" Target="../media/image1083.png"/><Relationship Id="rId1129" Type="http://schemas.openxmlformats.org/officeDocument/2006/relationships/customXml" Target="../ink/ink1165.xml"/><Relationship Id="rId485" Type="http://schemas.openxmlformats.org/officeDocument/2006/relationships/image" Target="../media/image815.png"/><Relationship Id="rId692" Type="http://schemas.openxmlformats.org/officeDocument/2006/relationships/customXml" Target="../ink/ink944.xml"/><Relationship Id="rId706" Type="http://schemas.openxmlformats.org/officeDocument/2006/relationships/customXml" Target="../ink/ink951.xml"/><Relationship Id="rId913" Type="http://schemas.openxmlformats.org/officeDocument/2006/relationships/customXml" Target="../ink/ink1056.xml"/><Relationship Id="rId42" Type="http://schemas.openxmlformats.org/officeDocument/2006/relationships/image" Target="../media/image601.png"/><Relationship Id="rId138" Type="http://schemas.openxmlformats.org/officeDocument/2006/relationships/customXml" Target="../ink/ink660.xml"/><Relationship Id="rId345" Type="http://schemas.openxmlformats.org/officeDocument/2006/relationships/customXml" Target="../ink/ink766.xml"/><Relationship Id="rId552" Type="http://schemas.openxmlformats.org/officeDocument/2006/relationships/image" Target="../media/image848.png"/><Relationship Id="rId997" Type="http://schemas.openxmlformats.org/officeDocument/2006/relationships/image" Target="../media/image1066.png"/><Relationship Id="rId191" Type="http://schemas.openxmlformats.org/officeDocument/2006/relationships/customXml" Target="../ink/ink687.xml"/><Relationship Id="rId205" Type="http://schemas.openxmlformats.org/officeDocument/2006/relationships/image" Target="../media/image681.png"/><Relationship Id="rId412" Type="http://schemas.openxmlformats.org/officeDocument/2006/relationships/customXml" Target="../ink/ink801.xml"/><Relationship Id="rId857" Type="http://schemas.openxmlformats.org/officeDocument/2006/relationships/image" Target="../media/image997.png"/><Relationship Id="rId1042" Type="http://schemas.openxmlformats.org/officeDocument/2006/relationships/customXml" Target="../ink/ink1121.xml"/><Relationship Id="rId289" Type="http://schemas.openxmlformats.org/officeDocument/2006/relationships/customXml" Target="../ink/ink737.xml"/><Relationship Id="rId496" Type="http://schemas.openxmlformats.org/officeDocument/2006/relationships/customXml" Target="../ink/ink844.xml"/><Relationship Id="rId717" Type="http://schemas.openxmlformats.org/officeDocument/2006/relationships/image" Target="../media/image928.png"/><Relationship Id="rId924" Type="http://schemas.openxmlformats.org/officeDocument/2006/relationships/image" Target="../media/image1030.png"/><Relationship Id="rId53" Type="http://schemas.openxmlformats.org/officeDocument/2006/relationships/customXml" Target="../ink/ink617.xml"/><Relationship Id="rId149" Type="http://schemas.openxmlformats.org/officeDocument/2006/relationships/customXml" Target="../ink/ink666.xml"/><Relationship Id="rId356" Type="http://schemas.openxmlformats.org/officeDocument/2006/relationships/image" Target="../media/image753.png"/><Relationship Id="rId563" Type="http://schemas.openxmlformats.org/officeDocument/2006/relationships/customXml" Target="../ink/ink878.xml"/><Relationship Id="rId770" Type="http://schemas.openxmlformats.org/officeDocument/2006/relationships/image" Target="../media/image954.png"/><Relationship Id="rId216" Type="http://schemas.openxmlformats.org/officeDocument/2006/relationships/customXml" Target="../ink/ink700.xml"/><Relationship Id="rId423" Type="http://schemas.openxmlformats.org/officeDocument/2006/relationships/image" Target="../media/image785.png"/><Relationship Id="rId868" Type="http://schemas.openxmlformats.org/officeDocument/2006/relationships/customXml" Target="../ink/ink1033.xml"/><Relationship Id="rId1053" Type="http://schemas.openxmlformats.org/officeDocument/2006/relationships/image" Target="../media/image1094.png"/><Relationship Id="rId630" Type="http://schemas.openxmlformats.org/officeDocument/2006/relationships/customXml" Target="../ink/ink912.xml"/><Relationship Id="rId728" Type="http://schemas.openxmlformats.org/officeDocument/2006/relationships/customXml" Target="../ink/ink962.xml"/><Relationship Id="rId935" Type="http://schemas.openxmlformats.org/officeDocument/2006/relationships/customXml" Target="../ink/ink1067.xml"/><Relationship Id="rId64" Type="http://schemas.openxmlformats.org/officeDocument/2006/relationships/image" Target="../media/image612.png"/><Relationship Id="rId367" Type="http://schemas.openxmlformats.org/officeDocument/2006/relationships/customXml" Target="../ink/ink777.xml"/><Relationship Id="rId574" Type="http://schemas.openxmlformats.org/officeDocument/2006/relationships/image" Target="../media/image859.png"/><Relationship Id="rId1120" Type="http://schemas.openxmlformats.org/officeDocument/2006/relationships/image" Target="../media/image1127.png"/><Relationship Id="rId227" Type="http://schemas.openxmlformats.org/officeDocument/2006/relationships/image" Target="../media/image692.png"/><Relationship Id="rId781" Type="http://schemas.openxmlformats.org/officeDocument/2006/relationships/customXml" Target="../ink/ink989.xml"/><Relationship Id="rId879" Type="http://schemas.openxmlformats.org/officeDocument/2006/relationships/image" Target="../media/image1008.png"/><Relationship Id="rId434" Type="http://schemas.openxmlformats.org/officeDocument/2006/relationships/image" Target="../media/image790.png"/><Relationship Id="rId641" Type="http://schemas.openxmlformats.org/officeDocument/2006/relationships/customXml" Target="../ink/ink918.xml"/><Relationship Id="rId739" Type="http://schemas.openxmlformats.org/officeDocument/2006/relationships/image" Target="../media/image939.png"/><Relationship Id="rId1064" Type="http://schemas.openxmlformats.org/officeDocument/2006/relationships/customXml" Target="../ink/ink1132.xml"/><Relationship Id="rId280" Type="http://schemas.openxmlformats.org/officeDocument/2006/relationships/customXml" Target="../ink/ink732.xml"/><Relationship Id="rId501" Type="http://schemas.openxmlformats.org/officeDocument/2006/relationships/image" Target="../media/image823.png"/><Relationship Id="rId946" Type="http://schemas.openxmlformats.org/officeDocument/2006/relationships/image" Target="../media/image1041.png"/><Relationship Id="rId1131" Type="http://schemas.openxmlformats.org/officeDocument/2006/relationships/customXml" Target="../ink/ink1166.xml"/><Relationship Id="rId75" Type="http://schemas.openxmlformats.org/officeDocument/2006/relationships/customXml" Target="../ink/ink628.xml"/><Relationship Id="rId140" Type="http://schemas.openxmlformats.org/officeDocument/2006/relationships/customXml" Target="../ink/ink661.xml"/><Relationship Id="rId378" Type="http://schemas.openxmlformats.org/officeDocument/2006/relationships/customXml" Target="../ink/ink783.xml"/><Relationship Id="rId585" Type="http://schemas.openxmlformats.org/officeDocument/2006/relationships/customXml" Target="../ink/ink889.xml"/><Relationship Id="rId792" Type="http://schemas.openxmlformats.org/officeDocument/2006/relationships/image" Target="../media/image965.png"/><Relationship Id="rId806" Type="http://schemas.openxmlformats.org/officeDocument/2006/relationships/image" Target="../media/image972.png"/><Relationship Id="rId6" Type="http://schemas.openxmlformats.org/officeDocument/2006/relationships/image" Target="../media/image584.png"/><Relationship Id="rId238" Type="http://schemas.openxmlformats.org/officeDocument/2006/relationships/customXml" Target="../ink/ink711.xml"/><Relationship Id="rId445" Type="http://schemas.openxmlformats.org/officeDocument/2006/relationships/customXml" Target="../ink/ink818.xml"/><Relationship Id="rId652" Type="http://schemas.openxmlformats.org/officeDocument/2006/relationships/image" Target="../media/image896.png"/><Relationship Id="rId1075" Type="http://schemas.openxmlformats.org/officeDocument/2006/relationships/image" Target="../media/image1105.png"/><Relationship Id="rId291" Type="http://schemas.openxmlformats.org/officeDocument/2006/relationships/customXml" Target="../ink/ink738.xml"/><Relationship Id="rId305" Type="http://schemas.openxmlformats.org/officeDocument/2006/relationships/image" Target="../media/image728.png"/><Relationship Id="rId512" Type="http://schemas.openxmlformats.org/officeDocument/2006/relationships/customXml" Target="../ink/ink852.xml"/><Relationship Id="rId957" Type="http://schemas.openxmlformats.org/officeDocument/2006/relationships/customXml" Target="../ink/ink1078.xml"/><Relationship Id="rId1142" Type="http://schemas.openxmlformats.org/officeDocument/2006/relationships/image" Target="../media/image1138.png"/><Relationship Id="rId86" Type="http://schemas.openxmlformats.org/officeDocument/2006/relationships/image" Target="../media/image623.png"/><Relationship Id="rId151" Type="http://schemas.openxmlformats.org/officeDocument/2006/relationships/customXml" Target="../ink/ink667.xml"/><Relationship Id="rId389" Type="http://schemas.openxmlformats.org/officeDocument/2006/relationships/customXml" Target="../ink/ink789.xml"/><Relationship Id="rId596" Type="http://schemas.openxmlformats.org/officeDocument/2006/relationships/image" Target="../media/image869.png"/><Relationship Id="rId817" Type="http://schemas.openxmlformats.org/officeDocument/2006/relationships/customXml" Target="../ink/ink1007.xml"/><Relationship Id="rId1002" Type="http://schemas.openxmlformats.org/officeDocument/2006/relationships/customXml" Target="../ink/ink1101.xml"/><Relationship Id="rId249" Type="http://schemas.openxmlformats.org/officeDocument/2006/relationships/image" Target="../media/image703.png"/><Relationship Id="rId456" Type="http://schemas.openxmlformats.org/officeDocument/2006/relationships/image" Target="../media/image801.png"/><Relationship Id="rId663" Type="http://schemas.openxmlformats.org/officeDocument/2006/relationships/customXml" Target="../ink/ink929.xml"/><Relationship Id="rId870" Type="http://schemas.openxmlformats.org/officeDocument/2006/relationships/customXml" Target="../ink/ink1034.xml"/><Relationship Id="rId1086" Type="http://schemas.openxmlformats.org/officeDocument/2006/relationships/customXml" Target="../ink/ink1143.xml"/><Relationship Id="rId13" Type="http://schemas.openxmlformats.org/officeDocument/2006/relationships/customXml" Target="../ink/ink597.xml"/><Relationship Id="rId109" Type="http://schemas.openxmlformats.org/officeDocument/2006/relationships/customXml" Target="../ink/ink645.xml"/><Relationship Id="rId316" Type="http://schemas.openxmlformats.org/officeDocument/2006/relationships/image" Target="../media/image733.png"/><Relationship Id="rId523" Type="http://schemas.openxmlformats.org/officeDocument/2006/relationships/customXml" Target="../ink/ink858.xml"/><Relationship Id="rId968" Type="http://schemas.openxmlformats.org/officeDocument/2006/relationships/customXml" Target="../ink/ink1084.xml"/><Relationship Id="rId97" Type="http://schemas.openxmlformats.org/officeDocument/2006/relationships/customXml" Target="../ink/ink639.xml"/><Relationship Id="rId730" Type="http://schemas.openxmlformats.org/officeDocument/2006/relationships/customXml" Target="../ink/ink963.xml"/><Relationship Id="rId828" Type="http://schemas.openxmlformats.org/officeDocument/2006/relationships/image" Target="../media/image983.png"/><Relationship Id="rId1013" Type="http://schemas.openxmlformats.org/officeDocument/2006/relationships/image" Target="../media/image1074.png"/><Relationship Id="rId162" Type="http://schemas.openxmlformats.org/officeDocument/2006/relationships/image" Target="../media/image660.png"/><Relationship Id="rId467" Type="http://schemas.openxmlformats.org/officeDocument/2006/relationships/customXml" Target="../ink/ink829.xml"/><Relationship Id="rId1097" Type="http://schemas.openxmlformats.org/officeDocument/2006/relationships/customXml" Target="../ink/ink1149.xml"/><Relationship Id="rId674" Type="http://schemas.openxmlformats.org/officeDocument/2006/relationships/customXml" Target="../ink/ink935.xml"/><Relationship Id="rId881" Type="http://schemas.openxmlformats.org/officeDocument/2006/relationships/customXml" Target="../ink/ink1040.xml"/><Relationship Id="rId979" Type="http://schemas.openxmlformats.org/officeDocument/2006/relationships/image" Target="../media/image1057.png"/><Relationship Id="rId24" Type="http://schemas.openxmlformats.org/officeDocument/2006/relationships/image" Target="../media/image593.png"/><Relationship Id="rId327" Type="http://schemas.openxmlformats.org/officeDocument/2006/relationships/customXml" Target="../ink/ink757.xml"/><Relationship Id="rId534" Type="http://schemas.openxmlformats.org/officeDocument/2006/relationships/image" Target="../media/image839.png"/><Relationship Id="rId741" Type="http://schemas.openxmlformats.org/officeDocument/2006/relationships/image" Target="../media/image940.png"/><Relationship Id="rId839" Type="http://schemas.openxmlformats.org/officeDocument/2006/relationships/image" Target="../media/image988.png"/><Relationship Id="rId173" Type="http://schemas.openxmlformats.org/officeDocument/2006/relationships/customXml" Target="../ink/ink678.xml"/><Relationship Id="rId380" Type="http://schemas.openxmlformats.org/officeDocument/2006/relationships/customXml" Target="../ink/ink784.xml"/><Relationship Id="rId601" Type="http://schemas.openxmlformats.org/officeDocument/2006/relationships/customXml" Target="../ink/ink897.xml"/><Relationship Id="rId1024" Type="http://schemas.openxmlformats.org/officeDocument/2006/relationships/customXml" Target="../ink/ink1112.xml"/><Relationship Id="rId240" Type="http://schemas.openxmlformats.org/officeDocument/2006/relationships/customXml" Target="../ink/ink712.xml"/><Relationship Id="rId478" Type="http://schemas.openxmlformats.org/officeDocument/2006/relationships/customXml" Target="../ink/ink835.xml"/><Relationship Id="rId685" Type="http://schemas.openxmlformats.org/officeDocument/2006/relationships/image" Target="../media/image912.png"/><Relationship Id="rId892" Type="http://schemas.openxmlformats.org/officeDocument/2006/relationships/image" Target="../media/image1014.png"/><Relationship Id="rId906" Type="http://schemas.openxmlformats.org/officeDocument/2006/relationships/image" Target="../media/image1021.png"/><Relationship Id="rId35" Type="http://schemas.openxmlformats.org/officeDocument/2006/relationships/customXml" Target="../ink/ink608.xml"/><Relationship Id="rId100" Type="http://schemas.openxmlformats.org/officeDocument/2006/relationships/image" Target="../media/image630.png"/><Relationship Id="rId338" Type="http://schemas.openxmlformats.org/officeDocument/2006/relationships/image" Target="../media/image744.png"/><Relationship Id="rId545" Type="http://schemas.openxmlformats.org/officeDocument/2006/relationships/customXml" Target="../ink/ink869.xml"/><Relationship Id="rId752" Type="http://schemas.openxmlformats.org/officeDocument/2006/relationships/customXml" Target="../ink/ink974.xml"/><Relationship Id="rId184" Type="http://schemas.openxmlformats.org/officeDocument/2006/relationships/image" Target="../media/image671.png"/><Relationship Id="rId391" Type="http://schemas.openxmlformats.org/officeDocument/2006/relationships/customXml" Target="../ink/ink790.xml"/><Relationship Id="rId405" Type="http://schemas.openxmlformats.org/officeDocument/2006/relationships/image" Target="../media/image776.png"/><Relationship Id="rId612" Type="http://schemas.openxmlformats.org/officeDocument/2006/relationships/image" Target="../media/image877.png"/><Relationship Id="rId1035" Type="http://schemas.openxmlformats.org/officeDocument/2006/relationships/image" Target="../media/image1085.png"/><Relationship Id="rId251" Type="http://schemas.openxmlformats.org/officeDocument/2006/relationships/image" Target="../media/image304.png"/><Relationship Id="rId489" Type="http://schemas.openxmlformats.org/officeDocument/2006/relationships/image" Target="../media/image817.png"/><Relationship Id="rId696" Type="http://schemas.openxmlformats.org/officeDocument/2006/relationships/customXml" Target="../ink/ink946.xml"/><Relationship Id="rId917" Type="http://schemas.openxmlformats.org/officeDocument/2006/relationships/customXml" Target="../ink/ink1058.xml"/><Relationship Id="rId1102" Type="http://schemas.openxmlformats.org/officeDocument/2006/relationships/image" Target="../media/image1118.png"/><Relationship Id="rId46" Type="http://schemas.openxmlformats.org/officeDocument/2006/relationships/image" Target="../media/image603.png"/><Relationship Id="rId349" Type="http://schemas.openxmlformats.org/officeDocument/2006/relationships/customXml" Target="../ink/ink768.xml"/><Relationship Id="rId556" Type="http://schemas.openxmlformats.org/officeDocument/2006/relationships/image" Target="../media/image850.png"/><Relationship Id="rId763" Type="http://schemas.openxmlformats.org/officeDocument/2006/relationships/customXml" Target="../ink/ink980.xml"/><Relationship Id="rId111" Type="http://schemas.openxmlformats.org/officeDocument/2006/relationships/customXml" Target="../ink/ink646.xml"/><Relationship Id="rId195" Type="http://schemas.openxmlformats.org/officeDocument/2006/relationships/customXml" Target="../ink/ink689.xml"/><Relationship Id="rId209" Type="http://schemas.openxmlformats.org/officeDocument/2006/relationships/image" Target="../media/image683.png"/><Relationship Id="rId416" Type="http://schemas.openxmlformats.org/officeDocument/2006/relationships/customXml" Target="../ink/ink803.xml"/><Relationship Id="rId970" Type="http://schemas.openxmlformats.org/officeDocument/2006/relationships/customXml" Target="../ink/ink1085.xml"/><Relationship Id="rId1046" Type="http://schemas.openxmlformats.org/officeDocument/2006/relationships/customXml" Target="../ink/ink1123.xml"/><Relationship Id="rId623" Type="http://schemas.openxmlformats.org/officeDocument/2006/relationships/customXml" Target="../ink/ink908.xml"/><Relationship Id="rId830" Type="http://schemas.openxmlformats.org/officeDocument/2006/relationships/image" Target="../media/image984.png"/><Relationship Id="rId928" Type="http://schemas.openxmlformats.org/officeDocument/2006/relationships/image" Target="../media/image1032.png"/><Relationship Id="rId57" Type="http://schemas.openxmlformats.org/officeDocument/2006/relationships/customXml" Target="../ink/ink619.xml"/><Relationship Id="rId262" Type="http://schemas.openxmlformats.org/officeDocument/2006/relationships/customXml" Target="../ink/ink723.xml"/><Relationship Id="rId567" Type="http://schemas.openxmlformats.org/officeDocument/2006/relationships/customXml" Target="../ink/ink880.xml"/><Relationship Id="rId1113" Type="http://schemas.openxmlformats.org/officeDocument/2006/relationships/customXml" Target="../ink/ink1157.xml"/><Relationship Id="rId122" Type="http://schemas.openxmlformats.org/officeDocument/2006/relationships/customXml" Target="../ink/ink652.xml"/><Relationship Id="rId774" Type="http://schemas.openxmlformats.org/officeDocument/2006/relationships/image" Target="../media/image956.png"/><Relationship Id="rId981" Type="http://schemas.openxmlformats.org/officeDocument/2006/relationships/image" Target="../media/image1058.png"/><Relationship Id="rId1057" Type="http://schemas.openxmlformats.org/officeDocument/2006/relationships/image" Target="../media/image1096.png"/><Relationship Id="rId427" Type="http://schemas.openxmlformats.org/officeDocument/2006/relationships/image" Target="../media/image787.png"/><Relationship Id="rId634" Type="http://schemas.openxmlformats.org/officeDocument/2006/relationships/image" Target="../media/image887.png"/><Relationship Id="rId841" Type="http://schemas.openxmlformats.org/officeDocument/2006/relationships/image" Target="../media/image989.png"/><Relationship Id="rId273" Type="http://schemas.openxmlformats.org/officeDocument/2006/relationships/image" Target="../media/image713.png"/><Relationship Id="rId480" Type="http://schemas.openxmlformats.org/officeDocument/2006/relationships/customXml" Target="../ink/ink836.xml"/><Relationship Id="rId701" Type="http://schemas.openxmlformats.org/officeDocument/2006/relationships/image" Target="../media/image920.png"/><Relationship Id="rId939" Type="http://schemas.openxmlformats.org/officeDocument/2006/relationships/customXml" Target="../ink/ink1069.xml"/><Relationship Id="rId1124" Type="http://schemas.openxmlformats.org/officeDocument/2006/relationships/image" Target="../media/image1129.png"/><Relationship Id="rId68" Type="http://schemas.openxmlformats.org/officeDocument/2006/relationships/image" Target="../media/image614.png"/><Relationship Id="rId133" Type="http://schemas.openxmlformats.org/officeDocument/2006/relationships/image" Target="../media/image646.png"/><Relationship Id="rId340" Type="http://schemas.openxmlformats.org/officeDocument/2006/relationships/image" Target="../media/image745.png"/><Relationship Id="rId578" Type="http://schemas.openxmlformats.org/officeDocument/2006/relationships/image" Target="../media/image861.png"/><Relationship Id="rId785" Type="http://schemas.openxmlformats.org/officeDocument/2006/relationships/customXml" Target="../ink/ink991.xml"/><Relationship Id="rId992" Type="http://schemas.openxmlformats.org/officeDocument/2006/relationships/customXml" Target="../ink/ink1096.xml"/><Relationship Id="rId200" Type="http://schemas.openxmlformats.org/officeDocument/2006/relationships/image" Target="../media/image679.png"/><Relationship Id="rId438" Type="http://schemas.openxmlformats.org/officeDocument/2006/relationships/image" Target="../media/image792.png"/><Relationship Id="rId645" Type="http://schemas.openxmlformats.org/officeDocument/2006/relationships/customXml" Target="../ink/ink920.xml"/><Relationship Id="rId852" Type="http://schemas.openxmlformats.org/officeDocument/2006/relationships/customXml" Target="../ink/ink1025.xml"/><Relationship Id="rId1068" Type="http://schemas.openxmlformats.org/officeDocument/2006/relationships/customXml" Target="../ink/ink1134.xml"/><Relationship Id="rId284" Type="http://schemas.openxmlformats.org/officeDocument/2006/relationships/image" Target="../media/image718.png"/><Relationship Id="rId491" Type="http://schemas.openxmlformats.org/officeDocument/2006/relationships/image" Target="../media/image818.png"/><Relationship Id="rId505" Type="http://schemas.openxmlformats.org/officeDocument/2006/relationships/image" Target="../media/image825.png"/><Relationship Id="rId712" Type="http://schemas.openxmlformats.org/officeDocument/2006/relationships/customXml" Target="../ink/ink954.xml"/><Relationship Id="rId1135" Type="http://schemas.openxmlformats.org/officeDocument/2006/relationships/customXml" Target="../ink/ink1168.xml"/><Relationship Id="rId79" Type="http://schemas.openxmlformats.org/officeDocument/2006/relationships/customXml" Target="../ink/ink630.xml"/><Relationship Id="rId144" Type="http://schemas.openxmlformats.org/officeDocument/2006/relationships/customXml" Target="../ink/ink663.xml"/><Relationship Id="rId589" Type="http://schemas.openxmlformats.org/officeDocument/2006/relationships/customXml" Target="../ink/ink891.xml"/><Relationship Id="rId796" Type="http://schemas.openxmlformats.org/officeDocument/2006/relationships/image" Target="../media/image967.png"/><Relationship Id="rId351" Type="http://schemas.openxmlformats.org/officeDocument/2006/relationships/customXml" Target="../ink/ink769.xml"/><Relationship Id="rId449" Type="http://schemas.openxmlformats.org/officeDocument/2006/relationships/customXml" Target="../ink/ink820.xml"/><Relationship Id="rId656" Type="http://schemas.openxmlformats.org/officeDocument/2006/relationships/image" Target="../media/image898.png"/><Relationship Id="rId863" Type="http://schemas.openxmlformats.org/officeDocument/2006/relationships/image" Target="../media/image1000.png"/><Relationship Id="rId1079" Type="http://schemas.openxmlformats.org/officeDocument/2006/relationships/image" Target="../media/image1107.png"/><Relationship Id="rId211" Type="http://schemas.openxmlformats.org/officeDocument/2006/relationships/image" Target="../media/image684.png"/><Relationship Id="rId295" Type="http://schemas.openxmlformats.org/officeDocument/2006/relationships/image" Target="../media/image723.png"/><Relationship Id="rId309" Type="http://schemas.openxmlformats.org/officeDocument/2006/relationships/customXml" Target="../ink/ink748.xml"/><Relationship Id="rId516" Type="http://schemas.openxmlformats.org/officeDocument/2006/relationships/customXml" Target="../ink/ink854.xml"/><Relationship Id="rId1146" Type="http://schemas.openxmlformats.org/officeDocument/2006/relationships/image" Target="../media/image1140.png"/><Relationship Id="rId723" Type="http://schemas.openxmlformats.org/officeDocument/2006/relationships/image" Target="../media/image931.png"/><Relationship Id="rId930" Type="http://schemas.openxmlformats.org/officeDocument/2006/relationships/image" Target="../media/image1033.png"/><Relationship Id="rId1006" Type="http://schemas.openxmlformats.org/officeDocument/2006/relationships/customXml" Target="../ink/ink1103.xml"/><Relationship Id="rId155" Type="http://schemas.openxmlformats.org/officeDocument/2006/relationships/customXml" Target="../ink/ink669.xml"/><Relationship Id="rId362" Type="http://schemas.openxmlformats.org/officeDocument/2006/relationships/image" Target="../media/image756.png"/><Relationship Id="rId222" Type="http://schemas.openxmlformats.org/officeDocument/2006/relationships/customXml" Target="../ink/ink703.xml"/><Relationship Id="rId667" Type="http://schemas.openxmlformats.org/officeDocument/2006/relationships/customXml" Target="../ink/ink931.xml"/><Relationship Id="rId874" Type="http://schemas.openxmlformats.org/officeDocument/2006/relationships/customXml" Target="../ink/ink1036.xml"/><Relationship Id="rId17" Type="http://schemas.openxmlformats.org/officeDocument/2006/relationships/customXml" Target="../ink/ink599.xml"/><Relationship Id="rId527" Type="http://schemas.openxmlformats.org/officeDocument/2006/relationships/customXml" Target="../ink/ink860.xml"/><Relationship Id="rId734" Type="http://schemas.openxmlformats.org/officeDocument/2006/relationships/customXml" Target="../ink/ink965.xml"/><Relationship Id="rId941" Type="http://schemas.openxmlformats.org/officeDocument/2006/relationships/customXml" Target="../ink/ink1070.xml"/><Relationship Id="rId70" Type="http://schemas.openxmlformats.org/officeDocument/2006/relationships/image" Target="../media/image615.png"/><Relationship Id="rId166" Type="http://schemas.openxmlformats.org/officeDocument/2006/relationships/image" Target="../media/image662.png"/><Relationship Id="rId373" Type="http://schemas.openxmlformats.org/officeDocument/2006/relationships/image" Target="../media/image761.png"/><Relationship Id="rId580" Type="http://schemas.openxmlformats.org/officeDocument/2006/relationships/image" Target="../media/image862.png"/><Relationship Id="rId801" Type="http://schemas.openxmlformats.org/officeDocument/2006/relationships/customXml" Target="../ink/ink999.xml"/><Relationship Id="rId1017" Type="http://schemas.openxmlformats.org/officeDocument/2006/relationships/image" Target="../media/image107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95.png"/><Relationship Id="rId440" Type="http://schemas.openxmlformats.org/officeDocument/2006/relationships/image" Target="../media/image793.png"/><Relationship Id="rId678" Type="http://schemas.openxmlformats.org/officeDocument/2006/relationships/customXml" Target="../ink/ink937.xml"/><Relationship Id="rId885" Type="http://schemas.openxmlformats.org/officeDocument/2006/relationships/customXml" Target="../ink/ink1042.xml"/><Relationship Id="rId1070" Type="http://schemas.openxmlformats.org/officeDocument/2006/relationships/customXml" Target="../ink/ink1135.xml"/><Relationship Id="rId28" Type="http://schemas.openxmlformats.org/officeDocument/2006/relationships/image" Target="../media/image595.png"/><Relationship Id="rId300" Type="http://schemas.openxmlformats.org/officeDocument/2006/relationships/customXml" Target="../ink/ink743.xml"/><Relationship Id="rId538" Type="http://schemas.openxmlformats.org/officeDocument/2006/relationships/image" Target="../media/image841.png"/><Relationship Id="rId745" Type="http://schemas.openxmlformats.org/officeDocument/2006/relationships/image" Target="../media/image942.png"/><Relationship Id="rId952" Type="http://schemas.openxmlformats.org/officeDocument/2006/relationships/image" Target="../media/image1044.png"/><Relationship Id="rId81" Type="http://schemas.openxmlformats.org/officeDocument/2006/relationships/customXml" Target="../ink/ink631.xml"/><Relationship Id="rId177" Type="http://schemas.openxmlformats.org/officeDocument/2006/relationships/customXml" Target="../ink/ink680.xml"/><Relationship Id="rId384" Type="http://schemas.openxmlformats.org/officeDocument/2006/relationships/customXml" Target="../ink/ink786.xml"/><Relationship Id="rId591" Type="http://schemas.openxmlformats.org/officeDocument/2006/relationships/customXml" Target="../ink/ink892.xml"/><Relationship Id="rId605" Type="http://schemas.openxmlformats.org/officeDocument/2006/relationships/customXml" Target="../ink/ink899.xml"/><Relationship Id="rId812" Type="http://schemas.openxmlformats.org/officeDocument/2006/relationships/image" Target="../media/image975.png"/><Relationship Id="rId1028" Type="http://schemas.openxmlformats.org/officeDocument/2006/relationships/customXml" Target="../ink/ink1114.xml"/><Relationship Id="rId244" Type="http://schemas.openxmlformats.org/officeDocument/2006/relationships/customXml" Target="../ink/ink714.xml"/><Relationship Id="rId689" Type="http://schemas.openxmlformats.org/officeDocument/2006/relationships/image" Target="../media/image914.png"/><Relationship Id="rId896" Type="http://schemas.openxmlformats.org/officeDocument/2006/relationships/image" Target="../media/image1016.png"/><Relationship Id="rId1081" Type="http://schemas.openxmlformats.org/officeDocument/2006/relationships/image" Target="../media/image1108.png"/><Relationship Id="rId39" Type="http://schemas.openxmlformats.org/officeDocument/2006/relationships/customXml" Target="../ink/ink610.xml"/><Relationship Id="rId451" Type="http://schemas.openxmlformats.org/officeDocument/2006/relationships/customXml" Target="../ink/ink821.xml"/><Relationship Id="rId549" Type="http://schemas.openxmlformats.org/officeDocument/2006/relationships/customXml" Target="../ink/ink871.xml"/><Relationship Id="rId756" Type="http://schemas.openxmlformats.org/officeDocument/2006/relationships/customXml" Target="../ink/ink976.xml"/><Relationship Id="rId104" Type="http://schemas.openxmlformats.org/officeDocument/2006/relationships/image" Target="../media/image632.png"/><Relationship Id="rId188" Type="http://schemas.openxmlformats.org/officeDocument/2006/relationships/image" Target="../media/image673.png"/><Relationship Id="rId311" Type="http://schemas.openxmlformats.org/officeDocument/2006/relationships/customXml" Target="../ink/ink749.xml"/><Relationship Id="rId395" Type="http://schemas.openxmlformats.org/officeDocument/2006/relationships/customXml" Target="../ink/ink792.xml"/><Relationship Id="rId409" Type="http://schemas.openxmlformats.org/officeDocument/2006/relationships/image" Target="../media/image778.png"/><Relationship Id="rId963" Type="http://schemas.openxmlformats.org/officeDocument/2006/relationships/image" Target="../media/image1049.png"/><Relationship Id="rId1039" Type="http://schemas.openxmlformats.org/officeDocument/2006/relationships/image" Target="../media/image1087.png"/><Relationship Id="rId92" Type="http://schemas.openxmlformats.org/officeDocument/2006/relationships/image" Target="../media/image626.png"/><Relationship Id="rId616" Type="http://schemas.openxmlformats.org/officeDocument/2006/relationships/image" Target="../media/image879.png"/><Relationship Id="rId823" Type="http://schemas.openxmlformats.org/officeDocument/2006/relationships/customXml" Target="../ink/ink1010.xml"/><Relationship Id="rId255" Type="http://schemas.openxmlformats.org/officeDocument/2006/relationships/image" Target="../media/image705.png"/><Relationship Id="rId462" Type="http://schemas.openxmlformats.org/officeDocument/2006/relationships/image" Target="../media/image804.png"/><Relationship Id="rId1092" Type="http://schemas.openxmlformats.org/officeDocument/2006/relationships/customXml" Target="../ink/ink1146.xml"/><Relationship Id="rId1106" Type="http://schemas.openxmlformats.org/officeDocument/2006/relationships/image" Target="../media/image1120.png"/><Relationship Id="rId115" Type="http://schemas.openxmlformats.org/officeDocument/2006/relationships/customXml" Target="../ink/ink648.xml"/><Relationship Id="rId322" Type="http://schemas.openxmlformats.org/officeDocument/2006/relationships/image" Target="../media/image736.png"/><Relationship Id="rId767" Type="http://schemas.openxmlformats.org/officeDocument/2006/relationships/customXml" Target="../ink/ink982.xml"/><Relationship Id="rId974" Type="http://schemas.openxmlformats.org/officeDocument/2006/relationships/customXml" Target="../ink/ink1087.xml"/><Relationship Id="rId199" Type="http://schemas.openxmlformats.org/officeDocument/2006/relationships/customXml" Target="../ink/ink691.xml"/><Relationship Id="rId627" Type="http://schemas.openxmlformats.org/officeDocument/2006/relationships/image" Target="../media/image884.png"/><Relationship Id="rId834" Type="http://schemas.openxmlformats.org/officeDocument/2006/relationships/customXml" Target="../ink/ink1016.xml"/><Relationship Id="rId266" Type="http://schemas.openxmlformats.org/officeDocument/2006/relationships/customXml" Target="../ink/ink725.xml"/><Relationship Id="rId473" Type="http://schemas.openxmlformats.org/officeDocument/2006/relationships/customXml" Target="../ink/ink832.xml"/><Relationship Id="rId680" Type="http://schemas.openxmlformats.org/officeDocument/2006/relationships/customXml" Target="../ink/ink938.xml"/><Relationship Id="rId901" Type="http://schemas.openxmlformats.org/officeDocument/2006/relationships/customXml" Target="../ink/ink1050.xml"/><Relationship Id="rId1117" Type="http://schemas.openxmlformats.org/officeDocument/2006/relationships/customXml" Target="../ink/ink1159.xml"/><Relationship Id="rId30" Type="http://schemas.openxmlformats.org/officeDocument/2006/relationships/image" Target="../media/image596.png"/><Relationship Id="rId126" Type="http://schemas.openxmlformats.org/officeDocument/2006/relationships/customXml" Target="../ink/ink654.xml"/><Relationship Id="rId333" Type="http://schemas.openxmlformats.org/officeDocument/2006/relationships/customXml" Target="../ink/ink760.xml"/><Relationship Id="rId540" Type="http://schemas.openxmlformats.org/officeDocument/2006/relationships/image" Target="../media/image842.png"/><Relationship Id="rId778" Type="http://schemas.openxmlformats.org/officeDocument/2006/relationships/image" Target="../media/image958.png"/><Relationship Id="rId985" Type="http://schemas.openxmlformats.org/officeDocument/2006/relationships/image" Target="../media/image1060.png"/><Relationship Id="rId638" Type="http://schemas.openxmlformats.org/officeDocument/2006/relationships/image" Target="../media/image889.png"/><Relationship Id="rId845" Type="http://schemas.openxmlformats.org/officeDocument/2006/relationships/image" Target="../media/image991.png"/><Relationship Id="rId1030" Type="http://schemas.openxmlformats.org/officeDocument/2006/relationships/customXml" Target="../ink/ink1115.xml"/><Relationship Id="rId277" Type="http://schemas.openxmlformats.org/officeDocument/2006/relationships/image" Target="../media/image715.png"/><Relationship Id="rId400" Type="http://schemas.openxmlformats.org/officeDocument/2006/relationships/image" Target="../media/image774.png"/><Relationship Id="rId484" Type="http://schemas.openxmlformats.org/officeDocument/2006/relationships/customXml" Target="../ink/ink838.xml"/><Relationship Id="rId705" Type="http://schemas.openxmlformats.org/officeDocument/2006/relationships/image" Target="../media/image922.png"/><Relationship Id="rId1128" Type="http://schemas.openxmlformats.org/officeDocument/2006/relationships/image" Target="../media/image1131.png"/><Relationship Id="rId137" Type="http://schemas.openxmlformats.org/officeDocument/2006/relationships/image" Target="../media/image648.png"/><Relationship Id="rId344" Type="http://schemas.openxmlformats.org/officeDocument/2006/relationships/image" Target="../media/image747.png"/><Relationship Id="rId691" Type="http://schemas.openxmlformats.org/officeDocument/2006/relationships/image" Target="../media/image915.png"/><Relationship Id="rId789" Type="http://schemas.openxmlformats.org/officeDocument/2006/relationships/customXml" Target="../ink/ink993.xml"/><Relationship Id="rId912" Type="http://schemas.openxmlformats.org/officeDocument/2006/relationships/image" Target="../media/image1024.png"/><Relationship Id="rId996" Type="http://schemas.openxmlformats.org/officeDocument/2006/relationships/customXml" Target="../ink/ink1098.xml"/><Relationship Id="rId41" Type="http://schemas.openxmlformats.org/officeDocument/2006/relationships/customXml" Target="../ink/ink611.xml"/><Relationship Id="rId551" Type="http://schemas.openxmlformats.org/officeDocument/2006/relationships/customXml" Target="../ink/ink872.xml"/><Relationship Id="rId649" Type="http://schemas.openxmlformats.org/officeDocument/2006/relationships/customXml" Target="../ink/ink922.xml"/><Relationship Id="rId856" Type="http://schemas.openxmlformats.org/officeDocument/2006/relationships/customXml" Target="../ink/ink1027.xml"/><Relationship Id="rId190" Type="http://schemas.openxmlformats.org/officeDocument/2006/relationships/image" Target="../media/image674.png"/><Relationship Id="rId204" Type="http://schemas.openxmlformats.org/officeDocument/2006/relationships/customXml" Target="../ink/ink694.xml"/><Relationship Id="rId288" Type="http://schemas.openxmlformats.org/officeDocument/2006/relationships/image" Target="../media/image720.png"/><Relationship Id="rId411" Type="http://schemas.openxmlformats.org/officeDocument/2006/relationships/image" Target="../media/image779.png"/><Relationship Id="rId509" Type="http://schemas.openxmlformats.org/officeDocument/2006/relationships/image" Target="../media/image827.png"/><Relationship Id="rId1041" Type="http://schemas.openxmlformats.org/officeDocument/2006/relationships/image" Target="../media/image1088.png"/><Relationship Id="rId1139" Type="http://schemas.openxmlformats.org/officeDocument/2006/relationships/customXml" Target="../ink/ink1170.xml"/><Relationship Id="rId495" Type="http://schemas.openxmlformats.org/officeDocument/2006/relationships/image" Target="../media/image820.png"/><Relationship Id="rId716" Type="http://schemas.openxmlformats.org/officeDocument/2006/relationships/customXml" Target="../ink/ink956.xml"/><Relationship Id="rId923" Type="http://schemas.openxmlformats.org/officeDocument/2006/relationships/customXml" Target="../ink/ink1061.xml"/><Relationship Id="rId52" Type="http://schemas.openxmlformats.org/officeDocument/2006/relationships/image" Target="../media/image606.png"/><Relationship Id="rId148" Type="http://schemas.openxmlformats.org/officeDocument/2006/relationships/image" Target="../media/image653.png"/><Relationship Id="rId355" Type="http://schemas.openxmlformats.org/officeDocument/2006/relationships/customXml" Target="../ink/ink771.xml"/><Relationship Id="rId562" Type="http://schemas.openxmlformats.org/officeDocument/2006/relationships/image" Target="../media/image853.png"/><Relationship Id="rId215" Type="http://schemas.openxmlformats.org/officeDocument/2006/relationships/image" Target="../media/image686.png"/><Relationship Id="rId422" Type="http://schemas.openxmlformats.org/officeDocument/2006/relationships/customXml" Target="../ink/ink806.xml"/><Relationship Id="rId867" Type="http://schemas.openxmlformats.org/officeDocument/2006/relationships/image" Target="../media/image1002.png"/><Relationship Id="rId1052" Type="http://schemas.openxmlformats.org/officeDocument/2006/relationships/customXml" Target="../ink/ink1126.xml"/><Relationship Id="rId299" Type="http://schemas.openxmlformats.org/officeDocument/2006/relationships/image" Target="../media/image725.png"/><Relationship Id="rId727" Type="http://schemas.openxmlformats.org/officeDocument/2006/relationships/image" Target="../media/image933.png"/><Relationship Id="rId934" Type="http://schemas.openxmlformats.org/officeDocument/2006/relationships/image" Target="../media/image1035.png"/><Relationship Id="rId63" Type="http://schemas.openxmlformats.org/officeDocument/2006/relationships/customXml" Target="../ink/ink622.xml"/><Relationship Id="rId159" Type="http://schemas.openxmlformats.org/officeDocument/2006/relationships/customXml" Target="../ink/ink671.xml"/><Relationship Id="rId366" Type="http://schemas.openxmlformats.org/officeDocument/2006/relationships/image" Target="../media/image758.png"/><Relationship Id="rId573" Type="http://schemas.openxmlformats.org/officeDocument/2006/relationships/customXml" Target="../ink/ink883.xml"/><Relationship Id="rId780" Type="http://schemas.openxmlformats.org/officeDocument/2006/relationships/image" Target="../media/image959.png"/><Relationship Id="rId226" Type="http://schemas.openxmlformats.org/officeDocument/2006/relationships/customXml" Target="../ink/ink705.xml"/><Relationship Id="rId433" Type="http://schemas.openxmlformats.org/officeDocument/2006/relationships/customXml" Target="../ink/ink812.xml"/><Relationship Id="rId878" Type="http://schemas.openxmlformats.org/officeDocument/2006/relationships/customXml" Target="../ink/ink1038.xml"/><Relationship Id="rId1063" Type="http://schemas.openxmlformats.org/officeDocument/2006/relationships/image" Target="../media/image1099.png"/><Relationship Id="rId640" Type="http://schemas.openxmlformats.org/officeDocument/2006/relationships/image" Target="../media/image890.png"/><Relationship Id="rId738" Type="http://schemas.openxmlformats.org/officeDocument/2006/relationships/customXml" Target="../ink/ink967.xml"/><Relationship Id="rId945" Type="http://schemas.openxmlformats.org/officeDocument/2006/relationships/customXml" Target="../ink/ink1072.xml"/><Relationship Id="rId74" Type="http://schemas.openxmlformats.org/officeDocument/2006/relationships/image" Target="../media/image617.png"/><Relationship Id="rId377" Type="http://schemas.openxmlformats.org/officeDocument/2006/relationships/image" Target="../media/image763.png"/><Relationship Id="rId500" Type="http://schemas.openxmlformats.org/officeDocument/2006/relationships/customXml" Target="../ink/ink846.xml"/><Relationship Id="rId584" Type="http://schemas.openxmlformats.org/officeDocument/2006/relationships/image" Target="../media/image864.png"/><Relationship Id="rId805" Type="http://schemas.openxmlformats.org/officeDocument/2006/relationships/customXml" Target="../ink/ink1001.xml"/><Relationship Id="rId1130" Type="http://schemas.openxmlformats.org/officeDocument/2006/relationships/image" Target="../media/image1132.png"/><Relationship Id="rId5" Type="http://schemas.openxmlformats.org/officeDocument/2006/relationships/customXml" Target="../ink/ink593.xml"/><Relationship Id="rId237" Type="http://schemas.openxmlformats.org/officeDocument/2006/relationships/image" Target="../media/image697.png"/><Relationship Id="rId791" Type="http://schemas.openxmlformats.org/officeDocument/2006/relationships/customXml" Target="../ink/ink994.xml"/><Relationship Id="rId889" Type="http://schemas.openxmlformats.org/officeDocument/2006/relationships/customXml" Target="../ink/ink1044.xml"/><Relationship Id="rId1074" Type="http://schemas.openxmlformats.org/officeDocument/2006/relationships/customXml" Target="../ink/ink1137.xml"/><Relationship Id="rId444" Type="http://schemas.openxmlformats.org/officeDocument/2006/relationships/image" Target="../media/image795.png"/><Relationship Id="rId651" Type="http://schemas.openxmlformats.org/officeDocument/2006/relationships/customXml" Target="../ink/ink923.xml"/><Relationship Id="rId749" Type="http://schemas.openxmlformats.org/officeDocument/2006/relationships/image" Target="../media/image944.png"/><Relationship Id="rId290" Type="http://schemas.openxmlformats.org/officeDocument/2006/relationships/image" Target="../media/image721.png"/><Relationship Id="rId304" Type="http://schemas.openxmlformats.org/officeDocument/2006/relationships/customXml" Target="../ink/ink745.xml"/><Relationship Id="rId388" Type="http://schemas.openxmlformats.org/officeDocument/2006/relationships/customXml" Target="../ink/ink788.xml"/><Relationship Id="rId511" Type="http://schemas.openxmlformats.org/officeDocument/2006/relationships/image" Target="../media/image828.png"/><Relationship Id="rId609" Type="http://schemas.openxmlformats.org/officeDocument/2006/relationships/customXml" Target="../ink/ink901.xml"/><Relationship Id="rId956" Type="http://schemas.openxmlformats.org/officeDocument/2006/relationships/image" Target="../media/image1046.png"/><Relationship Id="rId1141" Type="http://schemas.openxmlformats.org/officeDocument/2006/relationships/customXml" Target="../ink/ink1171.xml"/><Relationship Id="rId85" Type="http://schemas.openxmlformats.org/officeDocument/2006/relationships/customXml" Target="../ink/ink633.xml"/><Relationship Id="rId150" Type="http://schemas.openxmlformats.org/officeDocument/2006/relationships/image" Target="../media/image654.png"/><Relationship Id="rId595" Type="http://schemas.openxmlformats.org/officeDocument/2006/relationships/customXml" Target="../ink/ink894.xml"/><Relationship Id="rId816" Type="http://schemas.openxmlformats.org/officeDocument/2006/relationships/image" Target="../media/image977.png"/><Relationship Id="rId1001" Type="http://schemas.openxmlformats.org/officeDocument/2006/relationships/image" Target="../media/image1068.png"/><Relationship Id="rId248" Type="http://schemas.openxmlformats.org/officeDocument/2006/relationships/customXml" Target="../ink/ink716.xml"/><Relationship Id="rId455" Type="http://schemas.openxmlformats.org/officeDocument/2006/relationships/customXml" Target="../ink/ink823.xml"/><Relationship Id="rId662" Type="http://schemas.openxmlformats.org/officeDocument/2006/relationships/image" Target="../media/image901.png"/><Relationship Id="rId1085" Type="http://schemas.openxmlformats.org/officeDocument/2006/relationships/image" Target="../media/image1110.png"/><Relationship Id="rId12" Type="http://schemas.openxmlformats.org/officeDocument/2006/relationships/image" Target="../media/image587.png"/><Relationship Id="rId108" Type="http://schemas.openxmlformats.org/officeDocument/2006/relationships/image" Target="../media/image634.png"/><Relationship Id="rId315" Type="http://schemas.openxmlformats.org/officeDocument/2006/relationships/customXml" Target="../ink/ink751.xml"/><Relationship Id="rId522" Type="http://schemas.openxmlformats.org/officeDocument/2006/relationships/image" Target="../media/image833.png"/><Relationship Id="rId967" Type="http://schemas.openxmlformats.org/officeDocument/2006/relationships/image" Target="../media/image1051.png"/><Relationship Id="rId96" Type="http://schemas.openxmlformats.org/officeDocument/2006/relationships/image" Target="../media/image628.png"/><Relationship Id="rId161" Type="http://schemas.openxmlformats.org/officeDocument/2006/relationships/customXml" Target="../ink/ink672.xml"/><Relationship Id="rId399" Type="http://schemas.openxmlformats.org/officeDocument/2006/relationships/customXml" Target="../ink/ink794.xml"/><Relationship Id="rId827" Type="http://schemas.openxmlformats.org/officeDocument/2006/relationships/customXml" Target="../ink/ink1012.xml"/><Relationship Id="rId1012" Type="http://schemas.openxmlformats.org/officeDocument/2006/relationships/customXml" Target="../ink/ink1106.xml"/><Relationship Id="rId259" Type="http://schemas.openxmlformats.org/officeDocument/2006/relationships/image" Target="../media/image707.png"/><Relationship Id="rId466" Type="http://schemas.openxmlformats.org/officeDocument/2006/relationships/image" Target="../media/image806.png"/><Relationship Id="rId673" Type="http://schemas.openxmlformats.org/officeDocument/2006/relationships/customXml" Target="../ink/ink934.xml"/><Relationship Id="rId880" Type="http://schemas.openxmlformats.org/officeDocument/2006/relationships/customXml" Target="../ink/ink1039.xml"/><Relationship Id="rId1096" Type="http://schemas.openxmlformats.org/officeDocument/2006/relationships/image" Target="../media/image1115.png"/><Relationship Id="rId23" Type="http://schemas.openxmlformats.org/officeDocument/2006/relationships/customXml" Target="../ink/ink602.xml"/><Relationship Id="rId119" Type="http://schemas.openxmlformats.org/officeDocument/2006/relationships/customXml" Target="../ink/ink650.xml"/><Relationship Id="rId326" Type="http://schemas.openxmlformats.org/officeDocument/2006/relationships/image" Target="../media/image738.png"/><Relationship Id="rId533" Type="http://schemas.openxmlformats.org/officeDocument/2006/relationships/customXml" Target="../ink/ink863.xml"/><Relationship Id="rId978" Type="http://schemas.openxmlformats.org/officeDocument/2006/relationships/customXml" Target="../ink/ink1089.xml"/><Relationship Id="rId740" Type="http://schemas.openxmlformats.org/officeDocument/2006/relationships/customXml" Target="../ink/ink968.xml"/><Relationship Id="rId838" Type="http://schemas.openxmlformats.org/officeDocument/2006/relationships/customXml" Target="../ink/ink1018.xml"/><Relationship Id="rId1023" Type="http://schemas.openxmlformats.org/officeDocument/2006/relationships/image" Target="../media/image1079.png"/><Relationship Id="rId172" Type="http://schemas.openxmlformats.org/officeDocument/2006/relationships/image" Target="../media/image665.png"/><Relationship Id="rId477" Type="http://schemas.openxmlformats.org/officeDocument/2006/relationships/customXml" Target="../ink/ink834.xml"/><Relationship Id="rId600" Type="http://schemas.openxmlformats.org/officeDocument/2006/relationships/image" Target="../media/image871.png"/><Relationship Id="rId684" Type="http://schemas.openxmlformats.org/officeDocument/2006/relationships/customXml" Target="../ink/ink940.xml"/><Relationship Id="rId337" Type="http://schemas.openxmlformats.org/officeDocument/2006/relationships/customXml" Target="../ink/ink762.xml"/><Relationship Id="rId891" Type="http://schemas.openxmlformats.org/officeDocument/2006/relationships/customXml" Target="../ink/ink1045.xml"/><Relationship Id="rId905" Type="http://schemas.openxmlformats.org/officeDocument/2006/relationships/customXml" Target="../ink/ink1052.xml"/><Relationship Id="rId989" Type="http://schemas.openxmlformats.org/officeDocument/2006/relationships/image" Target="../media/image1062.png"/><Relationship Id="rId34" Type="http://schemas.openxmlformats.org/officeDocument/2006/relationships/image" Target="../media/image598.png"/><Relationship Id="rId544" Type="http://schemas.openxmlformats.org/officeDocument/2006/relationships/image" Target="../media/image844.png"/><Relationship Id="rId751" Type="http://schemas.openxmlformats.org/officeDocument/2006/relationships/image" Target="../media/image945.png"/><Relationship Id="rId849" Type="http://schemas.openxmlformats.org/officeDocument/2006/relationships/image" Target="../media/image993.png"/><Relationship Id="rId183" Type="http://schemas.openxmlformats.org/officeDocument/2006/relationships/customXml" Target="../ink/ink683.xml"/><Relationship Id="rId390" Type="http://schemas.openxmlformats.org/officeDocument/2006/relationships/image" Target="../media/image769.png"/><Relationship Id="rId404" Type="http://schemas.openxmlformats.org/officeDocument/2006/relationships/customXml" Target="../ink/ink797.xml"/><Relationship Id="rId611" Type="http://schemas.openxmlformats.org/officeDocument/2006/relationships/customXml" Target="../ink/ink902.xml"/><Relationship Id="rId1034" Type="http://schemas.openxmlformats.org/officeDocument/2006/relationships/customXml" Target="../ink/ink1117.xml"/><Relationship Id="rId250" Type="http://schemas.openxmlformats.org/officeDocument/2006/relationships/customXml" Target="../ink/ink717.xml"/><Relationship Id="rId488" Type="http://schemas.openxmlformats.org/officeDocument/2006/relationships/customXml" Target="../ink/ink840.xml"/><Relationship Id="rId695" Type="http://schemas.openxmlformats.org/officeDocument/2006/relationships/image" Target="../media/image917.png"/><Relationship Id="rId709" Type="http://schemas.openxmlformats.org/officeDocument/2006/relationships/image" Target="../media/image924.png"/><Relationship Id="rId916" Type="http://schemas.openxmlformats.org/officeDocument/2006/relationships/image" Target="../media/image1026.png"/><Relationship Id="rId1101" Type="http://schemas.openxmlformats.org/officeDocument/2006/relationships/customXml" Target="../ink/ink1151.xml"/><Relationship Id="rId45" Type="http://schemas.openxmlformats.org/officeDocument/2006/relationships/customXml" Target="../ink/ink613.xml"/><Relationship Id="rId110" Type="http://schemas.openxmlformats.org/officeDocument/2006/relationships/image" Target="../media/image635.png"/><Relationship Id="rId348" Type="http://schemas.openxmlformats.org/officeDocument/2006/relationships/image" Target="../media/image749.png"/><Relationship Id="rId555" Type="http://schemas.openxmlformats.org/officeDocument/2006/relationships/customXml" Target="../ink/ink874.xml"/><Relationship Id="rId762" Type="http://schemas.openxmlformats.org/officeDocument/2006/relationships/image" Target="../media/image950.png"/><Relationship Id="rId194" Type="http://schemas.openxmlformats.org/officeDocument/2006/relationships/image" Target="../media/image676.png"/><Relationship Id="rId208" Type="http://schemas.openxmlformats.org/officeDocument/2006/relationships/customXml" Target="../ink/ink696.xml"/><Relationship Id="rId415" Type="http://schemas.openxmlformats.org/officeDocument/2006/relationships/image" Target="../media/image781.png"/><Relationship Id="rId622" Type="http://schemas.openxmlformats.org/officeDocument/2006/relationships/image" Target="../media/image882.png"/><Relationship Id="rId1045" Type="http://schemas.openxmlformats.org/officeDocument/2006/relationships/image" Target="../media/image1090.png"/><Relationship Id="rId261" Type="http://schemas.openxmlformats.org/officeDocument/2006/relationships/image" Target="../media/image708.png"/><Relationship Id="rId499" Type="http://schemas.openxmlformats.org/officeDocument/2006/relationships/image" Target="../media/image822.png"/><Relationship Id="rId927" Type="http://schemas.openxmlformats.org/officeDocument/2006/relationships/customXml" Target="../ink/ink1063.xml"/><Relationship Id="rId1112" Type="http://schemas.openxmlformats.org/officeDocument/2006/relationships/image" Target="../media/image1123.png"/><Relationship Id="rId56" Type="http://schemas.openxmlformats.org/officeDocument/2006/relationships/image" Target="../media/image608.png"/><Relationship Id="rId359" Type="http://schemas.openxmlformats.org/officeDocument/2006/relationships/customXml" Target="../ink/ink773.xml"/><Relationship Id="rId566" Type="http://schemas.openxmlformats.org/officeDocument/2006/relationships/image" Target="../media/image855.png"/><Relationship Id="rId773" Type="http://schemas.openxmlformats.org/officeDocument/2006/relationships/customXml" Target="../ink/ink985.xml"/><Relationship Id="rId121" Type="http://schemas.openxmlformats.org/officeDocument/2006/relationships/image" Target="../media/image640.png"/><Relationship Id="rId219" Type="http://schemas.openxmlformats.org/officeDocument/2006/relationships/image" Target="../media/image688.png"/><Relationship Id="rId426" Type="http://schemas.openxmlformats.org/officeDocument/2006/relationships/customXml" Target="../ink/ink808.xml"/><Relationship Id="rId633" Type="http://schemas.openxmlformats.org/officeDocument/2006/relationships/customXml" Target="../ink/ink914.xml"/><Relationship Id="rId980" Type="http://schemas.openxmlformats.org/officeDocument/2006/relationships/customXml" Target="../ink/ink1090.xml"/><Relationship Id="rId1056" Type="http://schemas.openxmlformats.org/officeDocument/2006/relationships/customXml" Target="../ink/ink1128.xml"/><Relationship Id="rId840" Type="http://schemas.openxmlformats.org/officeDocument/2006/relationships/customXml" Target="../ink/ink1019.xml"/><Relationship Id="rId938" Type="http://schemas.openxmlformats.org/officeDocument/2006/relationships/image" Target="../media/image1037.png"/><Relationship Id="rId67" Type="http://schemas.openxmlformats.org/officeDocument/2006/relationships/customXml" Target="../ink/ink624.xml"/><Relationship Id="rId272" Type="http://schemas.openxmlformats.org/officeDocument/2006/relationships/customXml" Target="../ink/ink728.xml"/><Relationship Id="rId577" Type="http://schemas.openxmlformats.org/officeDocument/2006/relationships/customXml" Target="../ink/ink885.xml"/><Relationship Id="rId700" Type="http://schemas.openxmlformats.org/officeDocument/2006/relationships/customXml" Target="../ink/ink948.xml"/><Relationship Id="rId1123" Type="http://schemas.openxmlformats.org/officeDocument/2006/relationships/customXml" Target="../ink/ink1162.xml"/><Relationship Id="rId132" Type="http://schemas.openxmlformats.org/officeDocument/2006/relationships/customXml" Target="../ink/ink657.xml"/><Relationship Id="rId784" Type="http://schemas.openxmlformats.org/officeDocument/2006/relationships/image" Target="../media/image961.png"/><Relationship Id="rId991" Type="http://schemas.openxmlformats.org/officeDocument/2006/relationships/image" Target="../media/image1063.png"/><Relationship Id="rId1067" Type="http://schemas.openxmlformats.org/officeDocument/2006/relationships/image" Target="../media/image1101.png"/><Relationship Id="rId437" Type="http://schemas.openxmlformats.org/officeDocument/2006/relationships/customXml" Target="../ink/ink814.xml"/><Relationship Id="rId644" Type="http://schemas.openxmlformats.org/officeDocument/2006/relationships/image" Target="../media/image892.png"/><Relationship Id="rId851" Type="http://schemas.openxmlformats.org/officeDocument/2006/relationships/image" Target="../media/image994.png"/><Relationship Id="rId283" Type="http://schemas.openxmlformats.org/officeDocument/2006/relationships/customXml" Target="../ink/ink734.xml"/><Relationship Id="rId490" Type="http://schemas.openxmlformats.org/officeDocument/2006/relationships/customXml" Target="../ink/ink841.xml"/><Relationship Id="rId504" Type="http://schemas.openxmlformats.org/officeDocument/2006/relationships/customXml" Target="../ink/ink848.xml"/><Relationship Id="rId711" Type="http://schemas.openxmlformats.org/officeDocument/2006/relationships/image" Target="../media/image925.png"/><Relationship Id="rId949" Type="http://schemas.openxmlformats.org/officeDocument/2006/relationships/customXml" Target="../ink/ink1074.xml"/><Relationship Id="rId1134" Type="http://schemas.openxmlformats.org/officeDocument/2006/relationships/image" Target="../media/image1134.png"/><Relationship Id="rId78" Type="http://schemas.openxmlformats.org/officeDocument/2006/relationships/image" Target="../media/image619.png"/><Relationship Id="rId143" Type="http://schemas.openxmlformats.org/officeDocument/2006/relationships/image" Target="../media/image651.png"/><Relationship Id="rId350" Type="http://schemas.openxmlformats.org/officeDocument/2006/relationships/image" Target="../media/image750.png"/><Relationship Id="rId588" Type="http://schemas.openxmlformats.org/officeDocument/2006/relationships/image" Target="../media/image865.png"/><Relationship Id="rId795" Type="http://schemas.openxmlformats.org/officeDocument/2006/relationships/customXml" Target="../ink/ink996.xml"/><Relationship Id="rId809" Type="http://schemas.openxmlformats.org/officeDocument/2006/relationships/customXml" Target="../ink/ink1003.xml"/><Relationship Id="rId9" Type="http://schemas.openxmlformats.org/officeDocument/2006/relationships/customXml" Target="../ink/ink595.xml"/><Relationship Id="rId210" Type="http://schemas.openxmlformats.org/officeDocument/2006/relationships/customXml" Target="../ink/ink697.xml"/><Relationship Id="rId448" Type="http://schemas.openxmlformats.org/officeDocument/2006/relationships/image" Target="../media/image797.png"/><Relationship Id="rId655" Type="http://schemas.openxmlformats.org/officeDocument/2006/relationships/customXml" Target="../ink/ink925.xml"/><Relationship Id="rId862" Type="http://schemas.openxmlformats.org/officeDocument/2006/relationships/customXml" Target="../ink/ink1030.xml"/><Relationship Id="rId1078" Type="http://schemas.openxmlformats.org/officeDocument/2006/relationships/customXml" Target="../ink/ink1139.xml"/><Relationship Id="rId294" Type="http://schemas.openxmlformats.org/officeDocument/2006/relationships/customXml" Target="../ink/ink740.xml"/><Relationship Id="rId308" Type="http://schemas.openxmlformats.org/officeDocument/2006/relationships/customXml" Target="../ink/ink747.xml"/><Relationship Id="rId515" Type="http://schemas.openxmlformats.org/officeDocument/2006/relationships/image" Target="../media/image830.png"/><Relationship Id="rId722" Type="http://schemas.openxmlformats.org/officeDocument/2006/relationships/customXml" Target="../ink/ink959.xml"/><Relationship Id="rId1145" Type="http://schemas.openxmlformats.org/officeDocument/2006/relationships/customXml" Target="../ink/ink1173.xml"/><Relationship Id="rId89" Type="http://schemas.openxmlformats.org/officeDocument/2006/relationships/customXml" Target="../ink/ink635.xml"/><Relationship Id="rId154" Type="http://schemas.openxmlformats.org/officeDocument/2006/relationships/image" Target="../media/image656.png"/><Relationship Id="rId361" Type="http://schemas.openxmlformats.org/officeDocument/2006/relationships/customXml" Target="../ink/ink774.xml"/><Relationship Id="rId599" Type="http://schemas.openxmlformats.org/officeDocument/2006/relationships/customXml" Target="../ink/ink896.xml"/><Relationship Id="rId1005" Type="http://schemas.openxmlformats.org/officeDocument/2006/relationships/image" Target="../media/image1070.png"/><Relationship Id="rId459" Type="http://schemas.openxmlformats.org/officeDocument/2006/relationships/customXml" Target="../ink/ink825.xml"/><Relationship Id="rId666" Type="http://schemas.openxmlformats.org/officeDocument/2006/relationships/image" Target="../media/image903.png"/><Relationship Id="rId873" Type="http://schemas.openxmlformats.org/officeDocument/2006/relationships/image" Target="../media/image1005.png"/><Relationship Id="rId1089" Type="http://schemas.openxmlformats.org/officeDocument/2006/relationships/image" Target="../media/image1112.png"/><Relationship Id="rId16" Type="http://schemas.openxmlformats.org/officeDocument/2006/relationships/image" Target="../media/image589.png"/><Relationship Id="rId221" Type="http://schemas.openxmlformats.org/officeDocument/2006/relationships/image" Target="../media/image689.png"/><Relationship Id="rId319" Type="http://schemas.openxmlformats.org/officeDocument/2006/relationships/customXml" Target="../ink/ink753.xml"/><Relationship Id="rId526" Type="http://schemas.openxmlformats.org/officeDocument/2006/relationships/image" Target="../media/image835.png"/><Relationship Id="rId733" Type="http://schemas.openxmlformats.org/officeDocument/2006/relationships/image" Target="../media/image936.png"/><Relationship Id="rId940" Type="http://schemas.openxmlformats.org/officeDocument/2006/relationships/image" Target="../media/image1038.png"/><Relationship Id="rId1016" Type="http://schemas.openxmlformats.org/officeDocument/2006/relationships/customXml" Target="../ink/ink1108.xml"/><Relationship Id="rId165" Type="http://schemas.openxmlformats.org/officeDocument/2006/relationships/customXml" Target="../ink/ink674.xml"/><Relationship Id="rId372" Type="http://schemas.openxmlformats.org/officeDocument/2006/relationships/customXml" Target="../ink/ink780.xml"/><Relationship Id="rId677" Type="http://schemas.openxmlformats.org/officeDocument/2006/relationships/image" Target="../media/image908.png"/><Relationship Id="rId800" Type="http://schemas.openxmlformats.org/officeDocument/2006/relationships/image" Target="../media/image969.png"/><Relationship Id="rId232" Type="http://schemas.openxmlformats.org/officeDocument/2006/relationships/customXml" Target="../ink/ink708.xml"/><Relationship Id="rId884" Type="http://schemas.openxmlformats.org/officeDocument/2006/relationships/image" Target="../media/image1010.png"/><Relationship Id="rId27" Type="http://schemas.openxmlformats.org/officeDocument/2006/relationships/customXml" Target="../ink/ink604.xml"/><Relationship Id="rId537" Type="http://schemas.openxmlformats.org/officeDocument/2006/relationships/customXml" Target="../ink/ink865.xml"/><Relationship Id="rId744" Type="http://schemas.openxmlformats.org/officeDocument/2006/relationships/customXml" Target="../ink/ink970.xml"/><Relationship Id="rId951" Type="http://schemas.openxmlformats.org/officeDocument/2006/relationships/customXml" Target="../ink/ink1075.xml"/><Relationship Id="rId80" Type="http://schemas.openxmlformats.org/officeDocument/2006/relationships/image" Target="../media/image620.png"/><Relationship Id="rId176" Type="http://schemas.openxmlformats.org/officeDocument/2006/relationships/image" Target="../media/image667.png"/><Relationship Id="rId383" Type="http://schemas.openxmlformats.org/officeDocument/2006/relationships/image" Target="../media/image766.png"/><Relationship Id="rId590" Type="http://schemas.openxmlformats.org/officeDocument/2006/relationships/image" Target="../media/image866.png"/><Relationship Id="rId604" Type="http://schemas.openxmlformats.org/officeDocument/2006/relationships/image" Target="../media/image873.png"/><Relationship Id="rId811" Type="http://schemas.openxmlformats.org/officeDocument/2006/relationships/customXml" Target="../ink/ink1004.xml"/><Relationship Id="rId1027" Type="http://schemas.openxmlformats.org/officeDocument/2006/relationships/image" Target="../media/image1081.png"/><Relationship Id="rId243" Type="http://schemas.openxmlformats.org/officeDocument/2006/relationships/image" Target="../media/image700.png"/><Relationship Id="rId450" Type="http://schemas.openxmlformats.org/officeDocument/2006/relationships/image" Target="../media/image798.png"/><Relationship Id="rId688" Type="http://schemas.openxmlformats.org/officeDocument/2006/relationships/customXml" Target="../ink/ink942.xml"/><Relationship Id="rId895" Type="http://schemas.openxmlformats.org/officeDocument/2006/relationships/customXml" Target="../ink/ink1047.xml"/><Relationship Id="rId909" Type="http://schemas.openxmlformats.org/officeDocument/2006/relationships/customXml" Target="../ink/ink1054.xml"/><Relationship Id="rId1080" Type="http://schemas.openxmlformats.org/officeDocument/2006/relationships/customXml" Target="../ink/ink1140.xml"/><Relationship Id="rId38" Type="http://schemas.openxmlformats.org/officeDocument/2006/relationships/image" Target="../media/image51.png"/><Relationship Id="rId103" Type="http://schemas.openxmlformats.org/officeDocument/2006/relationships/customXml" Target="../ink/ink642.xml"/><Relationship Id="rId310" Type="http://schemas.openxmlformats.org/officeDocument/2006/relationships/image" Target="../media/image730.png"/><Relationship Id="rId548" Type="http://schemas.openxmlformats.org/officeDocument/2006/relationships/image" Target="../media/image846.png"/><Relationship Id="rId755" Type="http://schemas.openxmlformats.org/officeDocument/2006/relationships/image" Target="../media/image947.png"/><Relationship Id="rId962" Type="http://schemas.openxmlformats.org/officeDocument/2006/relationships/customXml" Target="../ink/ink1081.xml"/><Relationship Id="rId91" Type="http://schemas.openxmlformats.org/officeDocument/2006/relationships/customXml" Target="../ink/ink636.xml"/><Relationship Id="rId187" Type="http://schemas.openxmlformats.org/officeDocument/2006/relationships/customXml" Target="../ink/ink685.xml"/><Relationship Id="rId394" Type="http://schemas.openxmlformats.org/officeDocument/2006/relationships/image" Target="../media/image771.png"/><Relationship Id="rId408" Type="http://schemas.openxmlformats.org/officeDocument/2006/relationships/customXml" Target="../ink/ink799.xml"/><Relationship Id="rId615" Type="http://schemas.openxmlformats.org/officeDocument/2006/relationships/customXml" Target="../ink/ink904.xml"/><Relationship Id="rId822" Type="http://schemas.openxmlformats.org/officeDocument/2006/relationships/image" Target="../media/image980.png"/><Relationship Id="rId1038" Type="http://schemas.openxmlformats.org/officeDocument/2006/relationships/customXml" Target="../ink/ink1119.xml"/><Relationship Id="rId254" Type="http://schemas.openxmlformats.org/officeDocument/2006/relationships/customXml" Target="../ink/ink719.xml"/><Relationship Id="rId699" Type="http://schemas.openxmlformats.org/officeDocument/2006/relationships/image" Target="../media/image919.png"/><Relationship Id="rId1091" Type="http://schemas.openxmlformats.org/officeDocument/2006/relationships/image" Target="../media/image1113.png"/><Relationship Id="rId1105" Type="http://schemas.openxmlformats.org/officeDocument/2006/relationships/customXml" Target="../ink/ink1153.xml"/><Relationship Id="rId49" Type="http://schemas.openxmlformats.org/officeDocument/2006/relationships/customXml" Target="../ink/ink615.xml"/><Relationship Id="rId114" Type="http://schemas.openxmlformats.org/officeDocument/2006/relationships/image" Target="../media/image637.png"/><Relationship Id="rId461" Type="http://schemas.openxmlformats.org/officeDocument/2006/relationships/customXml" Target="../ink/ink826.xml"/><Relationship Id="rId559" Type="http://schemas.openxmlformats.org/officeDocument/2006/relationships/customXml" Target="../ink/ink876.xml"/><Relationship Id="rId766" Type="http://schemas.openxmlformats.org/officeDocument/2006/relationships/image" Target="../media/image952.png"/><Relationship Id="rId198" Type="http://schemas.openxmlformats.org/officeDocument/2006/relationships/image" Target="../media/image678.png"/><Relationship Id="rId321" Type="http://schemas.openxmlformats.org/officeDocument/2006/relationships/customXml" Target="../ink/ink754.xml"/><Relationship Id="rId419" Type="http://schemas.openxmlformats.org/officeDocument/2006/relationships/image" Target="../media/image783.png"/><Relationship Id="rId626" Type="http://schemas.openxmlformats.org/officeDocument/2006/relationships/customXml" Target="../ink/ink910.xml"/><Relationship Id="rId973" Type="http://schemas.openxmlformats.org/officeDocument/2006/relationships/image" Target="../media/image1054.png"/><Relationship Id="rId1049" Type="http://schemas.openxmlformats.org/officeDocument/2006/relationships/image" Target="../media/image1092.png"/><Relationship Id="rId833" Type="http://schemas.openxmlformats.org/officeDocument/2006/relationships/customXml" Target="../ink/ink1015.xml"/><Relationship Id="rId1116" Type="http://schemas.openxmlformats.org/officeDocument/2006/relationships/image" Target="../media/image1125.png"/><Relationship Id="rId265" Type="http://schemas.openxmlformats.org/officeDocument/2006/relationships/image" Target="../media/image485.png"/><Relationship Id="rId472" Type="http://schemas.openxmlformats.org/officeDocument/2006/relationships/image" Target="../media/image809.png"/><Relationship Id="rId900" Type="http://schemas.openxmlformats.org/officeDocument/2006/relationships/image" Target="../media/image1018.png"/><Relationship Id="rId125" Type="http://schemas.openxmlformats.org/officeDocument/2006/relationships/image" Target="../media/image642.png"/><Relationship Id="rId332" Type="http://schemas.openxmlformats.org/officeDocument/2006/relationships/image" Target="../media/image741.png"/><Relationship Id="rId777" Type="http://schemas.openxmlformats.org/officeDocument/2006/relationships/customXml" Target="../ink/ink987.xml"/><Relationship Id="rId984" Type="http://schemas.openxmlformats.org/officeDocument/2006/relationships/customXml" Target="../ink/ink1092.xml"/><Relationship Id="rId637" Type="http://schemas.openxmlformats.org/officeDocument/2006/relationships/customXml" Target="../ink/ink916.xml"/><Relationship Id="rId844" Type="http://schemas.openxmlformats.org/officeDocument/2006/relationships/customXml" Target="../ink/ink1021.xml"/><Relationship Id="rId276" Type="http://schemas.openxmlformats.org/officeDocument/2006/relationships/customXml" Target="../ink/ink730.xml"/><Relationship Id="rId483" Type="http://schemas.openxmlformats.org/officeDocument/2006/relationships/image" Target="../media/image814.png"/><Relationship Id="rId690" Type="http://schemas.openxmlformats.org/officeDocument/2006/relationships/customXml" Target="../ink/ink943.xml"/><Relationship Id="rId704" Type="http://schemas.openxmlformats.org/officeDocument/2006/relationships/customXml" Target="../ink/ink950.xml"/><Relationship Id="rId911" Type="http://schemas.openxmlformats.org/officeDocument/2006/relationships/customXml" Target="../ink/ink1055.xml"/><Relationship Id="rId1127" Type="http://schemas.openxmlformats.org/officeDocument/2006/relationships/customXml" Target="../ink/ink1164.xml"/><Relationship Id="rId40" Type="http://schemas.openxmlformats.org/officeDocument/2006/relationships/image" Target="../media/image600.png"/><Relationship Id="rId136" Type="http://schemas.openxmlformats.org/officeDocument/2006/relationships/customXml" Target="../ink/ink659.xml"/><Relationship Id="rId343" Type="http://schemas.openxmlformats.org/officeDocument/2006/relationships/customXml" Target="../ink/ink765.xml"/><Relationship Id="rId550" Type="http://schemas.openxmlformats.org/officeDocument/2006/relationships/image" Target="../media/image847.png"/><Relationship Id="rId788" Type="http://schemas.openxmlformats.org/officeDocument/2006/relationships/image" Target="../media/image963.png"/><Relationship Id="rId995" Type="http://schemas.openxmlformats.org/officeDocument/2006/relationships/image" Target="../media/image1065.png"/><Relationship Id="rId203" Type="http://schemas.openxmlformats.org/officeDocument/2006/relationships/customXml" Target="../ink/ink693.xml"/><Relationship Id="rId648" Type="http://schemas.openxmlformats.org/officeDocument/2006/relationships/image" Target="../media/image894.png"/><Relationship Id="rId855" Type="http://schemas.openxmlformats.org/officeDocument/2006/relationships/image" Target="../media/image996.png"/><Relationship Id="rId1040" Type="http://schemas.openxmlformats.org/officeDocument/2006/relationships/customXml" Target="../ink/ink1120.xml"/><Relationship Id="rId287" Type="http://schemas.openxmlformats.org/officeDocument/2006/relationships/customXml" Target="../ink/ink736.xml"/><Relationship Id="rId410" Type="http://schemas.openxmlformats.org/officeDocument/2006/relationships/customXml" Target="../ink/ink800.xml"/><Relationship Id="rId494" Type="http://schemas.openxmlformats.org/officeDocument/2006/relationships/customXml" Target="../ink/ink843.xml"/><Relationship Id="rId508" Type="http://schemas.openxmlformats.org/officeDocument/2006/relationships/customXml" Target="../ink/ink850.xml"/><Relationship Id="rId715" Type="http://schemas.openxmlformats.org/officeDocument/2006/relationships/image" Target="../media/image927.png"/><Relationship Id="rId922" Type="http://schemas.openxmlformats.org/officeDocument/2006/relationships/image" Target="../media/image1029.png"/><Relationship Id="rId1138" Type="http://schemas.openxmlformats.org/officeDocument/2006/relationships/image" Target="../media/image1136.png"/><Relationship Id="rId147" Type="http://schemas.openxmlformats.org/officeDocument/2006/relationships/customXml" Target="../ink/ink665.xml"/><Relationship Id="rId354" Type="http://schemas.openxmlformats.org/officeDocument/2006/relationships/image" Target="../media/image752.png"/><Relationship Id="rId799" Type="http://schemas.openxmlformats.org/officeDocument/2006/relationships/customXml" Target="../ink/ink998.xml"/><Relationship Id="rId51" Type="http://schemas.openxmlformats.org/officeDocument/2006/relationships/customXml" Target="../ink/ink616.xml"/><Relationship Id="rId561" Type="http://schemas.openxmlformats.org/officeDocument/2006/relationships/customXml" Target="../ink/ink877.xml"/><Relationship Id="rId659" Type="http://schemas.openxmlformats.org/officeDocument/2006/relationships/customXml" Target="../ink/ink927.xml"/><Relationship Id="rId866" Type="http://schemas.openxmlformats.org/officeDocument/2006/relationships/customXml" Target="../ink/ink1032.xml"/><Relationship Id="rId214" Type="http://schemas.openxmlformats.org/officeDocument/2006/relationships/customXml" Target="../ink/ink699.xml"/><Relationship Id="rId298" Type="http://schemas.openxmlformats.org/officeDocument/2006/relationships/customXml" Target="../ink/ink742.xml"/><Relationship Id="rId421" Type="http://schemas.openxmlformats.org/officeDocument/2006/relationships/image" Target="../media/image784.png"/><Relationship Id="rId519" Type="http://schemas.openxmlformats.org/officeDocument/2006/relationships/customXml" Target="../ink/ink856.xml"/><Relationship Id="rId1051" Type="http://schemas.openxmlformats.org/officeDocument/2006/relationships/image" Target="../media/image1093.png"/><Relationship Id="rId158" Type="http://schemas.openxmlformats.org/officeDocument/2006/relationships/image" Target="../media/image658.png"/><Relationship Id="rId726" Type="http://schemas.openxmlformats.org/officeDocument/2006/relationships/customXml" Target="../ink/ink961.xml"/><Relationship Id="rId933" Type="http://schemas.openxmlformats.org/officeDocument/2006/relationships/customXml" Target="../ink/ink1066.xml"/><Relationship Id="rId1009" Type="http://schemas.openxmlformats.org/officeDocument/2006/relationships/image" Target="../media/image1072.png"/><Relationship Id="rId62" Type="http://schemas.openxmlformats.org/officeDocument/2006/relationships/image" Target="../media/image611.png"/><Relationship Id="rId365" Type="http://schemas.openxmlformats.org/officeDocument/2006/relationships/customXml" Target="../ink/ink776.xml"/><Relationship Id="rId572" Type="http://schemas.openxmlformats.org/officeDocument/2006/relationships/image" Target="../media/image858.png"/><Relationship Id="rId225" Type="http://schemas.openxmlformats.org/officeDocument/2006/relationships/image" Target="../media/image691.png"/><Relationship Id="rId432" Type="http://schemas.openxmlformats.org/officeDocument/2006/relationships/image" Target="../media/image789.png"/><Relationship Id="rId877" Type="http://schemas.openxmlformats.org/officeDocument/2006/relationships/image" Target="../media/image1007.png"/><Relationship Id="rId1062" Type="http://schemas.openxmlformats.org/officeDocument/2006/relationships/customXml" Target="../ink/ink1131.xml"/><Relationship Id="rId737" Type="http://schemas.openxmlformats.org/officeDocument/2006/relationships/image" Target="../media/image938.png"/><Relationship Id="rId944" Type="http://schemas.openxmlformats.org/officeDocument/2006/relationships/image" Target="../media/image1040.png"/><Relationship Id="rId73" Type="http://schemas.openxmlformats.org/officeDocument/2006/relationships/customXml" Target="../ink/ink627.xml"/><Relationship Id="rId169" Type="http://schemas.openxmlformats.org/officeDocument/2006/relationships/customXml" Target="../ink/ink676.xml"/><Relationship Id="rId376" Type="http://schemas.openxmlformats.org/officeDocument/2006/relationships/customXml" Target="../ink/ink782.xml"/><Relationship Id="rId583" Type="http://schemas.openxmlformats.org/officeDocument/2006/relationships/customXml" Target="../ink/ink888.xml"/><Relationship Id="rId790" Type="http://schemas.openxmlformats.org/officeDocument/2006/relationships/image" Target="../media/image964.png"/><Relationship Id="rId804" Type="http://schemas.openxmlformats.org/officeDocument/2006/relationships/image" Target="../media/image971.png"/><Relationship Id="rId4" Type="http://schemas.openxmlformats.org/officeDocument/2006/relationships/image" Target="../media/image583.png"/><Relationship Id="rId236" Type="http://schemas.openxmlformats.org/officeDocument/2006/relationships/customXml" Target="../ink/ink710.xml"/><Relationship Id="rId443" Type="http://schemas.openxmlformats.org/officeDocument/2006/relationships/customXml" Target="../ink/ink817.xml"/><Relationship Id="rId650" Type="http://schemas.openxmlformats.org/officeDocument/2006/relationships/image" Target="../media/image895.png"/><Relationship Id="rId888" Type="http://schemas.openxmlformats.org/officeDocument/2006/relationships/image" Target="../media/image1012.png"/><Relationship Id="rId1073" Type="http://schemas.openxmlformats.org/officeDocument/2006/relationships/image" Target="../media/image1104.png"/><Relationship Id="rId303" Type="http://schemas.openxmlformats.org/officeDocument/2006/relationships/image" Target="../media/image727.png"/><Relationship Id="rId748" Type="http://schemas.openxmlformats.org/officeDocument/2006/relationships/customXml" Target="../ink/ink972.xml"/><Relationship Id="rId955" Type="http://schemas.openxmlformats.org/officeDocument/2006/relationships/customXml" Target="../ink/ink1077.xml"/><Relationship Id="rId1140" Type="http://schemas.openxmlformats.org/officeDocument/2006/relationships/image" Target="../media/image1137.png"/><Relationship Id="rId84" Type="http://schemas.openxmlformats.org/officeDocument/2006/relationships/image" Target="../media/image622.png"/><Relationship Id="rId387" Type="http://schemas.openxmlformats.org/officeDocument/2006/relationships/image" Target="../media/image768.png"/><Relationship Id="rId510" Type="http://schemas.openxmlformats.org/officeDocument/2006/relationships/customXml" Target="../ink/ink851.xml"/><Relationship Id="rId594" Type="http://schemas.openxmlformats.org/officeDocument/2006/relationships/image" Target="../media/image868.png"/><Relationship Id="rId608" Type="http://schemas.openxmlformats.org/officeDocument/2006/relationships/image" Target="../media/image875.png"/><Relationship Id="rId815" Type="http://schemas.openxmlformats.org/officeDocument/2006/relationships/customXml" Target="../ink/ink1006.xml"/><Relationship Id="rId247" Type="http://schemas.openxmlformats.org/officeDocument/2006/relationships/image" Target="../media/image702.png"/><Relationship Id="rId899" Type="http://schemas.openxmlformats.org/officeDocument/2006/relationships/customXml" Target="../ink/ink1049.xml"/><Relationship Id="rId1000" Type="http://schemas.openxmlformats.org/officeDocument/2006/relationships/customXml" Target="../ink/ink1100.xml"/><Relationship Id="rId1084" Type="http://schemas.openxmlformats.org/officeDocument/2006/relationships/customXml" Target="../ink/ink1142.xml"/><Relationship Id="rId107" Type="http://schemas.openxmlformats.org/officeDocument/2006/relationships/customXml" Target="../ink/ink644.xml"/><Relationship Id="rId454" Type="http://schemas.openxmlformats.org/officeDocument/2006/relationships/image" Target="../media/image800.png"/><Relationship Id="rId661" Type="http://schemas.openxmlformats.org/officeDocument/2006/relationships/customXml" Target="../ink/ink928.xml"/><Relationship Id="rId759" Type="http://schemas.openxmlformats.org/officeDocument/2006/relationships/image" Target="../media/image949.png"/><Relationship Id="rId966" Type="http://schemas.openxmlformats.org/officeDocument/2006/relationships/customXml" Target="../ink/ink1083.xml"/><Relationship Id="rId11" Type="http://schemas.openxmlformats.org/officeDocument/2006/relationships/customXml" Target="../ink/ink596.xml"/><Relationship Id="rId314" Type="http://schemas.openxmlformats.org/officeDocument/2006/relationships/image" Target="../media/image732.png"/><Relationship Id="rId398" Type="http://schemas.openxmlformats.org/officeDocument/2006/relationships/image" Target="../media/image773.png"/><Relationship Id="rId521" Type="http://schemas.openxmlformats.org/officeDocument/2006/relationships/customXml" Target="../ink/ink857.xml"/><Relationship Id="rId619" Type="http://schemas.openxmlformats.org/officeDocument/2006/relationships/customXml" Target="../ink/ink906.xml"/><Relationship Id="rId95" Type="http://schemas.openxmlformats.org/officeDocument/2006/relationships/customXml" Target="../ink/ink638.xml"/><Relationship Id="rId160" Type="http://schemas.openxmlformats.org/officeDocument/2006/relationships/image" Target="../media/image659.png"/><Relationship Id="rId826" Type="http://schemas.openxmlformats.org/officeDocument/2006/relationships/image" Target="../media/image982.png"/><Relationship Id="rId1011" Type="http://schemas.openxmlformats.org/officeDocument/2006/relationships/image" Target="../media/image1073.png"/><Relationship Id="rId1109" Type="http://schemas.openxmlformats.org/officeDocument/2006/relationships/customXml" Target="../ink/ink1155.xml"/><Relationship Id="rId258" Type="http://schemas.openxmlformats.org/officeDocument/2006/relationships/customXml" Target="../ink/ink721.xml"/><Relationship Id="rId465" Type="http://schemas.openxmlformats.org/officeDocument/2006/relationships/customXml" Target="../ink/ink828.xml"/><Relationship Id="rId672" Type="http://schemas.openxmlformats.org/officeDocument/2006/relationships/image" Target="../media/image906.png"/><Relationship Id="rId1095" Type="http://schemas.openxmlformats.org/officeDocument/2006/relationships/customXml" Target="../ink/ink1148.xml"/><Relationship Id="rId22" Type="http://schemas.openxmlformats.org/officeDocument/2006/relationships/image" Target="../media/image592.png"/><Relationship Id="rId118" Type="http://schemas.openxmlformats.org/officeDocument/2006/relationships/image" Target="../media/image639.png"/><Relationship Id="rId325" Type="http://schemas.openxmlformats.org/officeDocument/2006/relationships/customXml" Target="../ink/ink756.xml"/><Relationship Id="rId532" Type="http://schemas.openxmlformats.org/officeDocument/2006/relationships/image" Target="../media/image838.png"/><Relationship Id="rId977" Type="http://schemas.openxmlformats.org/officeDocument/2006/relationships/image" Target="../media/image1056.png"/><Relationship Id="rId171" Type="http://schemas.openxmlformats.org/officeDocument/2006/relationships/customXml" Target="../ink/ink677.xml"/><Relationship Id="rId837" Type="http://schemas.openxmlformats.org/officeDocument/2006/relationships/image" Target="../media/image987.png"/><Relationship Id="rId1022" Type="http://schemas.openxmlformats.org/officeDocument/2006/relationships/customXml" Target="../ink/ink1111.xml"/><Relationship Id="rId269" Type="http://schemas.openxmlformats.org/officeDocument/2006/relationships/image" Target="../media/image711.png"/><Relationship Id="rId476" Type="http://schemas.openxmlformats.org/officeDocument/2006/relationships/image" Target="../media/image811.png"/><Relationship Id="rId683" Type="http://schemas.openxmlformats.org/officeDocument/2006/relationships/image" Target="../media/image911.png"/><Relationship Id="rId890" Type="http://schemas.openxmlformats.org/officeDocument/2006/relationships/image" Target="../media/image1013.png"/><Relationship Id="rId904" Type="http://schemas.openxmlformats.org/officeDocument/2006/relationships/image" Target="../media/image1020.png"/><Relationship Id="rId33" Type="http://schemas.openxmlformats.org/officeDocument/2006/relationships/customXml" Target="../ink/ink607.xml"/><Relationship Id="rId129" Type="http://schemas.openxmlformats.org/officeDocument/2006/relationships/image" Target="../media/image644.png"/><Relationship Id="rId336" Type="http://schemas.openxmlformats.org/officeDocument/2006/relationships/image" Target="../media/image743.png"/><Relationship Id="rId543" Type="http://schemas.openxmlformats.org/officeDocument/2006/relationships/customXml" Target="../ink/ink868.xml"/><Relationship Id="rId988" Type="http://schemas.openxmlformats.org/officeDocument/2006/relationships/customXml" Target="../ink/ink1094.xml"/><Relationship Id="rId182" Type="http://schemas.openxmlformats.org/officeDocument/2006/relationships/image" Target="../media/image670.png"/><Relationship Id="rId403" Type="http://schemas.openxmlformats.org/officeDocument/2006/relationships/customXml" Target="../ink/ink796.xml"/><Relationship Id="rId750" Type="http://schemas.openxmlformats.org/officeDocument/2006/relationships/customXml" Target="../ink/ink973.xml"/><Relationship Id="rId848" Type="http://schemas.openxmlformats.org/officeDocument/2006/relationships/customXml" Target="../ink/ink1023.xml"/><Relationship Id="rId1033" Type="http://schemas.openxmlformats.org/officeDocument/2006/relationships/image" Target="../media/image1084.png"/><Relationship Id="rId487" Type="http://schemas.openxmlformats.org/officeDocument/2006/relationships/image" Target="../media/image816.png"/><Relationship Id="rId610" Type="http://schemas.openxmlformats.org/officeDocument/2006/relationships/image" Target="../media/image876.png"/><Relationship Id="rId694" Type="http://schemas.openxmlformats.org/officeDocument/2006/relationships/customXml" Target="../ink/ink945.xml"/><Relationship Id="rId708" Type="http://schemas.openxmlformats.org/officeDocument/2006/relationships/customXml" Target="../ink/ink952.xml"/><Relationship Id="rId915" Type="http://schemas.openxmlformats.org/officeDocument/2006/relationships/customXml" Target="../ink/ink1057.xml"/><Relationship Id="rId347" Type="http://schemas.openxmlformats.org/officeDocument/2006/relationships/customXml" Target="../ink/ink767.xml"/><Relationship Id="rId999" Type="http://schemas.openxmlformats.org/officeDocument/2006/relationships/image" Target="../media/image1067.png"/><Relationship Id="rId1100" Type="http://schemas.openxmlformats.org/officeDocument/2006/relationships/image" Target="../media/image1117.png"/><Relationship Id="rId44" Type="http://schemas.openxmlformats.org/officeDocument/2006/relationships/image" Target="../media/image602.png"/><Relationship Id="rId554" Type="http://schemas.openxmlformats.org/officeDocument/2006/relationships/image" Target="../media/image849.png"/><Relationship Id="rId761" Type="http://schemas.openxmlformats.org/officeDocument/2006/relationships/customXml" Target="../ink/ink979.xml"/><Relationship Id="rId859" Type="http://schemas.openxmlformats.org/officeDocument/2006/relationships/image" Target="../media/image998.png"/><Relationship Id="rId193" Type="http://schemas.openxmlformats.org/officeDocument/2006/relationships/customXml" Target="../ink/ink688.xml"/><Relationship Id="rId207" Type="http://schemas.openxmlformats.org/officeDocument/2006/relationships/image" Target="../media/image682.png"/><Relationship Id="rId414" Type="http://schemas.openxmlformats.org/officeDocument/2006/relationships/customXml" Target="../ink/ink802.xml"/><Relationship Id="rId498" Type="http://schemas.openxmlformats.org/officeDocument/2006/relationships/customXml" Target="../ink/ink845.xml"/><Relationship Id="rId621" Type="http://schemas.openxmlformats.org/officeDocument/2006/relationships/customXml" Target="../ink/ink907.xml"/><Relationship Id="rId1044" Type="http://schemas.openxmlformats.org/officeDocument/2006/relationships/customXml" Target="../ink/ink1122.xml"/><Relationship Id="rId260" Type="http://schemas.openxmlformats.org/officeDocument/2006/relationships/customXml" Target="../ink/ink722.xml"/><Relationship Id="rId719" Type="http://schemas.openxmlformats.org/officeDocument/2006/relationships/image" Target="../media/image929.png"/><Relationship Id="rId926" Type="http://schemas.openxmlformats.org/officeDocument/2006/relationships/image" Target="../media/image1031.png"/><Relationship Id="rId1111" Type="http://schemas.openxmlformats.org/officeDocument/2006/relationships/customXml" Target="../ink/ink1156.xml"/><Relationship Id="rId55" Type="http://schemas.openxmlformats.org/officeDocument/2006/relationships/customXml" Target="../ink/ink618.xml"/><Relationship Id="rId120" Type="http://schemas.openxmlformats.org/officeDocument/2006/relationships/customXml" Target="../ink/ink651.xml"/><Relationship Id="rId358" Type="http://schemas.openxmlformats.org/officeDocument/2006/relationships/image" Target="../media/image754.png"/><Relationship Id="rId565" Type="http://schemas.openxmlformats.org/officeDocument/2006/relationships/customXml" Target="../ink/ink879.xml"/><Relationship Id="rId772" Type="http://schemas.openxmlformats.org/officeDocument/2006/relationships/image" Target="../media/image955.png"/><Relationship Id="rId218" Type="http://schemas.openxmlformats.org/officeDocument/2006/relationships/customXml" Target="../ink/ink701.xml"/><Relationship Id="rId425" Type="http://schemas.openxmlformats.org/officeDocument/2006/relationships/image" Target="../media/image786.png"/><Relationship Id="rId632" Type="http://schemas.openxmlformats.org/officeDocument/2006/relationships/image" Target="../media/image886.png"/><Relationship Id="rId1055" Type="http://schemas.openxmlformats.org/officeDocument/2006/relationships/image" Target="../media/image1095.png"/><Relationship Id="rId271" Type="http://schemas.openxmlformats.org/officeDocument/2006/relationships/image" Target="../media/image712.png"/><Relationship Id="rId937" Type="http://schemas.openxmlformats.org/officeDocument/2006/relationships/customXml" Target="../ink/ink1068.xml"/><Relationship Id="rId1122" Type="http://schemas.openxmlformats.org/officeDocument/2006/relationships/image" Target="../media/image1128.png"/><Relationship Id="rId66" Type="http://schemas.openxmlformats.org/officeDocument/2006/relationships/image" Target="../media/image613.png"/><Relationship Id="rId131" Type="http://schemas.openxmlformats.org/officeDocument/2006/relationships/image" Target="../media/image645.png"/><Relationship Id="rId369" Type="http://schemas.openxmlformats.org/officeDocument/2006/relationships/customXml" Target="../ink/ink778.xml"/><Relationship Id="rId576" Type="http://schemas.openxmlformats.org/officeDocument/2006/relationships/image" Target="../media/image860.png"/><Relationship Id="rId783" Type="http://schemas.openxmlformats.org/officeDocument/2006/relationships/customXml" Target="../ink/ink990.xml"/><Relationship Id="rId990" Type="http://schemas.openxmlformats.org/officeDocument/2006/relationships/customXml" Target="../ink/ink1095.xml"/><Relationship Id="rId229" Type="http://schemas.openxmlformats.org/officeDocument/2006/relationships/image" Target="../media/image693.png"/><Relationship Id="rId436" Type="http://schemas.openxmlformats.org/officeDocument/2006/relationships/image" Target="../media/image791.png"/><Relationship Id="rId643" Type="http://schemas.openxmlformats.org/officeDocument/2006/relationships/customXml" Target="../ink/ink919.xml"/><Relationship Id="rId1066" Type="http://schemas.openxmlformats.org/officeDocument/2006/relationships/customXml" Target="../ink/ink1133.xml"/><Relationship Id="rId850" Type="http://schemas.openxmlformats.org/officeDocument/2006/relationships/customXml" Target="../ink/ink1024.xml"/><Relationship Id="rId948" Type="http://schemas.openxmlformats.org/officeDocument/2006/relationships/image" Target="../media/image1042.png"/><Relationship Id="rId1133" Type="http://schemas.openxmlformats.org/officeDocument/2006/relationships/customXml" Target="../ink/ink1167.xml"/><Relationship Id="rId77" Type="http://schemas.openxmlformats.org/officeDocument/2006/relationships/customXml" Target="../ink/ink629.xml"/><Relationship Id="rId282" Type="http://schemas.openxmlformats.org/officeDocument/2006/relationships/customXml" Target="../ink/ink733.xml"/><Relationship Id="rId503" Type="http://schemas.openxmlformats.org/officeDocument/2006/relationships/image" Target="../media/image824.png"/><Relationship Id="rId587" Type="http://schemas.openxmlformats.org/officeDocument/2006/relationships/customXml" Target="../ink/ink890.xml"/><Relationship Id="rId710" Type="http://schemas.openxmlformats.org/officeDocument/2006/relationships/customXml" Target="../ink/ink953.xml"/><Relationship Id="rId808" Type="http://schemas.openxmlformats.org/officeDocument/2006/relationships/image" Target="../media/image973.png"/><Relationship Id="rId8" Type="http://schemas.openxmlformats.org/officeDocument/2006/relationships/image" Target="../media/image585.png"/><Relationship Id="rId142" Type="http://schemas.openxmlformats.org/officeDocument/2006/relationships/customXml" Target="../ink/ink662.xml"/><Relationship Id="rId447" Type="http://schemas.openxmlformats.org/officeDocument/2006/relationships/customXml" Target="../ink/ink819.xml"/><Relationship Id="rId794" Type="http://schemas.openxmlformats.org/officeDocument/2006/relationships/image" Target="../media/image966.png"/><Relationship Id="rId1077" Type="http://schemas.openxmlformats.org/officeDocument/2006/relationships/image" Target="../media/image1106.png"/><Relationship Id="rId654" Type="http://schemas.openxmlformats.org/officeDocument/2006/relationships/image" Target="../media/image897.png"/><Relationship Id="rId861" Type="http://schemas.openxmlformats.org/officeDocument/2006/relationships/image" Target="../media/image999.png"/><Relationship Id="rId959" Type="http://schemas.openxmlformats.org/officeDocument/2006/relationships/customXml" Target="../ink/ink1079.xml"/><Relationship Id="rId293" Type="http://schemas.openxmlformats.org/officeDocument/2006/relationships/image" Target="../media/image722.png"/><Relationship Id="rId307" Type="http://schemas.openxmlformats.org/officeDocument/2006/relationships/image" Target="../media/image729.png"/><Relationship Id="rId514" Type="http://schemas.openxmlformats.org/officeDocument/2006/relationships/customXml" Target="../ink/ink853.xml"/><Relationship Id="rId721" Type="http://schemas.openxmlformats.org/officeDocument/2006/relationships/image" Target="../media/image930.png"/><Relationship Id="rId1144" Type="http://schemas.openxmlformats.org/officeDocument/2006/relationships/image" Target="../media/image1139.png"/><Relationship Id="rId88" Type="http://schemas.openxmlformats.org/officeDocument/2006/relationships/image" Target="../media/image624.png"/><Relationship Id="rId153" Type="http://schemas.openxmlformats.org/officeDocument/2006/relationships/customXml" Target="../ink/ink668.xml"/><Relationship Id="rId360" Type="http://schemas.openxmlformats.org/officeDocument/2006/relationships/image" Target="../media/image755.png"/><Relationship Id="rId598" Type="http://schemas.openxmlformats.org/officeDocument/2006/relationships/image" Target="../media/image870.png"/><Relationship Id="rId819" Type="http://schemas.openxmlformats.org/officeDocument/2006/relationships/customXml" Target="../ink/ink1008.xml"/><Relationship Id="rId1004" Type="http://schemas.openxmlformats.org/officeDocument/2006/relationships/customXml" Target="../ink/ink1102.xml"/><Relationship Id="rId220" Type="http://schemas.openxmlformats.org/officeDocument/2006/relationships/customXml" Target="../ink/ink702.xml"/><Relationship Id="rId458" Type="http://schemas.openxmlformats.org/officeDocument/2006/relationships/image" Target="../media/image802.png"/><Relationship Id="rId665" Type="http://schemas.openxmlformats.org/officeDocument/2006/relationships/customXml" Target="../ink/ink930.xml"/><Relationship Id="rId872" Type="http://schemas.openxmlformats.org/officeDocument/2006/relationships/customXml" Target="../ink/ink1035.xml"/><Relationship Id="rId1088" Type="http://schemas.openxmlformats.org/officeDocument/2006/relationships/customXml" Target="../ink/ink1144.xml"/><Relationship Id="rId15" Type="http://schemas.openxmlformats.org/officeDocument/2006/relationships/customXml" Target="../ink/ink598.xml"/><Relationship Id="rId318" Type="http://schemas.openxmlformats.org/officeDocument/2006/relationships/image" Target="../media/image734.png"/><Relationship Id="rId525" Type="http://schemas.openxmlformats.org/officeDocument/2006/relationships/customXml" Target="../ink/ink859.xml"/><Relationship Id="rId732" Type="http://schemas.openxmlformats.org/officeDocument/2006/relationships/customXml" Target="../ink/ink964.xml"/><Relationship Id="rId99" Type="http://schemas.openxmlformats.org/officeDocument/2006/relationships/customXml" Target="../ink/ink640.xml"/><Relationship Id="rId164" Type="http://schemas.openxmlformats.org/officeDocument/2006/relationships/image" Target="../media/image661.png"/><Relationship Id="rId371" Type="http://schemas.openxmlformats.org/officeDocument/2006/relationships/image" Target="../media/image760.png"/><Relationship Id="rId1015" Type="http://schemas.openxmlformats.org/officeDocument/2006/relationships/image" Target="../media/image1075.png"/><Relationship Id="rId469" Type="http://schemas.openxmlformats.org/officeDocument/2006/relationships/customXml" Target="../ink/ink830.xml"/><Relationship Id="rId676" Type="http://schemas.openxmlformats.org/officeDocument/2006/relationships/customXml" Target="../ink/ink936.xml"/><Relationship Id="rId883" Type="http://schemas.openxmlformats.org/officeDocument/2006/relationships/customXml" Target="../ink/ink1041.xml"/><Relationship Id="rId1099" Type="http://schemas.openxmlformats.org/officeDocument/2006/relationships/customXml" Target="../ink/ink1150.xml"/><Relationship Id="rId26" Type="http://schemas.openxmlformats.org/officeDocument/2006/relationships/image" Target="../media/image594.png"/><Relationship Id="rId231" Type="http://schemas.openxmlformats.org/officeDocument/2006/relationships/image" Target="../media/image694.png"/><Relationship Id="rId329" Type="http://schemas.openxmlformats.org/officeDocument/2006/relationships/customXml" Target="../ink/ink758.xml"/><Relationship Id="rId536" Type="http://schemas.openxmlformats.org/officeDocument/2006/relationships/image" Target="../media/image840.png"/><Relationship Id="rId175" Type="http://schemas.openxmlformats.org/officeDocument/2006/relationships/customXml" Target="../ink/ink679.xml"/><Relationship Id="rId743" Type="http://schemas.openxmlformats.org/officeDocument/2006/relationships/image" Target="../media/image941.png"/><Relationship Id="rId950" Type="http://schemas.openxmlformats.org/officeDocument/2006/relationships/image" Target="../media/image1043.png"/><Relationship Id="rId1026" Type="http://schemas.openxmlformats.org/officeDocument/2006/relationships/customXml" Target="../ink/ink1113.xml"/><Relationship Id="rId382" Type="http://schemas.openxmlformats.org/officeDocument/2006/relationships/customXml" Target="../ink/ink785.xml"/><Relationship Id="rId603" Type="http://schemas.openxmlformats.org/officeDocument/2006/relationships/customXml" Target="../ink/ink898.xml"/><Relationship Id="rId687" Type="http://schemas.openxmlformats.org/officeDocument/2006/relationships/image" Target="../media/image913.png"/><Relationship Id="rId810" Type="http://schemas.openxmlformats.org/officeDocument/2006/relationships/image" Target="../media/image974.png"/><Relationship Id="rId908" Type="http://schemas.openxmlformats.org/officeDocument/2006/relationships/image" Target="../media/image1022.png"/><Relationship Id="rId242" Type="http://schemas.openxmlformats.org/officeDocument/2006/relationships/customXml" Target="../ink/ink713.xml"/><Relationship Id="rId894" Type="http://schemas.openxmlformats.org/officeDocument/2006/relationships/image" Target="../media/image1015.png"/><Relationship Id="rId37" Type="http://schemas.openxmlformats.org/officeDocument/2006/relationships/customXml" Target="../ink/ink609.xml"/><Relationship Id="rId102" Type="http://schemas.openxmlformats.org/officeDocument/2006/relationships/image" Target="../media/image631.png"/><Relationship Id="rId547" Type="http://schemas.openxmlformats.org/officeDocument/2006/relationships/customXml" Target="../ink/ink870.xml"/><Relationship Id="rId754" Type="http://schemas.openxmlformats.org/officeDocument/2006/relationships/customXml" Target="../ink/ink975.xml"/><Relationship Id="rId961" Type="http://schemas.openxmlformats.org/officeDocument/2006/relationships/customXml" Target="../ink/ink1080.xml"/><Relationship Id="rId90" Type="http://schemas.openxmlformats.org/officeDocument/2006/relationships/image" Target="../media/image625.png"/><Relationship Id="rId186" Type="http://schemas.openxmlformats.org/officeDocument/2006/relationships/image" Target="../media/image672.png"/><Relationship Id="rId393" Type="http://schemas.openxmlformats.org/officeDocument/2006/relationships/customXml" Target="../ink/ink791.xml"/><Relationship Id="rId407" Type="http://schemas.openxmlformats.org/officeDocument/2006/relationships/image" Target="../media/image777.png"/><Relationship Id="rId614" Type="http://schemas.openxmlformats.org/officeDocument/2006/relationships/image" Target="../media/image878.png"/><Relationship Id="rId821" Type="http://schemas.openxmlformats.org/officeDocument/2006/relationships/customXml" Target="../ink/ink1009.xml"/><Relationship Id="rId1037" Type="http://schemas.openxmlformats.org/officeDocument/2006/relationships/image" Target="../media/image1086.png"/><Relationship Id="rId253" Type="http://schemas.openxmlformats.org/officeDocument/2006/relationships/image" Target="../media/image704.png"/><Relationship Id="rId460" Type="http://schemas.openxmlformats.org/officeDocument/2006/relationships/image" Target="../media/image803.png"/><Relationship Id="rId698" Type="http://schemas.openxmlformats.org/officeDocument/2006/relationships/customXml" Target="../ink/ink947.xml"/><Relationship Id="rId919" Type="http://schemas.openxmlformats.org/officeDocument/2006/relationships/customXml" Target="../ink/ink1059.xml"/><Relationship Id="rId1090" Type="http://schemas.openxmlformats.org/officeDocument/2006/relationships/customXml" Target="../ink/ink1145.xml"/><Relationship Id="rId1104" Type="http://schemas.openxmlformats.org/officeDocument/2006/relationships/image" Target="../media/image1119.png"/><Relationship Id="rId48" Type="http://schemas.openxmlformats.org/officeDocument/2006/relationships/image" Target="../media/image604.png"/><Relationship Id="rId113" Type="http://schemas.openxmlformats.org/officeDocument/2006/relationships/customXml" Target="../ink/ink647.xml"/><Relationship Id="rId320" Type="http://schemas.openxmlformats.org/officeDocument/2006/relationships/image" Target="../media/image735.png"/><Relationship Id="rId558" Type="http://schemas.openxmlformats.org/officeDocument/2006/relationships/image" Target="../media/image851.png"/><Relationship Id="rId765" Type="http://schemas.openxmlformats.org/officeDocument/2006/relationships/customXml" Target="../ink/ink981.xml"/><Relationship Id="rId972" Type="http://schemas.openxmlformats.org/officeDocument/2006/relationships/customXml" Target="../ink/ink1086.xml"/><Relationship Id="rId197" Type="http://schemas.openxmlformats.org/officeDocument/2006/relationships/customXml" Target="../ink/ink690.xml"/><Relationship Id="rId418" Type="http://schemas.openxmlformats.org/officeDocument/2006/relationships/customXml" Target="../ink/ink804.xml"/><Relationship Id="rId625" Type="http://schemas.openxmlformats.org/officeDocument/2006/relationships/image" Target="../media/image883.png"/><Relationship Id="rId832" Type="http://schemas.openxmlformats.org/officeDocument/2006/relationships/image" Target="../media/image985.png"/><Relationship Id="rId1048" Type="http://schemas.openxmlformats.org/officeDocument/2006/relationships/customXml" Target="../ink/ink1124.xml"/><Relationship Id="rId264" Type="http://schemas.openxmlformats.org/officeDocument/2006/relationships/customXml" Target="../ink/ink724.xml"/><Relationship Id="rId471" Type="http://schemas.openxmlformats.org/officeDocument/2006/relationships/customXml" Target="../ink/ink831.xml"/><Relationship Id="rId1115" Type="http://schemas.openxmlformats.org/officeDocument/2006/relationships/customXml" Target="../ink/ink1158.xml"/><Relationship Id="rId59" Type="http://schemas.openxmlformats.org/officeDocument/2006/relationships/customXml" Target="../ink/ink620.xml"/><Relationship Id="rId124" Type="http://schemas.openxmlformats.org/officeDocument/2006/relationships/customXml" Target="../ink/ink653.xml"/><Relationship Id="rId569" Type="http://schemas.openxmlformats.org/officeDocument/2006/relationships/customXml" Target="../ink/ink881.xml"/><Relationship Id="rId776" Type="http://schemas.openxmlformats.org/officeDocument/2006/relationships/image" Target="../media/image957.png"/><Relationship Id="rId983" Type="http://schemas.openxmlformats.org/officeDocument/2006/relationships/image" Target="../media/image1059.png"/><Relationship Id="rId331" Type="http://schemas.openxmlformats.org/officeDocument/2006/relationships/customXml" Target="../ink/ink759.xml"/><Relationship Id="rId429" Type="http://schemas.openxmlformats.org/officeDocument/2006/relationships/image" Target="../media/image788.png"/><Relationship Id="rId636" Type="http://schemas.openxmlformats.org/officeDocument/2006/relationships/image" Target="../media/image888.png"/><Relationship Id="rId1059" Type="http://schemas.openxmlformats.org/officeDocument/2006/relationships/image" Target="../media/image1097.png"/><Relationship Id="rId843" Type="http://schemas.openxmlformats.org/officeDocument/2006/relationships/image" Target="../media/image990.png"/><Relationship Id="rId1126" Type="http://schemas.openxmlformats.org/officeDocument/2006/relationships/image" Target="../media/image1130.png"/><Relationship Id="rId275" Type="http://schemas.openxmlformats.org/officeDocument/2006/relationships/image" Target="../media/image714.png"/><Relationship Id="rId482" Type="http://schemas.openxmlformats.org/officeDocument/2006/relationships/customXml" Target="../ink/ink837.xml"/><Relationship Id="rId703" Type="http://schemas.openxmlformats.org/officeDocument/2006/relationships/image" Target="../media/image921.png"/><Relationship Id="rId910" Type="http://schemas.openxmlformats.org/officeDocument/2006/relationships/image" Target="../media/image1023.png"/><Relationship Id="rId135" Type="http://schemas.openxmlformats.org/officeDocument/2006/relationships/image" Target="../media/image647.png"/><Relationship Id="rId342" Type="http://schemas.openxmlformats.org/officeDocument/2006/relationships/image" Target="../media/image746.png"/><Relationship Id="rId787" Type="http://schemas.openxmlformats.org/officeDocument/2006/relationships/customXml" Target="../ink/ink992.xml"/><Relationship Id="rId994" Type="http://schemas.openxmlformats.org/officeDocument/2006/relationships/customXml" Target="../ink/ink1097.xml"/><Relationship Id="rId202" Type="http://schemas.openxmlformats.org/officeDocument/2006/relationships/image" Target="../media/image680.png"/><Relationship Id="rId647" Type="http://schemas.openxmlformats.org/officeDocument/2006/relationships/customXml" Target="../ink/ink921.xml"/><Relationship Id="rId854" Type="http://schemas.openxmlformats.org/officeDocument/2006/relationships/customXml" Target="../ink/ink1026.xml"/><Relationship Id="rId286" Type="http://schemas.openxmlformats.org/officeDocument/2006/relationships/image" Target="../media/image719.png"/><Relationship Id="rId493" Type="http://schemas.openxmlformats.org/officeDocument/2006/relationships/image" Target="../media/image819.png"/><Relationship Id="rId507" Type="http://schemas.openxmlformats.org/officeDocument/2006/relationships/image" Target="../media/image826.png"/><Relationship Id="rId714" Type="http://schemas.openxmlformats.org/officeDocument/2006/relationships/customXml" Target="../ink/ink955.xml"/><Relationship Id="rId921" Type="http://schemas.openxmlformats.org/officeDocument/2006/relationships/customXml" Target="../ink/ink1060.xml"/><Relationship Id="rId1137" Type="http://schemas.openxmlformats.org/officeDocument/2006/relationships/customXml" Target="../ink/ink1169.xml"/><Relationship Id="rId50" Type="http://schemas.openxmlformats.org/officeDocument/2006/relationships/image" Target="../media/image605.png"/><Relationship Id="rId146" Type="http://schemas.openxmlformats.org/officeDocument/2006/relationships/customXml" Target="../ink/ink664.xml"/><Relationship Id="rId353" Type="http://schemas.openxmlformats.org/officeDocument/2006/relationships/customXml" Target="../ink/ink770.xml"/><Relationship Id="rId560" Type="http://schemas.openxmlformats.org/officeDocument/2006/relationships/image" Target="../media/image852.png"/><Relationship Id="rId798" Type="http://schemas.openxmlformats.org/officeDocument/2006/relationships/image" Target="../media/image968.png"/><Relationship Id="rId213" Type="http://schemas.openxmlformats.org/officeDocument/2006/relationships/image" Target="../media/image685.png"/><Relationship Id="rId420" Type="http://schemas.openxmlformats.org/officeDocument/2006/relationships/customXml" Target="../ink/ink805.xml"/><Relationship Id="rId658" Type="http://schemas.openxmlformats.org/officeDocument/2006/relationships/image" Target="../media/image899.png"/><Relationship Id="rId865" Type="http://schemas.openxmlformats.org/officeDocument/2006/relationships/image" Target="../media/image1001.png"/><Relationship Id="rId1050" Type="http://schemas.openxmlformats.org/officeDocument/2006/relationships/customXml" Target="../ink/ink1125.xml"/><Relationship Id="rId297" Type="http://schemas.openxmlformats.org/officeDocument/2006/relationships/image" Target="../media/image724.png"/><Relationship Id="rId518" Type="http://schemas.openxmlformats.org/officeDocument/2006/relationships/customXml" Target="../ink/ink855.xml"/><Relationship Id="rId725" Type="http://schemas.openxmlformats.org/officeDocument/2006/relationships/image" Target="../media/image932.png"/><Relationship Id="rId932" Type="http://schemas.openxmlformats.org/officeDocument/2006/relationships/image" Target="../media/image1034.png"/><Relationship Id="rId157" Type="http://schemas.openxmlformats.org/officeDocument/2006/relationships/customXml" Target="../ink/ink670.xml"/><Relationship Id="rId364" Type="http://schemas.openxmlformats.org/officeDocument/2006/relationships/image" Target="../media/image757.png"/><Relationship Id="rId1008" Type="http://schemas.openxmlformats.org/officeDocument/2006/relationships/customXml" Target="../ink/ink1104.xml"/><Relationship Id="rId61" Type="http://schemas.openxmlformats.org/officeDocument/2006/relationships/customXml" Target="../ink/ink621.xml"/><Relationship Id="rId571" Type="http://schemas.openxmlformats.org/officeDocument/2006/relationships/customXml" Target="../ink/ink882.xml"/><Relationship Id="rId669" Type="http://schemas.openxmlformats.org/officeDocument/2006/relationships/customXml" Target="../ink/ink932.xml"/><Relationship Id="rId876" Type="http://schemas.openxmlformats.org/officeDocument/2006/relationships/customXml" Target="../ink/ink1037.xml"/><Relationship Id="rId19" Type="http://schemas.openxmlformats.org/officeDocument/2006/relationships/customXml" Target="../ink/ink600.xml"/><Relationship Id="rId224" Type="http://schemas.openxmlformats.org/officeDocument/2006/relationships/customXml" Target="../ink/ink704.xml"/><Relationship Id="rId431" Type="http://schemas.openxmlformats.org/officeDocument/2006/relationships/customXml" Target="../ink/ink811.xml"/><Relationship Id="rId529" Type="http://schemas.openxmlformats.org/officeDocument/2006/relationships/customXml" Target="../ink/ink861.xml"/><Relationship Id="rId736" Type="http://schemas.openxmlformats.org/officeDocument/2006/relationships/customXml" Target="../ink/ink966.xml"/><Relationship Id="rId1061" Type="http://schemas.openxmlformats.org/officeDocument/2006/relationships/image" Target="../media/image1098.png"/><Relationship Id="rId168" Type="http://schemas.openxmlformats.org/officeDocument/2006/relationships/image" Target="../media/image663.png"/><Relationship Id="rId943" Type="http://schemas.openxmlformats.org/officeDocument/2006/relationships/customXml" Target="../ink/ink1071.xml"/><Relationship Id="rId1019" Type="http://schemas.openxmlformats.org/officeDocument/2006/relationships/image" Target="../media/image1077.png"/><Relationship Id="rId72" Type="http://schemas.openxmlformats.org/officeDocument/2006/relationships/image" Target="../media/image616.png"/><Relationship Id="rId375" Type="http://schemas.openxmlformats.org/officeDocument/2006/relationships/image" Target="../media/image762.png"/><Relationship Id="rId582" Type="http://schemas.openxmlformats.org/officeDocument/2006/relationships/image" Target="../media/image863.png"/><Relationship Id="rId803" Type="http://schemas.openxmlformats.org/officeDocument/2006/relationships/customXml" Target="../ink/ink1000.xml"/><Relationship Id="rId3" Type="http://schemas.openxmlformats.org/officeDocument/2006/relationships/customXml" Target="../ink/ink592.xml"/><Relationship Id="rId235" Type="http://schemas.openxmlformats.org/officeDocument/2006/relationships/image" Target="../media/image696.png"/><Relationship Id="rId442" Type="http://schemas.openxmlformats.org/officeDocument/2006/relationships/image" Target="../media/image794.png"/><Relationship Id="rId887" Type="http://schemas.openxmlformats.org/officeDocument/2006/relationships/customXml" Target="../ink/ink1043.xml"/><Relationship Id="rId1072" Type="http://schemas.openxmlformats.org/officeDocument/2006/relationships/customXml" Target="../ink/ink1136.xml"/><Relationship Id="rId302" Type="http://schemas.openxmlformats.org/officeDocument/2006/relationships/customXml" Target="../ink/ink744.xml"/><Relationship Id="rId747" Type="http://schemas.openxmlformats.org/officeDocument/2006/relationships/image" Target="../media/image943.png"/><Relationship Id="rId954" Type="http://schemas.openxmlformats.org/officeDocument/2006/relationships/image" Target="../media/image1045.png"/><Relationship Id="rId83" Type="http://schemas.openxmlformats.org/officeDocument/2006/relationships/customXml" Target="../ink/ink632.xml"/><Relationship Id="rId179" Type="http://schemas.openxmlformats.org/officeDocument/2006/relationships/customXml" Target="../ink/ink681.xml"/><Relationship Id="rId386" Type="http://schemas.openxmlformats.org/officeDocument/2006/relationships/customXml" Target="../ink/ink787.xml"/><Relationship Id="rId593" Type="http://schemas.openxmlformats.org/officeDocument/2006/relationships/customXml" Target="../ink/ink893.xml"/><Relationship Id="rId607" Type="http://schemas.openxmlformats.org/officeDocument/2006/relationships/customXml" Target="../ink/ink900.xml"/><Relationship Id="rId814" Type="http://schemas.openxmlformats.org/officeDocument/2006/relationships/image" Target="../media/image976.png"/><Relationship Id="rId246" Type="http://schemas.openxmlformats.org/officeDocument/2006/relationships/customXml" Target="../ink/ink715.xml"/><Relationship Id="rId453" Type="http://schemas.openxmlformats.org/officeDocument/2006/relationships/customXml" Target="../ink/ink822.xml"/><Relationship Id="rId660" Type="http://schemas.openxmlformats.org/officeDocument/2006/relationships/image" Target="../media/image900.png"/><Relationship Id="rId898" Type="http://schemas.openxmlformats.org/officeDocument/2006/relationships/image" Target="../media/image1017.png"/><Relationship Id="rId1083" Type="http://schemas.openxmlformats.org/officeDocument/2006/relationships/image" Target="../media/image1109.png"/><Relationship Id="rId106" Type="http://schemas.openxmlformats.org/officeDocument/2006/relationships/image" Target="../media/image633.png"/><Relationship Id="rId313" Type="http://schemas.openxmlformats.org/officeDocument/2006/relationships/customXml" Target="../ink/ink750.xml"/><Relationship Id="rId758" Type="http://schemas.openxmlformats.org/officeDocument/2006/relationships/customXml" Target="../ink/ink977.xml"/><Relationship Id="rId965" Type="http://schemas.openxmlformats.org/officeDocument/2006/relationships/image" Target="../media/image1050.png"/><Relationship Id="rId10" Type="http://schemas.openxmlformats.org/officeDocument/2006/relationships/image" Target="../media/image586.png"/><Relationship Id="rId94" Type="http://schemas.openxmlformats.org/officeDocument/2006/relationships/image" Target="../media/image627.png"/><Relationship Id="rId397" Type="http://schemas.openxmlformats.org/officeDocument/2006/relationships/customXml" Target="../ink/ink793.xml"/><Relationship Id="rId520" Type="http://schemas.openxmlformats.org/officeDocument/2006/relationships/image" Target="../media/image832.png"/><Relationship Id="rId618" Type="http://schemas.openxmlformats.org/officeDocument/2006/relationships/image" Target="../media/image880.png"/><Relationship Id="rId825" Type="http://schemas.openxmlformats.org/officeDocument/2006/relationships/customXml" Target="../ink/ink1011.xml"/><Relationship Id="rId257" Type="http://schemas.openxmlformats.org/officeDocument/2006/relationships/image" Target="../media/image706.png"/><Relationship Id="rId464" Type="http://schemas.openxmlformats.org/officeDocument/2006/relationships/image" Target="../media/image805.png"/><Relationship Id="rId1010" Type="http://schemas.openxmlformats.org/officeDocument/2006/relationships/customXml" Target="../ink/ink1105.xml"/><Relationship Id="rId1094" Type="http://schemas.openxmlformats.org/officeDocument/2006/relationships/image" Target="../media/image1114.png"/><Relationship Id="rId1108" Type="http://schemas.openxmlformats.org/officeDocument/2006/relationships/image" Target="../media/image1121.png"/><Relationship Id="rId117" Type="http://schemas.openxmlformats.org/officeDocument/2006/relationships/customXml" Target="../ink/ink649.xml"/><Relationship Id="rId671" Type="http://schemas.openxmlformats.org/officeDocument/2006/relationships/customXml" Target="../ink/ink933.xml"/><Relationship Id="rId769" Type="http://schemas.openxmlformats.org/officeDocument/2006/relationships/customXml" Target="../ink/ink983.xml"/><Relationship Id="rId976" Type="http://schemas.openxmlformats.org/officeDocument/2006/relationships/customXml" Target="../ink/ink1088.xml"/><Relationship Id="rId324" Type="http://schemas.openxmlformats.org/officeDocument/2006/relationships/image" Target="../media/image737.png"/><Relationship Id="rId531" Type="http://schemas.openxmlformats.org/officeDocument/2006/relationships/customXml" Target="../ink/ink862.xml"/><Relationship Id="rId629" Type="http://schemas.openxmlformats.org/officeDocument/2006/relationships/image" Target="../media/image885.png"/><Relationship Id="rId836" Type="http://schemas.openxmlformats.org/officeDocument/2006/relationships/customXml" Target="../ink/ink1017.xml"/><Relationship Id="rId1021" Type="http://schemas.openxmlformats.org/officeDocument/2006/relationships/image" Target="../media/image1078.png"/><Relationship Id="rId1119" Type="http://schemas.openxmlformats.org/officeDocument/2006/relationships/customXml" Target="../ink/ink1160.xml"/><Relationship Id="rId903" Type="http://schemas.openxmlformats.org/officeDocument/2006/relationships/customXml" Target="../ink/ink1051.xml"/><Relationship Id="rId32" Type="http://schemas.openxmlformats.org/officeDocument/2006/relationships/image" Target="../media/image597.png"/><Relationship Id="rId181" Type="http://schemas.openxmlformats.org/officeDocument/2006/relationships/customXml" Target="../ink/ink682.xml"/><Relationship Id="rId279" Type="http://schemas.openxmlformats.org/officeDocument/2006/relationships/image" Target="../media/image716.png"/><Relationship Id="rId486" Type="http://schemas.openxmlformats.org/officeDocument/2006/relationships/customXml" Target="../ink/ink839.xml"/><Relationship Id="rId693" Type="http://schemas.openxmlformats.org/officeDocument/2006/relationships/image" Target="../media/image916.png"/><Relationship Id="rId139" Type="http://schemas.openxmlformats.org/officeDocument/2006/relationships/image" Target="../media/image649.png"/><Relationship Id="rId346" Type="http://schemas.openxmlformats.org/officeDocument/2006/relationships/image" Target="../media/image748.png"/><Relationship Id="rId553" Type="http://schemas.openxmlformats.org/officeDocument/2006/relationships/customXml" Target="../ink/ink873.xml"/><Relationship Id="rId760" Type="http://schemas.openxmlformats.org/officeDocument/2006/relationships/customXml" Target="../ink/ink978.xml"/><Relationship Id="rId998" Type="http://schemas.openxmlformats.org/officeDocument/2006/relationships/customXml" Target="../ink/ink1099.xml"/><Relationship Id="rId206" Type="http://schemas.openxmlformats.org/officeDocument/2006/relationships/customXml" Target="../ink/ink695.xml"/><Relationship Id="rId413" Type="http://schemas.openxmlformats.org/officeDocument/2006/relationships/image" Target="../media/image780.png"/><Relationship Id="rId858" Type="http://schemas.openxmlformats.org/officeDocument/2006/relationships/customXml" Target="../ink/ink1028.xml"/><Relationship Id="rId1043" Type="http://schemas.openxmlformats.org/officeDocument/2006/relationships/image" Target="../media/image1089.png"/><Relationship Id="rId620" Type="http://schemas.openxmlformats.org/officeDocument/2006/relationships/image" Target="../media/image881.png"/><Relationship Id="rId718" Type="http://schemas.openxmlformats.org/officeDocument/2006/relationships/customXml" Target="../ink/ink957.xml"/><Relationship Id="rId925" Type="http://schemas.openxmlformats.org/officeDocument/2006/relationships/customXml" Target="../ink/ink1062.xml"/><Relationship Id="rId1110" Type="http://schemas.openxmlformats.org/officeDocument/2006/relationships/image" Target="../media/image1122.png"/><Relationship Id="rId54" Type="http://schemas.openxmlformats.org/officeDocument/2006/relationships/image" Target="../media/image607.png"/><Relationship Id="rId270" Type="http://schemas.openxmlformats.org/officeDocument/2006/relationships/customXml" Target="../ink/ink727.xml"/><Relationship Id="rId130" Type="http://schemas.openxmlformats.org/officeDocument/2006/relationships/customXml" Target="../ink/ink656.xml"/><Relationship Id="rId368" Type="http://schemas.openxmlformats.org/officeDocument/2006/relationships/image" Target="../media/image759.png"/><Relationship Id="rId575" Type="http://schemas.openxmlformats.org/officeDocument/2006/relationships/customXml" Target="../ink/ink884.xml"/><Relationship Id="rId782" Type="http://schemas.openxmlformats.org/officeDocument/2006/relationships/image" Target="../media/image960.png"/><Relationship Id="rId228" Type="http://schemas.openxmlformats.org/officeDocument/2006/relationships/customXml" Target="../ink/ink706.xml"/><Relationship Id="rId435" Type="http://schemas.openxmlformats.org/officeDocument/2006/relationships/customXml" Target="../ink/ink813.xml"/><Relationship Id="rId642" Type="http://schemas.openxmlformats.org/officeDocument/2006/relationships/image" Target="../media/image891.png"/><Relationship Id="rId1065" Type="http://schemas.openxmlformats.org/officeDocument/2006/relationships/image" Target="../media/image1100.png"/><Relationship Id="rId502" Type="http://schemas.openxmlformats.org/officeDocument/2006/relationships/customXml" Target="../ink/ink847.xml"/><Relationship Id="rId947" Type="http://schemas.openxmlformats.org/officeDocument/2006/relationships/customXml" Target="../ink/ink1073.xml"/><Relationship Id="rId1132" Type="http://schemas.openxmlformats.org/officeDocument/2006/relationships/image" Target="../media/image1133.png"/><Relationship Id="rId76" Type="http://schemas.openxmlformats.org/officeDocument/2006/relationships/image" Target="../media/image618.png"/><Relationship Id="rId807" Type="http://schemas.openxmlformats.org/officeDocument/2006/relationships/customXml" Target="../ink/ink1002.xml"/><Relationship Id="rId292" Type="http://schemas.openxmlformats.org/officeDocument/2006/relationships/customXml" Target="../ink/ink739.xml"/><Relationship Id="rId597" Type="http://schemas.openxmlformats.org/officeDocument/2006/relationships/customXml" Target="../ink/ink895.xml"/><Relationship Id="rId152" Type="http://schemas.openxmlformats.org/officeDocument/2006/relationships/image" Target="../media/image655.png"/><Relationship Id="rId457" Type="http://schemas.openxmlformats.org/officeDocument/2006/relationships/customXml" Target="../ink/ink824.xml"/><Relationship Id="rId1087" Type="http://schemas.openxmlformats.org/officeDocument/2006/relationships/image" Target="../media/image1111.png"/><Relationship Id="rId664" Type="http://schemas.openxmlformats.org/officeDocument/2006/relationships/image" Target="../media/image902.png"/><Relationship Id="rId871" Type="http://schemas.openxmlformats.org/officeDocument/2006/relationships/image" Target="../media/image1004.png"/><Relationship Id="rId969" Type="http://schemas.openxmlformats.org/officeDocument/2006/relationships/image" Target="../media/image1052.png"/><Relationship Id="rId317" Type="http://schemas.openxmlformats.org/officeDocument/2006/relationships/customXml" Target="../ink/ink752.xml"/><Relationship Id="rId524" Type="http://schemas.openxmlformats.org/officeDocument/2006/relationships/image" Target="../media/image834.png"/><Relationship Id="rId731" Type="http://schemas.openxmlformats.org/officeDocument/2006/relationships/image" Target="../media/image935.png"/><Relationship Id="rId98" Type="http://schemas.openxmlformats.org/officeDocument/2006/relationships/image" Target="../media/image629.png"/><Relationship Id="rId829" Type="http://schemas.openxmlformats.org/officeDocument/2006/relationships/customXml" Target="../ink/ink1013.xml"/><Relationship Id="rId1014" Type="http://schemas.openxmlformats.org/officeDocument/2006/relationships/customXml" Target="../ink/ink1107.xml"/><Relationship Id="rId25" Type="http://schemas.openxmlformats.org/officeDocument/2006/relationships/customXml" Target="../ink/ink603.xml"/><Relationship Id="rId174" Type="http://schemas.openxmlformats.org/officeDocument/2006/relationships/image" Target="../media/image666.png"/><Relationship Id="rId381" Type="http://schemas.openxmlformats.org/officeDocument/2006/relationships/image" Target="../media/image765.png"/><Relationship Id="rId241" Type="http://schemas.openxmlformats.org/officeDocument/2006/relationships/image" Target="../media/image699.png"/><Relationship Id="rId479" Type="http://schemas.openxmlformats.org/officeDocument/2006/relationships/image" Target="../media/image812.png"/><Relationship Id="rId686" Type="http://schemas.openxmlformats.org/officeDocument/2006/relationships/customXml" Target="../ink/ink941.xml"/><Relationship Id="rId893" Type="http://schemas.openxmlformats.org/officeDocument/2006/relationships/customXml" Target="../ink/ink1046.xml"/><Relationship Id="rId339" Type="http://schemas.openxmlformats.org/officeDocument/2006/relationships/customXml" Target="../ink/ink763.xml"/><Relationship Id="rId546" Type="http://schemas.openxmlformats.org/officeDocument/2006/relationships/image" Target="../media/image845.png"/><Relationship Id="rId753" Type="http://schemas.openxmlformats.org/officeDocument/2006/relationships/image" Target="../media/image946.png"/><Relationship Id="rId101" Type="http://schemas.openxmlformats.org/officeDocument/2006/relationships/customXml" Target="../ink/ink641.xml"/><Relationship Id="rId406" Type="http://schemas.openxmlformats.org/officeDocument/2006/relationships/customXml" Target="../ink/ink798.xml"/><Relationship Id="rId960" Type="http://schemas.openxmlformats.org/officeDocument/2006/relationships/image" Target="../media/image1048.png"/><Relationship Id="rId1036" Type="http://schemas.openxmlformats.org/officeDocument/2006/relationships/customXml" Target="../ink/ink1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AFB3DC0-E80D-4B34-A215-731FABC8EBE8}"/>
              </a:ext>
            </a:extLst>
          </p:cNvPr>
          <p:cNvGrpSpPr/>
          <p:nvPr/>
        </p:nvGrpSpPr>
        <p:grpSpPr>
          <a:xfrm>
            <a:off x="463619" y="2635171"/>
            <a:ext cx="226080" cy="276120"/>
            <a:chOff x="463619" y="2635171"/>
            <a:chExt cx="226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14:cNvPr>
                <p14:cNvContentPartPr/>
                <p14:nvPr/>
              </p14:nvContentPartPr>
              <p14:xfrm>
                <a:off x="463619" y="2690611"/>
                <a:ext cx="215640" cy="215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9299" y="2686291"/>
                  <a:ext cx="224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14:cNvPr>
                <p14:cNvContentPartPr/>
                <p14:nvPr/>
              </p14:nvContentPartPr>
              <p14:xfrm>
                <a:off x="514739" y="2635171"/>
                <a:ext cx="174960" cy="27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0419" y="2630851"/>
                  <a:ext cx="18360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14:cNvPr>
              <p14:cNvContentPartPr/>
              <p14:nvPr/>
            </p14:nvContentPartPr>
            <p14:xfrm>
              <a:off x="11668259" y="477331"/>
              <a:ext cx="1800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663939" y="473011"/>
                <a:ext cx="2664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768B54E-D9C2-4423-8170-D30726547A34}"/>
              </a:ext>
            </a:extLst>
          </p:cNvPr>
          <p:cNvGrpSpPr/>
          <p:nvPr/>
        </p:nvGrpSpPr>
        <p:grpSpPr>
          <a:xfrm>
            <a:off x="10485268" y="874207"/>
            <a:ext cx="253800" cy="269280"/>
            <a:chOff x="10485268" y="874207"/>
            <a:chExt cx="2538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14:cNvPr>
                <p14:cNvContentPartPr/>
                <p14:nvPr/>
              </p14:nvContentPartPr>
              <p14:xfrm>
                <a:off x="10517668" y="874207"/>
                <a:ext cx="151560" cy="269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13348" y="869887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14:cNvPr>
                <p14:cNvContentPartPr/>
                <p14:nvPr/>
              </p14:nvContentPartPr>
              <p14:xfrm>
                <a:off x="10485268" y="890407"/>
                <a:ext cx="253800" cy="212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0948" y="886087"/>
                  <a:ext cx="26244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monetary</a:t>
            </a:r>
            <a:r>
              <a:rPr lang="de-DE" sz="3200" dirty="0"/>
              <a:t> </a:t>
            </a:r>
            <a:r>
              <a:rPr lang="de-DE" sz="3200" dirty="0" err="1"/>
              <a:t>policy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34371" y="1435932"/>
            <a:ext cx="8856984" cy="338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 err="1"/>
              <a:t>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Capital </a:t>
            </a:r>
            <a:r>
              <a:rPr lang="de-DE" sz="2800" dirty="0" err="1"/>
              <a:t>cost</a:t>
            </a:r>
            <a:r>
              <a:rPr lang="de-DE" sz="2800" dirty="0"/>
              <a:t> </a:t>
            </a:r>
            <a:r>
              <a:rPr lang="de-DE" sz="2800" dirty="0" err="1"/>
              <a:t>effekt</a:t>
            </a:r>
            <a:endParaRPr lang="de-DE" sz="2800" dirty="0"/>
          </a:p>
          <a:p>
            <a:pPr lvl="0"/>
            <a:endParaRPr lang="de-DE" sz="2800" dirty="0"/>
          </a:p>
          <a:p>
            <a:pPr lvl="0"/>
            <a:endParaRPr lang="de-DE" sz="2800" dirty="0"/>
          </a:p>
          <a:p>
            <a:pPr lvl="0"/>
            <a:r>
              <a:rPr lang="de-DE" sz="2800" b="1" dirty="0" err="1"/>
              <a:t>Indirect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Substitution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r>
              <a:rPr lang="de-DE" sz="2800" dirty="0"/>
              <a:t>					</a:t>
            </a:r>
          </a:p>
          <a:p>
            <a:pPr lvl="0"/>
            <a:r>
              <a:rPr lang="de-DE" sz="2800" dirty="0"/>
              <a:t>					– Income and </a:t>
            </a:r>
            <a:r>
              <a:rPr lang="de-DE" sz="2800" dirty="0" err="1"/>
              <a:t>wealth</a:t>
            </a:r>
            <a:r>
              <a:rPr lang="de-DE" sz="2800" dirty="0"/>
              <a:t>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099966-75D5-10D5-AC09-9AF1D5C0D3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41525EF-9F3E-4196-9E59-752997848BBF}"/>
                  </a:ext>
                </a:extLst>
              </p14:cNvPr>
              <p14:cNvContentPartPr/>
              <p14:nvPr/>
            </p14:nvContentPartPr>
            <p14:xfrm>
              <a:off x="1173148" y="2062927"/>
              <a:ext cx="4549680" cy="97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41525EF-9F3E-4196-9E59-752997848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8828" y="2058607"/>
                <a:ext cx="4558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868F58-687B-4F55-A58E-6E507A5BC56E}"/>
                  </a:ext>
                </a:extLst>
              </p14:cNvPr>
              <p14:cNvContentPartPr/>
              <p14:nvPr/>
            </p14:nvContentPartPr>
            <p14:xfrm>
              <a:off x="1131748" y="2104687"/>
              <a:ext cx="4187160" cy="81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868F58-687B-4F55-A58E-6E507A5BC5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428" y="2100367"/>
                <a:ext cx="4195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1034B44-44DB-4E63-96DD-CE5470811B53}"/>
                  </a:ext>
                </a:extLst>
              </p14:cNvPr>
              <p14:cNvContentPartPr/>
              <p14:nvPr/>
            </p14:nvContentPartPr>
            <p14:xfrm>
              <a:off x="1345588" y="2102167"/>
              <a:ext cx="4013640" cy="124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1034B44-44DB-4E63-96DD-CE5470811B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1268" y="2097847"/>
                <a:ext cx="4022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FAB8AC-C9B3-402B-B5C2-96BAD3EB1152}"/>
                  </a:ext>
                </a:extLst>
              </p14:cNvPr>
              <p14:cNvContentPartPr/>
              <p14:nvPr/>
            </p14:nvContentPartPr>
            <p14:xfrm>
              <a:off x="1306708" y="3376927"/>
              <a:ext cx="4115880" cy="111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FAB8AC-C9B3-402B-B5C2-96BAD3EB11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2388" y="3372607"/>
                <a:ext cx="4124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7070445-99CD-4B00-8E7C-71DF1E1E9AA6}"/>
                  </a:ext>
                </a:extLst>
              </p14:cNvPr>
              <p14:cNvContentPartPr/>
              <p14:nvPr/>
            </p14:nvContentPartPr>
            <p14:xfrm>
              <a:off x="6122788" y="3200167"/>
              <a:ext cx="2651400" cy="74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7070445-99CD-4B00-8E7C-71DF1E1E9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8468" y="3195847"/>
                <a:ext cx="266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3581DB6-517B-4950-AA93-5025844E8B06}"/>
                  </a:ext>
                </a:extLst>
              </p14:cNvPr>
              <p14:cNvContentPartPr/>
              <p14:nvPr/>
            </p14:nvContentPartPr>
            <p14:xfrm>
              <a:off x="6109108" y="4109527"/>
              <a:ext cx="3724200" cy="52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3581DB6-517B-4950-AA93-5025844E8B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4788" y="4105207"/>
                <a:ext cx="373284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29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capital</a:t>
            </a:r>
            <a:r>
              <a:rPr lang="de-DE" sz="3200" dirty="0"/>
              <a:t> </a:t>
            </a:r>
            <a:r>
              <a:rPr lang="de-DE" sz="3200" dirty="0" err="1"/>
              <a:t>cost</a:t>
            </a:r>
            <a:r>
              <a:rPr lang="de-DE" sz="3200" dirty="0"/>
              <a:t> </a:t>
            </a:r>
            <a:r>
              <a:rPr lang="de-DE" sz="3200" dirty="0" err="1"/>
              <a:t>effekt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3"/>
            <a:ext cx="8856984" cy="4859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increases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refinancing</a:t>
            </a:r>
            <a:r>
              <a:rPr lang="de-DE" sz="2400" dirty="0"/>
              <a:t> </a:t>
            </a:r>
            <a:r>
              <a:rPr lang="de-DE" sz="2400" dirty="0" err="1"/>
              <a:t>costs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err="1"/>
              <a:t>rates</a:t>
            </a:r>
            <a:r>
              <a:rPr lang="de-DE" sz="2400"/>
              <a:t> increase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loan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and </a:t>
            </a: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financed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E90FC8-B48F-0CAF-646E-8B1BB19180A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5D630A9-5D48-4119-B1E8-E206507C8B96}"/>
                  </a:ext>
                </a:extLst>
              </p14:cNvPr>
              <p14:cNvContentPartPr/>
              <p14:nvPr/>
            </p14:nvContentPartPr>
            <p14:xfrm>
              <a:off x="2610628" y="2551087"/>
              <a:ext cx="2032560" cy="46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5D630A9-5D48-4119-B1E8-E206507C8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308" y="2546767"/>
                <a:ext cx="2041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B229BFD-453A-419E-92C1-2976659EED41}"/>
                  </a:ext>
                </a:extLst>
              </p14:cNvPr>
              <p14:cNvContentPartPr/>
              <p14:nvPr/>
            </p14:nvContentPartPr>
            <p14:xfrm>
              <a:off x="3082228" y="3274327"/>
              <a:ext cx="2464560" cy="64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B229BFD-453A-419E-92C1-2976659EED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7908" y="3270007"/>
                <a:ext cx="2473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7EBE5ED-7131-4831-A69C-CAC8CE8664C9}"/>
                  </a:ext>
                </a:extLst>
              </p14:cNvPr>
              <p14:cNvContentPartPr/>
              <p14:nvPr/>
            </p14:nvContentPartPr>
            <p14:xfrm>
              <a:off x="3425668" y="3955807"/>
              <a:ext cx="2451960" cy="71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7EBE5ED-7131-4831-A69C-CAC8CE8664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1348" y="3951487"/>
                <a:ext cx="24606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33947C5-215A-45AF-8D79-BFB8F6A9A9E3}"/>
                  </a:ext>
                </a:extLst>
              </p14:cNvPr>
              <p14:cNvContentPartPr/>
              <p14:nvPr/>
            </p14:nvContentPartPr>
            <p14:xfrm>
              <a:off x="6317908" y="3928447"/>
              <a:ext cx="2528640" cy="529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33947C5-215A-45AF-8D79-BFB8F6A9A9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3588" y="3924127"/>
                <a:ext cx="2537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8094A1C-1ECF-4D49-9901-1C7516A485A3}"/>
                  </a:ext>
                </a:extLst>
              </p14:cNvPr>
              <p14:cNvContentPartPr/>
              <p14:nvPr/>
            </p14:nvContentPartPr>
            <p14:xfrm>
              <a:off x="3273388" y="4403647"/>
              <a:ext cx="1566360" cy="85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8094A1C-1ECF-4D49-9901-1C7516A485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9068" y="4399327"/>
                <a:ext cx="1575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041647E-A71A-4AFE-8652-154F73EF3AFE}"/>
                  </a:ext>
                </a:extLst>
              </p14:cNvPr>
              <p14:cNvContentPartPr/>
              <p14:nvPr/>
            </p14:nvContentPartPr>
            <p14:xfrm>
              <a:off x="3318388" y="4378087"/>
              <a:ext cx="3679920" cy="171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041647E-A71A-4AFE-8652-154F73EF3A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4068" y="4373767"/>
                <a:ext cx="3688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2BD6E89-D9DC-4065-87E0-84FA762E9172}"/>
                  </a:ext>
                </a:extLst>
              </p14:cNvPr>
              <p14:cNvContentPartPr/>
              <p14:nvPr/>
            </p14:nvContentPartPr>
            <p14:xfrm>
              <a:off x="3732388" y="5234167"/>
              <a:ext cx="3805200" cy="579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2BD6E89-D9DC-4065-87E0-84FA762E91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8068" y="5229847"/>
                <a:ext cx="381384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58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substitution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60512" y="952096"/>
            <a:ext cx="8856984" cy="522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falling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/>
              <a:t>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yield</a:t>
            </a:r>
            <a:r>
              <a:rPr lang="de-DE" sz="2400" dirty="0"/>
              <a:t> </a:t>
            </a:r>
            <a:r>
              <a:rPr lang="de-DE" sz="2400" dirty="0" err="1"/>
              <a:t>adjust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bond</a:t>
            </a:r>
            <a:r>
              <a:rPr lang="de-DE" sz="2400" dirty="0"/>
              <a:t> </a:t>
            </a:r>
            <a:r>
              <a:rPr lang="de-DE" sz="2400" dirty="0" err="1"/>
              <a:t>markets</a:t>
            </a:r>
            <a:r>
              <a:rPr lang="de-DE" sz="2400" dirty="0"/>
              <a:t> 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/>
              <a:t>Income </a:t>
            </a:r>
            <a:r>
              <a:rPr lang="de-DE" sz="2400" dirty="0" err="1"/>
              <a:t>of</a:t>
            </a:r>
            <a:r>
              <a:rPr lang="de-DE" sz="2400" dirty="0"/>
              <a:t> stock </a:t>
            </a:r>
            <a:r>
              <a:rPr lang="de-DE" sz="2400" dirty="0" err="1"/>
              <a:t>owners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FA1BA8E-D522-EA14-63A8-FACEE0BE9C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BD29F64-2725-43A7-A61A-769D0EF66266}"/>
                  </a:ext>
                </a:extLst>
              </p14:cNvPr>
              <p14:cNvContentPartPr/>
              <p14:nvPr/>
            </p14:nvContentPartPr>
            <p14:xfrm>
              <a:off x="5365708" y="705007"/>
              <a:ext cx="3423600" cy="121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BD29F64-2725-43A7-A61A-769D0EF66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1388" y="700687"/>
                <a:ext cx="343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2510455-C8E4-46E8-B29A-E4D6C134E8CC}"/>
                  </a:ext>
                </a:extLst>
              </p14:cNvPr>
              <p14:cNvContentPartPr/>
              <p14:nvPr/>
            </p14:nvContentPartPr>
            <p14:xfrm>
              <a:off x="2454388" y="2461447"/>
              <a:ext cx="3146400" cy="69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2510455-C8E4-46E8-B29A-E4D6C134E8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0068" y="2457127"/>
                <a:ext cx="31550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600746-539E-4A80-92CE-7AD1FA2687E9}"/>
              </a:ext>
            </a:extLst>
          </p:cNvPr>
          <p:cNvGrpSpPr/>
          <p:nvPr/>
        </p:nvGrpSpPr>
        <p:grpSpPr>
          <a:xfrm>
            <a:off x="1988548" y="3070927"/>
            <a:ext cx="4807080" cy="99360"/>
            <a:chOff x="1988548" y="3070927"/>
            <a:chExt cx="480708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6347B63-C155-48D0-A6D6-20C08E66F64A}"/>
                    </a:ext>
                  </a:extLst>
                </p14:cNvPr>
                <p14:cNvContentPartPr/>
                <p14:nvPr/>
              </p14:nvContentPartPr>
              <p14:xfrm>
                <a:off x="2682628" y="3104767"/>
                <a:ext cx="3853440" cy="65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6347B63-C155-48D0-A6D6-20C08E66F6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8308" y="3100447"/>
                  <a:ext cx="386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76EAD3F-75B7-45E1-BEA0-47BB88A44093}"/>
                    </a:ext>
                  </a:extLst>
                </p14:cNvPr>
                <p14:cNvContentPartPr/>
                <p14:nvPr/>
              </p14:nvContentPartPr>
              <p14:xfrm>
                <a:off x="1988548" y="3070927"/>
                <a:ext cx="4807080" cy="80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76EAD3F-75B7-45E1-BEA0-47BB88A440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4228" y="3066607"/>
                  <a:ext cx="48157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CED86BB-CE6E-415E-944D-3E7EA0C77C0D}"/>
                  </a:ext>
                </a:extLst>
              </p14:cNvPr>
              <p14:cNvContentPartPr/>
              <p14:nvPr/>
            </p14:nvContentPartPr>
            <p14:xfrm>
              <a:off x="2339188" y="2308087"/>
              <a:ext cx="4177440" cy="244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CED86BB-CE6E-415E-944D-3E7EA0C77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4868" y="2303767"/>
                <a:ext cx="4186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1564D9B-0BDD-4A70-84E9-F166C8F70C26}"/>
                  </a:ext>
                </a:extLst>
              </p14:cNvPr>
              <p14:cNvContentPartPr/>
              <p14:nvPr/>
            </p14:nvContentPartPr>
            <p14:xfrm>
              <a:off x="2302828" y="1783207"/>
              <a:ext cx="3399840" cy="54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1564D9B-0BDD-4A70-84E9-F166C8F70C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98508" y="1778887"/>
                <a:ext cx="3408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91A0CE-72F2-4510-A0BB-6404B27BCABA}"/>
                  </a:ext>
                </a:extLst>
              </p14:cNvPr>
              <p14:cNvContentPartPr/>
              <p14:nvPr/>
            </p14:nvContentPartPr>
            <p14:xfrm>
              <a:off x="1800988" y="3537127"/>
              <a:ext cx="4080600" cy="138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91A0CE-72F2-4510-A0BB-6404B27BCA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668" y="3532807"/>
                <a:ext cx="4089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03B4EAF-C400-4D05-A207-C8440D011415}"/>
                  </a:ext>
                </a:extLst>
              </p14:cNvPr>
              <p14:cNvContentPartPr/>
              <p14:nvPr/>
            </p14:nvContentPartPr>
            <p14:xfrm>
              <a:off x="2391028" y="4246327"/>
              <a:ext cx="4421160" cy="493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03B4EAF-C400-4D05-A207-C8440D0114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86708" y="4242007"/>
                <a:ext cx="4429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6F9A849-74A4-49E4-944A-6175B5D66352}"/>
                  </a:ext>
                </a:extLst>
              </p14:cNvPr>
              <p14:cNvContentPartPr/>
              <p14:nvPr/>
            </p14:nvContentPartPr>
            <p14:xfrm>
              <a:off x="3739588" y="4567087"/>
              <a:ext cx="1591920" cy="100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6F9A849-74A4-49E4-944A-6175B5D663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5268" y="4562767"/>
                <a:ext cx="160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425E446-444F-4A58-A88A-DC443090128D}"/>
                  </a:ext>
                </a:extLst>
              </p14:cNvPr>
              <p14:cNvContentPartPr/>
              <p14:nvPr/>
            </p14:nvContentPartPr>
            <p14:xfrm>
              <a:off x="3828508" y="4570327"/>
              <a:ext cx="3530160" cy="73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425E446-444F-4A58-A88A-DC443090128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24188" y="4566007"/>
                <a:ext cx="3538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3953752-E492-47C1-B127-1C693C508D63}"/>
                  </a:ext>
                </a:extLst>
              </p14:cNvPr>
              <p14:cNvContentPartPr/>
              <p14:nvPr/>
            </p14:nvContentPartPr>
            <p14:xfrm>
              <a:off x="5218828" y="663607"/>
              <a:ext cx="4241160" cy="95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3953752-E492-47C1-B127-1C693C508D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14508" y="659287"/>
                <a:ext cx="424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13A0351-12E9-4111-B060-7DA72F90C1CE}"/>
                  </a:ext>
                </a:extLst>
              </p14:cNvPr>
              <p14:cNvContentPartPr/>
              <p14:nvPr/>
            </p14:nvContentPartPr>
            <p14:xfrm>
              <a:off x="2388868" y="5429647"/>
              <a:ext cx="4204080" cy="95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13A0351-12E9-4111-B060-7DA72F90C1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84548" y="5425327"/>
                <a:ext cx="421272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6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income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0" y="731921"/>
            <a:ext cx="899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redistribution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creditors</a:t>
            </a:r>
            <a:r>
              <a:rPr lang="de-DE" sz="2400" dirty="0"/>
              <a:t> and </a:t>
            </a:r>
            <a:r>
              <a:rPr lang="de-DE" sz="2400" dirty="0" err="1"/>
              <a:t>debtors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becomes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richer</a:t>
            </a:r>
            <a:r>
              <a:rPr lang="de-DE" sz="2400" dirty="0"/>
              <a:t> and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Since</a:t>
            </a:r>
            <a:r>
              <a:rPr lang="de-DE" sz="2400" dirty="0"/>
              <a:t> </a:t>
            </a: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in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in a </a:t>
            </a:r>
            <a:r>
              <a:rPr lang="de-DE" sz="2400" dirty="0" err="1"/>
              <a:t>society</a:t>
            </a:r>
            <a:r>
              <a:rPr lang="de-DE" sz="2400" dirty="0"/>
              <a:t> and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</a:t>
            </a:r>
            <a:r>
              <a:rPr lang="de-DE" sz="2400" dirty="0" err="1"/>
              <a:t>consume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/>
              <a:t>(keynesian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hypothesis</a:t>
            </a:r>
            <a:r>
              <a:rPr lang="de-DE" sz="2400" dirty="0"/>
              <a:t>),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</a:t>
            </a:r>
            <a:r>
              <a:rPr lang="de-DE" sz="2400" dirty="0"/>
              <a:t> </a:t>
            </a:r>
            <a:r>
              <a:rPr lang="de-DE" sz="2400" dirty="0" err="1"/>
              <a:t>outperforms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rich</a:t>
            </a: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3EFFCF9-6843-F6CB-663A-B4B4CEE6DE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6DB04B7-96A0-42CA-9433-2C1181919AC4}"/>
                  </a:ext>
                </a:extLst>
              </p14:cNvPr>
              <p14:cNvContentPartPr/>
              <p14:nvPr/>
            </p14:nvContentPartPr>
            <p14:xfrm>
              <a:off x="1820428" y="1551727"/>
              <a:ext cx="3499920" cy="54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6DB04B7-96A0-42CA-9433-2C1181919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108" y="1547407"/>
                <a:ext cx="3508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6738D7-F1D1-4129-B104-F86FBED1841D}"/>
                  </a:ext>
                </a:extLst>
              </p14:cNvPr>
              <p14:cNvContentPartPr/>
              <p14:nvPr/>
            </p14:nvContentPartPr>
            <p14:xfrm>
              <a:off x="845188" y="2306287"/>
              <a:ext cx="2443680" cy="60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6738D7-F1D1-4129-B104-F86FBED184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868" y="2301967"/>
                <a:ext cx="2452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89CE83C-1F9F-4C90-A525-99EF4E2A8F03}"/>
                  </a:ext>
                </a:extLst>
              </p14:cNvPr>
              <p14:cNvContentPartPr/>
              <p14:nvPr/>
            </p14:nvContentPartPr>
            <p14:xfrm>
              <a:off x="1843828" y="1585567"/>
              <a:ext cx="3824640" cy="45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89CE83C-1F9F-4C90-A525-99EF4E2A8F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9508" y="1581247"/>
                <a:ext cx="3833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E22FB37-65B9-4C74-8C31-6F8C2A1F4DD8}"/>
                  </a:ext>
                </a:extLst>
              </p14:cNvPr>
              <p14:cNvContentPartPr/>
              <p14:nvPr/>
            </p14:nvContentPartPr>
            <p14:xfrm>
              <a:off x="2909788" y="3726487"/>
              <a:ext cx="2832120" cy="85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E22FB37-65B9-4C74-8C31-6F8C2A1F4D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468" y="3722167"/>
                <a:ext cx="2840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DF70BF-5AA5-498A-AB02-BE189AD09D0D}"/>
                  </a:ext>
                </a:extLst>
              </p14:cNvPr>
              <p14:cNvContentPartPr/>
              <p14:nvPr/>
            </p14:nvContentPartPr>
            <p14:xfrm>
              <a:off x="1758868" y="1570087"/>
              <a:ext cx="3621960" cy="44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DF70BF-5AA5-498A-AB02-BE189AD09D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4548" y="1565767"/>
                <a:ext cx="363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A8DEBB-8EAA-457D-9008-85798AD14F65}"/>
                  </a:ext>
                </a:extLst>
              </p14:cNvPr>
              <p14:cNvContentPartPr/>
              <p14:nvPr/>
            </p14:nvContentPartPr>
            <p14:xfrm>
              <a:off x="6412588" y="3680407"/>
              <a:ext cx="254340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A8DEBB-8EAA-457D-9008-85798AD14F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8268" y="3676087"/>
                <a:ext cx="2552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29C0F96-AA93-468F-9099-7AD6E7C39CC0}"/>
                  </a:ext>
                </a:extLst>
              </p14:cNvPr>
              <p14:cNvContentPartPr/>
              <p14:nvPr/>
            </p14:nvContentPartPr>
            <p14:xfrm>
              <a:off x="4989148" y="2982007"/>
              <a:ext cx="1659600" cy="92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29C0F96-AA93-468F-9099-7AD6E7C39CC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84828" y="2977687"/>
                <a:ext cx="16682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BA20038-D564-4692-B055-0150573EC73B}"/>
                  </a:ext>
                </a:extLst>
              </p14:cNvPr>
              <p14:cNvContentPartPr/>
              <p14:nvPr/>
            </p14:nvContentPartPr>
            <p14:xfrm>
              <a:off x="6354628" y="3660967"/>
              <a:ext cx="2702160" cy="28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BA20038-D564-4692-B055-0150573EC7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0308" y="3656647"/>
                <a:ext cx="2710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6C04F21-7BF5-4AE8-B755-CCF0FF744576}"/>
                  </a:ext>
                </a:extLst>
              </p14:cNvPr>
              <p14:cNvContentPartPr/>
              <p14:nvPr/>
            </p14:nvContentPartPr>
            <p14:xfrm>
              <a:off x="6433108" y="3585727"/>
              <a:ext cx="2078640" cy="1101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6C04F21-7BF5-4AE8-B755-CCF0FF74457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28788" y="3581407"/>
                <a:ext cx="20872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3A5B6C5-E534-4737-B77E-D8F455E8F0F1}"/>
              </a:ext>
            </a:extLst>
          </p:cNvPr>
          <p:cNvGrpSpPr/>
          <p:nvPr/>
        </p:nvGrpSpPr>
        <p:grpSpPr>
          <a:xfrm>
            <a:off x="2256028" y="5119687"/>
            <a:ext cx="5664240" cy="808560"/>
            <a:chOff x="2256028" y="5119687"/>
            <a:chExt cx="566424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C5D866-EDCF-4BA6-B3ED-CD38EC539B43}"/>
                    </a:ext>
                  </a:extLst>
                </p14:cNvPr>
                <p14:cNvContentPartPr/>
                <p14:nvPr/>
              </p14:nvContentPartPr>
              <p14:xfrm>
                <a:off x="2256028" y="5520007"/>
                <a:ext cx="4002480" cy="7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C5D866-EDCF-4BA6-B3ED-CD38EC539B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51708" y="5515687"/>
                  <a:ext cx="4011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BA6F49B-BA83-43FA-984F-1EAF65E8CCC9}"/>
                    </a:ext>
                  </a:extLst>
                </p14:cNvPr>
                <p14:cNvContentPartPr/>
                <p14:nvPr/>
              </p14:nvContentPartPr>
              <p14:xfrm>
                <a:off x="3982948" y="5177287"/>
                <a:ext cx="788400" cy="415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BA6F49B-BA83-43FA-984F-1EAF65E8CC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78628" y="5172967"/>
                  <a:ext cx="797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2C555B-6BEB-4BEB-B99F-A9C8BEBE0C10}"/>
                    </a:ext>
                  </a:extLst>
                </p14:cNvPr>
                <p14:cNvContentPartPr/>
                <p14:nvPr/>
              </p14:nvContentPartPr>
              <p14:xfrm>
                <a:off x="6781228" y="5119687"/>
                <a:ext cx="1139040" cy="420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2C555B-6BEB-4BEB-B99F-A9C8BEBE0C1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76908" y="5115367"/>
                  <a:ext cx="11476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B5354E5-DB12-4AB3-BD03-B3D82C154349}"/>
                    </a:ext>
                  </a:extLst>
                </p14:cNvPr>
                <p14:cNvContentPartPr/>
                <p14:nvPr/>
              </p14:nvContentPartPr>
              <p14:xfrm>
                <a:off x="4026148" y="5537647"/>
                <a:ext cx="840240" cy="390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B5354E5-DB12-4AB3-BD03-B3D82C1543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1828" y="5533327"/>
                  <a:ext cx="84888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8CCA512-6C18-485E-9250-B717FCFBAB99}"/>
                  </a:ext>
                </a:extLst>
              </p14:cNvPr>
              <p14:cNvContentPartPr/>
              <p14:nvPr/>
            </p14:nvContentPartPr>
            <p14:xfrm>
              <a:off x="2605588" y="6593167"/>
              <a:ext cx="3452040" cy="85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8CCA512-6C18-485E-9250-B717FCFBAB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01268" y="6588847"/>
                <a:ext cx="346068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88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wealth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substantially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illequidity</a:t>
            </a:r>
            <a:r>
              <a:rPr lang="de-DE" sz="2400" dirty="0"/>
              <a:t> </a:t>
            </a:r>
            <a:r>
              <a:rPr lang="de-DE" sz="2400" dirty="0" err="1"/>
              <a:t>taking</a:t>
            </a:r>
            <a:r>
              <a:rPr lang="de-DE" sz="2400" dirty="0"/>
              <a:t> </a:t>
            </a:r>
            <a:r>
              <a:rPr lang="de-DE" sz="2400" dirty="0" err="1"/>
              <a:t>credits</a:t>
            </a:r>
            <a:r>
              <a:rPr lang="de-DE" sz="2400" dirty="0"/>
              <a:t> </a:t>
            </a:r>
            <a:r>
              <a:rPr lang="de-DE" sz="2400" dirty="0" err="1"/>
              <a:t>decreases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durable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goods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Especially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real </a:t>
            </a:r>
            <a:r>
              <a:rPr lang="de-DE" sz="2400" dirty="0" err="1"/>
              <a:t>estate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5"/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0B6D1A-714B-B1E5-B3E6-F1BD89D7BF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8B74B14-3E78-4533-A769-F2BBE052D47D}"/>
                  </a:ext>
                </a:extLst>
              </p14:cNvPr>
              <p14:cNvContentPartPr/>
              <p14:nvPr/>
            </p14:nvContentPartPr>
            <p14:xfrm>
              <a:off x="3639868" y="1697887"/>
              <a:ext cx="4891320" cy="89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8B74B14-3E78-4533-A769-F2BBE052D4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5548" y="1693567"/>
                <a:ext cx="4899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C5EFF5-F051-4739-9275-5991B2BADFEF}"/>
                  </a:ext>
                </a:extLst>
              </p14:cNvPr>
              <p14:cNvContentPartPr/>
              <p14:nvPr/>
            </p14:nvContentPartPr>
            <p14:xfrm>
              <a:off x="2767588" y="2547127"/>
              <a:ext cx="5233680" cy="110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C5EFF5-F051-4739-9275-5991B2BADF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3268" y="2542807"/>
                <a:ext cx="5242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9DB4DBF-B0C2-4B01-814C-B30155FF6FCF}"/>
                  </a:ext>
                </a:extLst>
              </p14:cNvPr>
              <p14:cNvContentPartPr/>
              <p14:nvPr/>
            </p14:nvContentPartPr>
            <p14:xfrm>
              <a:off x="5966188" y="3280807"/>
              <a:ext cx="3417120" cy="38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9DB4DBF-B0C2-4B01-814C-B30155FF6F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61868" y="3276487"/>
                <a:ext cx="3425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8040584-60DC-49AE-98BF-8F5756E1B263}"/>
                  </a:ext>
                </a:extLst>
              </p14:cNvPr>
              <p14:cNvContentPartPr/>
              <p14:nvPr/>
            </p14:nvContentPartPr>
            <p14:xfrm>
              <a:off x="4860268" y="4000807"/>
              <a:ext cx="4283280" cy="65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8040584-60DC-49AE-98BF-8F5756E1B2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5948" y="3996487"/>
                <a:ext cx="4291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63951FC-5ACF-43B1-86C4-F046CCEA02EE}"/>
                  </a:ext>
                </a:extLst>
              </p14:cNvPr>
              <p14:cNvContentPartPr/>
              <p14:nvPr/>
            </p14:nvContentPartPr>
            <p14:xfrm>
              <a:off x="5926588" y="3429847"/>
              <a:ext cx="3178080" cy="855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63951FC-5ACF-43B1-86C4-F046CCEA02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22268" y="3425527"/>
                <a:ext cx="3186720" cy="8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7DA0F4D-C0B5-4770-8986-C43F86384AA9}"/>
                  </a:ext>
                </a:extLst>
              </p14:cNvPr>
              <p14:cNvContentPartPr/>
              <p14:nvPr/>
            </p14:nvContentPartPr>
            <p14:xfrm>
              <a:off x="3519268" y="4771567"/>
              <a:ext cx="3537720" cy="79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7DA0F4D-C0B5-4770-8986-C43F86384A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4948" y="4767247"/>
                <a:ext cx="3546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42C3487-A7B8-4EDD-B8EC-462ED2630FAA}"/>
                  </a:ext>
                </a:extLst>
              </p14:cNvPr>
              <p14:cNvContentPartPr/>
              <p14:nvPr/>
            </p14:nvContentPartPr>
            <p14:xfrm>
              <a:off x="8643868" y="651727"/>
              <a:ext cx="166680" cy="82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42C3487-A7B8-4EDD-B8EC-462ED2630F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9548" y="647407"/>
                <a:ext cx="175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86895DF-F542-45A6-B68A-BFE52E9638B9}"/>
                  </a:ext>
                </a:extLst>
              </p14:cNvPr>
              <p14:cNvContentPartPr/>
              <p14:nvPr/>
            </p14:nvContentPartPr>
            <p14:xfrm>
              <a:off x="8780668" y="564607"/>
              <a:ext cx="12600" cy="19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86895DF-F542-45A6-B68A-BFE52E9638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76348" y="560287"/>
                <a:ext cx="21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E1DDA99-C045-4090-8FCD-BE1693396E58}"/>
                  </a:ext>
                </a:extLst>
              </p14:cNvPr>
              <p14:cNvContentPartPr/>
              <p14:nvPr/>
            </p14:nvContentPartPr>
            <p14:xfrm>
              <a:off x="9079468" y="660367"/>
              <a:ext cx="334800" cy="248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E1DDA99-C045-4090-8FCD-BE1693396E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75148" y="656047"/>
                <a:ext cx="343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3348884-8843-40C6-AD0C-C15217F454DE}"/>
                  </a:ext>
                </a:extLst>
              </p14:cNvPr>
              <p14:cNvContentPartPr/>
              <p14:nvPr/>
            </p14:nvContentPartPr>
            <p14:xfrm>
              <a:off x="9505708" y="658207"/>
              <a:ext cx="181800" cy="73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3348884-8843-40C6-AD0C-C15217F454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01388" y="653887"/>
                <a:ext cx="190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A5ED2DC-FDF1-4055-A85C-361F87F8862C}"/>
                  </a:ext>
                </a:extLst>
              </p14:cNvPr>
              <p14:cNvContentPartPr/>
              <p14:nvPr/>
            </p14:nvContentPartPr>
            <p14:xfrm>
              <a:off x="9702988" y="670087"/>
              <a:ext cx="84960" cy="84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A5ED2DC-FDF1-4055-A85C-361F87F886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98668" y="665767"/>
                <a:ext cx="936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82A8A94-BAE9-483B-97DE-4A35FA87E47C}"/>
                  </a:ext>
                </a:extLst>
              </p14:cNvPr>
              <p14:cNvContentPartPr/>
              <p14:nvPr/>
            </p14:nvContentPartPr>
            <p14:xfrm>
              <a:off x="9836188" y="549847"/>
              <a:ext cx="28440" cy="207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82A8A94-BAE9-483B-97DE-4A35FA87E4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31868" y="545527"/>
                <a:ext cx="37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1E0FEA5-43A3-4905-BA24-3DDE30FE25A8}"/>
                  </a:ext>
                </a:extLst>
              </p14:cNvPr>
              <p14:cNvContentPartPr/>
              <p14:nvPr/>
            </p14:nvContentPartPr>
            <p14:xfrm>
              <a:off x="10207348" y="534007"/>
              <a:ext cx="124920" cy="178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1E0FEA5-43A3-4905-BA24-3DDE30FE25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03028" y="529687"/>
                <a:ext cx="133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566C09D-BDDF-4576-AC75-AB719C6E5CEB}"/>
                  </a:ext>
                </a:extLst>
              </p14:cNvPr>
              <p14:cNvContentPartPr/>
              <p14:nvPr/>
            </p14:nvContentPartPr>
            <p14:xfrm>
              <a:off x="10269268" y="619687"/>
              <a:ext cx="48960" cy="950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566C09D-BDDF-4576-AC75-AB719C6E5C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4948" y="615367"/>
                <a:ext cx="57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8BB07B-28DF-4733-A9D3-BC9D9E2C0439}"/>
                  </a:ext>
                </a:extLst>
              </p14:cNvPr>
              <p14:cNvContentPartPr/>
              <p14:nvPr/>
            </p14:nvContentPartPr>
            <p14:xfrm>
              <a:off x="9839068" y="259687"/>
              <a:ext cx="88920" cy="87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8BB07B-28DF-4733-A9D3-BC9D9E2C04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34748" y="255367"/>
                <a:ext cx="97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EAD36C-CF7C-4318-A4EA-C83A28E3299C}"/>
                  </a:ext>
                </a:extLst>
              </p14:cNvPr>
              <p14:cNvContentPartPr/>
              <p14:nvPr/>
            </p14:nvContentPartPr>
            <p14:xfrm>
              <a:off x="9918628" y="201367"/>
              <a:ext cx="146160" cy="115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EAD36C-CF7C-4318-A4EA-C83A28E329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14308" y="197047"/>
                <a:ext cx="154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7EBBE48-AD3F-4712-8700-79449003E037}"/>
                  </a:ext>
                </a:extLst>
              </p14:cNvPr>
              <p14:cNvContentPartPr/>
              <p14:nvPr/>
            </p14:nvContentPartPr>
            <p14:xfrm>
              <a:off x="10088548" y="248167"/>
              <a:ext cx="125640" cy="158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7EBBE48-AD3F-4712-8700-79449003E03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084228" y="243847"/>
                <a:ext cx="1342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997F326-D385-41D4-B6C3-9C7D1CC55420}"/>
                  </a:ext>
                </a:extLst>
              </p14:cNvPr>
              <p14:cNvContentPartPr/>
              <p14:nvPr/>
            </p14:nvContentPartPr>
            <p14:xfrm>
              <a:off x="10365388" y="237727"/>
              <a:ext cx="173520" cy="74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997F326-D385-41D4-B6C3-9C7D1CC5542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361068" y="233407"/>
                <a:ext cx="182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644A404-5612-4510-9BB1-BBF310CF506A}"/>
                  </a:ext>
                </a:extLst>
              </p14:cNvPr>
              <p14:cNvContentPartPr/>
              <p14:nvPr/>
            </p14:nvContentPartPr>
            <p14:xfrm>
              <a:off x="10501468" y="151327"/>
              <a:ext cx="360" cy="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644A404-5612-4510-9BB1-BBF310CF50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97148" y="1470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02E7413-F1F7-4B18-A2BC-F254DF7902BD}"/>
                  </a:ext>
                </a:extLst>
              </p14:cNvPr>
              <p14:cNvContentPartPr/>
              <p14:nvPr/>
            </p14:nvContentPartPr>
            <p14:xfrm>
              <a:off x="9994948" y="279487"/>
              <a:ext cx="729720" cy="2678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02E7413-F1F7-4B18-A2BC-F254DF7902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90628" y="275167"/>
                <a:ext cx="738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76B8A5F-BE31-4CA2-956E-168FE7F6D522}"/>
                  </a:ext>
                </a:extLst>
              </p14:cNvPr>
              <p14:cNvContentPartPr/>
              <p14:nvPr/>
            </p14:nvContentPartPr>
            <p14:xfrm>
              <a:off x="10376188" y="617167"/>
              <a:ext cx="148320" cy="943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76B8A5F-BE31-4CA2-956E-168FE7F6D52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71868" y="612847"/>
                <a:ext cx="156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03A98FB-DFED-4B7A-95A6-D8D5BBDE642B}"/>
                  </a:ext>
                </a:extLst>
              </p14:cNvPr>
              <p14:cNvContentPartPr/>
              <p14:nvPr/>
            </p14:nvContentPartPr>
            <p14:xfrm>
              <a:off x="10516948" y="630847"/>
              <a:ext cx="85320" cy="215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03A98FB-DFED-4B7A-95A6-D8D5BBDE64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12628" y="626527"/>
                <a:ext cx="93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244D633-D014-43E7-B2A7-D4C791012BEB}"/>
                  </a:ext>
                </a:extLst>
              </p14:cNvPr>
              <p14:cNvContentPartPr/>
              <p14:nvPr/>
            </p14:nvContentPartPr>
            <p14:xfrm>
              <a:off x="10773988" y="639487"/>
              <a:ext cx="170640" cy="63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244D633-D014-43E7-B2A7-D4C791012BE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69668" y="635167"/>
                <a:ext cx="179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F577457-B239-46D5-9673-1DD44A8E88C0}"/>
                  </a:ext>
                </a:extLst>
              </p14:cNvPr>
              <p14:cNvContentPartPr/>
              <p14:nvPr/>
            </p14:nvContentPartPr>
            <p14:xfrm>
              <a:off x="10948948" y="505927"/>
              <a:ext cx="18360" cy="352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F577457-B239-46D5-9673-1DD44A8E88C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44628" y="501607"/>
                <a:ext cx="27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AA11F0C-D18F-4E80-BB50-8CB31B403BAF}"/>
                  </a:ext>
                </a:extLst>
              </p14:cNvPr>
              <p14:cNvContentPartPr/>
              <p14:nvPr/>
            </p14:nvContentPartPr>
            <p14:xfrm>
              <a:off x="10999708" y="531487"/>
              <a:ext cx="127080" cy="1389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AA11F0C-D18F-4E80-BB50-8CB31B403BA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995388" y="527167"/>
                <a:ext cx="1357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975B27-6E4D-4742-BF33-D56298AF7EC3}"/>
                  </a:ext>
                </a:extLst>
              </p14:cNvPr>
              <p14:cNvContentPartPr/>
              <p14:nvPr/>
            </p14:nvContentPartPr>
            <p14:xfrm>
              <a:off x="11145508" y="584047"/>
              <a:ext cx="82440" cy="1026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975B27-6E4D-4742-BF33-D56298AF7E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141188" y="579727"/>
                <a:ext cx="91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01BDAE3-0C13-4136-8B55-D646F15205E8}"/>
                  </a:ext>
                </a:extLst>
              </p14:cNvPr>
              <p14:cNvContentPartPr/>
              <p14:nvPr/>
            </p14:nvContentPartPr>
            <p14:xfrm>
              <a:off x="11214268" y="586207"/>
              <a:ext cx="108000" cy="106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01BDAE3-0C13-4136-8B55-D646F15205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209948" y="581887"/>
                <a:ext cx="11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CDA2D54-A440-4D1B-BEA2-EC34AA51A0C3}"/>
                  </a:ext>
                </a:extLst>
              </p14:cNvPr>
              <p14:cNvContentPartPr/>
              <p14:nvPr/>
            </p14:nvContentPartPr>
            <p14:xfrm>
              <a:off x="11337388" y="566767"/>
              <a:ext cx="110880" cy="128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CDA2D54-A440-4D1B-BEA2-EC34AA51A0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33068" y="562447"/>
                <a:ext cx="119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5168223-FEDE-47B3-A1C9-54CAC2C8B5F7}"/>
                  </a:ext>
                </a:extLst>
              </p14:cNvPr>
              <p14:cNvContentPartPr/>
              <p14:nvPr/>
            </p14:nvContentPartPr>
            <p14:xfrm>
              <a:off x="11423788" y="486487"/>
              <a:ext cx="150120" cy="1731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5168223-FEDE-47B3-A1C9-54CAC2C8B5F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419468" y="482167"/>
                <a:ext cx="158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C61FEE9-20F0-4BD4-9EE3-D36DFB8DDCD6}"/>
                  </a:ext>
                </a:extLst>
              </p14:cNvPr>
              <p14:cNvContentPartPr/>
              <p14:nvPr/>
            </p14:nvContentPartPr>
            <p14:xfrm>
              <a:off x="8929708" y="999127"/>
              <a:ext cx="169560" cy="1108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C61FEE9-20F0-4BD4-9EE3-D36DFB8DDC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25388" y="994807"/>
                <a:ext cx="178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DC20B8C-247C-4C30-8B68-B7DB715593D6}"/>
                  </a:ext>
                </a:extLst>
              </p14:cNvPr>
              <p14:cNvContentPartPr/>
              <p14:nvPr/>
            </p14:nvContentPartPr>
            <p14:xfrm>
              <a:off x="9169108" y="925327"/>
              <a:ext cx="124200" cy="164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DC20B8C-247C-4C30-8B68-B7DB715593D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64788" y="921007"/>
                <a:ext cx="132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46970A7-8345-47AC-A822-8C9A9BAB9EBD}"/>
                  </a:ext>
                </a:extLst>
              </p14:cNvPr>
              <p14:cNvContentPartPr/>
              <p14:nvPr/>
            </p14:nvContentPartPr>
            <p14:xfrm>
              <a:off x="9338308" y="1001287"/>
              <a:ext cx="119160" cy="1058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46970A7-8345-47AC-A822-8C9A9BAB9E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33988" y="996967"/>
                <a:ext cx="127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FCF54FC-ED84-42E9-8066-9935BB1E655B}"/>
                  </a:ext>
                </a:extLst>
              </p14:cNvPr>
              <p14:cNvContentPartPr/>
              <p14:nvPr/>
            </p14:nvContentPartPr>
            <p14:xfrm>
              <a:off x="9573748" y="948367"/>
              <a:ext cx="198000" cy="228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FCF54FC-ED84-42E9-8066-9935BB1E65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69428" y="944047"/>
                <a:ext cx="206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C52D27A-C2E8-47BD-BFF2-A38EF9F0A984}"/>
                  </a:ext>
                </a:extLst>
              </p14:cNvPr>
              <p14:cNvContentPartPr/>
              <p14:nvPr/>
            </p14:nvContentPartPr>
            <p14:xfrm>
              <a:off x="9973708" y="932167"/>
              <a:ext cx="194400" cy="1404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C52D27A-C2E8-47BD-BFF2-A38EF9F0A9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969388" y="927847"/>
                <a:ext cx="20304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37E06766-4255-4E46-A47C-FB21697C1782}"/>
              </a:ext>
            </a:extLst>
          </p:cNvPr>
          <p:cNvGrpSpPr/>
          <p:nvPr/>
        </p:nvGrpSpPr>
        <p:grpSpPr>
          <a:xfrm>
            <a:off x="10380868" y="842527"/>
            <a:ext cx="1461960" cy="237240"/>
            <a:chOff x="10380868" y="842527"/>
            <a:chExt cx="14619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43C45B-F606-4B54-90BA-740AFD8C4BC8}"/>
                    </a:ext>
                  </a:extLst>
                </p14:cNvPr>
                <p14:cNvContentPartPr/>
                <p14:nvPr/>
              </p14:nvContentPartPr>
              <p14:xfrm>
                <a:off x="10380868" y="991927"/>
                <a:ext cx="102960" cy="87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43C45B-F606-4B54-90BA-740AFD8C4B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6548" y="987607"/>
                  <a:ext cx="11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F7956A-C58B-4AAC-980A-F1D940442F3C}"/>
                    </a:ext>
                  </a:extLst>
                </p14:cNvPr>
                <p14:cNvContentPartPr/>
                <p14:nvPr/>
              </p14:nvContentPartPr>
              <p14:xfrm>
                <a:off x="10528108" y="980407"/>
                <a:ext cx="245520" cy="81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F7956A-C58B-4AAC-980A-F1D940442F3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3788" y="976087"/>
                  <a:ext cx="254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7E932B-C1BC-4B83-B08E-10C5BD0E2BCD}"/>
                    </a:ext>
                  </a:extLst>
                </p14:cNvPr>
                <p14:cNvContentPartPr/>
                <p14:nvPr/>
              </p14:nvContentPartPr>
              <p14:xfrm>
                <a:off x="10862908" y="905887"/>
                <a:ext cx="192600" cy="160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7E932B-C1BC-4B83-B08E-10C5BD0E2B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58588" y="901567"/>
                  <a:ext cx="20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FC41B5C-E7ED-4477-80EF-2F427C76F81E}"/>
                    </a:ext>
                  </a:extLst>
                </p14:cNvPr>
                <p14:cNvContentPartPr/>
                <p14:nvPr/>
              </p14:nvContentPartPr>
              <p14:xfrm>
                <a:off x="10822588" y="932887"/>
                <a:ext cx="113760" cy="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FC41B5C-E7ED-4477-80EF-2F427C76F81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18268" y="928567"/>
                  <a:ext cx="122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284911A-ED11-460D-ACB4-18A154A636C7}"/>
                    </a:ext>
                  </a:extLst>
                </p14:cNvPr>
                <p14:cNvContentPartPr/>
                <p14:nvPr/>
              </p14:nvContentPartPr>
              <p14:xfrm>
                <a:off x="11041468" y="977887"/>
                <a:ext cx="105480" cy="70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284911A-ED11-460D-ACB4-18A154A636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37148" y="973567"/>
                  <a:ext cx="114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07A2BC6-8593-494F-A4A8-2E6A693259AE}"/>
                    </a:ext>
                  </a:extLst>
                </p14:cNvPr>
                <p14:cNvContentPartPr/>
                <p14:nvPr/>
              </p14:nvContentPartPr>
              <p14:xfrm>
                <a:off x="11162068" y="858367"/>
                <a:ext cx="109440" cy="182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07A2BC6-8593-494F-A4A8-2E6A693259A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57748" y="854047"/>
                  <a:ext cx="118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DA855E7-EEA9-4638-90CB-03D5966A6AFA}"/>
                    </a:ext>
                  </a:extLst>
                </p14:cNvPr>
                <p14:cNvContentPartPr/>
                <p14:nvPr/>
              </p14:nvContentPartPr>
              <p14:xfrm>
                <a:off x="11169628" y="844327"/>
                <a:ext cx="53280" cy="178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DA855E7-EEA9-4638-90CB-03D5966A6A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65308" y="840007"/>
                  <a:ext cx="61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1AE2B03-3297-49D3-AF8B-AD9B74C8297E}"/>
                    </a:ext>
                  </a:extLst>
                </p14:cNvPr>
                <p14:cNvContentPartPr/>
                <p14:nvPr/>
              </p14:nvContentPartPr>
              <p14:xfrm>
                <a:off x="11366188" y="872047"/>
                <a:ext cx="106200" cy="173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1AE2B03-3297-49D3-AF8B-AD9B74C829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61868" y="867727"/>
                  <a:ext cx="114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A1538F-3BCF-470B-AB1C-313E16D1E2E8}"/>
                    </a:ext>
                  </a:extLst>
                </p14:cNvPr>
                <p14:cNvContentPartPr/>
                <p14:nvPr/>
              </p14:nvContentPartPr>
              <p14:xfrm>
                <a:off x="11490748" y="973207"/>
                <a:ext cx="180360" cy="70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A1538F-3BCF-470B-AB1C-313E16D1E2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86428" y="968887"/>
                  <a:ext cx="18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11D94AF-347E-4E54-B988-A6E4C1E8D26A}"/>
                    </a:ext>
                  </a:extLst>
                </p14:cNvPr>
                <p14:cNvContentPartPr/>
                <p14:nvPr/>
              </p14:nvContentPartPr>
              <p14:xfrm>
                <a:off x="11721508" y="842527"/>
                <a:ext cx="121320" cy="160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11D94AF-347E-4E54-B988-A6E4C1E8D2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717188" y="838207"/>
                  <a:ext cx="12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F5029AC-A87C-4DA2-A833-67E7A5CE2425}"/>
                    </a:ext>
                  </a:extLst>
                </p14:cNvPr>
                <p14:cNvContentPartPr/>
                <p14:nvPr/>
              </p14:nvContentPartPr>
              <p14:xfrm>
                <a:off x="11780908" y="965287"/>
                <a:ext cx="41040" cy="74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F5029AC-A87C-4DA2-A833-67E7A5CE24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6588" y="960967"/>
                  <a:ext cx="496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695C7D4A-7EE7-4EF7-88CC-DD30858BCEBB}"/>
              </a:ext>
            </a:extLst>
          </p:cNvPr>
          <p:cNvGrpSpPr/>
          <p:nvPr/>
        </p:nvGrpSpPr>
        <p:grpSpPr>
          <a:xfrm>
            <a:off x="8903068" y="1191727"/>
            <a:ext cx="3078720" cy="2941200"/>
            <a:chOff x="8903068" y="1191727"/>
            <a:chExt cx="3078720" cy="29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9C5F775-E402-4BA1-8A94-7E90873A94EF}"/>
                    </a:ext>
                  </a:extLst>
                </p14:cNvPr>
                <p14:cNvContentPartPr/>
                <p14:nvPr/>
              </p14:nvContentPartPr>
              <p14:xfrm>
                <a:off x="8903068" y="1341487"/>
                <a:ext cx="174960" cy="12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9C5F775-E402-4BA1-8A94-7E90873A94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98748" y="1337167"/>
                  <a:ext cx="183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E4945E-CBE6-455C-AE57-22FB363B910F}"/>
                    </a:ext>
                  </a:extLst>
                </p14:cNvPr>
                <p14:cNvContentPartPr/>
                <p14:nvPr/>
              </p14:nvContentPartPr>
              <p14:xfrm>
                <a:off x="9132028" y="1388647"/>
                <a:ext cx="12600" cy="65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E4945E-CBE6-455C-AE57-22FB363B910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27708" y="1384327"/>
                  <a:ext cx="2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8E8DC7-739B-4E33-AED2-B8182BDFDF19}"/>
                    </a:ext>
                  </a:extLst>
                </p14:cNvPr>
                <p14:cNvContentPartPr/>
                <p14:nvPr/>
              </p14:nvContentPartPr>
              <p14:xfrm>
                <a:off x="9211588" y="1323847"/>
                <a:ext cx="83520" cy="145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8E8DC7-739B-4E33-AED2-B8182BDFDF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07268" y="1319527"/>
                  <a:ext cx="92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16A1A5D-40C7-4076-8379-4DEADF82C34A}"/>
                    </a:ext>
                  </a:extLst>
                </p14:cNvPr>
                <p14:cNvContentPartPr/>
                <p14:nvPr/>
              </p14:nvContentPartPr>
              <p14:xfrm>
                <a:off x="9119788" y="1240687"/>
                <a:ext cx="28800" cy="9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16A1A5D-40C7-4076-8379-4DEADF82C3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15468" y="1236367"/>
                  <a:ext cx="37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ABB6812-1B7C-4089-921F-B392D6BB45A8}"/>
                    </a:ext>
                  </a:extLst>
                </p14:cNvPr>
                <p14:cNvContentPartPr/>
                <p14:nvPr/>
              </p14:nvContentPartPr>
              <p14:xfrm>
                <a:off x="9504268" y="1341847"/>
                <a:ext cx="473400" cy="122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ABB6812-1B7C-4089-921F-B392D6BB45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99948" y="1337527"/>
                  <a:ext cx="48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A7236C9-08BD-43A1-B124-AF95F40A283B}"/>
                    </a:ext>
                  </a:extLst>
                </p14:cNvPr>
                <p14:cNvContentPartPr/>
                <p14:nvPr/>
              </p14:nvContentPartPr>
              <p14:xfrm>
                <a:off x="10134268" y="1261567"/>
                <a:ext cx="408240" cy="16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A7236C9-08BD-43A1-B124-AF95F40A283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29948" y="1257247"/>
                  <a:ext cx="416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8900CB8-5290-4B2E-A1A4-9507D304CDD5}"/>
                    </a:ext>
                  </a:extLst>
                </p14:cNvPr>
                <p14:cNvContentPartPr/>
                <p14:nvPr/>
              </p14:nvContentPartPr>
              <p14:xfrm>
                <a:off x="10500748" y="1243927"/>
                <a:ext cx="27000" cy="19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8900CB8-5290-4B2E-A1A4-9507D304CD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96428" y="1239607"/>
                  <a:ext cx="3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C79DEC7-8156-49B8-BF8A-89758313105E}"/>
                    </a:ext>
                  </a:extLst>
                </p14:cNvPr>
                <p14:cNvContentPartPr/>
                <p14:nvPr/>
              </p14:nvContentPartPr>
              <p14:xfrm>
                <a:off x="10591108" y="1301527"/>
                <a:ext cx="88560" cy="115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C79DEC7-8156-49B8-BF8A-8975831310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86788" y="1297207"/>
                  <a:ext cx="97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FF4D968-0F06-424A-8BC7-FCC1B123FD7E}"/>
                    </a:ext>
                  </a:extLst>
                </p14:cNvPr>
                <p14:cNvContentPartPr/>
                <p14:nvPr/>
              </p14:nvContentPartPr>
              <p14:xfrm>
                <a:off x="10908628" y="1233847"/>
                <a:ext cx="261720" cy="201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FF4D968-0F06-424A-8BC7-FCC1B123FD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04308" y="1229527"/>
                  <a:ext cx="270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392B64-4EEE-4067-AC91-97F15B3270FF}"/>
                    </a:ext>
                  </a:extLst>
                </p14:cNvPr>
                <p14:cNvContentPartPr/>
                <p14:nvPr/>
              </p14:nvContentPartPr>
              <p14:xfrm>
                <a:off x="11201308" y="1259407"/>
                <a:ext cx="120240" cy="109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392B64-4EEE-4067-AC91-97F15B3270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96988" y="1255087"/>
                  <a:ext cx="128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096806C-9452-4BC5-8329-A0A60B332268}"/>
                    </a:ext>
                  </a:extLst>
                </p14:cNvPr>
                <p14:cNvContentPartPr/>
                <p14:nvPr/>
              </p14:nvContentPartPr>
              <p14:xfrm>
                <a:off x="11424148" y="1273807"/>
                <a:ext cx="176400" cy="936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096806C-9452-4BC5-8329-A0A60B3322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19828" y="1269487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2F37BA7-1A4C-4CF1-A054-F21DAC7CAC85}"/>
                    </a:ext>
                  </a:extLst>
                </p14:cNvPr>
                <p14:cNvContentPartPr/>
                <p14:nvPr/>
              </p14:nvContentPartPr>
              <p14:xfrm>
                <a:off x="11600548" y="1191727"/>
                <a:ext cx="21240" cy="37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2F37BA7-1A4C-4CF1-A054-F21DAC7CAC8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96228" y="1187407"/>
                  <a:ext cx="29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E98F3E9-4436-46FD-99AF-D81F41281B58}"/>
                    </a:ext>
                  </a:extLst>
                </p14:cNvPr>
                <p14:cNvContentPartPr/>
                <p14:nvPr/>
              </p14:nvContentPartPr>
              <p14:xfrm>
                <a:off x="11635828" y="1208287"/>
                <a:ext cx="164520" cy="147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E98F3E9-4436-46FD-99AF-D81F41281B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1508" y="1203967"/>
                  <a:ext cx="17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7135B9-FCBE-4C23-90C0-BE4620D0A4D5}"/>
                    </a:ext>
                  </a:extLst>
                </p14:cNvPr>
                <p14:cNvContentPartPr/>
                <p14:nvPr/>
              </p14:nvContentPartPr>
              <p14:xfrm>
                <a:off x="9081988" y="1649287"/>
                <a:ext cx="210960" cy="162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7135B9-FCBE-4C23-90C0-BE4620D0A4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77668" y="1644967"/>
                  <a:ext cx="21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4E25414-623C-48AA-A1F3-22E78BC3035E}"/>
                    </a:ext>
                  </a:extLst>
                </p14:cNvPr>
                <p14:cNvContentPartPr/>
                <p14:nvPr/>
              </p14:nvContentPartPr>
              <p14:xfrm>
                <a:off x="9246868" y="1702567"/>
                <a:ext cx="130320" cy="95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4E25414-623C-48AA-A1F3-22E78BC303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42548" y="1698247"/>
                  <a:ext cx="138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17FCCF-260F-42AE-8C9D-D9964DF1FF3D}"/>
                    </a:ext>
                  </a:extLst>
                </p14:cNvPr>
                <p14:cNvContentPartPr/>
                <p14:nvPr/>
              </p14:nvContentPartPr>
              <p14:xfrm>
                <a:off x="9560068" y="1691407"/>
                <a:ext cx="119520" cy="99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17FCCF-260F-42AE-8C9D-D9964DF1FF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55748" y="1687087"/>
                  <a:ext cx="12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96AB7F9-D80C-433E-8CE0-2AD290F8AF72}"/>
                    </a:ext>
                  </a:extLst>
                </p14:cNvPr>
                <p14:cNvContentPartPr/>
                <p14:nvPr/>
              </p14:nvContentPartPr>
              <p14:xfrm>
                <a:off x="9693268" y="1722367"/>
                <a:ext cx="82800" cy="82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96AB7F9-D80C-433E-8CE0-2AD290F8AF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88948" y="1718047"/>
                  <a:ext cx="9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1503CB-D3EC-4374-A358-C578A32E0BCE}"/>
                    </a:ext>
                  </a:extLst>
                </p14:cNvPr>
                <p14:cNvContentPartPr/>
                <p14:nvPr/>
              </p14:nvContentPartPr>
              <p14:xfrm>
                <a:off x="9765988" y="1710847"/>
                <a:ext cx="115560" cy="24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1503CB-D3EC-4374-A358-C578A32E0B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61668" y="1706527"/>
                  <a:ext cx="124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13B12FE-EC22-40B2-A706-F564A359C24D}"/>
                    </a:ext>
                  </a:extLst>
                </p14:cNvPr>
                <p14:cNvContentPartPr/>
                <p14:nvPr/>
              </p14:nvContentPartPr>
              <p14:xfrm>
                <a:off x="9920428" y="1729207"/>
                <a:ext cx="19080" cy="64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13B12FE-EC22-40B2-A706-F564A359C2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16108" y="1724887"/>
                  <a:ext cx="27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156CDC-9EC9-4283-AD17-1F16ADBA5085}"/>
                    </a:ext>
                  </a:extLst>
                </p14:cNvPr>
                <p14:cNvContentPartPr/>
                <p14:nvPr/>
              </p14:nvContentPartPr>
              <p14:xfrm>
                <a:off x="9982708" y="1598167"/>
                <a:ext cx="69120" cy="181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156CDC-9EC9-4283-AD17-1F16ADBA50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78388" y="1593847"/>
                  <a:ext cx="77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D01DB8-5512-4A81-9267-3B11E72CD3BF}"/>
                    </a:ext>
                  </a:extLst>
                </p14:cNvPr>
                <p14:cNvContentPartPr/>
                <p14:nvPr/>
              </p14:nvContentPartPr>
              <p14:xfrm>
                <a:off x="10076308" y="1605727"/>
                <a:ext cx="244440" cy="176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D01DB8-5512-4A81-9267-3B11E72CD3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71988" y="1601407"/>
                  <a:ext cx="25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DF90290-92DF-44CA-A290-9779C2858D52}"/>
                    </a:ext>
                  </a:extLst>
                </p14:cNvPr>
                <p14:cNvContentPartPr/>
                <p14:nvPr/>
              </p14:nvContentPartPr>
              <p14:xfrm>
                <a:off x="10500388" y="1657207"/>
                <a:ext cx="212760" cy="95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DF90290-92DF-44CA-A290-9779C2858D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6068" y="1652887"/>
                  <a:ext cx="22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B02C5C6-BD45-42CA-8BF7-B1C114C98A3B}"/>
                    </a:ext>
                  </a:extLst>
                </p14:cNvPr>
                <p14:cNvContentPartPr/>
                <p14:nvPr/>
              </p14:nvContentPartPr>
              <p14:xfrm>
                <a:off x="10721428" y="1637767"/>
                <a:ext cx="170280" cy="117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B02C5C6-BD45-42CA-8BF7-B1C114C98A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717108" y="1633447"/>
                  <a:ext cx="178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24B6DE-05E3-4633-B3F5-C4E3EC23B549}"/>
                    </a:ext>
                  </a:extLst>
                </p14:cNvPr>
                <p14:cNvContentPartPr/>
                <p14:nvPr/>
              </p14:nvContentPartPr>
              <p14:xfrm>
                <a:off x="10910788" y="1557487"/>
                <a:ext cx="95400" cy="138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24B6DE-05E3-4633-B3F5-C4E3EC23B5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06468" y="1553167"/>
                  <a:ext cx="10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8619D55-BE67-4C47-9F26-CBCEB0CDFE6C}"/>
                    </a:ext>
                  </a:extLst>
                </p14:cNvPr>
                <p14:cNvContentPartPr/>
                <p14:nvPr/>
              </p14:nvContentPartPr>
              <p14:xfrm>
                <a:off x="10950748" y="1656847"/>
                <a:ext cx="44280" cy="50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8619D55-BE67-4C47-9F26-CBCEB0CDFE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46428" y="1652527"/>
                  <a:ext cx="5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2462584-3243-4F30-8C7D-AB47D670B8ED}"/>
                    </a:ext>
                  </a:extLst>
                </p14:cNvPr>
                <p14:cNvContentPartPr/>
                <p14:nvPr/>
              </p14:nvContentPartPr>
              <p14:xfrm>
                <a:off x="11025268" y="1549207"/>
                <a:ext cx="280440" cy="190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2462584-3243-4F30-8C7D-AB47D670B8E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20948" y="1544887"/>
                  <a:ext cx="289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0DDA29D-B460-4CEF-8FB8-67976158A704}"/>
                    </a:ext>
                  </a:extLst>
                </p14:cNvPr>
                <p14:cNvContentPartPr/>
                <p14:nvPr/>
              </p14:nvContentPartPr>
              <p14:xfrm>
                <a:off x="11333428" y="1486567"/>
                <a:ext cx="31320" cy="119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0DDA29D-B460-4CEF-8FB8-67976158A7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9108" y="1482247"/>
                  <a:ext cx="39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C882AC7-4432-4E8A-87CA-7DAB47158876}"/>
                    </a:ext>
                  </a:extLst>
                </p14:cNvPr>
                <p14:cNvContentPartPr/>
                <p14:nvPr/>
              </p14:nvContentPartPr>
              <p14:xfrm>
                <a:off x="11351428" y="1721287"/>
                <a:ext cx="15120" cy="39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C882AC7-4432-4E8A-87CA-7DAB471588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47108" y="1716967"/>
                  <a:ext cx="237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4D6BA2-87D3-4B20-A250-6C1CFE7FEDA4}"/>
                    </a:ext>
                  </a:extLst>
                </p14:cNvPr>
                <p14:cNvContentPartPr/>
                <p14:nvPr/>
              </p14:nvContentPartPr>
              <p14:xfrm>
                <a:off x="11326948" y="1652527"/>
                <a:ext cx="28080" cy="153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4D6BA2-87D3-4B20-A250-6C1CFE7FED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22628" y="1648207"/>
                  <a:ext cx="3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B7A13CA-D4DD-40FD-BFF8-8DF76593BC71}"/>
                    </a:ext>
                  </a:extLst>
                </p14:cNvPr>
                <p14:cNvContentPartPr/>
                <p14:nvPr/>
              </p14:nvContentPartPr>
              <p14:xfrm>
                <a:off x="11306788" y="1554967"/>
                <a:ext cx="72360" cy="219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B7A13CA-D4DD-40FD-BFF8-8DF76593BC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02468" y="1550647"/>
                  <a:ext cx="81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E5EEFE4-690E-4D1E-900B-73F7C7B12F4C}"/>
                    </a:ext>
                  </a:extLst>
                </p14:cNvPr>
                <p14:cNvContentPartPr/>
                <p14:nvPr/>
              </p14:nvContentPartPr>
              <p14:xfrm>
                <a:off x="11426308" y="1584127"/>
                <a:ext cx="106560" cy="124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E5EEFE4-690E-4D1E-900B-73F7C7B12F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21988" y="1579807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0BDA1B0-68E6-407E-9E8B-1E4E4FBCD49E}"/>
                    </a:ext>
                  </a:extLst>
                </p14:cNvPr>
                <p14:cNvContentPartPr/>
                <p14:nvPr/>
              </p14:nvContentPartPr>
              <p14:xfrm>
                <a:off x="11540788" y="1595647"/>
                <a:ext cx="136080" cy="74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0BDA1B0-68E6-407E-9E8B-1E4E4FBCD4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36468" y="1591327"/>
                  <a:ext cx="144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84E00F7-62CB-4E11-9FEC-A30A5CC04814}"/>
                    </a:ext>
                  </a:extLst>
                </p14:cNvPr>
                <p14:cNvContentPartPr/>
                <p14:nvPr/>
              </p14:nvContentPartPr>
              <p14:xfrm>
                <a:off x="11684788" y="1551367"/>
                <a:ext cx="27000" cy="15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84E00F7-62CB-4E11-9FEC-A30A5CC048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80468" y="1547047"/>
                  <a:ext cx="3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CA8201-44A0-46CC-8EE4-8117BCCF02CB}"/>
                    </a:ext>
                  </a:extLst>
                </p14:cNvPr>
                <p14:cNvContentPartPr/>
                <p14:nvPr/>
              </p14:nvContentPartPr>
              <p14:xfrm>
                <a:off x="11707828" y="1596727"/>
                <a:ext cx="208440" cy="90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CA8201-44A0-46CC-8EE4-8117BCCF02C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03508" y="1592407"/>
                  <a:ext cx="217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196FE7C-AEBD-4D9B-9851-16058DF790E7}"/>
                    </a:ext>
                  </a:extLst>
                </p14:cNvPr>
                <p14:cNvContentPartPr/>
                <p14:nvPr/>
              </p14:nvContentPartPr>
              <p14:xfrm>
                <a:off x="9102148" y="1987687"/>
                <a:ext cx="11520" cy="83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196FE7C-AEBD-4D9B-9851-16058DF790E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97828" y="1983367"/>
                  <a:ext cx="20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6925E83-6440-409B-BC86-A752926E6E5C}"/>
                    </a:ext>
                  </a:extLst>
                </p14:cNvPr>
                <p14:cNvContentPartPr/>
                <p14:nvPr/>
              </p14:nvContentPartPr>
              <p14:xfrm>
                <a:off x="9107188" y="1927927"/>
                <a:ext cx="92520" cy="140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6925E83-6440-409B-BC86-A752926E6E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2868" y="1923607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9FBDF3A-A86C-412F-9CD5-00C2CC78F246}"/>
                    </a:ext>
                  </a:extLst>
                </p14:cNvPr>
                <p14:cNvContentPartPr/>
                <p14:nvPr/>
              </p14:nvContentPartPr>
              <p14:xfrm>
                <a:off x="9264148" y="1970767"/>
                <a:ext cx="103320" cy="102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9FBDF3A-A86C-412F-9CD5-00C2CC78F2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59828" y="1966447"/>
                  <a:ext cx="111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90D0BAD-F2DB-432C-8024-E4DCCB2FE477}"/>
                    </a:ext>
                  </a:extLst>
                </p14:cNvPr>
                <p14:cNvContentPartPr/>
                <p14:nvPr/>
              </p14:nvContentPartPr>
              <p14:xfrm>
                <a:off x="9562948" y="1980487"/>
                <a:ext cx="171720" cy="100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90D0BAD-F2DB-432C-8024-E4DCCB2FE4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58628" y="1976167"/>
                  <a:ext cx="18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84E494F-9AEE-490C-B45A-8DFCEA0E41FB}"/>
                    </a:ext>
                  </a:extLst>
                </p14:cNvPr>
                <p14:cNvContentPartPr/>
                <p14:nvPr/>
              </p14:nvContentPartPr>
              <p14:xfrm>
                <a:off x="9648268" y="1946647"/>
                <a:ext cx="360" cy="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84E494F-9AEE-490C-B45A-8DFCEA0E41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43948" y="1942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E7C3534-F312-4FB3-8DC8-B66EF7A617E7}"/>
                    </a:ext>
                  </a:extLst>
                </p14:cNvPr>
                <p14:cNvContentPartPr/>
                <p14:nvPr/>
              </p14:nvContentPartPr>
              <p14:xfrm>
                <a:off x="9787228" y="2002087"/>
                <a:ext cx="125280" cy="91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E7C3534-F312-4FB3-8DC8-B66EF7A617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82908" y="1997767"/>
                  <a:ext cx="133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BAC9DD-8CA9-417E-B3D9-F0618EB0673E}"/>
                    </a:ext>
                  </a:extLst>
                </p14:cNvPr>
                <p14:cNvContentPartPr/>
                <p14:nvPr/>
              </p14:nvContentPartPr>
              <p14:xfrm>
                <a:off x="9918268" y="1993807"/>
                <a:ext cx="151200" cy="110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BAC9DD-8CA9-417E-B3D9-F0618EB067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13948" y="1989487"/>
                  <a:ext cx="159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0004E9-3FE8-46E4-8923-19126B12B8D8}"/>
                    </a:ext>
                  </a:extLst>
                </p14:cNvPr>
                <p14:cNvContentPartPr/>
                <p14:nvPr/>
              </p14:nvContentPartPr>
              <p14:xfrm>
                <a:off x="10082428" y="2002087"/>
                <a:ext cx="102960" cy="94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0004E9-3FE8-46E4-8923-19126B12B8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78108" y="1997767"/>
                  <a:ext cx="111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913411C-DAC6-4B66-8BC8-B892F605BBFC}"/>
                    </a:ext>
                  </a:extLst>
                </p14:cNvPr>
                <p14:cNvContentPartPr/>
                <p14:nvPr/>
              </p14:nvContentPartPr>
              <p14:xfrm>
                <a:off x="10217068" y="1997407"/>
                <a:ext cx="67320" cy="89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913411C-DAC6-4B66-8BC8-B892F605BB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12748" y="1993087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7858691-54B7-482C-AEDC-595F88A3B102}"/>
                    </a:ext>
                  </a:extLst>
                </p14:cNvPr>
                <p14:cNvContentPartPr/>
                <p14:nvPr/>
              </p14:nvContentPartPr>
              <p14:xfrm>
                <a:off x="10289428" y="2004967"/>
                <a:ext cx="95400" cy="69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7858691-54B7-482C-AEDC-595F88A3B1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85108" y="2000647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5B14BDF-0FBB-481A-8135-F9EC66F55782}"/>
                    </a:ext>
                  </a:extLst>
                </p14:cNvPr>
                <p14:cNvContentPartPr/>
                <p14:nvPr/>
              </p14:nvContentPartPr>
              <p14:xfrm>
                <a:off x="10499668" y="1896967"/>
                <a:ext cx="190800" cy="310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5B14BDF-0FBB-481A-8135-F9EC66F557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95348" y="1892647"/>
                  <a:ext cx="199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3088A95-A032-4675-B330-EC69CC303552}"/>
                    </a:ext>
                  </a:extLst>
                </p14:cNvPr>
                <p14:cNvContentPartPr/>
                <p14:nvPr/>
              </p14:nvContentPartPr>
              <p14:xfrm>
                <a:off x="10907548" y="1882927"/>
                <a:ext cx="107280" cy="160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3088A95-A032-4675-B330-EC69CC3035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03228" y="1878607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B4AB47E-5261-45BB-9A3B-206149EE47A4}"/>
                    </a:ext>
                  </a:extLst>
                </p14:cNvPr>
                <p14:cNvContentPartPr/>
                <p14:nvPr/>
              </p14:nvContentPartPr>
              <p14:xfrm>
                <a:off x="10965148" y="1993447"/>
                <a:ext cx="76320" cy="40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B4AB47E-5261-45BB-9A3B-206149EE47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60828" y="1989127"/>
                  <a:ext cx="8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8165E6E-D1E9-4BF2-B58D-387E598BDE1D}"/>
                    </a:ext>
                  </a:extLst>
                </p14:cNvPr>
                <p14:cNvContentPartPr/>
                <p14:nvPr/>
              </p14:nvContentPartPr>
              <p14:xfrm>
                <a:off x="11053708" y="1967887"/>
                <a:ext cx="149760" cy="266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8165E6E-D1E9-4BF2-B58D-387E598BDE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49388" y="1963567"/>
                  <a:ext cx="158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4AA0D3E-43CE-43C4-8B5B-E88B8F45397F}"/>
                    </a:ext>
                  </a:extLst>
                </p14:cNvPr>
                <p14:cNvContentPartPr/>
                <p14:nvPr/>
              </p14:nvContentPartPr>
              <p14:xfrm>
                <a:off x="11328028" y="1965007"/>
                <a:ext cx="175320" cy="84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4AA0D3E-43CE-43C4-8B5B-E88B8F4539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23708" y="1960687"/>
                  <a:ext cx="183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EC5FF8-3484-422B-8E98-39321B8246AE}"/>
                    </a:ext>
                  </a:extLst>
                </p14:cNvPr>
                <p14:cNvContentPartPr/>
                <p14:nvPr/>
              </p14:nvContentPartPr>
              <p14:xfrm>
                <a:off x="11529988" y="1865647"/>
                <a:ext cx="210240" cy="1537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EC5FF8-3484-422B-8E98-39321B8246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5668" y="1861327"/>
                  <a:ext cx="218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782A77A-9D36-45CF-9CE7-EE7E310838A2}"/>
                    </a:ext>
                  </a:extLst>
                </p14:cNvPr>
                <p14:cNvContentPartPr/>
                <p14:nvPr/>
              </p14:nvContentPartPr>
              <p14:xfrm>
                <a:off x="11724028" y="1936927"/>
                <a:ext cx="50760" cy="28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782A77A-9D36-45CF-9CE7-EE7E310838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19708" y="1932607"/>
                  <a:ext cx="5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9B7F232-A1DC-451E-8323-493A181C578B}"/>
                    </a:ext>
                  </a:extLst>
                </p14:cNvPr>
                <p14:cNvContentPartPr/>
                <p14:nvPr/>
              </p14:nvContentPartPr>
              <p14:xfrm>
                <a:off x="11718268" y="1927567"/>
                <a:ext cx="64440" cy="76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9B7F232-A1DC-451E-8323-493A181C57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13948" y="1923247"/>
                  <a:ext cx="73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7002270-4AA4-4CE3-89DE-B612CFD5AC57}"/>
                    </a:ext>
                  </a:extLst>
                </p14:cNvPr>
                <p14:cNvContentPartPr/>
                <p14:nvPr/>
              </p14:nvContentPartPr>
              <p14:xfrm>
                <a:off x="11782348" y="1923967"/>
                <a:ext cx="56880" cy="70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7002270-4AA4-4CE3-89DE-B612CFD5AC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78028" y="1919647"/>
                  <a:ext cx="6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F573BF6-7625-4241-A985-AE027EB1B95C}"/>
                    </a:ext>
                  </a:extLst>
                </p14:cNvPr>
                <p14:cNvContentPartPr/>
                <p14:nvPr/>
              </p14:nvContentPartPr>
              <p14:xfrm>
                <a:off x="11820868" y="1826767"/>
                <a:ext cx="75960" cy="170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F573BF6-7625-4241-A985-AE027EB1B9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16548" y="1822447"/>
                  <a:ext cx="84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327F3C4-5339-4F52-93FD-2F3B85616B6E}"/>
                    </a:ext>
                  </a:extLst>
                </p14:cNvPr>
                <p14:cNvContentPartPr/>
                <p14:nvPr/>
              </p14:nvContentPartPr>
              <p14:xfrm>
                <a:off x="11176468" y="1862767"/>
                <a:ext cx="28800" cy="8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327F3C4-5339-4F52-93FD-2F3B85616B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72148" y="1858447"/>
                  <a:ext cx="37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4492137-8220-42E9-9876-47A5DBDC83F2}"/>
                    </a:ext>
                  </a:extLst>
                </p14:cNvPr>
                <p14:cNvContentPartPr/>
                <p14:nvPr/>
              </p14:nvContentPartPr>
              <p14:xfrm>
                <a:off x="9112948" y="2305927"/>
                <a:ext cx="129600" cy="110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4492137-8220-42E9-9876-47A5DBDC83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08628" y="2301607"/>
                  <a:ext cx="13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30E2F86-3B38-42F2-9DCD-2714ADD36D57}"/>
                    </a:ext>
                  </a:extLst>
                </p14:cNvPr>
                <p14:cNvContentPartPr/>
                <p14:nvPr/>
              </p14:nvContentPartPr>
              <p14:xfrm>
                <a:off x="9235348" y="2254447"/>
                <a:ext cx="32760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30E2F86-3B38-42F2-9DCD-2714ADD36D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31028" y="2250127"/>
                  <a:ext cx="336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85D8AC9-5708-48BB-8710-B7BA7733E3F4}"/>
                    </a:ext>
                  </a:extLst>
                </p14:cNvPr>
                <p14:cNvContentPartPr/>
                <p14:nvPr/>
              </p14:nvContentPartPr>
              <p14:xfrm>
                <a:off x="9572668" y="2325007"/>
                <a:ext cx="66600" cy="94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85D8AC9-5708-48BB-8710-B7BA7733E3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68348" y="2320687"/>
                  <a:ext cx="7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CD078E-CC21-4371-A7F3-7269455041A4}"/>
                    </a:ext>
                  </a:extLst>
                </p14:cNvPr>
                <p14:cNvContentPartPr/>
                <p14:nvPr/>
              </p14:nvContentPartPr>
              <p14:xfrm>
                <a:off x="9785788" y="2316367"/>
                <a:ext cx="199440" cy="140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CD078E-CC21-4371-A7F3-7269455041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81468" y="2312047"/>
                  <a:ext cx="20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B28CD89-C592-41DC-B013-BBE918318B72}"/>
                    </a:ext>
                  </a:extLst>
                </p14:cNvPr>
                <p14:cNvContentPartPr/>
                <p14:nvPr/>
              </p14:nvContentPartPr>
              <p14:xfrm>
                <a:off x="9998188" y="2331127"/>
                <a:ext cx="48240" cy="75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B28CD89-C592-41DC-B013-BBE918318B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93868" y="2326807"/>
                  <a:ext cx="5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245F33-D5AD-471E-A5D2-8B13A1CE6C78}"/>
                    </a:ext>
                  </a:extLst>
                </p14:cNvPr>
                <p14:cNvContentPartPr/>
                <p14:nvPr/>
              </p14:nvContentPartPr>
              <p14:xfrm>
                <a:off x="10021588" y="2208367"/>
                <a:ext cx="155880" cy="195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245F33-D5AD-471E-A5D2-8B13A1CE6C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7268" y="2204047"/>
                  <a:ext cx="164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748D1E5-CFB0-4F2F-BC13-11A52013147D}"/>
                    </a:ext>
                  </a:extLst>
                </p14:cNvPr>
                <p14:cNvContentPartPr/>
                <p14:nvPr/>
              </p14:nvContentPartPr>
              <p14:xfrm>
                <a:off x="10308868" y="2346967"/>
                <a:ext cx="164520" cy="57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748D1E5-CFB0-4F2F-BC13-11A5201314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04548" y="2342647"/>
                  <a:ext cx="173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86400C-2E22-4817-BBA9-967347513411}"/>
                    </a:ext>
                  </a:extLst>
                </p14:cNvPr>
                <p14:cNvContentPartPr/>
                <p14:nvPr/>
              </p14:nvContentPartPr>
              <p14:xfrm>
                <a:off x="10478788" y="2272087"/>
                <a:ext cx="135720" cy="138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86400C-2E22-4817-BBA9-9673475134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4468" y="2267767"/>
                  <a:ext cx="144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E6AEFF2-2045-4ABE-873E-48A6A3016E82}"/>
                    </a:ext>
                  </a:extLst>
                </p14:cNvPr>
                <p14:cNvContentPartPr/>
                <p14:nvPr/>
              </p14:nvContentPartPr>
              <p14:xfrm>
                <a:off x="10650508" y="2298727"/>
                <a:ext cx="175320" cy="102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E6AEFF2-2045-4ABE-873E-48A6A3016E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46188" y="2294407"/>
                  <a:ext cx="183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C78742A-A2BF-4019-85A1-E37CA1E58D3C}"/>
                    </a:ext>
                  </a:extLst>
                </p14:cNvPr>
                <p14:cNvContentPartPr/>
                <p14:nvPr/>
              </p14:nvContentPartPr>
              <p14:xfrm>
                <a:off x="10815388" y="2305927"/>
                <a:ext cx="83880" cy="83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C78742A-A2BF-4019-85A1-E37CA1E58D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11068" y="2301607"/>
                  <a:ext cx="92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639D3A6-97D8-48D5-A480-A62C12319D47}"/>
                    </a:ext>
                  </a:extLst>
                </p14:cNvPr>
                <p14:cNvContentPartPr/>
                <p14:nvPr/>
              </p14:nvContentPartPr>
              <p14:xfrm>
                <a:off x="10916908" y="2294047"/>
                <a:ext cx="73080" cy="95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639D3A6-97D8-48D5-A480-A62C12319D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12588" y="2289727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835B3BA-780A-436A-B538-7F3517F9B64D}"/>
                    </a:ext>
                  </a:extLst>
                </p14:cNvPr>
                <p14:cNvContentPartPr/>
                <p14:nvPr/>
              </p14:nvContentPartPr>
              <p14:xfrm>
                <a:off x="10995748" y="2292607"/>
                <a:ext cx="96840" cy="74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835B3BA-780A-436A-B538-7F3517F9B6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91428" y="2288287"/>
                  <a:ext cx="105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D99FA1C-9FC5-4DB1-B91E-8E1EFF2BCBB0}"/>
                    </a:ext>
                  </a:extLst>
                </p14:cNvPr>
                <p14:cNvContentPartPr/>
                <p14:nvPr/>
              </p14:nvContentPartPr>
              <p14:xfrm>
                <a:off x="11313268" y="2178127"/>
                <a:ext cx="258480" cy="1846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D99FA1C-9FC5-4DB1-B91E-8E1EFF2BCB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08948" y="2173807"/>
                  <a:ext cx="267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1E8921-153E-4150-86DD-5DD18B2D6196}"/>
                    </a:ext>
                  </a:extLst>
                </p14:cNvPr>
                <p14:cNvContentPartPr/>
                <p14:nvPr/>
              </p14:nvContentPartPr>
              <p14:xfrm>
                <a:off x="9377908" y="2651887"/>
                <a:ext cx="106560" cy="121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1E8921-153E-4150-86DD-5DD18B2D61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73588" y="2647567"/>
                  <a:ext cx="115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23989C1-19E8-4CEE-B402-D6FF308856AE}"/>
                    </a:ext>
                  </a:extLst>
                </p14:cNvPr>
                <p14:cNvContentPartPr/>
                <p14:nvPr/>
              </p14:nvContentPartPr>
              <p14:xfrm>
                <a:off x="9510028" y="2683927"/>
                <a:ext cx="87120" cy="102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23989C1-19E8-4CEE-B402-D6FF308856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05708" y="2679607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500FE99-6B68-4175-AC05-A5B23D9813BE}"/>
                    </a:ext>
                  </a:extLst>
                </p14:cNvPr>
                <p14:cNvContentPartPr/>
                <p14:nvPr/>
              </p14:nvContentPartPr>
              <p14:xfrm>
                <a:off x="9639268" y="2668807"/>
                <a:ext cx="102600" cy="111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500FE99-6B68-4175-AC05-A5B23D9813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34948" y="2664487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9190655-AF36-4209-AF7D-DD0EAD72F9EC}"/>
                    </a:ext>
                  </a:extLst>
                </p14:cNvPr>
                <p14:cNvContentPartPr/>
                <p14:nvPr/>
              </p14:nvContentPartPr>
              <p14:xfrm>
                <a:off x="9736108" y="2573047"/>
                <a:ext cx="64440" cy="194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9190655-AF36-4209-AF7D-DD0EAD72F9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31788" y="2568727"/>
                  <a:ext cx="73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EE4510C-3BF5-4325-894D-6DC53D1FD688}"/>
                    </a:ext>
                  </a:extLst>
                </p14:cNvPr>
                <p14:cNvContentPartPr/>
                <p14:nvPr/>
              </p14:nvContentPartPr>
              <p14:xfrm>
                <a:off x="9857068" y="2665927"/>
                <a:ext cx="92160" cy="94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EE4510C-3BF5-4325-894D-6DC53D1FD6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52748" y="2661607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19E741D-7C40-44B1-A94F-112BAB1BA435}"/>
                    </a:ext>
                  </a:extLst>
                </p14:cNvPr>
                <p14:cNvContentPartPr/>
                <p14:nvPr/>
              </p14:nvContentPartPr>
              <p14:xfrm>
                <a:off x="9407428" y="2783287"/>
                <a:ext cx="601560" cy="65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19E741D-7C40-44B1-A94F-112BAB1BA4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03108" y="2778967"/>
                  <a:ext cx="61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D6CAA7B-2774-43AA-B814-26BF182B948F}"/>
                    </a:ext>
                  </a:extLst>
                </p14:cNvPr>
                <p14:cNvContentPartPr/>
                <p14:nvPr/>
              </p14:nvContentPartPr>
              <p14:xfrm>
                <a:off x="10181068" y="2582407"/>
                <a:ext cx="117720" cy="234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D6CAA7B-2774-43AA-B814-26BF182B94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76748" y="2578087"/>
                  <a:ext cx="126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FAD374-15E3-4183-BDEA-548F715134D0}"/>
                    </a:ext>
                  </a:extLst>
                </p14:cNvPr>
                <p14:cNvContentPartPr/>
                <p14:nvPr/>
              </p14:nvContentPartPr>
              <p14:xfrm>
                <a:off x="10320748" y="2636767"/>
                <a:ext cx="186480" cy="89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FAD374-15E3-4183-BDEA-548F715134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16428" y="2632447"/>
                  <a:ext cx="19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542507-11BA-45D9-BFE8-4E67F62F0CBE}"/>
                    </a:ext>
                  </a:extLst>
                </p14:cNvPr>
                <p14:cNvContentPartPr/>
                <p14:nvPr/>
              </p14:nvContentPartPr>
              <p14:xfrm>
                <a:off x="10674268" y="2538847"/>
                <a:ext cx="222480" cy="168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542507-11BA-45D9-BFE8-4E67F62F0CB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69948" y="2534527"/>
                  <a:ext cx="231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8CCC0BC-5C02-4AF1-B003-0182A309914C}"/>
                    </a:ext>
                  </a:extLst>
                </p14:cNvPr>
                <p14:cNvContentPartPr/>
                <p14:nvPr/>
              </p14:nvContentPartPr>
              <p14:xfrm>
                <a:off x="11058388" y="2652247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8CCC0BC-5C02-4AF1-B003-0182A30991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54068" y="2647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AB5E289-FB7B-4D3F-AE6E-AC09757A91D9}"/>
                    </a:ext>
                  </a:extLst>
                </p14:cNvPr>
                <p14:cNvContentPartPr/>
                <p14:nvPr/>
              </p14:nvContentPartPr>
              <p14:xfrm>
                <a:off x="11025628" y="2525527"/>
                <a:ext cx="98640" cy="144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AB5E289-FB7B-4D3F-AE6E-AC09757A91D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21308" y="2521207"/>
                  <a:ext cx="107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5DF511-1094-40D6-9D87-6F95780C2C72}"/>
                    </a:ext>
                  </a:extLst>
                </p14:cNvPr>
                <p14:cNvContentPartPr/>
                <p14:nvPr/>
              </p14:nvContentPartPr>
              <p14:xfrm>
                <a:off x="11153428" y="2580607"/>
                <a:ext cx="219960" cy="85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5DF511-1094-40D6-9D87-6F95780C2C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49108" y="2576287"/>
                  <a:ext cx="228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08F4B92-4B45-4ED1-AD24-76ABD45B2DAA}"/>
                    </a:ext>
                  </a:extLst>
                </p14:cNvPr>
                <p14:cNvContentPartPr/>
                <p14:nvPr/>
              </p14:nvContentPartPr>
              <p14:xfrm>
                <a:off x="11379508" y="2464687"/>
                <a:ext cx="114120" cy="164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08F4B92-4B45-4ED1-AD24-76ABD45B2D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375188" y="2460367"/>
                  <a:ext cx="12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D0A7218-3E9B-49DB-B30D-401632D550D5}"/>
                    </a:ext>
                  </a:extLst>
                </p14:cNvPr>
                <p14:cNvContentPartPr/>
                <p14:nvPr/>
              </p14:nvContentPartPr>
              <p14:xfrm>
                <a:off x="11417668" y="2575567"/>
                <a:ext cx="231840" cy="57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D0A7218-3E9B-49DB-B30D-401632D550D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3348" y="2571247"/>
                  <a:ext cx="240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1BEAF5A-8803-4D72-8875-3CD3F8B5A281}"/>
                    </a:ext>
                  </a:extLst>
                </p14:cNvPr>
                <p14:cNvContentPartPr/>
                <p14:nvPr/>
              </p14:nvContentPartPr>
              <p14:xfrm>
                <a:off x="11640868" y="2533807"/>
                <a:ext cx="31320" cy="11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1BEAF5A-8803-4D72-8875-3CD3F8B5A28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36548" y="2529487"/>
                  <a:ext cx="39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0330662-2E99-40C4-8C77-4CBE74B58C41}"/>
                    </a:ext>
                  </a:extLst>
                </p14:cNvPr>
                <p14:cNvContentPartPr/>
                <p14:nvPr/>
              </p14:nvContentPartPr>
              <p14:xfrm>
                <a:off x="11637988" y="2543887"/>
                <a:ext cx="149760" cy="222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0330662-2E99-40C4-8C77-4CBE74B58C4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33668" y="2539567"/>
                  <a:ext cx="15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25C79AF-7D32-4135-A36F-9C0D8BABAAB5}"/>
                    </a:ext>
                  </a:extLst>
                </p14:cNvPr>
                <p14:cNvContentPartPr/>
                <p14:nvPr/>
              </p14:nvContentPartPr>
              <p14:xfrm>
                <a:off x="9630268" y="3036727"/>
                <a:ext cx="108720" cy="146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25C79AF-7D32-4135-A36F-9C0D8BABAAB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25948" y="3032407"/>
                  <a:ext cx="11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99FE42B-D998-4208-B7CF-403115A7E690}"/>
                    </a:ext>
                  </a:extLst>
                </p14:cNvPr>
                <p14:cNvContentPartPr/>
                <p14:nvPr/>
              </p14:nvContentPartPr>
              <p14:xfrm>
                <a:off x="9763468" y="3050047"/>
                <a:ext cx="104760" cy="102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99FE42B-D998-4208-B7CF-403115A7E69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59148" y="3045727"/>
                  <a:ext cx="113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D805452-614F-420D-B7EA-06894A10C9F7}"/>
                    </a:ext>
                  </a:extLst>
                </p14:cNvPr>
                <p14:cNvContentPartPr/>
                <p14:nvPr/>
              </p14:nvContentPartPr>
              <p14:xfrm>
                <a:off x="9874708" y="3069127"/>
                <a:ext cx="114120" cy="77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D805452-614F-420D-B7EA-06894A10C9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70388" y="3064807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93C3CD2-AB1F-4C09-8954-4FF0D806EA97}"/>
                    </a:ext>
                  </a:extLst>
                </p14:cNvPr>
                <p14:cNvContentPartPr/>
                <p14:nvPr/>
              </p14:nvContentPartPr>
              <p14:xfrm>
                <a:off x="10010788" y="2954647"/>
                <a:ext cx="66240" cy="200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93C3CD2-AB1F-4C09-8954-4FF0D806EA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06468" y="2950327"/>
                  <a:ext cx="7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409D12E-9E71-479E-AAF5-5E9F25C6C6ED}"/>
                    </a:ext>
                  </a:extLst>
                </p14:cNvPr>
                <p14:cNvContentPartPr/>
                <p14:nvPr/>
              </p14:nvContentPartPr>
              <p14:xfrm>
                <a:off x="10101148" y="3032047"/>
                <a:ext cx="165960" cy="7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409D12E-9E71-479E-AAF5-5E9F25C6C6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96828" y="3027727"/>
                  <a:ext cx="174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3529C7B-95C2-4900-AB25-70B127596170}"/>
                    </a:ext>
                  </a:extLst>
                </p14:cNvPr>
                <p14:cNvContentPartPr/>
                <p14:nvPr/>
              </p14:nvContentPartPr>
              <p14:xfrm>
                <a:off x="10413628" y="3014407"/>
                <a:ext cx="221760" cy="74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3529C7B-95C2-4900-AB25-70B1275961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09308" y="3010087"/>
                  <a:ext cx="230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592F96-06C5-4D16-A718-B86E09DFD457}"/>
                    </a:ext>
                  </a:extLst>
                </p14:cNvPr>
                <p14:cNvContentPartPr/>
                <p14:nvPr/>
              </p14:nvContentPartPr>
              <p14:xfrm>
                <a:off x="10630708" y="2913607"/>
                <a:ext cx="4320" cy="32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592F96-06C5-4D16-A718-B86E09DFD4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26388" y="2909287"/>
                  <a:ext cx="1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BA7B6BA-AF7E-488F-9AEC-CE36503A0057}"/>
                    </a:ext>
                  </a:extLst>
                </p14:cNvPr>
                <p14:cNvContentPartPr/>
                <p14:nvPr/>
              </p14:nvContentPartPr>
              <p14:xfrm>
                <a:off x="10829428" y="2960047"/>
                <a:ext cx="318960" cy="277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BA7B6BA-AF7E-488F-9AEC-CE36503A005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25108" y="2955727"/>
                  <a:ext cx="327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A606682-3E5B-4112-A4B3-286E874A3EB3}"/>
                    </a:ext>
                  </a:extLst>
                </p14:cNvPr>
                <p14:cNvContentPartPr/>
                <p14:nvPr/>
              </p14:nvContentPartPr>
              <p14:xfrm>
                <a:off x="11216788" y="2944567"/>
                <a:ext cx="154800" cy="75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A606682-3E5B-4112-A4B3-286E874A3E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12468" y="2940247"/>
                  <a:ext cx="16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328537-5E38-4377-A4EA-7F70A887D2B4}"/>
                    </a:ext>
                  </a:extLst>
                </p14:cNvPr>
                <p14:cNvContentPartPr/>
                <p14:nvPr/>
              </p14:nvContentPartPr>
              <p14:xfrm>
                <a:off x="11387068" y="2955007"/>
                <a:ext cx="111240" cy="828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328537-5E38-4377-A4EA-7F70A887D2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82748" y="2950687"/>
                  <a:ext cx="119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12C9F1B-1CA2-4FF5-AA15-77E2F1998048}"/>
                    </a:ext>
                  </a:extLst>
                </p14:cNvPr>
                <p14:cNvContentPartPr/>
                <p14:nvPr/>
              </p14:nvContentPartPr>
              <p14:xfrm>
                <a:off x="11510548" y="2836567"/>
                <a:ext cx="27000" cy="195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12C9F1B-1CA2-4FF5-AA15-77E2F199804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06228" y="2832247"/>
                  <a:ext cx="35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F61ECFA-8695-4BD0-A770-59DDF7671252}"/>
                    </a:ext>
                  </a:extLst>
                </p14:cNvPr>
                <p14:cNvContentPartPr/>
                <p14:nvPr/>
              </p14:nvContentPartPr>
              <p14:xfrm>
                <a:off x="9422548" y="3414367"/>
                <a:ext cx="190440" cy="127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F61ECFA-8695-4BD0-A770-59DDF76712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18228" y="3410047"/>
                  <a:ext cx="199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B5825AC-ED11-46F1-B4BC-117D049984F3}"/>
                    </a:ext>
                  </a:extLst>
                </p14:cNvPr>
                <p14:cNvContentPartPr/>
                <p14:nvPr/>
              </p14:nvContentPartPr>
              <p14:xfrm>
                <a:off x="9623068" y="3441727"/>
                <a:ext cx="332640" cy="82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B5825AC-ED11-46F1-B4BC-117D049984F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18748" y="3437407"/>
                  <a:ext cx="34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1526091-33FD-4430-9F5B-85C9966441D5}"/>
                    </a:ext>
                  </a:extLst>
                </p14:cNvPr>
                <p14:cNvContentPartPr/>
                <p14:nvPr/>
              </p14:nvContentPartPr>
              <p14:xfrm>
                <a:off x="9956068" y="3429847"/>
                <a:ext cx="108720" cy="261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1526091-33FD-4430-9F5B-85C9966441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51748" y="3425527"/>
                  <a:ext cx="117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BD25882-A8E1-4D6C-9B30-0EDB9E52B688}"/>
                    </a:ext>
                  </a:extLst>
                </p14:cNvPr>
                <p14:cNvContentPartPr/>
                <p14:nvPr/>
              </p14:nvContentPartPr>
              <p14:xfrm>
                <a:off x="10097908" y="3413647"/>
                <a:ext cx="254160" cy="89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BD25882-A8E1-4D6C-9B30-0EDB9E52B6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93588" y="3409327"/>
                  <a:ext cx="262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1FF3BF2-7340-484A-9230-F007357317B1}"/>
                    </a:ext>
                  </a:extLst>
                </p14:cNvPr>
                <p14:cNvContentPartPr/>
                <p14:nvPr/>
              </p14:nvContentPartPr>
              <p14:xfrm>
                <a:off x="10549708" y="3410047"/>
                <a:ext cx="206280" cy="140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1FF3BF2-7340-484A-9230-F007357317B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545388" y="3405727"/>
                  <a:ext cx="21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67526A-4863-4CF3-AD95-337398C489AF}"/>
                    </a:ext>
                  </a:extLst>
                </p14:cNvPr>
                <p14:cNvContentPartPr/>
                <p14:nvPr/>
              </p14:nvContentPartPr>
              <p14:xfrm>
                <a:off x="10703428" y="3411847"/>
                <a:ext cx="133200" cy="102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67526A-4863-4CF3-AD95-337398C489A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99108" y="3407527"/>
                  <a:ext cx="141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1C0C221-0A8A-4C4F-9DD3-98D1599ADE2B}"/>
                    </a:ext>
                  </a:extLst>
                </p14:cNvPr>
                <p14:cNvContentPartPr/>
                <p14:nvPr/>
              </p14:nvContentPartPr>
              <p14:xfrm>
                <a:off x="10841308" y="3383407"/>
                <a:ext cx="23040" cy="109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1C0C221-0A8A-4C4F-9DD3-98D1599ADE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36988" y="3379087"/>
                  <a:ext cx="31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43A4DFF-891E-467D-B3D8-3BB4C25C84BC}"/>
                    </a:ext>
                  </a:extLst>
                </p14:cNvPr>
                <p14:cNvContentPartPr/>
                <p14:nvPr/>
              </p14:nvContentPartPr>
              <p14:xfrm>
                <a:off x="10898188" y="3271087"/>
                <a:ext cx="125640" cy="2253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43A4DFF-891E-467D-B3D8-3BB4C25C84B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93868" y="3266767"/>
                  <a:ext cx="134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9430CB-E5D0-4986-B236-C70603EB3930}"/>
                    </a:ext>
                  </a:extLst>
                </p14:cNvPr>
                <p14:cNvContentPartPr/>
                <p14:nvPr/>
              </p14:nvContentPartPr>
              <p14:xfrm>
                <a:off x="10774348" y="3253087"/>
                <a:ext cx="27000" cy="9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9430CB-E5D0-4986-B236-C70603EB39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70028" y="3248767"/>
                  <a:ext cx="35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F8D0CC9-1763-47F0-A28E-45A2C6E96C17}"/>
                    </a:ext>
                  </a:extLst>
                </p14:cNvPr>
                <p14:cNvContentPartPr/>
                <p14:nvPr/>
              </p14:nvContentPartPr>
              <p14:xfrm>
                <a:off x="11141548" y="3226807"/>
                <a:ext cx="353160" cy="210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F8D0CC9-1763-47F0-A28E-45A2C6E96C1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37228" y="3222487"/>
                  <a:ext cx="361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AAA4BED-44C2-4BE9-AB85-BE767AF3383D}"/>
                    </a:ext>
                  </a:extLst>
                </p14:cNvPr>
                <p14:cNvContentPartPr/>
                <p14:nvPr/>
              </p14:nvContentPartPr>
              <p14:xfrm>
                <a:off x="9394468" y="3751687"/>
                <a:ext cx="193320" cy="1134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AAA4BED-44C2-4BE9-AB85-BE767AF3383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90148" y="3747367"/>
                  <a:ext cx="20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994EDBF-7C68-4063-A434-654766C18ABA}"/>
                    </a:ext>
                  </a:extLst>
                </p14:cNvPr>
                <p14:cNvContentPartPr/>
                <p14:nvPr/>
              </p14:nvContentPartPr>
              <p14:xfrm>
                <a:off x="9597868" y="3765367"/>
                <a:ext cx="406080" cy="1972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994EDBF-7C68-4063-A434-654766C18AB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93548" y="3761047"/>
                  <a:ext cx="414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5B4451A-4449-4908-90C0-AFFC5F0A0D43}"/>
                    </a:ext>
                  </a:extLst>
                </p14:cNvPr>
                <p14:cNvContentPartPr/>
                <p14:nvPr/>
              </p14:nvContentPartPr>
              <p14:xfrm>
                <a:off x="10051468" y="3740527"/>
                <a:ext cx="161280" cy="90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5B4451A-4449-4908-90C0-AFFC5F0A0D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47148" y="3736207"/>
                  <a:ext cx="169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1180641-EF00-4BDB-B833-75F5BE261725}"/>
                    </a:ext>
                  </a:extLst>
                </p14:cNvPr>
                <p14:cNvContentPartPr/>
                <p14:nvPr/>
              </p14:nvContentPartPr>
              <p14:xfrm>
                <a:off x="10215628" y="3646567"/>
                <a:ext cx="217080" cy="15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1180641-EF00-4BDB-B833-75F5BE2617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11308" y="3642247"/>
                  <a:ext cx="22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56B6EAA-E8DE-4756-8BE7-570FF49B5EC1}"/>
                    </a:ext>
                  </a:extLst>
                </p14:cNvPr>
                <p14:cNvContentPartPr/>
                <p14:nvPr/>
              </p14:nvContentPartPr>
              <p14:xfrm>
                <a:off x="10424428" y="3647647"/>
                <a:ext cx="145080" cy="1479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56B6EAA-E8DE-4756-8BE7-570FF49B5EC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20108" y="3643327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6088C0B-4F93-4053-BB59-8771281B5650}"/>
                    </a:ext>
                  </a:extLst>
                </p14:cNvPr>
                <p14:cNvContentPartPr/>
                <p14:nvPr/>
              </p14:nvContentPartPr>
              <p14:xfrm>
                <a:off x="10536388" y="3627487"/>
                <a:ext cx="22320" cy="421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6088C0B-4F93-4053-BB59-8771281B56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32068" y="3623167"/>
                  <a:ext cx="30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98DA5D6-99EC-4A0D-9B5D-037E655CD4EF}"/>
                    </a:ext>
                  </a:extLst>
                </p14:cNvPr>
                <p14:cNvContentPartPr/>
                <p14:nvPr/>
              </p14:nvContentPartPr>
              <p14:xfrm>
                <a:off x="10615228" y="3704887"/>
                <a:ext cx="163800" cy="69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98DA5D6-99EC-4A0D-9B5D-037E655CD4E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10908" y="3700567"/>
                  <a:ext cx="17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E77B124-4DE6-4ADD-966B-ED1A31858B6C}"/>
                    </a:ext>
                  </a:extLst>
                </p14:cNvPr>
                <p14:cNvContentPartPr/>
                <p14:nvPr/>
              </p14:nvContentPartPr>
              <p14:xfrm>
                <a:off x="10991788" y="3681127"/>
                <a:ext cx="287640" cy="87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E77B124-4DE6-4ADD-966B-ED1A31858B6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87468" y="3676807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B3765A-FC21-4749-97F3-FBCC3E921A0C}"/>
                    </a:ext>
                  </a:extLst>
                </p14:cNvPr>
                <p14:cNvContentPartPr/>
                <p14:nvPr/>
              </p14:nvContentPartPr>
              <p14:xfrm>
                <a:off x="11319748" y="3633967"/>
                <a:ext cx="14760" cy="93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B3765A-FC21-4749-97F3-FBCC3E921A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15428" y="3629647"/>
                  <a:ext cx="23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2EA9F5B-CBFD-455C-9617-304F6413DDB3}"/>
                    </a:ext>
                  </a:extLst>
                </p14:cNvPr>
                <p14:cNvContentPartPr/>
                <p14:nvPr/>
              </p14:nvContentPartPr>
              <p14:xfrm>
                <a:off x="11391748" y="3526687"/>
                <a:ext cx="153360" cy="216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2EA9F5B-CBFD-455C-9617-304F6413DDB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387428" y="3522367"/>
                  <a:ext cx="162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106D7C8-6D9E-4035-9588-4FA098149932}"/>
                    </a:ext>
                  </a:extLst>
                </p14:cNvPr>
                <p14:cNvContentPartPr/>
                <p14:nvPr/>
              </p14:nvContentPartPr>
              <p14:xfrm>
                <a:off x="11308948" y="3459727"/>
                <a:ext cx="360" cy="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106D7C8-6D9E-4035-9588-4FA0981499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04628" y="34554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91D1C27-44A2-4FCC-AE6B-C493F6D8897A}"/>
                    </a:ext>
                  </a:extLst>
                </p14:cNvPr>
                <p14:cNvContentPartPr/>
                <p14:nvPr/>
              </p14:nvContentPartPr>
              <p14:xfrm>
                <a:off x="10030228" y="3927007"/>
                <a:ext cx="276480" cy="145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91D1C27-44A2-4FCC-AE6B-C493F6D889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25908" y="3922687"/>
                  <a:ext cx="28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D1BA37F-9CBB-48D7-8F48-58C90202A498}"/>
                    </a:ext>
                  </a:extLst>
                </p14:cNvPr>
                <p14:cNvContentPartPr/>
                <p14:nvPr/>
              </p14:nvContentPartPr>
              <p14:xfrm>
                <a:off x="10513708" y="3964807"/>
                <a:ext cx="98280" cy="70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D1BA37F-9CBB-48D7-8F48-58C90202A49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09388" y="3960487"/>
                  <a:ext cx="10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FD1231-A183-40DE-9079-06578D50279F}"/>
                    </a:ext>
                  </a:extLst>
                </p14:cNvPr>
                <p14:cNvContentPartPr/>
                <p14:nvPr/>
              </p14:nvContentPartPr>
              <p14:xfrm>
                <a:off x="10591468" y="3964087"/>
                <a:ext cx="40680" cy="168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FD1231-A183-40DE-9079-06578D5027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87148" y="3959767"/>
                  <a:ext cx="4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219549C-8B55-45A5-94D0-9DEB57C55133}"/>
                    </a:ext>
                  </a:extLst>
                </p14:cNvPr>
                <p14:cNvContentPartPr/>
                <p14:nvPr/>
              </p14:nvContentPartPr>
              <p14:xfrm>
                <a:off x="10690108" y="3966607"/>
                <a:ext cx="10800" cy="110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219549C-8B55-45A5-94D0-9DEB57C5513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85788" y="3962287"/>
                  <a:ext cx="1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04F96E8-7CAD-432C-A43B-AB8101DBBAFC}"/>
                    </a:ext>
                  </a:extLst>
                </p14:cNvPr>
                <p14:cNvContentPartPr/>
                <p14:nvPr/>
              </p14:nvContentPartPr>
              <p14:xfrm>
                <a:off x="10739428" y="3889567"/>
                <a:ext cx="156240" cy="160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04F96E8-7CAD-432C-A43B-AB8101DBBAF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35108" y="3885247"/>
                  <a:ext cx="164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0C71A1B-CC01-4BEA-9478-653CD1B93EF4}"/>
                    </a:ext>
                  </a:extLst>
                </p14:cNvPr>
                <p14:cNvContentPartPr/>
                <p14:nvPr/>
              </p14:nvContentPartPr>
              <p14:xfrm>
                <a:off x="10667428" y="3793087"/>
                <a:ext cx="360" cy="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0C71A1B-CC01-4BEA-9478-653CD1B93E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63108" y="3788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ED1E5CE-02CE-4B3B-B570-3295A29B9D6A}"/>
                    </a:ext>
                  </a:extLst>
                </p14:cNvPr>
                <p14:cNvContentPartPr/>
                <p14:nvPr/>
              </p14:nvContentPartPr>
              <p14:xfrm>
                <a:off x="10855348" y="3812167"/>
                <a:ext cx="32400" cy="232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ED1E5CE-02CE-4B3B-B570-3295A29B9D6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51028" y="3807847"/>
                  <a:ext cx="41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4C7FAF8-2F6E-4FCD-8E83-EC40F72F8C5E}"/>
                    </a:ext>
                  </a:extLst>
                </p14:cNvPr>
                <p14:cNvContentPartPr/>
                <p14:nvPr/>
              </p14:nvContentPartPr>
              <p14:xfrm>
                <a:off x="10954348" y="3852487"/>
                <a:ext cx="129960" cy="169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4C7FAF8-2F6E-4FCD-8E83-EC40F72F8C5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50028" y="3848167"/>
                  <a:ext cx="13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CD9ADCB-A90A-41EB-B6F7-ABA753CC0413}"/>
                    </a:ext>
                  </a:extLst>
                </p14:cNvPr>
                <p14:cNvContentPartPr/>
                <p14:nvPr/>
              </p14:nvContentPartPr>
              <p14:xfrm>
                <a:off x="11138308" y="3887767"/>
                <a:ext cx="152640" cy="31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CD9ADCB-A90A-41EB-B6F7-ABA753CC041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33988" y="3883447"/>
                  <a:ext cx="16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C472974-23ED-412B-B64F-C66F2CC8875D}"/>
                    </a:ext>
                  </a:extLst>
                </p14:cNvPr>
                <p14:cNvContentPartPr/>
                <p14:nvPr/>
              </p14:nvContentPartPr>
              <p14:xfrm>
                <a:off x="11286628" y="3873727"/>
                <a:ext cx="107280" cy="1116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C472974-23ED-412B-B64F-C66F2CC8875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82308" y="3869407"/>
                  <a:ext cx="11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E987B17-9894-466C-8368-DC6BECDA5D9A}"/>
                    </a:ext>
                  </a:extLst>
                </p14:cNvPr>
                <p14:cNvContentPartPr/>
                <p14:nvPr/>
              </p14:nvContentPartPr>
              <p14:xfrm>
                <a:off x="11396428" y="3835927"/>
                <a:ext cx="479520" cy="1551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E987B17-9894-466C-8368-DC6BECDA5D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92108" y="3831607"/>
                  <a:ext cx="488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F950B2C-5721-4088-BA11-89FFB9EFC9D8}"/>
                    </a:ext>
                  </a:extLst>
                </p14:cNvPr>
                <p14:cNvContentPartPr/>
                <p14:nvPr/>
              </p14:nvContentPartPr>
              <p14:xfrm>
                <a:off x="11950828" y="3631807"/>
                <a:ext cx="15120" cy="207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F950B2C-5721-4088-BA11-89FFB9EFC9D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946508" y="3627487"/>
                  <a:ext cx="23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A27B61-D015-4D55-903D-64B01DB10483}"/>
                    </a:ext>
                  </a:extLst>
                </p14:cNvPr>
                <p14:cNvContentPartPr/>
                <p14:nvPr/>
              </p14:nvContentPartPr>
              <p14:xfrm>
                <a:off x="11961268" y="3991447"/>
                <a:ext cx="20520" cy="19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A27B61-D015-4D55-903D-64B01DB104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956948" y="3987127"/>
                  <a:ext cx="291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9C5D4AE-E64D-4DC2-A9B0-C2E0E2AABA46}"/>
                  </a:ext>
                </a:extLst>
              </p14:cNvPr>
              <p14:cNvContentPartPr/>
              <p14:nvPr/>
            </p14:nvContentPartPr>
            <p14:xfrm>
              <a:off x="4869988" y="1231687"/>
              <a:ext cx="1756080" cy="753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9C5D4AE-E64D-4DC2-A9B0-C2E0E2AABA4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865668" y="1227367"/>
                <a:ext cx="17647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A6FDDF7-5136-4275-A06C-BCFA997644F0}"/>
                  </a:ext>
                </a:extLst>
              </p14:cNvPr>
              <p14:cNvContentPartPr/>
              <p14:nvPr/>
            </p14:nvContentPartPr>
            <p14:xfrm>
              <a:off x="5785468" y="744607"/>
              <a:ext cx="1380600" cy="10188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A6FDDF7-5136-4275-A06C-BCFA997644F0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781148" y="740287"/>
                <a:ext cx="1389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D07FA48-A986-4E13-AB3D-86E11FD9D6C6}"/>
                  </a:ext>
                </a:extLst>
              </p14:cNvPr>
              <p14:cNvContentPartPr/>
              <p14:nvPr/>
            </p14:nvContentPartPr>
            <p14:xfrm>
              <a:off x="6083188" y="4025647"/>
              <a:ext cx="2978280" cy="1627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D07FA48-A986-4E13-AB3D-86E11FD9D6C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078868" y="4021327"/>
                <a:ext cx="29869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9D4A321-33BA-41D1-998E-B66F7ED5F879}"/>
              </a:ext>
            </a:extLst>
          </p:cNvPr>
          <p:cNvGrpSpPr/>
          <p:nvPr/>
        </p:nvGrpSpPr>
        <p:grpSpPr>
          <a:xfrm>
            <a:off x="4912108" y="1260127"/>
            <a:ext cx="1999800" cy="738720"/>
            <a:chOff x="4912108" y="1260127"/>
            <a:chExt cx="199980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0CAB0AF-D3F1-42B3-8B14-9568B8971E09}"/>
                    </a:ext>
                  </a:extLst>
                </p14:cNvPr>
                <p14:cNvContentPartPr/>
                <p14:nvPr/>
              </p14:nvContentPartPr>
              <p14:xfrm>
                <a:off x="5722468" y="1274167"/>
                <a:ext cx="267480" cy="1364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0CAB0AF-D3F1-42B3-8B14-9568B8971E0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18148" y="1269847"/>
                  <a:ext cx="27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9AFF7B8-6B32-46A9-8D0C-16AEA2023D80}"/>
                    </a:ext>
                  </a:extLst>
                </p14:cNvPr>
                <p14:cNvContentPartPr/>
                <p14:nvPr/>
              </p14:nvContentPartPr>
              <p14:xfrm>
                <a:off x="4912108" y="1260127"/>
                <a:ext cx="1999800" cy="738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9AFF7B8-6B32-46A9-8D0C-16AEA2023D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07788" y="1255807"/>
                  <a:ext cx="2008440" cy="74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844CA3DB-9BC0-43A1-918D-0AB18E84812D}"/>
                  </a:ext>
                </a:extLst>
              </p14:cNvPr>
              <p14:cNvContentPartPr/>
              <p14:nvPr/>
            </p14:nvContentPartPr>
            <p14:xfrm>
              <a:off x="4859548" y="1800487"/>
              <a:ext cx="2223360" cy="9144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844CA3DB-9BC0-43A1-918D-0AB18E84812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4855228" y="1796167"/>
                <a:ext cx="2232000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5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09721" y="988189"/>
            <a:ext cx="8318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nominal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to</a:t>
            </a:r>
            <a:r>
              <a:rPr lang="de-DE" sz="2400" dirty="0"/>
              <a:t> i=0%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households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almost</a:t>
            </a:r>
            <a:r>
              <a:rPr lang="de-DE" sz="2400" dirty="0"/>
              <a:t> indifferent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and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hold </a:t>
            </a:r>
            <a:r>
              <a:rPr lang="de-DE" sz="2400" dirty="0" err="1"/>
              <a:t>enough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transactions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The demand for money becomes </a:t>
            </a:r>
            <a:r>
              <a:rPr lang="en-US" sz="2400" b="1" dirty="0"/>
              <a:t>highly interest elastic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Further increase of money supply will not have any effect on nominal interest rates anymore</a:t>
            </a:r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97B60D-6314-BC56-921C-B16ED6AF3B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53B13E-C4FD-4040-866B-F08CAD84193B}"/>
                  </a:ext>
                </a:extLst>
              </p14:cNvPr>
              <p14:cNvContentPartPr/>
              <p14:nvPr/>
            </p14:nvContentPartPr>
            <p14:xfrm>
              <a:off x="4972619" y="901051"/>
              <a:ext cx="1250280" cy="685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53B13E-C4FD-4040-866B-F08CAD8419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299" y="896731"/>
                <a:ext cx="125892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D3271B1-9C35-4D85-8677-92F22D033EB7}"/>
                  </a:ext>
                </a:extLst>
              </p14:cNvPr>
              <p14:cNvContentPartPr/>
              <p14:nvPr/>
            </p14:nvContentPartPr>
            <p14:xfrm>
              <a:off x="4966499" y="1427371"/>
              <a:ext cx="1313280" cy="98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D3271B1-9C35-4D85-8677-92F22D033E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2179" y="1423051"/>
                <a:ext cx="132192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84795E5-AB66-4D7B-B176-E329BE1846C2}"/>
              </a:ext>
            </a:extLst>
          </p:cNvPr>
          <p:cNvGrpSpPr/>
          <p:nvPr/>
        </p:nvGrpSpPr>
        <p:grpSpPr>
          <a:xfrm>
            <a:off x="3309419" y="1655251"/>
            <a:ext cx="4669200" cy="559800"/>
            <a:chOff x="3309419" y="1655251"/>
            <a:chExt cx="466920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0BA5B4D-5A11-4AE0-ADDD-E1FA3E7146F8}"/>
                    </a:ext>
                  </a:extLst>
                </p14:cNvPr>
                <p14:cNvContentPartPr/>
                <p14:nvPr/>
              </p14:nvContentPartPr>
              <p14:xfrm>
                <a:off x="3309419" y="2098411"/>
                <a:ext cx="4669200" cy="85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0BA5B4D-5A11-4AE0-ADDD-E1FA3E7146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05099" y="2094091"/>
                  <a:ext cx="4677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E2F6B5F-DA24-4892-A06B-78AD700CE0E4}"/>
                    </a:ext>
                  </a:extLst>
                </p14:cNvPr>
                <p14:cNvContentPartPr/>
                <p14:nvPr/>
              </p14:nvContentPartPr>
              <p14:xfrm>
                <a:off x="4525139" y="1655251"/>
                <a:ext cx="1555200" cy="559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E2F6B5F-DA24-4892-A06B-78AD700CE0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0819" y="1650931"/>
                  <a:ext cx="156384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FE4B780-57A0-4F3F-AEEF-BCAAE57A38E4}"/>
              </a:ext>
            </a:extLst>
          </p:cNvPr>
          <p:cNvGrpSpPr/>
          <p:nvPr/>
        </p:nvGrpSpPr>
        <p:grpSpPr>
          <a:xfrm>
            <a:off x="5041379" y="610891"/>
            <a:ext cx="6765120" cy="959400"/>
            <a:chOff x="5041379" y="610891"/>
            <a:chExt cx="676512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5B1902B-F18F-4EF8-8735-9039A7B69314}"/>
                    </a:ext>
                  </a:extLst>
                </p14:cNvPr>
                <p14:cNvContentPartPr/>
                <p14:nvPr/>
              </p14:nvContentPartPr>
              <p14:xfrm>
                <a:off x="6617819" y="1185811"/>
                <a:ext cx="2160" cy="7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5B1902B-F18F-4EF8-8735-9039A7B693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3499" y="1181491"/>
                  <a:ext cx="1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E0069BC-95CE-45CE-BB12-4391646861F2}"/>
                    </a:ext>
                  </a:extLst>
                </p14:cNvPr>
                <p14:cNvContentPartPr/>
                <p14:nvPr/>
              </p14:nvContentPartPr>
              <p14:xfrm>
                <a:off x="6596579" y="1122091"/>
                <a:ext cx="183600" cy="124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E0069BC-95CE-45CE-BB12-4391646861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92259" y="1117771"/>
                  <a:ext cx="19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328DE9F-162D-4015-92CA-96BBFD3725E8}"/>
                    </a:ext>
                  </a:extLst>
                </p14:cNvPr>
                <p14:cNvContentPartPr/>
                <p14:nvPr/>
              </p14:nvContentPartPr>
              <p14:xfrm>
                <a:off x="6794219" y="1119571"/>
                <a:ext cx="9360" cy="87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328DE9F-162D-4015-92CA-96BBFD3725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89899" y="1115251"/>
                  <a:ext cx="1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2957C5C-F426-4630-990F-C428D40F0609}"/>
                    </a:ext>
                  </a:extLst>
                </p14:cNvPr>
                <p14:cNvContentPartPr/>
                <p14:nvPr/>
              </p14:nvContentPartPr>
              <p14:xfrm>
                <a:off x="6846779" y="983851"/>
                <a:ext cx="123480" cy="215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2957C5C-F426-4630-990F-C428D40F06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42459" y="979531"/>
                  <a:ext cx="13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9C40216-A1E2-4CC4-837A-34FBC5E90543}"/>
                    </a:ext>
                  </a:extLst>
                </p14:cNvPr>
                <p14:cNvContentPartPr/>
                <p14:nvPr/>
              </p14:nvContentPartPr>
              <p14:xfrm>
                <a:off x="6757139" y="916531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9C40216-A1E2-4CC4-837A-34FBC5E905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52819" y="9122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E017B67-B0D9-468C-B856-7A3DCD09B124}"/>
                    </a:ext>
                  </a:extLst>
                </p14:cNvPr>
                <p14:cNvContentPartPr/>
                <p14:nvPr/>
              </p14:nvContentPartPr>
              <p14:xfrm>
                <a:off x="7017059" y="1102651"/>
                <a:ext cx="200520" cy="59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E017B67-B0D9-468C-B856-7A3DCD09B1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12739" y="1098331"/>
                  <a:ext cx="209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CBD483-4018-4032-B3B9-8927AE9BAA1B}"/>
                    </a:ext>
                  </a:extLst>
                </p14:cNvPr>
                <p14:cNvContentPartPr/>
                <p14:nvPr/>
              </p14:nvContentPartPr>
              <p14:xfrm>
                <a:off x="7171499" y="986011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CBD483-4018-4032-B3B9-8927AE9BAA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67179" y="981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F6DD2A2-2EE0-4A6E-9D1E-284D960C2E23}"/>
                    </a:ext>
                  </a:extLst>
                </p14:cNvPr>
                <p14:cNvContentPartPr/>
                <p14:nvPr/>
              </p14:nvContentPartPr>
              <p14:xfrm>
                <a:off x="7531859" y="975211"/>
                <a:ext cx="146160" cy="153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F6DD2A2-2EE0-4A6E-9D1E-284D960C2E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7539" y="970891"/>
                  <a:ext cx="154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14F2E4-9801-4531-B556-5B6A7403CF5A}"/>
                    </a:ext>
                  </a:extLst>
                </p14:cNvPr>
                <p14:cNvContentPartPr/>
                <p14:nvPr/>
              </p14:nvContentPartPr>
              <p14:xfrm>
                <a:off x="7687379" y="964771"/>
                <a:ext cx="101160" cy="115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14F2E4-9801-4531-B556-5B6A7403CF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83059" y="960451"/>
                  <a:ext cx="109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83BCD0-B675-47E1-AA7F-6DDA8B2CFCBC}"/>
                    </a:ext>
                  </a:extLst>
                </p14:cNvPr>
                <p14:cNvContentPartPr/>
                <p14:nvPr/>
              </p14:nvContentPartPr>
              <p14:xfrm>
                <a:off x="7805099" y="957571"/>
                <a:ext cx="129240" cy="112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83BCD0-B675-47E1-AA7F-6DDA8B2CFC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00779" y="953251"/>
                  <a:ext cx="13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665DCA-D57D-4614-9A03-BB906DCD85A7}"/>
                    </a:ext>
                  </a:extLst>
                </p14:cNvPr>
                <p14:cNvContentPartPr/>
                <p14:nvPr/>
              </p14:nvContentPartPr>
              <p14:xfrm>
                <a:off x="8015699" y="937411"/>
                <a:ext cx="82080" cy="145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665DCA-D57D-4614-9A03-BB906DCD85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11379" y="933091"/>
                  <a:ext cx="90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3FB1958-8147-4DA0-AA8E-21C48EEC80FF}"/>
                    </a:ext>
                  </a:extLst>
                </p14:cNvPr>
                <p14:cNvContentPartPr/>
                <p14:nvPr/>
              </p14:nvContentPartPr>
              <p14:xfrm>
                <a:off x="8281739" y="982051"/>
                <a:ext cx="105480" cy="1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3FB1958-8147-4DA0-AA8E-21C48EEC80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77419" y="977731"/>
                  <a:ext cx="11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FBFF25-30F2-4D10-B366-503481CC86FC}"/>
                    </a:ext>
                  </a:extLst>
                </p14:cNvPr>
                <p14:cNvContentPartPr/>
                <p14:nvPr/>
              </p14:nvContentPartPr>
              <p14:xfrm>
                <a:off x="8526539" y="916171"/>
                <a:ext cx="360" cy="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FBFF25-30F2-4D10-B366-503481CC86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22219" y="9118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B4A96A7-CB4F-4FF7-80DA-9BB3EF7537B1}"/>
                    </a:ext>
                  </a:extLst>
                </p14:cNvPr>
                <p14:cNvContentPartPr/>
                <p14:nvPr/>
              </p14:nvContentPartPr>
              <p14:xfrm>
                <a:off x="8521499" y="874051"/>
                <a:ext cx="150840" cy="159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B4A96A7-CB4F-4FF7-80DA-9BB3EF7537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17179" y="869731"/>
                  <a:ext cx="159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F48BFD5-09A9-4340-AD16-6A4CFC3E9E7C}"/>
                    </a:ext>
                  </a:extLst>
                </p14:cNvPr>
                <p14:cNvContentPartPr/>
                <p14:nvPr/>
              </p14:nvContentPartPr>
              <p14:xfrm>
                <a:off x="8719139" y="877291"/>
                <a:ext cx="150120" cy="125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F48BFD5-09A9-4340-AD16-6A4CFC3E9E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14819" y="872971"/>
                  <a:ext cx="158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7D2ECF4-717D-4EA2-A1D6-1A28460988BF}"/>
                    </a:ext>
                  </a:extLst>
                </p14:cNvPr>
                <p14:cNvContentPartPr/>
                <p14:nvPr/>
              </p14:nvContentPartPr>
              <p14:xfrm>
                <a:off x="8922179" y="837691"/>
                <a:ext cx="98640" cy="140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7D2ECF4-717D-4EA2-A1D6-1A28460988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17859" y="833371"/>
                  <a:ext cx="107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2777A4B-B68A-4EAA-BA1A-1678FC547B83}"/>
                    </a:ext>
                  </a:extLst>
                </p14:cNvPr>
                <p14:cNvContentPartPr/>
                <p14:nvPr/>
              </p14:nvContentPartPr>
              <p14:xfrm>
                <a:off x="9064379" y="831571"/>
                <a:ext cx="123480" cy="134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2777A4B-B68A-4EAA-BA1A-1678FC547B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60059" y="827251"/>
                  <a:ext cx="13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B28BC7B-3624-4D2F-934B-781E32D8EEE3}"/>
                    </a:ext>
                  </a:extLst>
                </p14:cNvPr>
                <p14:cNvContentPartPr/>
                <p14:nvPr/>
              </p14:nvContentPartPr>
              <p14:xfrm>
                <a:off x="9451739" y="807091"/>
                <a:ext cx="317520" cy="131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B28BC7B-3624-4D2F-934B-781E32D8EE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47419" y="802771"/>
                  <a:ext cx="326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E7A896-8CED-4CA6-AD15-D5F0425661CC}"/>
                    </a:ext>
                  </a:extLst>
                </p14:cNvPr>
                <p14:cNvContentPartPr/>
                <p14:nvPr/>
              </p14:nvContentPartPr>
              <p14:xfrm>
                <a:off x="9920819" y="678931"/>
                <a:ext cx="127080" cy="187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E7A896-8CED-4CA6-AD15-D5F0425661C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16499" y="674611"/>
                  <a:ext cx="13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72F3C8-F727-4E67-BC20-43E23D37DF17}"/>
                    </a:ext>
                  </a:extLst>
                </p14:cNvPr>
                <p14:cNvContentPartPr/>
                <p14:nvPr/>
              </p14:nvContentPartPr>
              <p14:xfrm>
                <a:off x="10019099" y="773971"/>
                <a:ext cx="119880" cy="104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72F3C8-F727-4E67-BC20-43E23D37DF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14779" y="769651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9BBD0E-950C-491D-9EC8-297E6C0B2F95}"/>
                    </a:ext>
                  </a:extLst>
                </p14:cNvPr>
                <p14:cNvContentPartPr/>
                <p14:nvPr/>
              </p14:nvContentPartPr>
              <p14:xfrm>
                <a:off x="10147619" y="650131"/>
                <a:ext cx="104040" cy="184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9BBD0E-950C-491D-9EC8-297E6C0B2F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43299" y="645811"/>
                  <a:ext cx="112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B934ED8-8F0C-4A0A-9ECB-F836A0E6779D}"/>
                    </a:ext>
                  </a:extLst>
                </p14:cNvPr>
                <p14:cNvContentPartPr/>
                <p14:nvPr/>
              </p14:nvContentPartPr>
              <p14:xfrm>
                <a:off x="10431659" y="721411"/>
                <a:ext cx="95760" cy="114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B934ED8-8F0C-4A0A-9ECB-F836A0E677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27339" y="717091"/>
                  <a:ext cx="104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F3150C-9A75-4BFA-9CDC-4AFF7C3BA7BA}"/>
                    </a:ext>
                  </a:extLst>
                </p14:cNvPr>
                <p14:cNvContentPartPr/>
                <p14:nvPr/>
              </p14:nvContentPartPr>
              <p14:xfrm>
                <a:off x="10563059" y="632491"/>
                <a:ext cx="241200" cy="182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F3150C-9A75-4BFA-9CDC-4AFF7C3BA7B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8739" y="628171"/>
                  <a:ext cx="249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929026-997B-4AF7-AED3-C4729C705358}"/>
                    </a:ext>
                  </a:extLst>
                </p14:cNvPr>
                <p14:cNvContentPartPr/>
                <p14:nvPr/>
              </p14:nvContentPartPr>
              <p14:xfrm>
                <a:off x="10850339" y="726811"/>
                <a:ext cx="61560" cy="60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929026-997B-4AF7-AED3-C4729C7053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46019" y="722491"/>
                  <a:ext cx="70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8FE427E-08EB-471D-9C27-B8C1661E8DF6}"/>
                    </a:ext>
                  </a:extLst>
                </p14:cNvPr>
                <p14:cNvContentPartPr/>
                <p14:nvPr/>
              </p14:nvContentPartPr>
              <p14:xfrm>
                <a:off x="10930979" y="700531"/>
                <a:ext cx="100440" cy="85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8FE427E-08EB-471D-9C27-B8C1661E8D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26659" y="696211"/>
                  <a:ext cx="10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9EC2F93-35A5-40AE-9EF8-AF726BB4668D}"/>
                    </a:ext>
                  </a:extLst>
                </p14:cNvPr>
                <p14:cNvContentPartPr/>
                <p14:nvPr/>
              </p14:nvContentPartPr>
              <p14:xfrm>
                <a:off x="11011259" y="610891"/>
                <a:ext cx="115920" cy="162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9EC2F93-35A5-40AE-9EF8-AF726BB4668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06939" y="606571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C5D2631-BF0A-49A8-805B-33516BB482B9}"/>
                    </a:ext>
                  </a:extLst>
                </p14:cNvPr>
                <p14:cNvContentPartPr/>
                <p14:nvPr/>
              </p14:nvContentPartPr>
              <p14:xfrm>
                <a:off x="8308739" y="1236931"/>
                <a:ext cx="125280" cy="84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C5D2631-BF0A-49A8-805B-33516BB48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04419" y="1232611"/>
                  <a:ext cx="13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FC3E81C-AF4C-4D04-A9FD-0D50B030E4BD}"/>
                    </a:ext>
                  </a:extLst>
                </p14:cNvPr>
                <p14:cNvContentPartPr/>
                <p14:nvPr/>
              </p14:nvContentPartPr>
              <p14:xfrm>
                <a:off x="8592059" y="1175011"/>
                <a:ext cx="20520" cy="132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FC3E81C-AF4C-4D04-A9FD-0D50B030E4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87739" y="1170691"/>
                  <a:ext cx="29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2B32E0-0650-4077-9EBC-C8E07FC8D2EC}"/>
                    </a:ext>
                  </a:extLst>
                </p14:cNvPr>
                <p14:cNvContentPartPr/>
                <p14:nvPr/>
              </p14:nvContentPartPr>
              <p14:xfrm>
                <a:off x="8479379" y="1153411"/>
                <a:ext cx="155880" cy="163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2B32E0-0650-4077-9EBC-C8E07FC8D2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75059" y="1149091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DD5A90-CF4E-46F4-8D5C-22B31D882A73}"/>
                    </a:ext>
                  </a:extLst>
                </p14:cNvPr>
                <p14:cNvContentPartPr/>
                <p14:nvPr/>
              </p14:nvContentPartPr>
              <p14:xfrm>
                <a:off x="10402499" y="750571"/>
                <a:ext cx="786960" cy="53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DD5A90-CF4E-46F4-8D5C-22B31D882A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98179" y="746251"/>
                  <a:ext cx="795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6CA5A1-E4E7-4E14-A9C3-3513FEF6DCD1}"/>
                    </a:ext>
                  </a:extLst>
                </p14:cNvPr>
                <p14:cNvContentPartPr/>
                <p14:nvPr/>
              </p14:nvContentPartPr>
              <p14:xfrm>
                <a:off x="8688899" y="1177531"/>
                <a:ext cx="122760" cy="9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6CA5A1-E4E7-4E14-A9C3-3513FEF6DCD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84579" y="1173211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BCA4B4-8BB3-4658-9DD0-ED5F71AB0647}"/>
                    </a:ext>
                  </a:extLst>
                </p14:cNvPr>
                <p14:cNvContentPartPr/>
                <p14:nvPr/>
              </p14:nvContentPartPr>
              <p14:xfrm>
                <a:off x="8835059" y="1169611"/>
                <a:ext cx="95760" cy="92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BCA4B4-8BB3-4658-9DD0-ED5F71AB06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30739" y="1165291"/>
                  <a:ext cx="104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8FFC345-7F88-49CB-8E19-C697CED056EA}"/>
                    </a:ext>
                  </a:extLst>
                </p14:cNvPr>
                <p14:cNvContentPartPr/>
                <p14:nvPr/>
              </p14:nvContentPartPr>
              <p14:xfrm>
                <a:off x="8961779" y="1167811"/>
                <a:ext cx="98280" cy="75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8FFC345-7F88-49CB-8E19-C697CED056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57459" y="1163491"/>
                  <a:ext cx="106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2DB2481-4725-41CD-A7E1-FD42153F1D97}"/>
                    </a:ext>
                  </a:extLst>
                </p14:cNvPr>
                <p14:cNvContentPartPr/>
                <p14:nvPr/>
              </p14:nvContentPartPr>
              <p14:xfrm>
                <a:off x="9096779" y="1092571"/>
                <a:ext cx="120960" cy="126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2DB2481-4725-41CD-A7E1-FD42153F1D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92459" y="1088251"/>
                  <a:ext cx="12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84F7DB4-16E8-485A-B425-4828B8077D6F}"/>
                    </a:ext>
                  </a:extLst>
                </p14:cNvPr>
                <p14:cNvContentPartPr/>
                <p14:nvPr/>
              </p14:nvContentPartPr>
              <p14:xfrm>
                <a:off x="9244019" y="1139371"/>
                <a:ext cx="91080" cy="69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84F7DB4-16E8-485A-B425-4828B8077D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39699" y="1135051"/>
                  <a:ext cx="99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7A012E-62DC-40D5-B6C7-320D32EA958D}"/>
                    </a:ext>
                  </a:extLst>
                </p14:cNvPr>
                <p14:cNvContentPartPr/>
                <p14:nvPr/>
              </p14:nvContentPartPr>
              <p14:xfrm>
                <a:off x="9646139" y="1004731"/>
                <a:ext cx="193320" cy="285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7A012E-62DC-40D5-B6C7-320D32EA95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41819" y="1000411"/>
                  <a:ext cx="201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200945F-0377-4D52-B35E-8A49A41C5C1D}"/>
                    </a:ext>
                  </a:extLst>
                </p14:cNvPr>
                <p14:cNvContentPartPr/>
                <p14:nvPr/>
              </p14:nvContentPartPr>
              <p14:xfrm>
                <a:off x="10142579" y="1047931"/>
                <a:ext cx="540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200945F-0377-4D52-B35E-8A49A41C5C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8259" y="1043611"/>
                  <a:ext cx="14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FD8C899-C84E-4509-8BEC-9918CD03ACB2}"/>
                    </a:ext>
                  </a:extLst>
                </p14:cNvPr>
                <p14:cNvContentPartPr/>
                <p14:nvPr/>
              </p14:nvContentPartPr>
              <p14:xfrm>
                <a:off x="10023419" y="1047931"/>
                <a:ext cx="226080" cy="8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FD8C899-C84E-4509-8BEC-9918CD03AC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19099" y="1043611"/>
                  <a:ext cx="23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4506E8-3962-4F25-841D-F19F572CED64}"/>
                    </a:ext>
                  </a:extLst>
                </p14:cNvPr>
                <p14:cNvContentPartPr/>
                <p14:nvPr/>
              </p14:nvContentPartPr>
              <p14:xfrm>
                <a:off x="10411139" y="1003291"/>
                <a:ext cx="158400" cy="126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4506E8-3962-4F25-841D-F19F572CED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06819" y="998971"/>
                  <a:ext cx="16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E0611E-6DBE-48E2-B4DE-B5BC0628E9E7}"/>
                    </a:ext>
                  </a:extLst>
                </p14:cNvPr>
                <p14:cNvContentPartPr/>
                <p14:nvPr/>
              </p14:nvContentPartPr>
              <p14:xfrm>
                <a:off x="10426619" y="1038931"/>
                <a:ext cx="175320" cy="37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E0611E-6DBE-48E2-B4DE-B5BC0628E9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22299" y="1034611"/>
                  <a:ext cx="183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24DE87E-D2AF-4BC9-8B00-218D31FA29EA}"/>
                    </a:ext>
                  </a:extLst>
                </p14:cNvPr>
                <p14:cNvContentPartPr/>
                <p14:nvPr/>
              </p14:nvContentPartPr>
              <p14:xfrm>
                <a:off x="10634699" y="989611"/>
                <a:ext cx="171720" cy="87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24DE87E-D2AF-4BC9-8B00-218D31FA29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30379" y="985291"/>
                  <a:ext cx="180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67EDC30-4CE9-451E-965F-58C753B684F6}"/>
                    </a:ext>
                  </a:extLst>
                </p14:cNvPr>
                <p14:cNvContentPartPr/>
                <p14:nvPr/>
              </p14:nvContentPartPr>
              <p14:xfrm>
                <a:off x="10850339" y="997531"/>
                <a:ext cx="52200" cy="50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67EDC30-4CE9-451E-965F-58C753B684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46019" y="993211"/>
                  <a:ext cx="6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132321C-BE8D-41EA-9326-C563BE607019}"/>
                    </a:ext>
                  </a:extLst>
                </p14:cNvPr>
                <p14:cNvContentPartPr/>
                <p14:nvPr/>
              </p14:nvContentPartPr>
              <p14:xfrm>
                <a:off x="11074259" y="958291"/>
                <a:ext cx="114480" cy="91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132321C-BE8D-41EA-9326-C563BE6070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69939" y="953971"/>
                  <a:ext cx="12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F932836-63C0-4094-B43D-D5FAF804C947}"/>
                    </a:ext>
                  </a:extLst>
                </p14:cNvPr>
                <p14:cNvContentPartPr/>
                <p14:nvPr/>
              </p14:nvContentPartPr>
              <p14:xfrm>
                <a:off x="11186579" y="948571"/>
                <a:ext cx="388080" cy="68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F932836-63C0-4094-B43D-D5FAF804C9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2259" y="944251"/>
                  <a:ext cx="396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C9E4737-A9B5-4D24-8A6C-CE73D7A181ED}"/>
                    </a:ext>
                  </a:extLst>
                </p14:cNvPr>
                <p14:cNvContentPartPr/>
                <p14:nvPr/>
              </p14:nvContentPartPr>
              <p14:xfrm>
                <a:off x="11569619" y="881971"/>
                <a:ext cx="61920" cy="26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C9E4737-A9B5-4D24-8A6C-CE73D7A18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65299" y="877651"/>
                  <a:ext cx="7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7FA34C3-71B1-44AD-8220-6F4C364F288B}"/>
                    </a:ext>
                  </a:extLst>
                </p14:cNvPr>
                <p14:cNvContentPartPr/>
                <p14:nvPr/>
              </p14:nvContentPartPr>
              <p14:xfrm>
                <a:off x="11600939" y="802051"/>
                <a:ext cx="205560" cy="176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7FA34C3-71B1-44AD-8220-6F4C364F28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96619" y="797731"/>
                  <a:ext cx="214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5476F76-FB94-4AE3-95C6-5BE972135EA9}"/>
                    </a:ext>
                  </a:extLst>
                </p14:cNvPr>
                <p14:cNvContentPartPr/>
                <p14:nvPr/>
              </p14:nvContentPartPr>
              <p14:xfrm>
                <a:off x="9170939" y="1482091"/>
                <a:ext cx="190440" cy="74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5476F76-FB94-4AE3-95C6-5BE972135E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66619" y="1477771"/>
                  <a:ext cx="19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568CBF2-5448-4DE7-B43B-DA4D9661AD26}"/>
                    </a:ext>
                  </a:extLst>
                </p14:cNvPr>
                <p14:cNvContentPartPr/>
                <p14:nvPr/>
              </p14:nvContentPartPr>
              <p14:xfrm>
                <a:off x="9379379" y="1377691"/>
                <a:ext cx="240120" cy="177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568CBF2-5448-4DE7-B43B-DA4D9661AD2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5059" y="1373371"/>
                  <a:ext cx="24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D21729-3ED5-4708-B206-18116B2A4871}"/>
                    </a:ext>
                  </a:extLst>
                </p14:cNvPr>
                <p14:cNvContentPartPr/>
                <p14:nvPr/>
              </p14:nvContentPartPr>
              <p14:xfrm>
                <a:off x="9612659" y="1420531"/>
                <a:ext cx="102960" cy="90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D21729-3ED5-4708-B206-18116B2A48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08339" y="1416211"/>
                  <a:ext cx="111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34742F6-F0B7-4465-8D1C-17D2B6A3C0E2}"/>
                    </a:ext>
                  </a:extLst>
                </p14:cNvPr>
                <p14:cNvContentPartPr/>
                <p14:nvPr/>
              </p14:nvContentPartPr>
              <p14:xfrm>
                <a:off x="9719219" y="1326931"/>
                <a:ext cx="39960" cy="174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34742F6-F0B7-4465-8D1C-17D2B6A3C0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14899" y="1322611"/>
                  <a:ext cx="48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D602A85-633E-44AB-9EBF-DE2FDF05C485}"/>
                    </a:ext>
                  </a:extLst>
                </p14:cNvPr>
                <p14:cNvContentPartPr/>
                <p14:nvPr/>
              </p14:nvContentPartPr>
              <p14:xfrm>
                <a:off x="9533819" y="1450771"/>
                <a:ext cx="63360" cy="53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D602A85-633E-44AB-9EBF-DE2FDF05C4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29499" y="1446451"/>
                  <a:ext cx="72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EF3EF7-181C-485A-87E2-C37D8C0FB26B}"/>
                    </a:ext>
                  </a:extLst>
                </p14:cNvPr>
                <p14:cNvContentPartPr/>
                <p14:nvPr/>
              </p14:nvContentPartPr>
              <p14:xfrm>
                <a:off x="9991019" y="1390651"/>
                <a:ext cx="52560" cy="110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EF3EF7-181C-485A-87E2-C37D8C0FB2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86699" y="1386331"/>
                  <a:ext cx="61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AC47EB0-C5DD-4507-AA04-E0D08A774979}"/>
                    </a:ext>
                  </a:extLst>
                </p14:cNvPr>
                <p14:cNvContentPartPr/>
                <p14:nvPr/>
              </p14:nvContentPartPr>
              <p14:xfrm>
                <a:off x="10081019" y="1278331"/>
                <a:ext cx="297720" cy="191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AC47EB0-C5DD-4507-AA04-E0D08A7749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76699" y="1274011"/>
                  <a:ext cx="30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4A535DA-B049-498E-AA5F-77B062AFB1F6}"/>
                    </a:ext>
                  </a:extLst>
                </p14:cNvPr>
                <p14:cNvContentPartPr/>
                <p14:nvPr/>
              </p14:nvContentPartPr>
              <p14:xfrm>
                <a:off x="10385579" y="1310731"/>
                <a:ext cx="98280" cy="100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4A535DA-B049-498E-AA5F-77B062AFB1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81259" y="1306411"/>
                  <a:ext cx="106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30F0157-D7D7-4FEA-BED7-CED83A563C31}"/>
                    </a:ext>
                  </a:extLst>
                </p14:cNvPr>
                <p14:cNvContentPartPr/>
                <p14:nvPr/>
              </p14:nvContentPartPr>
              <p14:xfrm>
                <a:off x="10562699" y="1173571"/>
                <a:ext cx="43920" cy="144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30F0157-D7D7-4FEA-BED7-CED83A563C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58379" y="1169251"/>
                  <a:ext cx="5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FABA48-6B15-4903-8E27-A8FF74AAA4C0}"/>
                    </a:ext>
                  </a:extLst>
                </p14:cNvPr>
                <p14:cNvContentPartPr/>
                <p14:nvPr/>
              </p14:nvContentPartPr>
              <p14:xfrm>
                <a:off x="10590779" y="1426291"/>
                <a:ext cx="12600" cy="19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FABA48-6B15-4903-8E27-A8FF74AAA4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6459" y="1421971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B8E4DD4-FCDA-4CF0-92FA-8FE66D57A2B2}"/>
                    </a:ext>
                  </a:extLst>
                </p14:cNvPr>
                <p14:cNvContentPartPr/>
                <p14:nvPr/>
              </p14:nvContentPartPr>
              <p14:xfrm>
                <a:off x="5041379" y="930571"/>
                <a:ext cx="1389240" cy="639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B8E4DD4-FCDA-4CF0-92FA-8FE66D57A2B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7059" y="926251"/>
                  <a:ext cx="1397880" cy="64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9D4B6C2-529C-4784-A1CA-5163B0FA4538}"/>
                  </a:ext>
                </a:extLst>
              </p14:cNvPr>
              <p14:cNvContentPartPr/>
              <p14:nvPr/>
            </p14:nvContentPartPr>
            <p14:xfrm>
              <a:off x="2489699" y="3581611"/>
              <a:ext cx="2294640" cy="586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9D4B6C2-529C-4784-A1CA-5163B0FA453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485379" y="3577291"/>
                <a:ext cx="2303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6B8C4FD-7753-4F20-A417-7BAAAD3A9FCF}"/>
                  </a:ext>
                </a:extLst>
              </p14:cNvPr>
              <p14:cNvContentPartPr/>
              <p14:nvPr/>
            </p14:nvContentPartPr>
            <p14:xfrm>
              <a:off x="5854979" y="3565411"/>
              <a:ext cx="2829240" cy="35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6B8C4FD-7753-4F20-A417-7BAAAD3A9FC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50659" y="3561091"/>
                <a:ext cx="283788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82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"/>
            <a:ext cx="7597213" cy="50532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/>
              <a:t>Liquidity trap</a:t>
            </a:r>
            <a:endParaRPr lang="de-DE" sz="2200" b="1" dirty="0"/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27B6495-4EE9-49E0-B036-B3CD6F2D6332}"/>
              </a:ext>
            </a:extLst>
          </p:cNvPr>
          <p:cNvCxnSpPr/>
          <p:nvPr/>
        </p:nvCxnSpPr>
        <p:spPr>
          <a:xfrm>
            <a:off x="1921425" y="3600920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350D4188-F959-451D-A492-51CD5F808DC4}"/>
              </a:ext>
            </a:extLst>
          </p:cNvPr>
          <p:cNvSpPr txBox="1"/>
          <p:nvPr/>
        </p:nvSpPr>
        <p:spPr>
          <a:xfrm>
            <a:off x="3965027" y="3611987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73B6BB11-4A6C-473F-80E4-DE09E0C95070}"/>
              </a:ext>
            </a:extLst>
          </p:cNvPr>
          <p:cNvCxnSpPr/>
          <p:nvPr/>
        </p:nvCxnSpPr>
        <p:spPr>
          <a:xfrm flipV="1">
            <a:off x="1921699" y="518094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6450386" y="3589119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6450386" y="475583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>
            <a:extLst>
              <a:ext uri="{FF2B5EF4-FFF2-40B4-BE49-F238E27FC236}">
                <a16:creationId xmlns:a16="http://schemas.microsoft.com/office/drawing/2014/main" id="{0737DB2A-5F27-4F64-A6B6-C5A0C720C6F9}"/>
              </a:ext>
            </a:extLst>
          </p:cNvPr>
          <p:cNvSpPr txBox="1"/>
          <p:nvPr/>
        </p:nvSpPr>
        <p:spPr>
          <a:xfrm>
            <a:off x="1523776" y="584516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6113129" y="541234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65D0B089-D2A2-4397-A54D-03551B09AE33}"/>
              </a:ext>
            </a:extLst>
          </p:cNvPr>
          <p:cNvSpPr/>
          <p:nvPr/>
        </p:nvSpPr>
        <p:spPr>
          <a:xfrm>
            <a:off x="1991545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6C441EA9-4820-4F27-9D35-BE6DDE869E2B}"/>
              </a:ext>
            </a:extLst>
          </p:cNvPr>
          <p:cNvSpPr/>
          <p:nvPr/>
        </p:nvSpPr>
        <p:spPr>
          <a:xfrm>
            <a:off x="2855641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D79D64AF-E792-4EB8-A0A5-79C27705D828}"/>
              </a:ext>
            </a:extLst>
          </p:cNvPr>
          <p:cNvSpPr/>
          <p:nvPr/>
        </p:nvSpPr>
        <p:spPr>
          <a:xfrm>
            <a:off x="3553550" y="890862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339533E-669B-490D-8333-2CE5BACE871C}"/>
              </a:ext>
            </a:extLst>
          </p:cNvPr>
          <p:cNvCxnSpPr>
            <a:cxnSpLocks/>
          </p:cNvCxnSpPr>
          <p:nvPr/>
        </p:nvCxnSpPr>
        <p:spPr>
          <a:xfrm flipV="1">
            <a:off x="3647728" y="763615"/>
            <a:ext cx="0" cy="2837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1">
            <a:extLst>
              <a:ext uri="{FF2B5EF4-FFF2-40B4-BE49-F238E27FC236}">
                <a16:creationId xmlns:a16="http://schemas.microsoft.com/office/drawing/2014/main" id="{BF598AA0-85F8-48DD-BBA7-EDC71AE89E5F}"/>
              </a:ext>
            </a:extLst>
          </p:cNvPr>
          <p:cNvCxnSpPr>
            <a:cxnSpLocks/>
          </p:cNvCxnSpPr>
          <p:nvPr/>
        </p:nvCxnSpPr>
        <p:spPr>
          <a:xfrm flipH="1">
            <a:off x="3636452" y="2022634"/>
            <a:ext cx="5339868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AA20C9E4-93E1-4FA0-9DF4-FAF68E7D79D9}"/>
              </a:ext>
            </a:extLst>
          </p:cNvPr>
          <p:cNvCxnSpPr>
            <a:cxnSpLocks/>
          </p:cNvCxnSpPr>
          <p:nvPr/>
        </p:nvCxnSpPr>
        <p:spPr>
          <a:xfrm flipH="1">
            <a:off x="3659010" y="3427910"/>
            <a:ext cx="459723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53096082-FAF1-4537-9847-A8078150BB45}"/>
              </a:ext>
            </a:extLst>
          </p:cNvPr>
          <p:cNvCxnSpPr>
            <a:cxnSpLocks/>
          </p:cNvCxnSpPr>
          <p:nvPr/>
        </p:nvCxnSpPr>
        <p:spPr>
          <a:xfrm flipV="1">
            <a:off x="8256240" y="3426897"/>
            <a:ext cx="0" cy="1617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8976320" y="2022633"/>
            <a:ext cx="0" cy="15660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10108238" y="3603582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6528048" y="907631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/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/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blipFill>
                <a:blip r:embed="rId4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/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7289845" y="3563760"/>
            <a:ext cx="50846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8103512" y="3588346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8902708" y="3600918"/>
            <a:ext cx="54253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4445994" y="449191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5BB6582-E84E-450E-B053-B04AE18E2AF5}"/>
              </a:ext>
            </a:extLst>
          </p:cNvPr>
          <p:cNvSpPr txBox="1"/>
          <p:nvPr/>
        </p:nvSpPr>
        <p:spPr>
          <a:xfrm>
            <a:off x="6700798" y="2144815"/>
            <a:ext cx="77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highly</a:t>
            </a:r>
            <a:endParaRPr lang="de-DE" dirty="0"/>
          </a:p>
          <a:p>
            <a:r>
              <a:rPr lang="de-DE" dirty="0" err="1"/>
              <a:t>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A0108B3-4A0F-47AF-B07E-F69891C955F6}"/>
              </a:ext>
            </a:extLst>
          </p:cNvPr>
          <p:cNvSpPr txBox="1"/>
          <p:nvPr/>
        </p:nvSpPr>
        <p:spPr>
          <a:xfrm>
            <a:off x="9288502" y="1153339"/>
            <a:ext cx="95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A77A3C8-55F6-4482-A368-5269AD47D00E}"/>
              </a:ext>
            </a:extLst>
          </p:cNvPr>
          <p:cNvCxnSpPr>
            <a:stCxn id="57" idx="1"/>
          </p:cNvCxnSpPr>
          <p:nvPr/>
        </p:nvCxnSpPr>
        <p:spPr>
          <a:xfrm flipH="1">
            <a:off x="9114936" y="1476504"/>
            <a:ext cx="173566" cy="22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E1B60AFF-DAC2-4BC1-94EA-88612B0CD547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090008" y="3068146"/>
            <a:ext cx="199837" cy="49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66" y="4146917"/>
            <a:ext cx="831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LM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elastic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an nominal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zero</a:t>
            </a:r>
            <a:r>
              <a:rPr lang="de-DE" sz="2000" dirty="0"/>
              <a:t>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imply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larger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LM </a:t>
            </a:r>
            <a:r>
              <a:rPr lang="de-DE" sz="2000" dirty="0" err="1"/>
              <a:t>becomes</a:t>
            </a:r>
            <a:r>
              <a:rPr lang="de-DE" sz="2000" dirty="0"/>
              <a:t> </a:t>
            </a:r>
            <a:r>
              <a:rPr lang="de-DE" sz="2000" dirty="0" err="1"/>
              <a:t>increasing</a:t>
            </a:r>
            <a:r>
              <a:rPr lang="de-DE" sz="2000" dirty="0"/>
              <a:t> and </a:t>
            </a:r>
            <a:r>
              <a:rPr lang="de-DE" sz="2000" dirty="0" err="1"/>
              <a:t>interest</a:t>
            </a:r>
            <a:r>
              <a:rPr lang="de-DE" sz="2000" dirty="0"/>
              <a:t> rate sensitive.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E6B2B3D-3372-7473-19BF-AB252B3BE5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70B9AB4-4E26-476A-B88A-6073AA7F5D4C}"/>
                  </a:ext>
                </a:extLst>
              </p14:cNvPr>
              <p14:cNvContentPartPr/>
              <p14:nvPr/>
            </p14:nvContentPartPr>
            <p14:xfrm>
              <a:off x="1505099" y="594691"/>
              <a:ext cx="264600" cy="430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70B9AB4-4E26-476A-B88A-6073AA7F5D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0779" y="590371"/>
                <a:ext cx="2732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E8C1320-ECFB-43C6-BCD6-FFFF0A92F177}"/>
                  </a:ext>
                </a:extLst>
              </p14:cNvPr>
              <p14:cNvContentPartPr/>
              <p14:nvPr/>
            </p14:nvContentPartPr>
            <p14:xfrm>
              <a:off x="3980459" y="3921451"/>
              <a:ext cx="2216160" cy="58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E8C1320-ECFB-43C6-BCD6-FFFF0A92F1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6139" y="3917131"/>
                <a:ext cx="22248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9E587D6-F4C2-470A-A65B-8FF91D67A6F7}"/>
              </a:ext>
            </a:extLst>
          </p:cNvPr>
          <p:cNvGrpSpPr/>
          <p:nvPr/>
        </p:nvGrpSpPr>
        <p:grpSpPr>
          <a:xfrm>
            <a:off x="3054539" y="61891"/>
            <a:ext cx="1227240" cy="622440"/>
            <a:chOff x="3054539" y="61891"/>
            <a:chExt cx="1227240" cy="62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E32869-E1B7-4CD6-A67D-0E44E2F016BC}"/>
                    </a:ext>
                  </a:extLst>
                </p14:cNvPr>
                <p14:cNvContentPartPr/>
                <p14:nvPr/>
              </p14:nvContentPartPr>
              <p14:xfrm>
                <a:off x="3633779" y="447811"/>
                <a:ext cx="16560" cy="177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E32869-E1B7-4CD6-A67D-0E44E2F01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9459" y="443491"/>
                  <a:ext cx="2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103BB6B-274C-4F5C-AF66-21C075EAA567}"/>
                    </a:ext>
                  </a:extLst>
                </p14:cNvPr>
                <p14:cNvContentPartPr/>
                <p14:nvPr/>
              </p14:nvContentPartPr>
              <p14:xfrm>
                <a:off x="3571859" y="510091"/>
                <a:ext cx="149760" cy="174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103BB6B-274C-4F5C-AF66-21C075EAA5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7539" y="505771"/>
                  <a:ext cx="158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E6E74CC-AE4B-4CB4-B828-6C4E147C98B1}"/>
                    </a:ext>
                  </a:extLst>
                </p14:cNvPr>
                <p14:cNvContentPartPr/>
                <p14:nvPr/>
              </p14:nvContentPartPr>
              <p14:xfrm>
                <a:off x="3054539" y="137491"/>
                <a:ext cx="96120" cy="130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E6E74CC-AE4B-4CB4-B828-6C4E147C98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0219" y="133171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0C758A-20D5-414D-B3AE-90F77F95C190}"/>
                    </a:ext>
                  </a:extLst>
                </p14:cNvPr>
                <p14:cNvContentPartPr/>
                <p14:nvPr/>
              </p14:nvContentPartPr>
              <p14:xfrm>
                <a:off x="3201419" y="133171"/>
                <a:ext cx="116280" cy="100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0C758A-20D5-414D-B3AE-90F77F95C1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97099" y="128851"/>
                  <a:ext cx="12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1F8D33-7F44-4AAE-BBA3-D2911A457284}"/>
                    </a:ext>
                  </a:extLst>
                </p14:cNvPr>
                <p14:cNvContentPartPr/>
                <p14:nvPr/>
              </p14:nvContentPartPr>
              <p14:xfrm>
                <a:off x="3340379" y="139651"/>
                <a:ext cx="77040" cy="180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1F8D33-7F44-4AAE-BBA3-D2911A4572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6059" y="135331"/>
                  <a:ext cx="85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7525D59-154C-4278-B03C-18A2EAD239D4}"/>
                    </a:ext>
                  </a:extLst>
                </p14:cNvPr>
                <p14:cNvContentPartPr/>
                <p14:nvPr/>
              </p14:nvContentPartPr>
              <p14:xfrm>
                <a:off x="3430019" y="131731"/>
                <a:ext cx="90000" cy="160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7525D59-154C-4278-B03C-18A2EAD239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25699" y="127411"/>
                  <a:ext cx="98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612B63-C5B7-4956-9B06-EAF9CDBEF393}"/>
                    </a:ext>
                  </a:extLst>
                </p14:cNvPr>
                <p14:cNvContentPartPr/>
                <p14:nvPr/>
              </p14:nvContentPartPr>
              <p14:xfrm>
                <a:off x="3546659" y="61891"/>
                <a:ext cx="18000" cy="137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612B63-C5B7-4956-9B06-EAF9CDBEF3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42339" y="57571"/>
                  <a:ext cx="26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EDDB7A-AB8E-450E-91DD-D54055B0C1AD}"/>
                    </a:ext>
                  </a:extLst>
                </p14:cNvPr>
                <p14:cNvContentPartPr/>
                <p14:nvPr/>
              </p14:nvContentPartPr>
              <p14:xfrm>
                <a:off x="3608219" y="136771"/>
                <a:ext cx="99360" cy="14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EDDB7A-AB8E-450E-91DD-D54055B0C1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3899" y="132451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B97817-E585-4139-A1A0-ECF374E6C44B}"/>
                    </a:ext>
                  </a:extLst>
                </p14:cNvPr>
                <p14:cNvContentPartPr/>
                <p14:nvPr/>
              </p14:nvContentPartPr>
              <p14:xfrm>
                <a:off x="3848339" y="91771"/>
                <a:ext cx="189000" cy="222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B97817-E585-4139-A1A0-ECF374E6C4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4019" y="87451"/>
                  <a:ext cx="197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4D207A-21BF-4AF2-AB4E-1D0C010C0E26}"/>
                    </a:ext>
                  </a:extLst>
                </p14:cNvPr>
                <p14:cNvContentPartPr/>
                <p14:nvPr/>
              </p14:nvContentPartPr>
              <p14:xfrm>
                <a:off x="3781379" y="307051"/>
                <a:ext cx="148320" cy="101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4D207A-21BF-4AF2-AB4E-1D0C010C0E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77059" y="302731"/>
                  <a:ext cx="15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003217E-CCFF-4B59-B089-FD4A85BD182C}"/>
                    </a:ext>
                  </a:extLst>
                </p14:cNvPr>
                <p14:cNvContentPartPr/>
                <p14:nvPr/>
              </p14:nvContentPartPr>
              <p14:xfrm>
                <a:off x="3947699" y="335131"/>
                <a:ext cx="148680" cy="7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003217E-CCFF-4B59-B089-FD4A85BD18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3379" y="330811"/>
                  <a:ext cx="157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9936277-FF5B-4D43-A8EF-9B96A349E8E2}"/>
                    </a:ext>
                  </a:extLst>
                </p14:cNvPr>
                <p14:cNvContentPartPr/>
                <p14:nvPr/>
              </p14:nvContentPartPr>
              <p14:xfrm>
                <a:off x="4121219" y="299851"/>
                <a:ext cx="125280" cy="94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9936277-FF5B-4D43-A8EF-9B96A349E8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6899" y="295531"/>
                  <a:ext cx="133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A52859F-4919-4A8E-848E-EDEAE0DBE7B7}"/>
                    </a:ext>
                  </a:extLst>
                </p14:cNvPr>
                <p14:cNvContentPartPr/>
                <p14:nvPr/>
              </p14:nvContentPartPr>
              <p14:xfrm>
                <a:off x="4197899" y="322171"/>
                <a:ext cx="360" cy="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A52859F-4919-4A8E-848E-EDEAE0DBE7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93579" y="3178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067B66-AA7B-45AC-B990-9593A57CE212}"/>
                    </a:ext>
                  </a:extLst>
                </p14:cNvPr>
                <p14:cNvContentPartPr/>
                <p14:nvPr/>
              </p14:nvContentPartPr>
              <p14:xfrm>
                <a:off x="4181699" y="281851"/>
                <a:ext cx="100080" cy="233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067B66-AA7B-45AC-B990-9593A57CE2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77379" y="277531"/>
                  <a:ext cx="10872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EF648AC-1354-44D1-BD78-B1D5F27A2725}"/>
              </a:ext>
            </a:extLst>
          </p:cNvPr>
          <p:cNvGrpSpPr/>
          <p:nvPr/>
        </p:nvGrpSpPr>
        <p:grpSpPr>
          <a:xfrm>
            <a:off x="1897139" y="3140971"/>
            <a:ext cx="3246480" cy="696600"/>
            <a:chOff x="1897139" y="3140971"/>
            <a:chExt cx="324648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09B3D3E-E491-4ACF-9A0B-70E751F53FCC}"/>
                    </a:ext>
                  </a:extLst>
                </p14:cNvPr>
                <p14:cNvContentPartPr/>
                <p14:nvPr/>
              </p14:nvContentPartPr>
              <p14:xfrm>
                <a:off x="1897139" y="3409171"/>
                <a:ext cx="235080" cy="5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09B3D3E-E491-4ACF-9A0B-70E751F53F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2819" y="3404851"/>
                  <a:ext cx="243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94D187-4863-49B5-9F9C-E3E576989DED}"/>
                    </a:ext>
                  </a:extLst>
                </p14:cNvPr>
                <p14:cNvContentPartPr/>
                <p14:nvPr/>
              </p14:nvContentPartPr>
              <p14:xfrm>
                <a:off x="2210339" y="3421411"/>
                <a:ext cx="140400" cy="2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94D187-4863-49B5-9F9C-E3E576989D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6019" y="3417091"/>
                  <a:ext cx="1490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FBA3120-4702-4C78-9405-5B7A85F1A7E1}"/>
                    </a:ext>
                  </a:extLst>
                </p14:cNvPr>
                <p14:cNvContentPartPr/>
                <p14:nvPr/>
              </p14:nvContentPartPr>
              <p14:xfrm>
                <a:off x="2460539" y="3417811"/>
                <a:ext cx="1105200" cy="44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FBA3120-4702-4C78-9405-5B7A85F1A7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6219" y="3413491"/>
                  <a:ext cx="111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C06D1FB-5374-4928-92D3-543654AD9D96}"/>
                    </a:ext>
                  </a:extLst>
                </p14:cNvPr>
                <p14:cNvContentPartPr/>
                <p14:nvPr/>
              </p14:nvContentPartPr>
              <p14:xfrm>
                <a:off x="3642059" y="3446251"/>
                <a:ext cx="43200" cy="1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C06D1FB-5374-4928-92D3-543654AD9D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37739" y="3441931"/>
                  <a:ext cx="51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D3E13C-C941-4AD6-B03A-882B04C24C18}"/>
                    </a:ext>
                  </a:extLst>
                </p14:cNvPr>
                <p14:cNvContentPartPr/>
                <p14:nvPr/>
              </p14:nvContentPartPr>
              <p14:xfrm>
                <a:off x="3611459" y="3140971"/>
                <a:ext cx="1532160" cy="696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D3E13C-C941-4AD6-B03A-882B04C24C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7139" y="3136651"/>
                  <a:ext cx="1540800" cy="70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A0BE66B-F479-4B83-ABC4-745922C942E4}"/>
                  </a:ext>
                </a:extLst>
              </p14:cNvPr>
              <p14:cNvContentPartPr/>
              <p14:nvPr/>
            </p14:nvContentPartPr>
            <p14:xfrm>
              <a:off x="3498779" y="3101731"/>
              <a:ext cx="1641960" cy="754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A0BE66B-F479-4B83-ABC4-745922C942E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94459" y="3097411"/>
                <a:ext cx="165060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8808A4C-0068-4B84-A309-66149384AA5B}"/>
                  </a:ext>
                </a:extLst>
              </p14:cNvPr>
              <p14:cNvContentPartPr/>
              <p14:nvPr/>
            </p14:nvContentPartPr>
            <p14:xfrm>
              <a:off x="6521699" y="2121451"/>
              <a:ext cx="1117440" cy="1042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8808A4C-0068-4B84-A309-66149384AA5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17379" y="2117131"/>
                <a:ext cx="112608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C3A7E6B-0736-48F2-A429-47EDDE8CCA94}"/>
                  </a:ext>
                </a:extLst>
              </p14:cNvPr>
              <p14:cNvContentPartPr/>
              <p14:nvPr/>
            </p14:nvContentPartPr>
            <p14:xfrm>
              <a:off x="6691619" y="3079051"/>
              <a:ext cx="1501920" cy="767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C3A7E6B-0736-48F2-A429-47EDDE8CCA9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87299" y="3074731"/>
                <a:ext cx="151056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7BCF00F-C943-44A4-B4C9-6CB278BB357C}"/>
                  </a:ext>
                </a:extLst>
              </p14:cNvPr>
              <p14:cNvContentPartPr/>
              <p14:nvPr/>
            </p14:nvContentPartPr>
            <p14:xfrm>
              <a:off x="7696019" y="3938731"/>
              <a:ext cx="1238040" cy="309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7BCF00F-C943-44A4-B4C9-6CB278BB357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91699" y="3934411"/>
                <a:ext cx="1246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E9A8D5-4865-4E4D-8A2E-743E9EE59377}"/>
                  </a:ext>
                </a:extLst>
              </p14:cNvPr>
              <p14:cNvContentPartPr/>
              <p14:nvPr/>
            </p14:nvContentPartPr>
            <p14:xfrm>
              <a:off x="8874299" y="3838651"/>
              <a:ext cx="217800" cy="259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E9A8D5-4865-4E4D-8A2E-743E9EE5937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69979" y="3834331"/>
                <a:ext cx="226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5195187-56CF-4054-B0AB-BA310AE928EF}"/>
                  </a:ext>
                </a:extLst>
              </p14:cNvPr>
              <p14:cNvContentPartPr/>
              <p14:nvPr/>
            </p14:nvContentPartPr>
            <p14:xfrm>
              <a:off x="7048379" y="3513571"/>
              <a:ext cx="2459160" cy="558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5195187-56CF-4054-B0AB-BA310AE928E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44059" y="3509251"/>
                <a:ext cx="24678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0FFBBCE7-54A8-4FC8-ACEC-D9A1F8EE1CA2}"/>
                  </a:ext>
                </a:extLst>
              </p14:cNvPr>
              <p14:cNvContentPartPr/>
              <p14:nvPr/>
            </p14:nvContentPartPr>
            <p14:xfrm>
              <a:off x="6066299" y="809251"/>
              <a:ext cx="616680" cy="24127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FFBBCE7-54A8-4FC8-ACEC-D9A1F8EE1C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61979" y="804931"/>
                <a:ext cx="625320" cy="24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5640C4D-2FAE-43D1-90E4-E01618062187}"/>
                  </a:ext>
                </a:extLst>
              </p14:cNvPr>
              <p14:cNvContentPartPr/>
              <p14:nvPr/>
            </p14:nvContentPartPr>
            <p14:xfrm>
              <a:off x="7041179" y="3413131"/>
              <a:ext cx="5400" cy="5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5640C4D-2FAE-43D1-90E4-E0161806218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36859" y="3408811"/>
                <a:ext cx="140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E27B2BE-5DA4-4F4F-8826-F13774FB7297}"/>
                  </a:ext>
                </a:extLst>
              </p14:cNvPr>
              <p14:cNvContentPartPr/>
              <p14:nvPr/>
            </p14:nvContentPartPr>
            <p14:xfrm>
              <a:off x="6470219" y="3271291"/>
              <a:ext cx="1515600" cy="6328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E27B2BE-5DA4-4F4F-8826-F13774FB729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65899" y="3266971"/>
                <a:ext cx="1524240" cy="64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EFF393F7-1D0E-4F87-8948-7D8B178E8983}"/>
              </a:ext>
            </a:extLst>
          </p:cNvPr>
          <p:cNvGrpSpPr/>
          <p:nvPr/>
        </p:nvGrpSpPr>
        <p:grpSpPr>
          <a:xfrm>
            <a:off x="8694299" y="562651"/>
            <a:ext cx="1505880" cy="2089440"/>
            <a:chOff x="8694299" y="562651"/>
            <a:chExt cx="1505880" cy="20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8184391-5A27-41EE-AD08-EE4A9C0F73BB}"/>
                    </a:ext>
                  </a:extLst>
                </p14:cNvPr>
                <p14:cNvContentPartPr/>
                <p14:nvPr/>
              </p14:nvContentPartPr>
              <p14:xfrm>
                <a:off x="8860619" y="632851"/>
                <a:ext cx="162360" cy="161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8184391-5A27-41EE-AD08-EE4A9C0F73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56299" y="628531"/>
                  <a:ext cx="171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9920977-DF62-4A5B-A723-400E71F4EFFE}"/>
                    </a:ext>
                  </a:extLst>
                </p14:cNvPr>
                <p14:cNvContentPartPr/>
                <p14:nvPr/>
              </p14:nvContentPartPr>
              <p14:xfrm>
                <a:off x="9091019" y="562651"/>
                <a:ext cx="146160" cy="194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9920977-DF62-4A5B-A723-400E71F4EF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86699" y="558331"/>
                  <a:ext cx="154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37DD1DE-4416-4B75-98B4-ACBF8A8136B4}"/>
                    </a:ext>
                  </a:extLst>
                </p14:cNvPr>
                <p14:cNvContentPartPr/>
                <p14:nvPr/>
              </p14:nvContentPartPr>
              <p14:xfrm>
                <a:off x="9328619" y="649411"/>
                <a:ext cx="143640" cy="10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37DD1DE-4416-4B75-98B4-ACBF8A8136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4299" y="645091"/>
                  <a:ext cx="152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2488569-1ECC-42B9-9AA4-BCC16494FCD6}"/>
                    </a:ext>
                  </a:extLst>
                </p14:cNvPr>
                <p14:cNvContentPartPr/>
                <p14:nvPr/>
              </p14:nvContentPartPr>
              <p14:xfrm>
                <a:off x="9548579" y="615571"/>
                <a:ext cx="85320" cy="121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2488569-1ECC-42B9-9AA4-BCC16494FC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44259" y="611251"/>
                  <a:ext cx="93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8C5C103-9657-4545-BA76-D068060C1BE3}"/>
                    </a:ext>
                  </a:extLst>
                </p14:cNvPr>
                <p14:cNvContentPartPr/>
                <p14:nvPr/>
              </p14:nvContentPartPr>
              <p14:xfrm>
                <a:off x="9669899" y="622411"/>
                <a:ext cx="530280" cy="137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8C5C103-9657-4545-BA76-D068060C1B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65579" y="618091"/>
                  <a:ext cx="53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D7C0B7C-6B83-4DA2-848B-0240C613EE06}"/>
                    </a:ext>
                  </a:extLst>
                </p14:cNvPr>
                <p14:cNvContentPartPr/>
                <p14:nvPr/>
              </p14:nvContentPartPr>
              <p14:xfrm>
                <a:off x="8694299" y="573451"/>
                <a:ext cx="600120" cy="2078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D7C0B7C-6B83-4DA2-848B-0240C613EE0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89979" y="569131"/>
                  <a:ext cx="608760" cy="20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4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3768961" y="409426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3768961" y="98072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3431704" y="104638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5662344" y="3932042"/>
            <a:ext cx="0" cy="1709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7426813" y="4108728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3846623" y="1412777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5447947" y="4077072"/>
            <a:ext cx="522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5588324" y="4080197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5704696" y="4077072"/>
            <a:ext cx="365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5086710" y="1555121"/>
            <a:ext cx="126188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M</a:t>
            </a:r>
            <a:r>
              <a:rPr lang="de-DE" sz="1633" baseline="-25000" dirty="0"/>
              <a:t>0 </a:t>
            </a:r>
            <a:r>
              <a:rPr lang="de-DE" sz="1633" dirty="0"/>
              <a:t>&lt;M</a:t>
            </a:r>
            <a:r>
              <a:rPr lang="de-DE" sz="1633" baseline="-25000" dirty="0"/>
              <a:t>1 </a:t>
            </a:r>
            <a:r>
              <a:rPr lang="de-DE" sz="1633" dirty="0"/>
              <a:t>&lt;M</a:t>
            </a:r>
            <a:r>
              <a:rPr lang="de-DE" sz="1633" baseline="-25000" dirty="0"/>
              <a:t>2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80" y="4560155"/>
            <a:ext cx="8223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liquidity</a:t>
            </a:r>
            <a:r>
              <a:rPr lang="de-DE" sz="2200" dirty="0"/>
              <a:t> </a:t>
            </a:r>
            <a:r>
              <a:rPr lang="de-DE" sz="2200" dirty="0" err="1"/>
              <a:t>trap</a:t>
            </a:r>
            <a:r>
              <a:rPr lang="de-DE" sz="2200" dirty="0"/>
              <a:t> </a:t>
            </a:r>
            <a:r>
              <a:rPr lang="de-DE" sz="2200" dirty="0" err="1"/>
              <a:t>monetary</a:t>
            </a:r>
            <a:r>
              <a:rPr lang="de-DE" sz="2200" dirty="0"/>
              <a:t> </a:t>
            </a:r>
            <a:r>
              <a:rPr lang="de-DE" sz="2200" dirty="0" err="1"/>
              <a:t>policy</a:t>
            </a:r>
            <a:r>
              <a:rPr lang="de-DE" sz="2200" dirty="0"/>
              <a:t>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almost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impact</a:t>
            </a:r>
            <a:r>
              <a:rPr lang="de-DE" sz="2200" dirty="0"/>
              <a:t>, </a:t>
            </a:r>
            <a:r>
              <a:rPr lang="de-DE" sz="2200" dirty="0" err="1"/>
              <a:t>since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</a:t>
            </a:r>
            <a:r>
              <a:rPr lang="de-DE" sz="2200" dirty="0" err="1"/>
              <a:t>elastic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LM </a:t>
            </a:r>
            <a:r>
              <a:rPr lang="de-DE" sz="2200" dirty="0" err="1"/>
              <a:t>does</a:t>
            </a:r>
            <a:r>
              <a:rPr lang="de-DE" sz="2200" dirty="0"/>
              <a:t> not shift </a:t>
            </a:r>
            <a:r>
              <a:rPr lang="de-DE" sz="2200" dirty="0" err="1"/>
              <a:t>substantially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right</a:t>
            </a:r>
            <a:r>
              <a:rPr lang="de-DE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Thus,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possible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production</a:t>
            </a:r>
            <a:r>
              <a:rPr lang="de-DE" sz="2200" dirty="0"/>
              <a:t> </a:t>
            </a:r>
            <a:r>
              <a:rPr lang="de-DE" sz="2200" dirty="0" err="1"/>
              <a:t>cannot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pushed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natural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endParaRPr lang="de-DE" sz="2200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79F36F6-1190-42D9-931D-25CE68AF1D9B}"/>
              </a:ext>
            </a:extLst>
          </p:cNvPr>
          <p:cNvSpPr/>
          <p:nvPr/>
        </p:nvSpPr>
        <p:spPr>
          <a:xfrm flipH="1">
            <a:off x="3791744" y="1396008"/>
            <a:ext cx="3165139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4070712-60DC-492F-B63B-F432504FCF1D}"/>
              </a:ext>
            </a:extLst>
          </p:cNvPr>
          <p:cNvSpPr/>
          <p:nvPr/>
        </p:nvSpPr>
        <p:spPr>
          <a:xfrm flipH="1">
            <a:off x="3791744" y="1412777"/>
            <a:ext cx="374120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9E23900-B2EE-4F32-B305-CBA975CDE87C}"/>
              </a:ext>
            </a:extLst>
          </p:cNvPr>
          <p:cNvSpPr txBox="1"/>
          <p:nvPr/>
        </p:nvSpPr>
        <p:spPr>
          <a:xfrm>
            <a:off x="6587236" y="1067917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1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213B49-C90D-450D-A47C-E1B2E3BEE47D}"/>
              </a:ext>
            </a:extLst>
          </p:cNvPr>
          <p:cNvSpPr txBox="1"/>
          <p:nvPr/>
        </p:nvSpPr>
        <p:spPr>
          <a:xfrm>
            <a:off x="5825183" y="1043192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0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299BB40-6F2D-4093-86C2-57C303B2ABFD}"/>
              </a:ext>
            </a:extLst>
          </p:cNvPr>
          <p:cNvSpPr txBox="1"/>
          <p:nvPr/>
        </p:nvSpPr>
        <p:spPr>
          <a:xfrm>
            <a:off x="7374800" y="1097199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2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8BA648A-A4EC-412A-A2EE-0690AA95845A}"/>
              </a:ext>
            </a:extLst>
          </p:cNvPr>
          <p:cNvCxnSpPr/>
          <p:nvPr/>
        </p:nvCxnSpPr>
        <p:spPr>
          <a:xfrm>
            <a:off x="4194987" y="2132856"/>
            <a:ext cx="1617577" cy="1970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32AA8DA-5583-40FA-9B92-77BFEA310524}"/>
              </a:ext>
            </a:extLst>
          </p:cNvPr>
          <p:cNvSpPr txBox="1"/>
          <p:nvPr/>
        </p:nvSpPr>
        <p:spPr>
          <a:xfrm>
            <a:off x="4463905" y="22048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</a:t>
            </a:r>
          </a:p>
        </p:txBody>
      </p:sp>
      <p:cxnSp>
        <p:nvCxnSpPr>
          <p:cNvPr id="45" name="Straight Connector 11">
            <a:extLst>
              <a:ext uri="{FF2B5EF4-FFF2-40B4-BE49-F238E27FC236}">
                <a16:creationId xmlns:a16="http://schemas.microsoft.com/office/drawing/2014/main" id="{D051F187-899C-4FB4-BD90-6DAB48317A43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709333" y="4005066"/>
            <a:ext cx="26628" cy="72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FD79F351-4037-8F0C-1C4E-83105185C10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3AF29ED-0464-4C66-A476-C27858E954DA}"/>
              </a:ext>
            </a:extLst>
          </p:cNvPr>
          <p:cNvGrpSpPr/>
          <p:nvPr/>
        </p:nvGrpSpPr>
        <p:grpSpPr>
          <a:xfrm>
            <a:off x="1411139" y="3730291"/>
            <a:ext cx="1299600" cy="426240"/>
            <a:chOff x="1411139" y="3730291"/>
            <a:chExt cx="129960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DD54DD5-1955-4F96-8121-E35A0D5EF533}"/>
                    </a:ext>
                  </a:extLst>
                </p14:cNvPr>
                <p14:cNvContentPartPr/>
                <p14:nvPr/>
              </p14:nvContentPartPr>
              <p14:xfrm>
                <a:off x="1519499" y="3774211"/>
                <a:ext cx="496080" cy="269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DD54DD5-1955-4F96-8121-E35A0D5EF5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5179" y="3769891"/>
                  <a:ext cx="504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EF62194-8EC5-4331-992E-D995691B5AF6}"/>
                    </a:ext>
                  </a:extLst>
                </p14:cNvPr>
                <p14:cNvContentPartPr/>
                <p14:nvPr/>
              </p14:nvContentPartPr>
              <p14:xfrm>
                <a:off x="2110619" y="3730291"/>
                <a:ext cx="48240" cy="151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EF62194-8EC5-4331-992E-D995691B5A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06299" y="3725971"/>
                  <a:ext cx="56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321578E-C007-4925-8BD3-28F080939CBF}"/>
                    </a:ext>
                  </a:extLst>
                </p14:cNvPr>
                <p14:cNvContentPartPr/>
                <p14:nvPr/>
              </p14:nvContentPartPr>
              <p14:xfrm>
                <a:off x="2157059" y="3817411"/>
                <a:ext cx="301320" cy="87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321578E-C007-4925-8BD3-28F080939C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52739" y="3813091"/>
                  <a:ext cx="309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649B0B-105B-4DF9-90EA-6DF7012A9D1E}"/>
                    </a:ext>
                  </a:extLst>
                </p14:cNvPr>
                <p14:cNvContentPartPr/>
                <p14:nvPr/>
              </p14:nvContentPartPr>
              <p14:xfrm>
                <a:off x="1411139" y="4052491"/>
                <a:ext cx="237240" cy="104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649B0B-105B-4DF9-90EA-6DF7012A9D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06819" y="4048171"/>
                  <a:ext cx="24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54A0B1-61FA-4A30-9C57-8F75B90B92FE}"/>
                    </a:ext>
                  </a:extLst>
                </p14:cNvPr>
                <p14:cNvContentPartPr/>
                <p14:nvPr/>
              </p14:nvContentPartPr>
              <p14:xfrm>
                <a:off x="1660979" y="4012171"/>
                <a:ext cx="230040" cy="130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54A0B1-61FA-4A30-9C57-8F75B90B92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56659" y="4007851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76E1EF5-7913-4F30-BD25-D0AE3610EB39}"/>
                    </a:ext>
                  </a:extLst>
                </p14:cNvPr>
                <p14:cNvContentPartPr/>
                <p14:nvPr/>
              </p14:nvContentPartPr>
              <p14:xfrm>
                <a:off x="1923779" y="4066531"/>
                <a:ext cx="80280" cy="77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76E1EF5-7913-4F30-BD25-D0AE3610EB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19459" y="4062211"/>
                  <a:ext cx="88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281CD93-3484-487B-A826-792A04AB0AD6}"/>
                    </a:ext>
                  </a:extLst>
                </p14:cNvPr>
                <p14:cNvContentPartPr/>
                <p14:nvPr/>
              </p14:nvContentPartPr>
              <p14:xfrm>
                <a:off x="1991099" y="3985171"/>
                <a:ext cx="98280" cy="168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281CD93-3484-487B-A826-792A04AB0A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6779" y="3980851"/>
                  <a:ext cx="106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F4D51C9-CA7A-4E20-9EC5-F82F64800E4B}"/>
                    </a:ext>
                  </a:extLst>
                </p14:cNvPr>
                <p14:cNvContentPartPr/>
                <p14:nvPr/>
              </p14:nvContentPartPr>
              <p14:xfrm>
                <a:off x="2241299" y="4037731"/>
                <a:ext cx="91800" cy="93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F4D51C9-CA7A-4E20-9EC5-F82F64800E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36979" y="4033411"/>
                  <a:ext cx="100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C68A871-598C-4B90-8C08-DB099CA0ECE4}"/>
                    </a:ext>
                  </a:extLst>
                </p14:cNvPr>
                <p14:cNvContentPartPr/>
                <p14:nvPr/>
              </p14:nvContentPartPr>
              <p14:xfrm>
                <a:off x="2325899" y="3979411"/>
                <a:ext cx="289080" cy="144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C68A871-598C-4B90-8C08-DB099CA0EC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21579" y="3975091"/>
                  <a:ext cx="297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D197127-594D-4748-AD92-B83FC35C23A9}"/>
                    </a:ext>
                  </a:extLst>
                </p14:cNvPr>
                <p14:cNvContentPartPr/>
                <p14:nvPr/>
              </p14:nvContentPartPr>
              <p14:xfrm>
                <a:off x="2605979" y="4009291"/>
                <a:ext cx="104760" cy="137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D197127-594D-4748-AD92-B83FC35C23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1659" y="4004971"/>
                  <a:ext cx="1134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B410EB25-A804-42EA-BA8A-8D9DEBCD960F}"/>
              </a:ext>
            </a:extLst>
          </p:cNvPr>
          <p:cNvGrpSpPr/>
          <p:nvPr/>
        </p:nvGrpSpPr>
        <p:grpSpPr>
          <a:xfrm>
            <a:off x="4827539" y="762451"/>
            <a:ext cx="1266480" cy="968040"/>
            <a:chOff x="4827539" y="762451"/>
            <a:chExt cx="1266480" cy="9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F2FABBF-EF50-4887-AF65-287836355FE9}"/>
                    </a:ext>
                  </a:extLst>
                </p14:cNvPr>
                <p14:cNvContentPartPr/>
                <p14:nvPr/>
              </p14:nvContentPartPr>
              <p14:xfrm>
                <a:off x="5212019" y="1560571"/>
                <a:ext cx="708120" cy="69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F2FABBF-EF50-4887-AF65-287836355F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7699" y="1556251"/>
                  <a:ext cx="716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692F776-33A8-4089-8DEC-38552F277F42}"/>
                    </a:ext>
                  </a:extLst>
                </p14:cNvPr>
                <p14:cNvContentPartPr/>
                <p14:nvPr/>
              </p14:nvContentPartPr>
              <p14:xfrm>
                <a:off x="5817539" y="1498651"/>
                <a:ext cx="154800" cy="231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692F776-33A8-4089-8DEC-38552F277F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3219" y="1494331"/>
                  <a:ext cx="163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2AE9BA-F489-4FE6-B3DD-DEFA9FC853AB}"/>
                    </a:ext>
                  </a:extLst>
                </p14:cNvPr>
                <p14:cNvContentPartPr/>
                <p14:nvPr/>
              </p14:nvContentPartPr>
              <p14:xfrm>
                <a:off x="4827539" y="1225771"/>
                <a:ext cx="171720" cy="153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2AE9BA-F489-4FE6-B3DD-DEFA9FC853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23219" y="1221451"/>
                  <a:ext cx="18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1275724-A15D-467F-B2AE-332B50287F72}"/>
                    </a:ext>
                  </a:extLst>
                </p14:cNvPr>
                <p14:cNvContentPartPr/>
                <p14:nvPr/>
              </p14:nvContentPartPr>
              <p14:xfrm>
                <a:off x="4927259" y="1153051"/>
                <a:ext cx="24840" cy="1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1275724-A15D-467F-B2AE-332B50287F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22939" y="1148731"/>
                  <a:ext cx="33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D347127-1BEE-46E6-9245-05BFEE1DC76F}"/>
                    </a:ext>
                  </a:extLst>
                </p14:cNvPr>
                <p14:cNvContentPartPr/>
                <p14:nvPr/>
              </p14:nvContentPartPr>
              <p14:xfrm>
                <a:off x="5019419" y="1150171"/>
                <a:ext cx="80280" cy="120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D347127-1BEE-46E6-9245-05BFEE1DC7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15099" y="1145851"/>
                  <a:ext cx="8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4D9408-B606-43A0-A97E-5F9DA2CE26B3}"/>
                    </a:ext>
                  </a:extLst>
                </p14:cNvPr>
                <p14:cNvContentPartPr/>
                <p14:nvPr/>
              </p14:nvContentPartPr>
              <p14:xfrm>
                <a:off x="5095379" y="1061611"/>
                <a:ext cx="143280" cy="140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4D9408-B606-43A0-A97E-5F9DA2CE26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1059" y="1057291"/>
                  <a:ext cx="151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A876966-B653-42F4-95ED-B1861373544C}"/>
                    </a:ext>
                  </a:extLst>
                </p14:cNvPr>
                <p14:cNvContentPartPr/>
                <p14:nvPr/>
              </p14:nvContentPartPr>
              <p14:xfrm>
                <a:off x="5231099" y="1031731"/>
                <a:ext cx="88200" cy="79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A876966-B653-42F4-95ED-B186137354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26779" y="1027411"/>
                  <a:ext cx="96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577CB-F069-4012-9F02-5822557125EC}"/>
                    </a:ext>
                  </a:extLst>
                </p14:cNvPr>
                <p14:cNvContentPartPr/>
                <p14:nvPr/>
              </p14:nvContentPartPr>
              <p14:xfrm>
                <a:off x="5298419" y="973051"/>
                <a:ext cx="71640" cy="93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577CB-F069-4012-9F02-5822557125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94099" y="968731"/>
                  <a:ext cx="80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A53ABF-FD16-4ABE-9150-185E71617F74}"/>
                    </a:ext>
                  </a:extLst>
                </p14:cNvPr>
                <p14:cNvContentPartPr/>
                <p14:nvPr/>
              </p14:nvContentPartPr>
              <p14:xfrm>
                <a:off x="5402099" y="941371"/>
                <a:ext cx="54360" cy="56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A53ABF-FD16-4ABE-9150-185E71617F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97779" y="937051"/>
                  <a:ext cx="63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B376FB1-8C21-46CB-8AD1-AD03DCAD4333}"/>
                    </a:ext>
                  </a:extLst>
                </p14:cNvPr>
                <p14:cNvContentPartPr/>
                <p14:nvPr/>
              </p14:nvContentPartPr>
              <p14:xfrm>
                <a:off x="5017979" y="1336291"/>
                <a:ext cx="165960" cy="239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B376FB1-8C21-46CB-8AD1-AD03DCAD433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13659" y="1331971"/>
                  <a:ext cx="174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C6B922F-50B9-42EF-8589-88527FB05A5B}"/>
                    </a:ext>
                  </a:extLst>
                </p14:cNvPr>
                <p14:cNvContentPartPr/>
                <p14:nvPr/>
              </p14:nvContentPartPr>
              <p14:xfrm>
                <a:off x="5239019" y="1249171"/>
                <a:ext cx="139320" cy="164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C6B922F-50B9-42EF-8589-88527FB05A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34699" y="1244851"/>
                  <a:ext cx="147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1D5BECC-E52A-41C9-817D-C1809FCF95B6}"/>
                    </a:ext>
                  </a:extLst>
                </p14:cNvPr>
                <p14:cNvContentPartPr/>
                <p14:nvPr/>
              </p14:nvContentPartPr>
              <p14:xfrm>
                <a:off x="5402459" y="1156651"/>
                <a:ext cx="123480" cy="130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1D5BECC-E52A-41C9-817D-C1809FCF95B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98139" y="1152331"/>
                  <a:ext cx="132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DAF209-F322-4786-8FAC-B78D3DFE7333}"/>
                    </a:ext>
                  </a:extLst>
                </p14:cNvPr>
                <p14:cNvContentPartPr/>
                <p14:nvPr/>
              </p14:nvContentPartPr>
              <p14:xfrm>
                <a:off x="5530259" y="1063771"/>
                <a:ext cx="152640" cy="207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DAF209-F322-4786-8FAC-B78D3DFE73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25939" y="1059451"/>
                  <a:ext cx="161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997698-03BB-4390-A536-61B64F36E3D0}"/>
                    </a:ext>
                  </a:extLst>
                </p14:cNvPr>
                <p14:cNvContentPartPr/>
                <p14:nvPr/>
              </p14:nvContentPartPr>
              <p14:xfrm>
                <a:off x="5692259" y="981331"/>
                <a:ext cx="54360" cy="87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997698-03BB-4390-A536-61B64F36E3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87939" y="977011"/>
                  <a:ext cx="63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D32F0AD-ECC8-4211-9EEA-5042042BB9EB}"/>
                    </a:ext>
                  </a:extLst>
                </p14:cNvPr>
                <p14:cNvContentPartPr/>
                <p14:nvPr/>
              </p14:nvContentPartPr>
              <p14:xfrm>
                <a:off x="5737979" y="959011"/>
                <a:ext cx="63720" cy="79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D32F0AD-ECC8-4211-9EEA-5042042BB9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33659" y="954691"/>
                  <a:ext cx="72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D96D8B-BA3A-45C8-9A84-85B53D53360E}"/>
                    </a:ext>
                  </a:extLst>
                </p14:cNvPr>
                <p14:cNvContentPartPr/>
                <p14:nvPr/>
              </p14:nvContentPartPr>
              <p14:xfrm>
                <a:off x="5799539" y="917251"/>
                <a:ext cx="55080" cy="183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D96D8B-BA3A-45C8-9A84-85B53D5336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95219" y="912931"/>
                  <a:ext cx="63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26703A-C69D-4B02-81AF-E05E52FC7572}"/>
                    </a:ext>
                  </a:extLst>
                </p14:cNvPr>
                <p14:cNvContentPartPr/>
                <p14:nvPr/>
              </p14:nvContentPartPr>
              <p14:xfrm>
                <a:off x="5857859" y="886651"/>
                <a:ext cx="61200" cy="164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26703A-C69D-4B02-81AF-E05E52FC757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53539" y="882331"/>
                  <a:ext cx="69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2ACC492-A7A5-491B-A9CF-D59C40CBF991}"/>
                    </a:ext>
                  </a:extLst>
                </p14:cNvPr>
                <p14:cNvContentPartPr/>
                <p14:nvPr/>
              </p14:nvContentPartPr>
              <p14:xfrm>
                <a:off x="5917259" y="762451"/>
                <a:ext cx="176760" cy="234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2ACC492-A7A5-491B-A9CF-D59C40CBF9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12939" y="758131"/>
                  <a:ext cx="1854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2EDE0EE-1059-4B6A-8B40-22A9DE32A9CD}"/>
              </a:ext>
            </a:extLst>
          </p:cNvPr>
          <p:cNvGrpSpPr/>
          <p:nvPr/>
        </p:nvGrpSpPr>
        <p:grpSpPr>
          <a:xfrm>
            <a:off x="6402539" y="820771"/>
            <a:ext cx="1422360" cy="200520"/>
            <a:chOff x="6402539" y="820771"/>
            <a:chExt cx="142236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2DC27B-3E54-4DDD-BE2F-B3683693C7A8}"/>
                    </a:ext>
                  </a:extLst>
                </p14:cNvPr>
                <p14:cNvContentPartPr/>
                <p14:nvPr/>
              </p14:nvContentPartPr>
              <p14:xfrm>
                <a:off x="6402539" y="896731"/>
                <a:ext cx="1292040" cy="124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2DC27B-3E54-4DDD-BE2F-B3683693C7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98219" y="892411"/>
                  <a:ext cx="1300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2EC612-56FC-4E51-AC2C-C58474625925}"/>
                    </a:ext>
                  </a:extLst>
                </p14:cNvPr>
                <p14:cNvContentPartPr/>
                <p14:nvPr/>
              </p14:nvContentPartPr>
              <p14:xfrm>
                <a:off x="7671539" y="820771"/>
                <a:ext cx="153360" cy="168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2EC612-56FC-4E51-AC2C-C584746259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67219" y="816451"/>
                  <a:ext cx="162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144D429-162E-4CA2-AB8C-1B2D2685082D}"/>
              </a:ext>
            </a:extLst>
          </p:cNvPr>
          <p:cNvGrpSpPr/>
          <p:nvPr/>
        </p:nvGrpSpPr>
        <p:grpSpPr>
          <a:xfrm>
            <a:off x="5287259" y="1875931"/>
            <a:ext cx="390240" cy="232200"/>
            <a:chOff x="5287259" y="1875931"/>
            <a:chExt cx="39024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9CFE392-3A12-46FB-896B-7F06529BFBEB}"/>
                    </a:ext>
                  </a:extLst>
                </p14:cNvPr>
                <p14:cNvContentPartPr/>
                <p14:nvPr/>
              </p14:nvContentPartPr>
              <p14:xfrm>
                <a:off x="5287259" y="1939291"/>
                <a:ext cx="298440" cy="51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9CFE392-3A12-46FB-896B-7F06529BFB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82939" y="1934971"/>
                  <a:ext cx="30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87A1F06-87D6-4037-9CE0-6749D86F89E1}"/>
                    </a:ext>
                  </a:extLst>
                </p14:cNvPr>
                <p14:cNvContentPartPr/>
                <p14:nvPr/>
              </p14:nvContentPartPr>
              <p14:xfrm>
                <a:off x="5547539" y="1875931"/>
                <a:ext cx="129960" cy="232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87A1F06-87D6-4037-9CE0-6749D86F89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43219" y="1871611"/>
                  <a:ext cx="13860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700307A-67AC-45C1-8B68-69D1554A9064}"/>
                  </a:ext>
                </a:extLst>
              </p14:cNvPr>
              <p14:cNvContentPartPr/>
              <p14:nvPr/>
            </p14:nvContentPartPr>
            <p14:xfrm>
              <a:off x="5629979" y="3875011"/>
              <a:ext cx="25200" cy="442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700307A-67AC-45C1-8B68-69D1554A906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5659" y="3870691"/>
                <a:ext cx="33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0D8A13B-D40A-4497-99E1-FF09837CD500}"/>
                  </a:ext>
                </a:extLst>
              </p14:cNvPr>
              <p14:cNvContentPartPr/>
              <p14:nvPr/>
            </p14:nvContentPartPr>
            <p14:xfrm>
              <a:off x="5353139" y="3881131"/>
              <a:ext cx="300600" cy="198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0D8A13B-D40A-4497-99E1-FF09837CD50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48819" y="3876811"/>
                <a:ext cx="309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DBEEB1E-5974-4082-9933-DE8C7717AEA7}"/>
                  </a:ext>
                </a:extLst>
              </p14:cNvPr>
              <p14:cNvContentPartPr/>
              <p14:nvPr/>
            </p14:nvContentPartPr>
            <p14:xfrm>
              <a:off x="3535499" y="3747211"/>
              <a:ext cx="415080" cy="426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DBEEB1E-5974-4082-9933-DE8C7717AEA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31179" y="3742891"/>
                <a:ext cx="4237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7E94F8-3979-4B81-B80C-E60F39FB9A77}"/>
                  </a:ext>
                </a:extLst>
              </p14:cNvPr>
              <p14:cNvContentPartPr/>
              <p14:nvPr/>
            </p14:nvContentPartPr>
            <p14:xfrm>
              <a:off x="3319139" y="3762331"/>
              <a:ext cx="166320" cy="329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7E94F8-3979-4B81-B80C-E60F39FB9A7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14819" y="3758011"/>
                <a:ext cx="1749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A0726C0-BB33-49F0-8663-6F977E7D2665}"/>
                  </a:ext>
                </a:extLst>
              </p14:cNvPr>
              <p14:cNvContentPartPr/>
              <p14:nvPr/>
            </p14:nvContentPartPr>
            <p14:xfrm>
              <a:off x="3775619" y="3907051"/>
              <a:ext cx="176040" cy="6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A0726C0-BB33-49F0-8663-6F977E7D266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71299" y="3902731"/>
                <a:ext cx="1846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78E77D7-BF2A-482D-A3B9-4342884CA032}"/>
                  </a:ext>
                </a:extLst>
              </p14:cNvPr>
              <p14:cNvContentPartPr/>
              <p14:nvPr/>
            </p14:nvContentPartPr>
            <p14:xfrm>
              <a:off x="4051379" y="3884011"/>
              <a:ext cx="105480" cy="14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78E77D7-BF2A-482D-A3B9-4342884CA03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47059" y="3879691"/>
                <a:ext cx="1141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04B8E6A-5B2A-4FE6-B464-89B0E2751AA6}"/>
                  </a:ext>
                </a:extLst>
              </p14:cNvPr>
              <p14:cNvContentPartPr/>
              <p14:nvPr/>
            </p14:nvContentPartPr>
            <p14:xfrm>
              <a:off x="4247219" y="3886891"/>
              <a:ext cx="904320" cy="255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04B8E6A-5B2A-4FE6-B464-89B0E2751AA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42899" y="3882571"/>
                <a:ext cx="912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BD52F94-1227-4846-8ABB-82A46B57E49F}"/>
                  </a:ext>
                </a:extLst>
              </p14:cNvPr>
              <p14:cNvContentPartPr/>
              <p14:nvPr/>
            </p14:nvContentPartPr>
            <p14:xfrm>
              <a:off x="3548819" y="3578731"/>
              <a:ext cx="151200" cy="270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BD52F94-1227-4846-8ABB-82A46B57E49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44499" y="3574411"/>
                <a:ext cx="1598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F9B3315-49EB-49D0-8C45-AF752D5F1034}"/>
                  </a:ext>
                </a:extLst>
              </p14:cNvPr>
              <p14:cNvContentPartPr/>
              <p14:nvPr/>
            </p14:nvContentPartPr>
            <p14:xfrm>
              <a:off x="3637019" y="3828931"/>
              <a:ext cx="97200" cy="69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F9B3315-49EB-49D0-8C45-AF752D5F103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32699" y="3824611"/>
                <a:ext cx="1058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FE1E5A3-DD94-4F8B-AE47-23972D21151F}"/>
                  </a:ext>
                </a:extLst>
              </p14:cNvPr>
              <p14:cNvContentPartPr/>
              <p14:nvPr/>
            </p14:nvContentPartPr>
            <p14:xfrm>
              <a:off x="5698379" y="3970051"/>
              <a:ext cx="13320" cy="442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FE1E5A3-DD94-4F8B-AE47-23972D2115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94059" y="3965731"/>
                <a:ext cx="21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A859484-9608-4B79-9F71-5C4C4C581067}"/>
                  </a:ext>
                </a:extLst>
              </p14:cNvPr>
              <p14:cNvContentPartPr/>
              <p14:nvPr/>
            </p14:nvContentPartPr>
            <p14:xfrm>
              <a:off x="3777419" y="3984091"/>
              <a:ext cx="76680" cy="86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A859484-9608-4B79-9F71-5C4C4C58106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73099" y="3979771"/>
                <a:ext cx="85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0D4140C-A502-427B-A5F6-48E33F6D862A}"/>
                  </a:ext>
                </a:extLst>
              </p14:cNvPr>
              <p14:cNvContentPartPr/>
              <p14:nvPr/>
            </p14:nvContentPartPr>
            <p14:xfrm>
              <a:off x="3927539" y="3985531"/>
              <a:ext cx="85320" cy="129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0D4140C-A502-427B-A5F6-48E33F6D862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23219" y="3981211"/>
                <a:ext cx="93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0EA7BCE7-70C1-4CC9-9138-16AE06E77EA3}"/>
                  </a:ext>
                </a:extLst>
              </p14:cNvPr>
              <p14:cNvContentPartPr/>
              <p14:nvPr/>
            </p14:nvContentPartPr>
            <p14:xfrm>
              <a:off x="4092779" y="3967171"/>
              <a:ext cx="286920" cy="234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0EA7BCE7-70C1-4CC9-9138-16AE06E77EA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88459" y="3962851"/>
                <a:ext cx="295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6810891-87BE-44AA-A34C-104A62BC6B6B}"/>
                  </a:ext>
                </a:extLst>
              </p14:cNvPr>
              <p14:cNvContentPartPr/>
              <p14:nvPr/>
            </p14:nvContentPartPr>
            <p14:xfrm>
              <a:off x="4540259" y="3988771"/>
              <a:ext cx="55440" cy="2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6810891-87BE-44AA-A34C-104A62BC6B6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535939" y="3984451"/>
                <a:ext cx="640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F05ABA5-F383-4903-B906-02D249FBBFAD}"/>
                  </a:ext>
                </a:extLst>
              </p14:cNvPr>
              <p14:cNvContentPartPr/>
              <p14:nvPr/>
            </p14:nvContentPartPr>
            <p14:xfrm>
              <a:off x="4648259" y="3984811"/>
              <a:ext cx="189720" cy="226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F05ABA5-F383-4903-B906-02D249FBBF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43939" y="3980491"/>
                <a:ext cx="198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FDBBF18-D385-4716-A77F-3738F2D8D94C}"/>
                  </a:ext>
                </a:extLst>
              </p14:cNvPr>
              <p14:cNvContentPartPr/>
              <p14:nvPr/>
            </p14:nvContentPartPr>
            <p14:xfrm>
              <a:off x="4913579" y="3979771"/>
              <a:ext cx="109800" cy="93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FDBBF18-D385-4716-A77F-3738F2D8D94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09259" y="3975451"/>
                <a:ext cx="118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04F6308-2101-45D8-B57F-8801730DD29C}"/>
                  </a:ext>
                </a:extLst>
              </p14:cNvPr>
              <p14:cNvContentPartPr/>
              <p14:nvPr/>
            </p14:nvContentPartPr>
            <p14:xfrm>
              <a:off x="5202659" y="4015411"/>
              <a:ext cx="51480" cy="7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04F6308-2101-45D8-B57F-8801730DD29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98339" y="4011091"/>
                <a:ext cx="60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512EA07-E928-433A-AC2D-AF753C0D6097}"/>
                  </a:ext>
                </a:extLst>
              </p14:cNvPr>
              <p14:cNvContentPartPr/>
              <p14:nvPr/>
            </p14:nvContentPartPr>
            <p14:xfrm>
              <a:off x="5429099" y="3957091"/>
              <a:ext cx="311040" cy="36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512EA07-E928-433A-AC2D-AF753C0D609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24779" y="3952771"/>
                <a:ext cx="319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21BA278-7652-4A4A-B391-63695FC4BDF3}"/>
                  </a:ext>
                </a:extLst>
              </p14:cNvPr>
              <p14:cNvContentPartPr/>
              <p14:nvPr/>
            </p14:nvContentPartPr>
            <p14:xfrm>
              <a:off x="3258299" y="3530131"/>
              <a:ext cx="371160" cy="4302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21BA278-7652-4A4A-B391-63695FC4BD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253979" y="3525811"/>
                <a:ext cx="3798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795878C-BEE8-41A3-81D6-DBFCBB65DFCD}"/>
                  </a:ext>
                </a:extLst>
              </p14:cNvPr>
              <p14:cNvContentPartPr/>
              <p14:nvPr/>
            </p14:nvContentPartPr>
            <p14:xfrm>
              <a:off x="3555659" y="3911371"/>
              <a:ext cx="114480" cy="1134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795878C-BEE8-41A3-81D6-DBFCBB65DFC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51339" y="3907051"/>
                <a:ext cx="12312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9487952B-4F24-4BE3-B48C-80843F2CE626}"/>
              </a:ext>
            </a:extLst>
          </p:cNvPr>
          <p:cNvGrpSpPr/>
          <p:nvPr/>
        </p:nvGrpSpPr>
        <p:grpSpPr>
          <a:xfrm>
            <a:off x="3008099" y="3401251"/>
            <a:ext cx="470520" cy="175320"/>
            <a:chOff x="3008099" y="3401251"/>
            <a:chExt cx="4705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A167B54-1249-49F9-90FF-C470457D799D}"/>
                    </a:ext>
                  </a:extLst>
                </p14:cNvPr>
                <p14:cNvContentPartPr/>
                <p14:nvPr/>
              </p14:nvContentPartPr>
              <p14:xfrm>
                <a:off x="3358019" y="3401251"/>
                <a:ext cx="56880" cy="8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A167B54-1249-49F9-90FF-C470457D79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53699" y="3396931"/>
                  <a:ext cx="65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1C4C5EB-0794-41AB-872B-4CB00F5EDB19}"/>
                    </a:ext>
                  </a:extLst>
                </p14:cNvPr>
                <p14:cNvContentPartPr/>
                <p14:nvPr/>
              </p14:nvContentPartPr>
              <p14:xfrm>
                <a:off x="3431819" y="3473971"/>
                <a:ext cx="46800" cy="56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1C4C5EB-0794-41AB-872B-4CB00F5EDB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27499" y="3469651"/>
                  <a:ext cx="5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BD2046C-FB6F-4693-9E61-FC486135A53B}"/>
                    </a:ext>
                  </a:extLst>
                </p14:cNvPr>
                <p14:cNvContentPartPr/>
                <p14:nvPr/>
              </p14:nvContentPartPr>
              <p14:xfrm>
                <a:off x="3008099" y="3425011"/>
                <a:ext cx="81720" cy="145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BD2046C-FB6F-4693-9E61-FC486135A5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03779" y="3420691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034B286-7E1A-46F8-8F6C-BC933F7DFC4E}"/>
                    </a:ext>
                  </a:extLst>
                </p14:cNvPr>
                <p14:cNvContentPartPr/>
                <p14:nvPr/>
              </p14:nvContentPartPr>
              <p14:xfrm>
                <a:off x="3100619" y="3473251"/>
                <a:ext cx="47520" cy="103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034B286-7E1A-46F8-8F6C-BC933F7DFC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96299" y="3468931"/>
                  <a:ext cx="56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4CCC152-5A9A-44EA-A8FE-BCB6FB182083}"/>
                    </a:ext>
                  </a:extLst>
                </p14:cNvPr>
                <p14:cNvContentPartPr/>
                <p14:nvPr/>
              </p14:nvContentPartPr>
              <p14:xfrm>
                <a:off x="3197459" y="3401251"/>
                <a:ext cx="99000" cy="79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4CCC152-5A9A-44EA-A8FE-BCB6FB18208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93139" y="3396931"/>
                  <a:ext cx="1076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7EE70F05-AE28-40FA-8FBA-DFC4C66D184E}"/>
              </a:ext>
            </a:extLst>
          </p:cNvPr>
          <p:cNvGrpSpPr/>
          <p:nvPr/>
        </p:nvGrpSpPr>
        <p:grpSpPr>
          <a:xfrm>
            <a:off x="5573819" y="4315291"/>
            <a:ext cx="159840" cy="88920"/>
            <a:chOff x="5573819" y="4315291"/>
            <a:chExt cx="1598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4DF27C6-FF24-447D-9C07-DDA6C25CF05C}"/>
                    </a:ext>
                  </a:extLst>
                </p14:cNvPr>
                <p14:cNvContentPartPr/>
                <p14:nvPr/>
              </p14:nvContentPartPr>
              <p14:xfrm>
                <a:off x="5573819" y="4342651"/>
                <a:ext cx="110880" cy="12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4DF27C6-FF24-447D-9C07-DDA6C25CF05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69499" y="4338331"/>
                  <a:ext cx="11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034A88F-C9C2-4C74-9F82-105902BA9684}"/>
                    </a:ext>
                  </a:extLst>
                </p14:cNvPr>
                <p14:cNvContentPartPr/>
                <p14:nvPr/>
              </p14:nvContentPartPr>
              <p14:xfrm>
                <a:off x="5654459" y="4315291"/>
                <a:ext cx="79200" cy="88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034A88F-C9C2-4C74-9F82-105902BA96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50139" y="4310971"/>
                  <a:ext cx="878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A52EC82-ECF6-4F7F-8A67-998673D662F7}"/>
              </a:ext>
            </a:extLst>
          </p:cNvPr>
          <p:cNvGrpSpPr/>
          <p:nvPr/>
        </p:nvGrpSpPr>
        <p:grpSpPr>
          <a:xfrm>
            <a:off x="8373179" y="1554451"/>
            <a:ext cx="3080160" cy="609120"/>
            <a:chOff x="8373179" y="1554451"/>
            <a:chExt cx="308016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52B7BBC-508C-497E-9F9C-61ACD5840694}"/>
                    </a:ext>
                  </a:extLst>
                </p14:cNvPr>
                <p14:cNvContentPartPr/>
                <p14:nvPr/>
              </p14:nvContentPartPr>
              <p14:xfrm>
                <a:off x="8373179" y="1806091"/>
                <a:ext cx="191160" cy="1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52B7BBC-508C-497E-9F9C-61ACD58406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68859" y="1801771"/>
                  <a:ext cx="199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33ABBBE-5EE4-4EA4-96B6-C5F22B37A5BF}"/>
                    </a:ext>
                  </a:extLst>
                </p14:cNvPr>
                <p14:cNvContentPartPr/>
                <p14:nvPr/>
              </p14:nvContentPartPr>
              <p14:xfrm>
                <a:off x="8373179" y="1839211"/>
                <a:ext cx="198000" cy="18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33ABBBE-5EE4-4EA4-96B6-C5F22B37A5B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68859" y="1834891"/>
                  <a:ext cx="206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E0A253-622D-43AE-81B3-59636B65C12B}"/>
                    </a:ext>
                  </a:extLst>
                </p14:cNvPr>
                <p14:cNvContentPartPr/>
                <p14:nvPr/>
              </p14:nvContentPartPr>
              <p14:xfrm>
                <a:off x="8544179" y="1758931"/>
                <a:ext cx="128880" cy="151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E0A253-622D-43AE-81B3-59636B65C12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39859" y="1754611"/>
                  <a:ext cx="13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989887-E463-4689-AAA6-8F43DF3CE593}"/>
                    </a:ext>
                  </a:extLst>
                </p14:cNvPr>
                <p14:cNvContentPartPr/>
                <p14:nvPr/>
              </p14:nvContentPartPr>
              <p14:xfrm>
                <a:off x="8970059" y="1721851"/>
                <a:ext cx="88200" cy="119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989887-E463-4689-AAA6-8F43DF3CE5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65739" y="1717531"/>
                  <a:ext cx="96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B6CB87-9758-4156-B86E-A232E0590F3B}"/>
                    </a:ext>
                  </a:extLst>
                </p14:cNvPr>
                <p14:cNvContentPartPr/>
                <p14:nvPr/>
              </p14:nvContentPartPr>
              <p14:xfrm>
                <a:off x="9093899" y="1747051"/>
                <a:ext cx="185040" cy="53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B6CB87-9758-4156-B86E-A232E0590F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89579" y="1742731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C5A260A-8A5E-4A8E-9DF7-72C4C5549EF2}"/>
                    </a:ext>
                  </a:extLst>
                </p14:cNvPr>
                <p14:cNvContentPartPr/>
                <p14:nvPr/>
              </p14:nvContentPartPr>
              <p14:xfrm>
                <a:off x="9256979" y="1689811"/>
                <a:ext cx="18360" cy="1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C5A260A-8A5E-4A8E-9DF7-72C4C5549EF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52659" y="1685491"/>
                  <a:ext cx="27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12720FC-EF46-4C56-92B4-2E0E51D32AAF}"/>
                    </a:ext>
                  </a:extLst>
                </p14:cNvPr>
                <p14:cNvContentPartPr/>
                <p14:nvPr/>
              </p14:nvContentPartPr>
              <p14:xfrm>
                <a:off x="9318539" y="1715371"/>
                <a:ext cx="74160" cy="77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12720FC-EF46-4C56-92B4-2E0E51D32A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4219" y="1711051"/>
                  <a:ext cx="82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F63B244-1C55-461D-8E11-9A4A954A70A3}"/>
                    </a:ext>
                  </a:extLst>
                </p14:cNvPr>
                <p14:cNvContentPartPr/>
                <p14:nvPr/>
              </p14:nvContentPartPr>
              <p14:xfrm>
                <a:off x="9443099" y="1708891"/>
                <a:ext cx="113400" cy="92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F63B244-1C55-461D-8E11-9A4A954A70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8779" y="1704571"/>
                  <a:ext cx="122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A81EFE3-A7F7-4C5D-A9B2-89F8EC01390C}"/>
                    </a:ext>
                  </a:extLst>
                </p14:cNvPr>
                <p14:cNvContentPartPr/>
                <p14:nvPr/>
              </p14:nvContentPartPr>
              <p14:xfrm>
                <a:off x="9775739" y="1688371"/>
                <a:ext cx="340200" cy="120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A81EFE3-A7F7-4C5D-A9B2-89F8EC0139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1419" y="1684051"/>
                  <a:ext cx="348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BB75D11-A56A-4CB0-AD0F-8BD3BE7AC76A}"/>
                    </a:ext>
                  </a:extLst>
                </p14:cNvPr>
                <p14:cNvContentPartPr/>
                <p14:nvPr/>
              </p14:nvContentPartPr>
              <p14:xfrm>
                <a:off x="10259219" y="1682971"/>
                <a:ext cx="309600" cy="110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BB75D11-A56A-4CB0-AD0F-8BD3BE7AC7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54899" y="1678651"/>
                  <a:ext cx="31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434FB13-F47F-4EE4-8A91-5A4BC318726D}"/>
                    </a:ext>
                  </a:extLst>
                </p14:cNvPr>
                <p14:cNvContentPartPr/>
                <p14:nvPr/>
              </p14:nvContentPartPr>
              <p14:xfrm>
                <a:off x="10741259" y="1676851"/>
                <a:ext cx="94320" cy="89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434FB13-F47F-4EE4-8A91-5A4BC31872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36939" y="1672531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7EEF9CF-E3B6-49D4-A6F3-7BFA8B69EDA5}"/>
                    </a:ext>
                  </a:extLst>
                </p14:cNvPr>
                <p14:cNvContentPartPr/>
                <p14:nvPr/>
              </p14:nvContentPartPr>
              <p14:xfrm>
                <a:off x="10860419" y="1554451"/>
                <a:ext cx="36720" cy="216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7EEF9CF-E3B6-49D4-A6F3-7BFA8B69ED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56099" y="1550131"/>
                  <a:ext cx="45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4B416BE-73D2-49E0-A146-06680468EDE2}"/>
                    </a:ext>
                  </a:extLst>
                </p14:cNvPr>
                <p14:cNvContentPartPr/>
                <p14:nvPr/>
              </p14:nvContentPartPr>
              <p14:xfrm>
                <a:off x="10948259" y="1635451"/>
                <a:ext cx="152280" cy="108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4B416BE-73D2-49E0-A146-06680468ED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3939" y="1631131"/>
                  <a:ext cx="160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168F8C0-74C1-4021-8A69-490CC0B4F205}"/>
                    </a:ext>
                  </a:extLst>
                </p14:cNvPr>
                <p14:cNvContentPartPr/>
                <p14:nvPr/>
              </p14:nvContentPartPr>
              <p14:xfrm>
                <a:off x="11086139" y="1668211"/>
                <a:ext cx="104040" cy="58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168F8C0-74C1-4021-8A69-490CC0B4F2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81819" y="1663891"/>
                  <a:ext cx="112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36253AF-EE87-41C1-AF6F-663498224D0E}"/>
                    </a:ext>
                  </a:extLst>
                </p14:cNvPr>
                <p14:cNvContentPartPr/>
                <p14:nvPr/>
              </p14:nvContentPartPr>
              <p14:xfrm>
                <a:off x="11174339" y="1565251"/>
                <a:ext cx="279000" cy="291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36253AF-EE87-41C1-AF6F-663498224D0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70019" y="1560931"/>
                  <a:ext cx="287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F0EA696-7040-4BF9-AC74-09D18CB2ECE8}"/>
                    </a:ext>
                  </a:extLst>
                </p14:cNvPr>
                <p14:cNvContentPartPr/>
                <p14:nvPr/>
              </p14:nvContentPartPr>
              <p14:xfrm>
                <a:off x="8724899" y="2083651"/>
                <a:ext cx="202320" cy="78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F0EA696-7040-4BF9-AC74-09D18CB2ECE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20579" y="2079331"/>
                  <a:ext cx="210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2B6ACB-7C53-46CF-9401-EE06E1CFCF2F}"/>
                    </a:ext>
                  </a:extLst>
                </p14:cNvPr>
                <p14:cNvContentPartPr/>
                <p14:nvPr/>
              </p14:nvContentPartPr>
              <p14:xfrm>
                <a:off x="8908139" y="2006251"/>
                <a:ext cx="22320" cy="1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2B6ACB-7C53-46CF-9401-EE06E1CFCF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03459" y="2001931"/>
                  <a:ext cx="309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0DE65D0-470D-4B7B-A9D4-B0B7FE920C41}"/>
                    </a:ext>
                  </a:extLst>
                </p14:cNvPr>
                <p14:cNvContentPartPr/>
                <p14:nvPr/>
              </p14:nvContentPartPr>
              <p14:xfrm>
                <a:off x="9103979" y="1973491"/>
                <a:ext cx="273960" cy="127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0DE65D0-470D-4B7B-A9D4-B0B7FE920C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99659" y="1969171"/>
                  <a:ext cx="282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7122770-BA8F-474F-8CAF-99E6B9146591}"/>
                    </a:ext>
                  </a:extLst>
                </p14:cNvPr>
                <p14:cNvContentPartPr/>
                <p14:nvPr/>
              </p14:nvContentPartPr>
              <p14:xfrm>
                <a:off x="9485939" y="1989691"/>
                <a:ext cx="140040" cy="106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7122770-BA8F-474F-8CAF-99E6B91465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81619" y="1985371"/>
                  <a:ext cx="148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7EF0413-602A-4268-874E-7D6922D3C9B3}"/>
                    </a:ext>
                  </a:extLst>
                </p14:cNvPr>
                <p14:cNvContentPartPr/>
                <p14:nvPr/>
              </p14:nvContentPartPr>
              <p14:xfrm>
                <a:off x="9665939" y="1916971"/>
                <a:ext cx="25560" cy="148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7EF0413-602A-4268-874E-7D6922D3C9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61619" y="1912651"/>
                  <a:ext cx="3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0AC6A6D-A746-461F-8C2A-1F6A49C9F8E3}"/>
                    </a:ext>
                  </a:extLst>
                </p14:cNvPr>
                <p14:cNvContentPartPr/>
                <p14:nvPr/>
              </p14:nvContentPartPr>
              <p14:xfrm>
                <a:off x="9715259" y="1986091"/>
                <a:ext cx="111240" cy="91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0AC6A6D-A746-461F-8C2A-1F6A49C9F8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10939" y="1981771"/>
                  <a:ext cx="119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8BCD8B7-2557-44BB-8AFF-7F8111E3BF71}"/>
                    </a:ext>
                  </a:extLst>
                </p14:cNvPr>
                <p14:cNvContentPartPr/>
                <p14:nvPr/>
              </p14:nvContentPartPr>
              <p14:xfrm>
                <a:off x="9827219" y="1984291"/>
                <a:ext cx="92880" cy="94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8BCD8B7-2557-44BB-8AFF-7F8111E3BF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22899" y="1979971"/>
                  <a:ext cx="101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F2F515E-E71C-4C1E-BD5D-9954F00AAF49}"/>
                    </a:ext>
                  </a:extLst>
                </p14:cNvPr>
                <p14:cNvContentPartPr/>
                <p14:nvPr/>
              </p14:nvContentPartPr>
              <p14:xfrm>
                <a:off x="9933779" y="1882051"/>
                <a:ext cx="150840" cy="178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F2F515E-E71C-4C1E-BD5D-9954F00AAF4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29459" y="1877731"/>
                  <a:ext cx="159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EDFF6FD-FFDD-4150-BA4C-B9B5828E2729}"/>
                    </a:ext>
                  </a:extLst>
                </p14:cNvPr>
                <p14:cNvContentPartPr/>
                <p14:nvPr/>
              </p14:nvContentPartPr>
              <p14:xfrm>
                <a:off x="10069859" y="1920931"/>
                <a:ext cx="27000" cy="4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EDFF6FD-FFDD-4150-BA4C-B9B5828E27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65539" y="1916611"/>
                  <a:ext cx="35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630DD2C-B7A4-4EED-A07D-93E87EF6F760}"/>
                    </a:ext>
                  </a:extLst>
                </p14:cNvPr>
                <p14:cNvContentPartPr/>
                <p14:nvPr/>
              </p14:nvContentPartPr>
              <p14:xfrm>
                <a:off x="10076699" y="1986091"/>
                <a:ext cx="142200" cy="78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630DD2C-B7A4-4EED-A07D-93E87EF6F7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72379" y="1981771"/>
                  <a:ext cx="150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877FBA6-9C8A-4919-8017-08CFDE3D4CED}"/>
                    </a:ext>
                  </a:extLst>
                </p14:cNvPr>
                <p14:cNvContentPartPr/>
                <p14:nvPr/>
              </p14:nvContentPartPr>
              <p14:xfrm>
                <a:off x="10375499" y="1958371"/>
                <a:ext cx="105480" cy="205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877FBA6-9C8A-4919-8017-08CFDE3D4C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71179" y="1954051"/>
                  <a:ext cx="114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251643D-A964-4383-8AD2-9435EBEE5DD9}"/>
                    </a:ext>
                  </a:extLst>
                </p14:cNvPr>
                <p14:cNvContentPartPr/>
                <p14:nvPr/>
              </p14:nvContentPartPr>
              <p14:xfrm>
                <a:off x="10483139" y="1889611"/>
                <a:ext cx="213480" cy="138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251643D-A964-4383-8AD2-9435EBEE5DD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78819" y="1885291"/>
                  <a:ext cx="222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E86866A-D829-41E7-8E9E-1DDEDE5FC3F6}"/>
                    </a:ext>
                  </a:extLst>
                </p14:cNvPr>
                <p14:cNvContentPartPr/>
                <p14:nvPr/>
              </p14:nvContentPartPr>
              <p14:xfrm>
                <a:off x="10643339" y="1931731"/>
                <a:ext cx="92520" cy="60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E86866A-D829-41E7-8E9E-1DDEDE5FC3F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39019" y="1927411"/>
                  <a:ext cx="101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C18537F-C8C1-4D78-83CA-A51BDFF25F03}"/>
                    </a:ext>
                  </a:extLst>
                </p14:cNvPr>
                <p14:cNvContentPartPr/>
                <p14:nvPr/>
              </p14:nvContentPartPr>
              <p14:xfrm>
                <a:off x="10868699" y="1894291"/>
                <a:ext cx="209160" cy="232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C18537F-C8C1-4D78-83CA-A51BDFF25F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64379" y="1889971"/>
                  <a:ext cx="217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12CD0B0-B13D-4CE4-B754-27F69850E2B3}"/>
                    </a:ext>
                  </a:extLst>
                </p14:cNvPr>
                <p14:cNvContentPartPr/>
                <p14:nvPr/>
              </p14:nvContentPartPr>
              <p14:xfrm>
                <a:off x="11150939" y="1864411"/>
                <a:ext cx="257040" cy="139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12CD0B0-B13D-4CE4-B754-27F69850E2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46619" y="1860091"/>
                  <a:ext cx="2656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82E70FB8-782A-489C-AC40-17E616F81010}"/>
              </a:ext>
            </a:extLst>
          </p:cNvPr>
          <p:cNvGrpSpPr/>
          <p:nvPr/>
        </p:nvGrpSpPr>
        <p:grpSpPr>
          <a:xfrm>
            <a:off x="8647499" y="2249611"/>
            <a:ext cx="3105360" cy="835920"/>
            <a:chOff x="8647499" y="2249611"/>
            <a:chExt cx="3105360" cy="83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96D307-E909-4E86-9290-1F0115B412C9}"/>
                    </a:ext>
                  </a:extLst>
                </p14:cNvPr>
                <p14:cNvContentPartPr/>
                <p14:nvPr/>
              </p14:nvContentPartPr>
              <p14:xfrm>
                <a:off x="11405819" y="2255371"/>
                <a:ext cx="243360" cy="276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96D307-E909-4E86-9290-1F0115B412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01499" y="2251051"/>
                  <a:ext cx="252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0F6EB69-4273-4FA7-BB83-E993043AD816}"/>
                    </a:ext>
                  </a:extLst>
                </p14:cNvPr>
                <p14:cNvContentPartPr/>
                <p14:nvPr/>
              </p14:nvContentPartPr>
              <p14:xfrm>
                <a:off x="8708339" y="2327011"/>
                <a:ext cx="36000" cy="60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0F6EB69-4273-4FA7-BB83-E993043AD81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04019" y="2322691"/>
                  <a:ext cx="44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6F7D922-DFA5-4A13-9A1F-82A3B9AAD681}"/>
                    </a:ext>
                  </a:extLst>
                </p14:cNvPr>
                <p14:cNvContentPartPr/>
                <p14:nvPr/>
              </p14:nvContentPartPr>
              <p14:xfrm>
                <a:off x="8691059" y="2272651"/>
                <a:ext cx="95400" cy="151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6F7D922-DFA5-4A13-9A1F-82A3B9AAD6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86739" y="2268331"/>
                  <a:ext cx="10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AD170CC-ABED-4DE2-A4C9-F8654363FCC6}"/>
                    </a:ext>
                  </a:extLst>
                </p14:cNvPr>
                <p14:cNvContentPartPr/>
                <p14:nvPr/>
              </p14:nvContentPartPr>
              <p14:xfrm>
                <a:off x="8811299" y="2249611"/>
                <a:ext cx="114480" cy="1472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AD170CC-ABED-4DE2-A4C9-F8654363FCC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06979" y="2245291"/>
                  <a:ext cx="123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BBDF885-6878-4CF9-B200-B935C9BF00C9}"/>
                    </a:ext>
                  </a:extLst>
                </p14:cNvPr>
                <p14:cNvContentPartPr/>
                <p14:nvPr/>
              </p14:nvContentPartPr>
              <p14:xfrm>
                <a:off x="9002459" y="2310811"/>
                <a:ext cx="133200" cy="17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BBDF885-6878-4CF9-B200-B935C9BF00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98139" y="2306491"/>
                  <a:ext cx="141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6796700-400C-432C-87E6-6ABF9A72A106}"/>
                    </a:ext>
                  </a:extLst>
                </p14:cNvPr>
                <p14:cNvContentPartPr/>
                <p14:nvPr/>
              </p14:nvContentPartPr>
              <p14:xfrm>
                <a:off x="9193259" y="2279131"/>
                <a:ext cx="78120" cy="99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6796700-400C-432C-87E6-6ABF9A72A10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88939" y="2274811"/>
                  <a:ext cx="8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E610748-1BEB-42FB-A3D5-0506FB8382AF}"/>
                    </a:ext>
                  </a:extLst>
                </p14:cNvPr>
                <p14:cNvContentPartPr/>
                <p14:nvPr/>
              </p14:nvContentPartPr>
              <p14:xfrm>
                <a:off x="9294059" y="2311891"/>
                <a:ext cx="481320" cy="90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E610748-1BEB-42FB-A3D5-0506FB8382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89739" y="2307571"/>
                  <a:ext cx="489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EEDC781-E622-49A3-89D4-93C0CB6CD70E}"/>
                    </a:ext>
                  </a:extLst>
                </p14:cNvPr>
                <p14:cNvContentPartPr/>
                <p14:nvPr/>
              </p14:nvContentPartPr>
              <p14:xfrm>
                <a:off x="9951779" y="2313331"/>
                <a:ext cx="243720" cy="87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EEDC781-E622-49A3-89D4-93C0CB6CD7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47459" y="2309011"/>
                  <a:ext cx="252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E6C74D8-1483-401B-B2B3-543AD2BDF2AB}"/>
                    </a:ext>
                  </a:extLst>
                </p14:cNvPr>
                <p14:cNvContentPartPr/>
                <p14:nvPr/>
              </p14:nvContentPartPr>
              <p14:xfrm>
                <a:off x="10433099" y="2349331"/>
                <a:ext cx="175680" cy="75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E6C74D8-1483-401B-B2B3-543AD2BDF2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28779" y="2345011"/>
                  <a:ext cx="184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1DBC341-AAF3-4DBE-BDBD-2C8022349986}"/>
                    </a:ext>
                  </a:extLst>
                </p14:cNvPr>
                <p14:cNvContentPartPr/>
                <p14:nvPr/>
              </p14:nvContentPartPr>
              <p14:xfrm>
                <a:off x="10611299" y="2296051"/>
                <a:ext cx="23040" cy="15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1DBC341-AAF3-4DBE-BDBD-2C802234998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06979" y="2291731"/>
                  <a:ext cx="31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D33F6FC-B5F1-43A7-844E-29C8978FEE5F}"/>
                    </a:ext>
                  </a:extLst>
                </p14:cNvPr>
                <p14:cNvContentPartPr/>
                <p14:nvPr/>
              </p14:nvContentPartPr>
              <p14:xfrm>
                <a:off x="10653059" y="2338891"/>
                <a:ext cx="121320" cy="88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D33F6FC-B5F1-43A7-844E-29C8978FEE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48739" y="2334571"/>
                  <a:ext cx="12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78CD960-0E76-46E8-BF83-EF81F1EA7050}"/>
                    </a:ext>
                  </a:extLst>
                </p14:cNvPr>
                <p14:cNvContentPartPr/>
                <p14:nvPr/>
              </p14:nvContentPartPr>
              <p14:xfrm>
                <a:off x="10767539" y="2319451"/>
                <a:ext cx="164520" cy="86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78CD960-0E76-46E8-BF83-EF81F1EA70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63219" y="2315131"/>
                  <a:ext cx="17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B179BC0-6071-4974-B920-FC5D25DCF2DD}"/>
                    </a:ext>
                  </a:extLst>
                </p14:cNvPr>
                <p14:cNvContentPartPr/>
                <p14:nvPr/>
              </p14:nvContentPartPr>
              <p14:xfrm>
                <a:off x="10911539" y="2319091"/>
                <a:ext cx="111600" cy="78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B179BC0-6071-4974-B920-FC5D25DCF2D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07219" y="2314771"/>
                  <a:ext cx="120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7F5B201-5278-4F87-90FF-78D314C7BE07}"/>
                    </a:ext>
                  </a:extLst>
                </p14:cNvPr>
                <p14:cNvContentPartPr/>
                <p14:nvPr/>
              </p14:nvContentPartPr>
              <p14:xfrm>
                <a:off x="11051219" y="2322331"/>
                <a:ext cx="64800" cy="68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7F5B201-5278-4F87-90FF-78D314C7BE0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46899" y="2318011"/>
                  <a:ext cx="73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0D9C3E4-D69E-4EB7-9FA4-AE55536D32C5}"/>
                    </a:ext>
                  </a:extLst>
                </p14:cNvPr>
                <p14:cNvContentPartPr/>
                <p14:nvPr/>
              </p14:nvContentPartPr>
              <p14:xfrm>
                <a:off x="11144459" y="2323771"/>
                <a:ext cx="87120" cy="70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0D9C3E4-D69E-4EB7-9FA4-AE55536D32C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40139" y="2319451"/>
                  <a:ext cx="95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575A64A-460C-490C-9FB7-DEA3FAE2F944}"/>
                    </a:ext>
                  </a:extLst>
                </p14:cNvPr>
                <p14:cNvContentPartPr/>
                <p14:nvPr/>
              </p14:nvContentPartPr>
              <p14:xfrm>
                <a:off x="8701139" y="2698891"/>
                <a:ext cx="360" cy="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575A64A-460C-490C-9FB7-DEA3FAE2F94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96819" y="2694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52FA8B-AE15-4746-8B9B-23630CAA3BFB}"/>
                    </a:ext>
                  </a:extLst>
                </p14:cNvPr>
                <p14:cNvContentPartPr/>
                <p14:nvPr/>
              </p14:nvContentPartPr>
              <p14:xfrm>
                <a:off x="8680259" y="2597731"/>
                <a:ext cx="157680" cy="101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52FA8B-AE15-4746-8B9B-23630CAA3BF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75939" y="2593411"/>
                  <a:ext cx="166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8028A8A-5D49-4612-86F2-C02EE0C29E3D}"/>
                    </a:ext>
                  </a:extLst>
                </p14:cNvPr>
                <p14:cNvContentPartPr/>
                <p14:nvPr/>
              </p14:nvContentPartPr>
              <p14:xfrm>
                <a:off x="8869979" y="2625451"/>
                <a:ext cx="178920" cy="63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8028A8A-5D49-4612-86F2-C02EE0C29E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65659" y="2621131"/>
                  <a:ext cx="187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F0CD5CA-CEED-43E3-8563-45841D2D653C}"/>
                    </a:ext>
                  </a:extLst>
                </p14:cNvPr>
                <p14:cNvContentPartPr/>
                <p14:nvPr/>
              </p14:nvContentPartPr>
              <p14:xfrm>
                <a:off x="9110819" y="2595931"/>
                <a:ext cx="160560" cy="241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F0CD5CA-CEED-43E3-8563-45841D2D653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06499" y="2591611"/>
                  <a:ext cx="169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BC48AD5-69E1-4F72-A739-432D755F5A8C}"/>
                    </a:ext>
                  </a:extLst>
                </p14:cNvPr>
                <p14:cNvContentPartPr/>
                <p14:nvPr/>
              </p14:nvContentPartPr>
              <p14:xfrm>
                <a:off x="9430499" y="2571091"/>
                <a:ext cx="106200" cy="92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BC48AD5-69E1-4F72-A739-432D755F5A8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26179" y="2566771"/>
                  <a:ext cx="114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69888AA-E031-4809-903B-61CF958806A4}"/>
                    </a:ext>
                  </a:extLst>
                </p14:cNvPr>
                <p14:cNvContentPartPr/>
                <p14:nvPr/>
              </p14:nvContentPartPr>
              <p14:xfrm>
                <a:off x="9592499" y="2569291"/>
                <a:ext cx="141840" cy="77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69888AA-E031-4809-903B-61CF958806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88179" y="2564971"/>
                  <a:ext cx="150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D0A97E9-E2E2-4FAE-976C-F9BEC779859E}"/>
                    </a:ext>
                  </a:extLst>
                </p14:cNvPr>
                <p14:cNvContentPartPr/>
                <p14:nvPr/>
              </p14:nvContentPartPr>
              <p14:xfrm>
                <a:off x="9734339" y="2550211"/>
                <a:ext cx="110520" cy="227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D0A97E9-E2E2-4FAE-976C-F9BEC779859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30019" y="2545891"/>
                  <a:ext cx="119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5453EDE-F6A4-4AF5-A125-55E581956B2F}"/>
                    </a:ext>
                  </a:extLst>
                </p14:cNvPr>
                <p14:cNvContentPartPr/>
                <p14:nvPr/>
              </p14:nvContentPartPr>
              <p14:xfrm>
                <a:off x="9840539" y="2606011"/>
                <a:ext cx="360" cy="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5453EDE-F6A4-4AF5-A125-55E581956B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36219" y="2601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DD59AE9-1FA6-4712-9107-DD708AE8FA54}"/>
                    </a:ext>
                  </a:extLst>
                </p14:cNvPr>
                <p14:cNvContentPartPr/>
                <p14:nvPr/>
              </p14:nvContentPartPr>
              <p14:xfrm>
                <a:off x="9805979" y="2548771"/>
                <a:ext cx="126000" cy="219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DD59AE9-1FA6-4712-9107-DD708AE8FA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01659" y="2544451"/>
                  <a:ext cx="13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2EEC3F1-8E4E-4EE0-8B37-B4AC947716DF}"/>
                    </a:ext>
                  </a:extLst>
                </p14:cNvPr>
                <p14:cNvContentPartPr/>
                <p14:nvPr/>
              </p14:nvContentPartPr>
              <p14:xfrm>
                <a:off x="9955739" y="2491531"/>
                <a:ext cx="60120" cy="150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2EEC3F1-8E4E-4EE0-8B37-B4AC947716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51419" y="2487211"/>
                  <a:ext cx="68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198DC8A-B6F3-40CA-9EDF-C6D8548E95CC}"/>
                    </a:ext>
                  </a:extLst>
                </p14:cNvPr>
                <p14:cNvContentPartPr/>
                <p14:nvPr/>
              </p14:nvContentPartPr>
              <p14:xfrm>
                <a:off x="10002539" y="2574691"/>
                <a:ext cx="97560" cy="227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198DC8A-B6F3-40CA-9EDF-C6D8548E95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98219" y="2570371"/>
                  <a:ext cx="106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0556A53-2EA0-469B-AA69-28012D73736A}"/>
                    </a:ext>
                  </a:extLst>
                </p14:cNvPr>
                <p14:cNvContentPartPr/>
                <p14:nvPr/>
              </p14:nvContentPartPr>
              <p14:xfrm>
                <a:off x="10243019" y="2591971"/>
                <a:ext cx="236520" cy="84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0556A53-2EA0-469B-AA69-28012D73736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38699" y="2587651"/>
                  <a:ext cx="245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DCF345F-C016-4097-8D48-A5A4C1BFC19B}"/>
                    </a:ext>
                  </a:extLst>
                </p14:cNvPr>
                <p14:cNvContentPartPr/>
                <p14:nvPr/>
              </p14:nvContentPartPr>
              <p14:xfrm>
                <a:off x="10497179" y="2571811"/>
                <a:ext cx="12600" cy="91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DCF345F-C016-4097-8D48-A5A4C1BFC1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92859" y="2567491"/>
                  <a:ext cx="2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A94998-2C4B-440C-AE06-432D513848D9}"/>
                    </a:ext>
                  </a:extLst>
                </p14:cNvPr>
                <p14:cNvContentPartPr/>
                <p14:nvPr/>
              </p14:nvContentPartPr>
              <p14:xfrm>
                <a:off x="10541819" y="2513131"/>
                <a:ext cx="77040" cy="135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A94998-2C4B-440C-AE06-432D513848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37499" y="2508811"/>
                  <a:ext cx="85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2053C49-40C6-4761-B600-C876CB8ADDBC}"/>
                    </a:ext>
                  </a:extLst>
                </p14:cNvPr>
                <p14:cNvContentPartPr/>
                <p14:nvPr/>
              </p14:nvContentPartPr>
              <p14:xfrm>
                <a:off x="10466939" y="2486491"/>
                <a:ext cx="41040" cy="4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2053C49-40C6-4761-B600-C876CB8ADDB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62619" y="2482171"/>
                  <a:ext cx="49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643FD60-FF62-4517-951D-71D8FAA00177}"/>
                    </a:ext>
                  </a:extLst>
                </p14:cNvPr>
                <p14:cNvContentPartPr/>
                <p14:nvPr/>
              </p14:nvContentPartPr>
              <p14:xfrm>
                <a:off x="10738379" y="2499451"/>
                <a:ext cx="91440" cy="133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643FD60-FF62-4517-951D-71D8FAA0017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34059" y="2495131"/>
                  <a:ext cx="10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ABD38A-C1AC-444D-8E78-350BFE733919}"/>
                    </a:ext>
                  </a:extLst>
                </p14:cNvPr>
                <p14:cNvContentPartPr/>
                <p14:nvPr/>
              </p14:nvContentPartPr>
              <p14:xfrm>
                <a:off x="10845299" y="2547691"/>
                <a:ext cx="313560" cy="94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ABD38A-C1AC-444D-8E78-350BFE73391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40979" y="2543371"/>
                  <a:ext cx="322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E8CB363-4A7A-4F7A-8367-1C38EF07A1F2}"/>
                    </a:ext>
                  </a:extLst>
                </p14:cNvPr>
                <p14:cNvContentPartPr/>
                <p14:nvPr/>
              </p14:nvContentPartPr>
              <p14:xfrm>
                <a:off x="11283779" y="2564251"/>
                <a:ext cx="210600" cy="61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E8CB363-4A7A-4F7A-8367-1C38EF07A1F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279459" y="2559931"/>
                  <a:ext cx="219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EE08062-BE5C-43CB-B1AD-4CFDA8DC99E6}"/>
                    </a:ext>
                  </a:extLst>
                </p14:cNvPr>
                <p14:cNvContentPartPr/>
                <p14:nvPr/>
              </p14:nvContentPartPr>
              <p14:xfrm>
                <a:off x="11561699" y="2503051"/>
                <a:ext cx="184680" cy="302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EE08062-BE5C-43CB-B1AD-4CFDA8DC99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57379" y="2498731"/>
                  <a:ext cx="193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8886EC0-C5B9-4E81-A460-C7766298226A}"/>
                    </a:ext>
                  </a:extLst>
                </p14:cNvPr>
                <p14:cNvContentPartPr/>
                <p14:nvPr/>
              </p14:nvContentPartPr>
              <p14:xfrm>
                <a:off x="8647499" y="2906611"/>
                <a:ext cx="136800" cy="105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8886EC0-C5B9-4E81-A460-C776629822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43179" y="2902291"/>
                  <a:ext cx="145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DC0102-A858-4F94-B7C1-5C31A8944C81}"/>
                    </a:ext>
                  </a:extLst>
                </p14:cNvPr>
                <p14:cNvContentPartPr/>
                <p14:nvPr/>
              </p14:nvContentPartPr>
              <p14:xfrm>
                <a:off x="8895179" y="2897971"/>
                <a:ext cx="410400" cy="178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DC0102-A858-4F94-B7C1-5C31A8944C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90859" y="2893651"/>
                  <a:ext cx="41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3E79D98-9F99-45C2-86F6-94F965C95D40}"/>
                    </a:ext>
                  </a:extLst>
                </p14:cNvPr>
                <p14:cNvContentPartPr/>
                <p14:nvPr/>
              </p14:nvContentPartPr>
              <p14:xfrm>
                <a:off x="9490979" y="2895811"/>
                <a:ext cx="84600" cy="113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3E79D98-9F99-45C2-86F6-94F965C95D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86659" y="2891491"/>
                  <a:ext cx="93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0BBDCC4-E600-46E3-8098-A8554DB924FA}"/>
                    </a:ext>
                  </a:extLst>
                </p14:cNvPr>
                <p14:cNvContentPartPr/>
                <p14:nvPr/>
              </p14:nvContentPartPr>
              <p14:xfrm>
                <a:off x="9621659" y="2908051"/>
                <a:ext cx="178200" cy="83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0BBDCC4-E600-46E3-8098-A8554DB924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17339" y="2903731"/>
                  <a:ext cx="18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A8F06B9-7838-4B0F-969A-8F6BFC9ED4B0}"/>
                    </a:ext>
                  </a:extLst>
                </p14:cNvPr>
                <p14:cNvContentPartPr/>
                <p14:nvPr/>
              </p14:nvContentPartPr>
              <p14:xfrm>
                <a:off x="9831539" y="2908771"/>
                <a:ext cx="135000" cy="71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A8F06B9-7838-4B0F-969A-8F6BFC9ED4B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27219" y="2904451"/>
                  <a:ext cx="143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9E5B686-1470-441B-A294-59ABE5E2F9BC}"/>
                    </a:ext>
                  </a:extLst>
                </p14:cNvPr>
                <p14:cNvContentPartPr/>
                <p14:nvPr/>
              </p14:nvContentPartPr>
              <p14:xfrm>
                <a:off x="9979499" y="2852611"/>
                <a:ext cx="94680" cy="121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9E5B686-1470-441B-A294-59ABE5E2F9B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75179" y="2848291"/>
                  <a:ext cx="103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B036335-A3A4-4DAF-9EB5-78E43EC4FF73}"/>
                    </a:ext>
                  </a:extLst>
                </p14:cNvPr>
                <p14:cNvContentPartPr/>
                <p14:nvPr/>
              </p14:nvContentPartPr>
              <p14:xfrm>
                <a:off x="9385859" y="3032611"/>
                <a:ext cx="728640" cy="47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B036335-A3A4-4DAF-9EB5-78E43EC4FF7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81539" y="3028291"/>
                  <a:ext cx="737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870DAE9-9E60-4472-8692-0D41D8E2D566}"/>
                    </a:ext>
                  </a:extLst>
                </p14:cNvPr>
                <p14:cNvContentPartPr/>
                <p14:nvPr/>
              </p14:nvContentPartPr>
              <p14:xfrm>
                <a:off x="10332659" y="2906971"/>
                <a:ext cx="78480" cy="178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870DAE9-9E60-4472-8692-0D41D8E2D56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28339" y="2902651"/>
                  <a:ext cx="87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BE0AAC-440C-4719-B8B4-414B79373A87}"/>
                    </a:ext>
                  </a:extLst>
                </p14:cNvPr>
                <p14:cNvContentPartPr/>
                <p14:nvPr/>
              </p14:nvContentPartPr>
              <p14:xfrm>
                <a:off x="10447499" y="2868451"/>
                <a:ext cx="216360" cy="139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BE0AAC-440C-4719-B8B4-414B79373A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43179" y="2864131"/>
                  <a:ext cx="225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4222481-12CF-41FE-A998-D8FF13C86E59}"/>
                    </a:ext>
                  </a:extLst>
                </p14:cNvPr>
                <p14:cNvContentPartPr/>
                <p14:nvPr/>
              </p14:nvContentPartPr>
              <p14:xfrm>
                <a:off x="10671779" y="2885371"/>
                <a:ext cx="27000" cy="90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4222481-12CF-41FE-A998-D8FF13C86E5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67459" y="2881051"/>
                  <a:ext cx="35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D98E71-81F0-4E8A-B57E-1806BE3C042B}"/>
                    </a:ext>
                  </a:extLst>
                </p14:cNvPr>
                <p14:cNvContentPartPr/>
                <p14:nvPr/>
              </p14:nvContentPartPr>
              <p14:xfrm>
                <a:off x="10720739" y="2784211"/>
                <a:ext cx="325440" cy="190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D98E71-81F0-4E8A-B57E-1806BE3C04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16419" y="2779891"/>
                  <a:ext cx="334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51B70F9-06E2-49C3-89BA-E0861B68CB9F}"/>
                    </a:ext>
                  </a:extLst>
                </p14:cNvPr>
                <p14:cNvContentPartPr/>
                <p14:nvPr/>
              </p14:nvContentPartPr>
              <p14:xfrm>
                <a:off x="10680059" y="2714011"/>
                <a:ext cx="221400" cy="489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51B70F9-06E2-49C3-89BA-E0861B68CB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75739" y="2709691"/>
                  <a:ext cx="230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CADD24-7D7F-41AA-BFA0-7826987EE989}"/>
                    </a:ext>
                  </a:extLst>
                </p14:cNvPr>
                <p14:cNvContentPartPr/>
                <p14:nvPr/>
              </p14:nvContentPartPr>
              <p14:xfrm>
                <a:off x="11165699" y="2839291"/>
                <a:ext cx="129960" cy="151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CADD24-7D7F-41AA-BFA0-7826987EE9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161379" y="2834971"/>
                  <a:ext cx="138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6F714D-F509-4480-9C28-56DB9A436314}"/>
                    </a:ext>
                  </a:extLst>
                </p14:cNvPr>
                <p14:cNvContentPartPr/>
                <p14:nvPr/>
              </p14:nvContentPartPr>
              <p14:xfrm>
                <a:off x="11299619" y="2761891"/>
                <a:ext cx="258120" cy="266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6F714D-F509-4480-9C28-56DB9A4363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95299" y="2757571"/>
                  <a:ext cx="2667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AFAB590-5894-44AB-A1F2-8EE72D97A8BB}"/>
                    </a:ext>
                  </a:extLst>
                </p14:cNvPr>
                <p14:cNvContentPartPr/>
                <p14:nvPr/>
              </p14:nvContentPartPr>
              <p14:xfrm>
                <a:off x="11546219" y="2777371"/>
                <a:ext cx="206640" cy="159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AFAB590-5894-44AB-A1F2-8EE72D97A8B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541899" y="2773051"/>
                  <a:ext cx="2152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4BF74519-52D7-4F38-8ADA-7A0E8B058CBC}"/>
              </a:ext>
            </a:extLst>
          </p:cNvPr>
          <p:cNvGrpSpPr/>
          <p:nvPr/>
        </p:nvGrpSpPr>
        <p:grpSpPr>
          <a:xfrm>
            <a:off x="8686739" y="3186691"/>
            <a:ext cx="1167120" cy="142200"/>
            <a:chOff x="8686739" y="3186691"/>
            <a:chExt cx="116712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73C8675-F487-4C7D-8062-AB02D00A30BC}"/>
                    </a:ext>
                  </a:extLst>
                </p14:cNvPr>
                <p14:cNvContentPartPr/>
                <p14:nvPr/>
              </p14:nvContentPartPr>
              <p14:xfrm>
                <a:off x="8686739" y="3233851"/>
                <a:ext cx="203400" cy="93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73C8675-F487-4C7D-8062-AB02D00A30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82419" y="3229531"/>
                  <a:ext cx="21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A27A17E-98A1-4600-8CBC-D2D21EFB1E2F}"/>
                    </a:ext>
                  </a:extLst>
                </p14:cNvPr>
                <p14:cNvContentPartPr/>
                <p14:nvPr/>
              </p14:nvContentPartPr>
              <p14:xfrm>
                <a:off x="9031619" y="3259771"/>
                <a:ext cx="172080" cy="61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A27A17E-98A1-4600-8CBC-D2D21EFB1E2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27299" y="3255451"/>
                  <a:ext cx="180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3D1A46B-948A-40BE-8001-8A3294D69368}"/>
                    </a:ext>
                  </a:extLst>
                </p14:cNvPr>
                <p14:cNvContentPartPr/>
                <p14:nvPr/>
              </p14:nvContentPartPr>
              <p14:xfrm>
                <a:off x="9194699" y="3186691"/>
                <a:ext cx="16560" cy="19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3D1A46B-948A-40BE-8001-8A3294D693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90379" y="3182371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3B520F6-F695-4F14-92B7-6B3B514BAADF}"/>
                    </a:ext>
                  </a:extLst>
                </p14:cNvPr>
                <p14:cNvContentPartPr/>
                <p14:nvPr/>
              </p14:nvContentPartPr>
              <p14:xfrm>
                <a:off x="9271739" y="3225211"/>
                <a:ext cx="81360" cy="83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3B520F6-F695-4F14-92B7-6B3B514BAA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67419" y="3220891"/>
                  <a:ext cx="9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80EAEA4-822B-4F7A-A5EF-007186B9DB91}"/>
                    </a:ext>
                  </a:extLst>
                </p14:cNvPr>
                <p14:cNvContentPartPr/>
                <p14:nvPr/>
              </p14:nvContentPartPr>
              <p14:xfrm>
                <a:off x="9387659" y="3238891"/>
                <a:ext cx="323640" cy="74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80EAEA4-822B-4F7A-A5EF-007186B9DB9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83339" y="3234571"/>
                  <a:ext cx="332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0894420-382C-4647-A793-EBABFB449885}"/>
                    </a:ext>
                  </a:extLst>
                </p14:cNvPr>
                <p14:cNvContentPartPr/>
                <p14:nvPr/>
              </p14:nvContentPartPr>
              <p14:xfrm>
                <a:off x="9740099" y="3214051"/>
                <a:ext cx="113760" cy="114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0894420-382C-4647-A793-EBABFB4498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35779" y="3209731"/>
                  <a:ext cx="12240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800417" y="1148627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depend</a:t>
            </a:r>
            <a:r>
              <a:rPr lang="de-DE" sz="2400" dirty="0"/>
              <a:t> on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. </a:t>
            </a:r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10% and nominal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0%: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− 10% = -10%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negativ, </a:t>
            </a:r>
            <a:r>
              <a:rPr lang="de-DE" sz="2400" dirty="0" err="1"/>
              <a:t>consumption</a:t>
            </a:r>
            <a:r>
              <a:rPr lang="de-DE" sz="2400" dirty="0"/>
              <a:t> and </a:t>
            </a:r>
            <a:r>
              <a:rPr lang="de-DE" sz="2400" dirty="0" err="1"/>
              <a:t>investment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supposed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quite</a:t>
            </a:r>
            <a:r>
              <a:rPr lang="de-DE" sz="2400" dirty="0"/>
              <a:t> high, sind „</a:t>
            </a:r>
            <a:r>
              <a:rPr lang="de-DE" sz="2400" dirty="0" err="1"/>
              <a:t>today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valuable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„</a:t>
            </a:r>
            <a:r>
              <a:rPr lang="de-DE" sz="2400" dirty="0" err="1"/>
              <a:t>tomorrow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case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liquidity</a:t>
            </a:r>
            <a:r>
              <a:rPr lang="de-DE" sz="2400" dirty="0"/>
              <a:t> </a:t>
            </a:r>
            <a:r>
              <a:rPr lang="de-DE" sz="2400" dirty="0" err="1"/>
              <a:t>trap</a:t>
            </a:r>
            <a:r>
              <a:rPr lang="de-DE" sz="2400" dirty="0"/>
              <a:t> will not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serious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Additionally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incentive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aggressively</a:t>
            </a:r>
            <a:r>
              <a:rPr lang="de-DE" sz="2400" dirty="0"/>
              <a:t> push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CA225A-820E-4850-5DEB-4C823F3382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8363C81-896A-4D9C-A2E4-2E41558BB233}"/>
              </a:ext>
            </a:extLst>
          </p:cNvPr>
          <p:cNvGrpSpPr/>
          <p:nvPr/>
        </p:nvGrpSpPr>
        <p:grpSpPr>
          <a:xfrm>
            <a:off x="3534419" y="2285611"/>
            <a:ext cx="456480" cy="415440"/>
            <a:chOff x="3534419" y="2285611"/>
            <a:chExt cx="4564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1BB499C-07DF-4A90-8B9C-BBF7F3BDA5ED}"/>
                    </a:ext>
                  </a:extLst>
                </p14:cNvPr>
                <p14:cNvContentPartPr/>
                <p14:nvPr/>
              </p14:nvContentPartPr>
              <p14:xfrm>
                <a:off x="3679139" y="2447611"/>
                <a:ext cx="80280" cy="59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1BB499C-07DF-4A90-8B9C-BBF7F3BDA5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4819" y="2443291"/>
                  <a:ext cx="88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CEE8D44-6F1C-4EC8-AB1E-9A35F1569BE7}"/>
                    </a:ext>
                  </a:extLst>
                </p14:cNvPr>
                <p14:cNvContentPartPr/>
                <p14:nvPr/>
              </p14:nvContentPartPr>
              <p14:xfrm>
                <a:off x="3534419" y="2285611"/>
                <a:ext cx="456480" cy="415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CEE8D44-6F1C-4EC8-AB1E-9A35F1569B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30099" y="2281291"/>
                  <a:ext cx="465120" cy="42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C61D18-C386-4531-A99F-4455CFF112A9}"/>
                  </a:ext>
                </a:extLst>
              </p14:cNvPr>
              <p14:cNvContentPartPr/>
              <p14:nvPr/>
            </p14:nvContentPartPr>
            <p14:xfrm>
              <a:off x="3792539" y="1882051"/>
              <a:ext cx="3249000" cy="71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C61D18-C386-4531-A99F-4455CFF112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88219" y="1877731"/>
                <a:ext cx="3257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5D09D2D-A4B8-43A7-AE6E-7A56441260FC}"/>
                  </a:ext>
                </a:extLst>
              </p14:cNvPr>
              <p14:cNvContentPartPr/>
              <p14:nvPr/>
            </p14:nvContentPartPr>
            <p14:xfrm>
              <a:off x="2248859" y="1496851"/>
              <a:ext cx="689760" cy="559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5D09D2D-A4B8-43A7-AE6E-7A56441260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4539" y="1492531"/>
                <a:ext cx="698400" cy="56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99F812A-CD33-4EC6-8F22-BA3B81866CE4}"/>
              </a:ext>
            </a:extLst>
          </p:cNvPr>
          <p:cNvGrpSpPr/>
          <p:nvPr/>
        </p:nvGrpSpPr>
        <p:grpSpPr>
          <a:xfrm>
            <a:off x="2179739" y="2691331"/>
            <a:ext cx="1639080" cy="203400"/>
            <a:chOff x="2179739" y="2691331"/>
            <a:chExt cx="16390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A5D16D-15A8-4474-A16A-9D8471E139D3}"/>
                    </a:ext>
                  </a:extLst>
                </p14:cNvPr>
                <p14:cNvContentPartPr/>
                <p14:nvPr/>
              </p14:nvContentPartPr>
              <p14:xfrm>
                <a:off x="2179739" y="2783851"/>
                <a:ext cx="151560" cy="110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A5D16D-15A8-4474-A16A-9D8471E139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75419" y="2779531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E217285-B2C9-48AE-853B-F47DA85677A4}"/>
                    </a:ext>
                  </a:extLst>
                </p14:cNvPr>
                <p14:cNvContentPartPr/>
                <p14:nvPr/>
              </p14:nvContentPartPr>
              <p14:xfrm>
                <a:off x="2354339" y="2812651"/>
                <a:ext cx="145080" cy="62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E217285-B2C9-48AE-853B-F47DA85677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50019" y="2808331"/>
                  <a:ext cx="153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DB70057-6A18-4108-B251-E89BB8099B9F}"/>
                    </a:ext>
                  </a:extLst>
                </p14:cNvPr>
                <p14:cNvContentPartPr/>
                <p14:nvPr/>
              </p14:nvContentPartPr>
              <p14:xfrm>
                <a:off x="2524979" y="2705731"/>
                <a:ext cx="23760" cy="168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DB70057-6A18-4108-B251-E89BB8099B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0659" y="2701411"/>
                  <a:ext cx="32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88D7FD3-DFCC-41B0-8A37-FD6C6CB8C6DD}"/>
                    </a:ext>
                  </a:extLst>
                </p14:cNvPr>
                <p14:cNvContentPartPr/>
                <p14:nvPr/>
              </p14:nvContentPartPr>
              <p14:xfrm>
                <a:off x="2630099" y="2815891"/>
                <a:ext cx="177120" cy="63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88D7FD3-DFCC-41B0-8A37-FD6C6CB8C6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25779" y="2811571"/>
                  <a:ext cx="185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7F0748F-0158-4E8C-AE1A-25A51A7434F7}"/>
                    </a:ext>
                  </a:extLst>
                </p14:cNvPr>
                <p14:cNvContentPartPr/>
                <p14:nvPr/>
              </p14:nvContentPartPr>
              <p14:xfrm>
                <a:off x="2719379" y="2698531"/>
                <a:ext cx="7560" cy="5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7F0748F-0158-4E8C-AE1A-25A51A7434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15059" y="2694211"/>
                  <a:ext cx="162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17EE0A-DDC8-46C5-8D9B-9310F2AAA510}"/>
                    </a:ext>
                  </a:extLst>
                </p14:cNvPr>
                <p14:cNvContentPartPr/>
                <p14:nvPr/>
              </p14:nvContentPartPr>
              <p14:xfrm>
                <a:off x="2843939" y="2691331"/>
                <a:ext cx="258840" cy="196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17EE0A-DDC8-46C5-8D9B-9310F2AAA5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39619" y="2687011"/>
                  <a:ext cx="267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F93060B-8D04-4331-A642-377727D33754}"/>
                    </a:ext>
                  </a:extLst>
                </p14:cNvPr>
                <p14:cNvContentPartPr/>
                <p14:nvPr/>
              </p14:nvContentPartPr>
              <p14:xfrm>
                <a:off x="3102059" y="2788531"/>
                <a:ext cx="104760" cy="83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F93060B-8D04-4331-A642-377727D337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97739" y="2784211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85A796-30DD-4D48-89D9-B3F6590CECFB}"/>
                    </a:ext>
                  </a:extLst>
                </p14:cNvPr>
                <p14:cNvContentPartPr/>
                <p14:nvPr/>
              </p14:nvContentPartPr>
              <p14:xfrm>
                <a:off x="3186659" y="2814091"/>
                <a:ext cx="99360" cy="72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85A796-30DD-4D48-89D9-B3F6590CEC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82339" y="2809771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6C95CF-65F3-4225-A41E-10F2D9997B88}"/>
                    </a:ext>
                  </a:extLst>
                </p14:cNvPr>
                <p14:cNvContentPartPr/>
                <p14:nvPr/>
              </p14:nvContentPartPr>
              <p14:xfrm>
                <a:off x="3266579" y="2693131"/>
                <a:ext cx="141120" cy="195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6C95CF-65F3-4225-A41E-10F2D9997B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62259" y="2688811"/>
                  <a:ext cx="149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7BCAB21-4AB1-4616-843B-D4AE6FFA24E0}"/>
                    </a:ext>
                  </a:extLst>
                </p14:cNvPr>
                <p14:cNvContentPartPr/>
                <p14:nvPr/>
              </p14:nvContentPartPr>
              <p14:xfrm>
                <a:off x="3430019" y="2809051"/>
                <a:ext cx="108000" cy="80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7BCAB21-4AB1-4616-843B-D4AE6FFA24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5699" y="2804731"/>
                  <a:ext cx="11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2997A1-7F5D-4C8C-81E6-29E4BD0D4BDA}"/>
                    </a:ext>
                  </a:extLst>
                </p14:cNvPr>
                <p14:cNvContentPartPr/>
                <p14:nvPr/>
              </p14:nvContentPartPr>
              <p14:xfrm>
                <a:off x="3510299" y="2820211"/>
                <a:ext cx="108720" cy="56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2997A1-7F5D-4C8C-81E6-29E4BD0D4B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05979" y="2815891"/>
                  <a:ext cx="11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2BAE3D-E562-4D11-BFEF-0AD67AFFAC31}"/>
                    </a:ext>
                  </a:extLst>
                </p14:cNvPr>
                <p14:cNvContentPartPr/>
                <p14:nvPr/>
              </p14:nvContentPartPr>
              <p14:xfrm>
                <a:off x="3622619" y="2745331"/>
                <a:ext cx="196200" cy="124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2BAE3D-E562-4D11-BFEF-0AD67AFFAC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18299" y="2741011"/>
                  <a:ext cx="2048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B018DD8-DB19-4541-947D-E5234B311AA4}"/>
                  </a:ext>
                </a:extLst>
              </p14:cNvPr>
              <p14:cNvContentPartPr/>
              <p14:nvPr/>
            </p14:nvContentPartPr>
            <p14:xfrm>
              <a:off x="6543659" y="2710771"/>
              <a:ext cx="612360" cy="52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B018DD8-DB19-4541-947D-E5234B311AA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39339" y="2706451"/>
                <a:ext cx="621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9FCCE9A-1CCE-48B1-895D-E1B6804BEBC4}"/>
                  </a:ext>
                </a:extLst>
              </p14:cNvPr>
              <p14:cNvContentPartPr/>
              <p14:nvPr/>
            </p14:nvContentPartPr>
            <p14:xfrm>
              <a:off x="6318299" y="4017931"/>
              <a:ext cx="2514240" cy="1317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9FCCE9A-1CCE-48B1-895D-E1B6804BEBC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3979" y="4013611"/>
                <a:ext cx="2522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FCAE2B1-5BA2-455E-9672-173ACDB77C44}"/>
                  </a:ext>
                </a:extLst>
              </p14:cNvPr>
              <p14:cNvContentPartPr/>
              <p14:nvPr/>
            </p14:nvContentPartPr>
            <p14:xfrm>
              <a:off x="2100179" y="2031091"/>
              <a:ext cx="776880" cy="810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FCAE2B1-5BA2-455E-9672-173ACDB77C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95859" y="2026771"/>
                <a:ext cx="785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B05A180-2EC5-4F30-BA8D-C7B9946E1BFE}"/>
                  </a:ext>
                </a:extLst>
              </p14:cNvPr>
              <p14:cNvContentPartPr/>
              <p14:nvPr/>
            </p14:nvContentPartPr>
            <p14:xfrm>
              <a:off x="3000539" y="4739371"/>
              <a:ext cx="1875600" cy="722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B05A180-2EC5-4F30-BA8D-C7B9946E1B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96219" y="4735051"/>
                <a:ext cx="188424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4AA083D-7A33-44EE-862B-F9FE9AB1AB02}"/>
                  </a:ext>
                </a:extLst>
              </p14:cNvPr>
              <p14:cNvContentPartPr/>
              <p14:nvPr/>
            </p14:nvContentPartPr>
            <p14:xfrm>
              <a:off x="6445379" y="5850691"/>
              <a:ext cx="1502640" cy="99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4AA083D-7A33-44EE-862B-F9FE9AB1AB0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41059" y="5846371"/>
                <a:ext cx="1511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89F4F44-87ED-40F5-A420-3F571EC0E21E}"/>
                  </a:ext>
                </a:extLst>
              </p14:cNvPr>
              <p14:cNvContentPartPr/>
              <p14:nvPr/>
            </p14:nvContentPartPr>
            <p14:xfrm>
              <a:off x="3901259" y="6323011"/>
              <a:ext cx="2252880" cy="1036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89F4F44-87ED-40F5-A420-3F571EC0E21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96939" y="6318691"/>
                <a:ext cx="2261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90CD675-E59F-45BF-BF7F-544AB8F7DF52}"/>
                  </a:ext>
                </a:extLst>
              </p14:cNvPr>
              <p14:cNvContentPartPr/>
              <p14:nvPr/>
            </p14:nvContentPartPr>
            <p14:xfrm>
              <a:off x="6990419" y="4089931"/>
              <a:ext cx="1696680" cy="128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90CD675-E59F-45BF-BF7F-544AB8F7DF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86099" y="4085611"/>
                <a:ext cx="1705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502E448-A5DD-459F-8643-2C7AE1BAF4AA}"/>
                  </a:ext>
                </a:extLst>
              </p14:cNvPr>
              <p14:cNvContentPartPr/>
              <p14:nvPr/>
            </p14:nvContentPartPr>
            <p14:xfrm>
              <a:off x="4740419" y="4519771"/>
              <a:ext cx="3147840" cy="604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502E448-A5DD-459F-8643-2C7AE1BAF4A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36099" y="4515451"/>
                <a:ext cx="315648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80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595881" y="1100501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a </a:t>
            </a:r>
            <a:r>
              <a:rPr lang="de-DE" sz="2400" dirty="0" err="1"/>
              <a:t>situation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deflation</a:t>
            </a:r>
            <a:r>
              <a:rPr lang="de-DE" sz="2400" dirty="0"/>
              <a:t> and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-5%: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(-5%) = 5%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Such high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potential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dampen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Traditional 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 </a:t>
            </a:r>
            <a:r>
              <a:rPr lang="de-DE" sz="2400" dirty="0" err="1"/>
              <a:t>cannot</a:t>
            </a:r>
            <a:r>
              <a:rPr lang="de-DE" sz="2400" dirty="0"/>
              <a:t> push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An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shifts</a:t>
            </a:r>
            <a:r>
              <a:rPr lang="de-DE" sz="2400" dirty="0"/>
              <a:t> </a:t>
            </a:r>
            <a:r>
              <a:rPr lang="de-DE" sz="2400" dirty="0" err="1"/>
              <a:t>th</a:t>
            </a:r>
            <a:r>
              <a:rPr lang="de-DE" sz="2400" dirty="0"/>
              <a:t> IS-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r>
              <a:rPr lang="de-DE" sz="2400" dirty="0"/>
              <a:t> and </a:t>
            </a:r>
            <a:r>
              <a:rPr lang="de-DE" sz="2400" dirty="0" err="1"/>
              <a:t>worsens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This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reason</a:t>
            </a:r>
            <a:r>
              <a:rPr lang="de-DE" sz="2400" dirty="0"/>
              <a:t>, </a:t>
            </a:r>
            <a:r>
              <a:rPr lang="de-DE" sz="2400" dirty="0" err="1"/>
              <a:t>why</a:t>
            </a:r>
            <a:r>
              <a:rPr lang="de-DE" sz="2400" dirty="0"/>
              <a:t> a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deeply</a:t>
            </a:r>
            <a:r>
              <a:rPr lang="de-DE" sz="2400" dirty="0"/>
              <a:t> </a:t>
            </a:r>
            <a:r>
              <a:rPr lang="de-DE" sz="2400" dirty="0" err="1"/>
              <a:t>tries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prevent</a:t>
            </a:r>
            <a:r>
              <a:rPr lang="de-DE" sz="2400" dirty="0"/>
              <a:t> such a </a:t>
            </a:r>
            <a:r>
              <a:rPr lang="de-DE" sz="2400" dirty="0" err="1"/>
              <a:t>scenario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20036C-6F53-F91B-D57B-1ECCE62696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51FA5EB-2FC5-4840-94BF-C3A555263AEE}"/>
                  </a:ext>
                </a:extLst>
              </p14:cNvPr>
              <p14:cNvContentPartPr/>
              <p14:nvPr/>
            </p14:nvContentPartPr>
            <p14:xfrm>
              <a:off x="7339979" y="1502971"/>
              <a:ext cx="1111320" cy="31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51FA5EB-2FC5-4840-94BF-C3A555263A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5659" y="1498651"/>
                <a:ext cx="111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AEA28F0-F6A2-4200-9CFD-F4502F3881AA}"/>
                  </a:ext>
                </a:extLst>
              </p14:cNvPr>
              <p14:cNvContentPartPr/>
              <p14:nvPr/>
            </p14:nvContentPartPr>
            <p14:xfrm>
              <a:off x="678899" y="1796371"/>
              <a:ext cx="1924200" cy="124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AEA28F0-F6A2-4200-9CFD-F4502F3881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579" y="1792051"/>
                <a:ext cx="193284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A948254-5489-4AEA-9AFD-A68F602C6018}"/>
              </a:ext>
            </a:extLst>
          </p:cNvPr>
          <p:cNvGrpSpPr/>
          <p:nvPr/>
        </p:nvGrpSpPr>
        <p:grpSpPr>
          <a:xfrm>
            <a:off x="2867339" y="1627531"/>
            <a:ext cx="1872000" cy="163080"/>
            <a:chOff x="2867339" y="1627531"/>
            <a:chExt cx="187200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ECC4B7C-BE6F-4DD2-9424-B4AD0056FCDF}"/>
                    </a:ext>
                  </a:extLst>
                </p14:cNvPr>
                <p14:cNvContentPartPr/>
                <p14:nvPr/>
              </p14:nvContentPartPr>
              <p14:xfrm>
                <a:off x="2867339" y="1691251"/>
                <a:ext cx="176040" cy="14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ECC4B7C-BE6F-4DD2-9424-B4AD0056FC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63019" y="1686931"/>
                  <a:ext cx="184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E4BA26E-C9C1-4C83-A063-6CEFFD869379}"/>
                    </a:ext>
                  </a:extLst>
                </p14:cNvPr>
                <p14:cNvContentPartPr/>
                <p14:nvPr/>
              </p14:nvContentPartPr>
              <p14:xfrm>
                <a:off x="2971739" y="1644451"/>
                <a:ext cx="215640" cy="146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4BA26E-C9C1-4C83-A063-6CEFFD8693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7419" y="1640131"/>
                  <a:ext cx="224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675291-FEF2-42B2-BBD0-01510C924C66}"/>
                    </a:ext>
                  </a:extLst>
                </p14:cNvPr>
                <p14:cNvContentPartPr/>
                <p14:nvPr/>
              </p14:nvContentPartPr>
              <p14:xfrm>
                <a:off x="3369899" y="1647331"/>
                <a:ext cx="293400" cy="97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675291-FEF2-42B2-BBD0-01510C924C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65579" y="1643011"/>
                  <a:ext cx="30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FB6709-B95F-48C9-B0A8-DE8FF5D3FEBF}"/>
                    </a:ext>
                  </a:extLst>
                </p14:cNvPr>
                <p14:cNvContentPartPr/>
                <p14:nvPr/>
              </p14:nvContentPartPr>
              <p14:xfrm>
                <a:off x="3826739" y="1644091"/>
                <a:ext cx="124920" cy="89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FB6709-B95F-48C9-B0A8-DE8FF5D3FE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22419" y="1639771"/>
                  <a:ext cx="133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AC17A37-F092-479A-9ACF-37BCB9AA80F5}"/>
                    </a:ext>
                  </a:extLst>
                </p14:cNvPr>
                <p14:cNvContentPartPr/>
                <p14:nvPr/>
              </p14:nvContentPartPr>
              <p14:xfrm>
                <a:off x="3959939" y="1658851"/>
                <a:ext cx="77400" cy="66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AC17A37-F092-479A-9ACF-37BCB9AA80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55619" y="1654531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AE1F78-A379-457A-A8CC-B6AE099119A9}"/>
                    </a:ext>
                  </a:extLst>
                </p14:cNvPr>
                <p14:cNvContentPartPr/>
                <p14:nvPr/>
              </p14:nvContentPartPr>
              <p14:xfrm>
                <a:off x="4051019" y="1642651"/>
                <a:ext cx="84240" cy="78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AE1F78-A379-457A-A8CC-B6AE099119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6699" y="1638331"/>
                  <a:ext cx="92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AE129CF-4FC6-44F8-BD85-8C5A3DBF4410}"/>
                    </a:ext>
                  </a:extLst>
                </p14:cNvPr>
                <p14:cNvContentPartPr/>
                <p14:nvPr/>
              </p14:nvContentPartPr>
              <p14:xfrm>
                <a:off x="4156859" y="1627531"/>
                <a:ext cx="364680" cy="10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AE129CF-4FC6-44F8-BD85-8C5A3DBF441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52539" y="1623211"/>
                  <a:ext cx="373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745466-886E-4F94-85B5-70921584C1F5}"/>
                    </a:ext>
                  </a:extLst>
                </p14:cNvPr>
                <p14:cNvContentPartPr/>
                <p14:nvPr/>
              </p14:nvContentPartPr>
              <p14:xfrm>
                <a:off x="4621979" y="1630411"/>
                <a:ext cx="117360" cy="9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745466-886E-4F94-85B5-70921584C1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7659" y="1626091"/>
                  <a:ext cx="1260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BCD90DA-3437-4F11-80F7-78B103D2D36C}"/>
              </a:ext>
            </a:extLst>
          </p:cNvPr>
          <p:cNvGrpSpPr/>
          <p:nvPr/>
        </p:nvGrpSpPr>
        <p:grpSpPr>
          <a:xfrm>
            <a:off x="5037419" y="1546531"/>
            <a:ext cx="805320" cy="267120"/>
            <a:chOff x="5037419" y="1546531"/>
            <a:chExt cx="8053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431577-429E-4B0E-B90C-0E6EE9AEB9D7}"/>
                    </a:ext>
                  </a:extLst>
                </p14:cNvPr>
                <p14:cNvContentPartPr/>
                <p14:nvPr/>
              </p14:nvContentPartPr>
              <p14:xfrm>
                <a:off x="5037419" y="1582171"/>
                <a:ext cx="137880" cy="108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431577-429E-4B0E-B90C-0E6EE9AEB9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33099" y="1577851"/>
                  <a:ext cx="146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098E32-C80B-4604-9966-C0AABE9C40E5}"/>
                    </a:ext>
                  </a:extLst>
                </p14:cNvPr>
                <p14:cNvContentPartPr/>
                <p14:nvPr/>
              </p14:nvContentPartPr>
              <p14:xfrm>
                <a:off x="5183939" y="1547971"/>
                <a:ext cx="194760" cy="265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098E32-C80B-4604-9966-C0AABE9C40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9619" y="1543651"/>
                  <a:ext cx="203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5FB4A3-F340-43E3-AB9B-E65209DACB09}"/>
                    </a:ext>
                  </a:extLst>
                </p14:cNvPr>
                <p14:cNvContentPartPr/>
                <p14:nvPr/>
              </p14:nvContentPartPr>
              <p14:xfrm>
                <a:off x="5351339" y="1546531"/>
                <a:ext cx="287640" cy="160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5FB4A3-F340-43E3-AB9B-E65209DACB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47019" y="1542211"/>
                  <a:ext cx="29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05D9E13-4D51-409A-9073-1DBE7C7D9F4B}"/>
                    </a:ext>
                  </a:extLst>
                </p14:cNvPr>
                <p14:cNvContentPartPr/>
                <p14:nvPr/>
              </p14:nvContentPartPr>
              <p14:xfrm>
                <a:off x="5642579" y="1567411"/>
                <a:ext cx="17280" cy="1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05D9E13-4D51-409A-9073-1DBE7C7D9F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38259" y="1563091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97BF37-DB58-4410-B6EE-5FD2EEDCBBB5}"/>
                    </a:ext>
                  </a:extLst>
                </p14:cNvPr>
                <p14:cNvContentPartPr/>
                <p14:nvPr/>
              </p14:nvContentPartPr>
              <p14:xfrm>
                <a:off x="5653019" y="1634731"/>
                <a:ext cx="189720" cy="60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97BF37-DB58-4410-B6EE-5FD2EEDCBB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48699" y="1630411"/>
                  <a:ext cx="1983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0717225-58AB-4731-BF2D-D292249C7D55}"/>
                  </a:ext>
                </a:extLst>
              </p14:cNvPr>
              <p14:cNvContentPartPr/>
              <p14:nvPr/>
            </p14:nvContentPartPr>
            <p14:xfrm>
              <a:off x="8666219" y="2129731"/>
              <a:ext cx="3130560" cy="594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0717225-58AB-4731-BF2D-D292249C7D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61899" y="2125411"/>
                <a:ext cx="3139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B7AC90EF-167D-430F-AE88-A9E9743370D3}"/>
                  </a:ext>
                </a:extLst>
              </p14:cNvPr>
              <p14:cNvContentPartPr/>
              <p14:nvPr/>
            </p14:nvContentPartPr>
            <p14:xfrm>
              <a:off x="2500859" y="2662531"/>
              <a:ext cx="1464480" cy="65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B7AC90EF-167D-430F-AE88-A9E9743370D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6539" y="2658211"/>
                <a:ext cx="1473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4B08F18-E997-461F-B59C-77F470F422DF}"/>
                  </a:ext>
                </a:extLst>
              </p14:cNvPr>
              <p14:cNvContentPartPr/>
              <p14:nvPr/>
            </p14:nvContentPartPr>
            <p14:xfrm>
              <a:off x="6429179" y="2661811"/>
              <a:ext cx="474840" cy="223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4B08F18-E997-461F-B59C-77F470F422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24859" y="2657491"/>
                <a:ext cx="4834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98BF987-2480-4DF2-9500-FC900D9F8571}"/>
                  </a:ext>
                </a:extLst>
              </p14:cNvPr>
              <p14:cNvContentPartPr/>
              <p14:nvPr/>
            </p14:nvContentPartPr>
            <p14:xfrm>
              <a:off x="3088019" y="2125411"/>
              <a:ext cx="249120" cy="5378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98BF987-2480-4DF2-9500-FC900D9F857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83699" y="2121091"/>
                <a:ext cx="2577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3AF5F177-4C94-4787-885C-ACCB7CEEB19B}"/>
                  </a:ext>
                </a:extLst>
              </p14:cNvPr>
              <p14:cNvContentPartPr/>
              <p14:nvPr/>
            </p14:nvContentPartPr>
            <p14:xfrm>
              <a:off x="5707379" y="3701851"/>
              <a:ext cx="2347560" cy="1180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3AF5F177-4C94-4787-885C-ACCB7CEEB1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03059" y="3697531"/>
                <a:ext cx="235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563F533-4447-4F7F-A2FF-41B79BE28CB9}"/>
                  </a:ext>
                </a:extLst>
              </p14:cNvPr>
              <p14:cNvContentPartPr/>
              <p14:nvPr/>
            </p14:nvContentPartPr>
            <p14:xfrm>
              <a:off x="1034579" y="4066531"/>
              <a:ext cx="1416600" cy="651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563F533-4447-4F7F-A2FF-41B79BE28C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0259" y="4062211"/>
                <a:ext cx="1425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8BF099D-C9E1-410A-B910-74CE57057A74}"/>
                  </a:ext>
                </a:extLst>
              </p14:cNvPr>
              <p14:cNvContentPartPr/>
              <p14:nvPr/>
            </p14:nvContentPartPr>
            <p14:xfrm>
              <a:off x="6443939" y="2620411"/>
              <a:ext cx="736200" cy="77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8BF099D-C9E1-410A-B910-74CE57057A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39619" y="2616091"/>
                <a:ext cx="7448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943E8CD-BCD9-4A51-A1BF-8D727F3B93E1}"/>
              </a:ext>
            </a:extLst>
          </p:cNvPr>
          <p:cNvGrpSpPr/>
          <p:nvPr/>
        </p:nvGrpSpPr>
        <p:grpSpPr>
          <a:xfrm>
            <a:off x="6161699" y="1337371"/>
            <a:ext cx="5657040" cy="2637000"/>
            <a:chOff x="6161699" y="1337371"/>
            <a:chExt cx="5657040" cy="263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3B8F3C-52B1-445C-BBFE-3A9805154FB9}"/>
                    </a:ext>
                  </a:extLst>
                </p14:cNvPr>
                <p14:cNvContentPartPr/>
                <p14:nvPr/>
              </p14:nvContentPartPr>
              <p14:xfrm>
                <a:off x="6161699" y="1658131"/>
                <a:ext cx="158400" cy="1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3B8F3C-52B1-445C-BBFE-3A9805154F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57379" y="1653811"/>
                  <a:ext cx="167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86169AA-C7A9-436E-A5C8-FB51F0986792}"/>
                    </a:ext>
                  </a:extLst>
                </p14:cNvPr>
                <p14:cNvContentPartPr/>
                <p14:nvPr/>
              </p14:nvContentPartPr>
              <p14:xfrm>
                <a:off x="6316139" y="1612411"/>
                <a:ext cx="64440" cy="119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86169AA-C7A9-436E-A5C8-FB51F09867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11819" y="1608091"/>
                  <a:ext cx="73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FFD34D7-4074-400C-A5B7-56D4A3556968}"/>
                    </a:ext>
                  </a:extLst>
                </p14:cNvPr>
                <p14:cNvContentPartPr/>
                <p14:nvPr/>
              </p14:nvContentPartPr>
              <p14:xfrm>
                <a:off x="6612779" y="1579291"/>
                <a:ext cx="236880" cy="120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FFD34D7-4074-400C-A5B7-56D4A35569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08459" y="1574971"/>
                  <a:ext cx="245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85DBA8F-DD5A-44D7-A532-8F930184BD78}"/>
                    </a:ext>
                  </a:extLst>
                </p14:cNvPr>
                <p14:cNvContentPartPr/>
                <p14:nvPr/>
              </p14:nvContentPartPr>
              <p14:xfrm>
                <a:off x="6873419" y="1497571"/>
                <a:ext cx="170280" cy="169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85DBA8F-DD5A-44D7-A532-8F930184BD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69099" y="1493251"/>
                  <a:ext cx="178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7FD220-53A9-4C65-847B-C131EC7627A9}"/>
                    </a:ext>
                  </a:extLst>
                </p14:cNvPr>
                <p14:cNvContentPartPr/>
                <p14:nvPr/>
              </p14:nvContentPartPr>
              <p14:xfrm>
                <a:off x="7201379" y="1627171"/>
                <a:ext cx="140400" cy="83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7FD220-53A9-4C65-847B-C131EC7627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97059" y="1622851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A9B4F7C-8E24-4143-9E8A-B1C7AAB48E6D}"/>
                    </a:ext>
                  </a:extLst>
                </p14:cNvPr>
                <p14:cNvContentPartPr/>
                <p14:nvPr/>
              </p14:nvContentPartPr>
              <p14:xfrm>
                <a:off x="7423859" y="1647691"/>
                <a:ext cx="117000" cy="84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A9B4F7C-8E24-4143-9E8A-B1C7AAB48E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19539" y="1643371"/>
                  <a:ext cx="125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EF80E5E-234D-4824-82BA-93BB5418AC4D}"/>
                    </a:ext>
                  </a:extLst>
                </p14:cNvPr>
                <p14:cNvContentPartPr/>
                <p14:nvPr/>
              </p14:nvContentPartPr>
              <p14:xfrm>
                <a:off x="7573979" y="1653091"/>
                <a:ext cx="39960" cy="34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EF80E5E-234D-4824-82BA-93BB5418AC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69659" y="1648771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C1618C-19E6-41E8-956A-9CA6BB0892DE}"/>
                    </a:ext>
                  </a:extLst>
                </p14:cNvPr>
                <p14:cNvContentPartPr/>
                <p14:nvPr/>
              </p14:nvContentPartPr>
              <p14:xfrm>
                <a:off x="7609259" y="1564531"/>
                <a:ext cx="194760" cy="157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C1618C-19E6-41E8-956A-9CA6BB0892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04939" y="1560211"/>
                  <a:ext cx="203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48C775-B6B6-463B-9F83-B9FFE6F2D3BA}"/>
                    </a:ext>
                  </a:extLst>
                </p14:cNvPr>
                <p14:cNvContentPartPr/>
                <p14:nvPr/>
              </p14:nvContentPartPr>
              <p14:xfrm>
                <a:off x="7582619" y="1582531"/>
                <a:ext cx="21600" cy="9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48C775-B6B6-463B-9F83-B9FFE6F2D3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8299" y="1578211"/>
                  <a:ext cx="30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38260A4-53DD-4183-AC97-F0CD08136737}"/>
                    </a:ext>
                  </a:extLst>
                </p14:cNvPr>
                <p14:cNvContentPartPr/>
                <p14:nvPr/>
              </p14:nvContentPartPr>
              <p14:xfrm>
                <a:off x="7855499" y="1555531"/>
                <a:ext cx="293760" cy="145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38260A4-53DD-4183-AC97-F0CD0813673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51179" y="1551211"/>
                  <a:ext cx="302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8D42CC4-E7DD-4939-905E-47C96CD09264}"/>
                    </a:ext>
                  </a:extLst>
                </p14:cNvPr>
                <p14:cNvContentPartPr/>
                <p14:nvPr/>
              </p14:nvContentPartPr>
              <p14:xfrm>
                <a:off x="8142059" y="1568851"/>
                <a:ext cx="45720" cy="53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8D42CC4-E7DD-4939-905E-47C96CD092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37739" y="1564531"/>
                  <a:ext cx="54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A970F0-EED0-4758-A648-0AA39F23A888}"/>
                    </a:ext>
                  </a:extLst>
                </p14:cNvPr>
                <p14:cNvContentPartPr/>
                <p14:nvPr/>
              </p14:nvContentPartPr>
              <p14:xfrm>
                <a:off x="8193539" y="1625371"/>
                <a:ext cx="167760" cy="66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A970F0-EED0-4758-A648-0AA39F23A8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9219" y="1621051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4897D0E-1313-468C-A3E7-73C4D34E7D1E}"/>
                    </a:ext>
                  </a:extLst>
                </p14:cNvPr>
                <p14:cNvContentPartPr/>
                <p14:nvPr/>
              </p14:nvContentPartPr>
              <p14:xfrm>
                <a:off x="8589539" y="1573531"/>
                <a:ext cx="343440" cy="11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4897D0E-1313-468C-A3E7-73C4D34E7D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85219" y="1569211"/>
                  <a:ext cx="352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DCD9671-7CAC-4412-82BF-9C5C8F27B733}"/>
                    </a:ext>
                  </a:extLst>
                </p14:cNvPr>
                <p14:cNvContentPartPr/>
                <p14:nvPr/>
              </p14:nvContentPartPr>
              <p14:xfrm>
                <a:off x="9089579" y="1455451"/>
                <a:ext cx="129960" cy="177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DCD9671-7CAC-4412-82BF-9C5C8F27B7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85259" y="1451131"/>
                  <a:ext cx="13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44557DC-C8EB-404E-889E-27E1E73B922E}"/>
                    </a:ext>
                  </a:extLst>
                </p14:cNvPr>
                <p14:cNvContentPartPr/>
                <p14:nvPr/>
              </p14:nvContentPartPr>
              <p14:xfrm>
                <a:off x="9205499" y="1512691"/>
                <a:ext cx="275400" cy="124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44557DC-C8EB-404E-889E-27E1E73B92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01179" y="1508371"/>
                  <a:ext cx="28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742623C-A85F-452F-ABBA-BA4EC76B4A6E}"/>
                    </a:ext>
                  </a:extLst>
                </p14:cNvPr>
                <p14:cNvContentPartPr/>
                <p14:nvPr/>
              </p14:nvContentPartPr>
              <p14:xfrm>
                <a:off x="9667739" y="1531051"/>
                <a:ext cx="200520" cy="78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742623C-A85F-452F-ABBA-BA4EC76B4A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63419" y="1526731"/>
                  <a:ext cx="209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A230EE-A1D4-4F26-92B2-80A3890AFDD6}"/>
                    </a:ext>
                  </a:extLst>
                </p14:cNvPr>
                <p14:cNvContentPartPr/>
                <p14:nvPr/>
              </p14:nvContentPartPr>
              <p14:xfrm>
                <a:off x="9861779" y="1373011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A230EE-A1D4-4F26-92B2-80A3890AFD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57459" y="1368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B9380E-4A19-4556-AFCE-B7D5EE8E20DA}"/>
                    </a:ext>
                  </a:extLst>
                </p14:cNvPr>
                <p14:cNvContentPartPr/>
                <p14:nvPr/>
              </p14:nvContentPartPr>
              <p14:xfrm>
                <a:off x="10037819" y="1392451"/>
                <a:ext cx="109800" cy="29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B9380E-4A19-4556-AFCE-B7D5EE8E20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33499" y="1388131"/>
                  <a:ext cx="118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46AF117-6E67-482C-8639-290FBD5C89BB}"/>
                    </a:ext>
                  </a:extLst>
                </p14:cNvPr>
                <p14:cNvContentPartPr/>
                <p14:nvPr/>
              </p14:nvContentPartPr>
              <p14:xfrm>
                <a:off x="10193339" y="1483891"/>
                <a:ext cx="83160" cy="54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46AF117-6E67-482C-8639-290FBD5C89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89019" y="1479571"/>
                  <a:ext cx="91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30CC92-B0E6-473B-B5F9-E415D73662A2}"/>
                    </a:ext>
                  </a:extLst>
                </p14:cNvPr>
                <p14:cNvContentPartPr/>
                <p14:nvPr/>
              </p14:nvContentPartPr>
              <p14:xfrm>
                <a:off x="10247339" y="1479211"/>
                <a:ext cx="130320" cy="190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30CC92-B0E6-473B-B5F9-E415D73662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43019" y="1474891"/>
                  <a:ext cx="138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8385D74-320C-46BC-9126-21FBD9FADD1A}"/>
                    </a:ext>
                  </a:extLst>
                </p14:cNvPr>
                <p14:cNvContentPartPr/>
                <p14:nvPr/>
              </p14:nvContentPartPr>
              <p14:xfrm>
                <a:off x="10398899" y="1466251"/>
                <a:ext cx="98640" cy="70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8385D74-320C-46BC-9126-21FBD9FADD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94579" y="1461931"/>
                  <a:ext cx="107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68D5581-4E33-40DB-AB87-9972F7E95352}"/>
                    </a:ext>
                  </a:extLst>
                </p14:cNvPr>
                <p14:cNvContentPartPr/>
                <p14:nvPr/>
              </p14:nvContentPartPr>
              <p14:xfrm>
                <a:off x="10536779" y="1500451"/>
                <a:ext cx="98640" cy="68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68D5581-4E33-40DB-AB87-9972F7E953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32459" y="1496131"/>
                  <a:ext cx="107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52B1FD2-C506-4584-A61B-8624B1C7F827}"/>
                    </a:ext>
                  </a:extLst>
                </p14:cNvPr>
                <p14:cNvContentPartPr/>
                <p14:nvPr/>
              </p14:nvContentPartPr>
              <p14:xfrm>
                <a:off x="10876259" y="1337371"/>
                <a:ext cx="92880" cy="30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52B1FD2-C506-4584-A61B-8624B1C7F8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71939" y="1333051"/>
                  <a:ext cx="101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F0A59C1-9C03-4584-9F42-7F43E6DB4DDE}"/>
                    </a:ext>
                  </a:extLst>
                </p14:cNvPr>
                <p14:cNvContentPartPr/>
                <p14:nvPr/>
              </p14:nvContentPartPr>
              <p14:xfrm>
                <a:off x="10944299" y="1456171"/>
                <a:ext cx="188640" cy="68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F0A59C1-9C03-4584-9F42-7F43E6DB4D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39979" y="1451851"/>
                  <a:ext cx="197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F429C6-1107-4DB0-9006-5C725AEBC672}"/>
                    </a:ext>
                  </a:extLst>
                </p14:cNvPr>
                <p14:cNvContentPartPr/>
                <p14:nvPr/>
              </p14:nvContentPartPr>
              <p14:xfrm>
                <a:off x="8672339" y="1851811"/>
                <a:ext cx="98280" cy="149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F429C6-1107-4DB0-9006-5C725AEBC6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68019" y="1847491"/>
                  <a:ext cx="106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740EDFD-4275-438E-8D75-03366DC75CB0}"/>
                    </a:ext>
                  </a:extLst>
                </p14:cNvPr>
                <p14:cNvContentPartPr/>
                <p14:nvPr/>
              </p14:nvContentPartPr>
              <p14:xfrm>
                <a:off x="8794019" y="1839931"/>
                <a:ext cx="234720" cy="115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740EDFD-4275-438E-8D75-03366DC75CB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89699" y="1835611"/>
                  <a:ext cx="243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6C58BF-6380-4BFE-8054-D0E22AD74310}"/>
                    </a:ext>
                  </a:extLst>
                </p14:cNvPr>
                <p14:cNvContentPartPr/>
                <p14:nvPr/>
              </p14:nvContentPartPr>
              <p14:xfrm>
                <a:off x="9052139" y="1843891"/>
                <a:ext cx="105840" cy="251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6C58BF-6380-4BFE-8054-D0E22AD7431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47819" y="1839571"/>
                  <a:ext cx="114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A4B30B-852E-4461-9D6A-AAB76D889374}"/>
                    </a:ext>
                  </a:extLst>
                </p14:cNvPr>
                <p14:cNvContentPartPr/>
                <p14:nvPr/>
              </p14:nvContentPartPr>
              <p14:xfrm>
                <a:off x="9152579" y="1779451"/>
                <a:ext cx="107640" cy="146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A4B30B-852E-4461-9D6A-AAB76D88937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48259" y="1775131"/>
                  <a:ext cx="11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622DC34-8D33-4853-A402-1D6C33CCEEA9}"/>
                    </a:ext>
                  </a:extLst>
                </p14:cNvPr>
                <p14:cNvContentPartPr/>
                <p14:nvPr/>
              </p14:nvContentPartPr>
              <p14:xfrm>
                <a:off x="9289019" y="1762171"/>
                <a:ext cx="165600" cy="34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622DC34-8D33-4853-A402-1D6C33CCEE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84699" y="1757851"/>
                  <a:ext cx="174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077E864-EAA4-4098-B486-6C1A5E67EDAD}"/>
                    </a:ext>
                  </a:extLst>
                </p14:cNvPr>
                <p14:cNvContentPartPr/>
                <p14:nvPr/>
              </p14:nvContentPartPr>
              <p14:xfrm>
                <a:off x="9697259" y="1745971"/>
                <a:ext cx="237600" cy="185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077E864-EAA4-4098-B486-6C1A5E67ED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92939" y="1741651"/>
                  <a:ext cx="246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0BFF4F4-985F-4EA9-8942-AA5753D3EA56}"/>
                    </a:ext>
                  </a:extLst>
                </p14:cNvPr>
                <p14:cNvContentPartPr/>
                <p14:nvPr/>
              </p14:nvContentPartPr>
              <p14:xfrm>
                <a:off x="10179659" y="1756771"/>
                <a:ext cx="100800" cy="16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0BFF4F4-985F-4EA9-8942-AA5753D3EA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75339" y="1752451"/>
                  <a:ext cx="10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A0192F-7995-442A-8FC3-3876B64C42CF}"/>
                    </a:ext>
                  </a:extLst>
                </p14:cNvPr>
                <p14:cNvContentPartPr/>
                <p14:nvPr/>
              </p14:nvContentPartPr>
              <p14:xfrm>
                <a:off x="10255619" y="1839211"/>
                <a:ext cx="145440" cy="68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A0192F-7995-442A-8FC3-3876B64C42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1299" y="1834891"/>
                  <a:ext cx="154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ACE01B-176B-433B-9732-C2C7FBE2D211}"/>
                    </a:ext>
                  </a:extLst>
                </p14:cNvPr>
                <p14:cNvContentPartPr/>
                <p14:nvPr/>
              </p14:nvContentPartPr>
              <p14:xfrm>
                <a:off x="10399259" y="1817611"/>
                <a:ext cx="100440" cy="109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ACE01B-176B-433B-9732-C2C7FBE2D2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94939" y="1813291"/>
                  <a:ext cx="109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844DD2C-9980-4F46-9B86-8F6211D880D0}"/>
                    </a:ext>
                  </a:extLst>
                </p14:cNvPr>
                <p14:cNvContentPartPr/>
                <p14:nvPr/>
              </p14:nvContentPartPr>
              <p14:xfrm>
                <a:off x="10483139" y="1738411"/>
                <a:ext cx="102240" cy="181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844DD2C-9980-4F46-9B86-8F6211D880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78819" y="1734091"/>
                  <a:ext cx="110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1152E6-93D3-4467-8C46-8FFF3B605857}"/>
                    </a:ext>
                  </a:extLst>
                </p14:cNvPr>
                <p14:cNvContentPartPr/>
                <p14:nvPr/>
              </p14:nvContentPartPr>
              <p14:xfrm>
                <a:off x="10777979" y="1771891"/>
                <a:ext cx="168840" cy="123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1152E6-93D3-4467-8C46-8FFF3B6058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73659" y="1767571"/>
                  <a:ext cx="177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6D6ED4-75CD-463B-96F3-5FBE3ACDC5F6}"/>
                    </a:ext>
                  </a:extLst>
                </p14:cNvPr>
                <p14:cNvContentPartPr/>
                <p14:nvPr/>
              </p14:nvContentPartPr>
              <p14:xfrm>
                <a:off x="10950779" y="1752811"/>
                <a:ext cx="102960" cy="128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6D6ED4-75CD-463B-96F3-5FBE3ACDC5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46459" y="1748491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488DBA-4FEC-4F6E-8857-C599100E5B7A}"/>
                    </a:ext>
                  </a:extLst>
                </p14:cNvPr>
                <p14:cNvContentPartPr/>
                <p14:nvPr/>
              </p14:nvContentPartPr>
              <p14:xfrm>
                <a:off x="10972739" y="1726171"/>
                <a:ext cx="140400" cy="1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488DBA-4FEC-4F6E-8857-C599100E5B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68419" y="1721851"/>
                  <a:ext cx="149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361D422-78BE-4BAF-8D7C-453CB7CD603E}"/>
                    </a:ext>
                  </a:extLst>
                </p14:cNvPr>
                <p14:cNvContentPartPr/>
                <p14:nvPr/>
              </p14:nvContentPartPr>
              <p14:xfrm>
                <a:off x="11217179" y="1778731"/>
                <a:ext cx="156960" cy="219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361D422-78BE-4BAF-8D7C-453CB7CD603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12859" y="1774411"/>
                  <a:ext cx="165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971D79E-268B-4FF8-94DA-6234551BA190}"/>
                    </a:ext>
                  </a:extLst>
                </p14:cNvPr>
                <p14:cNvContentPartPr/>
                <p14:nvPr/>
              </p14:nvContentPartPr>
              <p14:xfrm>
                <a:off x="11381339" y="1760371"/>
                <a:ext cx="104400" cy="104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971D79E-268B-4FF8-94DA-6234551BA1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77019" y="1756051"/>
                  <a:ext cx="113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6B5642-1917-477B-952C-A2047A58085A}"/>
                    </a:ext>
                  </a:extLst>
                </p14:cNvPr>
                <p14:cNvContentPartPr/>
                <p14:nvPr/>
              </p14:nvContentPartPr>
              <p14:xfrm>
                <a:off x="11513459" y="1744891"/>
                <a:ext cx="305280" cy="122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6B5642-1917-477B-952C-A2047A5808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509139" y="1740571"/>
                  <a:ext cx="313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94F0B4D-99B1-442B-9305-539BDADBFEC0}"/>
                    </a:ext>
                  </a:extLst>
                </p14:cNvPr>
                <p14:cNvContentPartPr/>
                <p14:nvPr/>
              </p14:nvContentPartPr>
              <p14:xfrm>
                <a:off x="9260579" y="2486491"/>
                <a:ext cx="234360" cy="1285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94F0B4D-99B1-442B-9305-539BDADBFEC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56259" y="2482171"/>
                  <a:ext cx="243000" cy="12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AD50FB5-8E5F-4D4F-856F-1496ABFDBE1A}"/>
                    </a:ext>
                  </a:extLst>
                </p14:cNvPr>
                <p14:cNvContentPartPr/>
                <p14:nvPr/>
              </p14:nvContentPartPr>
              <p14:xfrm>
                <a:off x="8995619" y="3693931"/>
                <a:ext cx="2612160" cy="40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AD50FB5-8E5F-4D4F-856F-1496ABFDBE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91299" y="3689611"/>
                  <a:ext cx="2620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2278AA-4D96-4BD4-82EB-4134FC4A25A8}"/>
                    </a:ext>
                  </a:extLst>
                </p14:cNvPr>
                <p14:cNvContentPartPr/>
                <p14:nvPr/>
              </p14:nvContentPartPr>
              <p14:xfrm>
                <a:off x="11558819" y="3614371"/>
                <a:ext cx="156240" cy="229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2278AA-4D96-4BD4-82EB-4134FC4A25A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54499" y="3610051"/>
                  <a:ext cx="164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A94D1F4-E0F6-4A43-807A-32F502064DC5}"/>
                    </a:ext>
                  </a:extLst>
                </p14:cNvPr>
                <p14:cNvContentPartPr/>
                <p14:nvPr/>
              </p14:nvContentPartPr>
              <p14:xfrm>
                <a:off x="9352739" y="2315851"/>
                <a:ext cx="178560" cy="197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A94D1F4-E0F6-4A43-807A-32F502064D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48419" y="2311531"/>
                  <a:ext cx="18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BFEA841-D3C8-4DC7-9D01-78DAD16C0C80}"/>
                    </a:ext>
                  </a:extLst>
                </p14:cNvPr>
                <p14:cNvContentPartPr/>
                <p14:nvPr/>
              </p14:nvContentPartPr>
              <p14:xfrm>
                <a:off x="9031979" y="2318731"/>
                <a:ext cx="177120" cy="160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BFEA841-D3C8-4DC7-9D01-78DAD16C0C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27659" y="2314411"/>
                  <a:ext cx="18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C687B5B-0212-44D8-9B2F-6D5A5011E8B2}"/>
                    </a:ext>
                  </a:extLst>
                </p14:cNvPr>
                <p14:cNvContentPartPr/>
                <p14:nvPr/>
              </p14:nvContentPartPr>
              <p14:xfrm>
                <a:off x="8343659" y="2339611"/>
                <a:ext cx="14040" cy="148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C687B5B-0212-44D8-9B2F-6D5A5011E8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39339" y="2335291"/>
                  <a:ext cx="22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473644-39D0-4B3C-A4A5-734CA1010C41}"/>
                    </a:ext>
                  </a:extLst>
                </p14:cNvPr>
                <p14:cNvContentPartPr/>
                <p14:nvPr/>
              </p14:nvContentPartPr>
              <p14:xfrm>
                <a:off x="8321339" y="2313691"/>
                <a:ext cx="106920" cy="146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473644-39D0-4B3C-A4A5-734CA1010C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17019" y="2309371"/>
                  <a:ext cx="115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D9ED82F-FA62-44A1-97EC-117F0BFCCC19}"/>
                    </a:ext>
                  </a:extLst>
                </p14:cNvPr>
                <p14:cNvContentPartPr/>
                <p14:nvPr/>
              </p14:nvContentPartPr>
              <p14:xfrm>
                <a:off x="8449859" y="2339971"/>
                <a:ext cx="59040" cy="98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D9ED82F-FA62-44A1-97EC-117F0BFCCC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45539" y="2335651"/>
                  <a:ext cx="67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30ED95A-FD4A-4D88-B23D-14BEDD239BB3}"/>
                    </a:ext>
                  </a:extLst>
                </p14:cNvPr>
                <p14:cNvContentPartPr/>
                <p14:nvPr/>
              </p14:nvContentPartPr>
              <p14:xfrm>
                <a:off x="8524739" y="2238091"/>
                <a:ext cx="108000" cy="172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30ED95A-FD4A-4D88-B23D-14BEDD239BB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20419" y="2233771"/>
                  <a:ext cx="1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48DA1F-79BC-4384-BCE5-E62815FCEE27}"/>
                    </a:ext>
                  </a:extLst>
                </p14:cNvPr>
                <p14:cNvContentPartPr/>
                <p14:nvPr/>
              </p14:nvContentPartPr>
              <p14:xfrm>
                <a:off x="8637059" y="2150611"/>
                <a:ext cx="43560" cy="205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48DA1F-79BC-4384-BCE5-E62815FCEE2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32739" y="2146291"/>
                  <a:ext cx="52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300253E-B8CA-4FE5-8DF7-E74A10A55A9A}"/>
                    </a:ext>
                  </a:extLst>
                </p14:cNvPr>
                <p14:cNvContentPartPr/>
                <p14:nvPr/>
              </p14:nvContentPartPr>
              <p14:xfrm>
                <a:off x="8254379" y="2672971"/>
                <a:ext cx="141480" cy="120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300253E-B8CA-4FE5-8DF7-E74A10A55A9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50059" y="2668651"/>
                  <a:ext cx="150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EE9C250-AC18-48D0-959D-D45F8B37FA09}"/>
                    </a:ext>
                  </a:extLst>
                </p14:cNvPr>
                <p14:cNvContentPartPr/>
                <p14:nvPr/>
              </p14:nvContentPartPr>
              <p14:xfrm>
                <a:off x="8418539" y="2549851"/>
                <a:ext cx="182160" cy="144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EE9C250-AC18-48D0-959D-D45F8B37FA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14219" y="2545531"/>
                  <a:ext cx="190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F287A7B-854B-4BBF-B6E8-DE6B0C40707E}"/>
                    </a:ext>
                  </a:extLst>
                </p14:cNvPr>
                <p14:cNvContentPartPr/>
                <p14:nvPr/>
              </p14:nvContentPartPr>
              <p14:xfrm>
                <a:off x="8607899" y="2499811"/>
                <a:ext cx="65160" cy="108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F287A7B-854B-4BBF-B6E8-DE6B0C4070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03579" y="2495491"/>
                  <a:ext cx="73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D6535A-5D1F-4FAB-853D-8502CD58E2BE}"/>
                    </a:ext>
                  </a:extLst>
                </p14:cNvPr>
                <p14:cNvContentPartPr/>
                <p14:nvPr/>
              </p14:nvContentPartPr>
              <p14:xfrm>
                <a:off x="8676299" y="2478931"/>
                <a:ext cx="47880" cy="114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D6535A-5D1F-4FAB-853D-8502CD58E2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71979" y="2474611"/>
                  <a:ext cx="56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441081-A09F-4E80-AEE6-128505F15F29}"/>
                    </a:ext>
                  </a:extLst>
                </p14:cNvPr>
                <p14:cNvContentPartPr/>
                <p14:nvPr/>
              </p14:nvContentPartPr>
              <p14:xfrm>
                <a:off x="8692859" y="2353651"/>
                <a:ext cx="82440" cy="185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441081-A09F-4E80-AEE6-128505F15F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88539" y="2349331"/>
                  <a:ext cx="91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23A8231-33A3-4572-A337-3512B93887FD}"/>
                    </a:ext>
                  </a:extLst>
                </p14:cNvPr>
                <p14:cNvContentPartPr/>
                <p14:nvPr/>
              </p14:nvContentPartPr>
              <p14:xfrm>
                <a:off x="8468219" y="2852251"/>
                <a:ext cx="81360" cy="77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23A8231-33A3-4572-A337-3512B93887F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63899" y="2847931"/>
                  <a:ext cx="9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421BFE5-FC0E-4FE1-9D4B-AFF1C96DDB94}"/>
                    </a:ext>
                  </a:extLst>
                </p14:cNvPr>
                <p14:cNvContentPartPr/>
                <p14:nvPr/>
              </p14:nvContentPartPr>
              <p14:xfrm>
                <a:off x="8574059" y="2628691"/>
                <a:ext cx="192240" cy="245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421BFE5-FC0E-4FE1-9D4B-AFF1C96DDB9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69739" y="2624371"/>
                  <a:ext cx="200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0EECB47-7CA5-4386-B21D-8F28C9C9E90D}"/>
                    </a:ext>
                  </a:extLst>
                </p14:cNvPr>
                <p14:cNvContentPartPr/>
                <p14:nvPr/>
              </p14:nvContentPartPr>
              <p14:xfrm>
                <a:off x="8764139" y="2650651"/>
                <a:ext cx="68760" cy="104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0EECB47-7CA5-4386-B21D-8F28C9C9E9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19" y="2646331"/>
                  <a:ext cx="77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83F9B55-A977-4B7D-A6D4-FCF4848ECB44}"/>
                    </a:ext>
                  </a:extLst>
                </p14:cNvPr>
                <p14:cNvContentPartPr/>
                <p14:nvPr/>
              </p14:nvContentPartPr>
              <p14:xfrm>
                <a:off x="9799499" y="2480731"/>
                <a:ext cx="14760" cy="45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83F9B55-A977-4B7D-A6D4-FCF4848ECB4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95179" y="2476411"/>
                  <a:ext cx="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AAC579-A352-4E73-8FF1-721E5AB5AB39}"/>
                    </a:ext>
                  </a:extLst>
                </p14:cNvPr>
                <p14:cNvContentPartPr/>
                <p14:nvPr/>
              </p14:nvContentPartPr>
              <p14:xfrm>
                <a:off x="9810299" y="2469211"/>
                <a:ext cx="869760" cy="1046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AAC579-A352-4E73-8FF1-721E5AB5AB3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05979" y="2464891"/>
                  <a:ext cx="878400" cy="10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2977558-1956-4C36-A54D-E404F6DCB2BB}"/>
                    </a:ext>
                  </a:extLst>
                </p14:cNvPr>
                <p14:cNvContentPartPr/>
                <p14:nvPr/>
              </p14:nvContentPartPr>
              <p14:xfrm>
                <a:off x="10025939" y="2365891"/>
                <a:ext cx="11880" cy="113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2977558-1956-4C36-A54D-E404F6DCB2B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21619" y="2361571"/>
                  <a:ext cx="20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A2B0F02-FD8A-4B86-8519-4EEBAB7434BC}"/>
                    </a:ext>
                  </a:extLst>
                </p14:cNvPr>
                <p14:cNvContentPartPr/>
                <p14:nvPr/>
              </p14:nvContentPartPr>
              <p14:xfrm>
                <a:off x="10079219" y="2362291"/>
                <a:ext cx="84240" cy="108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A2B0F02-FD8A-4B86-8519-4EEBAB7434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74899" y="2357971"/>
                  <a:ext cx="9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28A1BD-10F3-4958-A357-61F885D21154}"/>
                    </a:ext>
                  </a:extLst>
                </p14:cNvPr>
                <p14:cNvContentPartPr/>
                <p14:nvPr/>
              </p14:nvContentPartPr>
              <p14:xfrm>
                <a:off x="9466859" y="2374891"/>
                <a:ext cx="1750320" cy="1163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28A1BD-10F3-4958-A357-61F885D211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62539" y="2370571"/>
                  <a:ext cx="1758960" cy="11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8815968-E127-4E15-A72B-7DE73BE4C69C}"/>
                    </a:ext>
                  </a:extLst>
                </p14:cNvPr>
                <p14:cNvContentPartPr/>
                <p14:nvPr/>
              </p14:nvContentPartPr>
              <p14:xfrm>
                <a:off x="11260019" y="2249611"/>
                <a:ext cx="146160" cy="192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8815968-E127-4E15-A72B-7DE73BE4C6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55699" y="2245291"/>
                  <a:ext cx="154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02CD5A7-7AD7-415B-967A-408853464BD6}"/>
                    </a:ext>
                  </a:extLst>
                </p14:cNvPr>
                <p14:cNvContentPartPr/>
                <p14:nvPr/>
              </p14:nvContentPartPr>
              <p14:xfrm>
                <a:off x="11449019" y="2245291"/>
                <a:ext cx="147960" cy="142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02CD5A7-7AD7-415B-967A-408853464B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44699" y="2240971"/>
                  <a:ext cx="156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589FF71-B617-47D6-AEC9-944B57C35FD0}"/>
                    </a:ext>
                  </a:extLst>
                </p14:cNvPr>
                <p14:cNvContentPartPr/>
                <p14:nvPr/>
              </p14:nvContentPartPr>
              <p14:xfrm>
                <a:off x="9908219" y="3023611"/>
                <a:ext cx="258120" cy="84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589FF71-B617-47D6-AEC9-944B57C35F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03899" y="3019291"/>
                  <a:ext cx="26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2F59D1-3F9D-46A0-9697-088E8AD96989}"/>
                    </a:ext>
                  </a:extLst>
                </p14:cNvPr>
                <p14:cNvContentPartPr/>
                <p14:nvPr/>
              </p14:nvContentPartPr>
              <p14:xfrm>
                <a:off x="9755219" y="3012091"/>
                <a:ext cx="228960" cy="163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2F59D1-3F9D-46A0-9697-088E8AD969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50899" y="3007771"/>
                  <a:ext cx="237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1C31410-5072-4FB9-B0F3-F3C89ECD6929}"/>
                    </a:ext>
                  </a:extLst>
                </p14:cNvPr>
                <p14:cNvContentPartPr/>
                <p14:nvPr/>
              </p14:nvContentPartPr>
              <p14:xfrm>
                <a:off x="9474059" y="2770531"/>
                <a:ext cx="597960" cy="886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1C31410-5072-4FB9-B0F3-F3C89ECD69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69739" y="2766211"/>
                  <a:ext cx="60660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11231DE-7477-400B-A418-0F223ACF36CF}"/>
                    </a:ext>
                  </a:extLst>
                </p14:cNvPr>
                <p14:cNvContentPartPr/>
                <p14:nvPr/>
              </p14:nvContentPartPr>
              <p14:xfrm>
                <a:off x="9555059" y="2705731"/>
                <a:ext cx="39240" cy="128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11231DE-7477-400B-A418-0F223ACF36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50739" y="2701411"/>
                  <a:ext cx="4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CF243F2-1C4F-4896-9097-E44163D4372C}"/>
                    </a:ext>
                  </a:extLst>
                </p14:cNvPr>
                <p14:cNvContentPartPr/>
                <p14:nvPr/>
              </p14:nvContentPartPr>
              <p14:xfrm>
                <a:off x="9623819" y="2657131"/>
                <a:ext cx="88920" cy="1411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CF243F2-1C4F-4896-9097-E44163D437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19499" y="2652811"/>
                  <a:ext cx="97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B8CC44D-EB93-41BC-BDAA-CD6C2B819787}"/>
                    </a:ext>
                  </a:extLst>
                </p14:cNvPr>
                <p14:cNvContentPartPr/>
                <p14:nvPr/>
              </p14:nvContentPartPr>
              <p14:xfrm>
                <a:off x="9669899" y="2553451"/>
                <a:ext cx="28080" cy="77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B8CC44D-EB93-41BC-BDAA-CD6C2B8197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5579" y="2549131"/>
                  <a:ext cx="3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069AE1-5902-4175-9F9E-72F1E24F8500}"/>
                    </a:ext>
                  </a:extLst>
                </p14:cNvPr>
                <p14:cNvContentPartPr/>
                <p14:nvPr/>
              </p14:nvContentPartPr>
              <p14:xfrm>
                <a:off x="10486739" y="3314851"/>
                <a:ext cx="10800" cy="57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069AE1-5902-4175-9F9E-72F1E24F85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82419" y="3310531"/>
                  <a:ext cx="19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7FD0564-DD88-44EE-82DB-F7C076A1F3F4}"/>
                    </a:ext>
                  </a:extLst>
                </p14:cNvPr>
                <p14:cNvContentPartPr/>
                <p14:nvPr/>
              </p14:nvContentPartPr>
              <p14:xfrm>
                <a:off x="10478459" y="3524011"/>
                <a:ext cx="15120" cy="159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7FD0564-DD88-44EE-82DB-F7C076A1F3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74139" y="3519691"/>
                  <a:ext cx="2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A997CAA-A1B4-42CA-8297-3BE096B2101C}"/>
                    </a:ext>
                  </a:extLst>
                </p14:cNvPr>
                <p14:cNvContentPartPr/>
                <p14:nvPr/>
              </p14:nvContentPartPr>
              <p14:xfrm>
                <a:off x="9915059" y="3530851"/>
                <a:ext cx="12600" cy="87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A997CAA-A1B4-42CA-8297-3BE096B210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10739" y="3526531"/>
                  <a:ext cx="21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92C6FC0-35AA-4EE1-81DE-C3062A135C77}"/>
                    </a:ext>
                  </a:extLst>
                </p14:cNvPr>
                <p14:cNvContentPartPr/>
                <p14:nvPr/>
              </p14:nvContentPartPr>
              <p14:xfrm>
                <a:off x="9910379" y="3650731"/>
                <a:ext cx="24840" cy="55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92C6FC0-35AA-4EE1-81DE-C3062A135C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6059" y="3646411"/>
                  <a:ext cx="33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C8BDD75-4194-427D-86A1-BC16AC54356A}"/>
                    </a:ext>
                  </a:extLst>
                </p14:cNvPr>
                <p14:cNvContentPartPr/>
                <p14:nvPr/>
              </p14:nvContentPartPr>
              <p14:xfrm>
                <a:off x="9965459" y="3819571"/>
                <a:ext cx="405000" cy="25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C8BDD75-4194-427D-86A1-BC16AC54356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61139" y="3815251"/>
                  <a:ext cx="41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247D745-EDFF-425E-9412-60D1A7F9CC9A}"/>
                    </a:ext>
                  </a:extLst>
                </p14:cNvPr>
                <p14:cNvContentPartPr/>
                <p14:nvPr/>
              </p14:nvContentPartPr>
              <p14:xfrm>
                <a:off x="9872219" y="3754411"/>
                <a:ext cx="180000" cy="145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247D745-EDFF-425E-9412-60D1A7F9CC9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67899" y="3750091"/>
                  <a:ext cx="188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48D747B-0CF7-4FCA-85A5-965391F3AE48}"/>
                    </a:ext>
                  </a:extLst>
                </p14:cNvPr>
                <p14:cNvContentPartPr/>
                <p14:nvPr/>
              </p14:nvContentPartPr>
              <p14:xfrm>
                <a:off x="10416899" y="3782491"/>
                <a:ext cx="77040" cy="52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48D747B-0CF7-4FCA-85A5-965391F3AE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12579" y="3778171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29AB75C-AA6D-493A-A874-54BFDB1D28ED}"/>
                    </a:ext>
                  </a:extLst>
                </p14:cNvPr>
                <p14:cNvContentPartPr/>
                <p14:nvPr/>
              </p14:nvContentPartPr>
              <p14:xfrm>
                <a:off x="10456499" y="3794371"/>
                <a:ext cx="61920" cy="1170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29AB75C-AA6D-493A-A874-54BFDB1D28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52179" y="3790051"/>
                  <a:ext cx="7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BE72136-D78C-4592-A8B6-BF43C5C015E3}"/>
                    </a:ext>
                  </a:extLst>
                </p14:cNvPr>
                <p14:cNvContentPartPr/>
                <p14:nvPr/>
              </p14:nvContentPartPr>
              <p14:xfrm>
                <a:off x="10541099" y="3761611"/>
                <a:ext cx="67320" cy="61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BE72136-D78C-4592-A8B6-BF43C5C015E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36779" y="3757291"/>
                  <a:ext cx="75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B322BEB-DDDD-4943-9EF3-E7AF3BABCD99}"/>
                    </a:ext>
                  </a:extLst>
                </p14:cNvPr>
                <p14:cNvContentPartPr/>
                <p14:nvPr/>
              </p14:nvContentPartPr>
              <p14:xfrm>
                <a:off x="10541099" y="3772771"/>
                <a:ext cx="90000" cy="68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B322BEB-DDDD-4943-9EF3-E7AF3BABCD9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36779" y="3768451"/>
                  <a:ext cx="98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67BA495-E168-43B7-B8F3-1BA9C0C05146}"/>
                    </a:ext>
                  </a:extLst>
                </p14:cNvPr>
                <p14:cNvContentPartPr/>
                <p14:nvPr/>
              </p14:nvContentPartPr>
              <p14:xfrm>
                <a:off x="9746939" y="3809131"/>
                <a:ext cx="80280" cy="165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67BA495-E168-43B7-B8F3-1BA9C0C0514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42619" y="3804811"/>
                  <a:ext cx="88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A8FEDCB-365E-497C-9891-A00E83EB9BAF}"/>
                    </a:ext>
                  </a:extLst>
                </p14:cNvPr>
                <p14:cNvContentPartPr/>
                <p14:nvPr/>
              </p14:nvContentPartPr>
              <p14:xfrm>
                <a:off x="9809219" y="3762691"/>
                <a:ext cx="96840" cy="76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A8FEDCB-365E-497C-9891-A00E83EB9BA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04899" y="3758371"/>
                  <a:ext cx="105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938F50-234F-4EFA-9AFB-EBE97E45C9B3}"/>
                    </a:ext>
                  </a:extLst>
                </p14:cNvPr>
                <p14:cNvContentPartPr/>
                <p14:nvPr/>
              </p14:nvContentPartPr>
              <p14:xfrm>
                <a:off x="9888059" y="3725611"/>
                <a:ext cx="37080" cy="75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938F50-234F-4EFA-9AFB-EBE97E45C9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83739" y="3721291"/>
                  <a:ext cx="4572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010E73E-3F4E-4054-ACD7-72855E44AA49}"/>
                  </a:ext>
                </a:extLst>
              </p14:cNvPr>
              <p14:cNvContentPartPr/>
              <p14:nvPr/>
            </p14:nvContentPartPr>
            <p14:xfrm>
              <a:off x="4629539" y="2027491"/>
              <a:ext cx="614160" cy="9010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010E73E-3F4E-4054-ACD7-72855E44AA4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25219" y="2023171"/>
                <a:ext cx="622800" cy="90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5CFDAC40-8419-4454-8E78-0B28B807E1EB}"/>
              </a:ext>
            </a:extLst>
          </p:cNvPr>
          <p:cNvGrpSpPr/>
          <p:nvPr/>
        </p:nvGrpSpPr>
        <p:grpSpPr>
          <a:xfrm>
            <a:off x="4711259" y="2045491"/>
            <a:ext cx="1565640" cy="824760"/>
            <a:chOff x="4711259" y="2045491"/>
            <a:chExt cx="1565640" cy="82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201A08F-F9D8-419E-A446-14C0EF8B4652}"/>
                    </a:ext>
                  </a:extLst>
                </p14:cNvPr>
                <p14:cNvContentPartPr/>
                <p14:nvPr/>
              </p14:nvContentPartPr>
              <p14:xfrm>
                <a:off x="4711259" y="2658931"/>
                <a:ext cx="420480" cy="24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201A08F-F9D8-419E-A446-14C0EF8B46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06939" y="2654611"/>
                  <a:ext cx="429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A98EF2-3FCA-4E29-BC11-A49620149114}"/>
                    </a:ext>
                  </a:extLst>
                </p14:cNvPr>
                <p14:cNvContentPartPr/>
                <p14:nvPr/>
              </p14:nvContentPartPr>
              <p14:xfrm>
                <a:off x="5315339" y="2611771"/>
                <a:ext cx="961560" cy="36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A98EF2-3FCA-4E29-BC11-A4962014911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11019" y="2607451"/>
                  <a:ext cx="970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1ABEF25-7466-4F5E-A279-633A4AA049D4}"/>
                    </a:ext>
                  </a:extLst>
                </p14:cNvPr>
                <p14:cNvContentPartPr/>
                <p14:nvPr/>
              </p14:nvContentPartPr>
              <p14:xfrm>
                <a:off x="5347379" y="2045491"/>
                <a:ext cx="914040" cy="824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1ABEF25-7466-4F5E-A279-633A4AA049D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43059" y="2041171"/>
                  <a:ext cx="922680" cy="83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50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The </a:t>
            </a:r>
            <a:r>
              <a:rPr lang="de-DE" sz="2903" b="1" dirty="0" err="1"/>
              <a:t>short</a:t>
            </a:r>
            <a:r>
              <a:rPr lang="de-DE" sz="2903" b="1" dirty="0"/>
              <a:t> </a:t>
            </a:r>
            <a:r>
              <a:rPr lang="de-DE" sz="2903" b="1" dirty="0" err="1"/>
              <a:t>run</a:t>
            </a:r>
            <a:r>
              <a:rPr lang="de-DE" sz="2903" b="1" dirty="0"/>
              <a:t> IS-LM-Model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8495" y="931739"/>
            <a:ext cx="9067260" cy="5029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Modeling the goods market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40000"/>
              </a:lnSpc>
              <a:spcBef>
                <a:spcPct val="20000"/>
              </a:spcBef>
            </a:pPr>
            <a:r>
              <a:rPr lang="en-US" sz="244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Modelling the money market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  <a:spcBef>
                <a:spcPct val="20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Money Supply = Money Demand (Liquidity Preference)</a:t>
            </a:r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4180E9-41A0-B2B8-ADFF-86C2BF68A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1D599E5-607F-43B3-BF6F-D15B368B38CA}"/>
                  </a:ext>
                </a:extLst>
              </p14:cNvPr>
              <p14:cNvContentPartPr/>
              <p14:nvPr/>
            </p14:nvContentPartPr>
            <p14:xfrm>
              <a:off x="2997268" y="726247"/>
              <a:ext cx="5237640" cy="51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1D599E5-607F-43B3-BF6F-D15B368B3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2948" y="721927"/>
                <a:ext cx="5246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2F588B0-FF07-4D50-A3D0-27EB9EC84C5F}"/>
                  </a:ext>
                </a:extLst>
              </p14:cNvPr>
              <p14:cNvContentPartPr/>
              <p14:nvPr/>
            </p14:nvContentPartPr>
            <p14:xfrm>
              <a:off x="3432868" y="1580527"/>
              <a:ext cx="2478600" cy="824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2F588B0-FF07-4D50-A3D0-27EB9EC84C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548" y="1576207"/>
                <a:ext cx="2487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7A75D5D-6B9A-4FD5-B5DF-BE64A457BF1C}"/>
                  </a:ext>
                </a:extLst>
              </p14:cNvPr>
              <p14:cNvContentPartPr/>
              <p14:nvPr/>
            </p14:nvContentPartPr>
            <p14:xfrm>
              <a:off x="3220468" y="2100727"/>
              <a:ext cx="3760560" cy="775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7A75D5D-6B9A-4FD5-B5DF-BE64A457BF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6148" y="2096407"/>
                <a:ext cx="376920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D0E27D6-FF7C-4D90-8D9A-4E2B18D39A24}"/>
                  </a:ext>
                </a:extLst>
              </p14:cNvPr>
              <p14:cNvContentPartPr/>
              <p14:nvPr/>
            </p14:nvContentPartPr>
            <p14:xfrm>
              <a:off x="5021548" y="2211247"/>
              <a:ext cx="465120" cy="5508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D0E27D6-FF7C-4D90-8D9A-4E2B18D39A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228" y="2206927"/>
                <a:ext cx="47376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6F8969A-C926-4BD6-9CBF-9013EAA69C03}"/>
              </a:ext>
            </a:extLst>
          </p:cNvPr>
          <p:cNvGrpSpPr/>
          <p:nvPr/>
        </p:nvGrpSpPr>
        <p:grpSpPr>
          <a:xfrm>
            <a:off x="2593708" y="2088487"/>
            <a:ext cx="4614840" cy="916200"/>
            <a:chOff x="2593708" y="2088487"/>
            <a:chExt cx="4614840" cy="9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DDD7F87-58E9-4668-88D2-EEEA84824DE9}"/>
                    </a:ext>
                  </a:extLst>
                </p14:cNvPr>
                <p14:cNvContentPartPr/>
                <p14:nvPr/>
              </p14:nvContentPartPr>
              <p14:xfrm>
                <a:off x="2804668" y="2704807"/>
                <a:ext cx="360" cy="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DDD7F87-58E9-4668-88D2-EEEA84824DE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0348" y="27004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896222-473D-4085-9C5C-A3ECC71F29B9}"/>
                    </a:ext>
                  </a:extLst>
                </p14:cNvPr>
                <p14:cNvContentPartPr/>
                <p14:nvPr/>
              </p14:nvContentPartPr>
              <p14:xfrm>
                <a:off x="2667508" y="2671687"/>
                <a:ext cx="4541040" cy="118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896222-473D-4085-9C5C-A3ECC71F29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63188" y="2667367"/>
                  <a:ext cx="454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3EE2166-C4FD-426C-9FE7-CD566FBAA188}"/>
                    </a:ext>
                  </a:extLst>
                </p14:cNvPr>
                <p14:cNvContentPartPr/>
                <p14:nvPr/>
              </p14:nvContentPartPr>
              <p14:xfrm>
                <a:off x="2593708" y="2088487"/>
                <a:ext cx="1004400" cy="916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3EE2166-C4FD-426C-9FE7-CD566FBAA1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9388" y="2084167"/>
                  <a:ext cx="1013040" cy="9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D32971B-608C-4BE6-B51A-FBCF7D41A382}"/>
                  </a:ext>
                </a:extLst>
              </p14:cNvPr>
              <p14:cNvContentPartPr/>
              <p14:nvPr/>
            </p14:nvContentPartPr>
            <p14:xfrm>
              <a:off x="1330108" y="4971727"/>
              <a:ext cx="6946920" cy="198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D32971B-608C-4BE6-B51A-FBCF7D41A3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5788" y="4967407"/>
                <a:ext cx="6955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7A3653E-F0E1-4F6C-A09C-60588A8BE716}"/>
                  </a:ext>
                </a:extLst>
              </p14:cNvPr>
              <p14:cNvContentPartPr/>
              <p14:nvPr/>
            </p14:nvContentPartPr>
            <p14:xfrm>
              <a:off x="681028" y="4998007"/>
              <a:ext cx="772560" cy="74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7A3653E-F0E1-4F6C-A09C-60588A8BE7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6708" y="4993687"/>
                <a:ext cx="78120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0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2765F6-CC16-4E14-BFB8-B3DB7D9FB9A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The </a:t>
            </a:r>
            <a:r>
              <a:rPr lang="de-DE" sz="2800" b="1" dirty="0" err="1"/>
              <a:t>Mundell</a:t>
            </a:r>
            <a:r>
              <a:rPr lang="de-DE" sz="2800" b="1" dirty="0"/>
              <a:t> – Fleming – Modell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F226BC-01F8-4BA9-9C5F-28472DC7B70E}"/>
              </a:ext>
            </a:extLst>
          </p:cNvPr>
          <p:cNvSpPr txBox="1"/>
          <p:nvPr/>
        </p:nvSpPr>
        <p:spPr>
          <a:xfrm>
            <a:off x="365765" y="4529099"/>
            <a:ext cx="918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err="1"/>
              <a:t>Assumptions</a:t>
            </a:r>
            <a:r>
              <a:rPr lang="de-DE" sz="2400" b="1" dirty="0"/>
              <a:t>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Country </a:t>
            </a:r>
            <a:r>
              <a:rPr lang="de-DE" sz="2400" b="1" dirty="0" err="1"/>
              <a:t>depends</a:t>
            </a:r>
            <a:r>
              <a:rPr lang="de-DE" sz="2400" b="1" dirty="0"/>
              <a:t> on an </a:t>
            </a:r>
            <a:r>
              <a:rPr lang="de-DE" sz="2400" b="1" dirty="0" err="1"/>
              <a:t>globally</a:t>
            </a:r>
            <a:r>
              <a:rPr lang="de-DE" sz="2400" b="1" dirty="0"/>
              <a:t> exogen </a:t>
            </a:r>
            <a:r>
              <a:rPr lang="de-DE" sz="2400" b="1" dirty="0" err="1"/>
              <a:t>interest</a:t>
            </a:r>
            <a:r>
              <a:rPr lang="de-DE" sz="2400" b="1" dirty="0"/>
              <a:t>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Fixed </a:t>
            </a:r>
            <a:r>
              <a:rPr lang="de-DE" sz="2400" b="1" dirty="0" err="1"/>
              <a:t>price</a:t>
            </a:r>
            <a:r>
              <a:rPr lang="de-DE" sz="2400" b="1" dirty="0"/>
              <a:t> </a:t>
            </a:r>
            <a:r>
              <a:rPr lang="de-DE" sz="2400" b="1" dirty="0" err="1"/>
              <a:t>level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short</a:t>
            </a:r>
            <a:r>
              <a:rPr lang="de-DE" sz="2400" b="1" dirty="0"/>
              <a:t> </a:t>
            </a:r>
            <a:r>
              <a:rPr lang="de-DE" sz="2400" b="1" dirty="0" err="1"/>
              <a:t>run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5D77B-99B5-4C26-A19A-8AF81FF910E1}"/>
              </a:ext>
            </a:extLst>
          </p:cNvPr>
          <p:cNvSpPr txBox="1"/>
          <p:nvPr/>
        </p:nvSpPr>
        <p:spPr>
          <a:xfrm>
            <a:off x="368970" y="679576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commodity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→	IS-</a:t>
            </a:r>
            <a:r>
              <a:rPr lang="de-DE" sz="2400" dirty="0" err="1"/>
              <a:t>curve</a:t>
            </a:r>
            <a:endParaRPr lang="de-DE" sz="2400" dirty="0"/>
          </a:p>
          <a:p>
            <a:pPr lvl="2"/>
            <a:r>
              <a:rPr lang="de-DE" sz="2400" dirty="0"/>
              <a:t>				 	“</a:t>
            </a:r>
            <a:r>
              <a:rPr lang="de-DE" sz="2400" dirty="0" err="1"/>
              <a:t>investment</a:t>
            </a:r>
            <a:r>
              <a:rPr lang="de-DE" sz="2400" dirty="0"/>
              <a:t> = </a:t>
            </a:r>
            <a:r>
              <a:rPr lang="de-DE" sz="2400" dirty="0" err="1"/>
              <a:t>savings</a:t>
            </a:r>
            <a:r>
              <a:rPr lang="de-DE" sz="2400" dirty="0"/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B35E32-97E0-41F1-B947-3EFABA427E09}"/>
              </a:ext>
            </a:extLst>
          </p:cNvPr>
          <p:cNvSpPr txBox="1"/>
          <p:nvPr/>
        </p:nvSpPr>
        <p:spPr>
          <a:xfrm>
            <a:off x="332457" y="2152835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money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	→	LM-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</a:p>
          <a:p>
            <a:r>
              <a:rPr lang="de-DE" sz="2400" dirty="0"/>
              <a:t>					 	“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1FE912-2FDA-4A2F-8AE9-E0D235263ADC}"/>
              </a:ext>
            </a:extLst>
          </p:cNvPr>
          <p:cNvSpPr txBox="1"/>
          <p:nvPr/>
        </p:nvSpPr>
        <p:spPr>
          <a:xfrm>
            <a:off x="332457" y="3520987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Exchange </a:t>
            </a:r>
            <a:r>
              <a:rPr lang="de-DE" sz="2400" b="1" dirty="0" err="1"/>
              <a:t>markets</a:t>
            </a:r>
            <a:r>
              <a:rPr lang="de-DE" sz="2400" b="1" dirty="0"/>
              <a:t>:			</a:t>
            </a:r>
            <a:r>
              <a:rPr lang="de-DE" sz="2400" dirty="0"/>
              <a:t>→</a:t>
            </a:r>
            <a:r>
              <a:rPr lang="de-DE" sz="2400"/>
              <a:t>	ZZ-curve</a:t>
            </a:r>
            <a:endParaRPr lang="de-DE" sz="2400" dirty="0"/>
          </a:p>
          <a:p>
            <a:r>
              <a:rPr lang="de-DE" sz="2400" dirty="0"/>
              <a:t>					</a:t>
            </a:r>
            <a:r>
              <a:rPr lang="de-DE" sz="2400"/>
              <a:t>	“Balance of Payment“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39EBAC-4893-B675-E06F-29016A78B1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14:cNvPr>
              <p14:cNvContentPartPr/>
              <p14:nvPr/>
            </p14:nvContentPartPr>
            <p14:xfrm>
              <a:off x="3142739" y="527731"/>
              <a:ext cx="5630400" cy="75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8419" y="523411"/>
                <a:ext cx="5639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14:cNvPr>
              <p14:cNvContentPartPr/>
              <p14:nvPr/>
            </p14:nvContentPartPr>
            <p14:xfrm>
              <a:off x="725339" y="1230451"/>
              <a:ext cx="2940840" cy="101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19" y="1226131"/>
                <a:ext cx="2949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14:cNvPr>
              <p14:cNvContentPartPr/>
              <p14:nvPr/>
            </p14:nvContentPartPr>
            <p14:xfrm>
              <a:off x="572339" y="2752891"/>
              <a:ext cx="2066760" cy="51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19" y="2748571"/>
                <a:ext cx="207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14:cNvPr>
              <p14:cNvContentPartPr/>
              <p14:nvPr/>
            </p14:nvContentPartPr>
            <p14:xfrm>
              <a:off x="683939" y="3982291"/>
              <a:ext cx="2644560" cy="95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619" y="3977971"/>
                <a:ext cx="2653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14:cNvPr>
              <p14:cNvContentPartPr/>
              <p14:nvPr/>
            </p14:nvContentPartPr>
            <p14:xfrm>
              <a:off x="1205939" y="5724331"/>
              <a:ext cx="5333760" cy="68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1619" y="5720011"/>
                <a:ext cx="53424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82B6B4-1017-4A25-8220-6A58BD72226D}"/>
              </a:ext>
            </a:extLst>
          </p:cNvPr>
          <p:cNvGrpSpPr/>
          <p:nvPr/>
        </p:nvGrpSpPr>
        <p:grpSpPr>
          <a:xfrm>
            <a:off x="5511179" y="5281891"/>
            <a:ext cx="2969280" cy="144360"/>
            <a:chOff x="5511179" y="5281891"/>
            <a:chExt cx="296928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14:cNvPr>
                <p14:cNvContentPartPr/>
                <p14:nvPr/>
              </p14:nvContentPartPr>
              <p14:xfrm>
                <a:off x="5581019" y="5336251"/>
                <a:ext cx="77400" cy="8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76699" y="5331931"/>
                  <a:ext cx="86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14:cNvPr>
                <p14:cNvContentPartPr/>
                <p14:nvPr/>
              </p14:nvContentPartPr>
              <p14:xfrm>
                <a:off x="5511179" y="5319331"/>
                <a:ext cx="2807280" cy="34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06859" y="5315011"/>
                  <a:ext cx="2815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14:cNvPr>
                <p14:cNvContentPartPr/>
                <p14:nvPr/>
              </p14:nvContentPartPr>
              <p14:xfrm>
                <a:off x="6275459" y="5281891"/>
                <a:ext cx="2205000" cy="144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1139" y="5277571"/>
                  <a:ext cx="22136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9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F6EE9656-5736-4F22-8226-3888EC048E8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err="1"/>
              <a:t>Commodity</a:t>
            </a:r>
            <a:r>
              <a:rPr lang="de-DE" sz="2800" b="1"/>
              <a:t> Market IS-curve</a:t>
            </a:r>
            <a:endParaRPr lang="de-DE" sz="28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C38BBB-3374-4D9E-B986-1F852F68D228}"/>
              </a:ext>
            </a:extLst>
          </p:cNvPr>
          <p:cNvSpPr txBox="1"/>
          <p:nvPr/>
        </p:nvSpPr>
        <p:spPr>
          <a:xfrm>
            <a:off x="481056" y="399692"/>
            <a:ext cx="9842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Budget </a:t>
            </a:r>
            <a:r>
              <a:rPr lang="de-DE" sz="2400" b="1" u="sng" dirty="0" err="1"/>
              <a:t>restriction</a:t>
            </a:r>
            <a:r>
              <a:rPr lang="de-DE" sz="2400" b="1" u="sng" dirty="0"/>
              <a:t>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 dirty="0" err="1"/>
              <a:t>the</a:t>
            </a:r>
            <a:r>
              <a:rPr lang="de-DE" sz="2400" b="1" u="sng" dirty="0"/>
              <a:t> </a:t>
            </a:r>
            <a:r>
              <a:rPr lang="de-DE" sz="2400" b="1" u="sng" dirty="0" err="1"/>
              <a:t>economy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400" dirty="0"/>
              <a:t>                                  Y = C(Y) + I(i) + G +  NX(e, Y*, Y)</a:t>
            </a:r>
          </a:p>
          <a:p>
            <a:endParaRPr lang="de-DE" sz="2400" dirty="0"/>
          </a:p>
          <a:p>
            <a:r>
              <a:rPr lang="de-DE" dirty="0"/>
              <a:t>Y,Y*: (</a:t>
            </a:r>
            <a:r>
              <a:rPr lang="de-DE" dirty="0" err="1"/>
              <a:t>foreign</a:t>
            </a:r>
            <a:r>
              <a:rPr lang="de-DE" dirty="0"/>
              <a:t>) Income  C: </a:t>
            </a:r>
            <a:r>
              <a:rPr lang="de-DE" dirty="0" err="1"/>
              <a:t>Consumption</a:t>
            </a:r>
            <a:r>
              <a:rPr lang="de-DE" dirty="0"/>
              <a:t>	I: Investment	     G: Government </a:t>
            </a:r>
            <a:r>
              <a:rPr lang="de-DE" dirty="0" err="1"/>
              <a:t>expenditure</a:t>
            </a:r>
            <a:endParaRPr lang="de-DE" dirty="0"/>
          </a:p>
          <a:p>
            <a:r>
              <a:rPr lang="de-DE" dirty="0"/>
              <a:t>i: Nominal </a:t>
            </a:r>
            <a:r>
              <a:rPr lang="de-DE" dirty="0" err="1"/>
              <a:t>interest</a:t>
            </a:r>
            <a:r>
              <a:rPr lang="de-DE" dirty="0"/>
              <a:t> rate		NX: </a:t>
            </a:r>
            <a:r>
              <a:rPr lang="de-DE"/>
              <a:t>Net exports (EX-IM)</a:t>
            </a:r>
            <a:r>
              <a:rPr lang="de-DE" dirty="0"/>
              <a:t>	     e: </a:t>
            </a:r>
            <a:r>
              <a:rPr lang="de-DE"/>
              <a:t>Nominal exchange rate </a:t>
            </a:r>
            <a:r>
              <a:rPr lang="de-DE" dirty="0"/>
              <a:t>	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E29F8C-DFAF-4458-96F4-6E236E8CD167}"/>
              </a:ext>
            </a:extLst>
          </p:cNvPr>
          <p:cNvSpPr txBox="1"/>
          <p:nvPr/>
        </p:nvSpPr>
        <p:spPr>
          <a:xfrm>
            <a:off x="6795109" y="12994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FD8904-911A-4819-A6A3-B7BE95E5FFAF}"/>
              </a:ext>
            </a:extLst>
          </p:cNvPr>
          <p:cNvSpPr txBox="1"/>
          <p:nvPr/>
        </p:nvSpPr>
        <p:spPr>
          <a:xfrm>
            <a:off x="4643809" y="12994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cxnSp>
        <p:nvCxnSpPr>
          <p:cNvPr id="32" name="Straight Arrow Connector 6">
            <a:extLst>
              <a:ext uri="{FF2B5EF4-FFF2-40B4-BE49-F238E27FC236}">
                <a16:creationId xmlns:a16="http://schemas.microsoft.com/office/drawing/2014/main" id="{FCEC8D04-62EF-4BE8-92ED-E364F8BA5122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5C79C80-199E-4E35-BBE9-F41C280025C2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7D6271D-2A57-4EDE-BECA-001004BEC28E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F61D61B-FBEF-406E-90C5-69F71844817B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36" name="Gerade Verbindung 20">
            <a:extLst>
              <a:ext uri="{FF2B5EF4-FFF2-40B4-BE49-F238E27FC236}">
                <a16:creationId xmlns:a16="http://schemas.microsoft.com/office/drawing/2014/main" id="{1BA8535A-1F71-49F2-BD1E-AAA22A2935DF}"/>
              </a:ext>
            </a:extLst>
          </p:cNvPr>
          <p:cNvCxnSpPr/>
          <p:nvPr/>
        </p:nvCxnSpPr>
        <p:spPr>
          <a:xfrm>
            <a:off x="4326155" y="4366032"/>
            <a:ext cx="2389544" cy="1727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B4AFA05-2B36-4868-A663-896EB3C7C224}"/>
              </a:ext>
            </a:extLst>
          </p:cNvPr>
          <p:cNvSpPr txBox="1"/>
          <p:nvPr/>
        </p:nvSpPr>
        <p:spPr>
          <a:xfrm>
            <a:off x="3998299" y="3786739"/>
            <a:ext cx="131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</a:t>
            </a:r>
            <a:r>
              <a:rPr lang="de-DE" sz="2400" b="1" dirty="0" err="1"/>
              <a:t>curve</a:t>
            </a:r>
            <a:endParaRPr lang="de-DE" dirty="0"/>
          </a:p>
          <a:p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7BCA35-4215-403C-BA56-8923700DA8E8}"/>
              </a:ext>
            </a:extLst>
          </p:cNvPr>
          <p:cNvSpPr txBox="1"/>
          <p:nvPr/>
        </p:nvSpPr>
        <p:spPr>
          <a:xfrm>
            <a:off x="7206167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2711D2D-2BB1-4FFD-A90C-7A7F8A15ADFE}"/>
              </a:ext>
            </a:extLst>
          </p:cNvPr>
          <p:cNvSpPr txBox="1"/>
          <p:nvPr/>
        </p:nvSpPr>
        <p:spPr>
          <a:xfrm>
            <a:off x="4014973" y="132801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B4856F-4374-4DCF-A2C4-EFDBB56A25C5}"/>
              </a:ext>
            </a:extLst>
          </p:cNvPr>
          <p:cNvSpPr txBox="1"/>
          <p:nvPr/>
        </p:nvSpPr>
        <p:spPr>
          <a:xfrm>
            <a:off x="6445346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73DD86-9830-79A7-9F41-1A26E214D6D5}"/>
              </a:ext>
            </a:extLst>
          </p:cNvPr>
          <p:cNvSpPr txBox="1"/>
          <p:nvPr/>
        </p:nvSpPr>
        <p:spPr>
          <a:xfrm>
            <a:off x="7503289" y="3050854"/>
            <a:ext cx="430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quotation</a:t>
            </a:r>
            <a:r>
              <a:rPr lang="de-DE" dirty="0"/>
              <a:t>: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appreciating</a:t>
            </a:r>
            <a:r>
              <a:rPr lang="de-DE" dirty="0"/>
              <a:t>!)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E647B4-3D0C-0F46-7AD8-6DA3D55514F6}"/>
              </a:ext>
            </a:extLst>
          </p:cNvPr>
          <p:cNvSpPr txBox="1"/>
          <p:nvPr/>
        </p:nvSpPr>
        <p:spPr>
          <a:xfrm>
            <a:off x="51725" y="3022780"/>
            <a:ext cx="3317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In order to obtain the negative dependence of NX on e, the Marshall-Lerner condition has to be hold, which is empirically supported in the long-run. But! In the short-run, due to frictions, the so called J-Curve effect is possible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EB92D3-0ED9-75CA-438F-C319783A59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14:cNvPr>
              <p14:cNvContentPartPr/>
              <p14:nvPr/>
            </p14:nvContentPartPr>
            <p14:xfrm>
              <a:off x="5952539" y="1888703"/>
              <a:ext cx="2126520" cy="92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219" y="1884383"/>
                <a:ext cx="2135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14:cNvPr>
              <p14:cNvContentPartPr/>
              <p14:nvPr/>
            </p14:nvContentPartPr>
            <p14:xfrm>
              <a:off x="4733939" y="2879423"/>
              <a:ext cx="1871640" cy="63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9619" y="2875103"/>
                <a:ext cx="1880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14:cNvPr>
              <p14:cNvContentPartPr/>
              <p14:nvPr/>
            </p14:nvContentPartPr>
            <p14:xfrm>
              <a:off x="4783259" y="2863583"/>
              <a:ext cx="1985400" cy="39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8939" y="2859263"/>
                <a:ext cx="1994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14:cNvPr>
              <p14:cNvContentPartPr/>
              <p14:nvPr/>
            </p14:nvContentPartPr>
            <p14:xfrm>
              <a:off x="7714739" y="3352823"/>
              <a:ext cx="1517400" cy="2700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0419" y="3348503"/>
                <a:ext cx="15260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DBC53B7F-71E9-4278-80CF-47BA97DD99A3}"/>
              </a:ext>
            </a:extLst>
          </p:cNvPr>
          <p:cNvGrpSpPr/>
          <p:nvPr/>
        </p:nvGrpSpPr>
        <p:grpSpPr>
          <a:xfrm>
            <a:off x="7586579" y="3614903"/>
            <a:ext cx="693720" cy="33480"/>
            <a:chOff x="7586579" y="3614903"/>
            <a:chExt cx="693720" cy="3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14:cNvPr>
                <p14:cNvContentPartPr/>
                <p14:nvPr/>
              </p14:nvContentPartPr>
              <p14:xfrm>
                <a:off x="7713659" y="3626063"/>
                <a:ext cx="100800" cy="126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09339" y="3621743"/>
                  <a:ext cx="10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14:cNvPr>
                <p14:cNvContentPartPr/>
                <p14:nvPr/>
              </p14:nvContentPartPr>
              <p14:xfrm>
                <a:off x="7586579" y="3614903"/>
                <a:ext cx="693720" cy="33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82259" y="3610583"/>
                  <a:ext cx="7023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14:cNvPr>
              <p14:cNvContentPartPr/>
              <p14:nvPr/>
            </p14:nvContentPartPr>
            <p14:xfrm>
              <a:off x="6464099" y="1410983"/>
              <a:ext cx="264600" cy="6094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9779" y="1406663"/>
                <a:ext cx="2732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14:cNvPr>
              <p14:cNvContentPartPr/>
              <p14:nvPr/>
            </p14:nvContentPartPr>
            <p14:xfrm>
              <a:off x="2514539" y="1126223"/>
              <a:ext cx="395280" cy="309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0219" y="1121903"/>
                <a:ext cx="403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14:cNvPr>
              <p14:cNvContentPartPr/>
              <p14:nvPr/>
            </p14:nvContentPartPr>
            <p14:xfrm>
              <a:off x="108659" y="3852143"/>
              <a:ext cx="1530000" cy="403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339" y="3847823"/>
                <a:ext cx="15386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14:cNvPr>
              <p14:cNvContentPartPr/>
              <p14:nvPr/>
            </p14:nvContentPartPr>
            <p14:xfrm>
              <a:off x="6460859" y="1407743"/>
              <a:ext cx="225360" cy="70956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6539" y="1403423"/>
                <a:ext cx="2340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14:cNvPr>
              <p14:cNvContentPartPr/>
              <p14:nvPr/>
            </p14:nvContentPartPr>
            <p14:xfrm>
              <a:off x="2036459" y="1032983"/>
              <a:ext cx="1415160" cy="226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32139" y="1028663"/>
                <a:ext cx="1423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14:cNvPr>
              <p14:cNvContentPartPr/>
              <p14:nvPr/>
            </p14:nvContentPartPr>
            <p14:xfrm>
              <a:off x="2364059" y="776663"/>
              <a:ext cx="766440" cy="4842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9739" y="772343"/>
                <a:ext cx="7750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14:cNvPr>
              <p14:cNvContentPartPr/>
              <p14:nvPr/>
            </p14:nvContentPartPr>
            <p14:xfrm>
              <a:off x="503579" y="4696343"/>
              <a:ext cx="1144440" cy="5328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9259" y="4692023"/>
                <a:ext cx="1153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14:cNvPr>
              <p14:cNvContentPartPr/>
              <p14:nvPr/>
            </p14:nvContentPartPr>
            <p14:xfrm>
              <a:off x="433019" y="4981103"/>
              <a:ext cx="1489320" cy="500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699" y="4976783"/>
                <a:ext cx="14979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EB2664B4-5918-4BED-9961-98A16075F903}"/>
              </a:ext>
            </a:extLst>
          </p:cNvPr>
          <p:cNvGrpSpPr/>
          <p:nvPr/>
        </p:nvGrpSpPr>
        <p:grpSpPr>
          <a:xfrm>
            <a:off x="825779" y="5098823"/>
            <a:ext cx="2114280" cy="1510920"/>
            <a:chOff x="825779" y="5098823"/>
            <a:chExt cx="2114280" cy="151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14:cNvPr>
                <p14:cNvContentPartPr/>
                <p14:nvPr/>
              </p14:nvContentPartPr>
              <p14:xfrm>
                <a:off x="1269299" y="5302223"/>
                <a:ext cx="60120" cy="10825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4979" y="5297903"/>
                  <a:ext cx="6876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14:cNvPr>
                <p14:cNvContentPartPr/>
                <p14:nvPr/>
              </p14:nvContentPartPr>
              <p14:xfrm>
                <a:off x="825779" y="6207623"/>
                <a:ext cx="1925640" cy="93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459" y="6203303"/>
                  <a:ext cx="193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14:cNvPr>
                <p14:cNvContentPartPr/>
                <p14:nvPr/>
              </p14:nvContentPartPr>
              <p14:xfrm>
                <a:off x="2762219" y="6125543"/>
                <a:ext cx="177840" cy="2559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7899" y="6121223"/>
                  <a:ext cx="186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14:cNvPr>
                <p14:cNvContentPartPr/>
                <p14:nvPr/>
              </p14:nvContentPartPr>
              <p14:xfrm>
                <a:off x="1158059" y="5133743"/>
                <a:ext cx="249480" cy="173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3739" y="5129423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14:cNvPr>
                <p14:cNvContentPartPr/>
                <p14:nvPr/>
              </p14:nvContentPartPr>
              <p14:xfrm>
                <a:off x="943139" y="5141303"/>
                <a:ext cx="21240" cy="1065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819" y="5136983"/>
                  <a:ext cx="2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14:cNvPr>
                <p14:cNvContentPartPr/>
                <p14:nvPr/>
              </p14:nvContentPartPr>
              <p14:xfrm>
                <a:off x="949619" y="5112863"/>
                <a:ext cx="88560" cy="1339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5299" y="5108543"/>
                  <a:ext cx="9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14:cNvPr>
                <p14:cNvContentPartPr/>
                <p14:nvPr/>
              </p14:nvContentPartPr>
              <p14:xfrm>
                <a:off x="1104779" y="5098823"/>
                <a:ext cx="42120" cy="1501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0459" y="5094503"/>
                  <a:ext cx="5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14:cNvPr>
                <p14:cNvContentPartPr/>
                <p14:nvPr/>
              </p14:nvContentPartPr>
              <p14:xfrm>
                <a:off x="1094339" y="5116463"/>
                <a:ext cx="97560" cy="871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019" y="5112143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14:cNvPr>
                <p14:cNvContentPartPr/>
                <p14:nvPr/>
              </p14:nvContentPartPr>
              <p14:xfrm>
                <a:off x="2746379" y="6444143"/>
                <a:ext cx="159480" cy="1656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059" y="6439823"/>
                  <a:ext cx="16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14:cNvPr>
                <p14:cNvContentPartPr/>
                <p14:nvPr/>
              </p14:nvContentPartPr>
              <p14:xfrm>
                <a:off x="1276499" y="6328223"/>
                <a:ext cx="5400" cy="25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2179" y="6323903"/>
                  <a:ext cx="1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14:cNvPr>
                <p14:cNvContentPartPr/>
                <p14:nvPr/>
              </p14:nvContentPartPr>
              <p14:xfrm>
                <a:off x="1270379" y="6294743"/>
                <a:ext cx="7920" cy="2854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6059" y="6290423"/>
                  <a:ext cx="16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14:cNvPr>
                <p14:cNvContentPartPr/>
                <p14:nvPr/>
              </p14:nvContentPartPr>
              <p14:xfrm>
                <a:off x="1367939" y="6107183"/>
                <a:ext cx="28080" cy="1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63619" y="6102863"/>
                  <a:ext cx="36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14:cNvPr>
                <p14:cNvContentPartPr/>
                <p14:nvPr/>
              </p14:nvContentPartPr>
              <p14:xfrm>
                <a:off x="1336259" y="5432183"/>
                <a:ext cx="1462680" cy="1087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1939" y="5427863"/>
                  <a:ext cx="1471320" cy="10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14:cNvPr>
              <p14:cNvContentPartPr/>
              <p14:nvPr/>
            </p14:nvContentPartPr>
            <p14:xfrm>
              <a:off x="5765699" y="1377143"/>
              <a:ext cx="1047960" cy="8049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1379" y="1372823"/>
                <a:ext cx="1056600" cy="81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9402B355-3942-4575-9DE7-6D453D318AEA}"/>
              </a:ext>
            </a:extLst>
          </p:cNvPr>
          <p:cNvGrpSpPr/>
          <p:nvPr/>
        </p:nvGrpSpPr>
        <p:grpSpPr>
          <a:xfrm>
            <a:off x="645059" y="58463"/>
            <a:ext cx="11474640" cy="3111120"/>
            <a:chOff x="645059" y="58463"/>
            <a:chExt cx="11474640" cy="31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14:cNvPr>
                <p14:cNvContentPartPr/>
                <p14:nvPr/>
              </p14:nvContentPartPr>
              <p14:xfrm>
                <a:off x="4898099" y="2982383"/>
                <a:ext cx="29880" cy="143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93779" y="2978063"/>
                  <a:ext cx="3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14:cNvPr>
                <p14:cNvContentPartPr/>
                <p14:nvPr/>
              </p14:nvContentPartPr>
              <p14:xfrm>
                <a:off x="4817099" y="2981303"/>
                <a:ext cx="155880" cy="20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2779" y="2976983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14:cNvPr>
                <p14:cNvContentPartPr/>
                <p14:nvPr/>
              </p14:nvContentPartPr>
              <p14:xfrm>
                <a:off x="4991339" y="3025943"/>
                <a:ext cx="178560" cy="103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7019" y="3021623"/>
                  <a:ext cx="187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14:cNvPr>
                <p14:cNvContentPartPr/>
                <p14:nvPr/>
              </p14:nvContentPartPr>
              <p14:xfrm>
                <a:off x="5187179" y="2995703"/>
                <a:ext cx="132840" cy="133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2859" y="2991383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14:cNvPr>
                <p14:cNvContentPartPr/>
                <p14:nvPr/>
              </p14:nvContentPartPr>
              <p14:xfrm>
                <a:off x="5356739" y="3045023"/>
                <a:ext cx="143280" cy="81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2419" y="3040703"/>
                  <a:ext cx="15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14:cNvPr>
                <p14:cNvContentPartPr/>
                <p14:nvPr/>
              </p14:nvContentPartPr>
              <p14:xfrm>
                <a:off x="5728619" y="2998223"/>
                <a:ext cx="23760" cy="10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4299" y="2993903"/>
                  <a:ext cx="32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14:cNvPr>
                <p14:cNvContentPartPr/>
                <p14:nvPr/>
              </p14:nvContentPartPr>
              <p14:xfrm>
                <a:off x="5663459" y="2979503"/>
                <a:ext cx="158760" cy="150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9139" y="2975183"/>
                  <a:ext cx="16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14:cNvPr>
                <p14:cNvContentPartPr/>
                <p14:nvPr/>
              </p14:nvContentPartPr>
              <p14:xfrm>
                <a:off x="5836259" y="3066983"/>
                <a:ext cx="95760" cy="62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1939" y="3062663"/>
                  <a:ext cx="104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14:cNvPr>
                <p14:cNvContentPartPr/>
                <p14:nvPr/>
              </p14:nvContentPartPr>
              <p14:xfrm>
                <a:off x="5977379" y="2973743"/>
                <a:ext cx="10800" cy="170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3059" y="2969423"/>
                  <a:ext cx="19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14:cNvPr>
                <p14:cNvContentPartPr/>
                <p14:nvPr/>
              </p14:nvContentPartPr>
              <p14:xfrm>
                <a:off x="6017339" y="3068063"/>
                <a:ext cx="232200" cy="74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3019" y="3063743"/>
                  <a:ext cx="24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14:cNvPr>
                <p14:cNvContentPartPr/>
                <p14:nvPr/>
              </p14:nvContentPartPr>
              <p14:xfrm>
                <a:off x="6314339" y="3068423"/>
                <a:ext cx="55440" cy="74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0019" y="3064103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14:cNvPr>
                <p14:cNvContentPartPr/>
                <p14:nvPr/>
              </p14:nvContentPartPr>
              <p14:xfrm>
                <a:off x="6398939" y="3044663"/>
                <a:ext cx="125640" cy="124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4619" y="3040343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14:cNvPr>
                <p14:cNvContentPartPr/>
                <p14:nvPr/>
              </p14:nvContentPartPr>
              <p14:xfrm>
                <a:off x="3687419" y="1957103"/>
                <a:ext cx="561240" cy="34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3099" y="1952783"/>
                  <a:ext cx="56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14:cNvPr>
                <p14:cNvContentPartPr/>
                <p14:nvPr/>
              </p14:nvContentPartPr>
              <p14:xfrm>
                <a:off x="4592819" y="1939463"/>
                <a:ext cx="371880" cy="45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8499" y="1935143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14:cNvPr>
                <p14:cNvContentPartPr/>
                <p14:nvPr/>
              </p14:nvContentPartPr>
              <p14:xfrm>
                <a:off x="6120299" y="1463903"/>
                <a:ext cx="15840" cy="11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15979" y="1459583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14:cNvPr>
                <p14:cNvContentPartPr/>
                <p14:nvPr/>
              </p14:nvContentPartPr>
              <p14:xfrm>
                <a:off x="6462299" y="1385783"/>
                <a:ext cx="261360" cy="583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57979" y="1381463"/>
                  <a:ext cx="2700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14:cNvPr>
                <p14:cNvContentPartPr/>
                <p14:nvPr/>
              </p14:nvContentPartPr>
              <p14:xfrm>
                <a:off x="7474259" y="1079783"/>
                <a:ext cx="341280" cy="294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9939" y="1075463"/>
                  <a:ext cx="34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14:cNvPr>
                <p14:cNvContentPartPr/>
                <p14:nvPr/>
              </p14:nvContentPartPr>
              <p14:xfrm>
                <a:off x="7407659" y="1256183"/>
                <a:ext cx="188280" cy="147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03339" y="1251863"/>
                  <a:ext cx="196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14:cNvPr>
                <p14:cNvContentPartPr/>
                <p14:nvPr/>
              </p14:nvContentPartPr>
              <p14:xfrm>
                <a:off x="6967739" y="1330703"/>
                <a:ext cx="1702440" cy="340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63419" y="1326383"/>
                  <a:ext cx="1711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14:cNvPr>
                <p14:cNvContentPartPr/>
                <p14:nvPr/>
              </p14:nvContentPartPr>
              <p14:xfrm>
                <a:off x="6931739" y="1246823"/>
                <a:ext cx="180360" cy="204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7419" y="1242503"/>
                  <a:ext cx="189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14:cNvPr>
                <p14:cNvContentPartPr/>
                <p14:nvPr/>
              </p14:nvContentPartPr>
              <p14:xfrm>
                <a:off x="6937499" y="1435103"/>
                <a:ext cx="19080" cy="115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3179" y="1430783"/>
                  <a:ext cx="2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14:cNvPr>
                <p14:cNvContentPartPr/>
                <p14:nvPr/>
              </p14:nvContentPartPr>
              <p14:xfrm>
                <a:off x="6893939" y="1485143"/>
                <a:ext cx="92160" cy="33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9619" y="1480823"/>
                  <a:ext cx="100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14:cNvPr>
                <p14:cNvContentPartPr/>
                <p14:nvPr/>
              </p14:nvContentPartPr>
              <p14:xfrm>
                <a:off x="7796459" y="1049903"/>
                <a:ext cx="1800" cy="7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2139" y="1045583"/>
                  <a:ext cx="1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14:cNvPr>
                <p14:cNvContentPartPr/>
                <p14:nvPr/>
              </p14:nvContentPartPr>
              <p14:xfrm>
                <a:off x="7769459" y="858743"/>
                <a:ext cx="232200" cy="23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65139" y="854423"/>
                  <a:ext cx="24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14:cNvPr>
                <p14:cNvContentPartPr/>
                <p14:nvPr/>
              </p14:nvContentPartPr>
              <p14:xfrm>
                <a:off x="8125859" y="455183"/>
                <a:ext cx="200160" cy="165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1539" y="450863"/>
                  <a:ext cx="20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14:cNvPr>
                <p14:cNvContentPartPr/>
                <p14:nvPr/>
              </p14:nvContentPartPr>
              <p14:xfrm>
                <a:off x="8315219" y="444743"/>
                <a:ext cx="10080" cy="33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0899" y="440423"/>
                  <a:ext cx="1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14:cNvPr>
                <p14:cNvContentPartPr/>
                <p14:nvPr/>
              </p14:nvContentPartPr>
              <p14:xfrm>
                <a:off x="8346179" y="492623"/>
                <a:ext cx="61560" cy="103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1859" y="488303"/>
                  <a:ext cx="70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14:cNvPr>
                <p14:cNvContentPartPr/>
                <p14:nvPr/>
              </p14:nvContentPartPr>
              <p14:xfrm>
                <a:off x="8485499" y="485063"/>
                <a:ext cx="164880" cy="62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81179" y="480743"/>
                  <a:ext cx="17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14:cNvPr>
                <p14:cNvContentPartPr/>
                <p14:nvPr/>
              </p14:nvContentPartPr>
              <p14:xfrm>
                <a:off x="8699339" y="449063"/>
                <a:ext cx="53280" cy="72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95019" y="444743"/>
                  <a:ext cx="6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14:cNvPr>
                <p14:cNvContentPartPr/>
                <p14:nvPr/>
              </p14:nvContentPartPr>
              <p14:xfrm>
                <a:off x="8779619" y="454463"/>
                <a:ext cx="210960" cy="48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75299" y="450143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14:cNvPr>
                <p14:cNvContentPartPr/>
                <p14:nvPr/>
              </p14:nvContentPartPr>
              <p14:xfrm>
                <a:off x="9010379" y="413783"/>
                <a:ext cx="64080" cy="73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06059" y="409463"/>
                  <a:ext cx="72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14:cNvPr>
                <p14:cNvContentPartPr/>
                <p14:nvPr/>
              </p14:nvContentPartPr>
              <p14:xfrm>
                <a:off x="9184979" y="448343"/>
                <a:ext cx="10800" cy="99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80659" y="444023"/>
                  <a:ext cx="1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14:cNvPr>
                <p14:cNvContentPartPr/>
                <p14:nvPr/>
              </p14:nvContentPartPr>
              <p14:xfrm>
                <a:off x="9256259" y="253943"/>
                <a:ext cx="147600" cy="261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51939" y="249623"/>
                  <a:ext cx="156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14:cNvPr>
                <p14:cNvContentPartPr/>
                <p14:nvPr/>
              </p14:nvContentPartPr>
              <p14:xfrm>
                <a:off x="9256979" y="234143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52659" y="22982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14:cNvPr>
                <p14:cNvContentPartPr/>
                <p14:nvPr/>
              </p14:nvContentPartPr>
              <p14:xfrm>
                <a:off x="9512219" y="228743"/>
                <a:ext cx="215640" cy="147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07899" y="224423"/>
                  <a:ext cx="224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14:cNvPr>
                <p14:cNvContentPartPr/>
                <p14:nvPr/>
              </p14:nvContentPartPr>
              <p14:xfrm>
                <a:off x="8274539" y="691703"/>
                <a:ext cx="159840" cy="132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70219" y="687383"/>
                  <a:ext cx="16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14:cNvPr>
                <p14:cNvContentPartPr/>
                <p14:nvPr/>
              </p14:nvContentPartPr>
              <p14:xfrm>
                <a:off x="8455619" y="702503"/>
                <a:ext cx="208800" cy="68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51299" y="698183"/>
                  <a:ext cx="217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14:cNvPr>
                <p14:cNvContentPartPr/>
                <p14:nvPr/>
              </p14:nvContentPartPr>
              <p14:xfrm>
                <a:off x="8810579" y="719063"/>
                <a:ext cx="29520" cy="86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6259" y="714743"/>
                  <a:ext cx="38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14:cNvPr>
                <p14:cNvContentPartPr/>
                <p14:nvPr/>
              </p14:nvContentPartPr>
              <p14:xfrm>
                <a:off x="8899499" y="620063"/>
                <a:ext cx="137520" cy="107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95179" y="615743"/>
                  <a:ext cx="14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14:cNvPr>
                <p14:cNvContentPartPr/>
                <p14:nvPr/>
              </p14:nvContentPartPr>
              <p14:xfrm>
                <a:off x="9069779" y="625463"/>
                <a:ext cx="74880" cy="67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65459" y="621143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14:cNvPr>
                <p14:cNvContentPartPr/>
                <p14:nvPr/>
              </p14:nvContentPartPr>
              <p14:xfrm>
                <a:off x="9319619" y="578663"/>
                <a:ext cx="115920" cy="66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15299" y="574343"/>
                  <a:ext cx="124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14:cNvPr>
                <p14:cNvContentPartPr/>
                <p14:nvPr/>
              </p14:nvContentPartPr>
              <p14:xfrm>
                <a:off x="9419699" y="574703"/>
                <a:ext cx="186840" cy="64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15379" y="570383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14:cNvPr>
                <p14:cNvContentPartPr/>
                <p14:nvPr/>
              </p14:nvContentPartPr>
              <p14:xfrm>
                <a:off x="9645779" y="476063"/>
                <a:ext cx="195120" cy="232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41459" y="471743"/>
                  <a:ext cx="20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14:cNvPr>
                <p14:cNvContentPartPr/>
                <p14:nvPr/>
              </p14:nvContentPartPr>
              <p14:xfrm>
                <a:off x="9546059" y="468503"/>
                <a:ext cx="127440" cy="21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41739" y="464183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14:cNvPr>
                <p14:cNvContentPartPr/>
                <p14:nvPr/>
              </p14:nvContentPartPr>
              <p14:xfrm>
                <a:off x="9606179" y="483983"/>
                <a:ext cx="105480" cy="7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01859" y="479663"/>
                  <a:ext cx="114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14:cNvPr>
                <p14:cNvContentPartPr/>
                <p14:nvPr/>
              </p14:nvContentPartPr>
              <p14:xfrm>
                <a:off x="9661979" y="422783"/>
                <a:ext cx="8280" cy="105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57659" y="418463"/>
                  <a:ext cx="16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14:cNvPr>
                <p14:cNvContentPartPr/>
                <p14:nvPr/>
              </p14:nvContentPartPr>
              <p14:xfrm>
                <a:off x="9877979" y="275543"/>
                <a:ext cx="96840" cy="102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3659" y="271223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14:cNvPr>
                <p14:cNvContentPartPr/>
                <p14:nvPr/>
              </p14:nvContentPartPr>
              <p14:xfrm>
                <a:off x="9991019" y="272663"/>
                <a:ext cx="261000" cy="93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6699" y="268343"/>
                  <a:ext cx="269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14:cNvPr>
                <p14:cNvContentPartPr/>
                <p14:nvPr/>
              </p14:nvContentPartPr>
              <p14:xfrm>
                <a:off x="10258859" y="194183"/>
                <a:ext cx="242640" cy="269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4539" y="189863"/>
                  <a:ext cx="251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14:cNvPr>
                <p14:cNvContentPartPr/>
                <p14:nvPr/>
              </p14:nvContentPartPr>
              <p14:xfrm>
                <a:off x="10610219" y="212183"/>
                <a:ext cx="2160" cy="63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05899" y="207863"/>
                  <a:ext cx="10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14:cNvPr>
                <p14:cNvContentPartPr/>
                <p14:nvPr/>
              </p14:nvContentPartPr>
              <p14:xfrm>
                <a:off x="10612019" y="179063"/>
                <a:ext cx="123480" cy="106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7699" y="174743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14:cNvPr>
                <p14:cNvContentPartPr/>
                <p14:nvPr/>
              </p14:nvContentPartPr>
              <p14:xfrm>
                <a:off x="10818299" y="111743"/>
                <a:ext cx="61920" cy="68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13979" y="107423"/>
                  <a:ext cx="7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14:cNvPr>
                <p14:cNvContentPartPr/>
                <p14:nvPr/>
              </p14:nvContentPartPr>
              <p14:xfrm>
                <a:off x="10944659" y="163943"/>
                <a:ext cx="106560" cy="94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40339" y="159623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14:cNvPr>
                <p14:cNvContentPartPr/>
                <p14:nvPr/>
              </p14:nvContentPartPr>
              <p14:xfrm>
                <a:off x="11045819" y="134783"/>
                <a:ext cx="15120" cy="19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41499" y="13046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14:cNvPr>
                <p14:cNvContentPartPr/>
                <p14:nvPr/>
              </p14:nvContentPartPr>
              <p14:xfrm>
                <a:off x="11086139" y="78263"/>
                <a:ext cx="104400" cy="165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81819" y="73943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14:cNvPr>
                <p14:cNvContentPartPr/>
                <p14:nvPr/>
              </p14:nvContentPartPr>
              <p14:xfrm>
                <a:off x="11202059" y="142703"/>
                <a:ext cx="134640" cy="63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7739" y="138383"/>
                  <a:ext cx="14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14:cNvPr>
                <p14:cNvContentPartPr/>
                <p14:nvPr/>
              </p14:nvContentPartPr>
              <p14:xfrm>
                <a:off x="11350739" y="67823"/>
                <a:ext cx="50760" cy="57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46419" y="63503"/>
                  <a:ext cx="5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14:cNvPr>
                <p14:cNvContentPartPr/>
                <p14:nvPr/>
              </p14:nvContentPartPr>
              <p14:xfrm>
                <a:off x="11540459" y="132263"/>
                <a:ext cx="111960" cy="203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36139" y="127943"/>
                  <a:ext cx="12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14:cNvPr>
                <p14:cNvContentPartPr/>
                <p14:nvPr/>
              </p14:nvContentPartPr>
              <p14:xfrm>
                <a:off x="11756459" y="130103"/>
                <a:ext cx="23040" cy="138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52139" y="125783"/>
                  <a:ext cx="3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14:cNvPr>
                <p14:cNvContentPartPr/>
                <p14:nvPr/>
              </p14:nvContentPartPr>
              <p14:xfrm>
                <a:off x="11686619" y="58463"/>
                <a:ext cx="120960" cy="105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82299" y="54143"/>
                  <a:ext cx="129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14:cNvPr>
                <p14:cNvContentPartPr/>
                <p14:nvPr/>
              </p14:nvContentPartPr>
              <p14:xfrm>
                <a:off x="9929099" y="491183"/>
                <a:ext cx="192960" cy="95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4779" y="486863"/>
                  <a:ext cx="201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14:cNvPr>
                <p14:cNvContentPartPr/>
                <p14:nvPr/>
              </p14:nvContentPartPr>
              <p14:xfrm>
                <a:off x="10144379" y="477503"/>
                <a:ext cx="18720" cy="96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0059" y="473183"/>
                  <a:ext cx="27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14:cNvPr>
                <p14:cNvContentPartPr/>
                <p14:nvPr/>
              </p14:nvContentPartPr>
              <p14:xfrm>
                <a:off x="10197299" y="419183"/>
                <a:ext cx="33840" cy="126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92979" y="414863"/>
                  <a:ext cx="42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14:cNvPr>
                <p14:cNvContentPartPr/>
                <p14:nvPr/>
              </p14:nvContentPartPr>
              <p14:xfrm>
                <a:off x="10142579" y="397223"/>
                <a:ext cx="104040" cy="149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8259" y="392903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14:cNvPr>
                <p14:cNvContentPartPr/>
                <p14:nvPr/>
              </p14:nvContentPartPr>
              <p14:xfrm>
                <a:off x="10344899" y="404783"/>
                <a:ext cx="82440" cy="123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0579" y="400463"/>
                  <a:ext cx="9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14:cNvPr>
                <p14:cNvContentPartPr/>
                <p14:nvPr/>
              </p14:nvContentPartPr>
              <p14:xfrm>
                <a:off x="10474499" y="459503"/>
                <a:ext cx="82800" cy="209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70179" y="455183"/>
                  <a:ext cx="91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14:cNvPr>
                <p14:cNvContentPartPr/>
                <p14:nvPr/>
              </p14:nvContentPartPr>
              <p14:xfrm>
                <a:off x="10435619" y="463823"/>
                <a:ext cx="42480" cy="45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31299" y="459503"/>
                  <a:ext cx="5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14:cNvPr>
                <p14:cNvContentPartPr/>
                <p14:nvPr/>
              </p14:nvContentPartPr>
              <p14:xfrm>
                <a:off x="10634699" y="426383"/>
                <a:ext cx="167760" cy="66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30379" y="422063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14:cNvPr>
                <p14:cNvContentPartPr/>
                <p14:nvPr/>
              </p14:nvContentPartPr>
              <p14:xfrm>
                <a:off x="10789859" y="401183"/>
                <a:ext cx="235080" cy="76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5539" y="396863"/>
                  <a:ext cx="24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14:cNvPr>
                <p14:cNvContentPartPr/>
                <p14:nvPr/>
              </p14:nvContentPartPr>
              <p14:xfrm>
                <a:off x="11178299" y="373823"/>
                <a:ext cx="182880" cy="76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73979" y="369503"/>
                  <a:ext cx="191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14:cNvPr>
                <p14:cNvContentPartPr/>
                <p14:nvPr/>
              </p14:nvContentPartPr>
              <p14:xfrm>
                <a:off x="11288819" y="303983"/>
                <a:ext cx="102960" cy="1533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4499" y="299663"/>
                  <a:ext cx="11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14:cNvPr>
                <p14:cNvContentPartPr/>
                <p14:nvPr/>
              </p14:nvContentPartPr>
              <p14:xfrm>
                <a:off x="11451899" y="293903"/>
                <a:ext cx="137160" cy="152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47579" y="289583"/>
                  <a:ext cx="145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14:cNvPr>
                <p14:cNvContentPartPr/>
                <p14:nvPr/>
              </p14:nvContentPartPr>
              <p14:xfrm>
                <a:off x="11610299" y="361943"/>
                <a:ext cx="75960" cy="68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05979" y="357623"/>
                  <a:ext cx="8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14:cNvPr>
                <p14:cNvContentPartPr/>
                <p14:nvPr/>
              </p14:nvContentPartPr>
              <p14:xfrm>
                <a:off x="8379299" y="955223"/>
                <a:ext cx="165960" cy="85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74979" y="950903"/>
                  <a:ext cx="174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14:cNvPr>
                <p14:cNvContentPartPr/>
                <p14:nvPr/>
              </p14:nvContentPartPr>
              <p14:xfrm>
                <a:off x="8564699" y="874583"/>
                <a:ext cx="263880" cy="130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60379" y="870263"/>
                  <a:ext cx="27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14:cNvPr>
                <p14:cNvContentPartPr/>
                <p14:nvPr/>
              </p14:nvContentPartPr>
              <p14:xfrm>
                <a:off x="8865299" y="828863"/>
                <a:ext cx="231840" cy="135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60979" y="824543"/>
                  <a:ext cx="24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14:cNvPr>
                <p14:cNvContentPartPr/>
                <p14:nvPr/>
              </p14:nvContentPartPr>
              <p14:xfrm>
                <a:off x="9082379" y="824903"/>
                <a:ext cx="35280" cy="39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8059" y="820583"/>
                  <a:ext cx="4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14:cNvPr>
                <p14:cNvContentPartPr/>
                <p14:nvPr/>
              </p14:nvContentPartPr>
              <p14:xfrm>
                <a:off x="9121259" y="867023"/>
                <a:ext cx="130680" cy="53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16939" y="862703"/>
                  <a:ext cx="139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14:cNvPr>
                <p14:cNvContentPartPr/>
                <p14:nvPr/>
              </p14:nvContentPartPr>
              <p14:xfrm>
                <a:off x="9277499" y="804023"/>
                <a:ext cx="150840" cy="10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3179" y="799703"/>
                  <a:ext cx="15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14:cNvPr>
                <p14:cNvContentPartPr/>
                <p14:nvPr/>
              </p14:nvContentPartPr>
              <p14:xfrm>
                <a:off x="9636059" y="809423"/>
                <a:ext cx="164520" cy="65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31739" y="805103"/>
                  <a:ext cx="17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14:cNvPr>
                <p14:cNvContentPartPr/>
                <p14:nvPr/>
              </p14:nvContentPartPr>
              <p14:xfrm>
                <a:off x="9797699" y="778823"/>
                <a:ext cx="158400" cy="79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3379" y="774503"/>
                  <a:ext cx="16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14:cNvPr>
                <p14:cNvContentPartPr/>
                <p14:nvPr/>
              </p14:nvContentPartPr>
              <p14:xfrm>
                <a:off x="9947099" y="688463"/>
                <a:ext cx="91080" cy="1267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42779" y="684143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14:cNvPr>
                <p14:cNvContentPartPr/>
                <p14:nvPr/>
              </p14:nvContentPartPr>
              <p14:xfrm>
                <a:off x="10005059" y="787463"/>
                <a:ext cx="47520" cy="48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00739" y="783143"/>
                  <a:ext cx="5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14:cNvPr>
                <p14:cNvContentPartPr/>
                <p14:nvPr/>
              </p14:nvContentPartPr>
              <p14:xfrm>
                <a:off x="10069859" y="675863"/>
                <a:ext cx="193680" cy="168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5539" y="671543"/>
                  <a:ext cx="202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14:cNvPr>
                <p14:cNvContentPartPr/>
                <p14:nvPr/>
              </p14:nvContentPartPr>
              <p14:xfrm>
                <a:off x="10252019" y="733823"/>
                <a:ext cx="97200" cy="85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47699" y="729503"/>
                  <a:ext cx="105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14:cNvPr>
                <p14:cNvContentPartPr/>
                <p14:nvPr/>
              </p14:nvContentPartPr>
              <p14:xfrm>
                <a:off x="10489979" y="724103"/>
                <a:ext cx="128160" cy="17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85659" y="719783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14:cNvPr>
                <p14:cNvContentPartPr/>
                <p14:nvPr/>
              </p14:nvContentPartPr>
              <p14:xfrm>
                <a:off x="10489979" y="747863"/>
                <a:ext cx="124200" cy="32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5659" y="743543"/>
                  <a:ext cx="13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14:cNvPr>
                <p14:cNvContentPartPr/>
                <p14:nvPr/>
              </p14:nvContentPartPr>
              <p14:xfrm>
                <a:off x="10642619" y="672263"/>
                <a:ext cx="56160" cy="123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38299" y="667943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14:cNvPr>
                <p14:cNvContentPartPr/>
                <p14:nvPr/>
              </p14:nvContentPartPr>
              <p14:xfrm>
                <a:off x="10887059" y="677303"/>
                <a:ext cx="26280" cy="74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82739" y="672983"/>
                  <a:ext cx="34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14:cNvPr>
                <p14:cNvContentPartPr/>
                <p14:nvPr/>
              </p14:nvContentPartPr>
              <p14:xfrm>
                <a:off x="10819019" y="743903"/>
                <a:ext cx="115920" cy="29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14699" y="739583"/>
                  <a:ext cx="12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14:cNvPr>
                <p14:cNvContentPartPr/>
                <p14:nvPr/>
              </p14:nvContentPartPr>
              <p14:xfrm>
                <a:off x="10792379" y="638783"/>
                <a:ext cx="156600" cy="32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88059" y="634463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14:cNvPr>
                <p14:cNvContentPartPr/>
                <p14:nvPr/>
              </p14:nvContentPartPr>
              <p14:xfrm>
                <a:off x="10974179" y="579383"/>
                <a:ext cx="131400" cy="162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69859" y="575063"/>
                  <a:ext cx="140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14:cNvPr>
                <p14:cNvContentPartPr/>
                <p14:nvPr/>
              </p14:nvContentPartPr>
              <p14:xfrm>
                <a:off x="11218979" y="612503"/>
                <a:ext cx="8640" cy="99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14659" y="608183"/>
                  <a:ext cx="1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14:cNvPr>
                <p14:cNvContentPartPr/>
                <p14:nvPr/>
              </p14:nvContentPartPr>
              <p14:xfrm>
                <a:off x="11146979" y="532223"/>
                <a:ext cx="132120" cy="90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42659" y="527903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14:cNvPr>
                <p14:cNvContentPartPr/>
                <p14:nvPr/>
              </p14:nvContentPartPr>
              <p14:xfrm>
                <a:off x="11396459" y="597383"/>
                <a:ext cx="230040" cy="123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92139" y="593063"/>
                  <a:ext cx="23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14:cNvPr>
                <p14:cNvContentPartPr/>
                <p14:nvPr/>
              </p14:nvContentPartPr>
              <p14:xfrm>
                <a:off x="11653859" y="520703"/>
                <a:ext cx="79920" cy="135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9539" y="516383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14:cNvPr>
                <p14:cNvContentPartPr/>
                <p14:nvPr/>
              </p14:nvContentPartPr>
              <p14:xfrm>
                <a:off x="11563859" y="487223"/>
                <a:ext cx="360" cy="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59539" y="48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14:cNvPr>
                <p14:cNvContentPartPr/>
                <p14:nvPr/>
              </p14:nvContentPartPr>
              <p14:xfrm>
                <a:off x="8455979" y="1156823"/>
                <a:ext cx="157320" cy="60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51659" y="1152503"/>
                  <a:ext cx="165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14:cNvPr>
                <p14:cNvContentPartPr/>
                <p14:nvPr/>
              </p14:nvContentPartPr>
              <p14:xfrm>
                <a:off x="8601779" y="1081223"/>
                <a:ext cx="17280" cy="32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97459" y="1076903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14:cNvPr>
                <p14:cNvContentPartPr/>
                <p14:nvPr/>
              </p14:nvContentPartPr>
              <p14:xfrm>
                <a:off x="8669459" y="1132343"/>
                <a:ext cx="84600" cy="75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65139" y="1128023"/>
                  <a:ext cx="93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14:cNvPr>
                <p14:cNvContentPartPr/>
                <p14:nvPr/>
              </p14:nvContentPartPr>
              <p14:xfrm>
                <a:off x="8773499" y="1107143"/>
                <a:ext cx="133920" cy="85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69179" y="1102823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14:cNvPr>
                <p14:cNvContentPartPr/>
                <p14:nvPr/>
              </p14:nvContentPartPr>
              <p14:xfrm>
                <a:off x="8904899" y="1099943"/>
                <a:ext cx="104040" cy="60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00579" y="1095623"/>
                  <a:ext cx="11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14:cNvPr>
                <p14:cNvContentPartPr/>
                <p14:nvPr/>
              </p14:nvContentPartPr>
              <p14:xfrm>
                <a:off x="9024059" y="1074023"/>
                <a:ext cx="61560" cy="766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19739" y="1069703"/>
                  <a:ext cx="70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14:cNvPr>
                <p14:cNvContentPartPr/>
                <p14:nvPr/>
              </p14:nvContentPartPr>
              <p14:xfrm>
                <a:off x="9098579" y="1068983"/>
                <a:ext cx="104040" cy="70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94259" y="1064663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14:cNvPr>
                <p14:cNvContentPartPr/>
                <p14:nvPr/>
              </p14:nvContentPartPr>
              <p14:xfrm>
                <a:off x="9367859" y="1044863"/>
                <a:ext cx="159120" cy="13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63539" y="1040543"/>
                  <a:ext cx="16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14:cNvPr>
                <p14:cNvContentPartPr/>
                <p14:nvPr/>
              </p14:nvContentPartPr>
              <p14:xfrm>
                <a:off x="9385859" y="1068623"/>
                <a:ext cx="182520" cy="42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539" y="1064303"/>
                  <a:ext cx="19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14:cNvPr>
                <p14:cNvContentPartPr/>
                <p14:nvPr/>
              </p14:nvContentPartPr>
              <p14:xfrm>
                <a:off x="9556499" y="1018223"/>
                <a:ext cx="57600" cy="133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52179" y="1013903"/>
                  <a:ext cx="6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14:cNvPr>
                <p14:cNvContentPartPr/>
                <p14:nvPr/>
              </p14:nvContentPartPr>
              <p14:xfrm>
                <a:off x="9853499" y="1002383"/>
                <a:ext cx="10800" cy="98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49179" y="998063"/>
                  <a:ext cx="19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14:cNvPr>
                <p14:cNvContentPartPr/>
                <p14:nvPr/>
              </p14:nvContentPartPr>
              <p14:xfrm>
                <a:off x="9847019" y="974303"/>
                <a:ext cx="99000" cy="15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42699" y="969983"/>
                  <a:ext cx="107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14:cNvPr>
                <p14:cNvContentPartPr/>
                <p14:nvPr/>
              </p14:nvContentPartPr>
              <p14:xfrm>
                <a:off x="9854579" y="1000223"/>
                <a:ext cx="123480" cy="93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0259" y="995903"/>
                  <a:ext cx="132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14:cNvPr>
                <p14:cNvContentPartPr/>
                <p14:nvPr/>
              </p14:nvContentPartPr>
              <p14:xfrm>
                <a:off x="9977699" y="967823"/>
                <a:ext cx="91080" cy="120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73379" y="963503"/>
                  <a:ext cx="99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14:cNvPr>
                <p14:cNvContentPartPr/>
                <p14:nvPr/>
              </p14:nvContentPartPr>
              <p14:xfrm>
                <a:off x="10150499" y="990863"/>
                <a:ext cx="82800" cy="12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46179" y="986543"/>
                  <a:ext cx="91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14:cNvPr>
                <p14:cNvContentPartPr/>
                <p14:nvPr/>
              </p14:nvContentPartPr>
              <p14:xfrm>
                <a:off x="10285859" y="939023"/>
                <a:ext cx="16560" cy="107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81539" y="934703"/>
                  <a:ext cx="2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14:cNvPr>
                <p14:cNvContentPartPr/>
                <p14:nvPr/>
              </p14:nvContentPartPr>
              <p14:xfrm>
                <a:off x="10219619" y="919943"/>
                <a:ext cx="119160" cy="140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15299" y="915623"/>
                  <a:ext cx="12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14:cNvPr>
                <p14:cNvContentPartPr/>
                <p14:nvPr/>
              </p14:nvContentPartPr>
              <p14:xfrm>
                <a:off x="10357859" y="917063"/>
                <a:ext cx="74160" cy="114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53539" y="912743"/>
                  <a:ext cx="8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14:cNvPr>
                <p14:cNvContentPartPr/>
                <p14:nvPr/>
              </p14:nvContentPartPr>
              <p14:xfrm>
                <a:off x="10442099" y="926063"/>
                <a:ext cx="17280" cy="68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37779" y="921743"/>
                  <a:ext cx="2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14:cNvPr>
                <p14:cNvContentPartPr/>
                <p14:nvPr/>
              </p14:nvContentPartPr>
              <p14:xfrm>
                <a:off x="10407179" y="867383"/>
                <a:ext cx="99000" cy="55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02859" y="863063"/>
                  <a:ext cx="10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14:cNvPr>
                <p14:cNvContentPartPr/>
                <p14:nvPr/>
              </p14:nvContentPartPr>
              <p14:xfrm>
                <a:off x="10544699" y="953423"/>
                <a:ext cx="117000" cy="20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40379" y="949103"/>
                  <a:ext cx="12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14:cNvPr>
                <p14:cNvContentPartPr/>
                <p14:nvPr/>
              </p14:nvContentPartPr>
              <p14:xfrm>
                <a:off x="10560899" y="983663"/>
                <a:ext cx="130680" cy="27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56579" y="979343"/>
                  <a:ext cx="13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14:cNvPr>
                <p14:cNvContentPartPr/>
                <p14:nvPr/>
              </p14:nvContentPartPr>
              <p14:xfrm>
                <a:off x="10759979" y="879623"/>
                <a:ext cx="105840" cy="108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5659" y="875303"/>
                  <a:ext cx="11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14:cNvPr>
                <p14:cNvContentPartPr/>
                <p14:nvPr/>
              </p14:nvContentPartPr>
              <p14:xfrm>
                <a:off x="10927739" y="882143"/>
                <a:ext cx="54720" cy="99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23419" y="877823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14:cNvPr>
                <p14:cNvContentPartPr/>
                <p14:nvPr/>
              </p14:nvContentPartPr>
              <p14:xfrm>
                <a:off x="10911539" y="902303"/>
                <a:ext cx="91800" cy="63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07219" y="897983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14:cNvPr>
                <p14:cNvContentPartPr/>
                <p14:nvPr/>
              </p14:nvContentPartPr>
              <p14:xfrm>
                <a:off x="11075699" y="831023"/>
                <a:ext cx="20520" cy="109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71379" y="826703"/>
                  <a:ext cx="29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14:cNvPr>
                <p14:cNvContentPartPr/>
                <p14:nvPr/>
              </p14:nvContentPartPr>
              <p14:xfrm>
                <a:off x="11024579" y="880343"/>
                <a:ext cx="145080" cy="111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0259" y="876023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14:cNvPr>
                <p14:cNvContentPartPr/>
                <p14:nvPr/>
              </p14:nvContentPartPr>
              <p14:xfrm>
                <a:off x="11262179" y="836063"/>
                <a:ext cx="140040" cy="119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57859" y="831743"/>
                  <a:ext cx="148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14:cNvPr>
                <p14:cNvContentPartPr/>
                <p14:nvPr/>
              </p14:nvContentPartPr>
              <p14:xfrm>
                <a:off x="11214299" y="837143"/>
                <a:ext cx="99720" cy="34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09979" y="832823"/>
                  <a:ext cx="10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14:cNvPr>
                <p14:cNvContentPartPr/>
                <p14:nvPr/>
              </p14:nvContentPartPr>
              <p14:xfrm>
                <a:off x="11423099" y="847583"/>
                <a:ext cx="76320" cy="56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18779" y="843263"/>
                  <a:ext cx="8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14:cNvPr>
                <p14:cNvContentPartPr/>
                <p14:nvPr/>
              </p14:nvContentPartPr>
              <p14:xfrm>
                <a:off x="11506259" y="769103"/>
                <a:ext cx="82800" cy="126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1939" y="764783"/>
                  <a:ext cx="91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14:cNvPr>
                <p14:cNvContentPartPr/>
                <p14:nvPr/>
              </p14:nvContentPartPr>
              <p14:xfrm>
                <a:off x="11606339" y="809423"/>
                <a:ext cx="142200" cy="75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02019" y="805103"/>
                  <a:ext cx="150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14:cNvPr>
                <p14:cNvContentPartPr/>
                <p14:nvPr/>
              </p14:nvContentPartPr>
              <p14:xfrm>
                <a:off x="8513939" y="1312703"/>
                <a:ext cx="97200" cy="150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09619" y="1308383"/>
                  <a:ext cx="10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14:cNvPr>
                <p14:cNvContentPartPr/>
                <p14:nvPr/>
              </p14:nvContentPartPr>
              <p14:xfrm>
                <a:off x="8654339" y="1368143"/>
                <a:ext cx="112680" cy="60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50019" y="1363823"/>
                  <a:ext cx="12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14:cNvPr>
                <p14:cNvContentPartPr/>
                <p14:nvPr/>
              </p14:nvContentPartPr>
              <p14:xfrm>
                <a:off x="8785379" y="1264103"/>
                <a:ext cx="25560" cy="174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1059" y="1259783"/>
                  <a:ext cx="3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14:cNvPr>
                <p14:cNvContentPartPr/>
                <p14:nvPr/>
              </p14:nvContentPartPr>
              <p14:xfrm>
                <a:off x="8846579" y="1341143"/>
                <a:ext cx="205560" cy="63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42259" y="1336823"/>
                  <a:ext cx="21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14:cNvPr>
                <p14:cNvContentPartPr/>
                <p14:nvPr/>
              </p14:nvContentPartPr>
              <p14:xfrm>
                <a:off x="9084899" y="1311263"/>
                <a:ext cx="66600" cy="58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80579" y="1306943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14:cNvPr>
                <p14:cNvContentPartPr/>
                <p14:nvPr/>
              </p14:nvContentPartPr>
              <p14:xfrm>
                <a:off x="9169859" y="1288583"/>
                <a:ext cx="83880" cy="60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65539" y="1284263"/>
                  <a:ext cx="92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14:cNvPr>
                <p14:cNvContentPartPr/>
                <p14:nvPr/>
              </p14:nvContentPartPr>
              <p14:xfrm>
                <a:off x="9426539" y="1234943"/>
                <a:ext cx="266760" cy="97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22219" y="1230623"/>
                  <a:ext cx="27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14:cNvPr>
                <p14:cNvContentPartPr/>
                <p14:nvPr/>
              </p14:nvContentPartPr>
              <p14:xfrm>
                <a:off x="9722099" y="1171583"/>
                <a:ext cx="90360" cy="125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17779" y="1167263"/>
                  <a:ext cx="99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14:cNvPr>
                <p14:cNvContentPartPr/>
                <p14:nvPr/>
              </p14:nvContentPartPr>
              <p14:xfrm>
                <a:off x="9678179" y="1126943"/>
                <a:ext cx="17280" cy="15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3859" y="1122623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14:cNvPr>
                <p14:cNvContentPartPr/>
                <p14:nvPr/>
              </p14:nvContentPartPr>
              <p14:xfrm>
                <a:off x="10006499" y="1138823"/>
                <a:ext cx="113760" cy="144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02179" y="1134503"/>
                  <a:ext cx="12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14:cNvPr>
                <p14:cNvContentPartPr/>
                <p14:nvPr/>
              </p14:nvContentPartPr>
              <p14:xfrm>
                <a:off x="10131779" y="1167983"/>
                <a:ext cx="66240" cy="91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27459" y="1163663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14:cNvPr>
                <p14:cNvContentPartPr/>
                <p14:nvPr/>
              </p14:nvContentPartPr>
              <p14:xfrm>
                <a:off x="10251299" y="1164743"/>
                <a:ext cx="75240" cy="727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6979" y="1160423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14:cNvPr>
                <p14:cNvContentPartPr/>
                <p14:nvPr/>
              </p14:nvContentPartPr>
              <p14:xfrm>
                <a:off x="10335179" y="1152863"/>
                <a:ext cx="128880" cy="87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30859" y="1148543"/>
                  <a:ext cx="137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14:cNvPr>
                <p14:cNvContentPartPr/>
                <p14:nvPr/>
              </p14:nvContentPartPr>
              <p14:xfrm>
                <a:off x="10433819" y="1156823"/>
                <a:ext cx="45720" cy="68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29499" y="1152503"/>
                  <a:ext cx="54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14:cNvPr>
                <p14:cNvContentPartPr/>
                <p14:nvPr/>
              </p14:nvContentPartPr>
              <p14:xfrm>
                <a:off x="10507979" y="1120463"/>
                <a:ext cx="82800" cy="90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03659" y="1116143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14:cNvPr>
                <p14:cNvContentPartPr/>
                <p14:nvPr/>
              </p14:nvContentPartPr>
              <p14:xfrm>
                <a:off x="10604459" y="1120823"/>
                <a:ext cx="62640" cy="74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00139" y="1116503"/>
                  <a:ext cx="7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14:cNvPr>
                <p14:cNvContentPartPr/>
                <p14:nvPr/>
              </p14:nvContentPartPr>
              <p14:xfrm>
                <a:off x="10433099" y="1140263"/>
                <a:ext cx="44280" cy="109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28779" y="1135943"/>
                  <a:ext cx="52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14:cNvPr>
                <p14:cNvContentPartPr/>
                <p14:nvPr/>
              </p14:nvContentPartPr>
              <p14:xfrm>
                <a:off x="8782859" y="1629503"/>
                <a:ext cx="151560" cy="56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8539" y="1625183"/>
                  <a:ext cx="160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14:cNvPr>
                <p14:cNvContentPartPr/>
                <p14:nvPr/>
              </p14:nvContentPartPr>
              <p14:xfrm>
                <a:off x="8896979" y="1556783"/>
                <a:ext cx="360" cy="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2659" y="15524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14:cNvPr>
                <p14:cNvContentPartPr/>
                <p14:nvPr/>
              </p14:nvContentPartPr>
              <p14:xfrm>
                <a:off x="9097859" y="1491983"/>
                <a:ext cx="115560" cy="148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93539" y="1487663"/>
                  <a:ext cx="12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14:cNvPr>
                <p14:cNvContentPartPr/>
                <p14:nvPr/>
              </p14:nvContentPartPr>
              <p14:xfrm>
                <a:off x="9268499" y="1552103"/>
                <a:ext cx="16560" cy="84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64179" y="1547783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14:cNvPr>
                <p14:cNvContentPartPr/>
                <p14:nvPr/>
              </p14:nvContentPartPr>
              <p14:xfrm>
                <a:off x="9272459" y="1508903"/>
                <a:ext cx="25560" cy="13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68139" y="1504583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14:cNvPr>
                <p14:cNvContentPartPr/>
                <p14:nvPr/>
              </p14:nvContentPartPr>
              <p14:xfrm>
                <a:off x="9315659" y="1537703"/>
                <a:ext cx="78120" cy="97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11339" y="1533383"/>
                  <a:ext cx="8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14:cNvPr>
                <p14:cNvContentPartPr/>
                <p14:nvPr/>
              </p14:nvContentPartPr>
              <p14:xfrm>
                <a:off x="9527339" y="1527983"/>
                <a:ext cx="95040" cy="972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23019" y="1523663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14:cNvPr>
                <p14:cNvContentPartPr/>
                <p14:nvPr/>
              </p14:nvContentPartPr>
              <p14:xfrm>
                <a:off x="9639299" y="1531943"/>
                <a:ext cx="99720" cy="69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34979" y="1527623"/>
                  <a:ext cx="10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14:cNvPr>
                <p14:cNvContentPartPr/>
                <p14:nvPr/>
              </p14:nvContentPartPr>
              <p14:xfrm>
                <a:off x="9736499" y="1524023"/>
                <a:ext cx="97560" cy="92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2179" y="1519703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14:cNvPr>
                <p14:cNvContentPartPr/>
                <p14:nvPr/>
              </p14:nvContentPartPr>
              <p14:xfrm>
                <a:off x="9856379" y="1488383"/>
                <a:ext cx="99000" cy="97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52059" y="1484063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14:cNvPr>
                <p14:cNvContentPartPr/>
                <p14:nvPr/>
              </p14:nvContentPartPr>
              <p14:xfrm>
                <a:off x="10064819" y="1576943"/>
                <a:ext cx="28080" cy="87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60499" y="1572623"/>
                  <a:ext cx="3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14:cNvPr>
                <p14:cNvContentPartPr/>
                <p14:nvPr/>
              </p14:nvContentPartPr>
              <p14:xfrm>
                <a:off x="10144379" y="1472543"/>
                <a:ext cx="303120" cy="115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40059" y="1468223"/>
                  <a:ext cx="31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14:cNvPr>
                <p14:cNvContentPartPr/>
                <p14:nvPr/>
              </p14:nvContentPartPr>
              <p14:xfrm>
                <a:off x="10567019" y="1395503"/>
                <a:ext cx="112680" cy="120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62699" y="1391183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14:cNvPr>
                <p14:cNvContentPartPr/>
                <p14:nvPr/>
              </p14:nvContentPartPr>
              <p14:xfrm>
                <a:off x="10666379" y="1457783"/>
                <a:ext cx="85320" cy="74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62059" y="1453463"/>
                  <a:ext cx="93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14:cNvPr>
                <p14:cNvContentPartPr/>
                <p14:nvPr/>
              </p14:nvContentPartPr>
              <p14:xfrm>
                <a:off x="10768259" y="1418543"/>
                <a:ext cx="189360" cy="100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63939" y="1414223"/>
                  <a:ext cx="19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14:cNvPr>
                <p14:cNvContentPartPr/>
                <p14:nvPr/>
              </p14:nvContentPartPr>
              <p14:xfrm>
                <a:off x="11087939" y="1331423"/>
                <a:ext cx="178560" cy="159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83619" y="1327103"/>
                  <a:ext cx="187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14:cNvPr>
                <p14:cNvContentPartPr/>
                <p14:nvPr/>
              </p14:nvContentPartPr>
              <p14:xfrm>
                <a:off x="11284499" y="1370303"/>
                <a:ext cx="119520" cy="83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80179" y="1365983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14:cNvPr>
                <p14:cNvContentPartPr/>
                <p14:nvPr/>
              </p14:nvContentPartPr>
              <p14:xfrm>
                <a:off x="11484659" y="1368143"/>
                <a:ext cx="67320" cy="58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80339" y="1363823"/>
                  <a:ext cx="75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14:cNvPr>
                <p14:cNvContentPartPr/>
                <p14:nvPr/>
              </p14:nvContentPartPr>
              <p14:xfrm>
                <a:off x="11550899" y="1319903"/>
                <a:ext cx="110880" cy="191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46579" y="1315583"/>
                  <a:ext cx="11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14:cNvPr>
                <p14:cNvContentPartPr/>
                <p14:nvPr/>
              </p14:nvContentPartPr>
              <p14:xfrm>
                <a:off x="11661779" y="1310543"/>
                <a:ext cx="62640" cy="80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57459" y="1306223"/>
                  <a:ext cx="71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14:cNvPr>
                <p14:cNvContentPartPr/>
                <p14:nvPr/>
              </p14:nvContentPartPr>
              <p14:xfrm>
                <a:off x="11735939" y="1300823"/>
                <a:ext cx="66960" cy="78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731619" y="1296503"/>
                  <a:ext cx="75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14:cNvPr>
                <p14:cNvContentPartPr/>
                <p14:nvPr/>
              </p14:nvContentPartPr>
              <p14:xfrm>
                <a:off x="11809739" y="1281023"/>
                <a:ext cx="19080" cy="84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805419" y="1276703"/>
                  <a:ext cx="27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14:cNvPr>
                <p14:cNvContentPartPr/>
                <p14:nvPr/>
              </p14:nvContentPartPr>
              <p14:xfrm>
                <a:off x="11838899" y="1193183"/>
                <a:ext cx="103320" cy="1587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834579" y="1188863"/>
                  <a:ext cx="11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14:cNvPr>
                <p14:cNvContentPartPr/>
                <p14:nvPr/>
              </p14:nvContentPartPr>
              <p14:xfrm>
                <a:off x="11765099" y="1152503"/>
                <a:ext cx="360" cy="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60779" y="11481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14:cNvPr>
                <p14:cNvContentPartPr/>
                <p14:nvPr/>
              </p14:nvContentPartPr>
              <p14:xfrm>
                <a:off x="8837939" y="1849823"/>
                <a:ext cx="149400" cy="93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33619" y="1845503"/>
                  <a:ext cx="15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14:cNvPr>
                <p14:cNvContentPartPr/>
                <p14:nvPr/>
              </p14:nvContentPartPr>
              <p14:xfrm>
                <a:off x="9032339" y="1836143"/>
                <a:ext cx="387000" cy="214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28019" y="1831823"/>
                  <a:ext cx="395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14:cNvPr>
                <p14:cNvContentPartPr/>
                <p14:nvPr/>
              </p14:nvContentPartPr>
              <p14:xfrm>
                <a:off x="9466859" y="1737863"/>
                <a:ext cx="238680" cy="144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62539" y="1733543"/>
                  <a:ext cx="247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14:cNvPr>
                <p14:cNvContentPartPr/>
                <p14:nvPr/>
              </p14:nvContentPartPr>
              <p14:xfrm>
                <a:off x="9736499" y="1772423"/>
                <a:ext cx="18360" cy="75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32179" y="1768103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14:cNvPr>
                <p14:cNvContentPartPr/>
                <p14:nvPr/>
              </p14:nvContentPartPr>
              <p14:xfrm>
                <a:off x="9727499" y="1715183"/>
                <a:ext cx="37800" cy="51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23179" y="1710863"/>
                  <a:ext cx="46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14:cNvPr>
                <p14:cNvContentPartPr/>
                <p14:nvPr/>
              </p14:nvContentPartPr>
              <p14:xfrm>
                <a:off x="9782219" y="1772063"/>
                <a:ext cx="138960" cy="59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77899" y="1767743"/>
                  <a:ext cx="14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14:cNvPr>
                <p14:cNvContentPartPr/>
                <p14:nvPr/>
              </p14:nvContentPartPr>
              <p14:xfrm>
                <a:off x="10073819" y="1763783"/>
                <a:ext cx="19800" cy="18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69499" y="1759463"/>
                  <a:ext cx="2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14:cNvPr>
                <p14:cNvContentPartPr/>
                <p14:nvPr/>
              </p14:nvContentPartPr>
              <p14:xfrm>
                <a:off x="10078859" y="1815983"/>
                <a:ext cx="18360" cy="21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74539" y="1811663"/>
                  <a:ext cx="2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14:cNvPr>
                <p14:cNvContentPartPr/>
                <p14:nvPr/>
              </p14:nvContentPartPr>
              <p14:xfrm>
                <a:off x="10193699" y="1692863"/>
                <a:ext cx="60120" cy="67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89379" y="1688543"/>
                  <a:ext cx="6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14:cNvPr>
                <p14:cNvContentPartPr/>
                <p14:nvPr/>
              </p14:nvContentPartPr>
              <p14:xfrm>
                <a:off x="10320779" y="1720223"/>
                <a:ext cx="130680" cy="99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16459" y="1715903"/>
                  <a:ext cx="139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14:cNvPr>
                <p14:cNvContentPartPr/>
                <p14:nvPr/>
              </p14:nvContentPartPr>
              <p14:xfrm>
                <a:off x="10431299" y="1677743"/>
                <a:ext cx="17280" cy="1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26979" y="167342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14:cNvPr>
                <p14:cNvContentPartPr/>
                <p14:nvPr/>
              </p14:nvContentPartPr>
              <p14:xfrm>
                <a:off x="10470899" y="1608983"/>
                <a:ext cx="97200" cy="176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66579" y="1604663"/>
                  <a:ext cx="105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14:cNvPr>
                <p14:cNvContentPartPr/>
                <p14:nvPr/>
              </p14:nvContentPartPr>
              <p14:xfrm>
                <a:off x="10595819" y="1662263"/>
                <a:ext cx="135360" cy="78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91499" y="1657943"/>
                  <a:ext cx="14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14:cNvPr>
                <p14:cNvContentPartPr/>
                <p14:nvPr/>
              </p14:nvContentPartPr>
              <p14:xfrm>
                <a:off x="10729379" y="1584503"/>
                <a:ext cx="53640" cy="56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25059" y="1580183"/>
                  <a:ext cx="6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14:cNvPr>
                <p14:cNvContentPartPr/>
                <p14:nvPr/>
              </p14:nvContentPartPr>
              <p14:xfrm>
                <a:off x="10966619" y="1596383"/>
                <a:ext cx="123480" cy="116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62299" y="1592063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14:cNvPr>
                <p14:cNvContentPartPr/>
                <p14:nvPr/>
              </p14:nvContentPartPr>
              <p14:xfrm>
                <a:off x="11089739" y="1599263"/>
                <a:ext cx="208440" cy="982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85419" y="1594943"/>
                  <a:ext cx="21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14:cNvPr>
                <p14:cNvContentPartPr/>
                <p14:nvPr/>
              </p14:nvContentPartPr>
              <p14:xfrm>
                <a:off x="11293139" y="1540223"/>
                <a:ext cx="105840" cy="117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88819" y="1535903"/>
                  <a:ext cx="11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14:cNvPr>
                <p14:cNvContentPartPr/>
                <p14:nvPr/>
              </p14:nvContentPartPr>
              <p14:xfrm>
                <a:off x="11398979" y="1579823"/>
                <a:ext cx="56520" cy="615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94659" y="1575503"/>
                  <a:ext cx="65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14:cNvPr>
                <p14:cNvContentPartPr/>
                <p14:nvPr/>
              </p14:nvContentPartPr>
              <p14:xfrm>
                <a:off x="11562419" y="1545263"/>
                <a:ext cx="78120" cy="180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8099" y="1540943"/>
                  <a:ext cx="86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14:cNvPr>
                <p14:cNvContentPartPr/>
                <p14:nvPr/>
              </p14:nvContentPartPr>
              <p14:xfrm>
                <a:off x="11634059" y="1431143"/>
                <a:ext cx="309600" cy="1782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29739" y="1426823"/>
                  <a:ext cx="318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14:cNvPr>
                <p14:cNvContentPartPr/>
                <p14:nvPr/>
              </p14:nvContentPartPr>
              <p14:xfrm>
                <a:off x="11944019" y="1427903"/>
                <a:ext cx="118080" cy="92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939699" y="1423583"/>
                  <a:ext cx="12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14:cNvPr>
                <p14:cNvContentPartPr/>
                <p14:nvPr/>
              </p14:nvContentPartPr>
              <p14:xfrm>
                <a:off x="9106859" y="2048543"/>
                <a:ext cx="213120" cy="112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02539" y="2044223"/>
                  <a:ext cx="22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14:cNvPr>
                <p14:cNvContentPartPr/>
                <p14:nvPr/>
              </p14:nvContentPartPr>
              <p14:xfrm>
                <a:off x="9363179" y="1965743"/>
                <a:ext cx="53640" cy="138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58859" y="1961423"/>
                  <a:ext cx="62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14:cNvPr>
                <p14:cNvContentPartPr/>
                <p14:nvPr/>
              </p14:nvContentPartPr>
              <p14:xfrm>
                <a:off x="9303419" y="1973663"/>
                <a:ext cx="36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99099" y="1969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14:cNvPr>
                <p14:cNvContentPartPr/>
                <p14:nvPr/>
              </p14:nvContentPartPr>
              <p14:xfrm>
                <a:off x="9596459" y="1974743"/>
                <a:ext cx="95760" cy="100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592139" y="1970423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14:cNvPr>
                <p14:cNvContentPartPr/>
                <p14:nvPr/>
              </p14:nvContentPartPr>
              <p14:xfrm>
                <a:off x="9719939" y="1978703"/>
                <a:ext cx="216360" cy="2250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15619" y="1974383"/>
                  <a:ext cx="225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14:cNvPr>
                <p14:cNvContentPartPr/>
                <p14:nvPr/>
              </p14:nvContentPartPr>
              <p14:xfrm>
                <a:off x="10059059" y="1974383"/>
                <a:ext cx="167400" cy="58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4739" y="1970063"/>
                  <a:ext cx="17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14:cNvPr>
                <p14:cNvContentPartPr/>
                <p14:nvPr/>
              </p14:nvContentPartPr>
              <p14:xfrm>
                <a:off x="10232579" y="1920023"/>
                <a:ext cx="203400" cy="874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28259" y="1915703"/>
                  <a:ext cx="212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14:cNvPr>
                <p14:cNvContentPartPr/>
                <p14:nvPr/>
              </p14:nvContentPartPr>
              <p14:xfrm>
                <a:off x="10551899" y="1906703"/>
                <a:ext cx="164160" cy="63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547579" y="1902383"/>
                  <a:ext cx="172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14:cNvPr>
                <p14:cNvContentPartPr/>
                <p14:nvPr/>
              </p14:nvContentPartPr>
              <p14:xfrm>
                <a:off x="10661339" y="1838663"/>
                <a:ext cx="360" cy="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57019" y="1834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14:cNvPr>
                <p14:cNvContentPartPr/>
                <p14:nvPr/>
              </p14:nvContentPartPr>
              <p14:xfrm>
                <a:off x="10871579" y="1840823"/>
                <a:ext cx="267120" cy="97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67259" y="1836503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14:cNvPr>
                <p14:cNvContentPartPr/>
                <p14:nvPr/>
              </p14:nvContentPartPr>
              <p14:xfrm>
                <a:off x="11287019" y="1796543"/>
                <a:ext cx="108720" cy="84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82699" y="1792223"/>
                  <a:ext cx="11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14:cNvPr>
                <p14:cNvContentPartPr/>
                <p14:nvPr/>
              </p14:nvContentPartPr>
              <p14:xfrm>
                <a:off x="11383139" y="1775303"/>
                <a:ext cx="217440" cy="96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78819" y="1770983"/>
                  <a:ext cx="226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14:cNvPr>
                <p14:cNvContentPartPr/>
                <p14:nvPr/>
              </p14:nvContentPartPr>
              <p14:xfrm>
                <a:off x="11587259" y="1685303"/>
                <a:ext cx="227880" cy="186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82939" y="1680983"/>
                  <a:ext cx="23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14:cNvPr>
                <p14:cNvContentPartPr/>
                <p14:nvPr/>
              </p14:nvContentPartPr>
              <p14:xfrm>
                <a:off x="11800739" y="1711223"/>
                <a:ext cx="93600" cy="81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796419" y="1706903"/>
                  <a:ext cx="10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14:cNvPr>
                <p14:cNvContentPartPr/>
                <p14:nvPr/>
              </p14:nvContentPartPr>
              <p14:xfrm>
                <a:off x="11714339" y="1659023"/>
                <a:ext cx="19800" cy="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710019" y="1654703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14:cNvPr>
                <p14:cNvContentPartPr/>
                <p14:nvPr/>
              </p14:nvContentPartPr>
              <p14:xfrm>
                <a:off x="10049699" y="2180303"/>
                <a:ext cx="178560" cy="32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45379" y="2175983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14:cNvPr>
                <p14:cNvContentPartPr/>
                <p14:nvPr/>
              </p14:nvContentPartPr>
              <p14:xfrm>
                <a:off x="10077059" y="2195423"/>
                <a:ext cx="161280" cy="37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72739" y="2191103"/>
                  <a:ext cx="169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14:cNvPr>
                <p14:cNvContentPartPr/>
                <p14:nvPr/>
              </p14:nvContentPartPr>
              <p14:xfrm>
                <a:off x="10212779" y="2127383"/>
                <a:ext cx="51480" cy="107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08459" y="2123063"/>
                  <a:ext cx="60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14:cNvPr>
                <p14:cNvContentPartPr/>
                <p14:nvPr/>
              </p14:nvContentPartPr>
              <p14:xfrm>
                <a:off x="10408979" y="2091023"/>
                <a:ext cx="75600" cy="127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04659" y="2086703"/>
                  <a:ext cx="84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14:cNvPr>
                <p14:cNvContentPartPr/>
                <p14:nvPr/>
              </p14:nvContentPartPr>
              <p14:xfrm>
                <a:off x="10528139" y="2121623"/>
                <a:ext cx="223200" cy="78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23819" y="2117303"/>
                  <a:ext cx="231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14:cNvPr>
                <p14:cNvContentPartPr/>
                <p14:nvPr/>
              </p14:nvContentPartPr>
              <p14:xfrm>
                <a:off x="10800659" y="2073383"/>
                <a:ext cx="67680" cy="88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96339" y="2069063"/>
                  <a:ext cx="76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14:cNvPr>
                <p14:cNvContentPartPr/>
                <p14:nvPr/>
              </p14:nvContentPartPr>
              <p14:xfrm>
                <a:off x="11032859" y="2052503"/>
                <a:ext cx="96480" cy="103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28539" y="2048183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14:cNvPr>
                <p14:cNvContentPartPr/>
                <p14:nvPr/>
              </p14:nvContentPartPr>
              <p14:xfrm>
                <a:off x="11149499" y="2047823"/>
                <a:ext cx="89640" cy="96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45179" y="2043503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14:cNvPr>
                <p14:cNvContentPartPr/>
                <p14:nvPr/>
              </p14:nvContentPartPr>
              <p14:xfrm>
                <a:off x="11154899" y="2062943"/>
                <a:ext cx="106200" cy="579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150579" y="205862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14:cNvPr>
                <p14:cNvContentPartPr/>
                <p14:nvPr/>
              </p14:nvContentPartPr>
              <p14:xfrm>
                <a:off x="11267939" y="2040263"/>
                <a:ext cx="95760" cy="195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63619" y="2035943"/>
                  <a:ext cx="10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14:cNvPr>
                <p14:cNvContentPartPr/>
                <p14:nvPr/>
              </p14:nvContentPartPr>
              <p14:xfrm>
                <a:off x="11362979" y="2014343"/>
                <a:ext cx="166320" cy="853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8659" y="2010023"/>
                  <a:ext cx="174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14:cNvPr>
                <p14:cNvContentPartPr/>
                <p14:nvPr/>
              </p14:nvContentPartPr>
              <p14:xfrm>
                <a:off x="11490059" y="1939103"/>
                <a:ext cx="94320" cy="1400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85739" y="1934783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14:cNvPr>
                <p14:cNvContentPartPr/>
                <p14:nvPr/>
              </p14:nvContentPartPr>
              <p14:xfrm>
                <a:off x="11596259" y="1979783"/>
                <a:ext cx="67680" cy="84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91939" y="1975463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14:cNvPr>
                <p14:cNvContentPartPr/>
                <p14:nvPr/>
              </p14:nvContentPartPr>
              <p14:xfrm>
                <a:off x="11719019" y="1955303"/>
                <a:ext cx="172800" cy="104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14699" y="1950983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14:cNvPr>
                <p14:cNvContentPartPr/>
                <p14:nvPr/>
              </p14:nvContentPartPr>
              <p14:xfrm>
                <a:off x="11893979" y="1947383"/>
                <a:ext cx="24480" cy="81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89659" y="1943063"/>
                  <a:ext cx="33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14:cNvPr>
                <p14:cNvContentPartPr/>
                <p14:nvPr/>
              </p14:nvContentPartPr>
              <p14:xfrm>
                <a:off x="11958419" y="1846583"/>
                <a:ext cx="58320" cy="143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954099" y="1842263"/>
                  <a:ext cx="6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14:cNvPr>
                <p14:cNvContentPartPr/>
                <p14:nvPr/>
              </p14:nvContentPartPr>
              <p14:xfrm>
                <a:off x="11887499" y="1817423"/>
                <a:ext cx="360" cy="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883179" y="18131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14:cNvPr>
                <p14:cNvContentPartPr/>
                <p14:nvPr/>
              </p14:nvContentPartPr>
              <p14:xfrm>
                <a:off x="10168859" y="2376863"/>
                <a:ext cx="140760" cy="92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64539" y="2372543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14:cNvPr>
                <p14:cNvContentPartPr/>
                <p14:nvPr/>
              </p14:nvContentPartPr>
              <p14:xfrm>
                <a:off x="10267859" y="2325023"/>
                <a:ext cx="360" cy="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63539" y="23207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14:cNvPr>
                <p14:cNvContentPartPr/>
                <p14:nvPr/>
              </p14:nvContentPartPr>
              <p14:xfrm>
                <a:off x="10384499" y="2370383"/>
                <a:ext cx="86400" cy="77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80179" y="2366063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14:cNvPr>
                <p14:cNvContentPartPr/>
                <p14:nvPr/>
              </p14:nvContentPartPr>
              <p14:xfrm>
                <a:off x="10477019" y="2337983"/>
                <a:ext cx="168480" cy="94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472699" y="2333663"/>
                  <a:ext cx="17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14:cNvPr>
                <p14:cNvContentPartPr/>
                <p14:nvPr/>
              </p14:nvContentPartPr>
              <p14:xfrm>
                <a:off x="10646579" y="2330423"/>
                <a:ext cx="78840" cy="676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42259" y="2326103"/>
                  <a:ext cx="8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14:cNvPr>
                <p14:cNvContentPartPr/>
                <p14:nvPr/>
              </p14:nvContentPartPr>
              <p14:xfrm>
                <a:off x="10735139" y="2311343"/>
                <a:ext cx="62280" cy="83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30819" y="2307023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14:cNvPr>
                <p14:cNvContentPartPr/>
                <p14:nvPr/>
              </p14:nvContentPartPr>
              <p14:xfrm>
                <a:off x="10841699" y="2298743"/>
                <a:ext cx="109440" cy="94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837379" y="2294423"/>
                  <a:ext cx="118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14:cNvPr>
                <p14:cNvContentPartPr/>
                <p14:nvPr/>
              </p14:nvContentPartPr>
              <p14:xfrm>
                <a:off x="10505819" y="2566583"/>
                <a:ext cx="112680" cy="205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501499" y="2562263"/>
                  <a:ext cx="12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14:cNvPr>
                <p14:cNvContentPartPr/>
                <p14:nvPr/>
              </p14:nvContentPartPr>
              <p14:xfrm>
                <a:off x="10498619" y="2588183"/>
                <a:ext cx="132480" cy="40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94299" y="2583863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14:cNvPr>
                <p14:cNvContentPartPr/>
                <p14:nvPr/>
              </p14:nvContentPartPr>
              <p14:xfrm>
                <a:off x="10615259" y="2525903"/>
                <a:ext cx="44280" cy="122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610939" y="2521583"/>
                  <a:ext cx="52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14:cNvPr>
                <p14:cNvContentPartPr/>
                <p14:nvPr/>
              </p14:nvContentPartPr>
              <p14:xfrm>
                <a:off x="10765019" y="2515103"/>
                <a:ext cx="2160" cy="104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760699" y="2510783"/>
                  <a:ext cx="1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14:cNvPr>
                <p14:cNvContentPartPr/>
                <p14:nvPr/>
              </p14:nvContentPartPr>
              <p14:xfrm>
                <a:off x="10755299" y="2511143"/>
                <a:ext cx="103680" cy="103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50979" y="2506823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14:cNvPr>
                <p14:cNvContentPartPr/>
                <p14:nvPr/>
              </p14:nvContentPartPr>
              <p14:xfrm>
                <a:off x="10927379" y="2481983"/>
                <a:ext cx="74160" cy="1371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23059" y="2477663"/>
                  <a:ext cx="82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14:cNvPr>
                <p14:cNvContentPartPr/>
                <p14:nvPr/>
              </p14:nvContentPartPr>
              <p14:xfrm>
                <a:off x="10925939" y="2517983"/>
                <a:ext cx="106560" cy="72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921619" y="2513663"/>
                  <a:ext cx="115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14:cNvPr>
                <p14:cNvContentPartPr/>
                <p14:nvPr/>
              </p14:nvContentPartPr>
              <p14:xfrm>
                <a:off x="11109899" y="2449583"/>
                <a:ext cx="22320" cy="1123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105579" y="2445263"/>
                  <a:ext cx="3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14:cNvPr>
                <p14:cNvContentPartPr/>
                <p14:nvPr/>
              </p14:nvContentPartPr>
              <p14:xfrm>
                <a:off x="11068499" y="2365343"/>
                <a:ext cx="109440" cy="91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64179" y="2361023"/>
                  <a:ext cx="11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14:cNvPr>
                <p14:cNvContentPartPr/>
                <p14:nvPr/>
              </p14:nvContentPartPr>
              <p14:xfrm>
                <a:off x="11274779" y="2456063"/>
                <a:ext cx="111960" cy="22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70459" y="2451743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14:cNvPr>
                <p14:cNvContentPartPr/>
                <p14:nvPr/>
              </p14:nvContentPartPr>
              <p14:xfrm>
                <a:off x="11268299" y="2483783"/>
                <a:ext cx="162360" cy="48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263979" y="2479463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14:cNvPr>
                <p14:cNvContentPartPr/>
                <p14:nvPr/>
              </p14:nvContentPartPr>
              <p14:xfrm>
                <a:off x="11469179" y="2370743"/>
                <a:ext cx="18360" cy="102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64859" y="2366423"/>
                  <a:ext cx="2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14:cNvPr>
                <p14:cNvContentPartPr/>
                <p14:nvPr/>
              </p14:nvContentPartPr>
              <p14:xfrm>
                <a:off x="11449019" y="2326823"/>
                <a:ext cx="114480" cy="39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44699" y="2322503"/>
                  <a:ext cx="12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14:cNvPr>
                <p14:cNvContentPartPr/>
                <p14:nvPr/>
              </p14:nvContentPartPr>
              <p14:xfrm>
                <a:off x="11471339" y="2370383"/>
                <a:ext cx="107280" cy="102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67019" y="2366063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14:cNvPr>
                <p14:cNvContentPartPr/>
                <p14:nvPr/>
              </p14:nvContentPartPr>
              <p14:xfrm>
                <a:off x="11569259" y="2310983"/>
                <a:ext cx="89280" cy="185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64939" y="2306663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14:cNvPr>
                <p14:cNvContentPartPr/>
                <p14:nvPr/>
              </p14:nvContentPartPr>
              <p14:xfrm>
                <a:off x="11698859" y="2294783"/>
                <a:ext cx="24840" cy="131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94539" y="2290463"/>
                  <a:ext cx="3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14:cNvPr>
                <p14:cNvContentPartPr/>
                <p14:nvPr/>
              </p14:nvContentPartPr>
              <p14:xfrm>
                <a:off x="11625059" y="2192903"/>
                <a:ext cx="105480" cy="1386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620739" y="2188583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14:cNvPr>
                <p14:cNvContentPartPr/>
                <p14:nvPr/>
              </p14:nvContentPartPr>
              <p14:xfrm>
                <a:off x="11778059" y="2340863"/>
                <a:ext cx="77040" cy="194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773739" y="2336543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14:cNvPr>
                <p14:cNvContentPartPr/>
                <p14:nvPr/>
              </p14:nvContentPartPr>
              <p14:xfrm>
                <a:off x="11936099" y="2254463"/>
                <a:ext cx="21600" cy="1134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931779" y="2250143"/>
                  <a:ext cx="3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14:cNvPr>
                <p14:cNvContentPartPr/>
                <p14:nvPr/>
              </p14:nvContentPartPr>
              <p14:xfrm>
                <a:off x="11902979" y="2340863"/>
                <a:ext cx="116280" cy="388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898659" y="2336543"/>
                  <a:ext cx="124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14:cNvPr>
                <p14:cNvContentPartPr/>
                <p14:nvPr/>
              </p14:nvContentPartPr>
              <p14:xfrm>
                <a:off x="11879579" y="2222783"/>
                <a:ext cx="104760" cy="370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875259" y="2218463"/>
                  <a:ext cx="11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14:cNvPr>
                <p14:cNvContentPartPr/>
                <p14:nvPr/>
              </p14:nvContentPartPr>
              <p14:xfrm>
                <a:off x="12000179" y="2172023"/>
                <a:ext cx="100800" cy="1515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995859" y="2167703"/>
                  <a:ext cx="10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14:cNvPr>
                <p14:cNvContentPartPr/>
                <p14:nvPr/>
              </p14:nvContentPartPr>
              <p14:xfrm>
                <a:off x="10809299" y="2733263"/>
                <a:ext cx="34560" cy="993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804979" y="2728943"/>
                  <a:ext cx="4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14:cNvPr>
                <p14:cNvContentPartPr/>
                <p14:nvPr/>
              </p14:nvContentPartPr>
              <p14:xfrm>
                <a:off x="10740539" y="2713823"/>
                <a:ext cx="129960" cy="234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736219" y="2709503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14:cNvPr>
                <p14:cNvContentPartPr/>
                <p14:nvPr/>
              </p14:nvContentPartPr>
              <p14:xfrm>
                <a:off x="10879499" y="2710583"/>
                <a:ext cx="91080" cy="95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75179" y="2706263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14:cNvPr>
                <p14:cNvContentPartPr/>
                <p14:nvPr/>
              </p14:nvContentPartPr>
              <p14:xfrm>
                <a:off x="10964099" y="2719223"/>
                <a:ext cx="83160" cy="666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959779" y="2714903"/>
                  <a:ext cx="9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14:cNvPr>
                <p14:cNvContentPartPr/>
                <p14:nvPr/>
              </p14:nvContentPartPr>
              <p14:xfrm>
                <a:off x="11050859" y="2610503"/>
                <a:ext cx="66240" cy="164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46539" y="2606183"/>
                  <a:ext cx="74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14:cNvPr>
                <p14:cNvContentPartPr/>
                <p14:nvPr/>
              </p14:nvContentPartPr>
              <p14:xfrm>
                <a:off x="11137259" y="2653703"/>
                <a:ext cx="109800" cy="702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32939" y="2649383"/>
                  <a:ext cx="11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14:cNvPr>
                <p14:cNvContentPartPr/>
                <p14:nvPr/>
              </p14:nvContentPartPr>
              <p14:xfrm>
                <a:off x="11375579" y="2576303"/>
                <a:ext cx="80280" cy="1184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71259" y="2571983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14:cNvPr>
                <p14:cNvContentPartPr/>
                <p14:nvPr/>
              </p14:nvContentPartPr>
              <p14:xfrm>
                <a:off x="11490779" y="2591063"/>
                <a:ext cx="77400" cy="73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86459" y="2586743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14:cNvPr>
                <p14:cNvContentPartPr/>
                <p14:nvPr/>
              </p14:nvContentPartPr>
              <p14:xfrm>
                <a:off x="11594459" y="2507543"/>
                <a:ext cx="34560" cy="133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90139" y="2503223"/>
                  <a:ext cx="4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14:cNvPr>
                <p14:cNvContentPartPr/>
                <p14:nvPr/>
              </p14:nvContentPartPr>
              <p14:xfrm>
                <a:off x="11664299" y="2558303"/>
                <a:ext cx="190440" cy="74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59979" y="2553983"/>
                  <a:ext cx="19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14:cNvPr>
                <p14:cNvContentPartPr/>
                <p14:nvPr/>
              </p14:nvContentPartPr>
              <p14:xfrm>
                <a:off x="11856899" y="2492063"/>
                <a:ext cx="135360" cy="100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852579" y="2487743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14:cNvPr>
                <p14:cNvContentPartPr/>
                <p14:nvPr/>
              </p14:nvContentPartPr>
              <p14:xfrm>
                <a:off x="10877339" y="2876543"/>
                <a:ext cx="207000" cy="110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873019" y="2872223"/>
                  <a:ext cx="21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14:cNvPr>
                <p14:cNvContentPartPr/>
                <p14:nvPr/>
              </p14:nvContentPartPr>
              <p14:xfrm>
                <a:off x="11111699" y="2780423"/>
                <a:ext cx="62640" cy="139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07379" y="2776103"/>
                  <a:ext cx="7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14:cNvPr>
                <p14:cNvContentPartPr/>
                <p14:nvPr/>
              </p14:nvContentPartPr>
              <p14:xfrm>
                <a:off x="11059499" y="2783303"/>
                <a:ext cx="30960" cy="15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55179" y="2778983"/>
                  <a:ext cx="3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14:cNvPr>
                <p14:cNvContentPartPr/>
                <p14:nvPr/>
              </p14:nvContentPartPr>
              <p14:xfrm>
                <a:off x="11251379" y="2703383"/>
                <a:ext cx="186840" cy="183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247059" y="2699063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14:cNvPr>
                <p14:cNvContentPartPr/>
                <p14:nvPr/>
              </p14:nvContentPartPr>
              <p14:xfrm>
                <a:off x="11432459" y="2764583"/>
                <a:ext cx="164880" cy="95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428139" y="2760263"/>
                  <a:ext cx="173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14:cNvPr>
                <p14:cNvContentPartPr/>
                <p14:nvPr/>
              </p14:nvContentPartPr>
              <p14:xfrm>
                <a:off x="11641619" y="2757023"/>
                <a:ext cx="129600" cy="69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637299" y="2752703"/>
                  <a:ext cx="13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14:cNvPr>
                <p14:cNvContentPartPr/>
                <p14:nvPr/>
              </p14:nvContentPartPr>
              <p14:xfrm>
                <a:off x="11746019" y="2685743"/>
                <a:ext cx="5400" cy="18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741699" y="2681423"/>
                  <a:ext cx="1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14:cNvPr>
                <p14:cNvContentPartPr/>
                <p14:nvPr/>
              </p14:nvContentPartPr>
              <p14:xfrm>
                <a:off x="11785259" y="2721743"/>
                <a:ext cx="70200" cy="828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80939" y="2717423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14:cNvPr>
                <p14:cNvContentPartPr/>
                <p14:nvPr/>
              </p14:nvContentPartPr>
              <p14:xfrm>
                <a:off x="11855099" y="2677823"/>
                <a:ext cx="102600" cy="121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850779" y="2673503"/>
                  <a:ext cx="11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14:cNvPr>
                <p14:cNvContentPartPr/>
                <p14:nvPr/>
              </p14:nvContentPartPr>
              <p14:xfrm>
                <a:off x="11954099" y="2666303"/>
                <a:ext cx="77760" cy="835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949779" y="2661983"/>
                  <a:ext cx="86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14:cNvPr>
                <p14:cNvContentPartPr/>
                <p14:nvPr/>
              </p14:nvContentPartPr>
              <p14:xfrm>
                <a:off x="11995859" y="2625983"/>
                <a:ext cx="65880" cy="1306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991539" y="2621663"/>
                  <a:ext cx="7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14:cNvPr>
                <p14:cNvContentPartPr/>
                <p14:nvPr/>
              </p14:nvContentPartPr>
              <p14:xfrm>
                <a:off x="12042299" y="2606903"/>
                <a:ext cx="77400" cy="109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037979" y="2602583"/>
                  <a:ext cx="86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14:cNvPr>
                <p14:cNvContentPartPr/>
                <p14:nvPr/>
              </p14:nvContentPartPr>
              <p14:xfrm>
                <a:off x="645059" y="940463"/>
                <a:ext cx="138240" cy="150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40739" y="936143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14:cNvPr>
                <p14:cNvContentPartPr/>
                <p14:nvPr/>
              </p14:nvContentPartPr>
              <p14:xfrm>
                <a:off x="838739" y="944423"/>
                <a:ext cx="86760" cy="1177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34419" y="940103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14:cNvPr>
                <p14:cNvContentPartPr/>
                <p14:nvPr/>
              </p14:nvContentPartPr>
              <p14:xfrm>
                <a:off x="966179" y="958463"/>
                <a:ext cx="257400" cy="82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1859" y="954143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14:cNvPr>
                <p14:cNvContentPartPr/>
                <p14:nvPr/>
              </p14:nvContentPartPr>
              <p14:xfrm>
                <a:off x="1223219" y="971783"/>
                <a:ext cx="131040" cy="676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218899" y="96746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14:cNvPr>
                <p14:cNvContentPartPr/>
                <p14:nvPr/>
              </p14:nvContentPartPr>
              <p14:xfrm>
                <a:off x="1373699" y="965663"/>
                <a:ext cx="151920" cy="943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369379" y="961343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14:cNvPr>
                <p14:cNvContentPartPr/>
                <p14:nvPr/>
              </p14:nvContentPartPr>
              <p14:xfrm>
                <a:off x="1685099" y="986183"/>
                <a:ext cx="167400" cy="162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80779" y="981863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14:cNvPr>
                <p14:cNvContentPartPr/>
                <p14:nvPr/>
              </p14:nvContentPartPr>
              <p14:xfrm>
                <a:off x="1718219" y="1011383"/>
                <a:ext cx="161640" cy="15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713899" y="1007063"/>
                  <a:ext cx="170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14:cNvPr>
                <p14:cNvContentPartPr/>
                <p14:nvPr/>
              </p14:nvContentPartPr>
              <p14:xfrm>
                <a:off x="2173619" y="932183"/>
                <a:ext cx="132120" cy="2156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69299" y="927863"/>
                  <a:ext cx="14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14:cNvPr>
                <p14:cNvContentPartPr/>
                <p14:nvPr/>
              </p14:nvContentPartPr>
              <p14:xfrm>
                <a:off x="2392859" y="969983"/>
                <a:ext cx="55800" cy="36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8539" y="965663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14:cNvPr>
                <p14:cNvContentPartPr/>
                <p14:nvPr/>
              </p14:nvContentPartPr>
              <p14:xfrm>
                <a:off x="2532899" y="923543"/>
                <a:ext cx="92160" cy="1076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28579" y="919223"/>
                  <a:ext cx="10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14:cNvPr>
                <p14:cNvContentPartPr/>
                <p14:nvPr/>
              </p14:nvContentPartPr>
              <p14:xfrm>
                <a:off x="2517779" y="930023"/>
                <a:ext cx="159840" cy="88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513459" y="925703"/>
                  <a:ext cx="168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14:cNvPr>
                <p14:cNvContentPartPr/>
                <p14:nvPr/>
              </p14:nvContentPartPr>
              <p14:xfrm>
                <a:off x="2699939" y="851183"/>
                <a:ext cx="91800" cy="186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95619" y="846863"/>
                  <a:ext cx="10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14:cNvPr>
                <p14:cNvContentPartPr/>
                <p14:nvPr/>
              </p14:nvContentPartPr>
              <p14:xfrm>
                <a:off x="2804699" y="920303"/>
                <a:ext cx="91440" cy="1861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00379" y="915983"/>
                  <a:ext cx="100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14:cNvPr>
                <p14:cNvContentPartPr/>
                <p14:nvPr/>
              </p14:nvContentPartPr>
              <p14:xfrm>
                <a:off x="2885339" y="863783"/>
                <a:ext cx="90360" cy="2192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881019" y="859463"/>
                  <a:ext cx="99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14:cNvPr>
                <p14:cNvContentPartPr/>
                <p14:nvPr/>
              </p14:nvContentPartPr>
              <p14:xfrm>
                <a:off x="2050859" y="892223"/>
                <a:ext cx="24480" cy="153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46539" y="887903"/>
                  <a:ext cx="3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14:cNvPr>
                <p14:cNvContentPartPr/>
                <p14:nvPr/>
              </p14:nvContentPartPr>
              <p14:xfrm>
                <a:off x="2011979" y="981143"/>
                <a:ext cx="115200" cy="1422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007659" y="976823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14:cNvPr>
                <p14:cNvContentPartPr/>
                <p14:nvPr/>
              </p14:nvContentPartPr>
              <p14:xfrm>
                <a:off x="3088019" y="860903"/>
                <a:ext cx="9000" cy="1551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83699" y="856583"/>
                  <a:ext cx="1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14:cNvPr>
                <p14:cNvContentPartPr/>
                <p14:nvPr/>
              </p14:nvContentPartPr>
              <p14:xfrm>
                <a:off x="3000179" y="773423"/>
                <a:ext cx="172800" cy="1378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995859" y="769103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14:cNvPr>
                <p14:cNvContentPartPr/>
                <p14:nvPr/>
              </p14:nvContentPartPr>
              <p14:xfrm>
                <a:off x="3252179" y="945143"/>
                <a:ext cx="145080" cy="7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247859" y="940823"/>
                  <a:ext cx="153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14:cNvPr>
                <p14:cNvContentPartPr/>
                <p14:nvPr/>
              </p14:nvContentPartPr>
              <p14:xfrm>
                <a:off x="3274499" y="957023"/>
                <a:ext cx="131400" cy="20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70179" y="952703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14:cNvPr>
                <p14:cNvContentPartPr/>
                <p14:nvPr/>
              </p14:nvContentPartPr>
              <p14:xfrm>
                <a:off x="3430019" y="894743"/>
                <a:ext cx="62280" cy="117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425699" y="890423"/>
                  <a:ext cx="7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14:cNvPr>
                <p14:cNvContentPartPr/>
                <p14:nvPr/>
              </p14:nvContentPartPr>
              <p14:xfrm>
                <a:off x="3672659" y="909143"/>
                <a:ext cx="3960" cy="69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668339" y="904823"/>
                  <a:ext cx="12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14:cNvPr>
                <p14:cNvContentPartPr/>
                <p14:nvPr/>
              </p14:nvContentPartPr>
              <p14:xfrm>
                <a:off x="3659699" y="863783"/>
                <a:ext cx="17280" cy="6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655379" y="859463"/>
                  <a:ext cx="25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14:cNvPr>
                <p14:cNvContentPartPr/>
                <p14:nvPr/>
              </p14:nvContentPartPr>
              <p14:xfrm>
                <a:off x="3713339" y="842543"/>
                <a:ext cx="112680" cy="1605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09019" y="838223"/>
                  <a:ext cx="12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14:cNvPr>
                <p14:cNvContentPartPr/>
                <p14:nvPr/>
              </p14:nvContentPartPr>
              <p14:xfrm>
                <a:off x="3955259" y="880343"/>
                <a:ext cx="99720" cy="1501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950939" y="876023"/>
                  <a:ext cx="10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14:cNvPr>
                <p14:cNvContentPartPr/>
                <p14:nvPr/>
              </p14:nvContentPartPr>
              <p14:xfrm>
                <a:off x="4134179" y="845063"/>
                <a:ext cx="1440" cy="1227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129859" y="840743"/>
                  <a:ext cx="1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14:cNvPr>
                <p14:cNvContentPartPr/>
                <p14:nvPr/>
              </p14:nvContentPartPr>
              <p14:xfrm>
                <a:off x="4072619" y="894743"/>
                <a:ext cx="125280" cy="93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68299" y="890423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14:cNvPr>
                <p14:cNvContentPartPr/>
                <p14:nvPr/>
              </p14:nvContentPartPr>
              <p14:xfrm>
                <a:off x="4386539" y="884303"/>
                <a:ext cx="32040" cy="75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82219" y="879983"/>
                  <a:ext cx="40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14:cNvPr>
                <p14:cNvContentPartPr/>
                <p14:nvPr/>
              </p14:nvContentPartPr>
              <p14:xfrm>
                <a:off x="4405979" y="834623"/>
                <a:ext cx="95760" cy="124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401659" y="830303"/>
                  <a:ext cx="10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14:cNvPr>
                <p14:cNvContentPartPr/>
                <p14:nvPr/>
              </p14:nvContentPartPr>
              <p14:xfrm>
                <a:off x="4376099" y="825263"/>
                <a:ext cx="360" cy="3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71779" y="8209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14:cNvPr>
                <p14:cNvContentPartPr/>
                <p14:nvPr/>
              </p14:nvContentPartPr>
              <p14:xfrm>
                <a:off x="4585619" y="890423"/>
                <a:ext cx="11880" cy="65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581299" y="886103"/>
                  <a:ext cx="2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14:cNvPr>
                <p14:cNvContentPartPr/>
                <p14:nvPr/>
              </p14:nvContentPartPr>
              <p14:xfrm>
                <a:off x="4633499" y="877823"/>
                <a:ext cx="111240" cy="745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29179" y="873503"/>
                  <a:ext cx="11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14:cNvPr>
                <p14:cNvContentPartPr/>
                <p14:nvPr/>
              </p14:nvContentPartPr>
              <p14:xfrm>
                <a:off x="4622339" y="817703"/>
                <a:ext cx="360" cy="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18019" y="8133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14:cNvPr>
                <p14:cNvContentPartPr/>
                <p14:nvPr/>
              </p14:nvContentPartPr>
              <p14:xfrm>
                <a:off x="4871459" y="883223"/>
                <a:ext cx="106200" cy="579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67139" y="87890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14:cNvPr>
                <p14:cNvContentPartPr/>
                <p14:nvPr/>
              </p14:nvContentPartPr>
              <p14:xfrm>
                <a:off x="4975499" y="808343"/>
                <a:ext cx="190080" cy="136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971179" y="804023"/>
                  <a:ext cx="19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14:cNvPr>
                <p14:cNvContentPartPr/>
                <p14:nvPr/>
              </p14:nvContentPartPr>
              <p14:xfrm>
                <a:off x="5238659" y="855863"/>
                <a:ext cx="125280" cy="78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234339" y="851543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14:cNvPr>
                <p14:cNvContentPartPr/>
                <p14:nvPr/>
              </p14:nvContentPartPr>
              <p14:xfrm>
                <a:off x="5411099" y="775583"/>
                <a:ext cx="18360" cy="139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406779" y="771263"/>
                  <a:ext cx="2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14:cNvPr>
                <p14:cNvContentPartPr/>
                <p14:nvPr/>
              </p14:nvContentPartPr>
              <p14:xfrm>
                <a:off x="5466179" y="829223"/>
                <a:ext cx="87840" cy="853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461859" y="824903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14:cNvPr>
                <p14:cNvContentPartPr/>
                <p14:nvPr/>
              </p14:nvContentPartPr>
              <p14:xfrm>
                <a:off x="5567699" y="844703"/>
                <a:ext cx="139320" cy="604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563379" y="840383"/>
                  <a:ext cx="147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14:cNvPr>
                <p14:cNvContentPartPr/>
                <p14:nvPr/>
              </p14:nvContentPartPr>
              <p14:xfrm>
                <a:off x="5801339" y="904463"/>
                <a:ext cx="12600" cy="85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97019" y="900143"/>
                  <a:ext cx="2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14:cNvPr>
                <p14:cNvContentPartPr/>
                <p14:nvPr/>
              </p14:nvContentPartPr>
              <p14:xfrm>
                <a:off x="5899979" y="829583"/>
                <a:ext cx="9360" cy="82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95659" y="825263"/>
                  <a:ext cx="1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14:cNvPr>
                <p14:cNvContentPartPr/>
                <p14:nvPr/>
              </p14:nvContentPartPr>
              <p14:xfrm>
                <a:off x="5899979" y="815903"/>
                <a:ext cx="156240" cy="734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895659" y="811583"/>
                  <a:ext cx="164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14:cNvPr>
                <p14:cNvContentPartPr/>
                <p14:nvPr/>
              </p14:nvContentPartPr>
              <p14:xfrm>
                <a:off x="6037499" y="757223"/>
                <a:ext cx="360" cy="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3179" y="75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14:cNvPr>
                <p14:cNvContentPartPr/>
                <p14:nvPr/>
              </p14:nvContentPartPr>
              <p14:xfrm>
                <a:off x="6223979" y="788903"/>
                <a:ext cx="203400" cy="86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19659" y="784583"/>
                  <a:ext cx="212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14:cNvPr>
                <p14:cNvContentPartPr/>
                <p14:nvPr/>
              </p14:nvContentPartPr>
              <p14:xfrm>
                <a:off x="6439259" y="716543"/>
                <a:ext cx="137880" cy="1234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434939" y="712223"/>
                  <a:ext cx="146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14:cNvPr>
                <p14:cNvContentPartPr/>
                <p14:nvPr/>
              </p14:nvContentPartPr>
              <p14:xfrm>
                <a:off x="6553379" y="696383"/>
                <a:ext cx="17280" cy="50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49059" y="692063"/>
                  <a:ext cx="2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14:cNvPr>
                <p14:cNvContentPartPr/>
                <p14:nvPr/>
              </p14:nvContentPartPr>
              <p14:xfrm>
                <a:off x="6601979" y="680183"/>
                <a:ext cx="144000" cy="1641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597659" y="675863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14:cNvPr>
                <p14:cNvContentPartPr/>
                <p14:nvPr/>
              </p14:nvContentPartPr>
              <p14:xfrm>
                <a:off x="6926339" y="680183"/>
                <a:ext cx="266400" cy="154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22019" y="675863"/>
                  <a:ext cx="27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14:cNvPr>
                <p14:cNvContentPartPr/>
                <p14:nvPr/>
              </p14:nvContentPartPr>
              <p14:xfrm>
                <a:off x="7149899" y="663623"/>
                <a:ext cx="28800" cy="338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145579" y="659303"/>
                  <a:ext cx="3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14:cNvPr>
                <p14:cNvContentPartPr/>
                <p14:nvPr/>
              </p14:nvContentPartPr>
              <p14:xfrm>
                <a:off x="7185179" y="740663"/>
                <a:ext cx="126000" cy="705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180859" y="736343"/>
                  <a:ext cx="134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14:cNvPr>
                <p14:cNvContentPartPr/>
                <p14:nvPr/>
              </p14:nvContentPartPr>
              <p14:xfrm>
                <a:off x="7332779" y="640223"/>
                <a:ext cx="107640" cy="165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328099" y="635903"/>
                  <a:ext cx="11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14:cNvPr>
                <p14:cNvContentPartPr/>
                <p14:nvPr/>
              </p14:nvContentPartPr>
              <p14:xfrm>
                <a:off x="7443659" y="668663"/>
                <a:ext cx="16560" cy="327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439339" y="664343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14:cNvPr>
                <p14:cNvContentPartPr/>
                <p14:nvPr/>
              </p14:nvContentPartPr>
              <p14:xfrm>
                <a:off x="7455539" y="732383"/>
                <a:ext cx="183240" cy="831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51219" y="728063"/>
                  <a:ext cx="191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14:cNvPr>
                <p14:cNvContentPartPr/>
                <p14:nvPr/>
              </p14:nvContentPartPr>
              <p14:xfrm>
                <a:off x="3517139" y="1069343"/>
                <a:ext cx="151560" cy="137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12819" y="1065023"/>
                  <a:ext cx="16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14:cNvPr>
                <p14:cNvContentPartPr/>
                <p14:nvPr/>
              </p14:nvContentPartPr>
              <p14:xfrm>
                <a:off x="3721259" y="1119383"/>
                <a:ext cx="103320" cy="66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16939" y="1115063"/>
                  <a:ext cx="11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14:cNvPr>
                <p14:cNvContentPartPr/>
                <p14:nvPr/>
              </p14:nvContentPartPr>
              <p14:xfrm>
                <a:off x="3982619" y="1110383"/>
                <a:ext cx="81720" cy="136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978299" y="1106063"/>
                  <a:ext cx="9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14:cNvPr>
                <p14:cNvContentPartPr/>
                <p14:nvPr/>
              </p14:nvContentPartPr>
              <p14:xfrm>
                <a:off x="4098899" y="1096343"/>
                <a:ext cx="60120" cy="849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94579" y="1092023"/>
                  <a:ext cx="6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14:cNvPr>
                <p14:cNvContentPartPr/>
                <p14:nvPr/>
              </p14:nvContentPartPr>
              <p14:xfrm>
                <a:off x="4166579" y="1101023"/>
                <a:ext cx="82800" cy="547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162259" y="1096703"/>
                  <a:ext cx="91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14:cNvPr>
                <p14:cNvContentPartPr/>
                <p14:nvPr/>
              </p14:nvContentPartPr>
              <p14:xfrm>
                <a:off x="4249739" y="1045223"/>
                <a:ext cx="251640" cy="1101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45419" y="1040903"/>
                  <a:ext cx="26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14:cNvPr>
                <p14:cNvContentPartPr/>
                <p14:nvPr/>
              </p14:nvContentPartPr>
              <p14:xfrm>
                <a:off x="4509299" y="1098143"/>
                <a:ext cx="81720" cy="44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04979" y="1093823"/>
                  <a:ext cx="90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14:cNvPr>
                <p14:cNvContentPartPr/>
                <p14:nvPr/>
              </p14:nvContentPartPr>
              <p14:xfrm>
                <a:off x="4603259" y="1041983"/>
                <a:ext cx="123840" cy="116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98939" y="1037663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14:cNvPr>
                <p14:cNvContentPartPr/>
                <p14:nvPr/>
              </p14:nvContentPartPr>
              <p14:xfrm>
                <a:off x="4871099" y="1059983"/>
                <a:ext cx="64440" cy="140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866779" y="1055663"/>
                  <a:ext cx="7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14:cNvPr>
                <p14:cNvContentPartPr/>
                <p14:nvPr/>
              </p14:nvContentPartPr>
              <p14:xfrm>
                <a:off x="5017979" y="1088063"/>
                <a:ext cx="14760" cy="72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013659" y="1083743"/>
                  <a:ext cx="23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14:cNvPr>
                <p14:cNvContentPartPr/>
                <p14:nvPr/>
              </p14:nvContentPartPr>
              <p14:xfrm>
                <a:off x="5089259" y="1039103"/>
                <a:ext cx="123480" cy="1029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084939" y="1034783"/>
                  <a:ext cx="132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14:cNvPr>
                <p14:cNvContentPartPr/>
                <p14:nvPr/>
              </p14:nvContentPartPr>
              <p14:xfrm>
                <a:off x="5349539" y="1029023"/>
                <a:ext cx="212040" cy="108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345219" y="1024703"/>
                  <a:ext cx="220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14:cNvPr>
                <p14:cNvContentPartPr/>
                <p14:nvPr/>
              </p14:nvContentPartPr>
              <p14:xfrm>
                <a:off x="5594339" y="1044503"/>
                <a:ext cx="18360" cy="81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590019" y="1040183"/>
                  <a:ext cx="2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14:cNvPr>
                <p14:cNvContentPartPr/>
                <p14:nvPr/>
              </p14:nvContentPartPr>
              <p14:xfrm>
                <a:off x="5635379" y="990863"/>
                <a:ext cx="53280" cy="1101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31059" y="986543"/>
                  <a:ext cx="6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14:cNvPr>
                <p14:cNvContentPartPr/>
                <p14:nvPr/>
              </p14:nvContentPartPr>
              <p14:xfrm>
                <a:off x="5605499" y="972143"/>
                <a:ext cx="32040" cy="122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601179" y="967823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14:cNvPr>
                <p14:cNvContentPartPr/>
                <p14:nvPr/>
              </p14:nvContentPartPr>
              <p14:xfrm>
                <a:off x="5868299" y="1022903"/>
                <a:ext cx="142920" cy="52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863979" y="1018583"/>
                  <a:ext cx="15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14:cNvPr>
                <p14:cNvContentPartPr/>
                <p14:nvPr/>
              </p14:nvContentPartPr>
              <p14:xfrm>
                <a:off x="6023459" y="1014983"/>
                <a:ext cx="81000" cy="676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019139" y="1010663"/>
                  <a:ext cx="89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14:cNvPr>
                <p14:cNvContentPartPr/>
                <p14:nvPr/>
              </p14:nvContentPartPr>
              <p14:xfrm>
                <a:off x="6151979" y="996263"/>
                <a:ext cx="213840" cy="85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47659" y="991943"/>
                  <a:ext cx="22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14:cNvPr>
                <p14:cNvContentPartPr/>
                <p14:nvPr/>
              </p14:nvContentPartPr>
              <p14:xfrm>
                <a:off x="5388059" y="1093463"/>
                <a:ext cx="1112040" cy="662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383739" y="1089143"/>
                  <a:ext cx="1120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14:cNvPr>
                <p14:cNvContentPartPr/>
                <p14:nvPr/>
              </p14:nvContentPartPr>
              <p14:xfrm>
                <a:off x="6529619" y="2009303"/>
                <a:ext cx="7560" cy="1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25299" y="2004983"/>
                  <a:ext cx="1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14:cNvPr>
                <p14:cNvContentPartPr/>
                <p14:nvPr/>
              </p14:nvContentPartPr>
              <p14:xfrm>
                <a:off x="6466259" y="1976183"/>
                <a:ext cx="65520" cy="173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61939" y="1971863"/>
                  <a:ext cx="7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14:cNvPr>
                <p14:cNvContentPartPr/>
                <p14:nvPr/>
              </p14:nvContentPartPr>
              <p14:xfrm>
                <a:off x="6471299" y="1899503"/>
                <a:ext cx="106560" cy="138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466979" y="1895183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14:cNvPr>
                <p14:cNvContentPartPr/>
                <p14:nvPr/>
              </p14:nvContentPartPr>
              <p14:xfrm>
                <a:off x="1734419" y="413063"/>
                <a:ext cx="1587600" cy="10512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730099" y="408743"/>
                  <a:ext cx="1596240" cy="10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4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Marshall-Lerner Condition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Why, in general, it is not clear, that NX(e)=EX(e) – (1/e)IM(e) is negatively dependent on e?</a:t>
            </a:r>
          </a:p>
          <a:p>
            <a:endParaRPr lang="de-DE" sz="2200"/>
          </a:p>
          <a:p>
            <a:r>
              <a:rPr lang="de-DE" sz="2200"/>
              <a:t>Show, that (starting from NX=0) NX(e) is falling in e, if the sum of the absolute values of the exchangerate elasticities of EX and IM are larger than 1!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14:cNvPr>
              <p14:cNvContentPartPr/>
              <p14:nvPr/>
            </p14:nvContentPartPr>
            <p14:xfrm>
              <a:off x="6601979" y="793411"/>
              <a:ext cx="512640" cy="482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7659" y="789091"/>
                <a:ext cx="5212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14:cNvPr>
              <p14:cNvContentPartPr/>
              <p14:nvPr/>
            </p14:nvContentPartPr>
            <p14:xfrm>
              <a:off x="1960859" y="2851891"/>
              <a:ext cx="713160" cy="658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539" y="2847571"/>
                <a:ext cx="721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14:cNvPr>
              <p14:cNvContentPartPr/>
              <p14:nvPr/>
            </p14:nvContentPartPr>
            <p14:xfrm>
              <a:off x="3221939" y="2895451"/>
              <a:ext cx="789480" cy="63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619" y="2891131"/>
                <a:ext cx="7981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DBDEFAFF-177E-462A-99BA-A5C43BC0B507}"/>
              </a:ext>
            </a:extLst>
          </p:cNvPr>
          <p:cNvGrpSpPr/>
          <p:nvPr/>
        </p:nvGrpSpPr>
        <p:grpSpPr>
          <a:xfrm>
            <a:off x="9845579" y="111571"/>
            <a:ext cx="1642680" cy="275400"/>
            <a:chOff x="9845579" y="111571"/>
            <a:chExt cx="16426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14:cNvPr>
                <p14:cNvContentPartPr/>
                <p14:nvPr/>
              </p14:nvContentPartPr>
              <p14:xfrm>
                <a:off x="9845579" y="159451"/>
                <a:ext cx="108720" cy="227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41259" y="155131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14:cNvPr>
                <p14:cNvContentPartPr/>
                <p14:nvPr/>
              </p14:nvContentPartPr>
              <p14:xfrm>
                <a:off x="10006499" y="168811"/>
                <a:ext cx="44280" cy="123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02179" y="164491"/>
                  <a:ext cx="5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14:cNvPr>
                <p14:cNvContentPartPr/>
                <p14:nvPr/>
              </p14:nvContentPartPr>
              <p14:xfrm>
                <a:off x="10073819" y="233251"/>
                <a:ext cx="82800" cy="77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9499" y="228931"/>
                  <a:ext cx="9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14:cNvPr>
                <p14:cNvContentPartPr/>
                <p14:nvPr/>
              </p14:nvContentPartPr>
              <p14:xfrm>
                <a:off x="10153019" y="186091"/>
                <a:ext cx="74880" cy="132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48699" y="181771"/>
                  <a:ext cx="8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14:cNvPr>
                <p14:cNvContentPartPr/>
                <p14:nvPr/>
              </p14:nvContentPartPr>
              <p14:xfrm>
                <a:off x="10294139" y="235411"/>
                <a:ext cx="120240" cy="56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89819" y="231091"/>
                  <a:ext cx="12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14:cNvPr>
                <p14:cNvContentPartPr/>
                <p14:nvPr/>
              </p14:nvContentPartPr>
              <p14:xfrm>
                <a:off x="10516259" y="203011"/>
                <a:ext cx="130320" cy="96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11939" y="198691"/>
                  <a:ext cx="13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14:cNvPr>
                <p14:cNvContentPartPr/>
                <p14:nvPr/>
              </p14:nvContentPartPr>
              <p14:xfrm>
                <a:off x="10649099" y="161971"/>
                <a:ext cx="93600" cy="149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44779" y="157651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14:cNvPr>
                <p14:cNvContentPartPr/>
                <p14:nvPr/>
              </p14:nvContentPartPr>
              <p14:xfrm>
                <a:off x="10722179" y="198331"/>
                <a:ext cx="101520" cy="105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17859" y="194011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14:cNvPr>
                <p14:cNvContentPartPr/>
                <p14:nvPr/>
              </p14:nvContentPartPr>
              <p14:xfrm>
                <a:off x="10839539" y="159091"/>
                <a:ext cx="54000" cy="152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35219" y="154771"/>
                  <a:ext cx="6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14:cNvPr>
                <p14:cNvContentPartPr/>
                <p14:nvPr/>
              </p14:nvContentPartPr>
              <p14:xfrm>
                <a:off x="10989299" y="248011"/>
                <a:ext cx="2160" cy="7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84979" y="243691"/>
                  <a:ext cx="1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14:cNvPr>
                <p14:cNvContentPartPr/>
                <p14:nvPr/>
              </p14:nvContentPartPr>
              <p14:xfrm>
                <a:off x="11046539" y="183931"/>
                <a:ext cx="167040" cy="108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42219" y="179611"/>
                  <a:ext cx="175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14:cNvPr>
                <p14:cNvContentPartPr/>
                <p14:nvPr/>
              </p14:nvContentPartPr>
              <p14:xfrm>
                <a:off x="11213219" y="130291"/>
                <a:ext cx="66960" cy="144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08899" y="125971"/>
                  <a:ext cx="7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14:cNvPr>
                <p14:cNvContentPartPr/>
                <p14:nvPr/>
              </p14:nvContentPartPr>
              <p14:xfrm>
                <a:off x="11303219" y="170971"/>
                <a:ext cx="114480" cy="88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98899" y="166651"/>
                  <a:ext cx="123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14:cNvPr>
                <p14:cNvContentPartPr/>
                <p14:nvPr/>
              </p14:nvContentPartPr>
              <p14:xfrm>
                <a:off x="11406899" y="111571"/>
                <a:ext cx="81360" cy="217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02579" y="107251"/>
                  <a:ext cx="9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14:cNvPr>
                <p14:cNvContentPartPr/>
                <p14:nvPr/>
              </p14:nvContentPartPr>
              <p14:xfrm>
                <a:off x="10047179" y="324691"/>
                <a:ext cx="93240" cy="14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42859" y="320371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14:cNvPr>
              <p14:cNvContentPartPr/>
              <p14:nvPr/>
            </p14:nvContentPartPr>
            <p14:xfrm>
              <a:off x="3577619" y="2441131"/>
              <a:ext cx="20160" cy="367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73299" y="2436811"/>
                <a:ext cx="2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14:cNvPr>
              <p14:cNvContentPartPr/>
              <p14:nvPr/>
            </p14:nvContentPartPr>
            <p14:xfrm>
              <a:off x="2405459" y="3242851"/>
              <a:ext cx="125640" cy="115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01139" y="3238531"/>
                <a:ext cx="134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14:cNvPr>
              <p14:cNvContentPartPr/>
              <p14:nvPr/>
            </p14:nvContentPartPr>
            <p14:xfrm>
              <a:off x="3214739" y="2867731"/>
              <a:ext cx="219240" cy="597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0419" y="2863411"/>
                <a:ext cx="22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14:cNvPr>
              <p14:cNvContentPartPr/>
              <p14:nvPr/>
            </p14:nvContentPartPr>
            <p14:xfrm>
              <a:off x="3611819" y="2815171"/>
              <a:ext cx="417240" cy="324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7499" y="2810851"/>
                <a:ext cx="425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14:cNvPr>
              <p14:cNvContentPartPr/>
              <p14:nvPr/>
            </p14:nvContentPartPr>
            <p14:xfrm>
              <a:off x="4451699" y="3784291"/>
              <a:ext cx="156240" cy="10044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7379" y="3779971"/>
                <a:ext cx="164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14:cNvPr>
              <p14:cNvContentPartPr/>
              <p14:nvPr/>
            </p14:nvContentPartPr>
            <p14:xfrm>
              <a:off x="1565579" y="3471091"/>
              <a:ext cx="642240" cy="71892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61259" y="3466771"/>
                <a:ext cx="65088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14:cNvPr>
              <p14:cNvContentPartPr/>
              <p14:nvPr/>
            </p14:nvContentPartPr>
            <p14:xfrm>
              <a:off x="7603139" y="2880331"/>
              <a:ext cx="29520" cy="72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98819" y="2876011"/>
                <a:ext cx="381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14:cNvPr>
              <p14:cNvContentPartPr/>
              <p14:nvPr/>
            </p14:nvContentPartPr>
            <p14:xfrm>
              <a:off x="8052779" y="5084971"/>
              <a:ext cx="33480" cy="4068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48459" y="5080651"/>
                <a:ext cx="42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14:cNvPr>
              <p14:cNvContentPartPr/>
              <p14:nvPr/>
            </p14:nvContentPartPr>
            <p14:xfrm>
              <a:off x="8158979" y="4909651"/>
              <a:ext cx="297360" cy="1544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54659" y="4905331"/>
                <a:ext cx="306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14:cNvPr>
              <p14:cNvContentPartPr/>
              <p14:nvPr/>
            </p14:nvContentPartPr>
            <p14:xfrm>
              <a:off x="7964579" y="3073651"/>
              <a:ext cx="22680" cy="3096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60259" y="3069331"/>
                <a:ext cx="31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14:cNvPr>
              <p14:cNvContentPartPr/>
              <p14:nvPr/>
            </p14:nvContentPartPr>
            <p14:xfrm>
              <a:off x="7985459" y="2676571"/>
              <a:ext cx="441000" cy="6415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81139" y="2672251"/>
                <a:ext cx="4496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14:cNvPr>
              <p14:cNvContentPartPr/>
              <p14:nvPr/>
            </p14:nvContentPartPr>
            <p14:xfrm>
              <a:off x="7640219" y="5543971"/>
              <a:ext cx="239040" cy="42120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35899" y="5539651"/>
                <a:ext cx="2476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14:cNvPr>
              <p14:cNvContentPartPr/>
              <p14:nvPr/>
            </p14:nvContentPartPr>
            <p14:xfrm>
              <a:off x="7289939" y="5548651"/>
              <a:ext cx="396720" cy="34740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5619" y="5544331"/>
                <a:ext cx="40536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C04901AD-754D-4446-A602-26E9AE95908F}"/>
              </a:ext>
            </a:extLst>
          </p:cNvPr>
          <p:cNvGrpSpPr/>
          <p:nvPr/>
        </p:nvGrpSpPr>
        <p:grpSpPr>
          <a:xfrm>
            <a:off x="2361539" y="3268411"/>
            <a:ext cx="6204600" cy="2853000"/>
            <a:chOff x="2361539" y="3268411"/>
            <a:chExt cx="6204600" cy="28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14:cNvPr>
                <p14:cNvContentPartPr/>
                <p14:nvPr/>
              </p14:nvContentPartPr>
              <p14:xfrm>
                <a:off x="7085099" y="4868251"/>
                <a:ext cx="275400" cy="2667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79" y="4863931"/>
                  <a:ext cx="284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14:cNvPr>
                <p14:cNvContentPartPr/>
                <p14:nvPr/>
              </p14:nvContentPartPr>
              <p14:xfrm>
                <a:off x="7471379" y="4819291"/>
                <a:ext cx="192600" cy="138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7059" y="4814971"/>
                  <a:ext cx="20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14:cNvPr>
                <p14:cNvContentPartPr/>
                <p14:nvPr/>
              </p14:nvContentPartPr>
              <p14:xfrm>
                <a:off x="2361539" y="3332491"/>
                <a:ext cx="4151160" cy="6800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7219" y="3328171"/>
                  <a:ext cx="41598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14:cNvPr>
                <p14:cNvContentPartPr/>
                <p14:nvPr/>
              </p14:nvContentPartPr>
              <p14:xfrm>
                <a:off x="6404339" y="4015051"/>
                <a:ext cx="259560" cy="1792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0019" y="4010731"/>
                  <a:ext cx="26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14:cNvPr>
                <p14:cNvContentPartPr/>
                <p14:nvPr/>
              </p14:nvContentPartPr>
              <p14:xfrm>
                <a:off x="6766139" y="4111171"/>
                <a:ext cx="159480" cy="114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61819" y="4106851"/>
                  <a:ext cx="16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14:cNvPr>
                <p14:cNvContentPartPr/>
                <p14:nvPr/>
              </p14:nvContentPartPr>
              <p14:xfrm>
                <a:off x="6965219" y="4012531"/>
                <a:ext cx="218160" cy="199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60899" y="4008211"/>
                  <a:ext cx="226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14:cNvPr>
                <p14:cNvContentPartPr/>
                <p14:nvPr/>
              </p14:nvContentPartPr>
              <p14:xfrm>
                <a:off x="7183739" y="4085251"/>
                <a:ext cx="87480" cy="2185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9419" y="4080931"/>
                  <a:ext cx="96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14:cNvPr>
                <p14:cNvContentPartPr/>
                <p14:nvPr/>
              </p14:nvContentPartPr>
              <p14:xfrm>
                <a:off x="7319819" y="4044211"/>
                <a:ext cx="165240" cy="107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15499" y="4039891"/>
                  <a:ext cx="17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14:cNvPr>
                <p14:cNvContentPartPr/>
                <p14:nvPr/>
              </p14:nvContentPartPr>
              <p14:xfrm>
                <a:off x="7486859" y="3963931"/>
                <a:ext cx="170640" cy="162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2539" y="3959611"/>
                  <a:ext cx="17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14:cNvPr>
                <p14:cNvContentPartPr/>
                <p14:nvPr/>
              </p14:nvContentPartPr>
              <p14:xfrm>
                <a:off x="7805099" y="3967531"/>
                <a:ext cx="122400" cy="1029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0779" y="3963211"/>
                  <a:ext cx="13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14:cNvPr>
                <p14:cNvContentPartPr/>
                <p14:nvPr/>
              </p14:nvContentPartPr>
              <p14:xfrm>
                <a:off x="7940459" y="3928651"/>
                <a:ext cx="125640" cy="124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36139" y="3924331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14:cNvPr>
                <p14:cNvContentPartPr/>
                <p14:nvPr/>
              </p14:nvContentPartPr>
              <p14:xfrm>
                <a:off x="8145299" y="3783931"/>
                <a:ext cx="311040" cy="208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40979" y="3779611"/>
                  <a:ext cx="31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14:cNvPr>
                <p14:cNvContentPartPr/>
                <p14:nvPr/>
              </p14:nvContentPartPr>
              <p14:xfrm>
                <a:off x="6745619" y="4411771"/>
                <a:ext cx="101520" cy="1177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41299" y="4407451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14:cNvPr>
                <p14:cNvContentPartPr/>
                <p14:nvPr/>
              </p14:nvContentPartPr>
              <p14:xfrm>
                <a:off x="6846059" y="4340131"/>
                <a:ext cx="111960" cy="151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1739" y="4335811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14:cNvPr>
                <p14:cNvContentPartPr/>
                <p14:nvPr/>
              </p14:nvContentPartPr>
              <p14:xfrm>
                <a:off x="6993659" y="4389091"/>
                <a:ext cx="198000" cy="716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9339" y="4384771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14:cNvPr>
                <p14:cNvContentPartPr/>
                <p14:nvPr/>
              </p14:nvContentPartPr>
              <p14:xfrm>
                <a:off x="7271579" y="4324651"/>
                <a:ext cx="94680" cy="2858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7259" y="4320331"/>
                  <a:ext cx="103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14:cNvPr>
                <p14:cNvContentPartPr/>
                <p14:nvPr/>
              </p14:nvContentPartPr>
              <p14:xfrm>
                <a:off x="7361939" y="4311691"/>
                <a:ext cx="153360" cy="1022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57619" y="4307371"/>
                  <a:ext cx="16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14:cNvPr>
                <p14:cNvContentPartPr/>
                <p14:nvPr/>
              </p14:nvContentPartPr>
              <p14:xfrm>
                <a:off x="7656419" y="4222771"/>
                <a:ext cx="239040" cy="2538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52099" y="4218451"/>
                  <a:ext cx="247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14:cNvPr>
                <p14:cNvContentPartPr/>
                <p14:nvPr/>
              </p14:nvContentPartPr>
              <p14:xfrm>
                <a:off x="8033699" y="4191091"/>
                <a:ext cx="25560" cy="1076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9379" y="4186771"/>
                  <a:ext cx="34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14:cNvPr>
                <p14:cNvContentPartPr/>
                <p14:nvPr/>
              </p14:nvContentPartPr>
              <p14:xfrm>
                <a:off x="8027219" y="4161931"/>
                <a:ext cx="127440" cy="385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2899" y="4157611"/>
                  <a:ext cx="13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14:cNvPr>
                <p14:cNvContentPartPr/>
                <p14:nvPr/>
              </p14:nvContentPartPr>
              <p14:xfrm>
                <a:off x="8029379" y="4231051"/>
                <a:ext cx="180000" cy="741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25059" y="4226731"/>
                  <a:ext cx="188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14:cNvPr>
                <p14:cNvContentPartPr/>
                <p14:nvPr/>
              </p14:nvContentPartPr>
              <p14:xfrm>
                <a:off x="8249699" y="4104691"/>
                <a:ext cx="70920" cy="1609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45379" y="4100371"/>
                  <a:ext cx="7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14:cNvPr>
                <p14:cNvContentPartPr/>
                <p14:nvPr/>
              </p14:nvContentPartPr>
              <p14:xfrm>
                <a:off x="8222699" y="4139251"/>
                <a:ext cx="137880" cy="65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18379" y="4134931"/>
                  <a:ext cx="14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14:cNvPr>
                <p14:cNvContentPartPr/>
                <p14:nvPr/>
              </p14:nvContentPartPr>
              <p14:xfrm>
                <a:off x="6976379" y="4683211"/>
                <a:ext cx="55440" cy="95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72059" y="4678891"/>
                  <a:ext cx="64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14:cNvPr>
                <p14:cNvContentPartPr/>
                <p14:nvPr/>
              </p14:nvContentPartPr>
              <p14:xfrm>
                <a:off x="7055219" y="4637491"/>
                <a:ext cx="286200" cy="131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50899" y="4633171"/>
                  <a:ext cx="29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14:cNvPr>
                <p14:cNvContentPartPr/>
                <p14:nvPr/>
              </p14:nvContentPartPr>
              <p14:xfrm>
                <a:off x="7510619" y="4521931"/>
                <a:ext cx="224280" cy="144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6299" y="4517611"/>
                  <a:ext cx="23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14:cNvPr>
                <p14:cNvContentPartPr/>
                <p14:nvPr/>
              </p14:nvContentPartPr>
              <p14:xfrm>
                <a:off x="7877819" y="4506451"/>
                <a:ext cx="98640" cy="89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73499" y="4502131"/>
                  <a:ext cx="1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14:cNvPr>
                <p14:cNvContentPartPr/>
                <p14:nvPr/>
              </p14:nvContentPartPr>
              <p14:xfrm>
                <a:off x="7959539" y="4408891"/>
                <a:ext cx="96120" cy="142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55219" y="4404571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14:cNvPr>
                <p14:cNvContentPartPr/>
                <p14:nvPr/>
              </p14:nvContentPartPr>
              <p14:xfrm>
                <a:off x="8067899" y="4444531"/>
                <a:ext cx="188640" cy="968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579" y="4440211"/>
                  <a:ext cx="197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14:cNvPr>
                <p14:cNvContentPartPr/>
                <p14:nvPr/>
              </p14:nvContentPartPr>
              <p14:xfrm>
                <a:off x="8247179" y="4382971"/>
                <a:ext cx="141840" cy="247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42859" y="4378651"/>
                  <a:ext cx="150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14:cNvPr>
                <p14:cNvContentPartPr/>
                <p14:nvPr/>
              </p14:nvContentPartPr>
              <p14:xfrm>
                <a:off x="8315219" y="3268411"/>
                <a:ext cx="250920" cy="13647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0899" y="3264091"/>
                  <a:ext cx="25956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14:cNvPr>
                <p14:cNvContentPartPr/>
                <p14:nvPr/>
              </p14:nvContentPartPr>
              <p14:xfrm>
                <a:off x="8291819" y="4563691"/>
                <a:ext cx="91800" cy="1767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7499" y="4559371"/>
                  <a:ext cx="100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14:cNvPr>
                <p14:cNvContentPartPr/>
                <p14:nvPr/>
              </p14:nvContentPartPr>
              <p14:xfrm>
                <a:off x="8194619" y="4782931"/>
                <a:ext cx="143280" cy="133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90299" y="4778611"/>
                  <a:ext cx="15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14:cNvPr>
                <p14:cNvContentPartPr/>
                <p14:nvPr/>
              </p14:nvContentPartPr>
              <p14:xfrm>
                <a:off x="8268779" y="5092891"/>
                <a:ext cx="38880" cy="114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64459" y="5088571"/>
                  <a:ext cx="47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14:cNvPr>
                <p14:cNvContentPartPr/>
                <p14:nvPr/>
              </p14:nvContentPartPr>
              <p14:xfrm>
                <a:off x="8247539" y="5037091"/>
                <a:ext cx="101160" cy="561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43219" y="5032771"/>
                  <a:ext cx="109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14:cNvPr>
                <p14:cNvContentPartPr/>
                <p14:nvPr/>
              </p14:nvContentPartPr>
              <p14:xfrm>
                <a:off x="8275619" y="5074891"/>
                <a:ext cx="139680" cy="101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71299" y="5070571"/>
                  <a:ext cx="14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14:cNvPr>
                <p14:cNvContentPartPr/>
                <p14:nvPr/>
              </p14:nvContentPartPr>
              <p14:xfrm>
                <a:off x="8403419" y="5018011"/>
                <a:ext cx="111240" cy="13536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99099" y="5013691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14:cNvPr>
                <p14:cNvContentPartPr/>
                <p14:nvPr/>
              </p14:nvContentPartPr>
              <p14:xfrm>
                <a:off x="7032179" y="5895331"/>
                <a:ext cx="172080" cy="20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7859" y="5891011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14:cNvPr>
                <p14:cNvContentPartPr/>
                <p14:nvPr/>
              </p14:nvContentPartPr>
              <p14:xfrm>
                <a:off x="7024979" y="5949331"/>
                <a:ext cx="166320" cy="18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20659" y="5945011"/>
                  <a:ext cx="17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14:cNvPr>
                <p14:cNvContentPartPr/>
                <p14:nvPr/>
              </p14:nvContentPartPr>
              <p14:xfrm>
                <a:off x="7138019" y="5321491"/>
                <a:ext cx="152280" cy="94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33699" y="5317171"/>
                  <a:ext cx="16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14:cNvPr>
                <p14:cNvContentPartPr/>
                <p14:nvPr/>
              </p14:nvContentPartPr>
              <p14:xfrm>
                <a:off x="7121819" y="5313931"/>
                <a:ext cx="179640" cy="1360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7499" y="5309611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14:cNvPr>
                <p14:cNvContentPartPr/>
                <p14:nvPr/>
              </p14:nvContentPartPr>
              <p14:xfrm>
                <a:off x="7467779" y="5113051"/>
                <a:ext cx="49680" cy="1360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63459" y="5108731"/>
                  <a:ext cx="5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14:cNvPr>
                <p14:cNvContentPartPr/>
                <p14:nvPr/>
              </p14:nvContentPartPr>
              <p14:xfrm>
                <a:off x="7519619" y="5111611"/>
                <a:ext cx="73440" cy="1299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5299" y="5107291"/>
                  <a:ext cx="8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14:cNvPr>
                <p14:cNvContentPartPr/>
                <p14:nvPr/>
              </p14:nvContentPartPr>
              <p14:xfrm>
                <a:off x="7482179" y="5191531"/>
                <a:ext cx="117000" cy="507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77859" y="5187211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14:cNvPr>
                <p14:cNvContentPartPr/>
                <p14:nvPr/>
              </p14:nvContentPartPr>
              <p14:xfrm>
                <a:off x="7644899" y="5055451"/>
                <a:ext cx="31320" cy="1321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0579" y="5051131"/>
                  <a:ext cx="3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14:cNvPr>
                <p14:cNvContentPartPr/>
                <p14:nvPr/>
              </p14:nvContentPartPr>
              <p14:xfrm>
                <a:off x="7618259" y="5037091"/>
                <a:ext cx="108000" cy="43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13939" y="5032771"/>
                  <a:ext cx="11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14:cNvPr>
                <p14:cNvContentPartPr/>
                <p14:nvPr/>
              </p14:nvContentPartPr>
              <p14:xfrm>
                <a:off x="7653179" y="5073451"/>
                <a:ext cx="134640" cy="112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48859" y="5069131"/>
                  <a:ext cx="143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14:cNvPr>
                <p14:cNvContentPartPr/>
                <p14:nvPr/>
              </p14:nvContentPartPr>
              <p14:xfrm>
                <a:off x="7793939" y="5036731"/>
                <a:ext cx="33120" cy="1461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9619" y="5032411"/>
                  <a:ext cx="4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14:cNvPr>
                <p14:cNvContentPartPr/>
                <p14:nvPr/>
              </p14:nvContentPartPr>
              <p14:xfrm>
                <a:off x="7769819" y="5094331"/>
                <a:ext cx="113040" cy="313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5499" y="5090011"/>
                  <a:ext cx="121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14:cNvPr>
                <p14:cNvContentPartPr/>
                <p14:nvPr/>
              </p14:nvContentPartPr>
              <p14:xfrm>
                <a:off x="7474259" y="5166691"/>
                <a:ext cx="465120" cy="1746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9939" y="5162371"/>
                  <a:ext cx="47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14:cNvPr>
                <p14:cNvContentPartPr/>
                <p14:nvPr/>
              </p14:nvContentPartPr>
              <p14:xfrm>
                <a:off x="7584059" y="5373331"/>
                <a:ext cx="42480" cy="165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79739" y="5369011"/>
                  <a:ext cx="51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14:cNvPr>
                <p14:cNvContentPartPr/>
                <p14:nvPr/>
              </p14:nvContentPartPr>
              <p14:xfrm>
                <a:off x="7586579" y="5397091"/>
                <a:ext cx="132120" cy="1015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82259" y="5392771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14:cNvPr>
                <p14:cNvContentPartPr/>
                <p14:nvPr/>
              </p14:nvContentPartPr>
              <p14:xfrm>
                <a:off x="7561739" y="5485291"/>
                <a:ext cx="177480" cy="666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57419" y="5480971"/>
                  <a:ext cx="18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14:cNvPr>
                <p14:cNvContentPartPr/>
                <p14:nvPr/>
              </p14:nvContentPartPr>
              <p14:xfrm>
                <a:off x="7775219" y="5340211"/>
                <a:ext cx="169560" cy="129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70899" y="5335891"/>
                  <a:ext cx="178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14:cNvPr>
                <p14:cNvContentPartPr/>
                <p14:nvPr/>
              </p14:nvContentPartPr>
              <p14:xfrm>
                <a:off x="7358699" y="5626051"/>
                <a:ext cx="28080" cy="1216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54379" y="5621731"/>
                  <a:ext cx="3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14:cNvPr>
                <p14:cNvContentPartPr/>
                <p14:nvPr/>
              </p14:nvContentPartPr>
              <p14:xfrm>
                <a:off x="7386779" y="5647651"/>
                <a:ext cx="48960" cy="96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2459" y="5643331"/>
                  <a:ext cx="57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14:cNvPr>
                <p14:cNvContentPartPr/>
                <p14:nvPr/>
              </p14:nvContentPartPr>
              <p14:xfrm>
                <a:off x="7365179" y="5627491"/>
                <a:ext cx="119160" cy="1159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0859" y="5623171"/>
                  <a:ext cx="12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14:cNvPr>
                <p14:cNvContentPartPr/>
                <p14:nvPr/>
              </p14:nvContentPartPr>
              <p14:xfrm>
                <a:off x="7454099" y="5613091"/>
                <a:ext cx="77760" cy="45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49779" y="5608771"/>
                  <a:ext cx="8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14:cNvPr>
                <p14:cNvContentPartPr/>
                <p14:nvPr/>
              </p14:nvContentPartPr>
              <p14:xfrm>
                <a:off x="7473539" y="5668891"/>
                <a:ext cx="67320" cy="388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69219" y="5664571"/>
                  <a:ext cx="7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14:cNvPr>
                <p14:cNvContentPartPr/>
                <p14:nvPr/>
              </p14:nvContentPartPr>
              <p14:xfrm>
                <a:off x="7550219" y="5586811"/>
                <a:ext cx="38520" cy="990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45899" y="5582491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14:cNvPr>
                <p14:cNvContentPartPr/>
                <p14:nvPr/>
              </p14:nvContentPartPr>
              <p14:xfrm>
                <a:off x="7530059" y="5608411"/>
                <a:ext cx="87840" cy="536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5739" y="5604091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14:cNvPr>
                <p14:cNvContentPartPr/>
                <p14:nvPr/>
              </p14:nvContentPartPr>
              <p14:xfrm>
                <a:off x="7351859" y="5651251"/>
                <a:ext cx="313920" cy="1112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47539" y="5646931"/>
                  <a:ext cx="32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14:cNvPr>
                <p14:cNvContentPartPr/>
                <p14:nvPr/>
              </p14:nvContentPartPr>
              <p14:xfrm>
                <a:off x="7471019" y="5768971"/>
                <a:ext cx="20520" cy="1008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66699" y="5764651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14:cNvPr>
                <p14:cNvContentPartPr/>
                <p14:nvPr/>
              </p14:nvContentPartPr>
              <p14:xfrm>
                <a:off x="7452299" y="5738731"/>
                <a:ext cx="86760" cy="352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7979" y="5734411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14:cNvPr>
                <p14:cNvContentPartPr/>
                <p14:nvPr/>
              </p14:nvContentPartPr>
              <p14:xfrm>
                <a:off x="7464539" y="5763931"/>
                <a:ext cx="100800" cy="727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60219" y="5759611"/>
                  <a:ext cx="10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14:cNvPr>
                <p14:cNvContentPartPr/>
                <p14:nvPr/>
              </p14:nvContentPartPr>
              <p14:xfrm>
                <a:off x="7586579" y="5753131"/>
                <a:ext cx="38160" cy="74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82259" y="5748811"/>
                  <a:ext cx="46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14:cNvPr>
                <p14:cNvContentPartPr/>
                <p14:nvPr/>
              </p14:nvContentPartPr>
              <p14:xfrm>
                <a:off x="7563179" y="5760691"/>
                <a:ext cx="113040" cy="44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58859" y="5756371"/>
                  <a:ext cx="12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14:cNvPr>
                <p14:cNvContentPartPr/>
                <p14:nvPr/>
              </p14:nvContentPartPr>
              <p14:xfrm>
                <a:off x="7795739" y="5762131"/>
                <a:ext cx="85680" cy="1263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91419" y="5757811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14:cNvPr>
                <p14:cNvContentPartPr/>
                <p14:nvPr/>
              </p14:nvContentPartPr>
              <p14:xfrm>
                <a:off x="7796459" y="5837731"/>
                <a:ext cx="87840" cy="864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92139" y="5833411"/>
                  <a:ext cx="9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14:cNvPr>
                <p14:cNvContentPartPr/>
                <p14:nvPr/>
              </p14:nvContentPartPr>
              <p14:xfrm>
                <a:off x="7875299" y="5687611"/>
                <a:ext cx="110520" cy="936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70979" y="5683291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14:cNvPr>
                <p14:cNvContentPartPr/>
                <p14:nvPr/>
              </p14:nvContentPartPr>
              <p14:xfrm>
                <a:off x="7794659" y="5712451"/>
                <a:ext cx="248760" cy="245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90339" y="5708131"/>
                  <a:ext cx="257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14:cNvPr>
                <p14:cNvContentPartPr/>
                <p14:nvPr/>
              </p14:nvContentPartPr>
              <p14:xfrm>
                <a:off x="7959899" y="5818651"/>
                <a:ext cx="162360" cy="1436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55579" y="5814331"/>
                  <a:ext cx="171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14:cNvPr>
                <p14:cNvContentPartPr/>
                <p14:nvPr/>
              </p14:nvContentPartPr>
              <p14:xfrm>
                <a:off x="7733099" y="5607691"/>
                <a:ext cx="471960" cy="5137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28779" y="5603371"/>
                  <a:ext cx="48060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A783CB04-7BA0-4199-93EA-605C327AA705}"/>
              </a:ext>
            </a:extLst>
          </p:cNvPr>
          <p:cNvGrpSpPr/>
          <p:nvPr/>
        </p:nvGrpSpPr>
        <p:grpSpPr>
          <a:xfrm>
            <a:off x="7307219" y="6081451"/>
            <a:ext cx="1263960" cy="718560"/>
            <a:chOff x="7307219" y="6081451"/>
            <a:chExt cx="1263960" cy="71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14:cNvPr>
                <p14:cNvContentPartPr/>
                <p14:nvPr/>
              </p14:nvContentPartPr>
              <p14:xfrm>
                <a:off x="7412699" y="6167851"/>
                <a:ext cx="276120" cy="1267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8379" y="6163531"/>
                  <a:ext cx="28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14:cNvPr>
                <p14:cNvContentPartPr/>
                <p14:nvPr/>
              </p14:nvContentPartPr>
              <p14:xfrm>
                <a:off x="7699259" y="6101251"/>
                <a:ext cx="480960" cy="1728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94939" y="6096931"/>
                  <a:ext cx="48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14:cNvPr>
                <p14:cNvContentPartPr/>
                <p14:nvPr/>
              </p14:nvContentPartPr>
              <p14:xfrm>
                <a:off x="7360139" y="6360091"/>
                <a:ext cx="10800" cy="1076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55819" y="6355771"/>
                  <a:ext cx="1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14:cNvPr>
                <p14:cNvContentPartPr/>
                <p14:nvPr/>
              </p14:nvContentPartPr>
              <p14:xfrm>
                <a:off x="7347899" y="6335971"/>
                <a:ext cx="102600" cy="216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43579" y="6331651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14:cNvPr>
                <p14:cNvContentPartPr/>
                <p14:nvPr/>
              </p14:nvContentPartPr>
              <p14:xfrm>
                <a:off x="7351859" y="6379531"/>
                <a:ext cx="117000" cy="669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47539" y="6375211"/>
                  <a:ext cx="125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14:cNvPr>
                <p14:cNvContentPartPr/>
                <p14:nvPr/>
              </p14:nvContentPartPr>
              <p14:xfrm>
                <a:off x="7487219" y="6363691"/>
                <a:ext cx="91800" cy="1026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82899" y="6359371"/>
                  <a:ext cx="100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14:cNvPr>
                <p14:cNvContentPartPr/>
                <p14:nvPr/>
              </p14:nvContentPartPr>
              <p14:xfrm>
                <a:off x="7601699" y="6344251"/>
                <a:ext cx="76320" cy="1659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97379" y="6339931"/>
                  <a:ext cx="84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14:cNvPr>
                <p14:cNvContentPartPr/>
                <p14:nvPr/>
              </p14:nvContentPartPr>
              <p14:xfrm>
                <a:off x="7697099" y="6334891"/>
                <a:ext cx="150840" cy="802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92779" y="6330571"/>
                  <a:ext cx="15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14:cNvPr>
                <p14:cNvContentPartPr/>
                <p14:nvPr/>
              </p14:nvContentPartPr>
              <p14:xfrm>
                <a:off x="7828139" y="6268291"/>
                <a:ext cx="91440" cy="1407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23819" y="6263971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14:cNvPr>
                <p14:cNvContentPartPr/>
                <p14:nvPr/>
              </p14:nvContentPartPr>
              <p14:xfrm>
                <a:off x="7962419" y="6197011"/>
                <a:ext cx="156240" cy="1825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8099" y="6192691"/>
                  <a:ext cx="16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14:cNvPr>
                <p14:cNvContentPartPr/>
                <p14:nvPr/>
              </p14:nvContentPartPr>
              <p14:xfrm>
                <a:off x="8129099" y="6274411"/>
                <a:ext cx="96480" cy="738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24779" y="6270091"/>
                  <a:ext cx="105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14:cNvPr>
                <p14:cNvContentPartPr/>
                <p14:nvPr/>
              </p14:nvContentPartPr>
              <p14:xfrm>
                <a:off x="8203979" y="6253891"/>
                <a:ext cx="95760" cy="918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99659" y="6249571"/>
                  <a:ext cx="10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14:cNvPr>
                <p14:cNvContentPartPr/>
                <p14:nvPr/>
              </p14:nvContentPartPr>
              <p14:xfrm>
                <a:off x="8270579" y="6180091"/>
                <a:ext cx="111960" cy="1432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66259" y="6175771"/>
                  <a:ext cx="12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14:cNvPr>
                <p14:cNvContentPartPr/>
                <p14:nvPr/>
              </p14:nvContentPartPr>
              <p14:xfrm>
                <a:off x="8356259" y="6187291"/>
                <a:ext cx="30960" cy="262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51939" y="6182971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14:cNvPr>
                <p14:cNvContentPartPr/>
                <p14:nvPr/>
              </p14:nvContentPartPr>
              <p14:xfrm>
                <a:off x="8364179" y="6230491"/>
                <a:ext cx="97560" cy="612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59859" y="6226171"/>
                  <a:ext cx="106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14:cNvPr>
                <p14:cNvContentPartPr/>
                <p14:nvPr/>
              </p14:nvContentPartPr>
              <p14:xfrm>
                <a:off x="8464619" y="6133291"/>
                <a:ext cx="106560" cy="264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60299" y="6128971"/>
                  <a:ext cx="115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14:cNvPr>
                <p14:cNvContentPartPr/>
                <p14:nvPr/>
              </p14:nvContentPartPr>
              <p14:xfrm>
                <a:off x="8408099" y="6081451"/>
                <a:ext cx="360" cy="3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03779" y="6077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14:cNvPr>
                <p14:cNvContentPartPr/>
                <p14:nvPr/>
              </p14:nvContentPartPr>
              <p14:xfrm>
                <a:off x="7307219" y="6530731"/>
                <a:ext cx="202320" cy="1036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02899" y="6526411"/>
                  <a:ext cx="21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14:cNvPr>
                <p14:cNvContentPartPr/>
                <p14:nvPr/>
              </p14:nvContentPartPr>
              <p14:xfrm>
                <a:off x="7535099" y="6483571"/>
                <a:ext cx="107640" cy="1188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30779" y="6479251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14:cNvPr>
                <p14:cNvContentPartPr/>
                <p14:nvPr/>
              </p14:nvContentPartPr>
              <p14:xfrm>
                <a:off x="7512059" y="6452611"/>
                <a:ext cx="23760" cy="61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07739" y="6448291"/>
                  <a:ext cx="3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14:cNvPr>
                <p14:cNvContentPartPr/>
                <p14:nvPr/>
              </p14:nvContentPartPr>
              <p14:xfrm>
                <a:off x="7745339" y="6483211"/>
                <a:ext cx="123480" cy="1062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41019" y="6478891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14:cNvPr>
                <p14:cNvContentPartPr/>
                <p14:nvPr/>
              </p14:nvContentPartPr>
              <p14:xfrm>
                <a:off x="7881419" y="6484291"/>
                <a:ext cx="65880" cy="756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77099" y="6479971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14:cNvPr>
                <p14:cNvContentPartPr/>
                <p14:nvPr/>
              </p14:nvContentPartPr>
              <p14:xfrm>
                <a:off x="7959899" y="6464851"/>
                <a:ext cx="86760" cy="1303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55579" y="6460531"/>
                  <a:ext cx="9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14:cNvPr>
                <p14:cNvContentPartPr/>
                <p14:nvPr/>
              </p14:nvContentPartPr>
              <p14:xfrm>
                <a:off x="8076899" y="6438211"/>
                <a:ext cx="97200" cy="820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72579" y="6433891"/>
                  <a:ext cx="10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14:cNvPr>
                <p14:cNvContentPartPr/>
                <p14:nvPr/>
              </p14:nvContentPartPr>
              <p14:xfrm>
                <a:off x="8197499" y="6440011"/>
                <a:ext cx="64800" cy="547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93179" y="6435691"/>
                  <a:ext cx="7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14:cNvPr>
                <p14:cNvContentPartPr/>
                <p14:nvPr/>
              </p14:nvContentPartPr>
              <p14:xfrm>
                <a:off x="8226659" y="6372331"/>
                <a:ext cx="98640" cy="1256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22339" y="6368011"/>
                  <a:ext cx="107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14:cNvPr>
                <p14:cNvContentPartPr/>
                <p14:nvPr/>
              </p14:nvContentPartPr>
              <p14:xfrm>
                <a:off x="8383259" y="6326611"/>
                <a:ext cx="67680" cy="1443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78939" y="6322291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14:cNvPr>
                <p14:cNvContentPartPr/>
                <p14:nvPr/>
              </p14:nvContentPartPr>
              <p14:xfrm>
                <a:off x="8450219" y="6370171"/>
                <a:ext cx="74880" cy="734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45899" y="6365851"/>
                  <a:ext cx="83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14:cNvPr>
                <p14:cNvContentPartPr/>
                <p14:nvPr/>
              </p14:nvContentPartPr>
              <p14:xfrm>
                <a:off x="7436099" y="6676891"/>
                <a:ext cx="90000" cy="102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31779" y="6672571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14:cNvPr>
                <p14:cNvContentPartPr/>
                <p14:nvPr/>
              </p14:nvContentPartPr>
              <p14:xfrm>
                <a:off x="7547699" y="6683371"/>
                <a:ext cx="60840" cy="846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43379" y="6679051"/>
                  <a:ext cx="69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14:cNvPr>
                <p14:cNvContentPartPr/>
                <p14:nvPr/>
              </p14:nvContentPartPr>
              <p14:xfrm>
                <a:off x="7547699" y="6674011"/>
                <a:ext cx="172800" cy="763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3379" y="6669691"/>
                  <a:ext cx="18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14:cNvPr>
                <p14:cNvContentPartPr/>
                <p14:nvPr/>
              </p14:nvContentPartPr>
              <p14:xfrm>
                <a:off x="7723739" y="6614971"/>
                <a:ext cx="101520" cy="1188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19419" y="6610651"/>
                  <a:ext cx="11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14:cNvPr>
                <p14:cNvContentPartPr/>
                <p14:nvPr/>
              </p14:nvContentPartPr>
              <p14:xfrm>
                <a:off x="7850099" y="6630451"/>
                <a:ext cx="163440" cy="1695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45779" y="6626131"/>
                  <a:ext cx="172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14:cNvPr>
                <p14:cNvContentPartPr/>
                <p14:nvPr/>
              </p14:nvContentPartPr>
              <p14:xfrm>
                <a:off x="8104619" y="6618211"/>
                <a:ext cx="96480" cy="615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00299" y="6613891"/>
                  <a:ext cx="105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14:cNvPr>
                <p14:cNvContentPartPr/>
                <p14:nvPr/>
              </p14:nvContentPartPr>
              <p14:xfrm>
                <a:off x="8200379" y="6517411"/>
                <a:ext cx="282960" cy="1231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96059" y="6513091"/>
                  <a:ext cx="29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14:cNvPr>
                <p14:cNvContentPartPr/>
                <p14:nvPr/>
              </p14:nvContentPartPr>
              <p14:xfrm>
                <a:off x="8516459" y="6450451"/>
                <a:ext cx="28080" cy="1047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12139" y="6446131"/>
                  <a:ext cx="3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14:cNvPr>
                <p14:cNvContentPartPr/>
                <p14:nvPr/>
              </p14:nvContentPartPr>
              <p14:xfrm>
                <a:off x="8558939" y="6594451"/>
                <a:ext cx="6120" cy="284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54619" y="6590131"/>
                  <a:ext cx="147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14:cNvPr>
              <p14:cNvContentPartPr/>
              <p14:nvPr/>
            </p14:nvContentPartPr>
            <p14:xfrm>
              <a:off x="5545379" y="4575211"/>
              <a:ext cx="21600" cy="280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541059" y="4570891"/>
                <a:ext cx="30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14:cNvPr>
              <p14:cNvContentPartPr/>
              <p14:nvPr/>
            </p14:nvContentPartPr>
            <p14:xfrm>
              <a:off x="7180499" y="2697811"/>
              <a:ext cx="1375200" cy="924840"/>
            </p14:xfrm>
          </p:contentPart>
        </mc:Choice>
        <mc:Fallback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76179" y="2693491"/>
                <a:ext cx="138384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14:cNvPr>
              <p14:cNvContentPartPr/>
              <p14:nvPr/>
            </p14:nvContentPartPr>
            <p14:xfrm>
              <a:off x="1644779" y="5035651"/>
              <a:ext cx="24120" cy="334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640459" y="5031331"/>
                <a:ext cx="32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14:cNvPr>
              <p14:cNvContentPartPr/>
              <p14:nvPr/>
            </p14:nvContentPartPr>
            <p14:xfrm>
              <a:off x="2598779" y="4995691"/>
              <a:ext cx="102960" cy="1476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594459" y="4991371"/>
                <a:ext cx="111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14:cNvPr>
              <p14:cNvContentPartPr/>
              <p14:nvPr/>
            </p14:nvContentPartPr>
            <p14:xfrm>
              <a:off x="3662219" y="4905331"/>
              <a:ext cx="29160" cy="2808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657899" y="4901011"/>
                <a:ext cx="37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14:cNvPr>
              <p14:cNvContentPartPr/>
              <p14:nvPr/>
            </p14:nvContentPartPr>
            <p14:xfrm>
              <a:off x="1622099" y="5077051"/>
              <a:ext cx="348840" cy="250920"/>
            </p14:xfrm>
          </p:contentPart>
        </mc:Choice>
        <mc:Fallback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617779" y="5072731"/>
                <a:ext cx="357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14:cNvPr>
              <p14:cNvContentPartPr/>
              <p14:nvPr/>
            </p14:nvContentPartPr>
            <p14:xfrm>
              <a:off x="1991459" y="1681891"/>
              <a:ext cx="2584080" cy="556560"/>
            </p14:xfrm>
          </p:contentPart>
        </mc:Choice>
        <mc:Fallback>
          <p:pic>
            <p:nvPicPr>
              <p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987139" y="1677571"/>
                <a:ext cx="259272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9" name="Gruppieren 768">
            <a:extLst>
              <a:ext uri="{FF2B5EF4-FFF2-40B4-BE49-F238E27FC236}">
                <a16:creationId xmlns:a16="http://schemas.microsoft.com/office/drawing/2014/main" id="{300CBDEA-5180-484C-B8FC-776A47363B99}"/>
              </a:ext>
            </a:extLst>
          </p:cNvPr>
          <p:cNvGrpSpPr/>
          <p:nvPr/>
        </p:nvGrpSpPr>
        <p:grpSpPr>
          <a:xfrm>
            <a:off x="5372579" y="4834771"/>
            <a:ext cx="1057320" cy="498600"/>
            <a:chOff x="5372579" y="4834771"/>
            <a:chExt cx="10573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14:cNvPr>
                <p14:cNvContentPartPr/>
                <p14:nvPr/>
              </p14:nvContentPartPr>
              <p14:xfrm>
                <a:off x="6244139" y="4926211"/>
                <a:ext cx="360" cy="3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39819" y="4921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14:cNvPr>
                <p14:cNvContentPartPr/>
                <p14:nvPr/>
              </p14:nvContentPartPr>
              <p14:xfrm>
                <a:off x="5372579" y="4834771"/>
                <a:ext cx="1057320" cy="4986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68259" y="4830451"/>
                  <a:ext cx="106596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143061CB-44D5-49A3-8BA4-349466EB5949}"/>
              </a:ext>
            </a:extLst>
          </p:cNvPr>
          <p:cNvGrpSpPr/>
          <p:nvPr/>
        </p:nvGrpSpPr>
        <p:grpSpPr>
          <a:xfrm>
            <a:off x="1619579" y="5362891"/>
            <a:ext cx="380520" cy="277560"/>
            <a:chOff x="1619579" y="5362891"/>
            <a:chExt cx="3805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14:cNvPr>
                <p14:cNvContentPartPr/>
                <p14:nvPr/>
              </p14:nvContentPartPr>
              <p14:xfrm>
                <a:off x="1722539" y="5362891"/>
                <a:ext cx="55800" cy="730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18219" y="5358571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14:cNvPr>
                <p14:cNvContentPartPr/>
                <p14:nvPr/>
              </p14:nvContentPartPr>
              <p14:xfrm>
                <a:off x="1640459" y="5457211"/>
                <a:ext cx="57600" cy="669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36139" y="5452891"/>
                  <a:ext cx="66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14:cNvPr>
                <p14:cNvContentPartPr/>
                <p14:nvPr/>
              </p14:nvContentPartPr>
              <p14:xfrm>
                <a:off x="1619579" y="5506171"/>
                <a:ext cx="126360" cy="637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5259" y="5501851"/>
                  <a:ext cx="135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14:cNvPr>
                <p14:cNvContentPartPr/>
                <p14:nvPr/>
              </p14:nvContentPartPr>
              <p14:xfrm>
                <a:off x="1669619" y="5567011"/>
                <a:ext cx="113040" cy="734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65299" y="5562691"/>
                  <a:ext cx="121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14:cNvPr>
                <p14:cNvContentPartPr/>
                <p14:nvPr/>
              </p14:nvContentPartPr>
              <p14:xfrm>
                <a:off x="1824419" y="5474851"/>
                <a:ext cx="18360" cy="932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20099" y="5470531"/>
                  <a:ext cx="27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14:cNvPr>
                <p14:cNvContentPartPr/>
                <p14:nvPr/>
              </p14:nvContentPartPr>
              <p14:xfrm>
                <a:off x="1793459" y="5542531"/>
                <a:ext cx="93600" cy="241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89139" y="5538211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14:cNvPr>
                <p14:cNvContentPartPr/>
                <p14:nvPr/>
              </p14:nvContentPartPr>
              <p14:xfrm>
                <a:off x="1758899" y="5439931"/>
                <a:ext cx="121680" cy="3852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54579" y="5435611"/>
                  <a:ext cx="13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14:cNvPr>
                <p14:cNvContentPartPr/>
                <p14:nvPr/>
              </p14:nvContentPartPr>
              <p14:xfrm>
                <a:off x="1905059" y="5427331"/>
                <a:ext cx="95040" cy="1123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0739" y="5423011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14:cNvPr>
              <p14:cNvContentPartPr/>
              <p14:nvPr/>
            </p14:nvContentPartPr>
            <p14:xfrm>
              <a:off x="3749699" y="5196571"/>
              <a:ext cx="68400" cy="6516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745379" y="5192251"/>
                <a:ext cx="770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8" name="Gruppieren 787">
            <a:extLst>
              <a:ext uri="{FF2B5EF4-FFF2-40B4-BE49-F238E27FC236}">
                <a16:creationId xmlns:a16="http://schemas.microsoft.com/office/drawing/2014/main" id="{34A516EB-505D-4856-B9E5-03DC039EEFE2}"/>
              </a:ext>
            </a:extLst>
          </p:cNvPr>
          <p:cNvGrpSpPr/>
          <p:nvPr/>
        </p:nvGrpSpPr>
        <p:grpSpPr>
          <a:xfrm>
            <a:off x="3770579" y="5224291"/>
            <a:ext cx="325440" cy="262440"/>
            <a:chOff x="3770579" y="5224291"/>
            <a:chExt cx="32544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14:cNvPr>
                <p14:cNvContentPartPr/>
                <p14:nvPr/>
              </p14:nvContentPartPr>
              <p14:xfrm>
                <a:off x="3779579" y="5280091"/>
                <a:ext cx="59040" cy="918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75259" y="5275771"/>
                  <a:ext cx="67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14:cNvPr>
                <p14:cNvContentPartPr/>
                <p14:nvPr/>
              </p14:nvContentPartPr>
              <p14:xfrm>
                <a:off x="3770579" y="5366851"/>
                <a:ext cx="121320" cy="4896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6259" y="5362531"/>
                  <a:ext cx="12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14:cNvPr>
                <p14:cNvContentPartPr/>
                <p14:nvPr/>
              </p14:nvContentPartPr>
              <p14:xfrm>
                <a:off x="3808019" y="5418331"/>
                <a:ext cx="105840" cy="684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03699" y="5414011"/>
                  <a:ext cx="114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14:cNvPr>
                <p14:cNvContentPartPr/>
                <p14:nvPr/>
              </p14:nvContentPartPr>
              <p14:xfrm>
                <a:off x="3924659" y="5285851"/>
                <a:ext cx="36720" cy="990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20339" y="5281531"/>
                  <a:ext cx="4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14:cNvPr>
                <p14:cNvContentPartPr/>
                <p14:nvPr/>
              </p14:nvContentPartPr>
              <p14:xfrm>
                <a:off x="3904139" y="5331571"/>
                <a:ext cx="97560" cy="601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99819" y="5327251"/>
                  <a:ext cx="10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14:cNvPr>
                <p14:cNvContentPartPr/>
                <p14:nvPr/>
              </p14:nvContentPartPr>
              <p14:xfrm>
                <a:off x="3893699" y="5264251"/>
                <a:ext cx="69840" cy="183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89379" y="5259931"/>
                  <a:ext cx="7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14:cNvPr>
                <p14:cNvContentPartPr/>
                <p14:nvPr/>
              </p14:nvContentPartPr>
              <p14:xfrm>
                <a:off x="3985139" y="5224291"/>
                <a:ext cx="110880" cy="13356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80819" y="5219971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14:cNvPr>
              <p14:cNvContentPartPr/>
              <p14:nvPr/>
            </p14:nvContentPartPr>
            <p14:xfrm>
              <a:off x="1771139" y="4911451"/>
              <a:ext cx="37440" cy="2340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766819" y="4907131"/>
                <a:ext cx="46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14:cNvPr>
              <p14:cNvContentPartPr/>
              <p14:nvPr/>
            </p14:nvContentPartPr>
            <p14:xfrm>
              <a:off x="979499" y="5385571"/>
              <a:ext cx="62640" cy="756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75179" y="5381251"/>
                <a:ext cx="71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14:cNvPr>
              <p14:cNvContentPartPr/>
              <p14:nvPr/>
            </p14:nvContentPartPr>
            <p14:xfrm>
              <a:off x="11543339" y="3857371"/>
              <a:ext cx="77760" cy="28800"/>
            </p14:xfrm>
          </p:contentPart>
        </mc:Choice>
        <mc:Fallback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1539019" y="3853051"/>
                <a:ext cx="86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14:cNvPr>
              <p14:cNvContentPartPr/>
              <p14:nvPr/>
            </p14:nvContentPartPr>
            <p14:xfrm>
              <a:off x="4345859" y="6001531"/>
              <a:ext cx="1811880" cy="153720"/>
            </p14:xfrm>
          </p:contentPart>
        </mc:Choice>
        <mc:Fallback>
          <p:pic>
            <p:nvPicPr>
              <p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341539" y="5997211"/>
                <a:ext cx="1820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14:cNvPr>
              <p14:cNvContentPartPr/>
              <p14:nvPr/>
            </p14:nvContentPartPr>
            <p14:xfrm>
              <a:off x="9503939" y="2528251"/>
              <a:ext cx="120600" cy="1418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499619" y="2523931"/>
                <a:ext cx="129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14:cNvPr>
              <p14:cNvContentPartPr/>
              <p14:nvPr/>
            </p14:nvContentPartPr>
            <p14:xfrm>
              <a:off x="9657659" y="2531851"/>
              <a:ext cx="71280" cy="1364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653339" y="2527531"/>
                <a:ext cx="79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14:cNvPr>
              <p14:cNvContentPartPr/>
              <p14:nvPr/>
            </p14:nvContentPartPr>
            <p14:xfrm>
              <a:off x="9661979" y="2567131"/>
              <a:ext cx="69840" cy="79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657659" y="2562811"/>
                <a:ext cx="78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14:cNvPr>
              <p14:cNvContentPartPr/>
              <p14:nvPr/>
            </p14:nvContentPartPr>
            <p14:xfrm>
              <a:off x="9799859" y="2461651"/>
              <a:ext cx="70200" cy="1864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795539" y="2457331"/>
                <a:ext cx="7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14:cNvPr>
              <p14:cNvContentPartPr/>
              <p14:nvPr/>
            </p14:nvContentPartPr>
            <p14:xfrm>
              <a:off x="9883379" y="2513491"/>
              <a:ext cx="102600" cy="943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879059" y="2509171"/>
                <a:ext cx="111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14:cNvPr>
              <p14:cNvContentPartPr/>
              <p14:nvPr/>
            </p14:nvContentPartPr>
            <p14:xfrm>
              <a:off x="9997859" y="2453731"/>
              <a:ext cx="67680" cy="2077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993539" y="2449411"/>
                <a:ext cx="7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14:cNvPr>
              <p14:cNvContentPartPr/>
              <p14:nvPr/>
            </p14:nvContentPartPr>
            <p14:xfrm>
              <a:off x="10211339" y="2557411"/>
              <a:ext cx="225720" cy="71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207019" y="2553091"/>
                <a:ext cx="234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14:cNvPr>
              <p14:cNvContentPartPr/>
              <p14:nvPr/>
            </p14:nvContentPartPr>
            <p14:xfrm>
              <a:off x="10597979" y="2492971"/>
              <a:ext cx="114480" cy="1216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593659" y="2488651"/>
                <a:ext cx="12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14:cNvPr>
              <p14:cNvContentPartPr/>
              <p14:nvPr/>
            </p14:nvContentPartPr>
            <p14:xfrm>
              <a:off x="10742699" y="2491531"/>
              <a:ext cx="88200" cy="126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738379" y="2487211"/>
                <a:ext cx="96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14:cNvPr>
              <p14:cNvContentPartPr/>
              <p14:nvPr/>
            </p14:nvContentPartPr>
            <p14:xfrm>
              <a:off x="10749539" y="2505211"/>
              <a:ext cx="91800" cy="637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745219" y="2500891"/>
                <a:ext cx="100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14:cNvPr>
              <p14:cNvContentPartPr/>
              <p14:nvPr/>
            </p14:nvContentPartPr>
            <p14:xfrm>
              <a:off x="10886339" y="2502331"/>
              <a:ext cx="72720" cy="799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82019" y="2498011"/>
                <a:ext cx="81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14:cNvPr>
              <p14:cNvContentPartPr/>
              <p14:nvPr/>
            </p14:nvContentPartPr>
            <p14:xfrm>
              <a:off x="10997579" y="2394331"/>
              <a:ext cx="159840" cy="1594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93259" y="2390011"/>
                <a:ext cx="168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14:cNvPr>
              <p14:cNvContentPartPr/>
              <p14:nvPr/>
            </p14:nvContentPartPr>
            <p14:xfrm>
              <a:off x="11163539" y="2467771"/>
              <a:ext cx="283320" cy="1821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159219" y="2463451"/>
                <a:ext cx="291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14:cNvPr>
              <p14:cNvContentPartPr/>
              <p14:nvPr/>
            </p14:nvContentPartPr>
            <p14:xfrm>
              <a:off x="11627579" y="2419171"/>
              <a:ext cx="96480" cy="106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623259" y="2414851"/>
                <a:ext cx="105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14:cNvPr>
              <p14:cNvContentPartPr/>
              <p14:nvPr/>
            </p14:nvContentPartPr>
            <p14:xfrm>
              <a:off x="11698139" y="2334211"/>
              <a:ext cx="245160" cy="186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693819" y="2329891"/>
                <a:ext cx="253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14:cNvPr>
              <p14:cNvContentPartPr/>
              <p14:nvPr/>
            </p14:nvContentPartPr>
            <p14:xfrm>
              <a:off x="11917739" y="2413411"/>
              <a:ext cx="102600" cy="1152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913419" y="2409091"/>
                <a:ext cx="111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14:cNvPr>
              <p14:cNvContentPartPr/>
              <p14:nvPr/>
            </p14:nvContentPartPr>
            <p14:xfrm>
              <a:off x="9614819" y="2805451"/>
              <a:ext cx="126360" cy="1404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610499" y="2801131"/>
                <a:ext cx="135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14:cNvPr>
              <p14:cNvContentPartPr/>
              <p14:nvPr/>
            </p14:nvContentPartPr>
            <p14:xfrm>
              <a:off x="9879779" y="2904451"/>
              <a:ext cx="10080" cy="1076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875459" y="2900131"/>
                <a:ext cx="18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14:cNvPr>
              <p14:cNvContentPartPr/>
              <p14:nvPr/>
            </p14:nvContentPartPr>
            <p14:xfrm>
              <a:off x="9971939" y="2836411"/>
              <a:ext cx="308520" cy="109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967619" y="2832091"/>
                <a:ext cx="317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14:cNvPr>
              <p14:cNvContentPartPr/>
              <p14:nvPr/>
            </p14:nvContentPartPr>
            <p14:xfrm>
              <a:off x="10488539" y="2764051"/>
              <a:ext cx="109800" cy="1497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484219" y="2759731"/>
                <a:ext cx="118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14:cNvPr>
              <p14:cNvContentPartPr/>
              <p14:nvPr/>
            </p14:nvContentPartPr>
            <p14:xfrm>
              <a:off x="10599779" y="2807251"/>
              <a:ext cx="295200" cy="1022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595459" y="2802931"/>
                <a:ext cx="3038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14:cNvPr>
              <p14:cNvContentPartPr/>
              <p14:nvPr/>
            </p14:nvContentPartPr>
            <p14:xfrm>
              <a:off x="10988579" y="2727331"/>
              <a:ext cx="132120" cy="1605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984259" y="2723011"/>
                <a:ext cx="140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14:cNvPr>
              <p14:cNvContentPartPr/>
              <p14:nvPr/>
            </p14:nvContentPartPr>
            <p14:xfrm>
              <a:off x="11139419" y="2802931"/>
              <a:ext cx="86400" cy="608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135099" y="2798611"/>
                <a:ext cx="95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14:cNvPr>
              <p14:cNvContentPartPr/>
              <p14:nvPr/>
            </p14:nvContentPartPr>
            <p14:xfrm>
              <a:off x="11391419" y="2706811"/>
              <a:ext cx="74160" cy="1504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387099" y="2702491"/>
                <a:ext cx="828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14:cNvPr>
              <p14:cNvContentPartPr/>
              <p14:nvPr/>
            </p14:nvContentPartPr>
            <p14:xfrm>
              <a:off x="11477819" y="2770171"/>
              <a:ext cx="106560" cy="727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473499" y="2765851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14:cNvPr>
              <p14:cNvContentPartPr/>
              <p14:nvPr/>
            </p14:nvContentPartPr>
            <p14:xfrm>
              <a:off x="11638379" y="2746411"/>
              <a:ext cx="70560" cy="1058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634059" y="2742091"/>
                <a:ext cx="79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14:cNvPr>
              <p14:cNvContentPartPr/>
              <p14:nvPr/>
            </p14:nvContentPartPr>
            <p14:xfrm>
              <a:off x="11644859" y="2683051"/>
              <a:ext cx="145080" cy="1623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640539" y="2678731"/>
                <a:ext cx="153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14:cNvPr>
              <p14:cNvContentPartPr/>
              <p14:nvPr/>
            </p14:nvContentPartPr>
            <p14:xfrm>
              <a:off x="11714339" y="2778091"/>
              <a:ext cx="44280" cy="6804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710019" y="2773771"/>
                <a:ext cx="52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14:cNvPr>
              <p14:cNvContentPartPr/>
              <p14:nvPr/>
            </p14:nvContentPartPr>
            <p14:xfrm>
              <a:off x="11779139" y="2744251"/>
              <a:ext cx="87120" cy="964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774819" y="2739931"/>
                <a:ext cx="95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14:cNvPr>
              <p14:cNvContentPartPr/>
              <p14:nvPr/>
            </p14:nvContentPartPr>
            <p14:xfrm>
              <a:off x="9663059" y="3080131"/>
              <a:ext cx="238320" cy="1447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658739" y="3075811"/>
                <a:ext cx="246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14:cNvPr>
              <p14:cNvContentPartPr/>
              <p14:nvPr/>
            </p14:nvContentPartPr>
            <p14:xfrm>
              <a:off x="10063379" y="3080131"/>
              <a:ext cx="136440" cy="1184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059059" y="3075811"/>
                <a:ext cx="145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14:cNvPr>
              <p14:cNvContentPartPr/>
              <p14:nvPr/>
            </p14:nvContentPartPr>
            <p14:xfrm>
              <a:off x="10211339" y="3114331"/>
              <a:ext cx="189720" cy="69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207019" y="3110011"/>
                <a:ext cx="198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14:cNvPr>
              <p14:cNvContentPartPr/>
              <p14:nvPr/>
            </p14:nvContentPartPr>
            <p14:xfrm>
              <a:off x="10405019" y="3057451"/>
              <a:ext cx="360" cy="3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400699" y="3053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14:cNvPr>
              <p14:cNvContentPartPr/>
              <p14:nvPr/>
            </p14:nvContentPartPr>
            <p14:xfrm>
              <a:off x="10484939" y="3100291"/>
              <a:ext cx="119520" cy="622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480619" y="3095971"/>
                <a:ext cx="128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14:cNvPr>
              <p14:cNvContentPartPr/>
              <p14:nvPr/>
            </p14:nvContentPartPr>
            <p14:xfrm>
              <a:off x="10601219" y="3026491"/>
              <a:ext cx="282240" cy="1252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596899" y="3022171"/>
                <a:ext cx="290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14:cNvPr>
              <p14:cNvContentPartPr/>
              <p14:nvPr/>
            </p14:nvContentPartPr>
            <p14:xfrm>
              <a:off x="11052659" y="3036571"/>
              <a:ext cx="180720" cy="216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048339" y="3032251"/>
                <a:ext cx="189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14:cNvPr>
              <p14:cNvContentPartPr/>
              <p14:nvPr/>
            </p14:nvContentPartPr>
            <p14:xfrm>
              <a:off x="11380979" y="3016051"/>
              <a:ext cx="99360" cy="986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376659" y="3011731"/>
                <a:ext cx="108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14:cNvPr>
              <p14:cNvContentPartPr/>
              <p14:nvPr/>
            </p14:nvContentPartPr>
            <p14:xfrm>
              <a:off x="11529299" y="3012091"/>
              <a:ext cx="77760" cy="954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524979" y="3007771"/>
                <a:ext cx="86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14:cNvPr>
              <p14:cNvContentPartPr/>
              <p14:nvPr/>
            </p14:nvContentPartPr>
            <p14:xfrm>
              <a:off x="11532899" y="3020731"/>
              <a:ext cx="78120" cy="702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528579" y="3016411"/>
                <a:ext cx="86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14:cNvPr>
              <p14:cNvContentPartPr/>
              <p14:nvPr/>
            </p14:nvContentPartPr>
            <p14:xfrm>
              <a:off x="11676899" y="2976091"/>
              <a:ext cx="30240" cy="1245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1672579" y="2971771"/>
                <a:ext cx="38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14:cNvPr>
              <p14:cNvContentPartPr/>
              <p14:nvPr/>
            </p14:nvContentPartPr>
            <p14:xfrm>
              <a:off x="11753219" y="3003451"/>
              <a:ext cx="92880" cy="774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1748899" y="2999131"/>
                <a:ext cx="101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14:cNvPr>
              <p14:cNvContentPartPr/>
              <p14:nvPr/>
            </p14:nvContentPartPr>
            <p14:xfrm>
              <a:off x="11816219" y="2948731"/>
              <a:ext cx="90360" cy="2044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811899" y="2944411"/>
                <a:ext cx="99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14:cNvPr>
              <p14:cNvContentPartPr/>
              <p14:nvPr/>
            </p14:nvContentPartPr>
            <p14:xfrm>
              <a:off x="9728219" y="3394051"/>
              <a:ext cx="271440" cy="1191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723899" y="3389731"/>
                <a:ext cx="280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14:cNvPr>
              <p14:cNvContentPartPr/>
              <p14:nvPr/>
            </p14:nvContentPartPr>
            <p14:xfrm>
              <a:off x="10003259" y="3362371"/>
              <a:ext cx="360" cy="3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8939" y="3358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14:cNvPr>
              <p14:cNvContentPartPr/>
              <p14:nvPr/>
            </p14:nvContentPartPr>
            <p14:xfrm>
              <a:off x="10051859" y="3315211"/>
              <a:ext cx="140400" cy="1746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047539" y="3310891"/>
                <a:ext cx="149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14:cNvPr>
              <p14:cNvContentPartPr/>
              <p14:nvPr/>
            </p14:nvContentPartPr>
            <p14:xfrm>
              <a:off x="9996779" y="3305851"/>
              <a:ext cx="360" cy="3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2459" y="33015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14:cNvPr>
              <p14:cNvContentPartPr/>
              <p14:nvPr/>
            </p14:nvContentPartPr>
            <p14:xfrm>
              <a:off x="10380539" y="3382531"/>
              <a:ext cx="160560" cy="1026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0376219" y="3378211"/>
                <a:ext cx="169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14:cNvPr>
              <p14:cNvContentPartPr/>
              <p14:nvPr/>
            </p14:nvContentPartPr>
            <p14:xfrm>
              <a:off x="10588979" y="3373891"/>
              <a:ext cx="71640" cy="1062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0584659" y="3369571"/>
                <a:ext cx="80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14:cNvPr>
              <p14:cNvContentPartPr/>
              <p14:nvPr/>
            </p14:nvContentPartPr>
            <p14:xfrm>
              <a:off x="10671059" y="3398011"/>
              <a:ext cx="80640" cy="1915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666739" y="3393691"/>
                <a:ext cx="89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14:cNvPr>
              <p14:cNvContentPartPr/>
              <p14:nvPr/>
            </p14:nvContentPartPr>
            <p14:xfrm>
              <a:off x="10801739" y="3372091"/>
              <a:ext cx="81720" cy="860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0797419" y="3367771"/>
                <a:ext cx="90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14:cNvPr>
              <p14:cNvContentPartPr/>
              <p14:nvPr/>
            </p14:nvContentPartPr>
            <p14:xfrm>
              <a:off x="10903259" y="3367051"/>
              <a:ext cx="96480" cy="896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0898939" y="3362731"/>
                <a:ext cx="105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14:cNvPr>
              <p14:cNvContentPartPr/>
              <p14:nvPr/>
            </p14:nvContentPartPr>
            <p14:xfrm>
              <a:off x="11013059" y="3280651"/>
              <a:ext cx="81360" cy="1630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1008739" y="3276331"/>
                <a:ext cx="90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14:cNvPr>
              <p14:cNvContentPartPr/>
              <p14:nvPr/>
            </p14:nvContentPartPr>
            <p14:xfrm>
              <a:off x="11240219" y="3277411"/>
              <a:ext cx="97920" cy="1332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1235539" y="3273091"/>
                <a:ext cx="106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14:cNvPr>
              <p14:cNvContentPartPr/>
              <p14:nvPr/>
            </p14:nvContentPartPr>
            <p14:xfrm>
              <a:off x="11360819" y="3332851"/>
              <a:ext cx="76320" cy="615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1356499" y="3328531"/>
                <a:ext cx="8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14:cNvPr>
              <p14:cNvContentPartPr/>
              <p14:nvPr/>
            </p14:nvContentPartPr>
            <p14:xfrm>
              <a:off x="11579339" y="3292891"/>
              <a:ext cx="144720" cy="950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575019" y="3288571"/>
                <a:ext cx="153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14:cNvPr>
              <p14:cNvContentPartPr/>
              <p14:nvPr/>
            </p14:nvContentPartPr>
            <p14:xfrm>
              <a:off x="10573859" y="1222531"/>
              <a:ext cx="135000" cy="792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569539" y="1218211"/>
                <a:ext cx="143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14:cNvPr>
              <p14:cNvContentPartPr/>
              <p14:nvPr/>
            </p14:nvContentPartPr>
            <p14:xfrm>
              <a:off x="10735139" y="1162411"/>
              <a:ext cx="45720" cy="1418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730819" y="1158091"/>
                <a:ext cx="54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14:cNvPr>
              <p14:cNvContentPartPr/>
              <p14:nvPr/>
            </p14:nvContentPartPr>
            <p14:xfrm>
              <a:off x="10801019" y="1203451"/>
              <a:ext cx="103680" cy="885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796699" y="1199131"/>
                <a:ext cx="112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14:cNvPr>
              <p14:cNvContentPartPr/>
              <p14:nvPr/>
            </p14:nvContentPartPr>
            <p14:xfrm>
              <a:off x="10922339" y="1162771"/>
              <a:ext cx="55080" cy="1504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918019" y="1158451"/>
                <a:ext cx="63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14:cNvPr>
              <p14:cNvContentPartPr/>
              <p14:nvPr/>
            </p14:nvContentPartPr>
            <p14:xfrm>
              <a:off x="11080739" y="1214971"/>
              <a:ext cx="93600" cy="140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076419" y="1210651"/>
                <a:ext cx="102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14:cNvPr>
              <p14:cNvContentPartPr/>
              <p14:nvPr/>
            </p14:nvContentPartPr>
            <p14:xfrm>
              <a:off x="11071019" y="1264291"/>
              <a:ext cx="117720" cy="18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1066699" y="1259971"/>
                <a:ext cx="126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14:cNvPr>
              <p14:cNvContentPartPr/>
              <p14:nvPr/>
            </p14:nvContentPartPr>
            <p14:xfrm>
              <a:off x="11328059" y="1079611"/>
              <a:ext cx="108000" cy="1144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323739" y="1075291"/>
                <a:ext cx="116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14:cNvPr>
              <p14:cNvContentPartPr/>
              <p14:nvPr/>
            </p14:nvContentPartPr>
            <p14:xfrm>
              <a:off x="11315099" y="1205611"/>
              <a:ext cx="218160" cy="230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310779" y="1201291"/>
                <a:ext cx="22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14:cNvPr>
              <p14:cNvContentPartPr/>
              <p14:nvPr/>
            </p14:nvContentPartPr>
            <p14:xfrm>
              <a:off x="11343539" y="1285171"/>
              <a:ext cx="145080" cy="968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1339219" y="1280851"/>
                <a:ext cx="153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14:cNvPr>
              <p14:cNvContentPartPr/>
              <p14:nvPr/>
            </p14:nvContentPartPr>
            <p14:xfrm>
              <a:off x="11641259" y="1134691"/>
              <a:ext cx="97920" cy="439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636939" y="1130371"/>
                <a:ext cx="106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14:cNvPr>
              <p14:cNvContentPartPr/>
              <p14:nvPr/>
            </p14:nvContentPartPr>
            <p14:xfrm>
              <a:off x="11654219" y="1197691"/>
              <a:ext cx="91800" cy="118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649899" y="1193371"/>
                <a:ext cx="100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14:cNvPr>
              <p14:cNvContentPartPr/>
              <p14:nvPr/>
            </p14:nvContentPartPr>
            <p14:xfrm>
              <a:off x="11785979" y="1113091"/>
              <a:ext cx="124560" cy="993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781659" y="1108771"/>
                <a:ext cx="133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14:cNvPr>
              <p14:cNvContentPartPr/>
              <p14:nvPr/>
            </p14:nvContentPartPr>
            <p14:xfrm>
              <a:off x="11872739" y="1044331"/>
              <a:ext cx="78840" cy="21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868419" y="1040011"/>
                <a:ext cx="874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14:cNvPr>
              <p14:cNvContentPartPr/>
              <p14:nvPr/>
            </p14:nvContentPartPr>
            <p14:xfrm>
              <a:off x="11977139" y="977011"/>
              <a:ext cx="70920" cy="1040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972819" y="972691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14:cNvPr>
              <p14:cNvContentPartPr/>
              <p14:nvPr/>
            </p14:nvContentPartPr>
            <p14:xfrm>
              <a:off x="11926379" y="1112011"/>
              <a:ext cx="169920" cy="352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1922059" y="1107691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14:cNvPr>
              <p14:cNvContentPartPr/>
              <p14:nvPr/>
            </p14:nvContentPartPr>
            <p14:xfrm>
              <a:off x="10183259" y="1035691"/>
              <a:ext cx="1474560" cy="435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178939" y="1031371"/>
                <a:ext cx="1483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14:cNvPr>
              <p14:cNvContentPartPr/>
              <p14:nvPr/>
            </p14:nvContentPartPr>
            <p14:xfrm>
              <a:off x="10567379" y="1655251"/>
              <a:ext cx="16560" cy="414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563059" y="1650931"/>
                <a:ext cx="25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14:cNvPr>
              <p14:cNvContentPartPr/>
              <p14:nvPr/>
            </p14:nvContentPartPr>
            <p14:xfrm>
              <a:off x="10563059" y="1623211"/>
              <a:ext cx="127440" cy="896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58739" y="1618891"/>
                <a:ext cx="136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14:cNvPr>
              <p14:cNvContentPartPr/>
              <p14:nvPr/>
            </p14:nvContentPartPr>
            <p14:xfrm>
              <a:off x="10701659" y="1531771"/>
              <a:ext cx="3600" cy="918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697339" y="1527451"/>
                <a:ext cx="12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14:cNvPr>
              <p14:cNvContentPartPr/>
              <p14:nvPr/>
            </p14:nvContentPartPr>
            <p14:xfrm>
              <a:off x="10762139" y="1563811"/>
              <a:ext cx="45720" cy="1368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757819" y="1559491"/>
                <a:ext cx="54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14:cNvPr>
              <p14:cNvContentPartPr/>
              <p14:nvPr/>
            </p14:nvContentPartPr>
            <p14:xfrm>
              <a:off x="10834139" y="1601251"/>
              <a:ext cx="116280" cy="795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829819" y="1596931"/>
                <a:ext cx="124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14:cNvPr>
              <p14:cNvContentPartPr/>
              <p14:nvPr/>
            </p14:nvContentPartPr>
            <p14:xfrm>
              <a:off x="10938179" y="1558771"/>
              <a:ext cx="61200" cy="1522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933859" y="1554451"/>
                <a:ext cx="69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14:cNvPr>
              <p14:cNvContentPartPr/>
              <p14:nvPr/>
            </p14:nvContentPartPr>
            <p14:xfrm>
              <a:off x="11104139" y="1617811"/>
              <a:ext cx="151920" cy="180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099819" y="1613491"/>
                <a:ext cx="160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14:cNvPr>
              <p14:cNvContentPartPr/>
              <p14:nvPr/>
            </p14:nvContentPartPr>
            <p14:xfrm>
              <a:off x="11108099" y="1667851"/>
              <a:ext cx="151560" cy="93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1103779" y="1663531"/>
                <a:ext cx="160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14:cNvPr>
              <p14:cNvContentPartPr/>
              <p14:nvPr/>
            </p14:nvContentPartPr>
            <p14:xfrm>
              <a:off x="11308979" y="1641571"/>
              <a:ext cx="79200" cy="97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1304659" y="1637251"/>
                <a:ext cx="87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14:cNvPr>
              <p14:cNvContentPartPr/>
              <p14:nvPr/>
            </p14:nvContentPartPr>
            <p14:xfrm>
              <a:off x="11486819" y="1578931"/>
              <a:ext cx="3600" cy="54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1482499" y="1574611"/>
                <a:ext cx="12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14:cNvPr>
              <p14:cNvContentPartPr/>
              <p14:nvPr/>
            </p14:nvContentPartPr>
            <p14:xfrm>
              <a:off x="11449019" y="1462291"/>
              <a:ext cx="76680" cy="1440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1444699" y="1457971"/>
                <a:ext cx="8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14:cNvPr>
              <p14:cNvContentPartPr/>
              <p14:nvPr/>
            </p14:nvContentPartPr>
            <p14:xfrm>
              <a:off x="11431739" y="1627531"/>
              <a:ext cx="146880" cy="162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1427419" y="1623211"/>
                <a:ext cx="155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14:cNvPr>
              <p14:cNvContentPartPr/>
              <p14:nvPr/>
            </p14:nvContentPartPr>
            <p14:xfrm>
              <a:off x="11394659" y="1733371"/>
              <a:ext cx="132480" cy="1238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390339" y="1729051"/>
                <a:ext cx="141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14:cNvPr>
              <p14:cNvContentPartPr/>
              <p14:nvPr/>
            </p14:nvContentPartPr>
            <p14:xfrm>
              <a:off x="11503019" y="1690891"/>
              <a:ext cx="97560" cy="900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498699" y="1686571"/>
                <a:ext cx="106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14:cNvPr>
              <p14:cNvContentPartPr/>
              <p14:nvPr/>
            </p14:nvContentPartPr>
            <p14:xfrm>
              <a:off x="11650979" y="1600171"/>
              <a:ext cx="127440" cy="273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646659" y="1595851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14:cNvPr>
              <p14:cNvContentPartPr/>
              <p14:nvPr/>
            </p14:nvContentPartPr>
            <p14:xfrm>
              <a:off x="11686619" y="1648771"/>
              <a:ext cx="95040" cy="7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682299" y="1644451"/>
                <a:ext cx="103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14:cNvPr>
              <p14:cNvContentPartPr/>
              <p14:nvPr/>
            </p14:nvContentPartPr>
            <p14:xfrm>
              <a:off x="11784539" y="1611691"/>
              <a:ext cx="67680" cy="180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780219" y="1607371"/>
                <a:ext cx="76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14:cNvPr>
              <p14:cNvContentPartPr/>
              <p14:nvPr/>
            </p14:nvContentPartPr>
            <p14:xfrm>
              <a:off x="11862299" y="1558771"/>
              <a:ext cx="39240" cy="1033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857979" y="1554451"/>
                <a:ext cx="47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14:cNvPr>
              <p14:cNvContentPartPr/>
              <p14:nvPr/>
            </p14:nvContentPartPr>
            <p14:xfrm>
              <a:off x="11931779" y="1604491"/>
              <a:ext cx="22680" cy="252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927459" y="1600171"/>
                <a:ext cx="3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14:cNvPr>
              <p14:cNvContentPartPr/>
              <p14:nvPr/>
            </p14:nvContentPartPr>
            <p14:xfrm>
              <a:off x="11979659" y="1540771"/>
              <a:ext cx="86040" cy="1101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975339" y="1536451"/>
                <a:ext cx="9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14:cNvPr>
              <p14:cNvContentPartPr/>
              <p14:nvPr/>
            </p14:nvContentPartPr>
            <p14:xfrm>
              <a:off x="12031499" y="1472731"/>
              <a:ext cx="61920" cy="97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2027179" y="1468411"/>
                <a:ext cx="70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14:cNvPr>
              <p14:cNvContentPartPr/>
              <p14:nvPr/>
            </p14:nvContentPartPr>
            <p14:xfrm>
              <a:off x="12100619" y="1396771"/>
              <a:ext cx="66240" cy="950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2096299" y="1392451"/>
                <a:ext cx="74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14:cNvPr>
              <p14:cNvContentPartPr/>
              <p14:nvPr/>
            </p14:nvContentPartPr>
            <p14:xfrm>
              <a:off x="10497179" y="1826251"/>
              <a:ext cx="1538640" cy="5220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492859" y="1821931"/>
                <a:ext cx="1547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14:cNvPr>
              <p14:cNvContentPartPr/>
              <p14:nvPr/>
            </p14:nvContentPartPr>
            <p14:xfrm>
              <a:off x="9782579" y="560851"/>
              <a:ext cx="52920" cy="2563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778259" y="556531"/>
                <a:ext cx="61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14:cNvPr>
              <p14:cNvContentPartPr/>
              <p14:nvPr/>
            </p14:nvContentPartPr>
            <p14:xfrm>
              <a:off x="9724259" y="659851"/>
              <a:ext cx="130680" cy="468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719939" y="655531"/>
                <a:ext cx="139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14:cNvPr>
              <p14:cNvContentPartPr/>
              <p14:nvPr/>
            </p14:nvContentPartPr>
            <p14:xfrm>
              <a:off x="9879779" y="507931"/>
              <a:ext cx="112680" cy="1886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875459" y="503611"/>
                <a:ext cx="121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14:cNvPr>
              <p14:cNvContentPartPr/>
              <p14:nvPr/>
            </p14:nvContentPartPr>
            <p14:xfrm>
              <a:off x="10001099" y="583891"/>
              <a:ext cx="65160" cy="817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996779" y="579571"/>
                <a:ext cx="73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14:cNvPr>
              <p14:cNvContentPartPr/>
              <p14:nvPr/>
            </p14:nvContentPartPr>
            <p14:xfrm>
              <a:off x="9988859" y="542491"/>
              <a:ext cx="159840" cy="1789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984539" y="538171"/>
                <a:ext cx="168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14:cNvPr>
              <p14:cNvContentPartPr/>
              <p14:nvPr/>
            </p14:nvContentPartPr>
            <p14:xfrm>
              <a:off x="10302779" y="600091"/>
              <a:ext cx="79560" cy="172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298459" y="595771"/>
                <a:ext cx="88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14:cNvPr>
              <p14:cNvContentPartPr/>
              <p14:nvPr/>
            </p14:nvContentPartPr>
            <p14:xfrm>
              <a:off x="10293779" y="634291"/>
              <a:ext cx="125640" cy="31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89459" y="629971"/>
                <a:ext cx="13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14:cNvPr>
              <p14:cNvContentPartPr/>
              <p14:nvPr/>
            </p14:nvContentPartPr>
            <p14:xfrm>
              <a:off x="10470539" y="588931"/>
              <a:ext cx="113400" cy="748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66219" y="584611"/>
                <a:ext cx="1220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14:cNvPr>
              <p14:cNvContentPartPr/>
              <p14:nvPr/>
            </p14:nvContentPartPr>
            <p14:xfrm>
              <a:off x="10585379" y="509731"/>
              <a:ext cx="8640" cy="694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581059" y="505411"/>
                <a:ext cx="17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14:cNvPr>
              <p14:cNvContentPartPr/>
              <p14:nvPr/>
            </p14:nvContentPartPr>
            <p14:xfrm>
              <a:off x="10645859" y="526651"/>
              <a:ext cx="56160" cy="1234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1539" y="522331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14:cNvPr>
              <p14:cNvContentPartPr/>
              <p14:nvPr/>
            </p14:nvContentPartPr>
            <p14:xfrm>
              <a:off x="10742339" y="565891"/>
              <a:ext cx="56880" cy="986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738019" y="561571"/>
                <a:ext cx="65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14:cNvPr>
              <p14:cNvContentPartPr/>
              <p14:nvPr/>
            </p14:nvContentPartPr>
            <p14:xfrm>
              <a:off x="10735139" y="531691"/>
              <a:ext cx="141480" cy="1566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30819" y="527371"/>
                <a:ext cx="150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14:cNvPr>
              <p14:cNvContentPartPr/>
              <p14:nvPr/>
            </p14:nvContentPartPr>
            <p14:xfrm>
              <a:off x="10952579" y="602611"/>
              <a:ext cx="41040" cy="352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0948259" y="598291"/>
                <a:ext cx="49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14:cNvPr>
              <p14:cNvContentPartPr/>
              <p14:nvPr/>
            </p14:nvContentPartPr>
            <p14:xfrm>
              <a:off x="11032859" y="564091"/>
              <a:ext cx="122400" cy="1080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28539" y="559771"/>
                <a:ext cx="131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14:cNvPr>
              <p14:cNvContentPartPr/>
              <p14:nvPr/>
            </p14:nvContentPartPr>
            <p14:xfrm>
              <a:off x="11188019" y="505411"/>
              <a:ext cx="65880" cy="1425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83699" y="501091"/>
                <a:ext cx="74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14:cNvPr>
              <p14:cNvContentPartPr/>
              <p14:nvPr/>
            </p14:nvContentPartPr>
            <p14:xfrm>
              <a:off x="11260379" y="538171"/>
              <a:ext cx="91800" cy="1008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256059" y="533851"/>
                <a:ext cx="100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14:cNvPr>
              <p14:cNvContentPartPr/>
              <p14:nvPr/>
            </p14:nvContentPartPr>
            <p14:xfrm>
              <a:off x="11360819" y="503611"/>
              <a:ext cx="62280" cy="1519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56499" y="499291"/>
                <a:ext cx="70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14:cNvPr>
              <p14:cNvContentPartPr/>
              <p14:nvPr/>
            </p14:nvContentPartPr>
            <p14:xfrm>
              <a:off x="11621099" y="527011"/>
              <a:ext cx="23040" cy="1350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616779" y="522691"/>
                <a:ext cx="31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14:cNvPr>
              <p14:cNvContentPartPr/>
              <p14:nvPr/>
            </p14:nvContentPartPr>
            <p14:xfrm>
              <a:off x="11563139" y="598651"/>
              <a:ext cx="162000" cy="32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558819" y="594331"/>
                <a:ext cx="170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14:cNvPr>
              <p14:cNvContentPartPr/>
              <p14:nvPr/>
            </p14:nvContentPartPr>
            <p14:xfrm>
              <a:off x="11517419" y="710971"/>
              <a:ext cx="256320" cy="536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1513099" y="706651"/>
                <a:ext cx="264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14:cNvPr>
              <p14:cNvContentPartPr/>
              <p14:nvPr/>
            </p14:nvContentPartPr>
            <p14:xfrm>
              <a:off x="2620019" y="3005611"/>
              <a:ext cx="92520" cy="4759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615699" y="3001291"/>
                <a:ext cx="101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14:cNvPr>
              <p14:cNvContentPartPr/>
              <p14:nvPr/>
            </p14:nvContentPartPr>
            <p14:xfrm>
              <a:off x="11261819" y="1863331"/>
              <a:ext cx="448560" cy="374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1257499" y="1859011"/>
                <a:ext cx="45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14:cNvPr>
              <p14:cNvContentPartPr/>
              <p14:nvPr/>
            </p14:nvContentPartPr>
            <p14:xfrm>
              <a:off x="10447859" y="868291"/>
              <a:ext cx="86760" cy="9000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10443539" y="863971"/>
                <a:ext cx="95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14:cNvPr>
              <p14:cNvContentPartPr/>
              <p14:nvPr/>
            </p14:nvContentPartPr>
            <p14:xfrm>
              <a:off x="10577099" y="820771"/>
              <a:ext cx="54000" cy="1245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572779" y="816451"/>
                <a:ext cx="6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14:cNvPr>
              <p14:cNvContentPartPr/>
              <p14:nvPr/>
            </p14:nvContentPartPr>
            <p14:xfrm>
              <a:off x="10659539" y="865411"/>
              <a:ext cx="83520" cy="806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655219" y="861091"/>
                <a:ext cx="92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14:cNvPr>
              <p14:cNvContentPartPr/>
              <p14:nvPr/>
            </p14:nvContentPartPr>
            <p14:xfrm>
              <a:off x="10772219" y="843091"/>
              <a:ext cx="34200" cy="1058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767899" y="838771"/>
                <a:ext cx="42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14:cNvPr>
              <p14:cNvContentPartPr/>
              <p14:nvPr/>
            </p14:nvContentPartPr>
            <p14:xfrm>
              <a:off x="10961219" y="875851"/>
              <a:ext cx="42840" cy="363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0956899" y="871531"/>
                <a:ext cx="5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14:cNvPr>
              <p14:cNvContentPartPr/>
              <p14:nvPr/>
            </p14:nvContentPartPr>
            <p14:xfrm>
              <a:off x="11031419" y="855691"/>
              <a:ext cx="151920" cy="1004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11027099" y="851371"/>
                <a:ext cx="16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14:cNvPr>
              <p14:cNvContentPartPr/>
              <p14:nvPr/>
            </p14:nvContentPartPr>
            <p14:xfrm>
              <a:off x="11202779" y="779011"/>
              <a:ext cx="8280" cy="788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1198459" y="774691"/>
                <a:ext cx="16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14:cNvPr>
              <p14:cNvContentPartPr/>
              <p14:nvPr/>
            </p14:nvContentPartPr>
            <p14:xfrm>
              <a:off x="11250299" y="795571"/>
              <a:ext cx="53280" cy="1368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1245979" y="791251"/>
                <a:ext cx="61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14:cNvPr>
              <p14:cNvContentPartPr/>
              <p14:nvPr/>
            </p14:nvContentPartPr>
            <p14:xfrm>
              <a:off x="11329859" y="834091"/>
              <a:ext cx="67320" cy="964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325539" y="829771"/>
                <a:ext cx="75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14:cNvPr>
              <p14:cNvContentPartPr/>
              <p14:nvPr/>
            </p14:nvContentPartPr>
            <p14:xfrm>
              <a:off x="11325899" y="783691"/>
              <a:ext cx="164520" cy="19944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1321579" y="779371"/>
                <a:ext cx="173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14:cNvPr>
              <p14:cNvContentPartPr/>
              <p14:nvPr/>
            </p14:nvContentPartPr>
            <p14:xfrm>
              <a:off x="11477819" y="754171"/>
              <a:ext cx="280440" cy="331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473499" y="749851"/>
                <a:ext cx="28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14:cNvPr>
              <p14:cNvContentPartPr/>
              <p14:nvPr/>
            </p14:nvContentPartPr>
            <p14:xfrm>
              <a:off x="11188019" y="1447891"/>
              <a:ext cx="460440" cy="468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183699" y="1443571"/>
                <a:ext cx="469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14:cNvPr>
              <p14:cNvContentPartPr/>
              <p14:nvPr/>
            </p14:nvContentPartPr>
            <p14:xfrm>
              <a:off x="4691819" y="1215331"/>
              <a:ext cx="698760" cy="26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687499" y="1211011"/>
                <a:ext cx="707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14:cNvPr>
              <p14:cNvContentPartPr/>
              <p14:nvPr/>
            </p14:nvContentPartPr>
            <p14:xfrm>
              <a:off x="5679299" y="1223611"/>
              <a:ext cx="532080" cy="64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5674979" y="1219291"/>
                <a:ext cx="5407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14:cNvPr>
              <p14:cNvContentPartPr/>
              <p14:nvPr/>
            </p14:nvContentPartPr>
            <p14:xfrm>
              <a:off x="6881699" y="1316131"/>
              <a:ext cx="182520" cy="145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877379" y="1311811"/>
                <a:ext cx="191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14:cNvPr>
              <p14:cNvContentPartPr/>
              <p14:nvPr/>
            </p14:nvContentPartPr>
            <p14:xfrm>
              <a:off x="6796019" y="1247731"/>
              <a:ext cx="201240" cy="103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6791699" y="1243411"/>
                <a:ext cx="209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14:cNvPr>
              <p14:cNvContentPartPr/>
              <p14:nvPr/>
            </p14:nvContentPartPr>
            <p14:xfrm>
              <a:off x="7172939" y="1388491"/>
              <a:ext cx="350280" cy="96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168619" y="1384171"/>
                <a:ext cx="358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14:cNvPr>
              <p14:cNvContentPartPr/>
              <p14:nvPr/>
            </p14:nvContentPartPr>
            <p14:xfrm>
              <a:off x="7544819" y="1431691"/>
              <a:ext cx="325440" cy="49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540499" y="1427371"/>
                <a:ext cx="33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14:cNvPr>
              <p14:cNvContentPartPr/>
              <p14:nvPr/>
            </p14:nvContentPartPr>
            <p14:xfrm>
              <a:off x="7867019" y="1359331"/>
              <a:ext cx="73080" cy="131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862699" y="1355011"/>
                <a:ext cx="81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14:cNvPr>
              <p14:cNvContentPartPr/>
              <p14:nvPr/>
            </p14:nvContentPartPr>
            <p14:xfrm>
              <a:off x="7943699" y="1424131"/>
              <a:ext cx="249840" cy="46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939379" y="1419811"/>
                <a:ext cx="258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14:cNvPr>
              <p14:cNvContentPartPr/>
              <p14:nvPr/>
            </p14:nvContentPartPr>
            <p14:xfrm>
              <a:off x="8341139" y="1429171"/>
              <a:ext cx="142560" cy="52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336819" y="1424851"/>
                <a:ext cx="15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14:cNvPr>
              <p14:cNvContentPartPr/>
              <p14:nvPr/>
            </p14:nvContentPartPr>
            <p14:xfrm>
              <a:off x="8456699" y="1356811"/>
              <a:ext cx="12600" cy="28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452379" y="1352491"/>
                <a:ext cx="2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14:cNvPr>
              <p14:cNvContentPartPr/>
              <p14:nvPr/>
            </p14:nvContentPartPr>
            <p14:xfrm>
              <a:off x="8541299" y="1347811"/>
              <a:ext cx="178200" cy="123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6979" y="1343491"/>
                <a:ext cx="186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14:cNvPr>
              <p14:cNvContentPartPr/>
              <p14:nvPr/>
            </p14:nvContentPartPr>
            <p14:xfrm>
              <a:off x="8714819" y="1331611"/>
              <a:ext cx="360" cy="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710499" y="1327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14:cNvPr>
              <p14:cNvContentPartPr/>
              <p14:nvPr/>
            </p14:nvContentPartPr>
            <p14:xfrm>
              <a:off x="8750459" y="1384891"/>
              <a:ext cx="161280" cy="95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8746139" y="1380571"/>
                <a:ext cx="16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14:cNvPr>
              <p14:cNvContentPartPr/>
              <p14:nvPr/>
            </p14:nvContentPartPr>
            <p14:xfrm>
              <a:off x="8905979" y="1407571"/>
              <a:ext cx="90360" cy="64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8901659" y="1403251"/>
                <a:ext cx="99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14:cNvPr>
              <p14:cNvContentPartPr/>
              <p14:nvPr/>
            </p14:nvContentPartPr>
            <p14:xfrm>
              <a:off x="8999579" y="1310011"/>
              <a:ext cx="103320" cy="1576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8995259" y="1305691"/>
                <a:ext cx="111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14:cNvPr>
              <p14:cNvContentPartPr/>
              <p14:nvPr/>
            </p14:nvContentPartPr>
            <p14:xfrm>
              <a:off x="9295499" y="1355731"/>
              <a:ext cx="98280" cy="191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9291179" y="1351411"/>
                <a:ext cx="106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14:cNvPr>
              <p14:cNvContentPartPr/>
              <p14:nvPr/>
            </p14:nvContentPartPr>
            <p14:xfrm>
              <a:off x="9399539" y="1363291"/>
              <a:ext cx="124200" cy="93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395219" y="1358971"/>
                <a:ext cx="132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14:cNvPr>
              <p14:cNvContentPartPr/>
              <p14:nvPr/>
            </p14:nvContentPartPr>
            <p14:xfrm>
              <a:off x="9525179" y="1270411"/>
              <a:ext cx="216720" cy="1526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520859" y="1266091"/>
                <a:ext cx="225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14:cNvPr>
              <p14:cNvContentPartPr/>
              <p14:nvPr/>
            </p14:nvContentPartPr>
            <p14:xfrm>
              <a:off x="9703739" y="1319011"/>
              <a:ext cx="176400" cy="98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699419" y="1314691"/>
                <a:ext cx="185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14:cNvPr>
              <p14:cNvContentPartPr/>
              <p14:nvPr/>
            </p14:nvContentPartPr>
            <p14:xfrm>
              <a:off x="9840899" y="1264651"/>
              <a:ext cx="132120" cy="146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836579" y="1260331"/>
                <a:ext cx="140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14:cNvPr>
              <p14:cNvContentPartPr/>
              <p14:nvPr/>
            </p14:nvContentPartPr>
            <p14:xfrm>
              <a:off x="9988859" y="1266451"/>
              <a:ext cx="21600" cy="57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984539" y="1262131"/>
                <a:ext cx="30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14:cNvPr>
              <p14:cNvContentPartPr/>
              <p14:nvPr/>
            </p14:nvContentPartPr>
            <p14:xfrm>
              <a:off x="10011899" y="1328371"/>
              <a:ext cx="174960" cy="637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07579" y="1324051"/>
                <a:ext cx="183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14:cNvPr>
              <p14:cNvContentPartPr/>
              <p14:nvPr/>
            </p14:nvContentPartPr>
            <p14:xfrm>
              <a:off x="4645739" y="1127131"/>
              <a:ext cx="2986560" cy="1126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641419" y="1122811"/>
                <a:ext cx="2995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14:cNvPr>
              <p14:cNvContentPartPr/>
              <p14:nvPr/>
            </p14:nvContentPartPr>
            <p14:xfrm>
              <a:off x="7031819" y="6396811"/>
              <a:ext cx="135360" cy="49680"/>
            </p14:xfrm>
          </p:contentPart>
        </mc:Choice>
        <mc:Fallback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027499" y="6392491"/>
                <a:ext cx="144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14:cNvPr>
              <p14:cNvContentPartPr/>
              <p14:nvPr/>
            </p14:nvContentPartPr>
            <p14:xfrm>
              <a:off x="7059539" y="6412291"/>
              <a:ext cx="127440" cy="54000"/>
            </p14:xfrm>
          </p:contentPart>
        </mc:Choice>
        <mc:Fallback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055219" y="6407971"/>
                <a:ext cx="136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14:cNvPr>
              <p14:cNvContentPartPr/>
              <p14:nvPr/>
            </p14:nvContentPartPr>
            <p14:xfrm>
              <a:off x="6573179" y="6404731"/>
              <a:ext cx="181800" cy="214920"/>
            </p14:xfrm>
          </p:contentPart>
        </mc:Choice>
        <mc:Fallback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568859" y="6400411"/>
                <a:ext cx="190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14:cNvPr>
              <p14:cNvContentPartPr/>
              <p14:nvPr/>
            </p14:nvContentPartPr>
            <p14:xfrm>
              <a:off x="6746699" y="6554131"/>
              <a:ext cx="18000" cy="82080"/>
            </p14:xfrm>
          </p:contentPart>
        </mc:Choice>
        <mc:Fallback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742379" y="6549811"/>
                <a:ext cx="26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14:cNvPr>
              <p14:cNvContentPartPr/>
              <p14:nvPr/>
            </p14:nvContentPartPr>
            <p14:xfrm>
              <a:off x="6767579" y="6541891"/>
              <a:ext cx="79560" cy="11880"/>
            </p14:xfrm>
          </p:contentPart>
        </mc:Choice>
        <mc:Fallback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763259" y="6537571"/>
                <a:ext cx="8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14:cNvPr>
              <p14:cNvContentPartPr/>
              <p14:nvPr/>
            </p14:nvContentPartPr>
            <p14:xfrm>
              <a:off x="6715019" y="6568891"/>
              <a:ext cx="140400" cy="77040"/>
            </p14:xfrm>
          </p:contentPart>
        </mc:Choice>
        <mc:Fallback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6710699" y="6564571"/>
                <a:ext cx="149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14:cNvPr>
              <p14:cNvContentPartPr/>
              <p14:nvPr/>
            </p14:nvContentPartPr>
            <p14:xfrm>
              <a:off x="6862979" y="6552331"/>
              <a:ext cx="104760" cy="103680"/>
            </p14:xfrm>
          </p:contentPart>
        </mc:Choice>
        <mc:Fallback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6858659" y="6548011"/>
                <a:ext cx="113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14:cNvPr>
              <p14:cNvContentPartPr/>
              <p14:nvPr/>
            </p14:nvContentPartPr>
            <p14:xfrm>
              <a:off x="366779" y="5982811"/>
              <a:ext cx="151200" cy="12240"/>
            </p14:xfrm>
          </p:contentPart>
        </mc:Choice>
        <mc:Fallback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62459" y="5978491"/>
                <a:ext cx="159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14:cNvPr>
              <p14:cNvContentPartPr/>
              <p14:nvPr/>
            </p14:nvContentPartPr>
            <p14:xfrm>
              <a:off x="408179" y="6023131"/>
              <a:ext cx="182520" cy="12960"/>
            </p14:xfrm>
          </p:contentPart>
        </mc:Choice>
        <mc:Fallback>
          <p:pic>
            <p:nvPicPr>
              <p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03859" y="6018811"/>
                <a:ext cx="19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14:cNvPr>
              <p14:cNvContentPartPr/>
              <p14:nvPr/>
            </p14:nvContentPartPr>
            <p14:xfrm>
              <a:off x="650459" y="5917651"/>
              <a:ext cx="135360" cy="167040"/>
            </p14:xfrm>
          </p:contentPart>
        </mc:Choice>
        <mc:Fallback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646139" y="5913331"/>
                <a:ext cx="144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14:cNvPr>
              <p14:cNvContentPartPr/>
              <p14:nvPr/>
            </p14:nvContentPartPr>
            <p14:xfrm>
              <a:off x="784739" y="6028531"/>
              <a:ext cx="27360" cy="11016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80419" y="6024211"/>
                <a:ext cx="36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14:cNvPr>
              <p14:cNvContentPartPr/>
              <p14:nvPr/>
            </p14:nvContentPartPr>
            <p14:xfrm>
              <a:off x="797339" y="6034291"/>
              <a:ext cx="77040" cy="900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93019" y="6029971"/>
                <a:ext cx="85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14:cNvPr>
              <p14:cNvContentPartPr/>
              <p14:nvPr/>
            </p14:nvContentPartPr>
            <p14:xfrm>
              <a:off x="778619" y="6066331"/>
              <a:ext cx="113040" cy="6372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74299" y="6062011"/>
                <a:ext cx="121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14:cNvPr>
              <p14:cNvContentPartPr/>
              <p14:nvPr/>
            </p14:nvContentPartPr>
            <p14:xfrm>
              <a:off x="920459" y="6028531"/>
              <a:ext cx="48960" cy="123120"/>
            </p14:xfrm>
          </p:contentPart>
        </mc:Choice>
        <mc:Fallback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916139" y="6024211"/>
                <a:ext cx="576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14:cNvPr>
              <p14:cNvContentPartPr/>
              <p14:nvPr/>
            </p14:nvContentPartPr>
            <p14:xfrm>
              <a:off x="912899" y="6032491"/>
              <a:ext cx="90360" cy="79200"/>
            </p14:xfrm>
          </p:contentPart>
        </mc:Choice>
        <mc:Fallback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908579" y="6028171"/>
                <a:ext cx="99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14:cNvPr>
              <p14:cNvContentPartPr/>
              <p14:nvPr/>
            </p14:nvContentPartPr>
            <p14:xfrm>
              <a:off x="1086419" y="5953651"/>
              <a:ext cx="20160" cy="2592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82099" y="5949331"/>
                <a:ext cx="28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14:cNvPr>
              <p14:cNvContentPartPr/>
              <p14:nvPr/>
            </p14:nvContentPartPr>
            <p14:xfrm>
              <a:off x="1209179" y="5790571"/>
              <a:ext cx="12240" cy="123120"/>
            </p14:xfrm>
          </p:contentPart>
        </mc:Choice>
        <mc:Fallback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204859" y="5786251"/>
                <a:ext cx="20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14:cNvPr>
              <p14:cNvContentPartPr/>
              <p14:nvPr/>
            </p14:nvContentPartPr>
            <p14:xfrm>
              <a:off x="1201259" y="5793811"/>
              <a:ext cx="88560" cy="6120"/>
            </p14:xfrm>
          </p:contentPart>
        </mc:Choice>
        <mc:Fallback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96939" y="5789491"/>
                <a:ext cx="97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14:cNvPr>
              <p14:cNvContentPartPr/>
              <p14:nvPr/>
            </p14:nvContentPartPr>
            <p14:xfrm>
              <a:off x="1196939" y="5839891"/>
              <a:ext cx="113760" cy="69480"/>
            </p14:xfrm>
          </p:contentPart>
        </mc:Choice>
        <mc:Fallback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192619" y="5835571"/>
                <a:ext cx="122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14:cNvPr>
              <p14:cNvContentPartPr/>
              <p14:nvPr/>
            </p14:nvContentPartPr>
            <p14:xfrm>
              <a:off x="1348499" y="5837371"/>
              <a:ext cx="78120" cy="7776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344179" y="5832691"/>
                <a:ext cx="86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14:cNvPr>
              <p14:cNvContentPartPr/>
              <p14:nvPr/>
            </p14:nvContentPartPr>
            <p14:xfrm>
              <a:off x="1209899" y="5970211"/>
              <a:ext cx="225360" cy="7200"/>
            </p14:xfrm>
          </p:contentPart>
        </mc:Choice>
        <mc:Fallback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205579" y="5965891"/>
                <a:ext cx="234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14:cNvPr>
              <p14:cNvContentPartPr/>
              <p14:nvPr/>
            </p14:nvContentPartPr>
            <p14:xfrm>
              <a:off x="1242299" y="6054091"/>
              <a:ext cx="158400" cy="12456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237979" y="6049771"/>
                <a:ext cx="167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14:cNvPr>
              <p14:cNvContentPartPr/>
              <p14:nvPr/>
            </p14:nvContentPartPr>
            <p14:xfrm>
              <a:off x="1641899" y="5910811"/>
              <a:ext cx="18720" cy="12816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37579" y="5906491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14:cNvPr>
              <p14:cNvContentPartPr/>
              <p14:nvPr/>
            </p14:nvContentPartPr>
            <p14:xfrm>
              <a:off x="1576019" y="5934571"/>
              <a:ext cx="139680" cy="28800"/>
            </p14:xfrm>
          </p:contentPart>
        </mc:Choice>
        <mc:Fallback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571699" y="5930251"/>
                <a:ext cx="148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14:cNvPr>
              <p14:cNvContentPartPr/>
              <p14:nvPr/>
            </p14:nvContentPartPr>
            <p14:xfrm>
              <a:off x="1906859" y="2131531"/>
              <a:ext cx="3355920" cy="9288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902539" y="2127211"/>
                <a:ext cx="336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14:cNvPr>
              <p14:cNvContentPartPr/>
              <p14:nvPr/>
            </p14:nvContentPartPr>
            <p14:xfrm>
              <a:off x="1896059" y="1700971"/>
              <a:ext cx="2564640" cy="53064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891739" y="1696651"/>
                <a:ext cx="25732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14:cNvPr>
              <p14:cNvContentPartPr/>
              <p14:nvPr/>
            </p14:nvContentPartPr>
            <p14:xfrm>
              <a:off x="2123939" y="2123971"/>
              <a:ext cx="2294280" cy="7308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119619" y="2119651"/>
                <a:ext cx="2302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14:cNvPr>
              <p14:cNvContentPartPr/>
              <p14:nvPr/>
            </p14:nvContentPartPr>
            <p14:xfrm>
              <a:off x="4337219" y="2153491"/>
              <a:ext cx="954720" cy="291672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332899" y="2149171"/>
                <a:ext cx="963360" cy="29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14:cNvPr>
              <p14:cNvContentPartPr/>
              <p14:nvPr/>
            </p14:nvContentPartPr>
            <p14:xfrm>
              <a:off x="5132099" y="4911451"/>
              <a:ext cx="217800" cy="13392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5127779" y="4907131"/>
                <a:ext cx="226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14:cNvPr>
              <p14:cNvContentPartPr/>
              <p14:nvPr/>
            </p14:nvContentPartPr>
            <p14:xfrm>
              <a:off x="5280419" y="4853851"/>
              <a:ext cx="110880" cy="32328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276099" y="4849531"/>
                <a:ext cx="119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14:cNvPr>
              <p14:cNvContentPartPr/>
              <p14:nvPr/>
            </p14:nvContentPartPr>
            <p14:xfrm>
              <a:off x="5474459" y="4771411"/>
              <a:ext cx="27720" cy="11340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470139" y="4767091"/>
                <a:ext cx="36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14:cNvPr>
              <p14:cNvContentPartPr/>
              <p14:nvPr/>
            </p14:nvContentPartPr>
            <p14:xfrm>
              <a:off x="5516939" y="4678891"/>
              <a:ext cx="78480" cy="20160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5512619" y="4674571"/>
                <a:ext cx="87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14:cNvPr>
              <p14:cNvContentPartPr/>
              <p14:nvPr/>
            </p14:nvContentPartPr>
            <p14:xfrm>
              <a:off x="5457179" y="4637131"/>
              <a:ext cx="12600" cy="1872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452859" y="4632811"/>
                <a:ext cx="21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14:cNvPr>
              <p14:cNvContentPartPr/>
              <p14:nvPr/>
            </p14:nvContentPartPr>
            <p14:xfrm>
              <a:off x="5682539" y="4624891"/>
              <a:ext cx="101160" cy="14616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678219" y="4620571"/>
                <a:ext cx="109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14:cNvPr>
              <p14:cNvContentPartPr/>
              <p14:nvPr/>
            </p14:nvContentPartPr>
            <p14:xfrm>
              <a:off x="5841659" y="4597531"/>
              <a:ext cx="40320" cy="16920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837339" y="4593211"/>
                <a:ext cx="48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14:cNvPr>
              <p14:cNvContentPartPr/>
              <p14:nvPr/>
            </p14:nvContentPartPr>
            <p14:xfrm>
              <a:off x="5825819" y="4652251"/>
              <a:ext cx="115200" cy="4248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821499" y="4647931"/>
                <a:ext cx="12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14:cNvPr>
              <p14:cNvContentPartPr/>
              <p14:nvPr/>
            </p14:nvContentPartPr>
            <p14:xfrm>
              <a:off x="5982779" y="4599691"/>
              <a:ext cx="91080" cy="5868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978459" y="4595371"/>
                <a:ext cx="99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14:cNvPr>
              <p14:cNvContentPartPr/>
              <p14:nvPr/>
            </p14:nvContentPartPr>
            <p14:xfrm>
              <a:off x="6142619" y="4535611"/>
              <a:ext cx="126720" cy="13860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138299" y="4531291"/>
                <a:ext cx="135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14:cNvPr>
              <p14:cNvContentPartPr/>
              <p14:nvPr/>
            </p14:nvContentPartPr>
            <p14:xfrm>
              <a:off x="5093939" y="5195851"/>
              <a:ext cx="135360" cy="4320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5089619" y="5191531"/>
                <a:ext cx="144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14:cNvPr>
              <p14:cNvContentPartPr/>
              <p14:nvPr/>
            </p14:nvContentPartPr>
            <p14:xfrm>
              <a:off x="5089259" y="5258491"/>
              <a:ext cx="124920" cy="1080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5084939" y="5254171"/>
                <a:ext cx="133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14:cNvPr>
              <p14:cNvContentPartPr/>
              <p14:nvPr/>
            </p14:nvContentPartPr>
            <p14:xfrm>
              <a:off x="5245859" y="5161651"/>
              <a:ext cx="93240" cy="15552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5241539" y="5157331"/>
                <a:ext cx="101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14:cNvPr>
              <p14:cNvContentPartPr/>
              <p14:nvPr/>
            </p14:nvContentPartPr>
            <p14:xfrm>
              <a:off x="5466179" y="5119171"/>
              <a:ext cx="10800" cy="11304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461859" y="5114851"/>
                <a:ext cx="19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14:cNvPr>
              <p14:cNvContentPartPr/>
              <p14:nvPr/>
            </p14:nvContentPartPr>
            <p14:xfrm>
              <a:off x="5451779" y="5108371"/>
              <a:ext cx="118080" cy="864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5447459" y="5104051"/>
                <a:ext cx="126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14:cNvPr>
              <p14:cNvContentPartPr/>
              <p14:nvPr/>
            </p14:nvContentPartPr>
            <p14:xfrm>
              <a:off x="5462939" y="5162731"/>
              <a:ext cx="105480" cy="7488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458619" y="5158411"/>
                <a:ext cx="114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14:cNvPr>
              <p14:cNvContentPartPr/>
              <p14:nvPr/>
            </p14:nvContentPartPr>
            <p14:xfrm>
              <a:off x="5653379" y="5100091"/>
              <a:ext cx="35280" cy="13716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649059" y="5095771"/>
                <a:ext cx="43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14:cNvPr>
              <p14:cNvContentPartPr/>
              <p14:nvPr/>
            </p14:nvContentPartPr>
            <p14:xfrm>
              <a:off x="5640419" y="5121331"/>
              <a:ext cx="104760" cy="8496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5636099" y="5117011"/>
                <a:ext cx="113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14:cNvPr>
              <p14:cNvContentPartPr/>
              <p14:nvPr/>
            </p14:nvContentPartPr>
            <p14:xfrm>
              <a:off x="5792339" y="5090731"/>
              <a:ext cx="141840" cy="3204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5788019" y="5086411"/>
                <a:ext cx="15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14:cNvPr>
              <p14:cNvContentPartPr/>
              <p14:nvPr/>
            </p14:nvContentPartPr>
            <p14:xfrm>
              <a:off x="6038579" y="4999651"/>
              <a:ext cx="32760" cy="9252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034259" y="4995331"/>
                <a:ext cx="41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14:cNvPr>
              <p14:cNvContentPartPr/>
              <p14:nvPr/>
            </p14:nvContentPartPr>
            <p14:xfrm>
              <a:off x="6023099" y="5069131"/>
              <a:ext cx="101160" cy="2592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018779" y="5064811"/>
                <a:ext cx="109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14:cNvPr>
              <p14:cNvContentPartPr/>
              <p14:nvPr/>
            </p14:nvContentPartPr>
            <p14:xfrm>
              <a:off x="5965499" y="4948531"/>
              <a:ext cx="139680" cy="3852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5961179" y="4944211"/>
                <a:ext cx="148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14:cNvPr>
              <p14:cNvContentPartPr/>
              <p14:nvPr/>
            </p14:nvContentPartPr>
            <p14:xfrm>
              <a:off x="5905739" y="4928011"/>
              <a:ext cx="72000" cy="13212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5901419" y="4923691"/>
                <a:ext cx="80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14:cNvPr>
              <p14:cNvContentPartPr/>
              <p14:nvPr/>
            </p14:nvContentPartPr>
            <p14:xfrm>
              <a:off x="5901059" y="5055811"/>
              <a:ext cx="104400" cy="4464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5896739" y="5051491"/>
                <a:ext cx="113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14:cNvPr>
              <p14:cNvContentPartPr/>
              <p14:nvPr/>
            </p14:nvContentPartPr>
            <p14:xfrm>
              <a:off x="5934899" y="5123491"/>
              <a:ext cx="109800" cy="7236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5930579" y="5119171"/>
                <a:ext cx="1184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14:cNvPr>
              <p14:cNvContentPartPr/>
              <p14:nvPr/>
            </p14:nvContentPartPr>
            <p14:xfrm>
              <a:off x="6159899" y="4885531"/>
              <a:ext cx="166320" cy="17244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155579" y="4881211"/>
                <a:ext cx="174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14:cNvPr>
              <p14:cNvContentPartPr/>
              <p14:nvPr/>
            </p14:nvContentPartPr>
            <p14:xfrm>
              <a:off x="5736179" y="5076331"/>
              <a:ext cx="119160" cy="4968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5731859" y="5072011"/>
                <a:ext cx="127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14:cNvPr>
              <p14:cNvContentPartPr/>
              <p14:nvPr/>
            </p14:nvContentPartPr>
            <p14:xfrm>
              <a:off x="5749139" y="5120971"/>
              <a:ext cx="99360" cy="4320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5744819" y="5116651"/>
                <a:ext cx="108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14:cNvPr>
              <p14:cNvContentPartPr/>
              <p14:nvPr/>
            </p14:nvContentPartPr>
            <p14:xfrm>
              <a:off x="5647619" y="5127091"/>
              <a:ext cx="360" cy="36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643299" y="51227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14:cNvPr>
              <p14:cNvContentPartPr/>
              <p14:nvPr/>
            </p14:nvContentPartPr>
            <p14:xfrm>
              <a:off x="5598299" y="5088571"/>
              <a:ext cx="118800" cy="10476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593979" y="5084251"/>
                <a:ext cx="127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14:cNvPr>
              <p14:cNvContentPartPr/>
              <p14:nvPr/>
            </p14:nvContentPartPr>
            <p14:xfrm>
              <a:off x="5637539" y="5081731"/>
              <a:ext cx="38880" cy="14040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633219" y="5077411"/>
                <a:ext cx="47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14:cNvPr>
              <p14:cNvContentPartPr/>
              <p14:nvPr/>
            </p14:nvContentPartPr>
            <p14:xfrm>
              <a:off x="8189939" y="5179291"/>
              <a:ext cx="349560" cy="12888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8185619" y="5174971"/>
                <a:ext cx="358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14:cNvPr>
              <p14:cNvContentPartPr/>
              <p14:nvPr/>
            </p14:nvContentPartPr>
            <p14:xfrm>
              <a:off x="7174019" y="2606371"/>
              <a:ext cx="1547640" cy="107532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169699" y="2602051"/>
                <a:ext cx="15562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14:cNvPr>
              <p14:cNvContentPartPr/>
              <p14:nvPr/>
            </p14:nvContentPartPr>
            <p14:xfrm>
              <a:off x="548219" y="4421851"/>
              <a:ext cx="155160" cy="183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3899" y="4417531"/>
                <a:ext cx="163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14:cNvPr>
              <p14:cNvContentPartPr/>
              <p14:nvPr/>
            </p14:nvContentPartPr>
            <p14:xfrm>
              <a:off x="555059" y="4478731"/>
              <a:ext cx="176760" cy="2016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50739" y="4474411"/>
                <a:ext cx="1854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14:cNvPr>
              <p14:cNvContentPartPr/>
              <p14:nvPr/>
            </p14:nvContentPartPr>
            <p14:xfrm>
              <a:off x="881579" y="4305211"/>
              <a:ext cx="29520" cy="2376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77259" y="4300891"/>
                <a:ext cx="38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14:cNvPr>
              <p14:cNvContentPartPr/>
              <p14:nvPr/>
            </p14:nvContentPartPr>
            <p14:xfrm>
              <a:off x="881579" y="4317811"/>
              <a:ext cx="24480" cy="3456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77259" y="4313491"/>
                <a:ext cx="33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14:cNvPr>
              <p14:cNvContentPartPr/>
              <p14:nvPr/>
            </p14:nvContentPartPr>
            <p14:xfrm>
              <a:off x="883379" y="4278571"/>
              <a:ext cx="65520" cy="10152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879059" y="4274251"/>
                <a:ext cx="74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14:cNvPr>
              <p14:cNvContentPartPr/>
              <p14:nvPr/>
            </p14:nvContentPartPr>
            <p14:xfrm>
              <a:off x="929099" y="4278931"/>
              <a:ext cx="60120" cy="11196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24779" y="4274611"/>
                <a:ext cx="68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14:cNvPr>
              <p14:cNvContentPartPr/>
              <p14:nvPr/>
            </p14:nvContentPartPr>
            <p14:xfrm>
              <a:off x="877979" y="4390531"/>
              <a:ext cx="112680" cy="468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873659" y="4386211"/>
                <a:ext cx="121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14:cNvPr>
              <p14:cNvContentPartPr/>
              <p14:nvPr/>
            </p14:nvContentPartPr>
            <p14:xfrm>
              <a:off x="1037819" y="4269571"/>
              <a:ext cx="14040" cy="9900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033499" y="4265251"/>
                <a:ext cx="22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14:cNvPr>
              <p14:cNvContentPartPr/>
              <p14:nvPr/>
            </p14:nvContentPartPr>
            <p14:xfrm>
              <a:off x="1014779" y="4272811"/>
              <a:ext cx="99720" cy="504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010459" y="4268491"/>
                <a:ext cx="108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14:cNvPr>
              <p14:cNvContentPartPr/>
              <p14:nvPr/>
            </p14:nvContentPartPr>
            <p14:xfrm>
              <a:off x="1029539" y="4307731"/>
              <a:ext cx="100800" cy="5328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25219" y="4303411"/>
                <a:ext cx="109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14:cNvPr>
              <p14:cNvContentPartPr/>
              <p14:nvPr/>
            </p14:nvContentPartPr>
            <p14:xfrm>
              <a:off x="1171019" y="4256611"/>
              <a:ext cx="54720" cy="91080"/>
            </p14:xfrm>
          </p:contentPart>
        </mc:Choice>
        <mc:Fallback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166699" y="4252291"/>
                <a:ext cx="63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14:cNvPr>
              <p14:cNvContentPartPr/>
              <p14:nvPr/>
            </p14:nvContentPartPr>
            <p14:xfrm>
              <a:off x="1164539" y="4265611"/>
              <a:ext cx="115920" cy="96120"/>
            </p14:xfrm>
          </p:contentPart>
        </mc:Choice>
        <mc:Fallback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160219" y="4261291"/>
                <a:ext cx="124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14:cNvPr>
              <p14:cNvContentPartPr/>
              <p14:nvPr/>
            </p14:nvContentPartPr>
            <p14:xfrm>
              <a:off x="868619" y="4416811"/>
              <a:ext cx="418680" cy="3240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864299" y="4412491"/>
                <a:ext cx="427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14:cNvPr>
              <p14:cNvContentPartPr/>
              <p14:nvPr/>
            </p14:nvContentPartPr>
            <p14:xfrm>
              <a:off x="900659" y="4520851"/>
              <a:ext cx="70920" cy="99720"/>
            </p14:xfrm>
          </p:contentPart>
        </mc:Choice>
        <mc:Fallback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896339" y="4516531"/>
                <a:ext cx="79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14:cNvPr>
              <p14:cNvContentPartPr/>
              <p14:nvPr/>
            </p14:nvContentPartPr>
            <p14:xfrm>
              <a:off x="949619" y="4529491"/>
              <a:ext cx="39240" cy="100080"/>
            </p14:xfrm>
          </p:contentPart>
        </mc:Choice>
        <mc:Fallback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945299" y="4525171"/>
                <a:ext cx="47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14:cNvPr>
              <p14:cNvContentPartPr/>
              <p14:nvPr/>
            </p14:nvContentPartPr>
            <p14:xfrm>
              <a:off x="888059" y="4624891"/>
              <a:ext cx="115200" cy="1404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83739" y="4620571"/>
                <a:ext cx="123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14:cNvPr>
              <p14:cNvContentPartPr/>
              <p14:nvPr/>
            </p14:nvContentPartPr>
            <p14:xfrm>
              <a:off x="1048259" y="4533451"/>
              <a:ext cx="86040" cy="8244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1043939" y="4529131"/>
                <a:ext cx="94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14:cNvPr>
              <p14:cNvContentPartPr/>
              <p14:nvPr/>
            </p14:nvContentPartPr>
            <p14:xfrm>
              <a:off x="1410059" y="4406371"/>
              <a:ext cx="36720" cy="2952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405739" y="4402051"/>
                <a:ext cx="45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14:cNvPr>
              <p14:cNvContentPartPr/>
              <p14:nvPr/>
            </p14:nvContentPartPr>
            <p14:xfrm>
              <a:off x="1533539" y="4254451"/>
              <a:ext cx="141480" cy="9900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529219" y="4250131"/>
                <a:ext cx="150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14:cNvPr>
              <p14:cNvContentPartPr/>
              <p14:nvPr/>
            </p14:nvContentPartPr>
            <p14:xfrm>
              <a:off x="1519859" y="4395211"/>
              <a:ext cx="208440" cy="2304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515539" y="4390891"/>
                <a:ext cx="217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14:cNvPr>
              <p14:cNvContentPartPr/>
              <p14:nvPr/>
            </p14:nvContentPartPr>
            <p14:xfrm>
              <a:off x="1505459" y="4507531"/>
              <a:ext cx="14760" cy="10800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501139" y="4503211"/>
                <a:ext cx="23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14:cNvPr>
              <p14:cNvContentPartPr/>
              <p14:nvPr/>
            </p14:nvContentPartPr>
            <p14:xfrm>
              <a:off x="1504019" y="4505371"/>
              <a:ext cx="88560" cy="1152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499699" y="4501051"/>
                <a:ext cx="97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14:cNvPr>
              <p14:cNvContentPartPr/>
              <p14:nvPr/>
            </p14:nvContentPartPr>
            <p14:xfrm>
              <a:off x="1504739" y="4553611"/>
              <a:ext cx="91080" cy="5040"/>
            </p14:xfrm>
          </p:contentPart>
        </mc:Choice>
        <mc:Fallback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500419" y="4549291"/>
                <a:ext cx="997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14:cNvPr>
              <p14:cNvContentPartPr/>
              <p14:nvPr/>
            </p14:nvContentPartPr>
            <p14:xfrm>
              <a:off x="1491059" y="4511131"/>
              <a:ext cx="214920" cy="99720"/>
            </p14:xfrm>
          </p:contentPart>
        </mc:Choice>
        <mc:Fallback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1486739" y="4506811"/>
                <a:ext cx="223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14:cNvPr>
              <p14:cNvContentPartPr/>
              <p14:nvPr/>
            </p14:nvContentPartPr>
            <p14:xfrm>
              <a:off x="1625339" y="4505731"/>
              <a:ext cx="117000" cy="74880"/>
            </p14:xfrm>
          </p:contentPart>
        </mc:Choice>
        <mc:Fallback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621019" y="4501411"/>
                <a:ext cx="12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14:cNvPr>
              <p14:cNvContentPartPr/>
              <p14:nvPr/>
            </p14:nvContentPartPr>
            <p14:xfrm>
              <a:off x="753059" y="4198291"/>
              <a:ext cx="130320" cy="54000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48739" y="4193971"/>
                <a:ext cx="1389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14:cNvPr>
              <p14:cNvContentPartPr/>
              <p14:nvPr/>
            </p14:nvContentPartPr>
            <p14:xfrm>
              <a:off x="1760339" y="4218451"/>
              <a:ext cx="144360" cy="45000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1756019" y="4214131"/>
                <a:ext cx="153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14:cNvPr>
              <p14:cNvContentPartPr/>
              <p14:nvPr/>
            </p14:nvContentPartPr>
            <p14:xfrm>
              <a:off x="1976339" y="4417891"/>
              <a:ext cx="21600" cy="1944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1972019" y="4413571"/>
                <a:ext cx="30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14:cNvPr>
              <p14:cNvContentPartPr/>
              <p14:nvPr/>
            </p14:nvContentPartPr>
            <p14:xfrm>
              <a:off x="2046179" y="4241851"/>
              <a:ext cx="1080" cy="10296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2041859" y="4237531"/>
                <a:ext cx="9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14:cNvPr>
              <p14:cNvContentPartPr/>
              <p14:nvPr/>
            </p14:nvContentPartPr>
            <p14:xfrm>
              <a:off x="2038619" y="4233211"/>
              <a:ext cx="83880" cy="648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2034299" y="4228891"/>
                <a:ext cx="92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14:cNvPr>
              <p14:cNvContentPartPr/>
              <p14:nvPr/>
            </p14:nvContentPartPr>
            <p14:xfrm>
              <a:off x="2045459" y="4274251"/>
              <a:ext cx="82800" cy="5940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2041139" y="4269931"/>
                <a:ext cx="91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14:cNvPr>
              <p14:cNvContentPartPr/>
              <p14:nvPr/>
            </p14:nvContentPartPr>
            <p14:xfrm>
              <a:off x="2160299" y="4258771"/>
              <a:ext cx="60120" cy="9756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2155979" y="4254451"/>
                <a:ext cx="6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14:cNvPr>
              <p14:cNvContentPartPr/>
              <p14:nvPr/>
            </p14:nvContentPartPr>
            <p14:xfrm>
              <a:off x="2151299" y="4260571"/>
              <a:ext cx="85320" cy="7020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2146979" y="4256251"/>
                <a:ext cx="9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14:cNvPr>
              <p14:cNvContentPartPr/>
              <p14:nvPr/>
            </p14:nvContentPartPr>
            <p14:xfrm>
              <a:off x="2070299" y="4390891"/>
              <a:ext cx="176040" cy="1548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2065979" y="4386571"/>
                <a:ext cx="184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14:cNvPr>
              <p14:cNvContentPartPr/>
              <p14:nvPr/>
            </p14:nvContentPartPr>
            <p14:xfrm>
              <a:off x="2097659" y="4460011"/>
              <a:ext cx="154080" cy="11556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2093339" y="4455691"/>
                <a:ext cx="162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14:cNvPr>
              <p14:cNvContentPartPr/>
              <p14:nvPr/>
            </p14:nvContentPartPr>
            <p14:xfrm>
              <a:off x="2410859" y="4326811"/>
              <a:ext cx="24840" cy="126360"/>
            </p14:xfrm>
          </p:contentPart>
        </mc:Choice>
        <mc:Fallback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2406539" y="4322491"/>
                <a:ext cx="33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14:cNvPr>
              <p14:cNvContentPartPr/>
              <p14:nvPr/>
            </p14:nvContentPartPr>
            <p14:xfrm>
              <a:off x="2378819" y="4374331"/>
              <a:ext cx="114840" cy="1800"/>
            </p14:xfrm>
          </p:contentPart>
        </mc:Choice>
        <mc:Fallback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2374499" y="4370011"/>
                <a:ext cx="123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14:cNvPr>
              <p14:cNvContentPartPr/>
              <p14:nvPr/>
            </p14:nvContentPartPr>
            <p14:xfrm>
              <a:off x="4433339" y="2613931"/>
              <a:ext cx="176760" cy="77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4429019" y="2609251"/>
                <a:ext cx="185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14:cNvPr>
              <p14:cNvContentPartPr/>
              <p14:nvPr/>
            </p14:nvContentPartPr>
            <p14:xfrm>
              <a:off x="4567979" y="2537971"/>
              <a:ext cx="360" cy="3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563659" y="25336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14:cNvPr>
              <p14:cNvContentPartPr/>
              <p14:nvPr/>
            </p14:nvContentPartPr>
            <p14:xfrm>
              <a:off x="4751219" y="2620051"/>
              <a:ext cx="81720" cy="856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746899" y="2615731"/>
                <a:ext cx="90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14:cNvPr>
              <p14:cNvContentPartPr/>
              <p14:nvPr/>
            </p14:nvContentPartPr>
            <p14:xfrm>
              <a:off x="4883699" y="2598451"/>
              <a:ext cx="99720" cy="82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879379" y="2594131"/>
                <a:ext cx="108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14:cNvPr>
              <p14:cNvContentPartPr/>
              <p14:nvPr/>
            </p14:nvContentPartPr>
            <p14:xfrm>
              <a:off x="4962179" y="2562811"/>
              <a:ext cx="110520" cy="122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957859" y="2558491"/>
                <a:ext cx="119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14:cNvPr>
              <p14:cNvContentPartPr/>
              <p14:nvPr/>
            </p14:nvContentPartPr>
            <p14:xfrm>
              <a:off x="5091419" y="2603131"/>
              <a:ext cx="168840" cy="874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5087099" y="2598811"/>
                <a:ext cx="177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14:cNvPr>
              <p14:cNvContentPartPr/>
              <p14:nvPr/>
            </p14:nvContentPartPr>
            <p14:xfrm>
              <a:off x="5417939" y="2565691"/>
              <a:ext cx="124560" cy="1198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413619" y="2561371"/>
                <a:ext cx="133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14:cNvPr>
              <p14:cNvContentPartPr/>
              <p14:nvPr/>
            </p14:nvContentPartPr>
            <p14:xfrm>
              <a:off x="5549699" y="2614291"/>
              <a:ext cx="74160" cy="51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545379" y="2609971"/>
                <a:ext cx="82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14:cNvPr>
              <p14:cNvContentPartPr/>
              <p14:nvPr/>
            </p14:nvContentPartPr>
            <p14:xfrm>
              <a:off x="5720339" y="2622211"/>
              <a:ext cx="172800" cy="1926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716019" y="2617891"/>
                <a:ext cx="181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14:cNvPr>
              <p14:cNvContentPartPr/>
              <p14:nvPr/>
            </p14:nvContentPartPr>
            <p14:xfrm>
              <a:off x="5894939" y="2552011"/>
              <a:ext cx="120240" cy="1458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890619" y="2547691"/>
                <a:ext cx="128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14:cNvPr>
              <p14:cNvContentPartPr/>
              <p14:nvPr/>
            </p14:nvContentPartPr>
            <p14:xfrm>
              <a:off x="6193739" y="2525371"/>
              <a:ext cx="221400" cy="152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189419" y="2521051"/>
                <a:ext cx="230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14:cNvPr>
              <p14:cNvContentPartPr/>
              <p14:nvPr/>
            </p14:nvContentPartPr>
            <p14:xfrm>
              <a:off x="6625019" y="2613211"/>
              <a:ext cx="306360" cy="195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620699" y="2608891"/>
                <a:ext cx="315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14:cNvPr>
              <p14:cNvContentPartPr/>
              <p14:nvPr/>
            </p14:nvContentPartPr>
            <p14:xfrm>
              <a:off x="6971699" y="2625811"/>
              <a:ext cx="186480" cy="651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967379" y="2621491"/>
                <a:ext cx="195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14:cNvPr>
              <p14:cNvContentPartPr/>
              <p14:nvPr/>
            </p14:nvContentPartPr>
            <p14:xfrm>
              <a:off x="7129379" y="2550931"/>
              <a:ext cx="218880" cy="1357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7125059" y="2546611"/>
                <a:ext cx="227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14:cNvPr>
              <p14:cNvContentPartPr/>
              <p14:nvPr/>
            </p14:nvContentPartPr>
            <p14:xfrm>
              <a:off x="7572539" y="2565691"/>
              <a:ext cx="185400" cy="1198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7568219" y="2561371"/>
                <a:ext cx="194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14:cNvPr>
              <p14:cNvContentPartPr/>
              <p14:nvPr/>
            </p14:nvContentPartPr>
            <p14:xfrm>
              <a:off x="7769459" y="2602051"/>
              <a:ext cx="197640" cy="2008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7765139" y="2597731"/>
                <a:ext cx="206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14:cNvPr>
              <p14:cNvContentPartPr/>
              <p14:nvPr/>
            </p14:nvContentPartPr>
            <p14:xfrm>
              <a:off x="8004179" y="2605651"/>
              <a:ext cx="214920" cy="651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7999859" y="2601331"/>
                <a:ext cx="223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14:cNvPr>
              <p14:cNvContentPartPr/>
              <p14:nvPr/>
            </p14:nvContentPartPr>
            <p14:xfrm>
              <a:off x="8288939" y="2558491"/>
              <a:ext cx="137520" cy="124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284619" y="2554171"/>
                <a:ext cx="146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14:cNvPr>
              <p14:cNvContentPartPr/>
              <p14:nvPr/>
            </p14:nvContentPartPr>
            <p14:xfrm>
              <a:off x="8426099" y="2594851"/>
              <a:ext cx="226080" cy="684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421779" y="2590531"/>
                <a:ext cx="234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14:cNvPr>
              <p14:cNvContentPartPr/>
              <p14:nvPr/>
            </p14:nvContentPartPr>
            <p14:xfrm>
              <a:off x="8672699" y="2610691"/>
              <a:ext cx="82080" cy="525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8668379" y="2606371"/>
                <a:ext cx="90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14:cNvPr>
              <p14:cNvContentPartPr/>
              <p14:nvPr/>
            </p14:nvContentPartPr>
            <p14:xfrm>
              <a:off x="8776379" y="2600251"/>
              <a:ext cx="117720" cy="752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8772059" y="2595931"/>
                <a:ext cx="126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14:cNvPr>
              <p14:cNvContentPartPr/>
              <p14:nvPr/>
            </p14:nvContentPartPr>
            <p14:xfrm>
              <a:off x="9061139" y="2553451"/>
              <a:ext cx="252720" cy="2548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9056819" y="2549131"/>
                <a:ext cx="261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14:cNvPr>
              <p14:cNvContentPartPr/>
              <p14:nvPr/>
            </p14:nvContentPartPr>
            <p14:xfrm>
              <a:off x="812459" y="2674411"/>
              <a:ext cx="108360" cy="1270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808139" y="2670091"/>
                <a:ext cx="117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14:cNvPr>
              <p14:cNvContentPartPr/>
              <p14:nvPr/>
            </p14:nvContentPartPr>
            <p14:xfrm>
              <a:off x="988859" y="2674411"/>
              <a:ext cx="70920" cy="126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984539" y="2670091"/>
                <a:ext cx="79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14:cNvPr>
              <p14:cNvContentPartPr/>
              <p14:nvPr/>
            </p14:nvContentPartPr>
            <p14:xfrm>
              <a:off x="988139" y="2687011"/>
              <a:ext cx="74880" cy="824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983819" y="2682691"/>
                <a:ext cx="83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14:cNvPr>
              <p14:cNvContentPartPr/>
              <p14:nvPr/>
            </p14:nvContentPartPr>
            <p14:xfrm>
              <a:off x="1146179" y="2638411"/>
              <a:ext cx="77400" cy="162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141859" y="2634091"/>
                <a:ext cx="86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14:cNvPr>
              <p14:cNvContentPartPr/>
              <p14:nvPr/>
            </p14:nvContentPartPr>
            <p14:xfrm>
              <a:off x="1234379" y="2693131"/>
              <a:ext cx="126720" cy="79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1230059" y="2688811"/>
                <a:ext cx="135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14:cNvPr>
              <p14:cNvContentPartPr/>
              <p14:nvPr/>
            </p14:nvContentPartPr>
            <p14:xfrm>
              <a:off x="1338779" y="2624731"/>
              <a:ext cx="100080" cy="223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334459" y="2620411"/>
                <a:ext cx="108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14:cNvPr>
              <p14:cNvContentPartPr/>
              <p14:nvPr/>
            </p14:nvContentPartPr>
            <p14:xfrm>
              <a:off x="1614899" y="2719411"/>
              <a:ext cx="146160" cy="12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610579" y="2715091"/>
                <a:ext cx="154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14:cNvPr>
              <p14:cNvContentPartPr/>
              <p14:nvPr/>
            </p14:nvContentPartPr>
            <p14:xfrm>
              <a:off x="1629299" y="2751451"/>
              <a:ext cx="151920" cy="25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624979" y="2747131"/>
                <a:ext cx="160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14:cNvPr>
              <p14:cNvContentPartPr/>
              <p14:nvPr/>
            </p14:nvContentPartPr>
            <p14:xfrm>
              <a:off x="2061299" y="2676931"/>
              <a:ext cx="12600" cy="112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2056979" y="2672611"/>
                <a:ext cx="21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14:cNvPr>
              <p14:cNvContentPartPr/>
              <p14:nvPr/>
            </p14:nvContentPartPr>
            <p14:xfrm>
              <a:off x="2048699" y="2668291"/>
              <a:ext cx="111960" cy="2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2044379" y="2663971"/>
                <a:ext cx="120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14:cNvPr>
              <p14:cNvContentPartPr/>
              <p14:nvPr/>
            </p14:nvContentPartPr>
            <p14:xfrm>
              <a:off x="2036459" y="2696731"/>
              <a:ext cx="132480" cy="88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032139" y="2692411"/>
                <a:ext cx="141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14:cNvPr>
              <p14:cNvContentPartPr/>
              <p14:nvPr/>
            </p14:nvContentPartPr>
            <p14:xfrm>
              <a:off x="2253539" y="2656771"/>
              <a:ext cx="101160" cy="111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2249219" y="2652451"/>
                <a:ext cx="109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14:cNvPr>
              <p14:cNvContentPartPr/>
              <p14:nvPr/>
            </p14:nvContentPartPr>
            <p14:xfrm>
              <a:off x="2242739" y="2675131"/>
              <a:ext cx="123480" cy="80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238419" y="2670811"/>
                <a:ext cx="132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14:cNvPr>
              <p14:cNvContentPartPr/>
              <p14:nvPr/>
            </p14:nvContentPartPr>
            <p14:xfrm>
              <a:off x="2433539" y="2594491"/>
              <a:ext cx="66600" cy="1792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2429219" y="2590171"/>
                <a:ext cx="75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14:cNvPr>
              <p14:cNvContentPartPr/>
              <p14:nvPr/>
            </p14:nvContentPartPr>
            <p14:xfrm>
              <a:off x="2529659" y="2666131"/>
              <a:ext cx="128520" cy="71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2525339" y="2661811"/>
                <a:ext cx="137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14:cNvPr>
              <p14:cNvContentPartPr/>
              <p14:nvPr/>
            </p14:nvContentPartPr>
            <p14:xfrm>
              <a:off x="2657819" y="2609251"/>
              <a:ext cx="90720" cy="1738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2653499" y="2604931"/>
                <a:ext cx="9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14:cNvPr>
              <p14:cNvContentPartPr/>
              <p14:nvPr/>
            </p14:nvContentPartPr>
            <p14:xfrm>
              <a:off x="444539" y="3040531"/>
              <a:ext cx="151920" cy="1854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440219" y="3036211"/>
                <a:ext cx="160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14:cNvPr>
              <p14:cNvContentPartPr/>
              <p14:nvPr/>
            </p14:nvContentPartPr>
            <p14:xfrm>
              <a:off x="681779" y="3066091"/>
              <a:ext cx="111240" cy="1292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77459" y="3061771"/>
                <a:ext cx="11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14:cNvPr>
              <p14:cNvContentPartPr/>
              <p14:nvPr/>
            </p14:nvContentPartPr>
            <p14:xfrm>
              <a:off x="843779" y="3069331"/>
              <a:ext cx="65520" cy="1360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839459" y="3065011"/>
                <a:ext cx="74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14:cNvPr>
              <p14:cNvContentPartPr/>
              <p14:nvPr/>
            </p14:nvContentPartPr>
            <p14:xfrm>
              <a:off x="845939" y="3085171"/>
              <a:ext cx="79560" cy="1011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841619" y="3080851"/>
                <a:ext cx="88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14:cNvPr>
              <p14:cNvContentPartPr/>
              <p14:nvPr/>
            </p14:nvContentPartPr>
            <p14:xfrm>
              <a:off x="969059" y="3028651"/>
              <a:ext cx="50400" cy="1724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964739" y="3024331"/>
                <a:ext cx="59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14:cNvPr>
              <p14:cNvContentPartPr/>
              <p14:nvPr/>
            </p14:nvContentPartPr>
            <p14:xfrm>
              <a:off x="1034939" y="3094531"/>
              <a:ext cx="83160" cy="813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30619" y="3090211"/>
                <a:ext cx="91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14:cNvPr>
              <p14:cNvContentPartPr/>
              <p14:nvPr/>
            </p14:nvContentPartPr>
            <p14:xfrm>
              <a:off x="1059419" y="3017851"/>
              <a:ext cx="92520" cy="1893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055099" y="3013531"/>
                <a:ext cx="101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14:cNvPr>
              <p14:cNvContentPartPr/>
              <p14:nvPr/>
            </p14:nvContentPartPr>
            <p14:xfrm>
              <a:off x="434099" y="3246451"/>
              <a:ext cx="732960" cy="432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429779" y="3242131"/>
                <a:ext cx="741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14:cNvPr>
              <p14:cNvContentPartPr/>
              <p14:nvPr/>
            </p14:nvContentPartPr>
            <p14:xfrm>
              <a:off x="599339" y="3340051"/>
              <a:ext cx="113400" cy="1537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595019" y="3335731"/>
                <a:ext cx="122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14:cNvPr>
              <p14:cNvContentPartPr/>
              <p14:nvPr/>
            </p14:nvContentPartPr>
            <p14:xfrm>
              <a:off x="746939" y="3385411"/>
              <a:ext cx="120240" cy="102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742619" y="3381091"/>
                <a:ext cx="128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14:cNvPr>
              <p14:cNvContentPartPr/>
              <p14:nvPr/>
            </p14:nvContentPartPr>
            <p14:xfrm>
              <a:off x="1301339" y="3216211"/>
              <a:ext cx="206640" cy="75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1297019" y="3211891"/>
                <a:ext cx="215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14:cNvPr>
              <p14:cNvContentPartPr/>
              <p14:nvPr/>
            </p14:nvContentPartPr>
            <p14:xfrm>
              <a:off x="1338779" y="3255451"/>
              <a:ext cx="178200" cy="25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334459" y="3251131"/>
                <a:ext cx="186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14:cNvPr>
              <p14:cNvContentPartPr/>
              <p14:nvPr/>
            </p14:nvContentPartPr>
            <p14:xfrm>
              <a:off x="1743419" y="3036571"/>
              <a:ext cx="146880" cy="1429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739099" y="3032251"/>
                <a:ext cx="155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14:cNvPr>
              <p14:cNvContentPartPr/>
              <p14:nvPr/>
            </p14:nvContentPartPr>
            <p14:xfrm>
              <a:off x="1937459" y="3046291"/>
              <a:ext cx="19080" cy="1234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1933139" y="3041971"/>
                <a:ext cx="277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14:cNvPr>
              <p14:cNvContentPartPr/>
              <p14:nvPr/>
            </p14:nvContentPartPr>
            <p14:xfrm>
              <a:off x="1941059" y="3036211"/>
              <a:ext cx="113040" cy="540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1936739" y="3031891"/>
                <a:ext cx="1216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14:cNvPr>
              <p14:cNvContentPartPr/>
              <p14:nvPr/>
            </p14:nvContentPartPr>
            <p14:xfrm>
              <a:off x="1939259" y="3057091"/>
              <a:ext cx="107280" cy="1119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1934939" y="3052771"/>
                <a:ext cx="115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14:cNvPr>
              <p14:cNvContentPartPr/>
              <p14:nvPr/>
            </p14:nvContentPartPr>
            <p14:xfrm>
              <a:off x="2087579" y="3045931"/>
              <a:ext cx="55080" cy="1141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2083259" y="3041611"/>
                <a:ext cx="6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14:cNvPr>
              <p14:cNvContentPartPr/>
              <p14:nvPr/>
            </p14:nvContentPartPr>
            <p14:xfrm>
              <a:off x="2077499" y="3047731"/>
              <a:ext cx="98280" cy="1015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2073179" y="3043411"/>
                <a:ext cx="106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14:cNvPr>
              <p14:cNvContentPartPr/>
              <p14:nvPr/>
            </p14:nvContentPartPr>
            <p14:xfrm>
              <a:off x="1683659" y="3232411"/>
              <a:ext cx="544320" cy="198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1679339" y="3228091"/>
                <a:ext cx="552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14:cNvPr>
              <p14:cNvContentPartPr/>
              <p14:nvPr/>
            </p14:nvContentPartPr>
            <p14:xfrm>
              <a:off x="1815779" y="3278131"/>
              <a:ext cx="142560" cy="158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1811459" y="3273811"/>
                <a:ext cx="151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14:cNvPr>
              <p14:cNvContentPartPr/>
              <p14:nvPr/>
            </p14:nvContentPartPr>
            <p14:xfrm>
              <a:off x="1988939" y="3318451"/>
              <a:ext cx="171720" cy="108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1984619" y="3314131"/>
                <a:ext cx="180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14:cNvPr>
              <p14:cNvContentPartPr/>
              <p14:nvPr/>
            </p14:nvContentPartPr>
            <p14:xfrm>
              <a:off x="2927459" y="2714731"/>
              <a:ext cx="130680" cy="115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2923139" y="2710411"/>
                <a:ext cx="13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14:cNvPr>
              <p14:cNvContentPartPr/>
              <p14:nvPr/>
            </p14:nvContentPartPr>
            <p14:xfrm>
              <a:off x="3246419" y="2560291"/>
              <a:ext cx="125640" cy="127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3242099" y="2555971"/>
                <a:ext cx="134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14:cNvPr>
              <p14:cNvContentPartPr/>
              <p14:nvPr/>
            </p14:nvContentPartPr>
            <p14:xfrm>
              <a:off x="3239579" y="2705371"/>
              <a:ext cx="213840" cy="12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3235259" y="2701051"/>
                <a:ext cx="222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14:cNvPr>
              <p14:cNvContentPartPr/>
              <p14:nvPr/>
            </p14:nvContentPartPr>
            <p14:xfrm>
              <a:off x="3280979" y="2770891"/>
              <a:ext cx="146160" cy="777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3276659" y="2766571"/>
                <a:ext cx="154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14:cNvPr>
              <p14:cNvContentPartPr/>
              <p14:nvPr/>
            </p14:nvContentPartPr>
            <p14:xfrm>
              <a:off x="3571139" y="2649571"/>
              <a:ext cx="9000" cy="1054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3566819" y="2645251"/>
                <a:ext cx="17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14:cNvPr>
              <p14:cNvContentPartPr/>
              <p14:nvPr/>
            </p14:nvContentPartPr>
            <p14:xfrm>
              <a:off x="3514259" y="2735971"/>
              <a:ext cx="129960" cy="201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3509939" y="2731651"/>
                <a:ext cx="138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14:cNvPr>
              <p14:cNvContentPartPr/>
              <p14:nvPr/>
            </p14:nvContentPartPr>
            <p14:xfrm>
              <a:off x="3508499" y="2642731"/>
              <a:ext cx="109440" cy="17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3504179" y="2638411"/>
                <a:ext cx="118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14:cNvPr>
              <p14:cNvContentPartPr/>
              <p14:nvPr/>
            </p14:nvContentPartPr>
            <p14:xfrm>
              <a:off x="3665819" y="2674411"/>
              <a:ext cx="48240" cy="68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3661499" y="2670091"/>
                <a:ext cx="56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14:cNvPr>
              <p14:cNvContentPartPr/>
              <p14:nvPr/>
            </p14:nvContentPartPr>
            <p14:xfrm>
              <a:off x="3649979" y="2627611"/>
              <a:ext cx="101160" cy="1396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3645659" y="2623291"/>
                <a:ext cx="10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14:cNvPr>
              <p14:cNvContentPartPr/>
              <p14:nvPr/>
            </p14:nvContentPartPr>
            <p14:xfrm>
              <a:off x="3813419" y="2579011"/>
              <a:ext cx="72000" cy="1666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3809099" y="2574691"/>
                <a:ext cx="80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14:cNvPr>
              <p14:cNvContentPartPr/>
              <p14:nvPr/>
            </p14:nvContentPartPr>
            <p14:xfrm>
              <a:off x="3892259" y="2644531"/>
              <a:ext cx="104760" cy="687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3887939" y="2640211"/>
                <a:ext cx="11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14:cNvPr>
              <p14:cNvContentPartPr/>
              <p14:nvPr/>
            </p14:nvContentPartPr>
            <p14:xfrm>
              <a:off x="3987659" y="2582611"/>
              <a:ext cx="111240" cy="243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3983339" y="2578291"/>
                <a:ext cx="119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14:cNvPr>
              <p14:cNvContentPartPr/>
              <p14:nvPr/>
            </p14:nvContentPartPr>
            <p14:xfrm>
              <a:off x="3703619" y="2425651"/>
              <a:ext cx="120240" cy="705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3699299" y="2421331"/>
                <a:ext cx="128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14:cNvPr>
              <p14:cNvContentPartPr/>
              <p14:nvPr/>
            </p14:nvContentPartPr>
            <p14:xfrm>
              <a:off x="3850139" y="2399371"/>
              <a:ext cx="58680" cy="9468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3845819" y="2395051"/>
                <a:ext cx="67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14:cNvPr>
              <p14:cNvContentPartPr/>
              <p14:nvPr/>
            </p14:nvContentPartPr>
            <p14:xfrm>
              <a:off x="3931139" y="2434651"/>
              <a:ext cx="75600" cy="590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3926819" y="2430331"/>
                <a:ext cx="84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14:cNvPr>
              <p14:cNvContentPartPr/>
              <p14:nvPr/>
            </p14:nvContentPartPr>
            <p14:xfrm>
              <a:off x="4012859" y="2402611"/>
              <a:ext cx="41400" cy="1152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4008539" y="2398291"/>
                <a:ext cx="50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14:cNvPr>
              <p14:cNvContentPartPr/>
              <p14:nvPr/>
            </p14:nvContentPartPr>
            <p14:xfrm>
              <a:off x="2765459" y="3206131"/>
              <a:ext cx="117360" cy="180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2761139" y="3201811"/>
                <a:ext cx="126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14:cNvPr>
              <p14:cNvContentPartPr/>
              <p14:nvPr/>
            </p14:nvContentPartPr>
            <p14:xfrm>
              <a:off x="2993699" y="3035851"/>
              <a:ext cx="75240" cy="1335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2989379" y="3031531"/>
                <a:ext cx="83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14:cNvPr>
              <p14:cNvContentPartPr/>
              <p14:nvPr/>
            </p14:nvContentPartPr>
            <p14:xfrm>
              <a:off x="2983979" y="3193891"/>
              <a:ext cx="142920" cy="50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2979659" y="3189571"/>
                <a:ext cx="1515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14:cNvPr>
              <p14:cNvContentPartPr/>
              <p14:nvPr/>
            </p14:nvContentPartPr>
            <p14:xfrm>
              <a:off x="2989019" y="3285331"/>
              <a:ext cx="135720" cy="975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2984699" y="3281011"/>
                <a:ext cx="144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14:cNvPr>
              <p14:cNvContentPartPr/>
              <p14:nvPr/>
            </p14:nvContentPartPr>
            <p14:xfrm>
              <a:off x="3131579" y="3235651"/>
              <a:ext cx="83880" cy="738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3127259" y="3231331"/>
                <a:ext cx="92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14:cNvPr>
              <p14:cNvContentPartPr/>
              <p14:nvPr/>
            </p14:nvContentPartPr>
            <p14:xfrm>
              <a:off x="3329219" y="3113251"/>
              <a:ext cx="7920" cy="1476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3324899" y="3108931"/>
                <a:ext cx="16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8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14:cNvPr>
              <p14:cNvContentPartPr/>
              <p14:nvPr/>
            </p14:nvContentPartPr>
            <p14:xfrm>
              <a:off x="3273059" y="3241051"/>
              <a:ext cx="128160" cy="54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3268739" y="3236731"/>
                <a:ext cx="136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14:cNvPr>
              <p14:cNvContentPartPr/>
              <p14:nvPr/>
            </p14:nvContentPartPr>
            <p14:xfrm>
              <a:off x="3269819" y="3111811"/>
              <a:ext cx="133920" cy="2952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3265499" y="3107491"/>
                <a:ext cx="142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2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14:cNvPr>
              <p14:cNvContentPartPr/>
              <p14:nvPr/>
            </p14:nvContentPartPr>
            <p14:xfrm>
              <a:off x="3431819" y="3103531"/>
              <a:ext cx="99720" cy="16416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3427499" y="3099211"/>
                <a:ext cx="108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14:cNvPr>
              <p14:cNvContentPartPr/>
              <p14:nvPr/>
            </p14:nvContentPartPr>
            <p14:xfrm>
              <a:off x="3684179" y="3134491"/>
              <a:ext cx="9720" cy="1159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3679859" y="3130171"/>
                <a:ext cx="18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14:cNvPr>
              <p14:cNvContentPartPr/>
              <p14:nvPr/>
            </p14:nvContentPartPr>
            <p14:xfrm>
              <a:off x="3616859" y="3185251"/>
              <a:ext cx="143640" cy="97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612539" y="3180931"/>
                <a:ext cx="152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14:cNvPr>
              <p14:cNvContentPartPr/>
              <p14:nvPr/>
            </p14:nvContentPartPr>
            <p14:xfrm>
              <a:off x="3241019" y="2450131"/>
              <a:ext cx="83160" cy="5508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236699" y="2445811"/>
                <a:ext cx="91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14:cNvPr>
              <p14:cNvContentPartPr/>
              <p14:nvPr/>
            </p14:nvContentPartPr>
            <p14:xfrm>
              <a:off x="3340379" y="2418091"/>
              <a:ext cx="39240" cy="824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3336059" y="2413771"/>
                <a:ext cx="47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14:cNvPr>
              <p14:cNvContentPartPr/>
              <p14:nvPr/>
            </p14:nvContentPartPr>
            <p14:xfrm>
              <a:off x="3399419" y="2444011"/>
              <a:ext cx="62640" cy="52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3395099" y="2439691"/>
                <a:ext cx="71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14:cNvPr>
              <p14:cNvContentPartPr/>
              <p14:nvPr/>
            </p14:nvContentPartPr>
            <p14:xfrm>
              <a:off x="3441179" y="2419531"/>
              <a:ext cx="50040" cy="1047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3436859" y="2415211"/>
                <a:ext cx="58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6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14:cNvPr>
              <p14:cNvContentPartPr/>
              <p14:nvPr/>
            </p14:nvContentPartPr>
            <p14:xfrm>
              <a:off x="3194939" y="2539411"/>
              <a:ext cx="277560" cy="111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3190619" y="2535091"/>
                <a:ext cx="286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14:cNvPr>
              <p14:cNvContentPartPr/>
              <p14:nvPr/>
            </p14:nvContentPartPr>
            <p14:xfrm>
              <a:off x="3926099" y="3010291"/>
              <a:ext cx="130680" cy="144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3921779" y="3005971"/>
                <a:ext cx="139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14:cNvPr>
              <p14:cNvContentPartPr/>
              <p14:nvPr/>
            </p14:nvContentPartPr>
            <p14:xfrm>
              <a:off x="3912419" y="3181291"/>
              <a:ext cx="215280" cy="1368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3908099" y="3176971"/>
                <a:ext cx="223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14:cNvPr>
              <p14:cNvContentPartPr/>
              <p14:nvPr/>
            </p14:nvContentPartPr>
            <p14:xfrm>
              <a:off x="3914219" y="3225211"/>
              <a:ext cx="142560" cy="1512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3909899" y="3220891"/>
                <a:ext cx="151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14:cNvPr>
              <p14:cNvContentPartPr/>
              <p14:nvPr/>
            </p14:nvContentPartPr>
            <p14:xfrm>
              <a:off x="4206179" y="3170851"/>
              <a:ext cx="46440" cy="3708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4201859" y="3166531"/>
                <a:ext cx="55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14:cNvPr>
              <p14:cNvContentPartPr/>
              <p14:nvPr/>
            </p14:nvContentPartPr>
            <p14:xfrm>
              <a:off x="2606339" y="3024691"/>
              <a:ext cx="106560" cy="50832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2602019" y="3020371"/>
                <a:ext cx="1152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14:cNvPr>
              <p14:cNvContentPartPr/>
              <p14:nvPr/>
            </p14:nvContentPartPr>
            <p14:xfrm>
              <a:off x="4370339" y="2986171"/>
              <a:ext cx="111960" cy="1285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4366019" y="2981851"/>
                <a:ext cx="120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14:cNvPr>
              <p14:cNvContentPartPr/>
              <p14:nvPr/>
            </p14:nvContentPartPr>
            <p14:xfrm>
              <a:off x="4580219" y="3011011"/>
              <a:ext cx="2880" cy="925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4575899" y="3006691"/>
                <a:ext cx="11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14:cNvPr>
              <p14:cNvContentPartPr/>
              <p14:nvPr/>
            </p14:nvContentPartPr>
            <p14:xfrm>
              <a:off x="4529099" y="3074371"/>
              <a:ext cx="108000" cy="154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4524779" y="3070051"/>
                <a:ext cx="116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14:cNvPr>
              <p14:cNvContentPartPr/>
              <p14:nvPr/>
            </p14:nvContentPartPr>
            <p14:xfrm>
              <a:off x="4518659" y="2987251"/>
              <a:ext cx="108000" cy="86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4514339" y="2982931"/>
                <a:ext cx="116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6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14:cNvPr>
              <p14:cNvContentPartPr/>
              <p14:nvPr/>
            </p14:nvContentPartPr>
            <p14:xfrm>
              <a:off x="4677419" y="2969611"/>
              <a:ext cx="117000" cy="11088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4673099" y="2965291"/>
                <a:ext cx="125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8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14:cNvPr>
              <p14:cNvContentPartPr/>
              <p14:nvPr/>
            </p14:nvContentPartPr>
            <p14:xfrm>
              <a:off x="4367099" y="3145651"/>
              <a:ext cx="452160" cy="313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4362779" y="3141331"/>
                <a:ext cx="460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14:cNvPr>
              <p14:cNvContentPartPr/>
              <p14:nvPr/>
            </p14:nvContentPartPr>
            <p14:xfrm>
              <a:off x="4434059" y="3221611"/>
              <a:ext cx="97560" cy="1134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4429739" y="3217291"/>
                <a:ext cx="106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14:cNvPr>
              <p14:cNvContentPartPr/>
              <p14:nvPr/>
            </p14:nvContentPartPr>
            <p14:xfrm>
              <a:off x="4566899" y="3245731"/>
              <a:ext cx="141120" cy="957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4562579" y="3241411"/>
                <a:ext cx="149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14:cNvPr>
              <p14:cNvContentPartPr/>
              <p14:nvPr/>
            </p14:nvContentPartPr>
            <p14:xfrm>
              <a:off x="4818899" y="2922811"/>
              <a:ext cx="130680" cy="45972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4814579" y="2918491"/>
                <a:ext cx="1393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6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14:cNvPr>
              <p14:cNvContentPartPr/>
              <p14:nvPr/>
            </p14:nvContentPartPr>
            <p14:xfrm>
              <a:off x="4811339" y="2943691"/>
              <a:ext cx="131040" cy="44244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4807019" y="2939371"/>
                <a:ext cx="1396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14:cNvPr>
              <p14:cNvContentPartPr/>
              <p14:nvPr/>
            </p14:nvContentPartPr>
            <p14:xfrm>
              <a:off x="1397819" y="3842971"/>
              <a:ext cx="7560" cy="7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:cNvPr>
              <p:cNvPicPr/>
              <p:nvPr/>
            </p:nvPicPr>
            <p:blipFill>
              <a:blip r:embed="rId1049"/>
              <a:stretch>
                <a:fillRect/>
              </a:stretch>
            </p:blipFill>
            <p:spPr>
              <a:xfrm>
                <a:off x="1393499" y="3838651"/>
                <a:ext cx="162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14:cNvPr>
              <p14:cNvContentPartPr/>
              <p14:nvPr/>
            </p14:nvContentPartPr>
            <p14:xfrm>
              <a:off x="1359659" y="3846211"/>
              <a:ext cx="122760" cy="97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1355339" y="3841891"/>
                <a:ext cx="13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14:cNvPr>
              <p14:cNvContentPartPr/>
              <p14:nvPr/>
            </p14:nvContentPartPr>
            <p14:xfrm>
              <a:off x="1369379" y="3887251"/>
              <a:ext cx="140400" cy="792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:cNvPr>
              <p:cNvPicPr/>
              <p:nvPr/>
            </p:nvPicPr>
            <p:blipFill>
              <a:blip r:embed="rId1053"/>
              <a:stretch>
                <a:fillRect/>
              </a:stretch>
            </p:blipFill>
            <p:spPr>
              <a:xfrm>
                <a:off x="1365059" y="3882931"/>
                <a:ext cx="149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14:cNvPr>
              <p14:cNvContentPartPr/>
              <p14:nvPr/>
            </p14:nvContentPartPr>
            <p14:xfrm>
              <a:off x="1673219" y="3643891"/>
              <a:ext cx="121680" cy="1328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:cNvPr>
              <p:cNvPicPr/>
              <p:nvPr/>
            </p:nvPicPr>
            <p:blipFill>
              <a:blip r:embed="rId1055"/>
              <a:stretch>
                <a:fillRect/>
              </a:stretch>
            </p:blipFill>
            <p:spPr>
              <a:xfrm>
                <a:off x="1668899" y="3639571"/>
                <a:ext cx="130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14:cNvPr>
              <p14:cNvContentPartPr/>
              <p14:nvPr/>
            </p14:nvContentPartPr>
            <p14:xfrm>
              <a:off x="1869779" y="3664771"/>
              <a:ext cx="8280" cy="9036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1865459" y="3660451"/>
                <a:ext cx="16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14:cNvPr>
              <p14:cNvContentPartPr/>
              <p14:nvPr/>
            </p14:nvContentPartPr>
            <p14:xfrm>
              <a:off x="1856819" y="3664411"/>
              <a:ext cx="74160" cy="54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852499" y="3660091"/>
                <a:ext cx="82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14:cNvPr>
              <p14:cNvContentPartPr/>
              <p14:nvPr/>
            </p14:nvContentPartPr>
            <p14:xfrm>
              <a:off x="1866179" y="3703291"/>
              <a:ext cx="78120" cy="644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861859" y="3698971"/>
                <a:ext cx="86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14:cNvPr>
              <p14:cNvContentPartPr/>
              <p14:nvPr/>
            </p14:nvContentPartPr>
            <p14:xfrm>
              <a:off x="1995059" y="3666571"/>
              <a:ext cx="52200" cy="1026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990739" y="3662251"/>
                <a:ext cx="60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4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14:cNvPr>
              <p14:cNvContentPartPr/>
              <p14:nvPr/>
            </p14:nvContentPartPr>
            <p14:xfrm>
              <a:off x="1977059" y="3673051"/>
              <a:ext cx="93600" cy="864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972739" y="3668731"/>
                <a:ext cx="102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14:cNvPr>
              <p14:cNvContentPartPr/>
              <p14:nvPr/>
            </p14:nvContentPartPr>
            <p14:xfrm>
              <a:off x="1654139" y="3831091"/>
              <a:ext cx="493920" cy="291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1649819" y="3826771"/>
                <a:ext cx="502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8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14:cNvPr>
              <p14:cNvContentPartPr/>
              <p14:nvPr/>
            </p14:nvContentPartPr>
            <p14:xfrm>
              <a:off x="1736219" y="3892651"/>
              <a:ext cx="102960" cy="1209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1731899" y="3888331"/>
                <a:ext cx="111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0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14:cNvPr>
              <p14:cNvContentPartPr/>
              <p14:nvPr/>
            </p14:nvContentPartPr>
            <p14:xfrm>
              <a:off x="1881659" y="3925411"/>
              <a:ext cx="137880" cy="1008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1877339" y="3921091"/>
                <a:ext cx="146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14:cNvPr>
              <p14:cNvContentPartPr/>
              <p14:nvPr/>
            </p14:nvContentPartPr>
            <p14:xfrm>
              <a:off x="2389259" y="3249331"/>
              <a:ext cx="142200" cy="165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384939" y="3245011"/>
                <a:ext cx="150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14:cNvPr>
              <p14:cNvContentPartPr/>
              <p14:nvPr/>
            </p14:nvContentPartPr>
            <p14:xfrm>
              <a:off x="3633059" y="3301891"/>
              <a:ext cx="47520" cy="1116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3628739" y="3297571"/>
                <a:ext cx="56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14:cNvPr>
              <p14:cNvContentPartPr/>
              <p14:nvPr/>
            </p14:nvContentPartPr>
            <p14:xfrm>
              <a:off x="5173139" y="3455251"/>
              <a:ext cx="519120" cy="1576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5168819" y="3450931"/>
                <a:ext cx="527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14:cNvPr>
              <p14:cNvContentPartPr/>
              <p14:nvPr/>
            </p14:nvContentPartPr>
            <p14:xfrm>
              <a:off x="5167739" y="3502051"/>
              <a:ext cx="254520" cy="1526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5163419" y="3497731"/>
                <a:ext cx="263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14:cNvPr>
              <p14:cNvContentPartPr/>
              <p14:nvPr/>
            </p14:nvContentPartPr>
            <p14:xfrm>
              <a:off x="5872619" y="3288211"/>
              <a:ext cx="256320" cy="1213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5868299" y="3283891"/>
                <a:ext cx="26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14:cNvPr>
              <p14:cNvContentPartPr/>
              <p14:nvPr/>
            </p14:nvContentPartPr>
            <p14:xfrm>
              <a:off x="6150179" y="3183091"/>
              <a:ext cx="128880" cy="1810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6145859" y="3178771"/>
                <a:ext cx="137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14:cNvPr>
              <p14:cNvContentPartPr/>
              <p14:nvPr/>
            </p14:nvContentPartPr>
            <p14:xfrm>
              <a:off x="6256739" y="3167251"/>
              <a:ext cx="120960" cy="17208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6252419" y="3162931"/>
                <a:ext cx="129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14:cNvPr>
              <p14:cNvContentPartPr/>
              <p14:nvPr/>
            </p14:nvContentPartPr>
            <p14:xfrm>
              <a:off x="6347819" y="3156451"/>
              <a:ext cx="21600" cy="583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6343499" y="3152131"/>
                <a:ext cx="30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14:cNvPr>
              <p14:cNvContentPartPr/>
              <p14:nvPr/>
            </p14:nvContentPartPr>
            <p14:xfrm>
              <a:off x="6402539" y="3207211"/>
              <a:ext cx="80640" cy="22320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6398219" y="3202891"/>
                <a:ext cx="89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14:cNvPr>
              <p14:cNvContentPartPr/>
              <p14:nvPr/>
            </p14:nvContentPartPr>
            <p14:xfrm>
              <a:off x="6507659" y="3108211"/>
              <a:ext cx="137160" cy="3196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6503339" y="3103891"/>
                <a:ext cx="1458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14:cNvPr>
              <p14:cNvContentPartPr/>
              <p14:nvPr/>
            </p14:nvContentPartPr>
            <p14:xfrm>
              <a:off x="6771899" y="3157891"/>
              <a:ext cx="226800" cy="10584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6767579" y="3153571"/>
                <a:ext cx="235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14:cNvPr>
              <p14:cNvContentPartPr/>
              <p14:nvPr/>
            </p14:nvContentPartPr>
            <p14:xfrm>
              <a:off x="7037939" y="3148891"/>
              <a:ext cx="18000" cy="745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7033619" y="3144571"/>
                <a:ext cx="26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14:cNvPr>
              <p14:cNvContentPartPr/>
              <p14:nvPr/>
            </p14:nvContentPartPr>
            <p14:xfrm>
              <a:off x="7099859" y="3034051"/>
              <a:ext cx="135000" cy="16740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7095539" y="3029731"/>
                <a:ext cx="143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14:cNvPr>
              <p14:cNvContentPartPr/>
              <p14:nvPr/>
            </p14:nvContentPartPr>
            <p14:xfrm>
              <a:off x="6951539" y="2982211"/>
              <a:ext cx="10800" cy="259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6947219" y="2977891"/>
                <a:ext cx="19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0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14:cNvPr>
              <p14:cNvContentPartPr/>
              <p14:nvPr/>
            </p14:nvContentPartPr>
            <p14:xfrm>
              <a:off x="7429619" y="3042331"/>
              <a:ext cx="30240" cy="11484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7425299" y="3038011"/>
                <a:ext cx="3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14:cNvPr>
              <p14:cNvContentPartPr/>
              <p14:nvPr/>
            </p14:nvContentPartPr>
            <p14:xfrm>
              <a:off x="7413419" y="3012091"/>
              <a:ext cx="146880" cy="262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7409099" y="3007771"/>
                <a:ext cx="155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14:cNvPr>
              <p14:cNvContentPartPr/>
              <p14:nvPr/>
            </p14:nvContentPartPr>
            <p14:xfrm>
              <a:off x="7437899" y="3069691"/>
              <a:ext cx="134640" cy="936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7433579" y="3065371"/>
                <a:ext cx="143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14:cNvPr>
              <p14:cNvContentPartPr/>
              <p14:nvPr/>
            </p14:nvContentPartPr>
            <p14:xfrm>
              <a:off x="7657139" y="3060691"/>
              <a:ext cx="360" cy="36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652819" y="30563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14:cNvPr>
              <p14:cNvContentPartPr/>
              <p14:nvPr/>
            </p14:nvContentPartPr>
            <p14:xfrm>
              <a:off x="7670099" y="3004531"/>
              <a:ext cx="59040" cy="12276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7665779" y="3000211"/>
                <a:ext cx="67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14:cNvPr>
              <p14:cNvContentPartPr/>
              <p14:nvPr/>
            </p14:nvContentPartPr>
            <p14:xfrm>
              <a:off x="7648139" y="3001651"/>
              <a:ext cx="122400" cy="7776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7643819" y="2997331"/>
                <a:ext cx="13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14:cNvPr>
              <p14:cNvContentPartPr/>
              <p14:nvPr/>
            </p14:nvContentPartPr>
            <p14:xfrm>
              <a:off x="7411259" y="3146371"/>
              <a:ext cx="420480" cy="1051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7406939" y="3142051"/>
                <a:ext cx="429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3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14:cNvPr>
              <p14:cNvContentPartPr/>
              <p14:nvPr/>
            </p14:nvContentPartPr>
            <p14:xfrm>
              <a:off x="7580459" y="3256891"/>
              <a:ext cx="158760" cy="11952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7576139" y="3252571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14:cNvPr>
              <p14:cNvContentPartPr/>
              <p14:nvPr/>
            </p14:nvContentPartPr>
            <p14:xfrm>
              <a:off x="8058899" y="2854771"/>
              <a:ext cx="133560" cy="10332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8054579" y="2850451"/>
                <a:ext cx="142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14:cNvPr>
              <p14:cNvContentPartPr/>
              <p14:nvPr/>
            </p14:nvContentPartPr>
            <p14:xfrm>
              <a:off x="8064299" y="2962411"/>
              <a:ext cx="239040" cy="8640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8059979" y="2958091"/>
                <a:ext cx="247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9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14:cNvPr>
              <p14:cNvContentPartPr/>
              <p14:nvPr/>
            </p14:nvContentPartPr>
            <p14:xfrm>
              <a:off x="8090939" y="3125491"/>
              <a:ext cx="43920" cy="1108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8086619" y="3121171"/>
                <a:ext cx="52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1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14:cNvPr>
              <p14:cNvContentPartPr/>
              <p14:nvPr/>
            </p14:nvContentPartPr>
            <p14:xfrm>
              <a:off x="8094179" y="3086611"/>
              <a:ext cx="88200" cy="399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8089859" y="3082291"/>
                <a:ext cx="96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3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14:cNvPr>
              <p14:cNvContentPartPr/>
              <p14:nvPr/>
            </p14:nvContentPartPr>
            <p14:xfrm>
              <a:off x="8106419" y="3110011"/>
              <a:ext cx="148680" cy="10908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8102099" y="3105691"/>
                <a:ext cx="157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5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14:cNvPr>
              <p14:cNvContentPartPr/>
              <p14:nvPr/>
            </p14:nvContentPartPr>
            <p14:xfrm>
              <a:off x="8293979" y="3062851"/>
              <a:ext cx="40680" cy="1274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8289659" y="3058531"/>
                <a:ext cx="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14:cNvPr>
              <p14:cNvContentPartPr/>
              <p14:nvPr/>
            </p14:nvContentPartPr>
            <p14:xfrm>
              <a:off x="8258339" y="3080491"/>
              <a:ext cx="100800" cy="561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8254019" y="3076171"/>
                <a:ext cx="109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14:cNvPr>
              <p14:cNvContentPartPr/>
              <p14:nvPr/>
            </p14:nvContentPartPr>
            <p14:xfrm>
              <a:off x="7480739" y="3461731"/>
              <a:ext cx="471240" cy="11484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7476419" y="3457411"/>
                <a:ext cx="479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14:cNvPr>
              <p14:cNvContentPartPr/>
              <p14:nvPr/>
            </p14:nvContentPartPr>
            <p14:xfrm>
              <a:off x="7958819" y="3241411"/>
              <a:ext cx="460440" cy="2559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7954499" y="3237091"/>
                <a:ext cx="469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14:cNvPr>
              <p14:cNvContentPartPr/>
              <p14:nvPr/>
            </p14:nvContentPartPr>
            <p14:xfrm>
              <a:off x="7959539" y="3549931"/>
              <a:ext cx="138240" cy="14364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955219" y="3545611"/>
                <a:ext cx="14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14:cNvPr>
              <p14:cNvContentPartPr/>
              <p14:nvPr/>
            </p14:nvContentPartPr>
            <p14:xfrm>
              <a:off x="2467019" y="3781051"/>
              <a:ext cx="25920" cy="1220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2462699" y="3776731"/>
                <a:ext cx="34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14:cNvPr>
              <p14:cNvContentPartPr/>
              <p14:nvPr/>
            </p14:nvContentPartPr>
            <p14:xfrm>
              <a:off x="2408699" y="3833611"/>
              <a:ext cx="142920" cy="129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2404379" y="3829291"/>
                <a:ext cx="151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9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14:cNvPr>
              <p14:cNvContentPartPr/>
              <p14:nvPr/>
            </p14:nvContentPartPr>
            <p14:xfrm>
              <a:off x="2715419" y="3621211"/>
              <a:ext cx="131040" cy="1184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2711099" y="3616891"/>
                <a:ext cx="139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1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14:cNvPr>
              <p14:cNvContentPartPr/>
              <p14:nvPr/>
            </p14:nvContentPartPr>
            <p14:xfrm>
              <a:off x="2717219" y="3771691"/>
              <a:ext cx="180720" cy="936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2712899" y="3767371"/>
                <a:ext cx="189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3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14:cNvPr>
              <p14:cNvContentPartPr/>
              <p14:nvPr/>
            </p14:nvContentPartPr>
            <p14:xfrm>
              <a:off x="2733779" y="3849091"/>
              <a:ext cx="141840" cy="1008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2729459" y="3844771"/>
                <a:ext cx="15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14:cNvPr>
              <p14:cNvContentPartPr/>
              <p14:nvPr/>
            </p14:nvContentPartPr>
            <p14:xfrm>
              <a:off x="2910899" y="3788251"/>
              <a:ext cx="80640" cy="658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2906579" y="3783931"/>
                <a:ext cx="89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14:cNvPr>
              <p14:cNvContentPartPr/>
              <p14:nvPr/>
            </p14:nvContentPartPr>
            <p14:xfrm>
              <a:off x="3160739" y="3684931"/>
              <a:ext cx="17280" cy="1058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3156419" y="3680611"/>
                <a:ext cx="25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14:cNvPr>
              <p14:cNvContentPartPr/>
              <p14:nvPr/>
            </p14:nvContentPartPr>
            <p14:xfrm>
              <a:off x="3116819" y="3759091"/>
              <a:ext cx="121680" cy="864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3112499" y="3754771"/>
                <a:ext cx="130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14:cNvPr>
              <p14:cNvContentPartPr/>
              <p14:nvPr/>
            </p14:nvContentPartPr>
            <p14:xfrm>
              <a:off x="3098099" y="3650371"/>
              <a:ext cx="124200" cy="111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093779" y="3646051"/>
                <a:ext cx="1328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14:cNvPr>
              <p14:cNvContentPartPr/>
              <p14:nvPr/>
            </p14:nvContentPartPr>
            <p14:xfrm>
              <a:off x="3276299" y="3642451"/>
              <a:ext cx="120960" cy="1335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3271979" y="3638131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14:cNvPr>
              <p14:cNvContentPartPr/>
              <p14:nvPr/>
            </p14:nvContentPartPr>
            <p14:xfrm>
              <a:off x="3531179" y="3708331"/>
              <a:ext cx="115200" cy="50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3526859" y="3704011"/>
                <a:ext cx="123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14:cNvPr>
              <p14:cNvContentPartPr/>
              <p14:nvPr/>
            </p14:nvContentPartPr>
            <p14:xfrm>
              <a:off x="3834659" y="3560731"/>
              <a:ext cx="89640" cy="1044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3830339" y="3556411"/>
                <a:ext cx="9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8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14:cNvPr>
              <p14:cNvContentPartPr/>
              <p14:nvPr/>
            </p14:nvContentPartPr>
            <p14:xfrm>
              <a:off x="3841139" y="3696811"/>
              <a:ext cx="140400" cy="93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3836819" y="3692491"/>
                <a:ext cx="149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0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14:cNvPr>
              <p14:cNvContentPartPr/>
              <p14:nvPr/>
            </p14:nvContentPartPr>
            <p14:xfrm>
              <a:off x="3853379" y="3768811"/>
              <a:ext cx="137160" cy="957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3849059" y="3764491"/>
                <a:ext cx="1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14:cNvPr>
              <p14:cNvContentPartPr/>
              <p14:nvPr/>
            </p14:nvContentPartPr>
            <p14:xfrm>
              <a:off x="4130579" y="3517531"/>
              <a:ext cx="124920" cy="1317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4126259" y="3513211"/>
                <a:ext cx="133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4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14:cNvPr>
              <p14:cNvContentPartPr/>
              <p14:nvPr/>
            </p14:nvContentPartPr>
            <p14:xfrm>
              <a:off x="4385819" y="3531211"/>
              <a:ext cx="15120" cy="986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4381499" y="3526891"/>
                <a:ext cx="23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14:cNvPr>
              <p14:cNvContentPartPr/>
              <p14:nvPr/>
            </p14:nvContentPartPr>
            <p14:xfrm>
              <a:off x="4326059" y="3614011"/>
              <a:ext cx="104760" cy="432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4321739" y="3609691"/>
                <a:ext cx="1134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14:cNvPr>
              <p14:cNvContentPartPr/>
              <p14:nvPr/>
            </p14:nvContentPartPr>
            <p14:xfrm>
              <a:off x="4321019" y="3494491"/>
              <a:ext cx="117000" cy="158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4316699" y="3490171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14:cNvPr>
              <p14:cNvContentPartPr/>
              <p14:nvPr/>
            </p14:nvContentPartPr>
            <p14:xfrm>
              <a:off x="4481939" y="3485131"/>
              <a:ext cx="103320" cy="1198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4477619" y="3480811"/>
                <a:ext cx="111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14:cNvPr>
              <p14:cNvContentPartPr/>
              <p14:nvPr/>
            </p14:nvContentPartPr>
            <p14:xfrm>
              <a:off x="4169099" y="3641731"/>
              <a:ext cx="484920" cy="6012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4164779" y="3637411"/>
                <a:ext cx="493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14:cNvPr>
              <p14:cNvContentPartPr/>
              <p14:nvPr/>
            </p14:nvContentPartPr>
            <p14:xfrm>
              <a:off x="4252259" y="3733171"/>
              <a:ext cx="134280" cy="1591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4247939" y="3728851"/>
                <a:ext cx="14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6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14:cNvPr>
              <p14:cNvContentPartPr/>
              <p14:nvPr/>
            </p14:nvContentPartPr>
            <p14:xfrm>
              <a:off x="2701739" y="3968971"/>
              <a:ext cx="847080" cy="67680"/>
            </p14:xfrm>
          </p:contentPart>
        </mc:Choice>
        <mc:Fallback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2697419" y="3964651"/>
                <a:ext cx="855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8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14:cNvPr>
              <p14:cNvContentPartPr/>
              <p14:nvPr/>
            </p14:nvContentPartPr>
            <p14:xfrm>
              <a:off x="3567539" y="3960691"/>
              <a:ext cx="1013040" cy="4860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3563219" y="3956371"/>
                <a:ext cx="1021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14:cNvPr>
              <p14:cNvContentPartPr/>
              <p14:nvPr/>
            </p14:nvContentPartPr>
            <p14:xfrm>
              <a:off x="2595539" y="3565771"/>
              <a:ext cx="520920" cy="46080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2591219" y="3561451"/>
                <a:ext cx="529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14:cNvPr>
              <p14:cNvContentPartPr/>
              <p14:nvPr/>
            </p14:nvContentPartPr>
            <p14:xfrm>
              <a:off x="749819" y="4085251"/>
              <a:ext cx="437040" cy="114480"/>
            </p14:xfrm>
          </p:contentPart>
        </mc:Choice>
        <mc:Fallback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745499" y="4080931"/>
                <a:ext cx="445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4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14:cNvPr>
              <p14:cNvContentPartPr/>
              <p14:nvPr/>
            </p14:nvContentPartPr>
            <p14:xfrm>
              <a:off x="1191539" y="4083091"/>
              <a:ext cx="485640" cy="79200"/>
            </p14:xfrm>
          </p:contentPart>
        </mc:Choice>
        <mc:Fallback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1187219" y="4078771"/>
                <a:ext cx="4942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6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14:cNvPr>
              <p14:cNvContentPartPr/>
              <p14:nvPr/>
            </p14:nvContentPartPr>
            <p14:xfrm>
              <a:off x="756299" y="3836491"/>
              <a:ext cx="200520" cy="160920"/>
            </p14:xfrm>
          </p:contentPart>
        </mc:Choice>
        <mc:Fallback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751979" y="3832171"/>
                <a:ext cx="209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8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14:cNvPr>
              <p14:cNvContentPartPr/>
              <p14:nvPr/>
            </p14:nvContentPartPr>
            <p14:xfrm>
              <a:off x="939539" y="3932971"/>
              <a:ext cx="27000" cy="71640"/>
            </p14:xfrm>
          </p:contentPart>
        </mc:Choice>
        <mc:Fallback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935219" y="3928651"/>
                <a:ext cx="35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0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14:cNvPr>
              <p14:cNvContentPartPr/>
              <p14:nvPr/>
            </p14:nvContentPartPr>
            <p14:xfrm>
              <a:off x="952859" y="3921451"/>
              <a:ext cx="88920" cy="39960"/>
            </p14:xfrm>
          </p:contentPart>
        </mc:Choice>
        <mc:Fallback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948539" y="3917131"/>
                <a:ext cx="97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2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14:cNvPr>
              <p14:cNvContentPartPr/>
              <p14:nvPr/>
            </p14:nvContentPartPr>
            <p14:xfrm>
              <a:off x="926579" y="3982291"/>
              <a:ext cx="113040" cy="20160"/>
            </p14:xfrm>
          </p:contentPart>
        </mc:Choice>
        <mc:Fallback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922259" y="3977971"/>
                <a:ext cx="121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14:cNvPr>
              <p14:cNvContentPartPr/>
              <p14:nvPr/>
            </p14:nvContentPartPr>
            <p14:xfrm>
              <a:off x="1051859" y="3932611"/>
              <a:ext cx="102240" cy="9684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1047539" y="3928291"/>
                <a:ext cx="110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14:cNvPr>
              <p14:cNvContentPartPr/>
              <p14:nvPr/>
            </p14:nvContentPartPr>
            <p14:xfrm>
              <a:off x="973019" y="4921531"/>
              <a:ext cx="93600" cy="16380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968699" y="4917211"/>
                <a:ext cx="102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14:cNvPr>
              <p14:cNvContentPartPr/>
              <p14:nvPr/>
            </p14:nvContentPartPr>
            <p14:xfrm>
              <a:off x="964019" y="5111251"/>
              <a:ext cx="161640" cy="1620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959699" y="5106931"/>
                <a:ext cx="170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0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14:cNvPr>
              <p14:cNvContentPartPr/>
              <p14:nvPr/>
            </p14:nvContentPartPr>
            <p14:xfrm>
              <a:off x="948179" y="5232211"/>
              <a:ext cx="115920" cy="11412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943859" y="5227891"/>
                <a:ext cx="124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2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14:cNvPr>
              <p14:cNvContentPartPr/>
              <p14:nvPr/>
            </p14:nvContentPartPr>
            <p14:xfrm>
              <a:off x="1090739" y="5157691"/>
              <a:ext cx="88920" cy="9288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1086419" y="5153371"/>
                <a:ext cx="97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4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14:cNvPr>
              <p14:cNvContentPartPr/>
              <p14:nvPr/>
            </p14:nvContentPartPr>
            <p14:xfrm>
              <a:off x="1297379" y="5004691"/>
              <a:ext cx="26280" cy="14544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1293059" y="5000371"/>
                <a:ext cx="34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14:cNvPr>
              <p14:cNvContentPartPr/>
              <p14:nvPr/>
            </p14:nvContentPartPr>
            <p14:xfrm>
              <a:off x="1250579" y="5125291"/>
              <a:ext cx="139680" cy="1404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1246259" y="5120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8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14:cNvPr>
              <p14:cNvContentPartPr/>
              <p14:nvPr/>
            </p14:nvContentPartPr>
            <p14:xfrm>
              <a:off x="1249859" y="4984531"/>
              <a:ext cx="132120" cy="1224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1245539" y="4980211"/>
                <a:ext cx="140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14:cNvPr>
              <p14:cNvContentPartPr/>
              <p14:nvPr/>
            </p14:nvContentPartPr>
            <p14:xfrm>
              <a:off x="1421219" y="4990291"/>
              <a:ext cx="126720" cy="14184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1416899" y="4985971"/>
                <a:ext cx="135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2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14:cNvPr>
              <p14:cNvContentPartPr/>
              <p14:nvPr/>
            </p14:nvContentPartPr>
            <p14:xfrm>
              <a:off x="1260299" y="4930171"/>
              <a:ext cx="258840" cy="267840"/>
            </p14:xfrm>
          </p:contentPart>
        </mc:Choice>
        <mc:Fallback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1255979" y="4925851"/>
                <a:ext cx="2674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4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14:cNvPr>
              <p14:cNvContentPartPr/>
              <p14:nvPr/>
            </p14:nvContentPartPr>
            <p14:xfrm>
              <a:off x="1835579" y="5443531"/>
              <a:ext cx="47880" cy="73440"/>
            </p14:xfrm>
          </p:contentPart>
        </mc:Choice>
        <mc:Fallback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1831259" y="5439211"/>
                <a:ext cx="56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6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14:cNvPr>
              <p14:cNvContentPartPr/>
              <p14:nvPr/>
            </p14:nvContentPartPr>
            <p14:xfrm>
              <a:off x="1826939" y="5387371"/>
              <a:ext cx="183600" cy="181800"/>
            </p14:xfrm>
          </p:contentPart>
        </mc:Choice>
        <mc:Fallback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1822619" y="5383051"/>
                <a:ext cx="192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8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14:cNvPr>
              <p14:cNvContentPartPr/>
              <p14:nvPr/>
            </p14:nvContentPartPr>
            <p14:xfrm>
              <a:off x="1620299" y="5563411"/>
              <a:ext cx="184320" cy="34560"/>
            </p14:xfrm>
          </p:contentPart>
        </mc:Choice>
        <mc:Fallback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1615979" y="5559091"/>
                <a:ext cx="192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0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14:cNvPr>
              <p14:cNvContentPartPr/>
              <p14:nvPr/>
            </p14:nvContentPartPr>
            <p14:xfrm>
              <a:off x="1740899" y="4890931"/>
              <a:ext cx="135720" cy="103320"/>
            </p14:xfrm>
          </p:contentPart>
        </mc:Choice>
        <mc:Fallback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1736579" y="4886611"/>
                <a:ext cx="144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14:cNvPr>
              <p14:cNvContentPartPr/>
              <p14:nvPr/>
            </p14:nvContentPartPr>
            <p14:xfrm>
              <a:off x="1722179" y="5038531"/>
              <a:ext cx="176400" cy="21240"/>
            </p14:xfrm>
          </p:contentPart>
        </mc:Choice>
        <mc:Fallback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1717859" y="5034211"/>
                <a:ext cx="185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14:cNvPr>
              <p14:cNvContentPartPr/>
              <p14:nvPr/>
            </p14:nvContentPartPr>
            <p14:xfrm>
              <a:off x="1683659" y="5159131"/>
              <a:ext cx="5400" cy="8892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1679339" y="5154811"/>
                <a:ext cx="14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14:cNvPr>
              <p14:cNvContentPartPr/>
              <p14:nvPr/>
            </p14:nvContentPartPr>
            <p14:xfrm>
              <a:off x="1674299" y="5132491"/>
              <a:ext cx="97560" cy="2700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:cNvPr>
              <p:cNvPicPr/>
              <p:nvPr/>
            </p:nvPicPr>
            <p:blipFill>
              <a:blip r:embed="rId1227"/>
              <a:stretch>
                <a:fillRect/>
              </a:stretch>
            </p:blipFill>
            <p:spPr>
              <a:xfrm>
                <a:off x="1669979" y="5128171"/>
                <a:ext cx="106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8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14:cNvPr>
              <p14:cNvContentPartPr/>
              <p14:nvPr/>
            </p14:nvContentPartPr>
            <p14:xfrm>
              <a:off x="1678619" y="5186851"/>
              <a:ext cx="91800" cy="5400"/>
            </p14:xfrm>
          </p:contentPart>
        </mc:Choice>
        <mc:Fallback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:cNvPr>
              <p:cNvPicPr/>
              <p:nvPr/>
            </p:nvPicPr>
            <p:blipFill>
              <a:blip r:embed="rId1229"/>
              <a:stretch>
                <a:fillRect/>
              </a:stretch>
            </p:blipFill>
            <p:spPr>
              <a:xfrm>
                <a:off x="1674299" y="5182531"/>
                <a:ext cx="100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0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14:cNvPr>
              <p14:cNvContentPartPr/>
              <p14:nvPr/>
            </p14:nvContentPartPr>
            <p14:xfrm>
              <a:off x="1673579" y="5148331"/>
              <a:ext cx="206640" cy="11340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:cNvPr>
              <p:cNvPicPr/>
              <p:nvPr/>
            </p:nvPicPr>
            <p:blipFill>
              <a:blip r:embed="rId1231"/>
              <a:stretch>
                <a:fillRect/>
              </a:stretch>
            </p:blipFill>
            <p:spPr>
              <a:xfrm>
                <a:off x="1669259" y="5144011"/>
                <a:ext cx="21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2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14:cNvPr>
              <p14:cNvContentPartPr/>
              <p14:nvPr/>
            </p14:nvContentPartPr>
            <p14:xfrm>
              <a:off x="1795979" y="5148691"/>
              <a:ext cx="98280" cy="9468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:cNvPr>
              <p:cNvPicPr/>
              <p:nvPr/>
            </p:nvPicPr>
            <p:blipFill>
              <a:blip r:embed="rId1233"/>
              <a:stretch>
                <a:fillRect/>
              </a:stretch>
            </p:blipFill>
            <p:spPr>
              <a:xfrm>
                <a:off x="1791659" y="5144371"/>
                <a:ext cx="106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4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14:cNvPr>
              <p14:cNvContentPartPr/>
              <p14:nvPr/>
            </p14:nvContentPartPr>
            <p14:xfrm>
              <a:off x="2033579" y="5010451"/>
              <a:ext cx="28080" cy="2592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029259" y="5006131"/>
                <a:ext cx="36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5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14:cNvPr>
              <p14:cNvContentPartPr/>
              <p14:nvPr/>
            </p14:nvContentPartPr>
            <p14:xfrm>
              <a:off x="2168579" y="4845931"/>
              <a:ext cx="19800" cy="11124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:cNvPr>
              <p:cNvPicPr/>
              <p:nvPr/>
            </p:nvPicPr>
            <p:blipFill>
              <a:blip r:embed="rId1236"/>
              <a:stretch>
                <a:fillRect/>
              </a:stretch>
            </p:blipFill>
            <p:spPr>
              <a:xfrm>
                <a:off x="2164259" y="4841611"/>
                <a:ext cx="2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7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14:cNvPr>
              <p14:cNvContentPartPr/>
              <p14:nvPr/>
            </p14:nvContentPartPr>
            <p14:xfrm>
              <a:off x="2162819" y="4836211"/>
              <a:ext cx="108720" cy="216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:cNvPr>
              <p:cNvPicPr/>
              <p:nvPr/>
            </p:nvPicPr>
            <p:blipFill>
              <a:blip r:embed="rId1238"/>
              <a:stretch>
                <a:fillRect/>
              </a:stretch>
            </p:blipFill>
            <p:spPr>
              <a:xfrm>
                <a:off x="2158499" y="4831891"/>
                <a:ext cx="1173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9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14:cNvPr>
              <p14:cNvContentPartPr/>
              <p14:nvPr/>
            </p14:nvContentPartPr>
            <p14:xfrm>
              <a:off x="2167499" y="4883371"/>
              <a:ext cx="113040" cy="6588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:cNvPr>
              <p:cNvPicPr/>
              <p:nvPr/>
            </p:nvPicPr>
            <p:blipFill>
              <a:blip r:embed="rId1240"/>
              <a:stretch>
                <a:fillRect/>
              </a:stretch>
            </p:blipFill>
            <p:spPr>
              <a:xfrm>
                <a:off x="2163179" y="4879051"/>
                <a:ext cx="121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1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14:cNvPr>
              <p14:cNvContentPartPr/>
              <p14:nvPr/>
            </p14:nvContentPartPr>
            <p14:xfrm>
              <a:off x="2301059" y="4857451"/>
              <a:ext cx="64080" cy="9612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2296739" y="4853131"/>
                <a:ext cx="727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14:cNvPr>
              <p14:cNvContentPartPr/>
              <p14:nvPr/>
            </p14:nvContentPartPr>
            <p14:xfrm>
              <a:off x="2304299" y="4876891"/>
              <a:ext cx="78840" cy="6624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2299979" y="4872571"/>
                <a:ext cx="87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14:cNvPr>
              <p14:cNvContentPartPr/>
              <p14:nvPr/>
            </p14:nvContentPartPr>
            <p14:xfrm>
              <a:off x="2156339" y="5016571"/>
              <a:ext cx="244080" cy="1836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2152019" y="5012251"/>
                <a:ext cx="252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7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14:cNvPr>
              <p14:cNvContentPartPr/>
              <p14:nvPr/>
            </p14:nvContentPartPr>
            <p14:xfrm>
              <a:off x="2173259" y="5121331"/>
              <a:ext cx="164880" cy="126360"/>
            </p14:xfrm>
          </p:contentPart>
        </mc:Choice>
        <mc:Fallback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:cNvPr>
              <p:cNvPicPr/>
              <p:nvPr/>
            </p:nvPicPr>
            <p:blipFill>
              <a:blip r:embed="rId1248"/>
              <a:stretch>
                <a:fillRect/>
              </a:stretch>
            </p:blipFill>
            <p:spPr>
              <a:xfrm>
                <a:off x="2168939" y="5117011"/>
                <a:ext cx="173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9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14:cNvPr>
              <p14:cNvContentPartPr/>
              <p14:nvPr/>
            </p14:nvContentPartPr>
            <p14:xfrm>
              <a:off x="1825139" y="4884451"/>
              <a:ext cx="360" cy="360"/>
            </p14:xfrm>
          </p:contentPart>
        </mc:Choice>
        <mc:Fallback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820819" y="4880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0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14:cNvPr>
              <p14:cNvContentPartPr/>
              <p14:nvPr/>
            </p14:nvContentPartPr>
            <p14:xfrm>
              <a:off x="1824419" y="4884451"/>
              <a:ext cx="2880" cy="2520"/>
            </p14:xfrm>
          </p:contentPart>
        </mc:Choice>
        <mc:Fallback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0099" y="4880131"/>
                <a:ext cx="11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1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14:cNvPr>
              <p14:cNvContentPartPr/>
              <p14:nvPr/>
            </p14:nvContentPartPr>
            <p14:xfrm>
              <a:off x="1659179" y="4807771"/>
              <a:ext cx="284400" cy="21024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:cNvPr>
              <p:cNvPicPr/>
              <p:nvPr/>
            </p:nvPicPr>
            <p:blipFill>
              <a:blip r:embed="rId1252"/>
              <a:stretch>
                <a:fillRect/>
              </a:stretch>
            </p:blipFill>
            <p:spPr>
              <a:xfrm>
                <a:off x="1654859" y="4803451"/>
                <a:ext cx="293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3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14:cNvPr>
              <p14:cNvContentPartPr/>
              <p14:nvPr/>
            </p14:nvContentPartPr>
            <p14:xfrm>
              <a:off x="1667099" y="4860331"/>
              <a:ext cx="235800" cy="10908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:cNvPr>
              <p:cNvPicPr/>
              <p:nvPr/>
            </p:nvPicPr>
            <p:blipFill>
              <a:blip r:embed="rId1254"/>
              <a:stretch>
                <a:fillRect/>
              </a:stretch>
            </p:blipFill>
            <p:spPr>
              <a:xfrm>
                <a:off x="1662779" y="4856011"/>
                <a:ext cx="244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5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14:cNvPr>
              <p14:cNvContentPartPr/>
              <p14:nvPr/>
            </p14:nvContentPartPr>
            <p14:xfrm>
              <a:off x="1028819" y="5150851"/>
              <a:ext cx="159120" cy="78840"/>
            </p14:xfrm>
          </p:contentPart>
        </mc:Choice>
        <mc:Fallback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:cNvPr>
              <p:cNvPicPr/>
              <p:nvPr/>
            </p:nvPicPr>
            <p:blipFill>
              <a:blip r:embed="rId1256"/>
              <a:stretch>
                <a:fillRect/>
              </a:stretch>
            </p:blipFill>
            <p:spPr>
              <a:xfrm>
                <a:off x="1024499" y="5146531"/>
                <a:ext cx="167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7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14:cNvPr>
              <p14:cNvContentPartPr/>
              <p14:nvPr/>
            </p14:nvContentPartPr>
            <p14:xfrm>
              <a:off x="910379" y="5213851"/>
              <a:ext cx="193680" cy="11880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:cNvPr>
              <p:cNvPicPr/>
              <p:nvPr/>
            </p:nvPicPr>
            <p:blipFill>
              <a:blip r:embed="rId1258"/>
              <a:stretch>
                <a:fillRect/>
              </a:stretch>
            </p:blipFill>
            <p:spPr>
              <a:xfrm>
                <a:off x="906059" y="5209531"/>
                <a:ext cx="202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9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14:cNvPr>
              <p14:cNvContentPartPr/>
              <p14:nvPr/>
            </p14:nvContentPartPr>
            <p14:xfrm>
              <a:off x="1969859" y="4726411"/>
              <a:ext cx="495000" cy="615960"/>
            </p14:xfrm>
          </p:contentPart>
        </mc:Choice>
        <mc:Fallback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:cNvPr>
              <p:cNvPicPr/>
              <p:nvPr/>
            </p:nvPicPr>
            <p:blipFill>
              <a:blip r:embed="rId1260"/>
              <a:stretch>
                <a:fillRect/>
              </a:stretch>
            </p:blipFill>
            <p:spPr>
              <a:xfrm>
                <a:off x="1965539" y="4722091"/>
                <a:ext cx="5036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1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14:cNvPr>
              <p14:cNvContentPartPr/>
              <p14:nvPr/>
            </p14:nvContentPartPr>
            <p14:xfrm>
              <a:off x="1896419" y="5732971"/>
              <a:ext cx="14760" cy="101160"/>
            </p14:xfrm>
          </p:contentPart>
        </mc:Choice>
        <mc:Fallback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:cNvPr>
              <p:cNvPicPr/>
              <p:nvPr/>
            </p:nvPicPr>
            <p:blipFill>
              <a:blip r:embed="rId1262"/>
              <a:stretch>
                <a:fillRect/>
              </a:stretch>
            </p:blipFill>
            <p:spPr>
              <a:xfrm>
                <a:off x="1892099" y="5728651"/>
                <a:ext cx="23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3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14:cNvPr>
              <p14:cNvContentPartPr/>
              <p14:nvPr/>
            </p14:nvContentPartPr>
            <p14:xfrm>
              <a:off x="1890659" y="5722171"/>
              <a:ext cx="110520" cy="11160"/>
            </p14:xfrm>
          </p:contentPart>
        </mc:Choice>
        <mc:Fallback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:cNvPr>
              <p:cNvPicPr/>
              <p:nvPr/>
            </p:nvPicPr>
            <p:blipFill>
              <a:blip r:embed="rId1264"/>
              <a:stretch>
                <a:fillRect/>
              </a:stretch>
            </p:blipFill>
            <p:spPr>
              <a:xfrm>
                <a:off x="1886339" y="5717851"/>
                <a:ext cx="119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5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14:cNvPr>
              <p14:cNvContentPartPr/>
              <p14:nvPr/>
            </p14:nvContentPartPr>
            <p14:xfrm>
              <a:off x="1898939" y="5756011"/>
              <a:ext cx="130680" cy="77400"/>
            </p14:xfrm>
          </p:contentPart>
        </mc:Choice>
        <mc:Fallback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:cNvPr>
              <p:cNvPicPr/>
              <p:nvPr/>
            </p:nvPicPr>
            <p:blipFill>
              <a:blip r:embed="rId1266"/>
              <a:stretch>
                <a:fillRect/>
              </a:stretch>
            </p:blipFill>
            <p:spPr>
              <a:xfrm>
                <a:off x="1894619" y="5751691"/>
                <a:ext cx="139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7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14:cNvPr>
              <p14:cNvContentPartPr/>
              <p14:nvPr/>
            </p14:nvContentPartPr>
            <p14:xfrm>
              <a:off x="2081459" y="5740891"/>
              <a:ext cx="56160" cy="83880"/>
            </p14:xfrm>
          </p:contentPart>
        </mc:Choice>
        <mc:Fallback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:cNvPr>
              <p:cNvPicPr/>
              <p:nvPr/>
            </p:nvPicPr>
            <p:blipFill>
              <a:blip r:embed="rId1268"/>
              <a:stretch>
                <a:fillRect/>
              </a:stretch>
            </p:blipFill>
            <p:spPr>
              <a:xfrm>
                <a:off x="2077139" y="5736571"/>
                <a:ext cx="64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9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14:cNvPr>
              <p14:cNvContentPartPr/>
              <p14:nvPr/>
            </p14:nvContentPartPr>
            <p14:xfrm>
              <a:off x="2063099" y="5750971"/>
              <a:ext cx="93600" cy="77400"/>
            </p14:xfrm>
          </p:contentPart>
        </mc:Choice>
        <mc:Fallback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:cNvPr>
              <p:cNvPicPr/>
              <p:nvPr/>
            </p:nvPicPr>
            <p:blipFill>
              <a:blip r:embed="rId1270"/>
              <a:stretch>
                <a:fillRect/>
              </a:stretch>
            </p:blipFill>
            <p:spPr>
              <a:xfrm>
                <a:off x="2058779" y="5746651"/>
                <a:ext cx="102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1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14:cNvPr>
              <p14:cNvContentPartPr/>
              <p14:nvPr/>
            </p14:nvContentPartPr>
            <p14:xfrm>
              <a:off x="1884899" y="5907931"/>
              <a:ext cx="325440" cy="10080"/>
            </p14:xfrm>
          </p:contentPart>
        </mc:Choice>
        <mc:Fallback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:cNvPr>
              <p:cNvPicPr/>
              <p:nvPr/>
            </p:nvPicPr>
            <p:blipFill>
              <a:blip r:embed="rId1272"/>
              <a:stretch>
                <a:fillRect/>
              </a:stretch>
            </p:blipFill>
            <p:spPr>
              <a:xfrm>
                <a:off x="1880579" y="5903611"/>
                <a:ext cx="334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3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14:cNvPr>
              <p14:cNvContentPartPr/>
              <p14:nvPr/>
            </p14:nvContentPartPr>
            <p14:xfrm>
              <a:off x="1981019" y="6020971"/>
              <a:ext cx="223920" cy="13392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:cNvPr>
              <p:cNvPicPr/>
              <p:nvPr/>
            </p:nvPicPr>
            <p:blipFill>
              <a:blip r:embed="rId1274"/>
              <a:stretch>
                <a:fillRect/>
              </a:stretch>
            </p:blipFill>
            <p:spPr>
              <a:xfrm>
                <a:off x="1976699" y="6016651"/>
                <a:ext cx="232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5">
            <p14:nvContentPartPr>
              <p14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14:cNvPr>
              <p14:cNvContentPartPr/>
              <p14:nvPr/>
            </p14:nvContentPartPr>
            <p14:xfrm>
              <a:off x="2546939" y="5890291"/>
              <a:ext cx="150840" cy="25920"/>
            </p14:xfrm>
          </p:contentPart>
        </mc:Choice>
        <mc:Fallback>
          <p:pic>
            <p:nvPicPr>
              <p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:cNvPr>
              <p:cNvPicPr/>
              <p:nvPr/>
            </p:nvPicPr>
            <p:blipFill>
              <a:blip r:embed="rId1276"/>
              <a:stretch>
                <a:fillRect/>
              </a:stretch>
            </p:blipFill>
            <p:spPr>
              <a:xfrm>
                <a:off x="2542619" y="5885971"/>
                <a:ext cx="159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7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14:cNvPr>
              <p14:cNvContentPartPr/>
              <p14:nvPr/>
            </p14:nvContentPartPr>
            <p14:xfrm>
              <a:off x="2916659" y="5693011"/>
              <a:ext cx="168120" cy="119520"/>
            </p14:xfrm>
          </p:contentPart>
        </mc:Choice>
        <mc:Fallback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:cNvPr>
              <p:cNvPicPr/>
              <p:nvPr/>
            </p:nvPicPr>
            <p:blipFill>
              <a:blip r:embed="rId1278"/>
              <a:stretch>
                <a:fillRect/>
              </a:stretch>
            </p:blipFill>
            <p:spPr>
              <a:xfrm>
                <a:off x="2912339" y="5688691"/>
                <a:ext cx="176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9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14:cNvPr>
              <p14:cNvContentPartPr/>
              <p14:nvPr/>
            </p14:nvContentPartPr>
            <p14:xfrm>
              <a:off x="3160739" y="5221771"/>
              <a:ext cx="322560" cy="20160"/>
            </p14:xfrm>
          </p:contentPart>
        </mc:Choice>
        <mc:Fallback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:cNvPr>
              <p:cNvPicPr/>
              <p:nvPr/>
            </p:nvPicPr>
            <p:blipFill>
              <a:blip r:embed="rId1280"/>
              <a:stretch>
                <a:fillRect/>
              </a:stretch>
            </p:blipFill>
            <p:spPr>
              <a:xfrm>
                <a:off x="3156419" y="5217451"/>
                <a:ext cx="331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1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14:cNvPr>
              <p14:cNvContentPartPr/>
              <p14:nvPr/>
            </p14:nvContentPartPr>
            <p14:xfrm>
              <a:off x="3113939" y="4872931"/>
              <a:ext cx="479880" cy="54720"/>
            </p14:xfrm>
          </p:contentPart>
        </mc:Choice>
        <mc:Fallback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:cNvPr>
              <p:cNvPicPr/>
              <p:nvPr/>
            </p:nvPicPr>
            <p:blipFill>
              <a:blip r:embed="rId1282"/>
              <a:stretch>
                <a:fillRect/>
              </a:stretch>
            </p:blipFill>
            <p:spPr>
              <a:xfrm>
                <a:off x="3109619" y="4868611"/>
                <a:ext cx="488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3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14:cNvPr>
              <p14:cNvContentPartPr/>
              <p14:nvPr/>
            </p14:nvContentPartPr>
            <p14:xfrm>
              <a:off x="3910619" y="5366131"/>
              <a:ext cx="218880" cy="75600"/>
            </p14:xfrm>
          </p:contentPart>
        </mc:Choice>
        <mc:Fallback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:cNvPr>
              <p:cNvPicPr/>
              <p:nvPr/>
            </p:nvPicPr>
            <p:blipFill>
              <a:blip r:embed="rId1284"/>
              <a:stretch>
                <a:fillRect/>
              </a:stretch>
            </p:blipFill>
            <p:spPr>
              <a:xfrm>
                <a:off x="3906299" y="5361811"/>
                <a:ext cx="22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5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14:cNvPr>
              <p14:cNvContentPartPr/>
              <p14:nvPr/>
            </p14:nvContentPartPr>
            <p14:xfrm>
              <a:off x="2843939" y="5867971"/>
              <a:ext cx="309960" cy="18000"/>
            </p14:xfrm>
          </p:contentPart>
        </mc:Choice>
        <mc:Fallback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2839619" y="5863651"/>
                <a:ext cx="318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7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14:cNvPr>
              <p14:cNvContentPartPr/>
              <p14:nvPr/>
            </p14:nvContentPartPr>
            <p14:xfrm>
              <a:off x="2813699" y="5964091"/>
              <a:ext cx="153360" cy="139320"/>
            </p14:xfrm>
          </p:contentPart>
        </mc:Choice>
        <mc:Fallback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809379" y="5959771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9">
            <p14:nvContentPartPr>
              <p14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14:cNvPr>
              <p14:cNvContentPartPr/>
              <p14:nvPr/>
            </p14:nvContentPartPr>
            <p14:xfrm>
              <a:off x="2847899" y="6103411"/>
              <a:ext cx="131400" cy="9000"/>
            </p14:xfrm>
          </p:contentPart>
        </mc:Choice>
        <mc:Fallback>
          <p:pic>
            <p:nvPicPr>
              <p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2843579" y="6099091"/>
                <a:ext cx="140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1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14:cNvPr>
              <p14:cNvContentPartPr/>
              <p14:nvPr/>
            </p14:nvContentPartPr>
            <p14:xfrm>
              <a:off x="3003419" y="5969131"/>
              <a:ext cx="196200" cy="95400"/>
            </p14:xfrm>
          </p:contentPart>
        </mc:Choice>
        <mc:Fallback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2999099" y="5964811"/>
                <a:ext cx="204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3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14:cNvPr>
              <p14:cNvContentPartPr/>
              <p14:nvPr/>
            </p14:nvContentPartPr>
            <p14:xfrm>
              <a:off x="3245699" y="5617051"/>
              <a:ext cx="88200" cy="130320"/>
            </p14:xfrm>
          </p:contentPart>
        </mc:Choice>
        <mc:Fallback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3241379" y="5612731"/>
                <a:ext cx="96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5">
            <p14:nvContentPartPr>
              <p14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14:cNvPr>
              <p14:cNvContentPartPr/>
              <p14:nvPr/>
            </p14:nvContentPartPr>
            <p14:xfrm>
              <a:off x="3302219" y="5633611"/>
              <a:ext cx="57240" cy="125640"/>
            </p14:xfrm>
          </p:contentPart>
        </mc:Choice>
        <mc:Fallback>
          <p:pic>
            <p:nvPicPr>
              <p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:cNvPr>
              <p:cNvPicPr/>
              <p:nvPr/>
            </p:nvPicPr>
            <p:blipFill>
              <a:blip r:embed="rId1296"/>
              <a:stretch>
                <a:fillRect/>
              </a:stretch>
            </p:blipFill>
            <p:spPr>
              <a:xfrm>
                <a:off x="3297899" y="5629291"/>
                <a:ext cx="65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7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14:cNvPr>
              <p14:cNvContentPartPr/>
              <p14:nvPr/>
            </p14:nvContentPartPr>
            <p14:xfrm>
              <a:off x="3252179" y="5636491"/>
              <a:ext cx="219600" cy="113040"/>
            </p14:xfrm>
          </p:contentPart>
        </mc:Choice>
        <mc:Fallback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3247859" y="5632171"/>
                <a:ext cx="228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9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14:cNvPr>
              <p14:cNvContentPartPr/>
              <p14:nvPr/>
            </p14:nvContentPartPr>
            <p14:xfrm>
              <a:off x="3349019" y="5611291"/>
              <a:ext cx="128880" cy="26280"/>
            </p14:xfrm>
          </p:contentPart>
        </mc:Choice>
        <mc:Fallback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3344699" y="5606971"/>
                <a:ext cx="137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1">
            <p14:nvContentPartPr>
              <p14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14:cNvPr>
              <p14:cNvContentPartPr/>
              <p14:nvPr/>
            </p14:nvContentPartPr>
            <p14:xfrm>
              <a:off x="3386099" y="5723611"/>
              <a:ext cx="106560" cy="7200"/>
            </p14:xfrm>
          </p:contentPart>
        </mc:Choice>
        <mc:Fallback>
          <p:pic>
            <p:nvPicPr>
              <p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3381779" y="5719291"/>
                <a:ext cx="1152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3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14:cNvPr>
              <p14:cNvContentPartPr/>
              <p14:nvPr/>
            </p14:nvContentPartPr>
            <p14:xfrm>
              <a:off x="3513179" y="5594731"/>
              <a:ext cx="124200" cy="124560"/>
            </p14:xfrm>
          </p:contentPart>
        </mc:Choice>
        <mc:Fallback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3508859" y="5590411"/>
                <a:ext cx="132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5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14:cNvPr>
              <p14:cNvContentPartPr/>
              <p14:nvPr/>
            </p14:nvContentPartPr>
            <p14:xfrm>
              <a:off x="3277739" y="5792731"/>
              <a:ext cx="389160" cy="43200"/>
            </p14:xfrm>
          </p:contentPart>
        </mc:Choice>
        <mc:Fallback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3273419" y="5788411"/>
                <a:ext cx="397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7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14:cNvPr>
              <p14:cNvContentPartPr/>
              <p14:nvPr/>
            </p14:nvContentPartPr>
            <p14:xfrm>
              <a:off x="3367019" y="5945011"/>
              <a:ext cx="8640" cy="133200"/>
            </p14:xfrm>
          </p:contentPart>
        </mc:Choice>
        <mc:Fallback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3362699" y="5940691"/>
                <a:ext cx="17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9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14:cNvPr>
              <p14:cNvContentPartPr/>
              <p14:nvPr/>
            </p14:nvContentPartPr>
            <p14:xfrm>
              <a:off x="3306899" y="5917651"/>
              <a:ext cx="159120" cy="21600"/>
            </p14:xfrm>
          </p:contentPart>
        </mc:Choice>
        <mc:Fallback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3302579" y="5913331"/>
                <a:ext cx="167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1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14:cNvPr>
              <p14:cNvContentPartPr/>
              <p14:nvPr/>
            </p14:nvContentPartPr>
            <p14:xfrm>
              <a:off x="3307619" y="6046171"/>
              <a:ext cx="158400" cy="37800"/>
            </p14:xfrm>
          </p:contentPart>
        </mc:Choice>
        <mc:Fallback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3303299" y="6041851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3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14:cNvPr>
              <p14:cNvContentPartPr/>
              <p14:nvPr/>
            </p14:nvContentPartPr>
            <p14:xfrm>
              <a:off x="3490499" y="5898931"/>
              <a:ext cx="151200" cy="169200"/>
            </p14:xfrm>
          </p:contentPart>
        </mc:Choice>
        <mc:Fallback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3486179" y="5894611"/>
                <a:ext cx="159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14:cNvPr>
              <p14:cNvContentPartPr/>
              <p14:nvPr/>
            </p14:nvContentPartPr>
            <p14:xfrm>
              <a:off x="2800379" y="4801651"/>
              <a:ext cx="91800" cy="12672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2796059" y="4797331"/>
                <a:ext cx="1004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14:cNvPr>
              <p14:cNvContentPartPr/>
              <p14:nvPr/>
            </p14:nvContentPartPr>
            <p14:xfrm>
              <a:off x="2785979" y="4982011"/>
              <a:ext cx="173520" cy="1368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2781659" y="4977691"/>
                <a:ext cx="182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14:cNvPr>
              <p14:cNvContentPartPr/>
              <p14:nvPr/>
            </p14:nvContentPartPr>
            <p14:xfrm>
              <a:off x="2782379" y="5060491"/>
              <a:ext cx="146160" cy="12060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2778059" y="5056171"/>
                <a:ext cx="154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1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14:cNvPr>
              <p14:cNvContentPartPr/>
              <p14:nvPr/>
            </p14:nvContentPartPr>
            <p14:xfrm>
              <a:off x="3072179" y="4973731"/>
              <a:ext cx="2160" cy="11160"/>
            </p14:xfrm>
          </p:contentPart>
        </mc:Choice>
        <mc:Fallback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3067859" y="4969411"/>
                <a:ext cx="10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3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14:cNvPr>
              <p14:cNvContentPartPr/>
              <p14:nvPr/>
            </p14:nvContentPartPr>
            <p14:xfrm>
              <a:off x="3113579" y="4779331"/>
              <a:ext cx="86040" cy="11628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3109259" y="4775011"/>
                <a:ext cx="94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5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14:cNvPr>
              <p14:cNvContentPartPr/>
              <p14:nvPr/>
            </p14:nvContentPartPr>
            <p14:xfrm>
              <a:off x="3179819" y="4781851"/>
              <a:ext cx="80640" cy="10944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3175499" y="4777531"/>
                <a:ext cx="89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7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14:cNvPr>
              <p14:cNvContentPartPr/>
              <p14:nvPr/>
            </p14:nvContentPartPr>
            <p14:xfrm>
              <a:off x="3128339" y="4891291"/>
              <a:ext cx="139680" cy="1404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3124019" y="4886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9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14:cNvPr>
              <p14:cNvContentPartPr/>
              <p14:nvPr/>
            </p14:nvContentPartPr>
            <p14:xfrm>
              <a:off x="3363059" y="4752331"/>
              <a:ext cx="19800" cy="12780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3358739" y="4748011"/>
                <a:ext cx="28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1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14:cNvPr>
              <p14:cNvContentPartPr/>
              <p14:nvPr/>
            </p14:nvContentPartPr>
            <p14:xfrm>
              <a:off x="3304739" y="4851331"/>
              <a:ext cx="129960" cy="29520"/>
            </p14:xfrm>
          </p:contentPart>
        </mc:Choice>
        <mc:Fallback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3300419" y="4847011"/>
                <a:ext cx="138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3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14:cNvPr>
              <p14:cNvContentPartPr/>
              <p14:nvPr/>
            </p14:nvContentPartPr>
            <p14:xfrm>
              <a:off x="3299699" y="4739371"/>
              <a:ext cx="117000" cy="1188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3295379" y="4735051"/>
                <a:ext cx="125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5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14:cNvPr>
              <p14:cNvContentPartPr/>
              <p14:nvPr/>
            </p14:nvContentPartPr>
            <p14:xfrm>
              <a:off x="3444419" y="4723531"/>
              <a:ext cx="118440" cy="12780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3440099" y="4719211"/>
                <a:ext cx="127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14:cNvPr>
              <p14:cNvContentPartPr/>
              <p14:nvPr/>
            </p14:nvContentPartPr>
            <p14:xfrm>
              <a:off x="3195299" y="4918651"/>
              <a:ext cx="390960" cy="4968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3190979" y="4914331"/>
                <a:ext cx="399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9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14:cNvPr>
              <p14:cNvContentPartPr/>
              <p14:nvPr/>
            </p14:nvContentPartPr>
            <p14:xfrm>
              <a:off x="3206099" y="5050051"/>
              <a:ext cx="64080" cy="10548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3201779" y="5045731"/>
                <a:ext cx="727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1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14:cNvPr>
              <p14:cNvContentPartPr/>
              <p14:nvPr/>
            </p14:nvContentPartPr>
            <p14:xfrm>
              <a:off x="3244259" y="5044291"/>
              <a:ext cx="49680" cy="14400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3239939" y="5039971"/>
                <a:ext cx="58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3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14:cNvPr>
              <p14:cNvContentPartPr/>
              <p14:nvPr/>
            </p14:nvContentPartPr>
            <p14:xfrm>
              <a:off x="3199259" y="5153011"/>
              <a:ext cx="118440" cy="2232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3194939" y="5148691"/>
                <a:ext cx="12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5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14:cNvPr>
              <p14:cNvContentPartPr/>
              <p14:nvPr/>
            </p14:nvContentPartPr>
            <p14:xfrm>
              <a:off x="3360539" y="5045371"/>
              <a:ext cx="150120" cy="120600"/>
            </p14:xfrm>
          </p:contentPart>
        </mc:Choice>
        <mc:Fallback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3356219" y="5041051"/>
                <a:ext cx="158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7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14:cNvPr>
              <p14:cNvContentPartPr/>
              <p14:nvPr/>
            </p14:nvContentPartPr>
            <p14:xfrm>
              <a:off x="3740699" y="4716691"/>
              <a:ext cx="155160" cy="10296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736379" y="4712371"/>
                <a:ext cx="163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9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14:cNvPr>
              <p14:cNvContentPartPr/>
              <p14:nvPr/>
            </p14:nvContentPartPr>
            <p14:xfrm>
              <a:off x="3743939" y="4876531"/>
              <a:ext cx="181080" cy="2412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739619" y="4872211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1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14:cNvPr>
              <p14:cNvContentPartPr/>
              <p14:nvPr/>
            </p14:nvContentPartPr>
            <p14:xfrm>
              <a:off x="3710819" y="5008291"/>
              <a:ext cx="7920" cy="10764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3706499" y="5003971"/>
                <a:ext cx="16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3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14:cNvPr>
              <p14:cNvContentPartPr/>
              <p14:nvPr/>
            </p14:nvContentPartPr>
            <p14:xfrm>
              <a:off x="3701819" y="4987051"/>
              <a:ext cx="92520" cy="1332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3697499" y="4982731"/>
                <a:ext cx="101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5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14:cNvPr>
              <p14:cNvContentPartPr/>
              <p14:nvPr/>
            </p14:nvContentPartPr>
            <p14:xfrm>
              <a:off x="3698579" y="5037811"/>
              <a:ext cx="128880" cy="7560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3694259" y="5033491"/>
                <a:ext cx="13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7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14:cNvPr>
              <p14:cNvContentPartPr/>
              <p14:nvPr/>
            </p14:nvContentPartPr>
            <p14:xfrm>
              <a:off x="3842939" y="5009011"/>
              <a:ext cx="93600" cy="9432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3838619" y="5004691"/>
                <a:ext cx="102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9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14:cNvPr>
              <p14:cNvContentPartPr/>
              <p14:nvPr/>
            </p14:nvContentPartPr>
            <p14:xfrm>
              <a:off x="4057499" y="4874371"/>
              <a:ext cx="20880" cy="2340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4053179" y="4870051"/>
                <a:ext cx="29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1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14:cNvPr>
              <p14:cNvContentPartPr/>
              <p14:nvPr/>
            </p14:nvContentPartPr>
            <p14:xfrm>
              <a:off x="4175219" y="4652611"/>
              <a:ext cx="14040" cy="12240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4170899" y="4648291"/>
                <a:ext cx="22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3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14:cNvPr>
              <p14:cNvContentPartPr/>
              <p14:nvPr/>
            </p14:nvContentPartPr>
            <p14:xfrm>
              <a:off x="4158299" y="4647931"/>
              <a:ext cx="108720" cy="504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4153979" y="4643611"/>
                <a:ext cx="117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14:cNvPr>
              <p14:cNvContentPartPr/>
              <p14:nvPr/>
            </p14:nvContentPartPr>
            <p14:xfrm>
              <a:off x="4176299" y="4712731"/>
              <a:ext cx="109800" cy="6696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4171979" y="4708411"/>
                <a:ext cx="11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14:cNvPr>
              <p14:cNvContentPartPr/>
              <p14:nvPr/>
            </p14:nvContentPartPr>
            <p14:xfrm>
              <a:off x="4318859" y="4667731"/>
              <a:ext cx="80280" cy="10800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4314539" y="4663411"/>
                <a:ext cx="8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9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14:cNvPr>
              <p14:cNvContentPartPr/>
              <p14:nvPr/>
            </p14:nvContentPartPr>
            <p14:xfrm>
              <a:off x="4320299" y="4705891"/>
              <a:ext cx="103320" cy="61560"/>
            </p14:xfrm>
          </p:contentPart>
        </mc:Choice>
        <mc:Fallback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:cNvPr>
              <p:cNvPicPr/>
              <p:nvPr/>
            </p:nvPicPr>
            <p:blipFill>
              <a:blip r:embed="rId1370"/>
              <a:stretch>
                <a:fillRect/>
              </a:stretch>
            </p:blipFill>
            <p:spPr>
              <a:xfrm>
                <a:off x="4315979" y="4701571"/>
                <a:ext cx="11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1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14:cNvPr>
              <p14:cNvContentPartPr/>
              <p14:nvPr/>
            </p14:nvContentPartPr>
            <p14:xfrm>
              <a:off x="4236779" y="4847371"/>
              <a:ext cx="360" cy="36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32459" y="4843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2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14:cNvPr>
              <p14:cNvContentPartPr/>
              <p14:nvPr/>
            </p14:nvContentPartPr>
            <p14:xfrm>
              <a:off x="4159019" y="4819291"/>
              <a:ext cx="296640" cy="4932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4154699" y="4814971"/>
                <a:ext cx="3052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4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14:cNvPr>
              <p14:cNvContentPartPr/>
              <p14:nvPr/>
            </p14:nvContentPartPr>
            <p14:xfrm>
              <a:off x="4225979" y="4933411"/>
              <a:ext cx="174960" cy="10512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4221659" y="4929091"/>
                <a:ext cx="183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6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14:cNvPr>
              <p14:cNvContentPartPr/>
              <p14:nvPr/>
            </p14:nvContentPartPr>
            <p14:xfrm>
              <a:off x="3841139" y="5524891"/>
              <a:ext cx="360" cy="36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836819" y="55205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7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14:cNvPr>
              <p14:cNvContentPartPr/>
              <p14:nvPr/>
            </p14:nvContentPartPr>
            <p14:xfrm>
              <a:off x="3639539" y="5246971"/>
              <a:ext cx="236520" cy="234000"/>
            </p14:xfrm>
          </p:contentPart>
        </mc:Choice>
        <mc:Fallback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:cNvPr>
              <p:cNvPicPr/>
              <p:nvPr/>
            </p:nvPicPr>
            <p:blipFill>
              <a:blip r:embed="rId1378"/>
              <a:stretch>
                <a:fillRect/>
              </a:stretch>
            </p:blipFill>
            <p:spPr>
              <a:xfrm>
                <a:off x="3635219" y="5242651"/>
                <a:ext cx="245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9">
            <p14:nvContentPartPr>
              <p14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14:cNvPr>
              <p14:cNvContentPartPr/>
              <p14:nvPr/>
            </p14:nvContentPartPr>
            <p14:xfrm>
              <a:off x="3622619" y="4656931"/>
              <a:ext cx="291600" cy="162000"/>
            </p14:xfrm>
          </p:contentPart>
        </mc:Choice>
        <mc:Fallback>
          <p:pic>
            <p:nvPicPr>
              <p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:cNvPr>
              <p:cNvPicPr/>
              <p:nvPr/>
            </p:nvPicPr>
            <p:blipFill>
              <a:blip r:embed="rId1380"/>
              <a:stretch>
                <a:fillRect/>
              </a:stretch>
            </p:blipFill>
            <p:spPr>
              <a:xfrm>
                <a:off x="3618299" y="4652611"/>
                <a:ext cx="300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1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14:cNvPr>
              <p14:cNvContentPartPr/>
              <p14:nvPr/>
            </p14:nvContentPartPr>
            <p14:xfrm>
              <a:off x="3758699" y="4770331"/>
              <a:ext cx="11880" cy="17280"/>
            </p14:xfrm>
          </p:contentPart>
        </mc:Choice>
        <mc:Fallback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3754379" y="4766011"/>
                <a:ext cx="20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2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14:cNvPr>
              <p14:cNvContentPartPr/>
              <p14:nvPr/>
            </p14:nvContentPartPr>
            <p14:xfrm>
              <a:off x="2768699" y="5184331"/>
              <a:ext cx="48240" cy="44640"/>
            </p14:xfrm>
          </p:contentPart>
        </mc:Choice>
        <mc:Fallback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2764379" y="5180011"/>
                <a:ext cx="56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4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14:cNvPr>
              <p14:cNvContentPartPr/>
              <p14:nvPr/>
            </p14:nvContentPartPr>
            <p14:xfrm>
              <a:off x="4070819" y="4541011"/>
              <a:ext cx="498240" cy="593280"/>
            </p14:xfrm>
          </p:contentPart>
        </mc:Choice>
        <mc:Fallback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4066499" y="4536691"/>
                <a:ext cx="5068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6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14:cNvPr>
              <p14:cNvContentPartPr/>
              <p14:nvPr/>
            </p14:nvContentPartPr>
            <p14:xfrm>
              <a:off x="3871019" y="5799931"/>
              <a:ext cx="56520" cy="37800"/>
            </p14:xfrm>
          </p:contentPart>
        </mc:Choice>
        <mc:Fallback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3866699" y="5795611"/>
                <a:ext cx="65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8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14:cNvPr>
              <p14:cNvContentPartPr/>
              <p14:nvPr/>
            </p14:nvContentPartPr>
            <p14:xfrm>
              <a:off x="4112939" y="5558731"/>
              <a:ext cx="14760" cy="160200"/>
            </p14:xfrm>
          </p:contentPart>
        </mc:Choice>
        <mc:Fallback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108619" y="5554411"/>
                <a:ext cx="2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0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14:cNvPr>
              <p14:cNvContentPartPr/>
              <p14:nvPr/>
            </p14:nvContentPartPr>
            <p14:xfrm>
              <a:off x="4097099" y="5562331"/>
              <a:ext cx="124920" cy="23760"/>
            </p14:xfrm>
          </p:contentPart>
        </mc:Choice>
        <mc:Fallback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092779" y="5558011"/>
                <a:ext cx="133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2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14:cNvPr>
              <p14:cNvContentPartPr/>
              <p14:nvPr/>
            </p14:nvContentPartPr>
            <p14:xfrm>
              <a:off x="4111499" y="5627851"/>
              <a:ext cx="137880" cy="81000"/>
            </p14:xfrm>
          </p:contentPart>
        </mc:Choice>
        <mc:Fallback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4107179" y="5623531"/>
                <a:ext cx="146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4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14:cNvPr>
              <p14:cNvContentPartPr/>
              <p14:nvPr/>
            </p14:nvContentPartPr>
            <p14:xfrm>
              <a:off x="4273139" y="5617771"/>
              <a:ext cx="128160" cy="88920"/>
            </p14:xfrm>
          </p:contentPart>
        </mc:Choice>
        <mc:Fallback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4268819" y="5613451"/>
                <a:ext cx="136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6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14:cNvPr>
              <p14:cNvContentPartPr/>
              <p14:nvPr/>
            </p14:nvContentPartPr>
            <p14:xfrm>
              <a:off x="4133459" y="5764651"/>
              <a:ext cx="284760" cy="23760"/>
            </p14:xfrm>
          </p:contentPart>
        </mc:Choice>
        <mc:Fallback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4129139" y="5760331"/>
                <a:ext cx="293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8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14:cNvPr>
              <p14:cNvContentPartPr/>
              <p14:nvPr/>
            </p14:nvContentPartPr>
            <p14:xfrm>
              <a:off x="4168739" y="5839531"/>
              <a:ext cx="216000" cy="122760"/>
            </p14:xfrm>
          </p:contentPart>
        </mc:Choice>
        <mc:Fallback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4164419" y="5835211"/>
                <a:ext cx="224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0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14:cNvPr>
              <p14:cNvContentPartPr/>
              <p14:nvPr/>
            </p14:nvContentPartPr>
            <p14:xfrm>
              <a:off x="2777699" y="5552251"/>
              <a:ext cx="418680" cy="534600"/>
            </p14:xfrm>
          </p:contentPart>
        </mc:Choice>
        <mc:Fallback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2773379" y="5547931"/>
                <a:ext cx="427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2">
            <p14:nvContentPartPr>
              <p14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14:cNvPr>
              <p14:cNvContentPartPr/>
              <p14:nvPr/>
            </p14:nvContentPartPr>
            <p14:xfrm>
              <a:off x="3179099" y="5493571"/>
              <a:ext cx="559440" cy="573840"/>
            </p14:xfrm>
          </p:contentPart>
        </mc:Choice>
        <mc:Fallback>
          <p:pic>
            <p:nvPicPr>
              <p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3174779" y="5489251"/>
                <a:ext cx="568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4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14:cNvPr>
              <p14:cNvContentPartPr/>
              <p14:nvPr/>
            </p14:nvContentPartPr>
            <p14:xfrm>
              <a:off x="2773019" y="6105211"/>
              <a:ext cx="412200" cy="11376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2768699" y="6100891"/>
                <a:ext cx="420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6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14:cNvPr>
              <p14:cNvContentPartPr/>
              <p14:nvPr/>
            </p14:nvContentPartPr>
            <p14:xfrm>
              <a:off x="3188459" y="6092611"/>
              <a:ext cx="334080" cy="90000"/>
            </p14:xfrm>
          </p:contentPart>
        </mc:Choice>
        <mc:Fallback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3184139" y="6088291"/>
                <a:ext cx="342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8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14:cNvPr>
              <p14:cNvContentPartPr/>
              <p14:nvPr/>
            </p14:nvContentPartPr>
            <p14:xfrm>
              <a:off x="3135539" y="6219331"/>
              <a:ext cx="171720" cy="11772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3131219" y="6215011"/>
                <a:ext cx="180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0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14:cNvPr>
              <p14:cNvContentPartPr/>
              <p14:nvPr/>
            </p14:nvContentPartPr>
            <p14:xfrm>
              <a:off x="3331019" y="6265771"/>
              <a:ext cx="9360" cy="70560"/>
            </p14:xfrm>
          </p:contentPart>
        </mc:Choice>
        <mc:Fallback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3326699" y="6261451"/>
                <a:ext cx="18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2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14:cNvPr>
              <p14:cNvContentPartPr/>
              <p14:nvPr/>
            </p14:nvContentPartPr>
            <p14:xfrm>
              <a:off x="3286739" y="6246331"/>
              <a:ext cx="90360" cy="13680"/>
            </p14:xfrm>
          </p:contentPart>
        </mc:Choice>
        <mc:Fallback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3282419" y="6242011"/>
                <a:ext cx="99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4">
            <p14:nvContentPartPr>
              <p14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14:cNvPr>
              <p14:cNvContentPartPr/>
              <p14:nvPr/>
            </p14:nvContentPartPr>
            <p14:xfrm>
              <a:off x="3282059" y="6328051"/>
              <a:ext cx="115200" cy="19080"/>
            </p14:xfrm>
          </p:contentPart>
        </mc:Choice>
        <mc:Fallback>
          <p:pic>
            <p:nvPicPr>
              <p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3277739" y="6323731"/>
                <a:ext cx="123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6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14:cNvPr>
              <p14:cNvContentPartPr/>
              <p14:nvPr/>
            </p14:nvContentPartPr>
            <p14:xfrm>
              <a:off x="3434699" y="6211051"/>
              <a:ext cx="119160" cy="12420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3430379" y="6206731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8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14:cNvPr>
              <p14:cNvContentPartPr/>
              <p14:nvPr/>
            </p14:nvContentPartPr>
            <p14:xfrm>
              <a:off x="1073099" y="5610571"/>
              <a:ext cx="417600" cy="657000"/>
            </p14:xfrm>
          </p:contentPart>
        </mc:Choice>
        <mc:Fallback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1068779" y="5606251"/>
                <a:ext cx="42624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0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14:cNvPr>
              <p14:cNvContentPartPr/>
              <p14:nvPr/>
            </p14:nvContentPartPr>
            <p14:xfrm>
              <a:off x="1807859" y="5565571"/>
              <a:ext cx="501840" cy="70308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1803539" y="5561251"/>
                <a:ext cx="51048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2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14:cNvPr>
              <p14:cNvContentPartPr/>
              <p14:nvPr/>
            </p14:nvContentPartPr>
            <p14:xfrm>
              <a:off x="3996659" y="5410771"/>
              <a:ext cx="589680" cy="663120"/>
            </p14:xfrm>
          </p:contentPart>
        </mc:Choice>
        <mc:Fallback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3992339" y="5406451"/>
                <a:ext cx="5983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4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14:cNvPr>
              <p14:cNvContentPartPr/>
              <p14:nvPr/>
            </p14:nvContentPartPr>
            <p14:xfrm>
              <a:off x="2048339" y="6458731"/>
              <a:ext cx="144000" cy="2448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2044019" y="6454411"/>
                <a:ext cx="152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6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14:cNvPr>
              <p14:cNvContentPartPr/>
              <p14:nvPr/>
            </p14:nvContentPartPr>
            <p14:xfrm>
              <a:off x="2279819" y="6416251"/>
              <a:ext cx="176760" cy="208080"/>
            </p14:xfrm>
          </p:contentPart>
        </mc:Choice>
        <mc:Fallback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275499" y="6411931"/>
                <a:ext cx="185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8">
            <p14:nvContentPartPr>
              <p14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14:cNvPr>
              <p14:cNvContentPartPr/>
              <p14:nvPr/>
            </p14:nvContentPartPr>
            <p14:xfrm>
              <a:off x="2523539" y="6544411"/>
              <a:ext cx="23040" cy="88560"/>
            </p14:xfrm>
          </p:contentPart>
        </mc:Choice>
        <mc:Fallback>
          <p:pic>
            <p:nvPicPr>
              <p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2519219" y="6540091"/>
                <a:ext cx="3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0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14:cNvPr>
              <p14:cNvContentPartPr/>
              <p14:nvPr/>
            </p14:nvContentPartPr>
            <p14:xfrm>
              <a:off x="2573579" y="6550531"/>
              <a:ext cx="121320" cy="10836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2569259" y="6546211"/>
                <a:ext cx="129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2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14:cNvPr>
              <p14:cNvContentPartPr/>
              <p14:nvPr/>
            </p14:nvContentPartPr>
            <p14:xfrm>
              <a:off x="2951939" y="6455491"/>
              <a:ext cx="7560" cy="114120"/>
            </p14:xfrm>
          </p:contentPart>
        </mc:Choice>
        <mc:Fallback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2947619" y="6451171"/>
                <a:ext cx="16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4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14:cNvPr>
              <p14:cNvContentPartPr/>
              <p14:nvPr/>
            </p14:nvContentPartPr>
            <p14:xfrm>
              <a:off x="2892539" y="6484651"/>
              <a:ext cx="154800" cy="14400"/>
            </p14:xfrm>
          </p:contentPart>
        </mc:Choice>
        <mc:Fallback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2888219" y="6480331"/>
                <a:ext cx="163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6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14:cNvPr>
              <p14:cNvContentPartPr/>
              <p14:nvPr/>
            </p14:nvContentPartPr>
            <p14:xfrm>
              <a:off x="3250379" y="6437131"/>
              <a:ext cx="142920" cy="103320"/>
            </p14:xfrm>
          </p:contentPart>
        </mc:Choice>
        <mc:Fallback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3246059" y="6432811"/>
                <a:ext cx="151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8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14:cNvPr>
              <p14:cNvContentPartPr/>
              <p14:nvPr/>
            </p14:nvContentPartPr>
            <p14:xfrm>
              <a:off x="3579779" y="6328771"/>
              <a:ext cx="122400" cy="315360"/>
            </p14:xfrm>
          </p:contentPart>
        </mc:Choice>
        <mc:Fallback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3575459" y="6324451"/>
                <a:ext cx="131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0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14:cNvPr>
              <p14:cNvContentPartPr/>
              <p14:nvPr/>
            </p14:nvContentPartPr>
            <p14:xfrm>
              <a:off x="359219" y="6548731"/>
              <a:ext cx="199080" cy="9000"/>
            </p14:xfrm>
          </p:contentPart>
        </mc:Choice>
        <mc:Fallback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354899" y="6544411"/>
                <a:ext cx="207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2">
            <p14:nvContentPartPr>
              <p14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14:cNvPr>
              <p14:cNvContentPartPr/>
              <p14:nvPr/>
            </p14:nvContentPartPr>
            <p14:xfrm>
              <a:off x="388379" y="6577171"/>
              <a:ext cx="221040" cy="24840"/>
            </p14:xfrm>
          </p:contentPart>
        </mc:Choice>
        <mc:Fallback>
          <p:pic>
            <p:nvPicPr>
              <p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384059" y="6572851"/>
                <a:ext cx="229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4">
            <p14:nvContentPartPr>
              <p14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14:cNvPr>
              <p14:cNvContentPartPr/>
              <p14:nvPr/>
            </p14:nvContentPartPr>
            <p14:xfrm>
              <a:off x="729299" y="6405451"/>
              <a:ext cx="5760" cy="88920"/>
            </p14:xfrm>
          </p:contentPart>
        </mc:Choice>
        <mc:Fallback>
          <p:pic>
            <p:nvPicPr>
              <p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724979" y="6401131"/>
                <a:ext cx="14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6">
            <p14:nvContentPartPr>
              <p14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14:cNvPr>
              <p14:cNvContentPartPr/>
              <p14:nvPr/>
            </p14:nvContentPartPr>
            <p14:xfrm>
              <a:off x="733979" y="6386011"/>
              <a:ext cx="108000" cy="7920"/>
            </p14:xfrm>
          </p:contentPart>
        </mc:Choice>
        <mc:Fallback>
          <p:pic>
            <p:nvPicPr>
              <p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729659" y="6381691"/>
                <a:ext cx="1166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8">
            <p14:nvContentPartPr>
              <p14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14:cNvPr>
              <p14:cNvContentPartPr/>
              <p14:nvPr/>
            </p14:nvContentPartPr>
            <p14:xfrm>
              <a:off x="738299" y="6425251"/>
              <a:ext cx="117000" cy="64440"/>
            </p14:xfrm>
          </p:contentPart>
        </mc:Choice>
        <mc:Fallback>
          <p:pic>
            <p:nvPicPr>
              <p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733979" y="6420931"/>
                <a:ext cx="125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0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14:cNvPr>
              <p14:cNvContentPartPr/>
              <p14:nvPr/>
            </p14:nvContentPartPr>
            <p14:xfrm>
              <a:off x="914699" y="6406531"/>
              <a:ext cx="56880" cy="82440"/>
            </p14:xfrm>
          </p:contentPart>
        </mc:Choice>
        <mc:Fallback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910379" y="6402211"/>
                <a:ext cx="6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2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14:cNvPr>
              <p14:cNvContentPartPr/>
              <p14:nvPr/>
            </p14:nvContentPartPr>
            <p14:xfrm>
              <a:off x="923339" y="6402931"/>
              <a:ext cx="73080" cy="79200"/>
            </p14:xfrm>
          </p:contentPart>
        </mc:Choice>
        <mc:Fallback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919019" y="6398611"/>
                <a:ext cx="81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4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14:cNvPr>
              <p14:cNvContentPartPr/>
              <p14:nvPr/>
            </p14:nvContentPartPr>
            <p14:xfrm>
              <a:off x="692219" y="6519211"/>
              <a:ext cx="342720" cy="16920"/>
            </p14:xfrm>
          </p:contentPart>
        </mc:Choice>
        <mc:Fallback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687899" y="6514891"/>
                <a:ext cx="351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6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14:cNvPr>
              <p14:cNvContentPartPr/>
              <p14:nvPr/>
            </p14:nvContentPartPr>
            <p14:xfrm>
              <a:off x="809579" y="6608491"/>
              <a:ext cx="181440" cy="98640"/>
            </p14:xfrm>
          </p:contentPart>
        </mc:Choice>
        <mc:Fallback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805259" y="6604171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8">
            <p14:nvContentPartPr>
              <p14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14:cNvPr>
              <p14:cNvContentPartPr/>
              <p14:nvPr/>
            </p14:nvContentPartPr>
            <p14:xfrm>
              <a:off x="1188299" y="6356131"/>
              <a:ext cx="130680" cy="296640"/>
            </p14:xfrm>
          </p:contentPart>
        </mc:Choice>
        <mc:Fallback>
          <p:pic>
            <p:nvPicPr>
              <p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1183979" y="6351811"/>
                <a:ext cx="139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0">
            <p14:nvContentPartPr>
              <p14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14:cNvPr>
              <p14:cNvContentPartPr/>
              <p14:nvPr/>
            </p14:nvContentPartPr>
            <p14:xfrm>
              <a:off x="1465139" y="6444691"/>
              <a:ext cx="215640" cy="174240"/>
            </p14:xfrm>
          </p:contentPart>
        </mc:Choice>
        <mc:Fallback>
          <p:pic>
            <p:nvPicPr>
              <p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1460819" y="6440371"/>
                <a:ext cx="224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2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14:cNvPr>
              <p14:cNvContentPartPr/>
              <p14:nvPr/>
            </p14:nvContentPartPr>
            <p14:xfrm>
              <a:off x="1720019" y="6570331"/>
              <a:ext cx="15120" cy="107640"/>
            </p14:xfrm>
          </p:contentPart>
        </mc:Choice>
        <mc:Fallback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1715699" y="6566011"/>
                <a:ext cx="23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4">
            <p14:nvContentPartPr>
              <p14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14:cNvPr>
              <p14:cNvContentPartPr/>
              <p14:nvPr/>
            </p14:nvContentPartPr>
            <p14:xfrm>
              <a:off x="1723979" y="6562411"/>
              <a:ext cx="82080" cy="12960"/>
            </p14:xfrm>
          </p:contentPart>
        </mc:Choice>
        <mc:Fallback>
          <p:pic>
            <p:nvPicPr>
              <p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1719659" y="6558091"/>
                <a:ext cx="90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6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14:cNvPr>
              <p14:cNvContentPartPr/>
              <p14:nvPr/>
            </p14:nvContentPartPr>
            <p14:xfrm>
              <a:off x="1718939" y="6599851"/>
              <a:ext cx="109800" cy="77760"/>
            </p14:xfrm>
          </p:contentPart>
        </mc:Choice>
        <mc:Fallback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:cNvPr>
              <p:cNvPicPr/>
              <p:nvPr/>
            </p:nvPicPr>
            <p:blipFill>
              <a:blip r:embed="rId1467"/>
              <a:stretch>
                <a:fillRect/>
              </a:stretch>
            </p:blipFill>
            <p:spPr>
              <a:xfrm>
                <a:off x="1714619" y="6595531"/>
                <a:ext cx="118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8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14:cNvPr>
              <p14:cNvContentPartPr/>
              <p14:nvPr/>
            </p14:nvContentPartPr>
            <p14:xfrm>
              <a:off x="1844939" y="6598051"/>
              <a:ext cx="74520" cy="83160"/>
            </p14:xfrm>
          </p:contentPart>
        </mc:Choice>
        <mc:Fallback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1840619" y="6593731"/>
                <a:ext cx="83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14:cNvPr>
              <p14:cNvContentPartPr/>
              <p14:nvPr/>
            </p14:nvContentPartPr>
            <p14:xfrm>
              <a:off x="1855019" y="6596611"/>
              <a:ext cx="78840" cy="74880"/>
            </p14:xfrm>
          </p:contentPart>
        </mc:Choice>
        <mc:Fallback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:cNvPr>
              <p:cNvPicPr/>
              <p:nvPr/>
            </p:nvPicPr>
            <p:blipFill>
              <a:blip r:embed="rId1471"/>
              <a:stretch>
                <a:fillRect/>
              </a:stretch>
            </p:blipFill>
            <p:spPr>
              <a:xfrm>
                <a:off x="1850699" y="6592291"/>
                <a:ext cx="87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2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14:cNvPr>
              <p14:cNvContentPartPr/>
              <p14:nvPr/>
            </p14:nvContentPartPr>
            <p14:xfrm>
              <a:off x="1532099" y="6676891"/>
              <a:ext cx="19440" cy="11880"/>
            </p14:xfrm>
          </p:contentPart>
        </mc:Choice>
        <mc:Fallback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:cNvPr>
              <p:cNvPicPr/>
              <p:nvPr/>
            </p:nvPicPr>
            <p:blipFill>
              <a:blip r:embed="rId1473"/>
              <a:stretch>
                <a:fillRect/>
              </a:stretch>
            </p:blipFill>
            <p:spPr>
              <a:xfrm>
                <a:off x="1527779" y="6672571"/>
                <a:ext cx="28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4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14:cNvPr>
              <p14:cNvContentPartPr/>
              <p14:nvPr/>
            </p14:nvContentPartPr>
            <p14:xfrm>
              <a:off x="1482059" y="6677251"/>
              <a:ext cx="102960" cy="74520"/>
            </p14:xfrm>
          </p:contentPart>
        </mc:Choice>
        <mc:Fallback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:cNvPr>
              <p:cNvPicPr/>
              <p:nvPr/>
            </p:nvPicPr>
            <p:blipFill>
              <a:blip r:embed="rId1475"/>
              <a:stretch>
                <a:fillRect/>
              </a:stretch>
            </p:blipFill>
            <p:spPr>
              <a:xfrm>
                <a:off x="1477739" y="6672931"/>
                <a:ext cx="111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6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14:cNvPr>
              <p14:cNvContentPartPr/>
              <p14:nvPr/>
            </p14:nvContentPartPr>
            <p14:xfrm>
              <a:off x="1686179" y="6689491"/>
              <a:ext cx="85680" cy="75240"/>
            </p14:xfrm>
          </p:contentPart>
        </mc:Choice>
        <mc:Fallback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:cNvPr>
              <p:cNvPicPr/>
              <p:nvPr/>
            </p:nvPicPr>
            <p:blipFill>
              <a:blip r:embed="rId1477"/>
              <a:stretch>
                <a:fillRect/>
              </a:stretch>
            </p:blipFill>
            <p:spPr>
              <a:xfrm>
                <a:off x="1681859" y="6685171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8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14:cNvPr>
              <p14:cNvContentPartPr/>
              <p14:nvPr/>
            </p14:nvContentPartPr>
            <p14:xfrm>
              <a:off x="1735499" y="6333091"/>
              <a:ext cx="51120" cy="111960"/>
            </p14:xfrm>
          </p:contentPart>
        </mc:Choice>
        <mc:Fallback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:cNvPr>
              <p:cNvPicPr/>
              <p:nvPr/>
            </p:nvPicPr>
            <p:blipFill>
              <a:blip r:embed="rId1479"/>
              <a:stretch>
                <a:fillRect/>
              </a:stretch>
            </p:blipFill>
            <p:spPr>
              <a:xfrm>
                <a:off x="1731179" y="6328771"/>
                <a:ext cx="59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0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14:cNvPr>
              <p14:cNvContentPartPr/>
              <p14:nvPr/>
            </p14:nvContentPartPr>
            <p14:xfrm>
              <a:off x="1784459" y="6366571"/>
              <a:ext cx="83520" cy="92880"/>
            </p14:xfrm>
          </p:contentPart>
        </mc:Choice>
        <mc:Fallback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:cNvPr>
              <p:cNvPicPr/>
              <p:nvPr/>
            </p:nvPicPr>
            <p:blipFill>
              <a:blip r:embed="rId1481"/>
              <a:stretch>
                <a:fillRect/>
              </a:stretch>
            </p:blipFill>
            <p:spPr>
              <a:xfrm>
                <a:off x="1780139" y="6362251"/>
                <a:ext cx="92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2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14:cNvPr>
              <p14:cNvContentPartPr/>
              <p14:nvPr/>
            </p14:nvContentPartPr>
            <p14:xfrm>
              <a:off x="1855739" y="6324091"/>
              <a:ext cx="75960" cy="159120"/>
            </p14:xfrm>
          </p:contentPart>
        </mc:Choice>
        <mc:Fallback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1851419" y="6319771"/>
                <a:ext cx="84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4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14:cNvPr>
              <p14:cNvContentPartPr/>
              <p14:nvPr/>
            </p14:nvContentPartPr>
            <p14:xfrm>
              <a:off x="2565659" y="6342451"/>
              <a:ext cx="65880" cy="124560"/>
            </p14:xfrm>
          </p:contentPart>
        </mc:Choice>
        <mc:Fallback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2561339" y="6338131"/>
                <a:ext cx="74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6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14:cNvPr>
              <p14:cNvContentPartPr/>
              <p14:nvPr/>
            </p14:nvContentPartPr>
            <p14:xfrm>
              <a:off x="2633339" y="6378811"/>
              <a:ext cx="88920" cy="6876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2629019" y="6374491"/>
                <a:ext cx="97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8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14:cNvPr>
              <p14:cNvContentPartPr/>
              <p14:nvPr/>
            </p14:nvContentPartPr>
            <p14:xfrm>
              <a:off x="2717219" y="6331291"/>
              <a:ext cx="83880" cy="145800"/>
            </p14:xfrm>
          </p:contentPart>
        </mc:Choice>
        <mc:Fallback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2712899" y="6326971"/>
                <a:ext cx="925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0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14:cNvPr>
              <p14:cNvContentPartPr/>
              <p14:nvPr/>
            </p14:nvContentPartPr>
            <p14:xfrm>
              <a:off x="2348579" y="6679771"/>
              <a:ext cx="95760" cy="92520"/>
            </p14:xfrm>
          </p:contentPart>
        </mc:Choice>
        <mc:Fallback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2344259" y="6675451"/>
                <a:ext cx="104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2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14:cNvPr>
              <p14:cNvContentPartPr/>
              <p14:nvPr/>
            </p14:nvContentPartPr>
            <p14:xfrm>
              <a:off x="2491139" y="6678331"/>
              <a:ext cx="106560" cy="94320"/>
            </p14:xfrm>
          </p:contentPart>
        </mc:Choice>
        <mc:Fallback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2486819" y="6674011"/>
                <a:ext cx="115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4">
            <p14:nvContentPartPr>
              <p14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14:cNvPr>
              <p14:cNvContentPartPr/>
              <p14:nvPr/>
            </p14:nvContentPartPr>
            <p14:xfrm>
              <a:off x="8951339" y="3827851"/>
              <a:ext cx="136080" cy="119520"/>
            </p14:xfrm>
          </p:contentPart>
        </mc:Choice>
        <mc:Fallback>
          <p:pic>
            <p:nvPicPr>
              <p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8947019" y="3823531"/>
                <a:ext cx="144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6">
            <p14:nvContentPartPr>
              <p14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14:cNvPr>
              <p14:cNvContentPartPr/>
              <p14:nvPr/>
            </p14:nvContentPartPr>
            <p14:xfrm>
              <a:off x="8860259" y="3759091"/>
              <a:ext cx="339840" cy="284400"/>
            </p14:xfrm>
          </p:contentPart>
        </mc:Choice>
        <mc:Fallback>
          <p:pic>
            <p:nvPicPr>
              <p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8855939" y="3754771"/>
                <a:ext cx="348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8">
            <p14:nvContentPartPr>
              <p14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14:cNvPr>
              <p14:cNvContentPartPr/>
              <p14:nvPr/>
            </p14:nvContentPartPr>
            <p14:xfrm>
              <a:off x="5069099" y="4029091"/>
              <a:ext cx="3753720" cy="2672280"/>
            </p14:xfrm>
          </p:contentPart>
        </mc:Choice>
        <mc:Fallback>
          <p:pic>
            <p:nvPicPr>
              <p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5064779" y="4024771"/>
                <a:ext cx="376236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0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14:cNvPr>
              <p14:cNvContentPartPr/>
              <p14:nvPr/>
            </p14:nvContentPartPr>
            <p14:xfrm>
              <a:off x="8732819" y="3960691"/>
              <a:ext cx="106200" cy="173520"/>
            </p14:xfrm>
          </p:contentPart>
        </mc:Choice>
        <mc:Fallback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728499" y="3956371"/>
                <a:ext cx="114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2">
            <p14:nvContentPartPr>
              <p14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14:cNvPr>
              <p14:cNvContentPartPr/>
              <p14:nvPr/>
            </p14:nvContentPartPr>
            <p14:xfrm>
              <a:off x="3796859" y="6434971"/>
              <a:ext cx="110160" cy="2880"/>
            </p14:xfrm>
          </p:contentPart>
        </mc:Choice>
        <mc:Fallback>
          <p:pic>
            <p:nvPicPr>
              <p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3792539" y="6430651"/>
                <a:ext cx="1188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4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14:cNvPr>
              <p14:cNvContentPartPr/>
              <p14:nvPr/>
            </p14:nvContentPartPr>
            <p14:xfrm>
              <a:off x="3793259" y="6466291"/>
              <a:ext cx="102960" cy="3600"/>
            </p14:xfrm>
          </p:contentPart>
        </mc:Choice>
        <mc:Fallback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3788939" y="6461971"/>
                <a:ext cx="111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6">
            <p14:nvContentPartPr>
              <p14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14:cNvPr>
              <p14:cNvContentPartPr/>
              <p14:nvPr/>
            </p14:nvContentPartPr>
            <p14:xfrm>
              <a:off x="3987659" y="6269011"/>
              <a:ext cx="10440" cy="106920"/>
            </p14:xfrm>
          </p:contentPart>
        </mc:Choice>
        <mc:Fallback>
          <p:pic>
            <p:nvPicPr>
              <p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3983339" y="6264691"/>
                <a:ext cx="190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8">
            <p14:nvContentPartPr>
              <p14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14:cNvPr>
              <p14:cNvContentPartPr/>
              <p14:nvPr/>
            </p14:nvContentPartPr>
            <p14:xfrm>
              <a:off x="3979739" y="6269731"/>
              <a:ext cx="73440" cy="6480"/>
            </p14:xfrm>
          </p:contentPart>
        </mc:Choice>
        <mc:Fallback>
          <p:pic>
            <p:nvPicPr>
              <p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3975419" y="6265411"/>
                <a:ext cx="82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0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14:cNvPr>
              <p14:cNvContentPartPr/>
              <p14:nvPr/>
            </p14:nvContentPartPr>
            <p14:xfrm>
              <a:off x="3970019" y="6307531"/>
              <a:ext cx="83880" cy="41760"/>
            </p14:xfrm>
          </p:contentPart>
        </mc:Choice>
        <mc:Fallback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3965699" y="6303211"/>
                <a:ext cx="92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2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14:cNvPr>
              <p14:cNvContentPartPr/>
              <p14:nvPr/>
            </p14:nvContentPartPr>
            <p14:xfrm>
              <a:off x="4072619" y="6287371"/>
              <a:ext cx="76320" cy="69840"/>
            </p14:xfrm>
          </p:contentPart>
        </mc:Choice>
        <mc:Fallback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4068299" y="6283051"/>
                <a:ext cx="8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4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14:cNvPr>
              <p14:cNvContentPartPr/>
              <p14:nvPr/>
            </p14:nvContentPartPr>
            <p14:xfrm>
              <a:off x="3975419" y="6381331"/>
              <a:ext cx="183960" cy="2556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3971099" y="6377011"/>
                <a:ext cx="192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6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14:cNvPr>
              <p14:cNvContentPartPr/>
              <p14:nvPr/>
            </p14:nvContentPartPr>
            <p14:xfrm>
              <a:off x="3968219" y="6479971"/>
              <a:ext cx="122040" cy="122400"/>
            </p14:xfrm>
          </p:contentPart>
        </mc:Choice>
        <mc:Fallback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3963899" y="6475651"/>
                <a:ext cx="13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8">
            <p14:nvContentPartPr>
              <p14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14:cNvPr>
              <p14:cNvContentPartPr/>
              <p14:nvPr/>
            </p14:nvContentPartPr>
            <p14:xfrm>
              <a:off x="4225979" y="6204211"/>
              <a:ext cx="127080" cy="366480"/>
            </p14:xfrm>
          </p:contentPart>
        </mc:Choice>
        <mc:Fallback>
          <p:pic>
            <p:nvPicPr>
              <p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4221659" y="6199891"/>
                <a:ext cx="135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0">
            <p14:nvContentPartPr>
              <p14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14:cNvPr>
              <p14:cNvContentPartPr/>
              <p14:nvPr/>
            </p14:nvContentPartPr>
            <p14:xfrm>
              <a:off x="4502459" y="6252811"/>
              <a:ext cx="6840" cy="167400"/>
            </p14:xfrm>
          </p:contentPart>
        </mc:Choice>
        <mc:Fallback>
          <p:pic>
            <p:nvPicPr>
              <p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4498139" y="6248491"/>
                <a:ext cx="15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2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14:cNvPr>
              <p14:cNvContentPartPr/>
              <p14:nvPr/>
            </p14:nvContentPartPr>
            <p14:xfrm>
              <a:off x="4572659" y="6298531"/>
              <a:ext cx="145440" cy="151920"/>
            </p14:xfrm>
          </p:contentPart>
        </mc:Choice>
        <mc:Fallback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4568339" y="6294211"/>
                <a:ext cx="154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4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14:cNvPr>
              <p14:cNvContentPartPr/>
              <p14:nvPr/>
            </p14:nvContentPartPr>
            <p14:xfrm>
              <a:off x="4745099" y="6370171"/>
              <a:ext cx="28080" cy="98640"/>
            </p14:xfrm>
          </p:contentPart>
        </mc:Choice>
        <mc:Fallback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4740779" y="6365851"/>
                <a:ext cx="36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6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14:cNvPr>
              <p14:cNvContentPartPr/>
              <p14:nvPr/>
            </p14:nvContentPartPr>
            <p14:xfrm>
              <a:off x="4746179" y="6365131"/>
              <a:ext cx="86760" cy="13320"/>
            </p14:xfrm>
          </p:contentPart>
        </mc:Choice>
        <mc:Fallback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4741859" y="6360811"/>
                <a:ext cx="95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8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14:cNvPr>
              <p14:cNvContentPartPr/>
              <p14:nvPr/>
            </p14:nvContentPartPr>
            <p14:xfrm>
              <a:off x="4742939" y="6395011"/>
              <a:ext cx="96480" cy="61920"/>
            </p14:xfrm>
          </p:contentPart>
        </mc:Choice>
        <mc:Fallback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4738619" y="6390691"/>
                <a:ext cx="105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0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14:cNvPr>
              <p14:cNvContentPartPr/>
              <p14:nvPr/>
            </p14:nvContentPartPr>
            <p14:xfrm>
              <a:off x="4850219" y="6390331"/>
              <a:ext cx="65880" cy="82080"/>
            </p14:xfrm>
          </p:contentPart>
        </mc:Choice>
        <mc:Fallback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4845899" y="6386011"/>
                <a:ext cx="74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2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14:cNvPr>
              <p14:cNvContentPartPr/>
              <p14:nvPr/>
            </p14:nvContentPartPr>
            <p14:xfrm>
              <a:off x="4952459" y="6208531"/>
              <a:ext cx="19800" cy="251640"/>
            </p14:xfrm>
          </p:contentPart>
        </mc:Choice>
        <mc:Fallback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4948139" y="6204211"/>
                <a:ext cx="28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4">
            <p14:nvContentPartPr>
              <p14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14:cNvPr>
              <p14:cNvContentPartPr/>
              <p14:nvPr/>
            </p14:nvContentPartPr>
            <p14:xfrm>
              <a:off x="4307339" y="6353251"/>
              <a:ext cx="101520" cy="18360"/>
            </p14:xfrm>
          </p:contentPart>
        </mc:Choice>
        <mc:Fallback>
          <p:pic>
            <p:nvPicPr>
              <p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4303019" y="6348931"/>
                <a:ext cx="1101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6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14:cNvPr>
              <p14:cNvContentPartPr/>
              <p14:nvPr/>
            </p14:nvContentPartPr>
            <p14:xfrm>
              <a:off x="5057219" y="6342451"/>
              <a:ext cx="126360" cy="14040"/>
            </p14:xfrm>
          </p:contentPart>
        </mc:Choice>
        <mc:Fallback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5052899" y="6338131"/>
                <a:ext cx="13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8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14:cNvPr>
              <p14:cNvContentPartPr/>
              <p14:nvPr/>
            </p14:nvContentPartPr>
            <p14:xfrm>
              <a:off x="5276099" y="6308611"/>
              <a:ext cx="360" cy="360"/>
            </p14:xfrm>
          </p:contentPart>
        </mc:Choice>
        <mc:Fallback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271779" y="6304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9">
            <p14:nvContentPartPr>
              <p14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14:cNvPr>
              <p14:cNvContentPartPr/>
              <p14:nvPr/>
            </p14:nvContentPartPr>
            <p14:xfrm>
              <a:off x="5223899" y="6268291"/>
              <a:ext cx="205560" cy="192600"/>
            </p14:xfrm>
          </p:contentPart>
        </mc:Choice>
        <mc:Fallback>
          <p:pic>
            <p:nvPicPr>
              <p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:cNvPr>
              <p:cNvPicPr/>
              <p:nvPr/>
            </p:nvPicPr>
            <p:blipFill>
              <a:blip r:embed="rId1540"/>
              <a:stretch>
                <a:fillRect/>
              </a:stretch>
            </p:blipFill>
            <p:spPr>
              <a:xfrm>
                <a:off x="5219579" y="6263971"/>
                <a:ext cx="214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14:cNvPr>
              <p14:cNvContentPartPr/>
              <p14:nvPr/>
            </p14:nvContentPartPr>
            <p14:xfrm>
              <a:off x="5473379" y="6391411"/>
              <a:ext cx="5760" cy="91080"/>
            </p14:xfrm>
          </p:contentPart>
        </mc:Choice>
        <mc:Fallback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:cNvPr>
              <p:cNvPicPr/>
              <p:nvPr/>
            </p:nvPicPr>
            <p:blipFill>
              <a:blip r:embed="rId1542"/>
              <a:stretch>
                <a:fillRect/>
              </a:stretch>
            </p:blipFill>
            <p:spPr>
              <a:xfrm>
                <a:off x="5469059" y="6387091"/>
                <a:ext cx="144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3">
            <p14:nvContentPartPr>
              <p14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14:cNvPr>
              <p14:cNvContentPartPr/>
              <p14:nvPr/>
            </p14:nvContentPartPr>
            <p14:xfrm>
              <a:off x="5427299" y="6456571"/>
              <a:ext cx="101520" cy="11520"/>
            </p14:xfrm>
          </p:contentPart>
        </mc:Choice>
        <mc:Fallback>
          <p:pic>
            <p:nvPicPr>
              <p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5422979" y="6452251"/>
                <a:ext cx="110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5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14:cNvPr>
              <p14:cNvContentPartPr/>
              <p14:nvPr/>
            </p14:nvContentPartPr>
            <p14:xfrm>
              <a:off x="5413619" y="6371971"/>
              <a:ext cx="91800" cy="20520"/>
            </p14:xfrm>
          </p:contentPart>
        </mc:Choice>
        <mc:Fallback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5409299" y="6367651"/>
                <a:ext cx="100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7">
            <p14:nvContentPartPr>
              <p14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14:cNvPr>
              <p14:cNvContentPartPr/>
              <p14:nvPr/>
            </p14:nvContentPartPr>
            <p14:xfrm>
              <a:off x="5536739" y="6376291"/>
              <a:ext cx="78120" cy="114480"/>
            </p14:xfrm>
          </p:contentPart>
        </mc:Choice>
        <mc:Fallback>
          <p:pic>
            <p:nvPicPr>
              <p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5532419" y="6371971"/>
                <a:ext cx="86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9">
            <p14:nvContentPartPr>
              <p14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14:cNvPr>
              <p14:cNvContentPartPr/>
              <p14:nvPr/>
            </p14:nvContentPartPr>
            <p14:xfrm>
              <a:off x="5770739" y="6287371"/>
              <a:ext cx="18360" cy="95760"/>
            </p14:xfrm>
          </p:contentPart>
        </mc:Choice>
        <mc:Fallback>
          <p:pic>
            <p:nvPicPr>
              <p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5766419" y="6283051"/>
                <a:ext cx="27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1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14:cNvPr>
              <p14:cNvContentPartPr/>
              <p14:nvPr/>
            </p14:nvContentPartPr>
            <p14:xfrm>
              <a:off x="5723579" y="6316171"/>
              <a:ext cx="123480" cy="7920"/>
            </p14:xfrm>
          </p:contentPart>
        </mc:Choice>
        <mc:Fallback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5719259" y="6311851"/>
                <a:ext cx="13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3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14:cNvPr>
              <p14:cNvContentPartPr/>
              <p14:nvPr/>
            </p14:nvContentPartPr>
            <p14:xfrm>
              <a:off x="5989259" y="6184411"/>
              <a:ext cx="127080" cy="190800"/>
            </p14:xfrm>
          </p:contentPart>
        </mc:Choice>
        <mc:Fallback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5984939" y="6180091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5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14:cNvPr>
              <p14:cNvContentPartPr/>
              <p14:nvPr/>
            </p14:nvContentPartPr>
            <p14:xfrm>
              <a:off x="6098339" y="6086851"/>
              <a:ext cx="149040" cy="459000"/>
            </p14:xfrm>
          </p:contentPart>
        </mc:Choice>
        <mc:Fallback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6094019" y="6082531"/>
                <a:ext cx="1576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7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14:cNvPr>
              <p14:cNvContentPartPr/>
              <p14:nvPr/>
            </p14:nvContentPartPr>
            <p14:xfrm>
              <a:off x="4645379" y="6618931"/>
              <a:ext cx="127080" cy="11592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4641059" y="6614611"/>
                <a:ext cx="13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9">
            <p14:nvContentPartPr>
              <p14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14:cNvPr>
              <p14:cNvContentPartPr/>
              <p14:nvPr/>
            </p14:nvContentPartPr>
            <p14:xfrm>
              <a:off x="4558619" y="6544411"/>
              <a:ext cx="294120" cy="234000"/>
            </p14:xfrm>
          </p:contentPart>
        </mc:Choice>
        <mc:Fallback>
          <p:pic>
            <p:nvPicPr>
              <p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4554299" y="6540091"/>
                <a:ext cx="302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1">
            <p14:nvContentPartPr>
              <p14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14:cNvPr>
              <p14:cNvContentPartPr/>
              <p14:nvPr/>
            </p14:nvContentPartPr>
            <p14:xfrm>
              <a:off x="11038619" y="3762691"/>
              <a:ext cx="865800" cy="415440"/>
            </p14:xfrm>
          </p:contentPart>
        </mc:Choice>
        <mc:Fallback>
          <p:pic>
            <p:nvPicPr>
              <p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11034299" y="3758371"/>
                <a:ext cx="874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3">
            <p14:nvContentPartPr>
              <p14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14:cNvPr>
              <p14:cNvContentPartPr/>
              <p14:nvPr/>
            </p14:nvContentPartPr>
            <p14:xfrm>
              <a:off x="5079539" y="5811451"/>
              <a:ext cx="240120" cy="99720"/>
            </p14:xfrm>
          </p:contentPart>
        </mc:Choice>
        <mc:Fallback>
          <p:pic>
            <p:nvPicPr>
              <p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5075219" y="5807131"/>
                <a:ext cx="248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5">
            <p14:nvContentPartPr>
              <p14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14:cNvPr>
              <p14:cNvContentPartPr/>
              <p14:nvPr/>
            </p14:nvContentPartPr>
            <p14:xfrm>
              <a:off x="5417939" y="5798491"/>
              <a:ext cx="168840" cy="101160"/>
            </p14:xfrm>
          </p:contentPart>
        </mc:Choice>
        <mc:Fallback>
          <p:pic>
            <p:nvPicPr>
              <p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5413619" y="5794171"/>
                <a:ext cx="177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7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14:cNvPr>
              <p14:cNvContentPartPr/>
              <p14:nvPr/>
            </p14:nvContentPartPr>
            <p14:xfrm>
              <a:off x="4155419" y="5918731"/>
              <a:ext cx="2223000" cy="835560"/>
            </p14:xfrm>
          </p:contentPart>
        </mc:Choice>
        <mc:Fallback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4151099" y="5914411"/>
                <a:ext cx="2231640" cy="8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1" name="Gruppieren 1090">
            <a:extLst>
              <a:ext uri="{FF2B5EF4-FFF2-40B4-BE49-F238E27FC236}">
                <a16:creationId xmlns:a16="http://schemas.microsoft.com/office/drawing/2014/main" id="{27E43A83-55E8-43AC-A286-CC092820FD88}"/>
              </a:ext>
            </a:extLst>
          </p:cNvPr>
          <p:cNvGrpSpPr/>
          <p:nvPr/>
        </p:nvGrpSpPr>
        <p:grpSpPr>
          <a:xfrm>
            <a:off x="9282899" y="3568291"/>
            <a:ext cx="2784600" cy="664560"/>
            <a:chOff x="9282899" y="3568291"/>
            <a:chExt cx="278460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14:cNvPr>
                <p14:cNvContentPartPr/>
                <p14:nvPr/>
              </p14:nvContentPartPr>
              <p14:xfrm>
                <a:off x="9470099" y="3712651"/>
                <a:ext cx="26640" cy="10296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9465779" y="3708331"/>
                  <a:ext cx="3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14:cNvPr>
                <p14:cNvContentPartPr/>
                <p14:nvPr/>
              </p14:nvContentPartPr>
              <p14:xfrm>
                <a:off x="9400259" y="3773491"/>
                <a:ext cx="171000" cy="3708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9395939" y="3769171"/>
                  <a:ext cx="17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14:cNvPr>
                <p14:cNvContentPartPr/>
                <p14:nvPr/>
              </p14:nvContentPartPr>
              <p14:xfrm>
                <a:off x="9383339" y="3684571"/>
                <a:ext cx="177480" cy="2376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9379019" y="3680251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14:cNvPr>
                <p14:cNvContentPartPr/>
                <p14:nvPr/>
              </p14:nvContentPartPr>
              <p14:xfrm>
                <a:off x="9587459" y="3659011"/>
                <a:ext cx="127080" cy="20088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9583139" y="3654691"/>
                  <a:ext cx="13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14:cNvPr>
                <p14:cNvContentPartPr/>
                <p14:nvPr/>
              </p14:nvContentPartPr>
              <p14:xfrm>
                <a:off x="9835139" y="3628051"/>
                <a:ext cx="174240" cy="15156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9830819" y="3623731"/>
                  <a:ext cx="18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14:cNvPr>
                <p14:cNvContentPartPr/>
                <p14:nvPr/>
              </p14:nvContentPartPr>
              <p14:xfrm>
                <a:off x="10039979" y="3675931"/>
                <a:ext cx="96840" cy="8964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0035659" y="3671611"/>
                  <a:ext cx="105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14:cNvPr>
                <p14:cNvContentPartPr/>
                <p14:nvPr/>
              </p14:nvContentPartPr>
              <p14:xfrm>
                <a:off x="10270019" y="3669451"/>
                <a:ext cx="102600" cy="7740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0265699" y="3665131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14:cNvPr>
                <p14:cNvContentPartPr/>
                <p14:nvPr/>
              </p14:nvContentPartPr>
              <p14:xfrm>
                <a:off x="10384859" y="3610771"/>
                <a:ext cx="66600" cy="13248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0380539" y="3606451"/>
                  <a:ext cx="75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14:cNvPr>
                <p14:cNvContentPartPr/>
                <p14:nvPr/>
              </p14:nvContentPartPr>
              <p14:xfrm>
                <a:off x="10485299" y="3664051"/>
                <a:ext cx="68400" cy="7164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0480979" y="3659731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14:cNvPr>
                <p14:cNvContentPartPr/>
                <p14:nvPr/>
              </p14:nvContentPartPr>
              <p14:xfrm>
                <a:off x="10594019" y="3568291"/>
                <a:ext cx="465120" cy="16488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0589699" y="3563971"/>
                  <a:ext cx="47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14:cNvPr>
                <p14:cNvContentPartPr/>
                <p14:nvPr/>
              </p14:nvContentPartPr>
              <p14:xfrm>
                <a:off x="11161379" y="3589891"/>
                <a:ext cx="108720" cy="10836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1157059" y="3585571"/>
                  <a:ext cx="117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1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14:cNvPr>
                <p14:cNvContentPartPr/>
                <p14:nvPr/>
              </p14:nvContentPartPr>
              <p14:xfrm>
                <a:off x="11281619" y="3616171"/>
                <a:ext cx="395280" cy="5400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11277299" y="3611851"/>
                  <a:ext cx="403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14:cNvPr>
                <p14:cNvContentPartPr/>
                <p14:nvPr/>
              </p14:nvContentPartPr>
              <p14:xfrm>
                <a:off x="9298019" y="3913171"/>
                <a:ext cx="127800" cy="11412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9293699" y="3908851"/>
                  <a:ext cx="136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14:cNvPr>
                <p14:cNvContentPartPr/>
                <p14:nvPr/>
              </p14:nvContentPartPr>
              <p14:xfrm>
                <a:off x="9386219" y="3864211"/>
                <a:ext cx="113040" cy="19728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9381899" y="3859891"/>
                  <a:ext cx="121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14:cNvPr>
                <p14:cNvContentPartPr/>
                <p14:nvPr/>
              </p14:nvContentPartPr>
              <p14:xfrm>
                <a:off x="9588179" y="3880771"/>
                <a:ext cx="117720" cy="9756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9583859" y="3876451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14:cNvPr>
                <p14:cNvContentPartPr/>
                <p14:nvPr/>
              </p14:nvContentPartPr>
              <p14:xfrm>
                <a:off x="9739019" y="3876451"/>
                <a:ext cx="69840" cy="9540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9734699" y="3872131"/>
                  <a:ext cx="78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14:cNvPr>
                <p14:cNvContentPartPr/>
                <p14:nvPr/>
              </p14:nvContentPartPr>
              <p14:xfrm>
                <a:off x="9742619" y="3872131"/>
                <a:ext cx="100080" cy="6444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9738299" y="3867811"/>
                  <a:ext cx="108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14:cNvPr>
                <p14:cNvContentPartPr/>
                <p14:nvPr/>
              </p14:nvContentPartPr>
              <p14:xfrm>
                <a:off x="9854939" y="3865651"/>
                <a:ext cx="56880" cy="16344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9850619" y="3861331"/>
                  <a:ext cx="6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14:cNvPr>
                <p14:cNvContentPartPr/>
                <p14:nvPr/>
              </p14:nvContentPartPr>
              <p14:xfrm>
                <a:off x="9946739" y="3815611"/>
                <a:ext cx="208800" cy="11772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9942419" y="3811291"/>
                  <a:ext cx="21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14:cNvPr>
                <p14:cNvContentPartPr/>
                <p14:nvPr/>
              </p14:nvContentPartPr>
              <p14:xfrm>
                <a:off x="10270739" y="3857731"/>
                <a:ext cx="245880" cy="597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10266419" y="3853411"/>
                  <a:ext cx="25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14:cNvPr>
                <p14:cNvContentPartPr/>
                <p14:nvPr/>
              </p14:nvContentPartPr>
              <p14:xfrm>
                <a:off x="10582859" y="3781051"/>
                <a:ext cx="127800" cy="10692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10578539" y="3776731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14:cNvPr>
                <p14:cNvContentPartPr/>
                <p14:nvPr/>
              </p14:nvContentPartPr>
              <p14:xfrm>
                <a:off x="10799939" y="3812371"/>
                <a:ext cx="216000" cy="5832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10795619" y="3808051"/>
                  <a:ext cx="22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14:cNvPr>
                <p14:cNvContentPartPr/>
                <p14:nvPr/>
              </p14:nvContentPartPr>
              <p14:xfrm>
                <a:off x="10979219" y="3739291"/>
                <a:ext cx="21240" cy="2196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10974899" y="3734971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14:cNvPr>
                <p14:cNvContentPartPr/>
                <p14:nvPr/>
              </p14:nvContentPartPr>
              <p14:xfrm>
                <a:off x="11056619" y="3782131"/>
                <a:ext cx="58320" cy="13176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11052299" y="3777811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14:cNvPr>
                <p14:cNvContentPartPr/>
                <p14:nvPr/>
              </p14:nvContentPartPr>
              <p14:xfrm>
                <a:off x="11143739" y="3718771"/>
                <a:ext cx="198360" cy="11196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11139419" y="3714451"/>
                  <a:ext cx="20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14:cNvPr>
                <p14:cNvContentPartPr/>
                <p14:nvPr/>
              </p14:nvContentPartPr>
              <p14:xfrm>
                <a:off x="11436419" y="3705091"/>
                <a:ext cx="164160" cy="11808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11432099" y="3700771"/>
                  <a:ext cx="17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14:cNvPr>
                <p14:cNvContentPartPr/>
                <p14:nvPr/>
              </p14:nvContentPartPr>
              <p14:xfrm>
                <a:off x="11597699" y="3745051"/>
                <a:ext cx="89280" cy="810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11593379" y="3740731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14:cNvPr>
                <p14:cNvContentPartPr/>
                <p14:nvPr/>
              </p14:nvContentPartPr>
              <p14:xfrm>
                <a:off x="11702819" y="3737491"/>
                <a:ext cx="78120" cy="7776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11698499" y="3733171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14:cNvPr>
                <p14:cNvContentPartPr/>
                <p14:nvPr/>
              </p14:nvContentPartPr>
              <p14:xfrm>
                <a:off x="11778779" y="3645691"/>
                <a:ext cx="110160" cy="14904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11774459" y="3641371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14:cNvPr>
                <p14:cNvContentPartPr/>
                <p14:nvPr/>
              </p14:nvContentPartPr>
              <p14:xfrm>
                <a:off x="11871299" y="3641371"/>
                <a:ext cx="12600" cy="4896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11866979" y="3637051"/>
                  <a:ext cx="2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14:cNvPr>
                <p14:cNvContentPartPr/>
                <p14:nvPr/>
              </p14:nvContentPartPr>
              <p14:xfrm>
                <a:off x="11878499" y="3714811"/>
                <a:ext cx="85320" cy="6480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1874179" y="3710491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1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14:cNvPr>
                <p14:cNvContentPartPr/>
                <p14:nvPr/>
              </p14:nvContentPartPr>
              <p14:xfrm>
                <a:off x="11954459" y="3633451"/>
                <a:ext cx="113040" cy="25380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950139" y="3629131"/>
                  <a:ext cx="121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3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14:cNvPr>
                <p14:cNvContentPartPr/>
                <p14:nvPr/>
              </p14:nvContentPartPr>
              <p14:xfrm>
                <a:off x="11998379" y="3582691"/>
                <a:ext cx="360" cy="36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994059" y="357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4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14:cNvPr>
                <p14:cNvContentPartPr/>
                <p14:nvPr/>
              </p14:nvContentPartPr>
              <p14:xfrm>
                <a:off x="9283259" y="4086331"/>
                <a:ext cx="33480" cy="8604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9278939" y="4082011"/>
                  <a:ext cx="42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6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14:cNvPr>
                <p14:cNvContentPartPr/>
                <p14:nvPr/>
              </p14:nvContentPartPr>
              <p14:xfrm>
                <a:off x="9305939" y="4087771"/>
                <a:ext cx="96120" cy="9792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9301619" y="4083451"/>
                  <a:ext cx="104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8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14:cNvPr>
                <p14:cNvContentPartPr/>
                <p14:nvPr/>
              </p14:nvContentPartPr>
              <p14:xfrm>
                <a:off x="9282899" y="4041691"/>
                <a:ext cx="360" cy="36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78579" y="4037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14:cNvPr>
                <p14:cNvContentPartPr/>
                <p14:nvPr/>
              </p14:nvContentPartPr>
              <p14:xfrm>
                <a:off x="9492779" y="4005691"/>
                <a:ext cx="59400" cy="16704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9488459" y="4001371"/>
                  <a:ext cx="68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14:cNvPr>
                <p14:cNvContentPartPr/>
                <p14:nvPr/>
              </p14:nvContentPartPr>
              <p14:xfrm>
                <a:off x="9568379" y="4073011"/>
                <a:ext cx="181080" cy="8388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9564059" y="4068691"/>
                  <a:ext cx="189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14:cNvPr>
                <p14:cNvContentPartPr/>
                <p14:nvPr/>
              </p14:nvContentPartPr>
              <p14:xfrm>
                <a:off x="9776819" y="4058611"/>
                <a:ext cx="224640" cy="14616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9772499" y="4054291"/>
                  <a:ext cx="233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14:cNvPr>
                <p14:cNvContentPartPr/>
                <p14:nvPr/>
              </p14:nvContentPartPr>
              <p14:xfrm>
                <a:off x="10087139" y="3979771"/>
                <a:ext cx="164160" cy="14076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10082819" y="3975451"/>
                  <a:ext cx="17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14:cNvPr>
                <p14:cNvContentPartPr/>
                <p14:nvPr/>
              </p14:nvContentPartPr>
              <p14:xfrm>
                <a:off x="10283339" y="4029451"/>
                <a:ext cx="186120" cy="6480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10279019" y="4025131"/>
                  <a:ext cx="19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14:cNvPr>
                <p14:cNvContentPartPr/>
                <p14:nvPr/>
              </p14:nvContentPartPr>
              <p14:xfrm>
                <a:off x="10597979" y="3948811"/>
                <a:ext cx="127080" cy="14148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10593659" y="3944491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14:cNvPr>
                <p14:cNvContentPartPr/>
                <p14:nvPr/>
              </p14:nvContentPartPr>
              <p14:xfrm>
                <a:off x="10807499" y="3972931"/>
                <a:ext cx="104400" cy="864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0803179" y="3968611"/>
                  <a:ext cx="113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14:cNvPr>
                <p14:cNvContentPartPr/>
                <p14:nvPr/>
              </p14:nvContentPartPr>
              <p14:xfrm>
                <a:off x="10818299" y="4003891"/>
                <a:ext cx="102240" cy="2700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0813979" y="3999571"/>
                  <a:ext cx="11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14:cNvPr>
                <p14:cNvContentPartPr/>
                <p14:nvPr/>
              </p14:nvContentPartPr>
              <p14:xfrm>
                <a:off x="10914059" y="3922531"/>
                <a:ext cx="70200" cy="16524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0909739" y="3918211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14:cNvPr>
                <p14:cNvContentPartPr/>
                <p14:nvPr/>
              </p14:nvContentPartPr>
              <p14:xfrm>
                <a:off x="11163899" y="3935851"/>
                <a:ext cx="23040" cy="12960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1159579" y="3931531"/>
                  <a:ext cx="3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9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14:cNvPr>
                <p14:cNvContentPartPr/>
                <p14:nvPr/>
              </p14:nvContentPartPr>
              <p14:xfrm>
                <a:off x="11167859" y="3920731"/>
                <a:ext cx="107640" cy="13248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1163539" y="3916411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14:cNvPr>
                <p14:cNvContentPartPr/>
                <p14:nvPr/>
              </p14:nvContentPartPr>
              <p14:xfrm>
                <a:off x="11325899" y="3898411"/>
                <a:ext cx="70920" cy="15912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1321579" y="3894091"/>
                  <a:ext cx="7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14:cNvPr>
                <p14:cNvContentPartPr/>
                <p14:nvPr/>
              </p14:nvContentPartPr>
              <p14:xfrm>
                <a:off x="11315459" y="3942331"/>
                <a:ext cx="86040" cy="6264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1311139" y="3938011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14:cNvPr>
                <p14:cNvContentPartPr/>
                <p14:nvPr/>
              </p14:nvContentPartPr>
              <p14:xfrm>
                <a:off x="11477459" y="3864931"/>
                <a:ext cx="49680" cy="16740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1473139" y="3860611"/>
                  <a:ext cx="5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14:cNvPr>
                <p14:cNvContentPartPr/>
                <p14:nvPr/>
              </p14:nvContentPartPr>
              <p14:xfrm>
                <a:off x="11521739" y="3921811"/>
                <a:ext cx="140400" cy="10296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1517419" y="3917491"/>
                  <a:ext cx="149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14:cNvPr>
                <p14:cNvContentPartPr/>
                <p14:nvPr/>
              </p14:nvContentPartPr>
              <p14:xfrm>
                <a:off x="11668259" y="3852691"/>
                <a:ext cx="80640" cy="1980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1663939" y="3848371"/>
                  <a:ext cx="89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14:cNvPr>
                <p14:cNvContentPartPr/>
                <p14:nvPr/>
              </p14:nvContentPartPr>
              <p14:xfrm>
                <a:off x="10512299" y="3768811"/>
                <a:ext cx="1509120" cy="46404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10507979" y="3764491"/>
                  <a:ext cx="151776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3">
            <p14:nvContentPartPr>
              <p14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14:cNvPr>
              <p14:cNvContentPartPr/>
              <p14:nvPr/>
            </p14:nvContentPartPr>
            <p14:xfrm>
              <a:off x="3661499" y="709531"/>
              <a:ext cx="5509080" cy="126720"/>
            </p14:xfrm>
          </p:contentPart>
        </mc:Choice>
        <mc:Fallback>
          <p:pic>
            <p:nvPicPr>
              <p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:cNvPr>
              <p:cNvPicPr/>
              <p:nvPr/>
            </p:nvPicPr>
            <p:blipFill>
              <a:blip r:embed="rId1674"/>
              <a:stretch>
                <a:fillRect/>
              </a:stretch>
            </p:blipFill>
            <p:spPr>
              <a:xfrm>
                <a:off x="3657179" y="705211"/>
                <a:ext cx="551772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17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Does it matter, if one uses the direct or indirect quotation for the exchange rate e?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Assume in indirect quotation for the Euro, we have </a:t>
            </a:r>
            <a:r>
              <a:rPr lang="en-US" sz="2200" dirty="0"/>
              <a:t>1,15 </a:t>
            </a:r>
            <a:r>
              <a:rPr lang="en-US" sz="2200"/>
              <a:t>USD equals </a:t>
            </a:r>
            <a:r>
              <a:rPr lang="en-US" sz="2200" dirty="0"/>
              <a:t>1 </a:t>
            </a:r>
            <a:r>
              <a:rPr lang="en-US" sz="2200"/>
              <a:t>Euro and the Euro depreciates with </a:t>
            </a:r>
            <a:r>
              <a:rPr lang="en-US" sz="2200" dirty="0"/>
              <a:t>p=</a:t>
            </a:r>
            <a:r>
              <a:rPr lang="en-US" sz="2200"/>
              <a:t>0,25 down to </a:t>
            </a:r>
            <a:r>
              <a:rPr lang="en-US" sz="2200" dirty="0"/>
              <a:t>1,05 </a:t>
            </a:r>
            <a:r>
              <a:rPr lang="en-US" sz="2200"/>
              <a:t>USD per 1 Euro and with </a:t>
            </a:r>
            <a:r>
              <a:rPr lang="en-US" sz="2200" dirty="0"/>
              <a:t>1-p=</a:t>
            </a:r>
            <a:r>
              <a:rPr lang="en-US" sz="2200"/>
              <a:t>0,75 the Euro appreciates up to </a:t>
            </a:r>
            <a:r>
              <a:rPr lang="en-US" sz="2200" dirty="0"/>
              <a:t>1,25 </a:t>
            </a:r>
            <a:r>
              <a:rPr lang="en-US" sz="2200"/>
              <a:t>USD per 1 Euro.</a:t>
            </a:r>
            <a:endParaRPr lang="en-US" sz="2200" dirty="0"/>
          </a:p>
          <a:p>
            <a:endParaRPr lang="en-US" sz="2200" dirty="0"/>
          </a:p>
          <a:p>
            <a:r>
              <a:rPr lang="en-US" sz="2200"/>
              <a:t>Calculate the expected exchange rate in direct and indirect quotation.</a:t>
            </a:r>
            <a:endParaRPr lang="en-US" sz="2200" dirty="0"/>
          </a:p>
          <a:p>
            <a:endParaRPr lang="en-US" sz="2200" dirty="0"/>
          </a:p>
          <a:p>
            <a:pPr algn="ctr"/>
            <a:r>
              <a:rPr lang="en-US" sz="2200"/>
              <a:t>Puzzled? Explaination?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59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>
                <a:solidFill>
                  <a:sysClr val="windowText" lastClr="000000"/>
                </a:solidFill>
              </a:rPr>
              <a:t>− Explaination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/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1639" tIns="40820" rIns="81639" bIns="40820" anchorCtr="0" compatLnSpc="0">
                <a:noAutofit/>
              </a:bodyPr>
              <a:lstStyle/>
              <a:p>
                <a:endParaRPr lang="de-DE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endParaRPr lang="de-DE" sz="2200" dirty="0">
                  <a:ea typeface="Cambria Math" panose="02040503050406030204" pitchFamily="18" charset="0"/>
                </a:endParaRPr>
              </a:p>
              <a:p>
                <a:r>
                  <a:rPr lang="de-DE" sz="2200" dirty="0"/>
                  <a:t>		→	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𝐶𝑂𝑉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𝑊𝐾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/>
                  <a:t>Since the random variable e (indirect quotation) is definitely negatively correlated to the random variable 1/e we habe (COV(e,1/e)&lt;</a:t>
                </a:r>
                <a:r>
                  <a:rPr lang="de-DE" sz="2200" dirty="0"/>
                  <a:t>0</a:t>
                </a:r>
                <a:r>
                  <a:rPr lang="de-DE" sz="2200"/>
                  <a:t>), therefore the expected exchange rate calculated via the two different quotation have to differ!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/>
              </a:p>
              <a:p>
                <a:endParaRPr lang="de-DE" sz="2200"/>
              </a:p>
              <a:p>
                <a:endParaRPr lang="de-DE" sz="2200"/>
              </a:p>
              <a:p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Siegel, J. J. (1972). Risk, interest rates and the forward exchange. The Quarterly Journal of Economics, 86 (2), 303–309.</a:t>
                </a:r>
                <a:endParaRPr lang="de-DE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blipFill>
                <a:blip r:embed="rId3"/>
                <a:stretch>
                  <a:fillRect l="-933" r="-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613AFAED-59ED-C8EC-81FE-EADB7618C2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9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25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9A2C17-89C9-434B-A5D1-D227AD4AB6D1}"/>
              </a:ext>
            </a:extLst>
          </p:cNvPr>
          <p:cNvSpPr txBox="1"/>
          <p:nvPr/>
        </p:nvSpPr>
        <p:spPr>
          <a:xfrm>
            <a:off x="1524001" y="769929"/>
            <a:ext cx="91837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Money Market </a:t>
            </a:r>
            <a:r>
              <a:rPr lang="de-DE" sz="2400" b="1" u="sng" dirty="0" err="1"/>
              <a:t>equilibrium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800" dirty="0"/>
              <a:t>                                             m=</a:t>
            </a:r>
            <a:r>
              <a:rPr lang="de-DE" sz="2800" dirty="0" err="1"/>
              <a:t>m</a:t>
            </a:r>
            <a:r>
              <a:rPr lang="de-DE" sz="2800" baseline="30000" dirty="0" err="1"/>
              <a:t>s</a:t>
            </a:r>
            <a:r>
              <a:rPr lang="de-DE" sz="2800" dirty="0"/>
              <a:t> = m</a:t>
            </a:r>
            <a:r>
              <a:rPr lang="de-DE" sz="2800" baseline="30000" dirty="0"/>
              <a:t>d</a:t>
            </a:r>
            <a:r>
              <a:rPr lang="de-DE" sz="2800" dirty="0"/>
              <a:t> = L( Y, i )</a:t>
            </a:r>
          </a:p>
          <a:p>
            <a:endParaRPr lang="de-DE" sz="2400" dirty="0"/>
          </a:p>
          <a:p>
            <a:r>
              <a:rPr lang="de-DE" dirty="0" err="1"/>
              <a:t>m</a:t>
            </a:r>
            <a:r>
              <a:rPr lang="de-DE" baseline="30000" dirty="0" err="1"/>
              <a:t>s</a:t>
            </a:r>
            <a:r>
              <a:rPr lang="de-DE" dirty="0"/>
              <a:t> : Money </a:t>
            </a:r>
            <a:r>
              <a:rPr lang="de-DE" dirty="0" err="1"/>
              <a:t>supply</a:t>
            </a:r>
            <a:r>
              <a:rPr lang="de-DE" dirty="0"/>
              <a:t>	 m</a:t>
            </a:r>
            <a:r>
              <a:rPr lang="de-DE" baseline="30000" dirty="0"/>
              <a:t>d</a:t>
            </a:r>
            <a:r>
              <a:rPr lang="de-DE" dirty="0"/>
              <a:t> : Money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71D34F-8EA0-4748-A0F7-BC924F854148}"/>
              </a:ext>
            </a:extLst>
          </p:cNvPr>
          <p:cNvSpPr txBox="1"/>
          <p:nvPr/>
        </p:nvSpPr>
        <p:spPr>
          <a:xfrm>
            <a:off x="8212613" y="16001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C15F0B-FFA0-41F7-991C-B3578849942E}"/>
              </a:ext>
            </a:extLst>
          </p:cNvPr>
          <p:cNvSpPr txBox="1"/>
          <p:nvPr/>
        </p:nvSpPr>
        <p:spPr>
          <a:xfrm flipH="1">
            <a:off x="7996589" y="160019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75862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LM-curve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511824" y="4241415"/>
            <a:ext cx="2088232" cy="1774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Money market LM-curve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5563B2-C71B-F99B-04F9-97D64B46F57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97519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271193" y="4463715"/>
            <a:ext cx="2598839" cy="92668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Balance of Payments ZZ-curve</a:t>
            </a:r>
            <a:endParaRPr lang="de-DE" sz="28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EC7022-71C8-0792-2026-9C583A48C430}"/>
              </a:ext>
            </a:extLst>
          </p:cNvPr>
          <p:cNvSpPr txBox="1"/>
          <p:nvPr/>
        </p:nvSpPr>
        <p:spPr>
          <a:xfrm>
            <a:off x="1524001" y="804034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C55814-CD2B-71BF-3CD0-CE545DB3EF06}"/>
              </a:ext>
            </a:extLst>
          </p:cNvPr>
          <p:cNvSpPr txBox="1"/>
          <p:nvPr/>
        </p:nvSpPr>
        <p:spPr>
          <a:xfrm>
            <a:off x="5703137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53341F-58A4-4C9F-51BF-23BF21CE9FC6}"/>
              </a:ext>
            </a:extLst>
          </p:cNvPr>
          <p:cNvSpPr txBox="1"/>
          <p:nvPr/>
        </p:nvSpPr>
        <p:spPr>
          <a:xfrm>
            <a:off x="6103899" y="20801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29566-3A8E-09E8-4186-44F8E20E0438}"/>
              </a:ext>
            </a:extLst>
          </p:cNvPr>
          <p:cNvSpPr txBox="1"/>
          <p:nvPr/>
        </p:nvSpPr>
        <p:spPr>
          <a:xfrm>
            <a:off x="5383819" y="2089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F08B2B-AB48-7F91-5B90-3464F6F5B0CD}"/>
              </a:ext>
            </a:extLst>
          </p:cNvPr>
          <p:cNvSpPr txBox="1"/>
          <p:nvPr/>
        </p:nvSpPr>
        <p:spPr>
          <a:xfrm>
            <a:off x="7374318" y="205155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6385DC-F955-6CE5-71C1-D10C8049F9C6}"/>
              </a:ext>
            </a:extLst>
          </p:cNvPr>
          <p:cNvSpPr txBox="1"/>
          <p:nvPr/>
        </p:nvSpPr>
        <p:spPr>
          <a:xfrm>
            <a:off x="8115884" y="2060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5A802-0D9C-26B3-4CA4-6291809E8A48}"/>
              </a:ext>
            </a:extLst>
          </p:cNvPr>
          <p:cNvSpPr txBox="1"/>
          <p:nvPr/>
        </p:nvSpPr>
        <p:spPr>
          <a:xfrm>
            <a:off x="207545" y="2887579"/>
            <a:ext cx="3245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/>
              <a:t>An increase of Y increases Imports and thus lowers NX</a:t>
            </a:r>
          </a:p>
          <a:p>
            <a:r>
              <a:rPr lang="de-DE"/>
              <a:t>-&gt; Capital imports have also to increase, but this is the case, if i increases, since the investment from abroad is more attractive!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483018-F9A3-A648-479D-E0F74A70B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-27384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400" b="1" dirty="0" err="1"/>
              <a:t>Uncovered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rate </a:t>
            </a:r>
            <a:r>
              <a:rPr lang="de-DE" sz="2400" b="1" dirty="0" err="1"/>
              <a:t>parity</a:t>
            </a:r>
            <a:r>
              <a:rPr lang="de-DE" sz="2400" b="1" dirty="0"/>
              <a:t> (UIP)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10000"/>
                  </a:lnSpc>
                  <a:spcAft>
                    <a:spcPts val="544"/>
                  </a:spcAft>
                </a:pPr>
                <a:endParaRPr 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€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$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interest rates in €- and $-investments</a:t>
                </a:r>
              </a:p>
              <a:p>
                <a:pPr marL="362885" lvl="1"/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nominal $/€ exchange rate at time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expected $/€ exchange rate in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t+1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€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38384" y="2744567"/>
            <a:ext cx="48811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$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1"/>
          <p:cNvSpPr txBox="1"/>
          <p:nvPr/>
        </p:nvSpPr>
        <p:spPr>
          <a:xfrm>
            <a:off x="2552865" y="3300423"/>
            <a:ext cx="209111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Euro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455010" y="3462766"/>
            <a:ext cx="260407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US-Dollar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3907629" y="3182790"/>
            <a:ext cx="1518601" cy="9416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9"/>
          <p:cNvCxnSpPr/>
          <p:nvPr/>
        </p:nvCxnSpPr>
        <p:spPr>
          <a:xfrm>
            <a:off x="5422215" y="3186612"/>
            <a:ext cx="1306350" cy="8492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/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/>
                  <a:t>If</a:t>
                </a:r>
                <a:r>
                  <a:rPr lang="de-DE" dirty="0"/>
                  <a:t> Euro and US </a:t>
                </a:r>
                <a:r>
                  <a:rPr lang="de-DE" dirty="0" err="1"/>
                  <a:t>investments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perfect</a:t>
                </a:r>
                <a:r>
                  <a:rPr lang="de-DE" dirty="0"/>
                  <a:t> </a:t>
                </a:r>
                <a:r>
                  <a:rPr lang="de-DE" dirty="0" err="1"/>
                  <a:t>substitutes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frictions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capital</a:t>
                </a:r>
                <a:r>
                  <a:rPr lang="de-DE" dirty="0"/>
                  <a:t> </a:t>
                </a:r>
                <a:r>
                  <a:rPr lang="de-DE" dirty="0" err="1"/>
                  <a:t>markets</a:t>
                </a:r>
                <a:endParaRPr lang="de-DE" dirty="0"/>
              </a:p>
              <a:p>
                <a:pPr algn="ctr"/>
                <a:endParaRPr lang="de-DE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sz="2000" dirty="0"/>
                  <a:t>		(UIP)</a:t>
                </a:r>
              </a:p>
              <a:p>
                <a:pPr algn="ctr"/>
                <a:endParaRPr lang="de-DE" sz="2000" dirty="0"/>
              </a:p>
              <a:p>
                <a:pPr algn="ctr"/>
                <a:r>
                  <a:rPr lang="de-DE" sz="2000" dirty="0" err="1"/>
                  <a:t>should</a:t>
                </a:r>
                <a:r>
                  <a:rPr lang="de-DE" sz="2000" dirty="0"/>
                  <a:t> hold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blipFill>
                <a:blip r:embed="rId6"/>
                <a:stretch>
                  <a:fillRect t="-1701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0091B8A-F164-6B4D-F439-8BE2D6884A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41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b="1" dirty="0">
                <a:solidFill>
                  <a:sysClr val="windowText" lastClr="000000"/>
                </a:solidFill>
              </a:rPr>
              <a:t>UIP holds with perfect capital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</p:spPr>
            <p:txBody>
              <a:bodyPr lIns="82945" tIns="41473" rIns="82945" bIns="41473">
                <a:normAutofit fontScale="92500" lnSpcReduction="10000"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spcAft>
                    <a:spcPts val="544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an arbitrage free market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lvl="1">
                  <a:spcAft>
                    <a:spcPts val="544"/>
                  </a:spcAft>
                </a:pPr>
                <a:r>
                  <a:rPr lang="en-US" sz="2200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would imply: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 have a larger expected revenue than US-investments</a:t>
                </a:r>
              </a:p>
              <a:p>
                <a:pPr marL="914400" lvl="3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Investors have an incentive to convert their US-Investments into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Euro-Investments, which is possible due to perfect capital mobility</a:t>
                </a: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US-Dollar would depreciate with respect to the Euro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de-DE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until 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UIP holds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  <a:blipFill>
                <a:blip r:embed="rId3"/>
                <a:stretch>
                  <a:fillRect l="-733" r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8B872A2-4C50-E98A-4488-CE95FC4002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04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FE087E4-83CF-4B34-A553-E0D83D54A1EC}"/>
              </a:ext>
            </a:extLst>
          </p:cNvPr>
          <p:cNvSpPr txBox="1"/>
          <p:nvPr/>
        </p:nvSpPr>
        <p:spPr>
          <a:xfrm>
            <a:off x="260685" y="719813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FB7F8C-C351-4A61-A9BF-C0494843C97D}"/>
              </a:ext>
            </a:extLst>
          </p:cNvPr>
          <p:cNvSpPr txBox="1"/>
          <p:nvPr/>
        </p:nvSpPr>
        <p:spPr>
          <a:xfrm>
            <a:off x="4439821" y="197662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C2BC77-865E-42A6-89CA-71AA3286FED7}"/>
              </a:ext>
            </a:extLst>
          </p:cNvPr>
          <p:cNvSpPr txBox="1"/>
          <p:nvPr/>
        </p:nvSpPr>
        <p:spPr>
          <a:xfrm>
            <a:off x="4840583" y="19959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C22FF0-7098-4668-ADDB-0CC6A9B0C2C6}"/>
              </a:ext>
            </a:extLst>
          </p:cNvPr>
          <p:cNvSpPr txBox="1"/>
          <p:nvPr/>
        </p:nvSpPr>
        <p:spPr>
          <a:xfrm>
            <a:off x="4120503" y="2005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CCC918-439C-410C-B4E3-5F7D289A7A0F}"/>
              </a:ext>
            </a:extLst>
          </p:cNvPr>
          <p:cNvSpPr txBox="1"/>
          <p:nvPr/>
        </p:nvSpPr>
        <p:spPr>
          <a:xfrm>
            <a:off x="6111002" y="19673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6317685C-D99F-4490-9744-615DC6EED518}"/>
              </a:ext>
            </a:extLst>
          </p:cNvPr>
          <p:cNvCxnSpPr/>
          <p:nvPr/>
        </p:nvCxnSpPr>
        <p:spPr>
          <a:xfrm flipV="1">
            <a:off x="737072" y="3416788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8C903CB5-5F98-4EB2-9BEA-4D2C01D14EC1}"/>
              </a:ext>
            </a:extLst>
          </p:cNvPr>
          <p:cNvCxnSpPr/>
          <p:nvPr/>
        </p:nvCxnSpPr>
        <p:spPr>
          <a:xfrm>
            <a:off x="737072" y="5527085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69C96E3-2675-4E5E-BD72-90E36CEDF806}"/>
              </a:ext>
            </a:extLst>
          </p:cNvPr>
          <p:cNvSpPr txBox="1"/>
          <p:nvPr/>
        </p:nvSpPr>
        <p:spPr>
          <a:xfrm>
            <a:off x="368188" y="35404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8ACC3B-EDCE-4418-90AD-AC3C6D9B65E1}"/>
              </a:ext>
            </a:extLst>
          </p:cNvPr>
          <p:cNvSpPr txBox="1"/>
          <p:nvPr/>
        </p:nvSpPr>
        <p:spPr>
          <a:xfrm>
            <a:off x="4184612" y="55474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22" name="Gerade Verbindung 20">
            <a:extLst>
              <a:ext uri="{FF2B5EF4-FFF2-40B4-BE49-F238E27FC236}">
                <a16:creationId xmlns:a16="http://schemas.microsoft.com/office/drawing/2014/main" id="{D50F757E-9C78-442E-B935-95244947EDBB}"/>
              </a:ext>
            </a:extLst>
          </p:cNvPr>
          <p:cNvCxnSpPr>
            <a:cxnSpLocks/>
          </p:cNvCxnSpPr>
          <p:nvPr/>
        </p:nvCxnSpPr>
        <p:spPr>
          <a:xfrm flipV="1">
            <a:off x="1518083" y="3669911"/>
            <a:ext cx="1837143" cy="118703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4F6082D-3952-4075-9C27-9ED23D3D670D}"/>
              </a:ext>
            </a:extLst>
          </p:cNvPr>
          <p:cNvSpPr txBox="1"/>
          <p:nvPr/>
        </p:nvSpPr>
        <p:spPr>
          <a:xfrm>
            <a:off x="2970216" y="43983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DD82E9A-2B13-4DC4-A2AD-B6504657FDB7}"/>
              </a:ext>
            </a:extLst>
          </p:cNvPr>
          <p:cNvSpPr txBox="1"/>
          <p:nvPr/>
        </p:nvSpPr>
        <p:spPr>
          <a:xfrm>
            <a:off x="4664892" y="3200764"/>
            <a:ext cx="473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Perfect</a:t>
            </a:r>
            <a:r>
              <a:rPr lang="de-DE" sz="2400" dirty="0"/>
              <a:t>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mobility</a:t>
            </a:r>
            <a:r>
              <a:rPr lang="de-DE" sz="2400" dirty="0"/>
              <a:t> →</a:t>
            </a:r>
          </a:p>
          <a:p>
            <a:r>
              <a:rPr lang="de-DE" sz="2400" dirty="0" err="1"/>
              <a:t>Uncovered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r>
              <a:rPr lang="de-DE" sz="2400" dirty="0"/>
              <a:t> </a:t>
            </a:r>
            <a:r>
              <a:rPr lang="de-DE" sz="2400" dirty="0" err="1"/>
              <a:t>holds</a:t>
            </a:r>
            <a:r>
              <a:rPr lang="de-DE" sz="2400" dirty="0"/>
              <a:t>:</a:t>
            </a:r>
          </a:p>
          <a:p>
            <a:endParaRPr lang="de-DE" sz="2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79A5835-6957-452C-9FC5-D1F746002AF7}"/>
              </a:ext>
            </a:extLst>
          </p:cNvPr>
          <p:cNvSpPr txBox="1"/>
          <p:nvPr/>
        </p:nvSpPr>
        <p:spPr>
          <a:xfrm>
            <a:off x="6852568" y="19766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cxnSp>
        <p:nvCxnSpPr>
          <p:cNvPr id="27" name="Gerade Verbindung 20">
            <a:extLst>
              <a:ext uri="{FF2B5EF4-FFF2-40B4-BE49-F238E27FC236}">
                <a16:creationId xmlns:a16="http://schemas.microsoft.com/office/drawing/2014/main" id="{CB1B3FA3-E7C1-4518-8668-10A8946A813C}"/>
              </a:ext>
            </a:extLst>
          </p:cNvPr>
          <p:cNvCxnSpPr>
            <a:cxnSpLocks/>
          </p:cNvCxnSpPr>
          <p:nvPr/>
        </p:nvCxnSpPr>
        <p:spPr>
          <a:xfrm>
            <a:off x="1160276" y="4280883"/>
            <a:ext cx="259228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Zurück">
            <a:extLst>
              <a:ext uri="{FF2B5EF4-FFF2-40B4-BE49-F238E27FC236}">
                <a16:creationId xmlns:a16="http://schemas.microsoft.com/office/drawing/2014/main" id="{0DE4D0DF-2627-4386-AED9-E4E3EA17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49202" flipH="1">
            <a:off x="3205823" y="3613484"/>
            <a:ext cx="413495" cy="71370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8624F6A-6E0E-4013-90B2-D559C057C91E}"/>
              </a:ext>
            </a:extLst>
          </p:cNvPr>
          <p:cNvSpPr txBox="1"/>
          <p:nvPr/>
        </p:nvSpPr>
        <p:spPr>
          <a:xfrm>
            <a:off x="4610373" y="4070083"/>
            <a:ext cx="473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dirty="0"/>
              <a:t>1+i =(1+i*)e/E(e)</a:t>
            </a:r>
          </a:p>
          <a:p>
            <a:endParaRPr lang="de-DE" sz="2400" dirty="0"/>
          </a:p>
          <a:p>
            <a:pPr algn="ctr"/>
            <a:r>
              <a:rPr lang="de-DE" sz="2400" dirty="0"/>
              <a:t> </a:t>
            </a:r>
            <a:r>
              <a:rPr lang="de-DE" sz="2400" b="1" dirty="0"/>
              <a:t>→ </a:t>
            </a:r>
            <a:r>
              <a:rPr lang="de-DE" sz="2400" b="1"/>
              <a:t>horizontal ZZ-curve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AE844D-3963-49A8-92EF-0CCACA778D6D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Foreign</a:t>
            </a:r>
            <a:r>
              <a:rPr lang="de-DE" sz="2800" b="1" dirty="0"/>
              <a:t> Exchange Market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8FEB8A-8A09-4E7F-CD13-1CD985B33283}"/>
              </a:ext>
            </a:extLst>
          </p:cNvPr>
          <p:cNvSpPr txBox="1"/>
          <p:nvPr/>
        </p:nvSpPr>
        <p:spPr>
          <a:xfrm>
            <a:off x="2740652" y="320808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E8D1F0-F620-2D8D-F425-7BE7DA1F0F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/>
      <p:bldP spid="25" grpId="0"/>
      <p:bldP spid="26" grpId="0"/>
      <p:bldP spid="2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Commodity</a:t>
            </a:r>
            <a:r>
              <a:rPr lang="de-DE" sz="2903" b="1" dirty="0"/>
              <a:t> Market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941" y="1147628"/>
            <a:ext cx="8330426" cy="227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u="sng" dirty="0"/>
              <a:t>Budget </a:t>
            </a:r>
            <a:r>
              <a:rPr lang="de-DE" sz="2177" b="1" u="sng" dirty="0" err="1"/>
              <a:t>restriction</a:t>
            </a:r>
            <a:r>
              <a:rPr lang="de-DE" sz="2177" b="1" u="sng" dirty="0"/>
              <a:t> </a:t>
            </a:r>
            <a:r>
              <a:rPr lang="de-DE" sz="2177" b="1" u="sng" dirty="0" err="1"/>
              <a:t>of</a:t>
            </a:r>
            <a:r>
              <a:rPr lang="de-DE" sz="2177" b="1" u="sng" dirty="0"/>
              <a:t> </a:t>
            </a:r>
            <a:r>
              <a:rPr lang="de-DE" sz="2177" b="1" u="sng" dirty="0" err="1"/>
              <a:t>the</a:t>
            </a:r>
            <a:r>
              <a:rPr lang="de-DE" sz="2177" b="1" u="sng" dirty="0"/>
              <a:t> </a:t>
            </a:r>
            <a:r>
              <a:rPr lang="de-DE" sz="2177" b="1" u="sng" dirty="0" err="1"/>
              <a:t>economy</a:t>
            </a:r>
            <a:r>
              <a:rPr lang="de-DE" sz="2177" b="1" u="sng" dirty="0"/>
              <a:t>:</a:t>
            </a:r>
          </a:p>
          <a:p>
            <a:pPr algn="ctr"/>
            <a:endParaRPr lang="de-DE" sz="2177" dirty="0"/>
          </a:p>
          <a:p>
            <a:r>
              <a:rPr lang="de-DE" sz="2177" dirty="0"/>
              <a:t>                                              </a:t>
            </a:r>
          </a:p>
          <a:p>
            <a:r>
              <a:rPr lang="de-DE" sz="2177"/>
              <a:t>                                          Y </a:t>
            </a:r>
            <a:r>
              <a:rPr lang="de-DE" sz="2177" dirty="0"/>
              <a:t>= C(Y) + </a:t>
            </a:r>
            <a:r>
              <a:rPr lang="de-DE" sz="2177"/>
              <a:t>I(i= r+</a:t>
            </a:r>
            <a:r>
              <a:rPr lang="el-GR" sz="2177"/>
              <a:t>π</a:t>
            </a:r>
            <a:r>
              <a:rPr lang="de-DE" sz="2177" baseline="30000" dirty="0"/>
              <a:t>e</a:t>
            </a:r>
            <a:r>
              <a:rPr lang="de-DE" sz="2177" dirty="0"/>
              <a:t>) + G</a:t>
            </a:r>
          </a:p>
          <a:p>
            <a:endParaRPr lang="de-DE" sz="2177" dirty="0"/>
          </a:p>
          <a:p>
            <a:r>
              <a:rPr lang="de-DE" sz="1633" dirty="0"/>
              <a:t>Y: Income		C: </a:t>
            </a:r>
            <a:r>
              <a:rPr lang="de-DE" sz="1633" dirty="0" err="1"/>
              <a:t>Consumption</a:t>
            </a:r>
            <a:r>
              <a:rPr lang="de-DE" sz="1633" dirty="0"/>
              <a:t>	I: Investment	     G: </a:t>
            </a:r>
            <a:r>
              <a:rPr lang="de-DE" sz="1633" dirty="0" err="1"/>
              <a:t>Government</a:t>
            </a:r>
            <a:r>
              <a:rPr lang="de-DE" sz="1633" dirty="0"/>
              <a:t> </a:t>
            </a:r>
            <a:r>
              <a:rPr lang="de-DE" sz="1633" dirty="0" err="1"/>
              <a:t>expenditure</a:t>
            </a:r>
            <a:endParaRPr lang="de-DE" sz="1633" dirty="0"/>
          </a:p>
          <a:p>
            <a:r>
              <a:rPr lang="de-DE" sz="1633" dirty="0"/>
              <a:t>i: Nominal </a:t>
            </a:r>
            <a:r>
              <a:rPr lang="de-DE" sz="1633" dirty="0" err="1"/>
              <a:t>interest</a:t>
            </a:r>
            <a:r>
              <a:rPr lang="de-DE" sz="1633" dirty="0"/>
              <a:t> rate		r: Real </a:t>
            </a:r>
            <a:r>
              <a:rPr lang="de-DE" sz="1633" dirty="0" err="1"/>
              <a:t>interest</a:t>
            </a:r>
            <a:r>
              <a:rPr lang="de-DE" sz="1633" dirty="0"/>
              <a:t> rate	    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de-DE" sz="1633" dirty="0"/>
              <a:t>: Inflation </a:t>
            </a:r>
            <a:r>
              <a:rPr lang="de-DE" sz="1633" dirty="0" err="1"/>
              <a:t>expectations</a:t>
            </a:r>
            <a:endParaRPr lang="de-DE" sz="1633" dirty="0"/>
          </a:p>
        </p:txBody>
      </p:sp>
      <p:sp>
        <p:nvSpPr>
          <p:cNvPr id="9" name="Textfeld 8"/>
          <p:cNvSpPr txBox="1"/>
          <p:nvPr/>
        </p:nvSpPr>
        <p:spPr>
          <a:xfrm>
            <a:off x="2605994" y="1665428"/>
            <a:ext cx="3214150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 err="1"/>
              <a:t>keynesian</a:t>
            </a:r>
            <a:r>
              <a:rPr lang="de-DE" sz="1633" dirty="0"/>
              <a:t> </a:t>
            </a:r>
            <a:r>
              <a:rPr lang="de-DE" sz="1633" dirty="0" err="1"/>
              <a:t>consumption</a:t>
            </a:r>
            <a:r>
              <a:rPr lang="de-DE" sz="1633" dirty="0"/>
              <a:t> </a:t>
            </a:r>
            <a:r>
              <a:rPr lang="de-DE" sz="1633" dirty="0" err="1"/>
              <a:t>hypotheses</a:t>
            </a:r>
            <a:endParaRPr lang="de-DE" sz="1633" dirty="0"/>
          </a:p>
          <a:p>
            <a:pPr algn="r"/>
            <a:r>
              <a:rPr lang="de-DE" sz="1633" dirty="0"/>
              <a:t>“</a:t>
            </a:r>
            <a:r>
              <a:rPr lang="de-DE" sz="1633" b="1" dirty="0"/>
              <a:t>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23729" y="1667007"/>
            <a:ext cx="1682577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ea typeface="Arial Unicode MS"/>
                <a:cs typeface="Arial Unicode MS"/>
              </a:rPr>
              <a:t>opportunity</a:t>
            </a:r>
            <a:r>
              <a:rPr lang="de-DE" sz="1633" dirty="0">
                <a:ea typeface="Arial Unicode MS"/>
                <a:cs typeface="Arial Unicode MS"/>
              </a:rPr>
              <a:t> </a:t>
            </a:r>
            <a:r>
              <a:rPr lang="de-DE" sz="1633" dirty="0" err="1">
                <a:ea typeface="Arial Unicode MS"/>
                <a:cs typeface="Arial Unicode MS"/>
              </a:rPr>
              <a:t>costs</a:t>
            </a:r>
            <a:endParaRPr lang="de-DE" sz="1633" dirty="0">
              <a:ea typeface="Arial Unicode MS"/>
              <a:cs typeface="Arial Unicode MS"/>
            </a:endParaRPr>
          </a:p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882117" y="3589421"/>
            <a:ext cx="848047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dY</a:t>
            </a:r>
            <a:r>
              <a:rPr lang="de-DE" sz="2177" dirty="0"/>
              <a:t>=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Y</a:t>
            </a:r>
            <a:r>
              <a:rPr lang="de-DE" sz="2177" dirty="0" err="1"/>
              <a:t>∙dY</a:t>
            </a:r>
            <a:r>
              <a:rPr lang="de-DE" sz="2177" dirty="0"/>
              <a:t> + 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 err="1">
                <a:ea typeface="Arial Unicode MS"/>
                <a:cs typeface="Arial Unicode MS"/>
              </a:rPr>
              <a:t>i</a:t>
            </a:r>
            <a:r>
              <a:rPr lang="de-DE" sz="2177" dirty="0" err="1"/>
              <a:t>∙di</a:t>
            </a:r>
            <a:r>
              <a:rPr lang="de-DE" sz="2177" dirty="0"/>
              <a:t>	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de-DE" sz="2177" dirty="0">
                <a:ea typeface="Arial Unicode MS"/>
                <a:cs typeface="Arial Unicode MS"/>
              </a:rPr>
              <a:t>di/</a:t>
            </a:r>
            <a:r>
              <a:rPr lang="de-DE" sz="2177" dirty="0" err="1">
                <a:ea typeface="Arial Unicode MS"/>
                <a:cs typeface="Arial Unicode MS"/>
              </a:rPr>
              <a:t>dY</a:t>
            </a:r>
            <a:r>
              <a:rPr lang="de-DE" sz="2177" dirty="0">
                <a:ea typeface="Arial Unicode MS"/>
                <a:cs typeface="Arial Unicode MS"/>
              </a:rPr>
              <a:t> = (1-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 ∂</a:t>
            </a:r>
            <a:r>
              <a:rPr lang="de-DE" sz="2177" dirty="0">
                <a:ea typeface="Arial Unicode MS"/>
                <a:cs typeface="Arial Unicode MS"/>
              </a:rPr>
              <a:t>C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Y)/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∂</a:t>
            </a:r>
            <a:r>
              <a:rPr lang="de-DE" sz="2177" dirty="0">
                <a:ea typeface="Arial Unicode MS"/>
                <a:cs typeface="Arial Unicode MS"/>
              </a:rPr>
              <a:t>I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/∂</a:t>
            </a:r>
            <a:r>
              <a:rPr lang="de-DE" sz="2177" dirty="0">
                <a:ea typeface="Arial Unicode MS"/>
                <a:cs typeface="Arial Unicode MS"/>
              </a:rPr>
              <a:t>i </a:t>
            </a:r>
            <a:endParaRPr lang="de-DE" sz="2177" dirty="0"/>
          </a:p>
        </p:txBody>
      </p:sp>
      <p:sp>
        <p:nvSpPr>
          <p:cNvPr id="12" name="Textfeld 11"/>
          <p:cNvSpPr txBox="1"/>
          <p:nvPr/>
        </p:nvSpPr>
        <p:spPr>
          <a:xfrm>
            <a:off x="8348580" y="3597674"/>
            <a:ext cx="66973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>
                <a:ea typeface="Arial Unicode MS"/>
                <a:cs typeface="Arial Unicode MS"/>
              </a:rPr>
              <a:t>&lt; 0 </a:t>
            </a:r>
            <a:endParaRPr lang="de-DE" sz="2177" dirty="0"/>
          </a:p>
        </p:txBody>
      </p:sp>
      <p:sp>
        <p:nvSpPr>
          <p:cNvPr id="13" name="Textfeld 12"/>
          <p:cNvSpPr txBox="1"/>
          <p:nvPr/>
        </p:nvSpPr>
        <p:spPr>
          <a:xfrm>
            <a:off x="6744581" y="3406258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+“</a:t>
            </a:r>
            <a:endParaRPr lang="de-DE" sz="1633" dirty="0"/>
          </a:p>
        </p:txBody>
      </p:sp>
      <p:sp>
        <p:nvSpPr>
          <p:cNvPr id="14" name="Textfeld 13"/>
          <p:cNvSpPr txBox="1"/>
          <p:nvPr/>
        </p:nvSpPr>
        <p:spPr>
          <a:xfrm>
            <a:off x="7761282" y="3405851"/>
            <a:ext cx="49885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“</a:t>
            </a:r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−“</a:t>
            </a:r>
            <a:endParaRPr lang="de-DE" sz="1633" dirty="0"/>
          </a:p>
        </p:txBody>
      </p:sp>
      <p:cxnSp>
        <p:nvCxnSpPr>
          <p:cNvPr id="15" name="Straight Arrow Connector 6"/>
          <p:cNvCxnSpPr/>
          <p:nvPr/>
        </p:nvCxnSpPr>
        <p:spPr>
          <a:xfrm flipV="1">
            <a:off x="1820424" y="4224375"/>
            <a:ext cx="0" cy="1914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/>
          <p:cNvCxnSpPr/>
          <p:nvPr/>
        </p:nvCxnSpPr>
        <p:spPr>
          <a:xfrm>
            <a:off x="1820425" y="6138598"/>
            <a:ext cx="3562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485814" y="4336573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947642" y="6157035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2210276" y="4337415"/>
            <a:ext cx="2167523" cy="156677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314706" y="4336575"/>
            <a:ext cx="1981183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1633" dirty="0"/>
          </a:p>
          <a:p>
            <a:r>
              <a:rPr lang="de-DE" sz="1633" dirty="0"/>
              <a:t>(</a:t>
            </a:r>
            <a:r>
              <a:rPr lang="de-DE" sz="1633" dirty="0" err="1"/>
              <a:t>investment</a:t>
            </a:r>
            <a:r>
              <a:rPr lang="de-DE" sz="1633" dirty="0"/>
              <a:t>=</a:t>
            </a:r>
            <a:r>
              <a:rPr lang="de-DE" sz="1633" dirty="0" err="1"/>
              <a:t>savings</a:t>
            </a:r>
            <a:r>
              <a:rPr lang="de-DE" sz="1633" dirty="0"/>
              <a:t>)</a:t>
            </a:r>
          </a:p>
        </p:txBody>
      </p:sp>
      <p:sp>
        <p:nvSpPr>
          <p:cNvPr id="21" name="Rechteck 20"/>
          <p:cNvSpPr/>
          <p:nvPr/>
        </p:nvSpPr>
        <p:spPr>
          <a:xfrm>
            <a:off x="4926075" y="5158837"/>
            <a:ext cx="2786340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177" dirty="0"/>
              <a:t>i.e IS: y</a:t>
            </a:r>
            <a:r>
              <a:rPr lang="es-ES" sz="2177"/>
              <a:t>=A-Bi</a:t>
            </a:r>
            <a:r>
              <a:rPr lang="es-ES" sz="2177" dirty="0"/>
              <a:t>	A,B&gt;0</a:t>
            </a:r>
            <a:endParaRPr lang="de-DE" sz="2177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D30F5-36F3-5C0D-DF2C-1E5FAB345EE7}"/>
              </a:ext>
            </a:extLst>
          </p:cNvPr>
          <p:cNvSpPr txBox="1"/>
          <p:nvPr/>
        </p:nvSpPr>
        <p:spPr>
          <a:xfrm>
            <a:off x="2359705" y="3385037"/>
            <a:ext cx="78418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“</a:t>
            </a:r>
            <a:r>
              <a:rPr lang="de-DE" sz="1633" b="1">
                <a:ea typeface="Arial Unicode MS"/>
              </a:rPr>
              <a:t>(0,1)</a:t>
            </a:r>
            <a:r>
              <a:rPr lang="de-DE" sz="1633" b="1">
                <a:latin typeface="Arial Unicode MS"/>
                <a:ea typeface="Arial Unicode MS"/>
                <a:cs typeface="Arial Unicode MS"/>
              </a:rPr>
              <a:t>“</a:t>
            </a:r>
            <a:endParaRPr lang="de-DE" sz="1633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E8E881D-527D-BD81-3989-CE02C9AA5E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43B3E5D-7030-43E2-B7A3-146B9ED0562E}"/>
                  </a:ext>
                </a:extLst>
              </p14:cNvPr>
              <p14:cNvContentPartPr/>
              <p14:nvPr/>
            </p14:nvContentPartPr>
            <p14:xfrm>
              <a:off x="4690348" y="2526247"/>
              <a:ext cx="208800" cy="2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43B3E5D-7030-43E2-B7A3-146B9ED056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6028" y="2521927"/>
                <a:ext cx="217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E2D8014-AA4F-4E1B-AA48-E630E30B3FEC}"/>
                  </a:ext>
                </a:extLst>
              </p14:cNvPr>
              <p14:cNvContentPartPr/>
              <p14:nvPr/>
            </p14:nvContentPartPr>
            <p14:xfrm>
              <a:off x="5196148" y="2596447"/>
              <a:ext cx="586440" cy="22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E2D8014-AA4F-4E1B-AA48-E630E30B3F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1828" y="2592127"/>
                <a:ext cx="595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10E776D-1147-4413-9C0B-A42AAAFC7621}"/>
                  </a:ext>
                </a:extLst>
              </p14:cNvPr>
              <p14:cNvContentPartPr/>
              <p14:nvPr/>
            </p14:nvContentPartPr>
            <p14:xfrm>
              <a:off x="7576468" y="490807"/>
              <a:ext cx="376200" cy="502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10E776D-1147-4413-9C0B-A42AAAFC76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2148" y="486487"/>
                <a:ext cx="3848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04490A48-591D-467A-A1F3-BD3B09512372}"/>
                  </a:ext>
                </a:extLst>
              </p14:cNvPr>
              <p14:cNvContentPartPr/>
              <p14:nvPr/>
            </p14:nvContentPartPr>
            <p14:xfrm>
              <a:off x="7580428" y="495487"/>
              <a:ext cx="354960" cy="5101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04490A48-591D-467A-A1F3-BD3B095123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6108" y="491167"/>
                <a:ext cx="3636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6BE7AF8-1A83-4F0B-AE48-4F94F9FA856A}"/>
                  </a:ext>
                </a:extLst>
              </p14:cNvPr>
              <p14:cNvContentPartPr/>
              <p14:nvPr/>
            </p14:nvContentPartPr>
            <p14:xfrm>
              <a:off x="6102988" y="2521207"/>
              <a:ext cx="1023480" cy="33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6BE7AF8-1A83-4F0B-AE48-4F94F9FA85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8668" y="2516887"/>
                <a:ext cx="1032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FB1814B-B3A3-46CF-810A-BF2BAE11B02A}"/>
                  </a:ext>
                </a:extLst>
              </p14:cNvPr>
              <p14:cNvContentPartPr/>
              <p14:nvPr/>
            </p14:nvContentPartPr>
            <p14:xfrm>
              <a:off x="9805588" y="1700047"/>
              <a:ext cx="360720" cy="691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FB1814B-B3A3-46CF-810A-BF2BAE11B0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01268" y="1695727"/>
                <a:ext cx="369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C71CF099-ECDA-4D51-8A86-19AD60119F4E}"/>
                  </a:ext>
                </a:extLst>
              </p14:cNvPr>
              <p14:cNvContentPartPr/>
              <p14:nvPr/>
            </p14:nvContentPartPr>
            <p14:xfrm>
              <a:off x="10460068" y="1059607"/>
              <a:ext cx="353880" cy="130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C71CF099-ECDA-4D51-8A86-19AD60119F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55748" y="1055287"/>
                <a:ext cx="362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0E8AD81-AFE7-493A-955E-C6AA0B4B539C}"/>
                  </a:ext>
                </a:extLst>
              </p14:cNvPr>
              <p14:cNvContentPartPr/>
              <p14:nvPr/>
            </p14:nvContentPartPr>
            <p14:xfrm>
              <a:off x="6149428" y="1983007"/>
              <a:ext cx="1466280" cy="860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0E8AD81-AFE7-493A-955E-C6AA0B4B53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5108" y="1978687"/>
                <a:ext cx="1474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506D518-E47C-467F-8B6D-4A1ECBBB0384}"/>
                  </a:ext>
                </a:extLst>
              </p14:cNvPr>
              <p14:cNvContentPartPr/>
              <p14:nvPr/>
            </p14:nvContentPartPr>
            <p14:xfrm>
              <a:off x="6087868" y="1930087"/>
              <a:ext cx="778320" cy="33084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506D518-E47C-467F-8B6D-4A1ECBBB038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3548" y="1925767"/>
                <a:ext cx="7869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BDC100C-124A-46AE-AB23-4E8DA91F3A05}"/>
                  </a:ext>
                </a:extLst>
              </p14:cNvPr>
              <p14:cNvContentPartPr/>
              <p14:nvPr/>
            </p14:nvContentPartPr>
            <p14:xfrm>
              <a:off x="7255348" y="2487727"/>
              <a:ext cx="690840" cy="1234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BDC100C-124A-46AE-AB23-4E8DA91F3A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1028" y="2483407"/>
                <a:ext cx="699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F19B436-1813-4FE9-B505-9C2F0649E0FE}"/>
                  </a:ext>
                </a:extLst>
              </p14:cNvPr>
              <p14:cNvContentPartPr/>
              <p14:nvPr/>
            </p14:nvContentPartPr>
            <p14:xfrm>
              <a:off x="4949548" y="2205487"/>
              <a:ext cx="296280" cy="3621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F19B436-1813-4FE9-B505-9C2F0649E0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45228" y="2201167"/>
                <a:ext cx="3049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BCC752D-6F5D-4F79-B340-59383849C4C0}"/>
                  </a:ext>
                </a:extLst>
              </p14:cNvPr>
              <p14:cNvContentPartPr/>
              <p14:nvPr/>
            </p14:nvContentPartPr>
            <p14:xfrm>
              <a:off x="1744468" y="3573847"/>
              <a:ext cx="466560" cy="5295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BCC752D-6F5D-4F79-B340-59383849C4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0148" y="3569527"/>
                <a:ext cx="4752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2215509-CB4B-4BCE-8166-AA1E3D8A5148}"/>
                  </a:ext>
                </a:extLst>
              </p14:cNvPr>
              <p14:cNvContentPartPr/>
              <p14:nvPr/>
            </p14:nvContentPartPr>
            <p14:xfrm>
              <a:off x="4591708" y="2508967"/>
              <a:ext cx="374400" cy="770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2215509-CB4B-4BCE-8166-AA1E3D8A51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87388" y="2504647"/>
                <a:ext cx="383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13F0868-69B0-4E78-B706-C3B22038FCCB}"/>
                  </a:ext>
                </a:extLst>
              </p14:cNvPr>
              <p14:cNvContentPartPr/>
              <p14:nvPr/>
            </p14:nvContentPartPr>
            <p14:xfrm>
              <a:off x="5371108" y="2593927"/>
              <a:ext cx="273960" cy="223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13F0868-69B0-4E78-B706-C3B22038FC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66788" y="2589607"/>
                <a:ext cx="282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FD817190-2BDC-4FE3-9E0A-BC333B48DB12}"/>
                  </a:ext>
                </a:extLst>
              </p14:cNvPr>
              <p14:cNvContentPartPr/>
              <p14:nvPr/>
            </p14:nvContentPartPr>
            <p14:xfrm>
              <a:off x="2363668" y="4006567"/>
              <a:ext cx="689760" cy="255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FD817190-2BDC-4FE3-9E0A-BC333B48DB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9348" y="4002247"/>
                <a:ext cx="698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02B8C02-9747-42FD-82F8-D0BCB3D6B61A}"/>
                  </a:ext>
                </a:extLst>
              </p14:cNvPr>
              <p14:cNvContentPartPr/>
              <p14:nvPr/>
            </p14:nvContentPartPr>
            <p14:xfrm>
              <a:off x="3084748" y="3578167"/>
              <a:ext cx="401040" cy="43488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02B8C02-9747-42FD-82F8-D0BCB3D6B61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0428" y="3573847"/>
                <a:ext cx="40968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98A6385-89EC-4B26-8CF7-0D00C591E996}"/>
                  </a:ext>
                </a:extLst>
              </p14:cNvPr>
              <p14:cNvContentPartPr/>
              <p14:nvPr/>
            </p14:nvContentPartPr>
            <p14:xfrm>
              <a:off x="6102628" y="2508247"/>
              <a:ext cx="261360" cy="421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98A6385-89EC-4B26-8CF7-0D00C591E9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98308" y="2503927"/>
                <a:ext cx="270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7AC6308-9892-40F1-8A41-520263FE43A5}"/>
                  </a:ext>
                </a:extLst>
              </p14:cNvPr>
              <p14:cNvContentPartPr/>
              <p14:nvPr/>
            </p14:nvContentPartPr>
            <p14:xfrm>
              <a:off x="3675508" y="3535687"/>
              <a:ext cx="579240" cy="4665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7AC6308-9892-40F1-8A41-520263FE43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71188" y="3531367"/>
                <a:ext cx="5878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F373EBC-5564-4E0A-8544-C19EB4C47098}"/>
                  </a:ext>
                </a:extLst>
              </p14:cNvPr>
              <p14:cNvContentPartPr/>
              <p14:nvPr/>
            </p14:nvContentPartPr>
            <p14:xfrm>
              <a:off x="4100308" y="3930607"/>
              <a:ext cx="163080" cy="442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F373EBC-5564-4E0A-8544-C19EB4C470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95988" y="3926287"/>
                <a:ext cx="171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C628D7F-8423-49B6-988A-8B6F70D10845}"/>
                  </a:ext>
                </a:extLst>
              </p14:cNvPr>
              <p14:cNvContentPartPr/>
              <p14:nvPr/>
            </p14:nvContentPartPr>
            <p14:xfrm>
              <a:off x="4324588" y="3991807"/>
              <a:ext cx="205560" cy="183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C628D7F-8423-49B6-988A-8B6F70D108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20268" y="3987487"/>
                <a:ext cx="214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657BE0B-C951-4A76-83C9-732F56FB8E21}"/>
                  </a:ext>
                </a:extLst>
              </p14:cNvPr>
              <p14:cNvContentPartPr/>
              <p14:nvPr/>
            </p14:nvContentPartPr>
            <p14:xfrm>
              <a:off x="5365348" y="2000647"/>
              <a:ext cx="377640" cy="2001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657BE0B-C951-4A76-83C9-732F56FB8E2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61028" y="1996327"/>
                <a:ext cx="3862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68CD4D1A-E968-499F-85FC-31987819121E}"/>
                  </a:ext>
                </a:extLst>
              </p14:cNvPr>
              <p14:cNvContentPartPr/>
              <p14:nvPr/>
            </p14:nvContentPartPr>
            <p14:xfrm>
              <a:off x="2391748" y="3372607"/>
              <a:ext cx="666000" cy="3261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68CD4D1A-E968-499F-85FC-31987819121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87428" y="3368287"/>
                <a:ext cx="6746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A8D8DAE5-8606-4E26-9755-0B8B46DF75E0}"/>
              </a:ext>
            </a:extLst>
          </p:cNvPr>
          <p:cNvGrpSpPr/>
          <p:nvPr/>
        </p:nvGrpSpPr>
        <p:grpSpPr>
          <a:xfrm>
            <a:off x="3770908" y="3258487"/>
            <a:ext cx="388080" cy="334080"/>
            <a:chOff x="3770908" y="3258487"/>
            <a:chExt cx="3880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2194C5E-2C6D-4F1C-828D-BFAE4649B3E6}"/>
                    </a:ext>
                  </a:extLst>
                </p14:cNvPr>
                <p14:cNvContentPartPr/>
                <p14:nvPr/>
              </p14:nvContentPartPr>
              <p14:xfrm>
                <a:off x="3855148" y="3408607"/>
                <a:ext cx="193680" cy="53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2194C5E-2C6D-4F1C-828D-BFAE4649B3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50828" y="3404287"/>
                  <a:ext cx="202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D0980F6-9CA9-4D46-9890-4CB76A51EEF3}"/>
                    </a:ext>
                  </a:extLst>
                </p14:cNvPr>
                <p14:cNvContentPartPr/>
                <p14:nvPr/>
              </p14:nvContentPartPr>
              <p14:xfrm>
                <a:off x="3770908" y="3520567"/>
                <a:ext cx="35640" cy="72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D0980F6-9CA9-4D46-9890-4CB76A51EE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66588" y="3516247"/>
                  <a:ext cx="44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4DF6142-9170-47BD-8FBC-B72A4D554ED2}"/>
                    </a:ext>
                  </a:extLst>
                </p14:cNvPr>
                <p14:cNvContentPartPr/>
                <p14:nvPr/>
              </p14:nvContentPartPr>
              <p14:xfrm>
                <a:off x="4097068" y="3258487"/>
                <a:ext cx="61920" cy="979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4DF6142-9170-47BD-8FBC-B72A4D554ED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92748" y="3254167"/>
                  <a:ext cx="705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B78F88BD-2454-4B85-83AB-81D54550E65A}"/>
                  </a:ext>
                </a:extLst>
              </p14:cNvPr>
              <p14:cNvContentPartPr/>
              <p14:nvPr/>
            </p14:nvContentPartPr>
            <p14:xfrm>
              <a:off x="5602948" y="4006567"/>
              <a:ext cx="671760" cy="320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B78F88BD-2454-4B85-83AB-81D54550E65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98628" y="4002247"/>
                <a:ext cx="68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22D0A46-2610-45AC-A490-1A3701F767E7}"/>
                  </a:ext>
                </a:extLst>
              </p14:cNvPr>
              <p14:cNvContentPartPr/>
              <p14:nvPr/>
            </p14:nvContentPartPr>
            <p14:xfrm>
              <a:off x="2047948" y="3313207"/>
              <a:ext cx="1126440" cy="2134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22D0A46-2610-45AC-A490-1A3701F767E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43628" y="3308887"/>
                <a:ext cx="113508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5284B7A4-10CB-495A-9A1B-AD268EF5B174}"/>
              </a:ext>
            </a:extLst>
          </p:cNvPr>
          <p:cNvGrpSpPr/>
          <p:nvPr/>
        </p:nvGrpSpPr>
        <p:grpSpPr>
          <a:xfrm>
            <a:off x="196828" y="1890847"/>
            <a:ext cx="2334240" cy="1628280"/>
            <a:chOff x="196828" y="1890847"/>
            <a:chExt cx="2334240" cy="16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5EC1C11-1203-49CC-B6A5-0E2C379285EF}"/>
                    </a:ext>
                  </a:extLst>
                </p14:cNvPr>
                <p14:cNvContentPartPr/>
                <p14:nvPr/>
              </p14:nvContentPartPr>
              <p14:xfrm>
                <a:off x="1345228" y="2696887"/>
                <a:ext cx="510480" cy="8222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5EC1C11-1203-49CC-B6A5-0E2C379285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40908" y="2692567"/>
                  <a:ext cx="51912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88698A0-8C99-4488-A2DF-66186B96CB90}"/>
                    </a:ext>
                  </a:extLst>
                </p14:cNvPr>
                <p14:cNvContentPartPr/>
                <p14:nvPr/>
              </p14:nvContentPartPr>
              <p14:xfrm>
                <a:off x="1188268" y="2508247"/>
                <a:ext cx="311400" cy="254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88698A0-8C99-4488-A2DF-66186B96CB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3948" y="2503927"/>
                  <a:ext cx="32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D291061-82D9-4B56-BDFC-A121A19CFC98}"/>
                    </a:ext>
                  </a:extLst>
                </p14:cNvPr>
                <p14:cNvContentPartPr/>
                <p14:nvPr/>
              </p14:nvContentPartPr>
              <p14:xfrm>
                <a:off x="196828" y="2338687"/>
                <a:ext cx="137520" cy="223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D291061-82D9-4B56-BDFC-A121A19CFC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2508" y="2334367"/>
                  <a:ext cx="14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E228D43-DD17-438B-8889-F868608BF814}"/>
                    </a:ext>
                  </a:extLst>
                </p14:cNvPr>
                <p14:cNvContentPartPr/>
                <p14:nvPr/>
              </p14:nvContentPartPr>
              <p14:xfrm>
                <a:off x="201148" y="2373247"/>
                <a:ext cx="67320" cy="9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E228D43-DD17-438B-8889-F868608BF8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6828" y="2368927"/>
                  <a:ext cx="75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572EB5F-E249-4CD8-BD86-55E4820B49BB}"/>
                    </a:ext>
                  </a:extLst>
                </p14:cNvPr>
                <p14:cNvContentPartPr/>
                <p14:nvPr/>
              </p14:nvContentPartPr>
              <p14:xfrm>
                <a:off x="317788" y="2287927"/>
                <a:ext cx="126720" cy="1630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572EB5F-E249-4CD8-BD86-55E4820B49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3468" y="2283607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CC607E5-5E64-4100-8BBE-4EB7DAC91AE3}"/>
                    </a:ext>
                  </a:extLst>
                </p14:cNvPr>
                <p14:cNvContentPartPr/>
                <p14:nvPr/>
              </p14:nvContentPartPr>
              <p14:xfrm>
                <a:off x="527308" y="2201887"/>
                <a:ext cx="127440" cy="146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CC607E5-5E64-4100-8BBE-4EB7DAC91A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2988" y="2197567"/>
                  <a:ext cx="13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ADCE1EC-A596-433B-94E1-A1292284FDE1}"/>
                    </a:ext>
                  </a:extLst>
                </p14:cNvPr>
                <p14:cNvContentPartPr/>
                <p14:nvPr/>
              </p14:nvContentPartPr>
              <p14:xfrm>
                <a:off x="692908" y="2263807"/>
                <a:ext cx="94320" cy="173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ADCE1EC-A596-433B-94E1-A1292284FD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8588" y="2259487"/>
                  <a:ext cx="102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7659CD-E35C-4254-B77E-8ED5FC0E5C0C}"/>
                    </a:ext>
                  </a:extLst>
                </p14:cNvPr>
                <p14:cNvContentPartPr/>
                <p14:nvPr/>
              </p14:nvContentPartPr>
              <p14:xfrm>
                <a:off x="889108" y="2295847"/>
                <a:ext cx="107280" cy="5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7659CD-E35C-4254-B77E-8ED5FC0E5C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788" y="2291527"/>
                  <a:ext cx="115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DCF0BA2-E07D-478D-8CB8-714A705F0A42}"/>
                    </a:ext>
                  </a:extLst>
                </p14:cNvPr>
                <p14:cNvContentPartPr/>
                <p14:nvPr/>
              </p14:nvContentPartPr>
              <p14:xfrm>
                <a:off x="1094308" y="2137807"/>
                <a:ext cx="115200" cy="100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DCF0BA2-E07D-478D-8CB8-714A705F0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9988" y="2133487"/>
                  <a:ext cx="12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57CEFFA-762B-47C0-97DE-E28637901296}"/>
                    </a:ext>
                  </a:extLst>
                </p14:cNvPr>
                <p14:cNvContentPartPr/>
                <p14:nvPr/>
              </p14:nvContentPartPr>
              <p14:xfrm>
                <a:off x="1235788" y="2178487"/>
                <a:ext cx="97920" cy="558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57CEFFA-762B-47C0-97DE-E286379012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31468" y="2174167"/>
                  <a:ext cx="106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4B6042C-5EC4-4ED3-9D6C-C84D3F4037F5}"/>
                    </a:ext>
                  </a:extLst>
                </p14:cNvPr>
                <p14:cNvContentPartPr/>
                <p14:nvPr/>
              </p14:nvContentPartPr>
              <p14:xfrm>
                <a:off x="1111588" y="2274247"/>
                <a:ext cx="223920" cy="9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4B6042C-5EC4-4ED3-9D6C-C84D3F4037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7268" y="2269927"/>
                  <a:ext cx="23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7C9CBBF-5CDA-4211-98B0-369A426A94DF}"/>
                    </a:ext>
                  </a:extLst>
                </p14:cNvPr>
                <p14:cNvContentPartPr/>
                <p14:nvPr/>
              </p14:nvContentPartPr>
              <p14:xfrm>
                <a:off x="1044628" y="2298367"/>
                <a:ext cx="126720" cy="1238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7C9CBBF-5CDA-4211-98B0-369A426A94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0308" y="2294047"/>
                  <a:ext cx="135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07C251B-6637-4C50-9F73-8EF3A061DA0F}"/>
                    </a:ext>
                  </a:extLst>
                </p14:cNvPr>
                <p14:cNvContentPartPr/>
                <p14:nvPr/>
              </p14:nvContentPartPr>
              <p14:xfrm>
                <a:off x="1191508" y="2368207"/>
                <a:ext cx="82800" cy="388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07C251B-6637-4C50-9F73-8EF3A061DA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87188" y="2363887"/>
                  <a:ext cx="9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B915F6D-81B1-435B-9B31-91048660226E}"/>
                    </a:ext>
                  </a:extLst>
                </p14:cNvPr>
                <p14:cNvContentPartPr/>
                <p14:nvPr/>
              </p14:nvContentPartPr>
              <p14:xfrm>
                <a:off x="1220668" y="2374327"/>
                <a:ext cx="70920" cy="1090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B915F6D-81B1-435B-9B31-9104866022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16348" y="2370007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FD702C0-C040-4287-AC27-119C33D8D698}"/>
                    </a:ext>
                  </a:extLst>
                </p14:cNvPr>
                <p14:cNvContentPartPr/>
                <p14:nvPr/>
              </p14:nvContentPartPr>
              <p14:xfrm>
                <a:off x="1359988" y="2200087"/>
                <a:ext cx="136440" cy="139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FD702C0-C040-4287-AC27-119C33D8D6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55668" y="2195767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66C1391-9B02-4B7D-A18F-ED65F25AD2AC}"/>
                    </a:ext>
                  </a:extLst>
                </p14:cNvPr>
                <p14:cNvContentPartPr/>
                <p14:nvPr/>
              </p14:nvContentPartPr>
              <p14:xfrm>
                <a:off x="1503268" y="2273887"/>
                <a:ext cx="65160" cy="514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66C1391-9B02-4B7D-A18F-ED65F25AD2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98948" y="2269567"/>
                  <a:ext cx="73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D22FAAE-24BF-47B9-87F8-8967A6A03F60}"/>
                    </a:ext>
                  </a:extLst>
                </p14:cNvPr>
                <p14:cNvContentPartPr/>
                <p14:nvPr/>
              </p14:nvContentPartPr>
              <p14:xfrm>
                <a:off x="1552588" y="2265607"/>
                <a:ext cx="42480" cy="1634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D22FAAE-24BF-47B9-87F8-8967A6A03F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48268" y="2261287"/>
                  <a:ext cx="5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3847FEB-4C25-405E-91F0-687056BBEB3F}"/>
                    </a:ext>
                  </a:extLst>
                </p14:cNvPr>
                <p14:cNvContentPartPr/>
                <p14:nvPr/>
              </p14:nvContentPartPr>
              <p14:xfrm>
                <a:off x="1690108" y="2268127"/>
                <a:ext cx="117360" cy="3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3847FEB-4C25-405E-91F0-687056BBEB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5788" y="2263807"/>
                  <a:ext cx="126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C796252-EC73-4357-B19C-D7B02E7A231A}"/>
                    </a:ext>
                  </a:extLst>
                </p14:cNvPr>
                <p14:cNvContentPartPr/>
                <p14:nvPr/>
              </p14:nvContentPartPr>
              <p14:xfrm>
                <a:off x="1678948" y="2290447"/>
                <a:ext cx="148320" cy="108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C796252-EC73-4357-B19C-D7B02E7A23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74628" y="2286127"/>
                  <a:ext cx="156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0F13885-5C16-4217-905F-9169140B3424}"/>
                    </a:ext>
                  </a:extLst>
                </p14:cNvPr>
                <p14:cNvContentPartPr/>
                <p14:nvPr/>
              </p14:nvContentPartPr>
              <p14:xfrm>
                <a:off x="1940308" y="2094607"/>
                <a:ext cx="133560" cy="119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0F13885-5C16-4217-905F-9169140B34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35988" y="2090287"/>
                  <a:ext cx="142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CD39D7B-5EDB-4E6D-9CD9-150026D6245D}"/>
                    </a:ext>
                  </a:extLst>
                </p14:cNvPr>
                <p14:cNvContentPartPr/>
                <p14:nvPr/>
              </p14:nvContentPartPr>
              <p14:xfrm>
                <a:off x="2085028" y="2146807"/>
                <a:ext cx="119880" cy="51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CD39D7B-5EDB-4E6D-9CD9-150026D624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80708" y="2142487"/>
                  <a:ext cx="128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2566AAB-BA3D-467C-9594-BDB02FDD3668}"/>
                    </a:ext>
                  </a:extLst>
                </p14:cNvPr>
                <p14:cNvContentPartPr/>
                <p14:nvPr/>
              </p14:nvContentPartPr>
              <p14:xfrm>
                <a:off x="2128228" y="2118007"/>
                <a:ext cx="86760" cy="97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2566AAB-BA3D-467C-9594-BDB02FDD36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23908" y="2113687"/>
                  <a:ext cx="95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555DCAC-5019-494D-B169-BB5681315DDF}"/>
                    </a:ext>
                  </a:extLst>
                </p14:cNvPr>
                <p14:cNvContentPartPr/>
                <p14:nvPr/>
              </p14:nvContentPartPr>
              <p14:xfrm>
                <a:off x="2154868" y="2043127"/>
                <a:ext cx="11520" cy="1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555DCAC-5019-494D-B169-BB5681315D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50548" y="2038807"/>
                  <a:ext cx="20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C0B60CA-9BEC-4041-8A36-FD9820174094}"/>
                    </a:ext>
                  </a:extLst>
                </p14:cNvPr>
                <p14:cNvContentPartPr/>
                <p14:nvPr/>
              </p14:nvContentPartPr>
              <p14:xfrm>
                <a:off x="2123908" y="2094607"/>
                <a:ext cx="25560" cy="1288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C0B60CA-9BEC-4041-8A36-FD98201740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19588" y="2090287"/>
                  <a:ext cx="34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3F046CE-4DC0-4C10-8C16-F3EA5C5DE944}"/>
                    </a:ext>
                  </a:extLst>
                </p14:cNvPr>
                <p14:cNvContentPartPr/>
                <p14:nvPr/>
              </p14:nvContentPartPr>
              <p14:xfrm>
                <a:off x="2090068" y="2197927"/>
                <a:ext cx="132120" cy="230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3F046CE-4DC0-4C10-8C16-F3EA5C5DE9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85748" y="2193607"/>
                  <a:ext cx="14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D8A6B0B-8621-4783-B9FA-6CC70E04F394}"/>
                    </a:ext>
                  </a:extLst>
                </p14:cNvPr>
                <p14:cNvContentPartPr/>
                <p14:nvPr/>
              </p14:nvContentPartPr>
              <p14:xfrm>
                <a:off x="2062348" y="2056447"/>
                <a:ext cx="162360" cy="421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D8A6B0B-8621-4783-B9FA-6CC70E04F3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58028" y="2052127"/>
                  <a:ext cx="171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FFEF036-5FA6-4FA0-9882-FA486C671E25}"/>
                    </a:ext>
                  </a:extLst>
                </p14:cNvPr>
                <p14:cNvContentPartPr/>
                <p14:nvPr/>
              </p14:nvContentPartPr>
              <p14:xfrm>
                <a:off x="1835908" y="2245087"/>
                <a:ext cx="410400" cy="619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FFEF036-5FA6-4FA0-9882-FA486C671E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31588" y="2240767"/>
                  <a:ext cx="419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B923895-08EF-4055-A46A-B75D9FAC6F09}"/>
                    </a:ext>
                  </a:extLst>
                </p14:cNvPr>
                <p14:cNvContentPartPr/>
                <p14:nvPr/>
              </p14:nvContentPartPr>
              <p14:xfrm>
                <a:off x="1929868" y="2273527"/>
                <a:ext cx="119160" cy="1450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B923895-08EF-4055-A46A-B75D9FAC6F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25548" y="2269207"/>
                  <a:ext cx="12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2205012-7A9C-41A5-8AA3-E3C1153E981B}"/>
                    </a:ext>
                  </a:extLst>
                </p14:cNvPr>
                <p14:cNvContentPartPr/>
                <p14:nvPr/>
              </p14:nvContentPartPr>
              <p14:xfrm>
                <a:off x="2111308" y="2334727"/>
                <a:ext cx="93600" cy="676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2205012-7A9C-41A5-8AA3-E3C1153E98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06988" y="2330407"/>
                  <a:ext cx="10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27F8339-C9D8-4B0F-B288-55BF9741A89B}"/>
                    </a:ext>
                  </a:extLst>
                </p14:cNvPr>
                <p14:cNvContentPartPr/>
                <p14:nvPr/>
              </p14:nvContentPartPr>
              <p14:xfrm>
                <a:off x="2144428" y="2267047"/>
                <a:ext cx="27720" cy="18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27F8339-C9D8-4B0F-B288-55BF9741A8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40108" y="2262727"/>
                  <a:ext cx="3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3E9B57B-CDDF-42D4-AABD-D370148E9C69}"/>
                    </a:ext>
                  </a:extLst>
                </p14:cNvPr>
                <p14:cNvContentPartPr/>
                <p14:nvPr/>
              </p14:nvContentPartPr>
              <p14:xfrm>
                <a:off x="2344228" y="2174167"/>
                <a:ext cx="112680" cy="124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3E9B57B-CDDF-42D4-AABD-D370148E9C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39908" y="2169847"/>
                  <a:ext cx="12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6E1D1B9-94F0-4611-9F92-5B2B01489CB7}"/>
                    </a:ext>
                  </a:extLst>
                </p14:cNvPr>
                <p14:cNvContentPartPr/>
                <p14:nvPr/>
              </p14:nvContentPartPr>
              <p14:xfrm>
                <a:off x="2515948" y="2157607"/>
                <a:ext cx="15120" cy="149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6E1D1B9-94F0-4611-9F92-5B2B01489C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11628" y="2153287"/>
                  <a:ext cx="2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95773D10-7D0C-4800-9B9A-EA40EE1F1AA0}"/>
                    </a:ext>
                  </a:extLst>
                </p14:cNvPr>
                <p14:cNvContentPartPr/>
                <p14:nvPr/>
              </p14:nvContentPartPr>
              <p14:xfrm>
                <a:off x="641068" y="1890847"/>
                <a:ext cx="831960" cy="270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95773D10-7D0C-4800-9B9A-EA40EE1F1A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6748" y="1886527"/>
                  <a:ext cx="8406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3B2D838A-C751-4C9B-B9CE-654DCA8D876E}"/>
              </a:ext>
            </a:extLst>
          </p:cNvPr>
          <p:cNvGrpSpPr/>
          <p:nvPr/>
        </p:nvGrpSpPr>
        <p:grpSpPr>
          <a:xfrm>
            <a:off x="210868" y="1401247"/>
            <a:ext cx="1563480" cy="534960"/>
            <a:chOff x="210868" y="1401247"/>
            <a:chExt cx="15634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868044C-E5B2-476B-BAB1-D4F2337BCBCA}"/>
                    </a:ext>
                  </a:extLst>
                </p14:cNvPr>
                <p14:cNvContentPartPr/>
                <p14:nvPr/>
              </p14:nvContentPartPr>
              <p14:xfrm>
                <a:off x="210868" y="1536247"/>
                <a:ext cx="155880" cy="147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868044C-E5B2-476B-BAB1-D4F2337BCB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6548" y="1531927"/>
                  <a:ext cx="164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29413A3-0C28-4EC4-B69C-DEDE9B443189}"/>
                    </a:ext>
                  </a:extLst>
                </p14:cNvPr>
                <p14:cNvContentPartPr/>
                <p14:nvPr/>
              </p14:nvContentPartPr>
              <p14:xfrm>
                <a:off x="393028" y="1605367"/>
                <a:ext cx="67680" cy="37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29413A3-0C28-4EC4-B69C-DEDE9B4431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708" y="1601047"/>
                  <a:ext cx="76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519E365-1A09-4C95-9B1E-9C5438E8407F}"/>
                    </a:ext>
                  </a:extLst>
                </p14:cNvPr>
                <p14:cNvContentPartPr/>
                <p14:nvPr/>
              </p14:nvContentPartPr>
              <p14:xfrm>
                <a:off x="418228" y="1491607"/>
                <a:ext cx="158400" cy="2505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519E365-1A09-4C95-9B1E-9C5438E840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3908" y="1487287"/>
                  <a:ext cx="167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6E1D4C2-AF03-4A50-99B5-D96C1527EFED}"/>
                    </a:ext>
                  </a:extLst>
                </p14:cNvPr>
                <p14:cNvContentPartPr/>
                <p14:nvPr/>
              </p14:nvContentPartPr>
              <p14:xfrm>
                <a:off x="592828" y="1540207"/>
                <a:ext cx="96840" cy="121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6E1D4C2-AF03-4A50-99B5-D96C1527EFE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8508" y="1535887"/>
                  <a:ext cx="105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A8AD8C7-07E9-427D-AA1A-BA3D08030527}"/>
                    </a:ext>
                  </a:extLst>
                </p14:cNvPr>
                <p14:cNvContentPartPr/>
                <p14:nvPr/>
              </p14:nvContentPartPr>
              <p14:xfrm>
                <a:off x="719908" y="1611847"/>
                <a:ext cx="99000" cy="79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A8AD8C7-07E9-427D-AA1A-BA3D080305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588" y="1607527"/>
                  <a:ext cx="10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0B1EA68-7B29-4934-B0F5-A2DF6CCD3B04}"/>
                    </a:ext>
                  </a:extLst>
                </p14:cNvPr>
                <p14:cNvContentPartPr/>
                <p14:nvPr/>
              </p14:nvContentPartPr>
              <p14:xfrm>
                <a:off x="864988" y="1417087"/>
                <a:ext cx="112680" cy="1090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0B1EA68-7B29-4934-B0F5-A2DF6CCD3B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0668" y="1412767"/>
                  <a:ext cx="12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ACC9D7A-FD07-45EA-B1BA-A1C3E24A6F97}"/>
                    </a:ext>
                  </a:extLst>
                </p14:cNvPr>
                <p14:cNvContentPartPr/>
                <p14:nvPr/>
              </p14:nvContentPartPr>
              <p14:xfrm>
                <a:off x="996748" y="1459207"/>
                <a:ext cx="98640" cy="680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ACC9D7A-FD07-45EA-B1BA-A1C3E24A6F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428" y="1454887"/>
                  <a:ext cx="107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9D777E0-61D0-4F3A-838B-B9A606A1B08A}"/>
                    </a:ext>
                  </a:extLst>
                </p14:cNvPr>
                <p14:cNvContentPartPr/>
                <p14:nvPr/>
              </p14:nvContentPartPr>
              <p14:xfrm>
                <a:off x="865708" y="1554607"/>
                <a:ext cx="246240" cy="324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9D777E0-61D0-4F3A-838B-B9A606A1B08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1388" y="1550287"/>
                  <a:ext cx="25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57C0230-47F5-4A06-8B5D-758DAEA2C1D9}"/>
                    </a:ext>
                  </a:extLst>
                </p14:cNvPr>
                <p14:cNvContentPartPr/>
                <p14:nvPr/>
              </p14:nvContentPartPr>
              <p14:xfrm>
                <a:off x="864988" y="1597087"/>
                <a:ext cx="106560" cy="90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57C0230-47F5-4A06-8B5D-758DAEA2C1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0668" y="1592767"/>
                  <a:ext cx="11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0B8BCD8-23E4-4E89-B668-0FE750C1862C}"/>
                    </a:ext>
                  </a:extLst>
                </p14:cNvPr>
                <p14:cNvContentPartPr/>
                <p14:nvPr/>
              </p14:nvContentPartPr>
              <p14:xfrm>
                <a:off x="990268" y="1637047"/>
                <a:ext cx="90360" cy="327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0B8BCD8-23E4-4E89-B668-0FE750C186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5948" y="1632727"/>
                  <a:ext cx="99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F3994D2-357F-424C-A3C8-923C4C34EF63}"/>
                    </a:ext>
                  </a:extLst>
                </p14:cNvPr>
                <p14:cNvContentPartPr/>
                <p14:nvPr/>
              </p14:nvContentPartPr>
              <p14:xfrm>
                <a:off x="1029148" y="1643887"/>
                <a:ext cx="52200" cy="907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F3994D2-357F-424C-A3C8-923C4C34EF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4828" y="1639567"/>
                  <a:ext cx="60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0636F2F-0CB6-47B6-8C0B-7B1C01628724}"/>
                    </a:ext>
                  </a:extLst>
                </p14:cNvPr>
                <p14:cNvContentPartPr/>
                <p14:nvPr/>
              </p14:nvContentPartPr>
              <p14:xfrm>
                <a:off x="1104388" y="1401247"/>
                <a:ext cx="88920" cy="3164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0636F2F-0CB6-47B6-8C0B-7B1C016287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0068" y="1396927"/>
                  <a:ext cx="97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73E8562-DC9E-446C-A40A-9E30490BEDBB}"/>
                    </a:ext>
                  </a:extLst>
                </p14:cNvPr>
                <p14:cNvContentPartPr/>
                <p14:nvPr/>
              </p14:nvContentPartPr>
              <p14:xfrm>
                <a:off x="1215268" y="1607167"/>
                <a:ext cx="74160" cy="11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73E8562-DC9E-446C-A40A-9E30490BEDB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0948" y="1602847"/>
                  <a:ext cx="82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3A735F1-4A77-43C0-A7E5-248714508BE5}"/>
                    </a:ext>
                  </a:extLst>
                </p14:cNvPr>
                <p14:cNvContentPartPr/>
                <p14:nvPr/>
              </p14:nvContentPartPr>
              <p14:xfrm>
                <a:off x="1197268" y="1641727"/>
                <a:ext cx="97560" cy="2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3A735F1-4A77-43C0-A7E5-248714508B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92948" y="1637407"/>
                  <a:ext cx="106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FC29F31-F298-48E6-94D6-FDBDED1ECFAA}"/>
                    </a:ext>
                  </a:extLst>
                </p14:cNvPr>
                <p14:cNvContentPartPr/>
                <p14:nvPr/>
              </p14:nvContentPartPr>
              <p14:xfrm>
                <a:off x="1320748" y="1437967"/>
                <a:ext cx="113040" cy="101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FC29F31-F298-48E6-94D6-FDBDED1ECF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16428" y="1433647"/>
                  <a:ext cx="121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04B5710-BBE4-4CD7-B4E9-3C9EA8B8EA73}"/>
                    </a:ext>
                  </a:extLst>
                </p14:cNvPr>
                <p14:cNvContentPartPr/>
                <p14:nvPr/>
              </p14:nvContentPartPr>
              <p14:xfrm>
                <a:off x="1501108" y="1455247"/>
                <a:ext cx="6120" cy="85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04B5710-BBE4-4CD7-B4E9-3C9EA8B8EA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6788" y="1450927"/>
                  <a:ext cx="1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7379BE9-0946-43D8-901D-32A1E40431B1}"/>
                    </a:ext>
                  </a:extLst>
                </p14:cNvPr>
                <p14:cNvContentPartPr/>
                <p14:nvPr/>
              </p14:nvContentPartPr>
              <p14:xfrm>
                <a:off x="1430548" y="1436167"/>
                <a:ext cx="115200" cy="117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7379BE9-0946-43D8-901D-32A1E40431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26228" y="1431847"/>
                  <a:ext cx="123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1DCE37C-6991-4105-B747-0DB5E7A13912}"/>
                    </a:ext>
                  </a:extLst>
                </p14:cNvPr>
                <p14:cNvContentPartPr/>
                <p14:nvPr/>
              </p14:nvContentPartPr>
              <p14:xfrm>
                <a:off x="1350988" y="1582687"/>
                <a:ext cx="182520" cy="140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1DCE37C-6991-4105-B747-0DB5E7A139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6668" y="1578367"/>
                  <a:ext cx="191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A09B1E1-F747-4770-A64C-655126186418}"/>
                    </a:ext>
                  </a:extLst>
                </p14:cNvPr>
                <p14:cNvContentPartPr/>
                <p14:nvPr/>
              </p14:nvContentPartPr>
              <p14:xfrm>
                <a:off x="1296628" y="1643887"/>
                <a:ext cx="99720" cy="90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A09B1E1-F747-4770-A64C-65512618641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92308" y="1639567"/>
                  <a:ext cx="108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B594688-8C5F-4039-ACCE-E6C35976116C}"/>
                    </a:ext>
                  </a:extLst>
                </p14:cNvPr>
                <p14:cNvContentPartPr/>
                <p14:nvPr/>
              </p14:nvContentPartPr>
              <p14:xfrm>
                <a:off x="1432708" y="1678447"/>
                <a:ext cx="79560" cy="4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B594688-8C5F-4039-ACCE-E6C35976116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28388" y="1674127"/>
                  <a:ext cx="88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3059189-870A-4564-8475-D385CC86D0F4}"/>
                    </a:ext>
                  </a:extLst>
                </p14:cNvPr>
                <p14:cNvContentPartPr/>
                <p14:nvPr/>
              </p14:nvContentPartPr>
              <p14:xfrm>
                <a:off x="1433788" y="1635247"/>
                <a:ext cx="34200" cy="216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3059189-870A-4564-8475-D385CC86D0F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29468" y="1630927"/>
                  <a:ext cx="4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160FE8-2FB4-4A5A-A4AD-16AAC4C2E78A}"/>
                    </a:ext>
                  </a:extLst>
                </p14:cNvPr>
                <p14:cNvContentPartPr/>
                <p14:nvPr/>
              </p14:nvContentPartPr>
              <p14:xfrm>
                <a:off x="1575268" y="1541647"/>
                <a:ext cx="119880" cy="109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160FE8-2FB4-4A5A-A4AD-16AAC4C2E7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70948" y="1537327"/>
                  <a:ext cx="128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022AD08-4D21-40F7-A035-FA95B1D60392}"/>
                    </a:ext>
                  </a:extLst>
                </p14:cNvPr>
                <p14:cNvContentPartPr/>
                <p14:nvPr/>
              </p14:nvContentPartPr>
              <p14:xfrm>
                <a:off x="1736548" y="1525447"/>
                <a:ext cx="37800" cy="1396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022AD08-4D21-40F7-A035-FA95B1D603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2228" y="1521127"/>
                  <a:ext cx="46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CA7885F-8747-47CE-A93F-D1CE3BF1F3AB}"/>
                    </a:ext>
                  </a:extLst>
                </p14:cNvPr>
                <p14:cNvContentPartPr/>
                <p14:nvPr/>
              </p14:nvContentPartPr>
              <p14:xfrm>
                <a:off x="341548" y="1737487"/>
                <a:ext cx="1355040" cy="114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CA7885F-8747-47CE-A93F-D1CE3BF1F3A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37228" y="1733167"/>
                  <a:ext cx="1363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BFFE377-389D-4F6F-A1EC-D9BDB226456B}"/>
                    </a:ext>
                  </a:extLst>
                </p14:cNvPr>
                <p14:cNvContentPartPr/>
                <p14:nvPr/>
              </p14:nvContentPartPr>
              <p14:xfrm>
                <a:off x="1619908" y="1697527"/>
                <a:ext cx="78840" cy="75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BFFE377-389D-4F6F-A1EC-D9BDB22645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15588" y="1693207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0A9AE7C-F077-43B0-9BA1-21DD9190E52B}"/>
                    </a:ext>
                  </a:extLst>
                </p14:cNvPr>
                <p14:cNvContentPartPr/>
                <p14:nvPr/>
              </p14:nvContentPartPr>
              <p14:xfrm>
                <a:off x="789388" y="1750807"/>
                <a:ext cx="618480" cy="154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0A9AE7C-F077-43B0-9BA1-21DD9190E52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5068" y="1746487"/>
                  <a:ext cx="62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C7065FE-9296-430F-9D23-73FF85A12BDC}"/>
                    </a:ext>
                  </a:extLst>
                </p14:cNvPr>
                <p14:cNvContentPartPr/>
                <p14:nvPr/>
              </p14:nvContentPartPr>
              <p14:xfrm>
                <a:off x="765268" y="1849807"/>
                <a:ext cx="32760" cy="864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C7065FE-9296-430F-9D23-73FF85A12B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0948" y="1845487"/>
                  <a:ext cx="41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01D8AB3-F8EF-4E15-8BE1-A23B253F5677}"/>
                    </a:ext>
                  </a:extLst>
                </p14:cNvPr>
                <p14:cNvContentPartPr/>
                <p14:nvPr/>
              </p14:nvContentPartPr>
              <p14:xfrm>
                <a:off x="717388" y="1744687"/>
                <a:ext cx="120960" cy="1000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01D8AB3-F8EF-4E15-8BE1-A23B253F56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3068" y="1740367"/>
                  <a:ext cx="12960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B77986BC-BF40-4AC7-869B-7405C4DF9C8A}"/>
                  </a:ext>
                </a:extLst>
              </p14:cNvPr>
              <p14:cNvContentPartPr/>
              <p14:nvPr/>
            </p14:nvContentPartPr>
            <p14:xfrm>
              <a:off x="6601228" y="3977407"/>
              <a:ext cx="1714680" cy="1162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B77986BC-BF40-4AC7-869B-7405C4DF9C8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596908" y="3973087"/>
                <a:ext cx="1723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F2A1A6B4-4113-49CD-B251-D2FEC594C030}"/>
                  </a:ext>
                </a:extLst>
              </p14:cNvPr>
              <p14:cNvContentPartPr/>
              <p14:nvPr/>
            </p14:nvContentPartPr>
            <p14:xfrm>
              <a:off x="6886708" y="3983887"/>
              <a:ext cx="677880" cy="363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F2A1A6B4-4113-49CD-B251-D2FEC594C03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882388" y="3979567"/>
                <a:ext cx="686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B7290871-2DBA-44B1-8721-A68C40A62DAA}"/>
                  </a:ext>
                </a:extLst>
              </p14:cNvPr>
              <p14:cNvContentPartPr/>
              <p14:nvPr/>
            </p14:nvContentPartPr>
            <p14:xfrm>
              <a:off x="6614548" y="3417607"/>
              <a:ext cx="1021320" cy="2530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B7290871-2DBA-44B1-8721-A68C40A62DA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610228" y="3413287"/>
                <a:ext cx="10299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5422E5D-C651-4B50-BEA0-1ED5344C3BF3}"/>
                  </a:ext>
                </a:extLst>
              </p14:cNvPr>
              <p14:cNvContentPartPr/>
              <p14:nvPr/>
            </p14:nvContentPartPr>
            <p14:xfrm>
              <a:off x="5498188" y="4002607"/>
              <a:ext cx="637560" cy="92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5422E5D-C651-4B50-BEA0-1ED5344C3BF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493868" y="3998287"/>
                <a:ext cx="646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48C3B1E1-7952-43C6-A27E-6FEF81DDEA4E}"/>
                  </a:ext>
                </a:extLst>
              </p14:cNvPr>
              <p14:cNvContentPartPr/>
              <p14:nvPr/>
            </p14:nvContentPartPr>
            <p14:xfrm>
              <a:off x="1957948" y="4096207"/>
              <a:ext cx="3301200" cy="19519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48C3B1E1-7952-43C6-A27E-6FEF81DDEA4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953628" y="4091887"/>
                <a:ext cx="3309840" cy="19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5BA446E9-145F-46BB-BB20-3DC95F94038D}"/>
                  </a:ext>
                </a:extLst>
              </p14:cNvPr>
              <p14:cNvContentPartPr/>
              <p14:nvPr/>
            </p14:nvContentPartPr>
            <p14:xfrm>
              <a:off x="4583428" y="2144647"/>
              <a:ext cx="351000" cy="43668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5BA446E9-145F-46BB-BB20-3DC95F94038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79108" y="2140327"/>
                <a:ext cx="3596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855FC392-7983-4017-AC72-7538C059E3F0}"/>
                  </a:ext>
                </a:extLst>
              </p14:cNvPr>
              <p14:cNvContentPartPr/>
              <p14:nvPr/>
            </p14:nvContentPartPr>
            <p14:xfrm>
              <a:off x="5227468" y="2552887"/>
              <a:ext cx="515160" cy="10368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855FC392-7983-4017-AC72-7538C059E3F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223148" y="2548567"/>
                <a:ext cx="523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EA95DD87-01E1-4869-83E9-E18367DEEC87}"/>
                  </a:ext>
                </a:extLst>
              </p14:cNvPr>
              <p14:cNvContentPartPr/>
              <p14:nvPr/>
            </p14:nvContentPartPr>
            <p14:xfrm>
              <a:off x="5955388" y="2476927"/>
              <a:ext cx="1382040" cy="576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EA95DD87-01E1-4869-83E9-E18367DEEC8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51068" y="2472607"/>
                <a:ext cx="13906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B9A889FA-161C-4050-804D-C74D0CEEE161}"/>
              </a:ext>
            </a:extLst>
          </p:cNvPr>
          <p:cNvGrpSpPr/>
          <p:nvPr/>
        </p:nvGrpSpPr>
        <p:grpSpPr>
          <a:xfrm>
            <a:off x="5292628" y="99127"/>
            <a:ext cx="6658560" cy="3575520"/>
            <a:chOff x="5292628" y="99127"/>
            <a:chExt cx="6658560" cy="357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DA715B-EC6F-4A52-9DD5-06C83C35A699}"/>
                    </a:ext>
                  </a:extLst>
                </p14:cNvPr>
                <p14:cNvContentPartPr/>
                <p14:nvPr/>
              </p14:nvContentPartPr>
              <p14:xfrm>
                <a:off x="5741908" y="1283887"/>
                <a:ext cx="641880" cy="814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DA715B-EC6F-4A52-9DD5-06C83C35A6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37588" y="1279567"/>
                  <a:ext cx="650520" cy="82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AD2348A-01B8-4D7D-AFBF-B8E88C52CF51}"/>
                    </a:ext>
                  </a:extLst>
                </p14:cNvPr>
                <p14:cNvContentPartPr/>
                <p14:nvPr/>
              </p14:nvContentPartPr>
              <p14:xfrm>
                <a:off x="6297028" y="1107847"/>
                <a:ext cx="220680" cy="181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AD2348A-01B8-4D7D-AFBF-B8E88C52CF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92708" y="1103527"/>
                  <a:ext cx="22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015F2C-2582-4DDD-BF38-BE06C261F35E}"/>
                    </a:ext>
                  </a:extLst>
                </p14:cNvPr>
                <p14:cNvContentPartPr/>
                <p14:nvPr/>
              </p14:nvContentPartPr>
              <p14:xfrm>
                <a:off x="6765028" y="869167"/>
                <a:ext cx="138240" cy="178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015F2C-2582-4DDD-BF38-BE06C261F3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60708" y="864847"/>
                  <a:ext cx="14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8A75E6-AE87-4E64-9560-7CDFD81299E3}"/>
                    </a:ext>
                  </a:extLst>
                </p14:cNvPr>
                <p14:cNvContentPartPr/>
                <p14:nvPr/>
              </p14:nvContentPartPr>
              <p14:xfrm>
                <a:off x="6983908" y="810847"/>
                <a:ext cx="68400" cy="165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8A75E6-AE87-4E64-9560-7CDFD81299E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79588" y="806527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4692785-5609-4EE0-8030-867A7A685956}"/>
                    </a:ext>
                  </a:extLst>
                </p14:cNvPr>
                <p14:cNvContentPartPr/>
                <p14:nvPr/>
              </p14:nvContentPartPr>
              <p14:xfrm>
                <a:off x="7077148" y="817687"/>
                <a:ext cx="114120" cy="20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4692785-5609-4EE0-8030-867A7A6859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72828" y="813367"/>
                  <a:ext cx="122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F87593-0171-42FA-833F-FD312DB72C43}"/>
                    </a:ext>
                  </a:extLst>
                </p14:cNvPr>
                <p14:cNvContentPartPr/>
                <p14:nvPr/>
              </p14:nvContentPartPr>
              <p14:xfrm>
                <a:off x="7189828" y="689527"/>
                <a:ext cx="78480" cy="296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F87593-0171-42FA-833F-FD312DB72C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85508" y="685207"/>
                  <a:ext cx="87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0216E37-C10C-46D3-8D3A-876AD5034D44}"/>
                    </a:ext>
                  </a:extLst>
                </p14:cNvPr>
                <p14:cNvContentPartPr/>
                <p14:nvPr/>
              </p14:nvContentPartPr>
              <p14:xfrm>
                <a:off x="7332748" y="739207"/>
                <a:ext cx="191160" cy="56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0216E37-C10C-46D3-8D3A-876AD5034D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28428" y="734887"/>
                  <a:ext cx="19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EE2E73-69EA-4F10-89DD-D70400B18BF6}"/>
                    </a:ext>
                  </a:extLst>
                </p14:cNvPr>
                <p14:cNvContentPartPr/>
                <p14:nvPr/>
              </p14:nvContentPartPr>
              <p14:xfrm>
                <a:off x="7355788" y="678007"/>
                <a:ext cx="399240" cy="169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EE2E73-69EA-4F10-89DD-D70400B18BF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51468" y="673687"/>
                  <a:ext cx="40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9E5DF95-ADA7-449F-9BAC-69845D4B8294}"/>
                    </a:ext>
                  </a:extLst>
                </p14:cNvPr>
                <p14:cNvContentPartPr/>
                <p14:nvPr/>
              </p14:nvContentPartPr>
              <p14:xfrm>
                <a:off x="7700308" y="621127"/>
                <a:ext cx="97200" cy="132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9E5DF95-ADA7-449F-9BAC-69845D4B829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95988" y="616807"/>
                  <a:ext cx="105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362301B-36D7-4782-BD7E-34F598994D0E}"/>
                    </a:ext>
                  </a:extLst>
                </p14:cNvPr>
                <p14:cNvContentPartPr/>
                <p14:nvPr/>
              </p14:nvContentPartPr>
              <p14:xfrm>
                <a:off x="7833508" y="698167"/>
                <a:ext cx="79560" cy="65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362301B-36D7-4782-BD7E-34F598994D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29188" y="693847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5765EF9-D0BE-43EC-8C82-931EB02BE141}"/>
                    </a:ext>
                  </a:extLst>
                </p14:cNvPr>
                <p14:cNvContentPartPr/>
                <p14:nvPr/>
              </p14:nvContentPartPr>
              <p14:xfrm>
                <a:off x="8037988" y="546607"/>
                <a:ext cx="39600" cy="95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5765EF9-D0BE-43EC-8C82-931EB02BE1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33668" y="542287"/>
                  <a:ext cx="48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F11A64F-A3DD-49F9-9ED1-CE66604FE123}"/>
                    </a:ext>
                  </a:extLst>
                </p14:cNvPr>
                <p14:cNvContentPartPr/>
                <p14:nvPr/>
              </p14:nvContentPartPr>
              <p14:xfrm>
                <a:off x="8004868" y="543007"/>
                <a:ext cx="132480" cy="73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F11A64F-A3DD-49F9-9ED1-CE66604FE1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0548" y="538687"/>
                  <a:ext cx="141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F38147F-A14F-45AF-8666-A4CE1E04139C}"/>
                    </a:ext>
                  </a:extLst>
                </p14:cNvPr>
                <p14:cNvContentPartPr/>
                <p14:nvPr/>
              </p14:nvContentPartPr>
              <p14:xfrm>
                <a:off x="8175148" y="463087"/>
                <a:ext cx="84600" cy="125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F38147F-A14F-45AF-8666-A4CE1E04139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70828" y="458767"/>
                  <a:ext cx="93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9EA6320-2EA0-4A53-A083-4C1362EAB1A5}"/>
                    </a:ext>
                  </a:extLst>
                </p14:cNvPr>
                <p14:cNvContentPartPr/>
                <p14:nvPr/>
              </p14:nvContentPartPr>
              <p14:xfrm>
                <a:off x="8289268" y="497287"/>
                <a:ext cx="97200" cy="128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9EA6320-2EA0-4A53-A083-4C1362EAB1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84948" y="492967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A0E86D9-B0E5-412D-A09A-85CFD7A45A8E}"/>
                    </a:ext>
                  </a:extLst>
                </p14:cNvPr>
                <p14:cNvContentPartPr/>
                <p14:nvPr/>
              </p14:nvContentPartPr>
              <p14:xfrm>
                <a:off x="8440828" y="426007"/>
                <a:ext cx="27000" cy="6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A0E86D9-B0E5-412D-A09A-85CFD7A45A8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36508" y="421687"/>
                  <a:ext cx="35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ED57F3A-12E1-468D-AF23-3F2F2E8FAD24}"/>
                    </a:ext>
                  </a:extLst>
                </p14:cNvPr>
                <p14:cNvContentPartPr/>
                <p14:nvPr/>
              </p14:nvContentPartPr>
              <p14:xfrm>
                <a:off x="8505268" y="306127"/>
                <a:ext cx="101520" cy="19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ED57F3A-12E1-468D-AF23-3F2F2E8FAD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00948" y="301807"/>
                  <a:ext cx="11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63E6088-5179-4116-80FB-546F3ED8D8AC}"/>
                    </a:ext>
                  </a:extLst>
                </p14:cNvPr>
                <p14:cNvContentPartPr/>
                <p14:nvPr/>
              </p14:nvContentPartPr>
              <p14:xfrm>
                <a:off x="7638748" y="788167"/>
                <a:ext cx="420840" cy="192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63E6088-5179-4116-80FB-546F3ED8D8A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34428" y="783847"/>
                  <a:ext cx="429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BFA813D-0EFA-4327-9FBF-A9D7062A07CA}"/>
                    </a:ext>
                  </a:extLst>
                </p14:cNvPr>
                <p14:cNvContentPartPr/>
                <p14:nvPr/>
              </p14:nvContentPartPr>
              <p14:xfrm>
                <a:off x="8209348" y="640567"/>
                <a:ext cx="294840" cy="122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BFA813D-0EFA-4327-9FBF-A9D7062A07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05028" y="636247"/>
                  <a:ext cx="30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B997262-A845-40CC-A3F2-9478F3A22579}"/>
                    </a:ext>
                  </a:extLst>
                </p14:cNvPr>
                <p14:cNvContentPartPr/>
                <p14:nvPr/>
              </p14:nvContentPartPr>
              <p14:xfrm>
                <a:off x="6840988" y="1207927"/>
                <a:ext cx="1080360" cy="917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B997262-A845-40CC-A3F2-9478F3A225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36668" y="1203607"/>
                  <a:ext cx="10890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7E401B1-BAFF-44E2-9056-E809503ADBAB}"/>
                    </a:ext>
                  </a:extLst>
                </p14:cNvPr>
                <p14:cNvContentPartPr/>
                <p14:nvPr/>
              </p14:nvContentPartPr>
              <p14:xfrm>
                <a:off x="6744148" y="1864567"/>
                <a:ext cx="347040" cy="261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7E401B1-BAFF-44E2-9056-E809503ADB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39828" y="1860247"/>
                  <a:ext cx="355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7EC7938-4546-45C9-86B0-726485AC1250}"/>
                    </a:ext>
                  </a:extLst>
                </p14:cNvPr>
                <p14:cNvContentPartPr/>
                <p14:nvPr/>
              </p14:nvContentPartPr>
              <p14:xfrm>
                <a:off x="8222308" y="1076887"/>
                <a:ext cx="19080" cy="113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7EC7938-4546-45C9-86B0-726485AC125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17988" y="1072567"/>
                  <a:ext cx="27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D0549B8-87C6-409D-ACC0-47B4D6DA4BA2}"/>
                    </a:ext>
                  </a:extLst>
                </p14:cNvPr>
                <p14:cNvContentPartPr/>
                <p14:nvPr/>
              </p14:nvContentPartPr>
              <p14:xfrm>
                <a:off x="8213308" y="974287"/>
                <a:ext cx="117000" cy="185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D0549B8-87C6-409D-ACC0-47B4D6DA4BA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08988" y="969967"/>
                  <a:ext cx="125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C507527-62E8-4AFD-80C5-7EEC4EE9DFCE}"/>
                    </a:ext>
                  </a:extLst>
                </p14:cNvPr>
                <p14:cNvContentPartPr/>
                <p14:nvPr/>
              </p14:nvContentPartPr>
              <p14:xfrm>
                <a:off x="8379628" y="1008487"/>
                <a:ext cx="119880" cy="13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C507527-62E8-4AFD-80C5-7EEC4EE9DF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75308" y="1004167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E521C50-D3E3-45E1-9BDB-9D9ACEF2AA10}"/>
                    </a:ext>
                  </a:extLst>
                </p14:cNvPr>
                <p14:cNvContentPartPr/>
                <p14:nvPr/>
              </p14:nvContentPartPr>
              <p14:xfrm>
                <a:off x="8781028" y="1489087"/>
                <a:ext cx="115200" cy="4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E521C50-D3E3-45E1-9BDB-9D9ACEF2AA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6708" y="1484767"/>
                  <a:ext cx="123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EDE278E-94AF-43EE-B989-BA9ED85871DA}"/>
                    </a:ext>
                  </a:extLst>
                </p14:cNvPr>
                <p14:cNvContentPartPr/>
                <p14:nvPr/>
              </p14:nvContentPartPr>
              <p14:xfrm>
                <a:off x="8788948" y="1509607"/>
                <a:ext cx="102960" cy="6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EDE278E-94AF-43EE-B989-BA9ED85871D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84628" y="1505287"/>
                  <a:ext cx="111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F86324-95C5-45E0-BF42-E7607F476DD8}"/>
                    </a:ext>
                  </a:extLst>
                </p14:cNvPr>
                <p14:cNvContentPartPr/>
                <p14:nvPr/>
              </p14:nvContentPartPr>
              <p14:xfrm>
                <a:off x="8862388" y="1434727"/>
                <a:ext cx="124920" cy="193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F86324-95C5-45E0-BF42-E7607F476D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58068" y="1430407"/>
                  <a:ext cx="133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9960897-8600-45A2-83C7-2F1673684190}"/>
                    </a:ext>
                  </a:extLst>
                </p14:cNvPr>
                <p14:cNvContentPartPr/>
                <p14:nvPr/>
              </p14:nvContentPartPr>
              <p14:xfrm>
                <a:off x="9174148" y="1410967"/>
                <a:ext cx="141480" cy="171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9960897-8600-45A2-83C7-2F167368419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69828" y="1406647"/>
                  <a:ext cx="150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91D413A-3A36-4FC4-A1F0-151247F52DFB}"/>
                    </a:ext>
                  </a:extLst>
                </p14:cNvPr>
                <p14:cNvContentPartPr/>
                <p14:nvPr/>
              </p14:nvContentPartPr>
              <p14:xfrm>
                <a:off x="9137788" y="270487"/>
                <a:ext cx="122760" cy="178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91D413A-3A36-4FC4-A1F0-151247F52D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33468" y="266167"/>
                  <a:ext cx="131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5C5E8AB-AEB2-4328-9088-DF915A387079}"/>
                    </a:ext>
                  </a:extLst>
                </p14:cNvPr>
                <p14:cNvContentPartPr/>
                <p14:nvPr/>
              </p14:nvContentPartPr>
              <p14:xfrm>
                <a:off x="9327148" y="201007"/>
                <a:ext cx="93240" cy="210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5C5E8AB-AEB2-4328-9088-DF915A38707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22828" y="196687"/>
                  <a:ext cx="101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0C8E6D-145A-4FEE-93A3-F2E7624D2419}"/>
                    </a:ext>
                  </a:extLst>
                </p14:cNvPr>
                <p14:cNvContentPartPr/>
                <p14:nvPr/>
              </p14:nvContentPartPr>
              <p14:xfrm>
                <a:off x="9438388" y="280927"/>
                <a:ext cx="77040" cy="146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0C8E6D-145A-4FEE-93A3-F2E7624D241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34068" y="276607"/>
                  <a:ext cx="85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38BC53-9006-4FCE-91C1-C08A1FD180C0}"/>
                    </a:ext>
                  </a:extLst>
                </p14:cNvPr>
                <p14:cNvContentPartPr/>
                <p14:nvPr/>
              </p14:nvContentPartPr>
              <p14:xfrm>
                <a:off x="9508228" y="194887"/>
                <a:ext cx="76320" cy="294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38BC53-9006-4FCE-91C1-C08A1FD180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03908" y="190567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5387DDA-C341-41D2-A278-2B939B0B2359}"/>
                    </a:ext>
                  </a:extLst>
                </p14:cNvPr>
                <p14:cNvContentPartPr/>
                <p14:nvPr/>
              </p14:nvContentPartPr>
              <p14:xfrm>
                <a:off x="9068308" y="452647"/>
                <a:ext cx="580680" cy="106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5387DDA-C341-41D2-A278-2B939B0B235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63988" y="448327"/>
                  <a:ext cx="589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FEAD76-9391-4BF1-89D5-0B1E5C1BC590}"/>
                    </a:ext>
                  </a:extLst>
                </p14:cNvPr>
                <p14:cNvContentPartPr/>
                <p14:nvPr/>
              </p14:nvContentPartPr>
              <p14:xfrm>
                <a:off x="9314188" y="551287"/>
                <a:ext cx="152640" cy="131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FEAD76-9391-4BF1-89D5-0B1E5C1BC59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09868" y="546967"/>
                  <a:ext cx="16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90ADE4C-DC52-4100-9785-06051BC528CF}"/>
                    </a:ext>
                  </a:extLst>
                </p14:cNvPr>
                <p14:cNvContentPartPr/>
                <p14:nvPr/>
              </p14:nvContentPartPr>
              <p14:xfrm>
                <a:off x="9845188" y="261127"/>
                <a:ext cx="20520" cy="22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90ADE4C-DC52-4100-9785-06051BC528C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40868" y="256807"/>
                  <a:ext cx="29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2D108E9-73E3-43A4-BE8B-C792DE4932A1}"/>
                    </a:ext>
                  </a:extLst>
                </p14:cNvPr>
                <p14:cNvContentPartPr/>
                <p14:nvPr/>
              </p14:nvContentPartPr>
              <p14:xfrm>
                <a:off x="9781468" y="395047"/>
                <a:ext cx="160200" cy="121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2D108E9-73E3-43A4-BE8B-C792DE4932A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77148" y="390727"/>
                  <a:ext cx="168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64855C-04EA-43C4-A0CD-58EDDA37BC74}"/>
                    </a:ext>
                  </a:extLst>
                </p14:cNvPr>
                <p14:cNvContentPartPr/>
                <p14:nvPr/>
              </p14:nvContentPartPr>
              <p14:xfrm>
                <a:off x="10046428" y="299287"/>
                <a:ext cx="206640" cy="118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64855C-04EA-43C4-A0CD-58EDDA37BC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42108" y="294967"/>
                  <a:ext cx="215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3E275EC-DBBF-412B-907C-431AA46A3104}"/>
                    </a:ext>
                  </a:extLst>
                </p14:cNvPr>
                <p14:cNvContentPartPr/>
                <p14:nvPr/>
              </p14:nvContentPartPr>
              <p14:xfrm>
                <a:off x="10273948" y="276607"/>
                <a:ext cx="32040" cy="9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3E275EC-DBBF-412B-907C-431AA46A31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69628" y="272287"/>
                  <a:ext cx="40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4EEF22-1E5D-46A9-8327-DAB095789D49}"/>
                    </a:ext>
                  </a:extLst>
                </p14:cNvPr>
                <p14:cNvContentPartPr/>
                <p14:nvPr/>
              </p14:nvContentPartPr>
              <p14:xfrm>
                <a:off x="10332628" y="144487"/>
                <a:ext cx="150480" cy="201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4EEF22-1E5D-46A9-8327-DAB095789D4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328308" y="140167"/>
                  <a:ext cx="159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B6B671-D3B3-4A9D-8949-BD96B2CF663B}"/>
                    </a:ext>
                  </a:extLst>
                </p14:cNvPr>
                <p14:cNvContentPartPr/>
                <p14:nvPr/>
              </p14:nvContentPartPr>
              <p14:xfrm>
                <a:off x="10275028" y="143767"/>
                <a:ext cx="60840" cy="24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B6B671-D3B3-4A9D-8949-BD96B2CF663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70708" y="139447"/>
                  <a:ext cx="6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E19A147-DBF6-4DD1-8C93-1C21E8DFA963}"/>
                    </a:ext>
                  </a:extLst>
                </p14:cNvPr>
                <p14:cNvContentPartPr/>
                <p14:nvPr/>
              </p14:nvContentPartPr>
              <p14:xfrm>
                <a:off x="10538908" y="251767"/>
                <a:ext cx="147960" cy="75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E19A147-DBF6-4DD1-8C93-1C21E8DFA96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34588" y="247447"/>
                  <a:ext cx="15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80F584-97C3-4C1B-92A8-27AB623171C1}"/>
                    </a:ext>
                  </a:extLst>
                </p14:cNvPr>
                <p14:cNvContentPartPr/>
                <p14:nvPr/>
              </p14:nvContentPartPr>
              <p14:xfrm>
                <a:off x="10663468" y="181567"/>
                <a:ext cx="147600" cy="121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80F584-97C3-4C1B-92A8-27AB623171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59148" y="177247"/>
                  <a:ext cx="156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E4E6201-2A54-4820-8926-F9C5D5B94140}"/>
                    </a:ext>
                  </a:extLst>
                </p14:cNvPr>
                <p14:cNvContentPartPr/>
                <p14:nvPr/>
              </p14:nvContentPartPr>
              <p14:xfrm>
                <a:off x="10824388" y="205687"/>
                <a:ext cx="237240" cy="90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E4E6201-2A54-4820-8926-F9C5D5B9414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20068" y="201367"/>
                  <a:ext cx="24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6303AE9-4B7C-4036-B426-05ED84601942}"/>
                    </a:ext>
                  </a:extLst>
                </p14:cNvPr>
                <p14:cNvContentPartPr/>
                <p14:nvPr/>
              </p14:nvContentPartPr>
              <p14:xfrm>
                <a:off x="11061988" y="208207"/>
                <a:ext cx="73080" cy="70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6303AE9-4B7C-4036-B426-05ED8460194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57668" y="203887"/>
                  <a:ext cx="81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12FE85D-A3FA-456D-8EB5-5F25EB93AA03}"/>
                    </a:ext>
                  </a:extLst>
                </p14:cNvPr>
                <p14:cNvContentPartPr/>
                <p14:nvPr/>
              </p14:nvContentPartPr>
              <p14:xfrm>
                <a:off x="11271508" y="99127"/>
                <a:ext cx="200520" cy="253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12FE85D-A3FA-456D-8EB5-5F25EB93AA0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67188" y="94807"/>
                  <a:ext cx="209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AA5240-73E4-424C-8272-621451A24099}"/>
                    </a:ext>
                  </a:extLst>
                </p14:cNvPr>
                <p14:cNvContentPartPr/>
                <p14:nvPr/>
              </p14:nvContentPartPr>
              <p14:xfrm>
                <a:off x="10966948" y="409447"/>
                <a:ext cx="113040" cy="69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AA5240-73E4-424C-8272-621451A2409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62628" y="405127"/>
                  <a:ext cx="121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10F24FD-E926-4754-A9B6-DB0A843ACF67}"/>
                    </a:ext>
                  </a:extLst>
                </p14:cNvPr>
                <p14:cNvContentPartPr/>
                <p14:nvPr/>
              </p14:nvContentPartPr>
              <p14:xfrm>
                <a:off x="11050828" y="374167"/>
                <a:ext cx="43920" cy="230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10F24FD-E926-4754-A9B6-DB0A843ACF6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46508" y="369847"/>
                  <a:ext cx="52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405A484-B9DF-48A7-A1A2-801550023546}"/>
                    </a:ext>
                  </a:extLst>
                </p14:cNvPr>
                <p14:cNvContentPartPr/>
                <p14:nvPr/>
              </p14:nvContentPartPr>
              <p14:xfrm>
                <a:off x="10414708" y="634807"/>
                <a:ext cx="34200" cy="121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405A484-B9DF-48A7-A1A2-8015500235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10388" y="630487"/>
                  <a:ext cx="4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C22FF6B-3827-4A44-8974-BC740023AA3A}"/>
                    </a:ext>
                  </a:extLst>
                </p14:cNvPr>
                <p14:cNvContentPartPr/>
                <p14:nvPr/>
              </p14:nvContentPartPr>
              <p14:xfrm>
                <a:off x="10343788" y="728407"/>
                <a:ext cx="159840" cy="68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C22FF6B-3827-4A44-8974-BC740023AA3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39468" y="724087"/>
                  <a:ext cx="16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DED494D-69FB-48FA-94B9-895A2E3457B0}"/>
                    </a:ext>
                  </a:extLst>
                </p14:cNvPr>
                <p14:cNvContentPartPr/>
                <p14:nvPr/>
              </p14:nvContentPartPr>
              <p14:xfrm>
                <a:off x="10321108" y="594847"/>
                <a:ext cx="158040" cy="46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DED494D-69FB-48FA-94B9-895A2E3457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16788" y="590527"/>
                  <a:ext cx="166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68FA3A-9FBA-4124-B47C-4713628DF5B6}"/>
                    </a:ext>
                  </a:extLst>
                </p14:cNvPr>
                <p14:cNvContentPartPr/>
                <p14:nvPr/>
              </p14:nvContentPartPr>
              <p14:xfrm>
                <a:off x="10531348" y="691687"/>
                <a:ext cx="102960" cy="193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68FA3A-9FBA-4124-B47C-4713628DF5B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27028" y="687367"/>
                  <a:ext cx="111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90A7ADA-270A-4D4C-9899-63496EEE8FBA}"/>
                    </a:ext>
                  </a:extLst>
                </p14:cNvPr>
                <p14:cNvContentPartPr/>
                <p14:nvPr/>
              </p14:nvContentPartPr>
              <p14:xfrm>
                <a:off x="10709548" y="652447"/>
                <a:ext cx="150120" cy="21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90A7ADA-270A-4D4C-9899-63496EEE8F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05228" y="648127"/>
                  <a:ext cx="15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63EF5B0-52C9-40EB-8ACB-07EE0D6B79CE}"/>
                    </a:ext>
                  </a:extLst>
                </p14:cNvPr>
                <p14:cNvContentPartPr/>
                <p14:nvPr/>
              </p14:nvContentPartPr>
              <p14:xfrm>
                <a:off x="10719988" y="707527"/>
                <a:ext cx="109800" cy="16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63EF5B0-52C9-40EB-8ACB-07EE0D6B79C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15668" y="703207"/>
                  <a:ext cx="11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73B924-78D3-49B7-8C60-4489C98CC9EC}"/>
                    </a:ext>
                  </a:extLst>
                </p14:cNvPr>
                <p14:cNvContentPartPr/>
                <p14:nvPr/>
              </p14:nvContentPartPr>
              <p14:xfrm>
                <a:off x="10884868" y="631567"/>
                <a:ext cx="72720" cy="120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73B924-78D3-49B7-8C60-4489C98CC9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80548" y="627247"/>
                  <a:ext cx="81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ED12040-C6C3-4985-9B9C-B8D563670EE6}"/>
                    </a:ext>
                  </a:extLst>
                </p14:cNvPr>
                <p14:cNvContentPartPr/>
                <p14:nvPr/>
              </p14:nvContentPartPr>
              <p14:xfrm>
                <a:off x="10894948" y="602047"/>
                <a:ext cx="100080" cy="20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ED12040-C6C3-4985-9B9C-B8D563670E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90628" y="597727"/>
                  <a:ext cx="10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89299C-A3D3-4F95-B777-0376D0D23A36}"/>
                    </a:ext>
                  </a:extLst>
                </p14:cNvPr>
                <p14:cNvContentPartPr/>
                <p14:nvPr/>
              </p14:nvContentPartPr>
              <p14:xfrm>
                <a:off x="11027428" y="607087"/>
                <a:ext cx="80640" cy="94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89299C-A3D3-4F95-B777-0376D0D23A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3108" y="602767"/>
                  <a:ext cx="89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14FFFBD-3442-4859-84CE-8ECB3477004C}"/>
                    </a:ext>
                  </a:extLst>
                </p14:cNvPr>
                <p14:cNvContentPartPr/>
                <p14:nvPr/>
              </p14:nvContentPartPr>
              <p14:xfrm>
                <a:off x="11111308" y="607447"/>
                <a:ext cx="91080" cy="84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14FFFBD-3442-4859-84CE-8ECB3477004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06988" y="603127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2CD0592-20FB-484A-817D-2861287B321D}"/>
                    </a:ext>
                  </a:extLst>
                </p14:cNvPr>
                <p14:cNvContentPartPr/>
                <p14:nvPr/>
              </p14:nvContentPartPr>
              <p14:xfrm>
                <a:off x="11272948" y="513847"/>
                <a:ext cx="150120" cy="168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2CD0592-20FB-484A-817D-2861287B321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68628" y="509527"/>
                  <a:ext cx="158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9057EBF-F5FE-42E7-9159-2BF28195A087}"/>
                    </a:ext>
                  </a:extLst>
                </p14:cNvPr>
                <p14:cNvContentPartPr/>
                <p14:nvPr/>
              </p14:nvContentPartPr>
              <p14:xfrm>
                <a:off x="11522068" y="522127"/>
                <a:ext cx="74520" cy="105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9057EBF-F5FE-42E7-9159-2BF28195A0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17748" y="517807"/>
                  <a:ext cx="83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831F76B-50C3-4D66-AF24-65927CA1F899}"/>
                    </a:ext>
                  </a:extLst>
                </p14:cNvPr>
                <p14:cNvContentPartPr/>
                <p14:nvPr/>
              </p14:nvContentPartPr>
              <p14:xfrm>
                <a:off x="11454028" y="542287"/>
                <a:ext cx="165600" cy="54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831F76B-50C3-4D66-AF24-65927CA1F89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49708" y="537967"/>
                  <a:ext cx="174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5F48C6-B8EB-46EA-8798-C518A17FF21B}"/>
                    </a:ext>
                  </a:extLst>
                </p14:cNvPr>
                <p14:cNvContentPartPr/>
                <p14:nvPr/>
              </p14:nvContentPartPr>
              <p14:xfrm>
                <a:off x="10464388" y="953047"/>
                <a:ext cx="76320" cy="10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5F48C6-B8EB-46EA-8798-C518A17FF2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60068" y="948727"/>
                  <a:ext cx="84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0A03051-EA1C-4DAC-A39E-41A614AB8F6A}"/>
                    </a:ext>
                  </a:extLst>
                </p14:cNvPr>
                <p14:cNvContentPartPr/>
                <p14:nvPr/>
              </p14:nvContentPartPr>
              <p14:xfrm>
                <a:off x="10447828" y="1036567"/>
                <a:ext cx="174960" cy="46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0A03051-EA1C-4DAC-A39E-41A614AB8F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43508" y="1032247"/>
                  <a:ext cx="183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59FFBDD-8A10-4914-8550-D38247EE76E7}"/>
                    </a:ext>
                  </a:extLst>
                </p14:cNvPr>
                <p14:cNvContentPartPr/>
                <p14:nvPr/>
              </p14:nvContentPartPr>
              <p14:xfrm>
                <a:off x="10409308" y="901927"/>
                <a:ext cx="148680" cy="61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59FFBDD-8A10-4914-8550-D38247EE76E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04988" y="897607"/>
                  <a:ext cx="15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543353-9A6E-465D-96F6-5456F837289A}"/>
                    </a:ext>
                  </a:extLst>
                </p14:cNvPr>
                <p14:cNvContentPartPr/>
                <p14:nvPr/>
              </p14:nvContentPartPr>
              <p14:xfrm>
                <a:off x="10618108" y="999127"/>
                <a:ext cx="129240" cy="100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543353-9A6E-465D-96F6-5456F837289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13788" y="994807"/>
                  <a:ext cx="137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85ABB9-17CF-4831-91D3-DF638BA48F3C}"/>
                    </a:ext>
                  </a:extLst>
                </p14:cNvPr>
                <p14:cNvContentPartPr/>
                <p14:nvPr/>
              </p14:nvContentPartPr>
              <p14:xfrm>
                <a:off x="10800268" y="920287"/>
                <a:ext cx="136440" cy="41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85ABB9-17CF-4831-91D3-DF638BA48F3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95948" y="915967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A81984-3607-4B94-A120-977E64527A78}"/>
                    </a:ext>
                  </a:extLst>
                </p14:cNvPr>
                <p14:cNvContentPartPr/>
                <p14:nvPr/>
              </p14:nvContentPartPr>
              <p14:xfrm>
                <a:off x="10809988" y="965287"/>
                <a:ext cx="1288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A81984-3607-4B94-A120-977E64527A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05668" y="960967"/>
                  <a:ext cx="13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9077B51-8264-4E5A-908B-2372BA9EF007}"/>
                    </a:ext>
                  </a:extLst>
                </p14:cNvPr>
                <p14:cNvContentPartPr/>
                <p14:nvPr/>
              </p14:nvContentPartPr>
              <p14:xfrm>
                <a:off x="10991428" y="854407"/>
                <a:ext cx="61920" cy="13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9077B51-8264-4E5A-908B-2372BA9EF00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87108" y="850087"/>
                  <a:ext cx="7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2997EDC-731B-4D23-A3D7-028D78DD2C25}"/>
                    </a:ext>
                  </a:extLst>
                </p14:cNvPr>
                <p14:cNvContentPartPr/>
                <p14:nvPr/>
              </p14:nvContentPartPr>
              <p14:xfrm>
                <a:off x="11096188" y="868087"/>
                <a:ext cx="63720" cy="78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2997EDC-731B-4D23-A3D7-028D78DD2C2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91868" y="863767"/>
                  <a:ext cx="72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24AB33F-1745-40BE-A66F-8720949F848E}"/>
                    </a:ext>
                  </a:extLst>
                </p14:cNvPr>
                <p14:cNvContentPartPr/>
                <p14:nvPr/>
              </p14:nvContentPartPr>
              <p14:xfrm>
                <a:off x="11175388" y="854767"/>
                <a:ext cx="54720" cy="72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24AB33F-1745-40BE-A66F-8720949F848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71068" y="850447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9790B68-9321-4463-B8AC-5F981A9A9CA4}"/>
                    </a:ext>
                  </a:extLst>
                </p14:cNvPr>
                <p14:cNvContentPartPr/>
                <p14:nvPr/>
              </p14:nvContentPartPr>
              <p14:xfrm>
                <a:off x="11292748" y="757927"/>
                <a:ext cx="110160" cy="155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9790B68-9321-4463-B8AC-5F981A9A9C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88428" y="753607"/>
                  <a:ext cx="11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A62245B-DDC2-453A-9C12-257F4A2B2A42}"/>
                    </a:ext>
                  </a:extLst>
                </p14:cNvPr>
                <p14:cNvContentPartPr/>
                <p14:nvPr/>
              </p14:nvContentPartPr>
              <p14:xfrm>
                <a:off x="11481748" y="779527"/>
                <a:ext cx="77400" cy="75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A62245B-DDC2-453A-9C12-257F4A2B2A4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477428" y="775207"/>
                  <a:ext cx="86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2FA9569-B0B2-43EE-A449-9A4F83B9FF47}"/>
                    </a:ext>
                  </a:extLst>
                </p14:cNvPr>
                <p14:cNvContentPartPr/>
                <p14:nvPr/>
              </p14:nvContentPartPr>
              <p14:xfrm>
                <a:off x="11432788" y="814807"/>
                <a:ext cx="125640" cy="6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2FA9569-B0B2-43EE-A449-9A4F83B9FF4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28468" y="810487"/>
                  <a:ext cx="134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D52ACEF-8D1C-4150-8DFF-84AAC72A5309}"/>
                    </a:ext>
                  </a:extLst>
                </p14:cNvPr>
                <p14:cNvContentPartPr/>
                <p14:nvPr/>
              </p14:nvContentPartPr>
              <p14:xfrm>
                <a:off x="11424148" y="825607"/>
                <a:ext cx="123480" cy="27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D52ACEF-8D1C-4150-8DFF-84AAC72A530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19828" y="821287"/>
                  <a:ext cx="132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6214EB6-B8B6-4B1C-BEA1-63D93470457B}"/>
                    </a:ext>
                  </a:extLst>
                </p14:cNvPr>
                <p14:cNvContentPartPr/>
                <p14:nvPr/>
              </p14:nvContentPartPr>
              <p14:xfrm>
                <a:off x="8841508" y="959167"/>
                <a:ext cx="23760" cy="123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6214EB6-B8B6-4B1C-BEA1-63D93470457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37188" y="954847"/>
                  <a:ext cx="3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5F509B-7942-448A-9203-0EC9C2EDBA75}"/>
                    </a:ext>
                  </a:extLst>
                </p14:cNvPr>
                <p14:cNvContentPartPr/>
                <p14:nvPr/>
              </p14:nvContentPartPr>
              <p14:xfrm>
                <a:off x="8758348" y="1024327"/>
                <a:ext cx="211680" cy="66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5F509B-7942-448A-9203-0EC9C2EDBA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54028" y="1020007"/>
                  <a:ext cx="22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4D1FC5-8332-4766-86D4-0E7BA4EC1B43}"/>
                    </a:ext>
                  </a:extLst>
                </p14:cNvPr>
                <p14:cNvContentPartPr/>
                <p14:nvPr/>
              </p14:nvContentPartPr>
              <p14:xfrm>
                <a:off x="8745388" y="875647"/>
                <a:ext cx="167040" cy="65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4D1FC5-8332-4766-86D4-0E7BA4EC1B4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41068" y="871327"/>
                  <a:ext cx="17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76E936-1ACE-49C2-9C07-1496D1604ADD}"/>
                    </a:ext>
                  </a:extLst>
                </p14:cNvPr>
                <p14:cNvContentPartPr/>
                <p14:nvPr/>
              </p14:nvContentPartPr>
              <p14:xfrm>
                <a:off x="9000628" y="986887"/>
                <a:ext cx="75960" cy="108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76E936-1ACE-49C2-9C07-1496D1604AD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96308" y="982567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D86708-56A6-49D5-97A7-6E8DFFA4798B}"/>
                    </a:ext>
                  </a:extLst>
                </p14:cNvPr>
                <p14:cNvContentPartPr/>
                <p14:nvPr/>
              </p14:nvContentPartPr>
              <p14:xfrm>
                <a:off x="9143188" y="897247"/>
                <a:ext cx="144360" cy="36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D86708-56A6-49D5-97A7-6E8DFFA479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38868" y="892927"/>
                  <a:ext cx="15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F931A5B-010D-4808-B2C1-7083D5FA4A30}"/>
                    </a:ext>
                  </a:extLst>
                </p14:cNvPr>
                <p14:cNvContentPartPr/>
                <p14:nvPr/>
              </p14:nvContentPartPr>
              <p14:xfrm>
                <a:off x="9157948" y="932527"/>
                <a:ext cx="122760" cy="2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F931A5B-010D-4808-B2C1-7083D5FA4A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53628" y="928207"/>
                  <a:ext cx="131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26BAF5A-FF20-43F9-93A8-D93AA54CEA46}"/>
                    </a:ext>
                  </a:extLst>
                </p14:cNvPr>
                <p14:cNvContentPartPr/>
                <p14:nvPr/>
              </p14:nvContentPartPr>
              <p14:xfrm>
                <a:off x="9391948" y="856927"/>
                <a:ext cx="115200" cy="30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26BAF5A-FF20-43F9-93A8-D93AA54CEA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87628" y="852607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38FBE80-ACE6-4CD8-916F-AE119CA15D1B}"/>
                    </a:ext>
                  </a:extLst>
                </p14:cNvPr>
                <p14:cNvContentPartPr/>
                <p14:nvPr/>
              </p14:nvContentPartPr>
              <p14:xfrm>
                <a:off x="9585988" y="766927"/>
                <a:ext cx="21240" cy="104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38FBE80-ACE6-4CD8-916F-AE119CA15D1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81668" y="762607"/>
                  <a:ext cx="29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BD27244-A291-4D6E-A134-7D53341CCA5E}"/>
                    </a:ext>
                  </a:extLst>
                </p14:cNvPr>
                <p14:cNvContentPartPr/>
                <p14:nvPr/>
              </p14:nvContentPartPr>
              <p14:xfrm>
                <a:off x="9669868" y="705727"/>
                <a:ext cx="152280" cy="137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BD27244-A291-4D6E-A134-7D53341CCA5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65548" y="701407"/>
                  <a:ext cx="160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28C9D8-C651-4AE0-BE43-7CEA3DDD30EC}"/>
                    </a:ext>
                  </a:extLst>
                </p14:cNvPr>
                <p14:cNvContentPartPr/>
                <p14:nvPr/>
              </p14:nvContentPartPr>
              <p14:xfrm>
                <a:off x="9832228" y="747487"/>
                <a:ext cx="33840" cy="70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28C9D8-C651-4AE0-BE43-7CEA3DDD30E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27908" y="743167"/>
                  <a:ext cx="4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16EAE5-D8CC-4CAE-A525-E52DC66DE240}"/>
                    </a:ext>
                  </a:extLst>
                </p14:cNvPr>
                <p14:cNvContentPartPr/>
                <p14:nvPr/>
              </p14:nvContentPartPr>
              <p14:xfrm>
                <a:off x="9832948" y="697087"/>
                <a:ext cx="14040" cy="10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16EAE5-D8CC-4CAE-A525-E52DC66DE24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28628" y="692767"/>
                  <a:ext cx="22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3CB5C7-70FF-43F9-B636-8C7D5511D408}"/>
                    </a:ext>
                  </a:extLst>
                </p14:cNvPr>
                <p14:cNvContentPartPr/>
                <p14:nvPr/>
              </p14:nvContentPartPr>
              <p14:xfrm>
                <a:off x="9899548" y="735607"/>
                <a:ext cx="63000" cy="65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3CB5C7-70FF-43F9-B636-8C7D5511D4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5228" y="73128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D7BAE3-C357-42F9-8BDE-140AF31C8E1D}"/>
                    </a:ext>
                  </a:extLst>
                </p14:cNvPr>
                <p14:cNvContentPartPr/>
                <p14:nvPr/>
              </p14:nvContentPartPr>
              <p14:xfrm>
                <a:off x="10026988" y="680887"/>
                <a:ext cx="60120" cy="91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D7BAE3-C357-42F9-8BDE-140AF31C8E1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022668" y="676567"/>
                  <a:ext cx="68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CDECA3-3A37-4E1B-91B3-F0ED38088F18}"/>
                    </a:ext>
                  </a:extLst>
                </p14:cNvPr>
                <p14:cNvContentPartPr/>
                <p14:nvPr/>
              </p14:nvContentPartPr>
              <p14:xfrm>
                <a:off x="9956068" y="715087"/>
                <a:ext cx="129240" cy="18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CDECA3-3A37-4E1B-91B3-F0ED38088F1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51748" y="710767"/>
                  <a:ext cx="13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8748FE2-F3B7-4096-A2A0-F9F43234E633}"/>
                    </a:ext>
                  </a:extLst>
                </p14:cNvPr>
                <p14:cNvContentPartPr/>
                <p14:nvPr/>
              </p14:nvContentPartPr>
              <p14:xfrm>
                <a:off x="9956068" y="715807"/>
                <a:ext cx="135720" cy="37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8748FE2-F3B7-4096-A2A0-F9F43234E6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51748" y="711487"/>
                  <a:ext cx="14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3E1746-7A10-4239-B9F5-5CCC2E658669}"/>
                    </a:ext>
                  </a:extLst>
                </p14:cNvPr>
                <p14:cNvContentPartPr/>
                <p14:nvPr/>
              </p14:nvContentPartPr>
              <p14:xfrm>
                <a:off x="9510028" y="1492327"/>
                <a:ext cx="152640" cy="6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3E1746-7A10-4239-B9F5-5CCC2E65866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05708" y="1488007"/>
                  <a:ext cx="161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FCBF89-45B6-442D-914C-4BA400DCE6F7}"/>
                    </a:ext>
                  </a:extLst>
                </p14:cNvPr>
                <p14:cNvContentPartPr/>
                <p14:nvPr/>
              </p14:nvContentPartPr>
              <p14:xfrm>
                <a:off x="9517228" y="1531207"/>
                <a:ext cx="138960" cy="3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FCBF89-45B6-442D-914C-4BA400DCE6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512908" y="1526887"/>
                  <a:ext cx="147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022A42F-CB3B-48A2-BF98-FEA7BA3B8E80}"/>
                    </a:ext>
                  </a:extLst>
                </p14:cNvPr>
                <p14:cNvContentPartPr/>
                <p14:nvPr/>
              </p14:nvContentPartPr>
              <p14:xfrm>
                <a:off x="9789388" y="1343287"/>
                <a:ext cx="90720" cy="91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022A42F-CB3B-48A2-BF98-FEA7BA3B8E8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85068" y="1338967"/>
                  <a:ext cx="99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C4C4B42-3FE6-44A1-9235-1A741BB955EA}"/>
                    </a:ext>
                  </a:extLst>
                </p14:cNvPr>
                <p14:cNvContentPartPr/>
                <p14:nvPr/>
              </p14:nvContentPartPr>
              <p14:xfrm>
                <a:off x="9909988" y="1430407"/>
                <a:ext cx="27000" cy="42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C4C4B42-3FE6-44A1-9235-1A741BB955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05668" y="1426087"/>
                  <a:ext cx="3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8B8195E-1327-4D58-86EB-304AA253872B}"/>
                    </a:ext>
                  </a:extLst>
                </p14:cNvPr>
                <p14:cNvContentPartPr/>
                <p14:nvPr/>
              </p14:nvContentPartPr>
              <p14:xfrm>
                <a:off x="9980908" y="1284247"/>
                <a:ext cx="90360" cy="146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8B8195E-1327-4D58-86EB-304AA253872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76588" y="1279927"/>
                  <a:ext cx="99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F0D0AB-7C83-4C16-89D0-50A292D19DE9}"/>
                    </a:ext>
                  </a:extLst>
                </p14:cNvPr>
                <p14:cNvContentPartPr/>
                <p14:nvPr/>
              </p14:nvContentPartPr>
              <p14:xfrm>
                <a:off x="9763108" y="1435807"/>
                <a:ext cx="345240" cy="74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F0D0AB-7C83-4C16-89D0-50A292D19DE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58788" y="1431487"/>
                  <a:ext cx="353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B0DADC6-327F-46BF-85A8-CAAB5E3847BB}"/>
                    </a:ext>
                  </a:extLst>
                </p14:cNvPr>
                <p14:cNvContentPartPr/>
                <p14:nvPr/>
              </p14:nvContentPartPr>
              <p14:xfrm>
                <a:off x="9765628" y="1561447"/>
                <a:ext cx="120240" cy="126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B0DADC6-327F-46BF-85A8-CAAB5E3847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761308" y="1557127"/>
                  <a:ext cx="128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35E090-5111-47C5-8C52-CB109AABFF2B}"/>
                    </a:ext>
                  </a:extLst>
                </p14:cNvPr>
                <p14:cNvContentPartPr/>
                <p14:nvPr/>
              </p14:nvContentPartPr>
              <p14:xfrm>
                <a:off x="9942028" y="1567207"/>
                <a:ext cx="6120" cy="101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35E090-5111-47C5-8C52-CB109AABFF2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937708" y="1562887"/>
                  <a:ext cx="14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FAFCAA-C589-4865-B619-C7F2C914F9FD}"/>
                    </a:ext>
                  </a:extLst>
                </p14:cNvPr>
                <p14:cNvContentPartPr/>
                <p14:nvPr/>
              </p14:nvContentPartPr>
              <p14:xfrm>
                <a:off x="9884068" y="1597807"/>
                <a:ext cx="116280" cy="38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FAFCAA-C589-4865-B619-C7F2C914F9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79748" y="1593487"/>
                  <a:ext cx="124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2093860-1F4A-406C-99BE-6098BC758B85}"/>
                    </a:ext>
                  </a:extLst>
                </p14:cNvPr>
                <p14:cNvContentPartPr/>
                <p14:nvPr/>
              </p14:nvContentPartPr>
              <p14:xfrm>
                <a:off x="10061908" y="1571527"/>
                <a:ext cx="39240" cy="54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2093860-1F4A-406C-99BE-6098BC758B8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057588" y="1567207"/>
                  <a:ext cx="47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0499FFF-9068-4160-A358-15F8FE49A41C}"/>
                    </a:ext>
                  </a:extLst>
                </p14:cNvPr>
                <p14:cNvContentPartPr/>
                <p14:nvPr/>
              </p14:nvContentPartPr>
              <p14:xfrm>
                <a:off x="10056508" y="1520407"/>
                <a:ext cx="9360" cy="3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0499FFF-9068-4160-A358-15F8FE49A4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052188" y="1516087"/>
                  <a:ext cx="18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40983FC-0C5A-4748-87A8-1048F0CC0DF8}"/>
                    </a:ext>
                  </a:extLst>
                </p14:cNvPr>
                <p14:cNvContentPartPr/>
                <p14:nvPr/>
              </p14:nvContentPartPr>
              <p14:xfrm>
                <a:off x="10275748" y="1412047"/>
                <a:ext cx="19440" cy="110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40983FC-0C5A-4748-87A8-1048F0CC0D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71428" y="1407727"/>
                  <a:ext cx="2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D524CC-717B-4933-ACD5-96D56364E6FC}"/>
                    </a:ext>
                  </a:extLst>
                </p14:cNvPr>
                <p14:cNvContentPartPr/>
                <p14:nvPr/>
              </p14:nvContentPartPr>
              <p14:xfrm>
                <a:off x="10206628" y="1444447"/>
                <a:ext cx="145440" cy="32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D524CC-717B-4933-ACD5-96D56364E6F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02308" y="1440127"/>
                  <a:ext cx="15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22534D-0455-40F7-9C72-797F35C2E69F}"/>
                    </a:ext>
                  </a:extLst>
                </p14:cNvPr>
                <p14:cNvContentPartPr/>
                <p14:nvPr/>
              </p14:nvContentPartPr>
              <p14:xfrm>
                <a:off x="10474108" y="1228807"/>
                <a:ext cx="102960" cy="106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22534D-0455-40F7-9C72-797F35C2E69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69788" y="1224487"/>
                  <a:ext cx="111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291DB2E-BCFA-434D-9CBA-72269BC8E7EE}"/>
                    </a:ext>
                  </a:extLst>
                </p14:cNvPr>
                <p14:cNvContentPartPr/>
                <p14:nvPr/>
              </p14:nvContentPartPr>
              <p14:xfrm>
                <a:off x="10656628" y="1258687"/>
                <a:ext cx="23040" cy="104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291DB2E-BCFA-434D-9CBA-72269BC8E7E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652308" y="1254367"/>
                  <a:ext cx="3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E79708-F35B-42DE-95C2-291C3A90FAB5}"/>
                    </a:ext>
                  </a:extLst>
                </p14:cNvPr>
                <p14:cNvContentPartPr/>
                <p14:nvPr/>
              </p14:nvContentPartPr>
              <p14:xfrm>
                <a:off x="10689388" y="1185967"/>
                <a:ext cx="58680" cy="111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E79708-F35B-42DE-95C2-291C3A90FAB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85068" y="1181647"/>
                  <a:ext cx="67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D84118B-F734-4563-ADB7-A8E08FB3E675}"/>
                    </a:ext>
                  </a:extLst>
                </p14:cNvPr>
                <p14:cNvContentPartPr/>
                <p14:nvPr/>
              </p14:nvContentPartPr>
              <p14:xfrm>
                <a:off x="10367188" y="1301167"/>
                <a:ext cx="532080" cy="140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D84118B-F734-4563-ADB7-A8E08FB3E67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62868" y="1296847"/>
                  <a:ext cx="540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ACAA8A-A763-447C-9D13-0119DD5CE259}"/>
                    </a:ext>
                  </a:extLst>
                </p14:cNvPr>
                <p14:cNvContentPartPr/>
                <p14:nvPr/>
              </p14:nvContentPartPr>
              <p14:xfrm>
                <a:off x="10476268" y="1500967"/>
                <a:ext cx="95760" cy="103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ACAA8A-A763-447C-9D13-0119DD5CE25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71948" y="1496647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9D96808-EF70-45CC-A464-E664D4F54750}"/>
                    </a:ext>
                  </a:extLst>
                </p14:cNvPr>
                <p14:cNvContentPartPr/>
                <p14:nvPr/>
              </p14:nvContentPartPr>
              <p14:xfrm>
                <a:off x="10670668" y="1482607"/>
                <a:ext cx="19800" cy="954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9D96808-EF70-45CC-A464-E664D4F5475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666348" y="1478287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824C37E-9583-41C8-8DA2-385E3B8D3923}"/>
                    </a:ext>
                  </a:extLst>
                </p14:cNvPr>
                <p14:cNvContentPartPr/>
                <p14:nvPr/>
              </p14:nvContentPartPr>
              <p14:xfrm>
                <a:off x="10626748" y="1455247"/>
                <a:ext cx="157320" cy="87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824C37E-9583-41C8-8DA2-385E3B8D392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22428" y="1450927"/>
                  <a:ext cx="165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CC4E68E-DC5E-4318-854B-D017DC6A45DF}"/>
                    </a:ext>
                  </a:extLst>
                </p14:cNvPr>
                <p14:cNvContentPartPr/>
                <p14:nvPr/>
              </p14:nvContentPartPr>
              <p14:xfrm>
                <a:off x="10758868" y="1393327"/>
                <a:ext cx="7488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CC4E68E-DC5E-4318-854B-D017DC6A45D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54548" y="1389007"/>
                  <a:ext cx="83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14D41E4-7185-460D-9254-054042D9EDFB}"/>
                    </a:ext>
                  </a:extLst>
                </p14:cNvPr>
                <p14:cNvContentPartPr/>
                <p14:nvPr/>
              </p14:nvContentPartPr>
              <p14:xfrm>
                <a:off x="10430548" y="1445887"/>
                <a:ext cx="138240" cy="179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14D41E4-7185-460D-9254-054042D9EDF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26228" y="1441567"/>
                  <a:ext cx="14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CA983BB-047D-4399-8FA6-02D689315749}"/>
                    </a:ext>
                  </a:extLst>
                </p14:cNvPr>
                <p14:cNvContentPartPr/>
                <p14:nvPr/>
              </p14:nvContentPartPr>
              <p14:xfrm>
                <a:off x="10838068" y="1345087"/>
                <a:ext cx="102960" cy="71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CA983BB-047D-4399-8FA6-02D68931574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33748" y="1340767"/>
                  <a:ext cx="111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DD387D6-1A4F-40F9-A776-06D9F7A709EA}"/>
                    </a:ext>
                  </a:extLst>
                </p14:cNvPr>
                <p14:cNvContentPartPr/>
                <p14:nvPr/>
              </p14:nvContentPartPr>
              <p14:xfrm>
                <a:off x="11050828" y="1206847"/>
                <a:ext cx="138600" cy="47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DD387D6-1A4F-40F9-A776-06D9F7A709E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46508" y="1202527"/>
                  <a:ext cx="147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91C364-D5FB-40FF-9020-37A6116134F7}"/>
                    </a:ext>
                  </a:extLst>
                </p14:cNvPr>
                <p14:cNvContentPartPr/>
                <p14:nvPr/>
              </p14:nvContentPartPr>
              <p14:xfrm>
                <a:off x="11059108" y="1256887"/>
                <a:ext cx="128880" cy="47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91C364-D5FB-40FF-9020-37A6116134F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54788" y="1252567"/>
                  <a:ext cx="137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7C8EF83-D9CB-432B-9D24-D3F748D145D7}"/>
                    </a:ext>
                  </a:extLst>
                </p14:cNvPr>
                <p14:cNvContentPartPr/>
                <p14:nvPr/>
              </p14:nvContentPartPr>
              <p14:xfrm>
                <a:off x="11162788" y="1147087"/>
                <a:ext cx="118440" cy="177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7C8EF83-D9CB-432B-9D24-D3F748D145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58468" y="1142767"/>
                  <a:ext cx="127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EB05D2-F0B8-4048-8020-BB23420E2B25}"/>
                    </a:ext>
                  </a:extLst>
                </p14:cNvPr>
                <p14:cNvContentPartPr/>
                <p14:nvPr/>
              </p14:nvContentPartPr>
              <p14:xfrm>
                <a:off x="11418028" y="1132327"/>
                <a:ext cx="74160" cy="115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EB05D2-F0B8-4048-8020-BB23420E2B2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413708" y="1128007"/>
                  <a:ext cx="8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4F6F726-8868-48E7-A208-1FC7AF85FD3D}"/>
                    </a:ext>
                  </a:extLst>
                </p14:cNvPr>
                <p14:cNvContentPartPr/>
                <p14:nvPr/>
              </p14:nvContentPartPr>
              <p14:xfrm>
                <a:off x="11439628" y="1034767"/>
                <a:ext cx="25560" cy="11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4F6F726-8868-48E7-A208-1FC7AF85FD3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35308" y="1030447"/>
                  <a:ext cx="3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CFEB3C8-82B9-4FF0-B8A6-E4C5190BCAEB}"/>
                    </a:ext>
                  </a:extLst>
                </p14:cNvPr>
                <p14:cNvContentPartPr/>
                <p14:nvPr/>
              </p14:nvContentPartPr>
              <p14:xfrm>
                <a:off x="11483908" y="1008127"/>
                <a:ext cx="133200" cy="123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CFEB3C8-82B9-4FF0-B8A6-E4C5190BCAE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479588" y="1003807"/>
                  <a:ext cx="141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0FACB6-E603-43A3-9558-8E758246FCFF}"/>
                    </a:ext>
                  </a:extLst>
                </p14:cNvPr>
                <p14:cNvContentPartPr/>
                <p14:nvPr/>
              </p14:nvContentPartPr>
              <p14:xfrm>
                <a:off x="11501548" y="1026127"/>
                <a:ext cx="49320" cy="10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0FACB6-E603-43A3-9558-8E758246FCF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97228" y="1021807"/>
                  <a:ext cx="5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563BAF3-0D1D-48F6-BABA-DB6EC95A96E0}"/>
                    </a:ext>
                  </a:extLst>
                </p14:cNvPr>
                <p14:cNvContentPartPr/>
                <p14:nvPr/>
              </p14:nvContentPartPr>
              <p14:xfrm>
                <a:off x="11455468" y="1057087"/>
                <a:ext cx="154080" cy="54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563BAF3-0D1D-48F6-BABA-DB6EC95A96E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451148" y="1052767"/>
                  <a:ext cx="162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0841137-33CC-4FB5-BA98-5619E0999F28}"/>
                    </a:ext>
                  </a:extLst>
                </p14:cNvPr>
                <p14:cNvContentPartPr/>
                <p14:nvPr/>
              </p14:nvContentPartPr>
              <p14:xfrm>
                <a:off x="11241988" y="1442287"/>
                <a:ext cx="120960" cy="63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0841137-33CC-4FB5-BA98-5619E0999F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237668" y="1437967"/>
                  <a:ext cx="12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61DB05-F537-4A4F-85AA-4B2832AB2A65}"/>
                    </a:ext>
                  </a:extLst>
                </p14:cNvPr>
                <p14:cNvContentPartPr/>
                <p14:nvPr/>
              </p14:nvContentPartPr>
              <p14:xfrm>
                <a:off x="11312548" y="1341847"/>
                <a:ext cx="360" cy="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61DB05-F537-4A4F-85AA-4B2832AB2A6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08228" y="1337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83B3B16-F5A3-4F1F-ADEC-75D09FAF8AA8}"/>
                    </a:ext>
                  </a:extLst>
                </p14:cNvPr>
                <p14:cNvContentPartPr/>
                <p14:nvPr/>
              </p14:nvContentPartPr>
              <p14:xfrm>
                <a:off x="11392828" y="1306567"/>
                <a:ext cx="140040" cy="157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83B3B16-F5A3-4F1F-ADEC-75D09FAF8AA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88508" y="1302247"/>
                  <a:ext cx="148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864C6BF-861A-44DE-8458-1672810B6449}"/>
                    </a:ext>
                  </a:extLst>
                </p14:cNvPr>
                <p14:cNvContentPartPr/>
                <p14:nvPr/>
              </p14:nvContentPartPr>
              <p14:xfrm>
                <a:off x="11578228" y="1205047"/>
                <a:ext cx="158400" cy="184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864C6BF-861A-44DE-8458-1672810B644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73908" y="1200727"/>
                  <a:ext cx="167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4472493-6CF2-486F-97EF-F409081F5629}"/>
                    </a:ext>
                  </a:extLst>
                </p14:cNvPr>
                <p14:cNvContentPartPr/>
                <p14:nvPr/>
              </p14:nvContentPartPr>
              <p14:xfrm>
                <a:off x="11428828" y="1582687"/>
                <a:ext cx="36000" cy="954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4472493-6CF2-486F-97EF-F409081F562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424508" y="1578367"/>
                  <a:ext cx="4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EDCE0A1-B0BD-4209-8133-C010BC2B0506}"/>
                    </a:ext>
                  </a:extLst>
                </p14:cNvPr>
                <p14:cNvContentPartPr/>
                <p14:nvPr/>
              </p14:nvContentPartPr>
              <p14:xfrm>
                <a:off x="11502628" y="1540567"/>
                <a:ext cx="67680" cy="101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EDCE0A1-B0BD-4209-8133-C010BC2B050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98308" y="1536247"/>
                  <a:ext cx="76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03955F9-0889-436F-B0DE-D5B061DA3769}"/>
                    </a:ext>
                  </a:extLst>
                </p14:cNvPr>
                <p14:cNvContentPartPr/>
                <p14:nvPr/>
              </p14:nvContentPartPr>
              <p14:xfrm>
                <a:off x="11582548" y="1451287"/>
                <a:ext cx="148680" cy="136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03955F9-0889-436F-B0DE-D5B061DA376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78228" y="1446967"/>
                  <a:ext cx="157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A45F5F3-9346-4133-8FD5-22E8C907F505}"/>
                    </a:ext>
                  </a:extLst>
                </p14:cNvPr>
                <p14:cNvContentPartPr/>
                <p14:nvPr/>
              </p14:nvContentPartPr>
              <p14:xfrm>
                <a:off x="11430628" y="1669447"/>
                <a:ext cx="159120" cy="239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A45F5F3-9346-4133-8FD5-22E8C907F50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26308" y="1665127"/>
                  <a:ext cx="167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A1E25AB-D95C-4A7A-A37F-463AD39BA101}"/>
                    </a:ext>
                  </a:extLst>
                </p14:cNvPr>
                <p14:cNvContentPartPr/>
                <p14:nvPr/>
              </p14:nvContentPartPr>
              <p14:xfrm>
                <a:off x="11612788" y="1684927"/>
                <a:ext cx="99000" cy="115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A1E25AB-D95C-4A7A-A37F-463AD39BA10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608468" y="1680607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E71530E-32E3-489E-A663-C4453C3817FA}"/>
                    </a:ext>
                  </a:extLst>
                </p14:cNvPr>
                <p14:cNvContentPartPr/>
                <p14:nvPr/>
              </p14:nvContentPartPr>
              <p14:xfrm>
                <a:off x="11707468" y="1590967"/>
                <a:ext cx="213840" cy="158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E71530E-32E3-489E-A663-C4453C3817F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703148" y="1586647"/>
                  <a:ext cx="222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058B9B3-F44A-4DE6-AAD9-25609BB78223}"/>
                    </a:ext>
                  </a:extLst>
                </p14:cNvPr>
                <p14:cNvContentPartPr/>
                <p14:nvPr/>
              </p14:nvContentPartPr>
              <p14:xfrm>
                <a:off x="9646468" y="2084887"/>
                <a:ext cx="63000" cy="115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058B9B3-F44A-4DE6-AAD9-25609BB7822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42148" y="2080567"/>
                  <a:ext cx="71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40255B-A91D-4916-B1F2-B1096C06290B}"/>
                    </a:ext>
                  </a:extLst>
                </p14:cNvPr>
                <p14:cNvContentPartPr/>
                <p14:nvPr/>
              </p14:nvContentPartPr>
              <p14:xfrm>
                <a:off x="9668788" y="2011807"/>
                <a:ext cx="33480" cy="11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40255B-A91D-4916-B1F2-B1096C06290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64468" y="2007487"/>
                  <a:ext cx="42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9233BB0-DCDE-4FA0-8E2B-7E2F2B20FB76}"/>
                    </a:ext>
                  </a:extLst>
                </p14:cNvPr>
                <p14:cNvContentPartPr/>
                <p14:nvPr/>
              </p14:nvContentPartPr>
              <p14:xfrm>
                <a:off x="9718108" y="2000647"/>
                <a:ext cx="145080" cy="1008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9233BB0-DCDE-4FA0-8E2B-7E2F2B20FB7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713788" y="1996327"/>
                  <a:ext cx="153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759161-6F9B-4EB4-91F4-E6E60658612E}"/>
                    </a:ext>
                  </a:extLst>
                </p14:cNvPr>
                <p14:cNvContentPartPr/>
                <p14:nvPr/>
              </p14:nvContentPartPr>
              <p14:xfrm>
                <a:off x="10011148" y="1978687"/>
                <a:ext cx="303840" cy="160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759161-6F9B-4EB4-91F4-E6E60658612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006828" y="1974367"/>
                  <a:ext cx="312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35E5AAA-80B9-4FE9-A3E2-5ABD14C7EAF6}"/>
                    </a:ext>
                  </a:extLst>
                </p14:cNvPr>
                <p14:cNvContentPartPr/>
                <p14:nvPr/>
              </p14:nvContentPartPr>
              <p14:xfrm>
                <a:off x="10450348" y="1953847"/>
                <a:ext cx="137160" cy="100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35E5AAA-80B9-4FE9-A3E2-5ABD14C7EAF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46028" y="1949527"/>
                  <a:ext cx="145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C08B4E7-AC27-4D4E-837E-2ABE89E9B31E}"/>
                    </a:ext>
                  </a:extLst>
                </p14:cNvPr>
                <p14:cNvContentPartPr/>
                <p14:nvPr/>
              </p14:nvContentPartPr>
              <p14:xfrm>
                <a:off x="10578868" y="1946647"/>
                <a:ext cx="214200" cy="83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C08B4E7-AC27-4D4E-837E-2ABE89E9B31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74548" y="1942327"/>
                  <a:ext cx="22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69BF135-8C9F-414A-B66E-AC3207280FA8}"/>
                    </a:ext>
                  </a:extLst>
                </p14:cNvPr>
                <p14:cNvContentPartPr/>
                <p14:nvPr/>
              </p14:nvContentPartPr>
              <p14:xfrm>
                <a:off x="10775068" y="1900927"/>
                <a:ext cx="133560" cy="226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69BF135-8C9F-414A-B66E-AC3207280FA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70748" y="1896607"/>
                  <a:ext cx="142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A4A7C7A-13D7-401D-BB1C-D136D310462D}"/>
                    </a:ext>
                  </a:extLst>
                </p14:cNvPr>
                <p14:cNvContentPartPr/>
                <p14:nvPr/>
              </p14:nvContentPartPr>
              <p14:xfrm>
                <a:off x="10910788" y="1861687"/>
                <a:ext cx="177480" cy="75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A4A7C7A-13D7-401D-BB1C-D136D310462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06468" y="1857367"/>
                  <a:ext cx="18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ADC5DFD-C124-48D6-8507-EE1577954CF5}"/>
                    </a:ext>
                  </a:extLst>
                </p14:cNvPr>
                <p14:cNvContentPartPr/>
                <p14:nvPr/>
              </p14:nvContentPartPr>
              <p14:xfrm>
                <a:off x="10343788" y="2209807"/>
                <a:ext cx="235800" cy="140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ADC5DFD-C124-48D6-8507-EE1577954CF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39468" y="2205487"/>
                  <a:ext cx="24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42A36E-D74B-4E10-986B-D864432CEC28}"/>
                    </a:ext>
                  </a:extLst>
                </p14:cNvPr>
                <p14:cNvContentPartPr/>
                <p14:nvPr/>
              </p14:nvContentPartPr>
              <p14:xfrm>
                <a:off x="10597948" y="2080567"/>
                <a:ext cx="124200" cy="211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42A36E-D74B-4E10-986B-D864432CEC2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593628" y="2076247"/>
                  <a:ext cx="132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2F61A26-D091-4FEA-9F09-AE3D0044BED6}"/>
                    </a:ext>
                  </a:extLst>
                </p14:cNvPr>
                <p14:cNvContentPartPr/>
                <p14:nvPr/>
              </p14:nvContentPartPr>
              <p14:xfrm>
                <a:off x="10511908" y="2097487"/>
                <a:ext cx="18000" cy="5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2F61A26-D091-4FEA-9F09-AE3D0044BE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507588" y="2093167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451EBAC-B7FA-4DE8-A4B0-0838A770B431}"/>
                    </a:ext>
                  </a:extLst>
                </p14:cNvPr>
                <p14:cNvContentPartPr/>
                <p14:nvPr/>
              </p14:nvContentPartPr>
              <p14:xfrm>
                <a:off x="10829428" y="2081647"/>
                <a:ext cx="157320" cy="1702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451EBAC-B7FA-4DE8-A4B0-0838A770B43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825108" y="2077327"/>
                  <a:ext cx="165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FEAC2C2-0384-4B21-9ECA-61DDE3E8EC78}"/>
                    </a:ext>
                  </a:extLst>
                </p14:cNvPr>
                <p14:cNvContentPartPr/>
                <p14:nvPr/>
              </p14:nvContentPartPr>
              <p14:xfrm>
                <a:off x="11024188" y="2105767"/>
                <a:ext cx="60120" cy="93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FEAC2C2-0384-4B21-9ECA-61DDE3E8EC7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19868" y="2101447"/>
                  <a:ext cx="68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A433126-4E9C-4A84-B465-83E13B7E94F0}"/>
                    </a:ext>
                  </a:extLst>
                </p14:cNvPr>
                <p14:cNvContentPartPr/>
                <p14:nvPr/>
              </p14:nvContentPartPr>
              <p14:xfrm>
                <a:off x="11208148" y="2082727"/>
                <a:ext cx="144360" cy="90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A433126-4E9C-4A84-B465-83E13B7E94F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03828" y="2078407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4BFD072-5320-4DC6-8CF4-51744D3A5151}"/>
                    </a:ext>
                  </a:extLst>
                </p14:cNvPr>
                <p14:cNvContentPartPr/>
                <p14:nvPr/>
              </p14:nvContentPartPr>
              <p14:xfrm>
                <a:off x="11355028" y="2048887"/>
                <a:ext cx="136080" cy="716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4BFD072-5320-4DC6-8CF4-51744D3A515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350708" y="2044567"/>
                  <a:ext cx="144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E49BBF5-8ADA-47AA-9C61-803301E25EB8}"/>
                    </a:ext>
                  </a:extLst>
                </p14:cNvPr>
                <p14:cNvContentPartPr/>
                <p14:nvPr/>
              </p14:nvContentPartPr>
              <p14:xfrm>
                <a:off x="11493268" y="1966807"/>
                <a:ext cx="66600" cy="120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E49BBF5-8ADA-47AA-9C61-803301E25EB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488948" y="1962487"/>
                  <a:ext cx="75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47FC87F-E9C4-459E-8D9A-AA12C60C0909}"/>
                    </a:ext>
                  </a:extLst>
                </p14:cNvPr>
                <p14:cNvContentPartPr/>
                <p14:nvPr/>
              </p14:nvContentPartPr>
              <p14:xfrm>
                <a:off x="11514508" y="2087407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47FC87F-E9C4-459E-8D9A-AA12C60C090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510188" y="2083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628C3EE-52CE-462E-A2ED-43A5961EDCC3}"/>
                    </a:ext>
                  </a:extLst>
                </p14:cNvPr>
                <p14:cNvContentPartPr/>
                <p14:nvPr/>
              </p14:nvContentPartPr>
              <p14:xfrm>
                <a:off x="11543308" y="1883647"/>
                <a:ext cx="133200" cy="205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628C3EE-52CE-462E-A2ED-43A5961EDC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538988" y="1879327"/>
                  <a:ext cx="141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6DF0068-94B8-4679-B336-83129D1A522E}"/>
                    </a:ext>
                  </a:extLst>
                </p14:cNvPr>
                <p14:cNvContentPartPr/>
                <p14:nvPr/>
              </p14:nvContentPartPr>
              <p14:xfrm>
                <a:off x="10569148" y="2444887"/>
                <a:ext cx="139320" cy="7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6DF0068-94B8-4679-B336-83129D1A52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64828" y="2440567"/>
                  <a:ext cx="147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0D1F48-C2D1-47E5-8F67-DF7FBBC2535D}"/>
                    </a:ext>
                  </a:extLst>
                </p14:cNvPr>
                <p14:cNvContentPartPr/>
                <p14:nvPr/>
              </p14:nvContentPartPr>
              <p14:xfrm>
                <a:off x="10692268" y="2336167"/>
                <a:ext cx="360" cy="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0D1F48-C2D1-47E5-8F67-DF7FBBC2535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687948" y="2331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E45E1C9-F8C1-4956-BE89-ABBC82FA0B65}"/>
                    </a:ext>
                  </a:extLst>
                </p14:cNvPr>
                <p14:cNvContentPartPr/>
                <p14:nvPr/>
              </p14:nvContentPartPr>
              <p14:xfrm>
                <a:off x="10736548" y="2302687"/>
                <a:ext cx="222480" cy="198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E45E1C9-F8C1-4956-BE89-ABBC82FA0B6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732228" y="2298367"/>
                  <a:ext cx="23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04128AE-66C6-4C7D-BE8E-42CCEAF27F3D}"/>
                    </a:ext>
                  </a:extLst>
                </p14:cNvPr>
                <p14:cNvContentPartPr/>
                <p14:nvPr/>
              </p14:nvContentPartPr>
              <p14:xfrm>
                <a:off x="10973068" y="2339767"/>
                <a:ext cx="77040" cy="79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04128AE-66C6-4C7D-BE8E-42CCEAF27F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968748" y="2335447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B144D20-018D-4CCA-8EFB-8499159BC6E7}"/>
                    </a:ext>
                  </a:extLst>
                </p14:cNvPr>
                <p14:cNvContentPartPr/>
                <p14:nvPr/>
              </p14:nvContentPartPr>
              <p14:xfrm>
                <a:off x="11023108" y="2277127"/>
                <a:ext cx="67680" cy="1378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B144D20-018D-4CCA-8EFB-8499159BC6E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018788" y="2272807"/>
                  <a:ext cx="76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91D083A-C812-4182-8D72-D03A64AC5C86}"/>
                    </a:ext>
                  </a:extLst>
                </p14:cNvPr>
                <p14:cNvContentPartPr/>
                <p14:nvPr/>
              </p14:nvContentPartPr>
              <p14:xfrm>
                <a:off x="11217508" y="2318167"/>
                <a:ext cx="43200" cy="87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91D083A-C812-4182-8D72-D03A64AC5C8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213188" y="2313847"/>
                  <a:ext cx="51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8ECF33-4696-4C4A-9271-EDC2E73B9F17}"/>
                    </a:ext>
                  </a:extLst>
                </p14:cNvPr>
                <p14:cNvContentPartPr/>
                <p14:nvPr/>
              </p14:nvContentPartPr>
              <p14:xfrm>
                <a:off x="11283028" y="2183167"/>
                <a:ext cx="164520" cy="191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8ECF33-4696-4C4A-9271-EDC2E73B9F1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278708" y="2178847"/>
                  <a:ext cx="173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2EAF7D3-1FAD-4AEF-88F5-37B12F19CD71}"/>
                    </a:ext>
                  </a:extLst>
                </p14:cNvPr>
                <p14:cNvContentPartPr/>
                <p14:nvPr/>
              </p14:nvContentPartPr>
              <p14:xfrm>
                <a:off x="11442868" y="2222767"/>
                <a:ext cx="110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2EAF7D3-1FAD-4AEF-88F5-37B12F19CD7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438548" y="2218447"/>
                  <a:ext cx="11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CA7E543-530C-4AFD-94A7-79A41D427453}"/>
                    </a:ext>
                  </a:extLst>
                </p14:cNvPr>
                <p14:cNvContentPartPr/>
                <p14:nvPr/>
              </p14:nvContentPartPr>
              <p14:xfrm>
                <a:off x="11641228" y="2195047"/>
                <a:ext cx="59400" cy="108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CA7E543-530C-4AFD-94A7-79A41D42745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636908" y="2190727"/>
                  <a:ext cx="68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128D6B1-894C-4911-B556-D2D90F3CFCC4}"/>
                    </a:ext>
                  </a:extLst>
                </p14:cNvPr>
                <p14:cNvContentPartPr/>
                <p14:nvPr/>
              </p14:nvContentPartPr>
              <p14:xfrm>
                <a:off x="11678308" y="2103607"/>
                <a:ext cx="5040" cy="3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128D6B1-894C-4911-B556-D2D90F3CFCC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673988" y="2099287"/>
                  <a:ext cx="13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7E15EC5-DCE0-4FDE-8671-39AE4628D375}"/>
                    </a:ext>
                  </a:extLst>
                </p14:cNvPr>
                <p14:cNvContentPartPr/>
                <p14:nvPr/>
              </p14:nvContentPartPr>
              <p14:xfrm>
                <a:off x="10335508" y="2715967"/>
                <a:ext cx="150120" cy="34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7E15EC5-DCE0-4FDE-8671-39AE4628D37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31188" y="2711647"/>
                  <a:ext cx="158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C6CFF8C-6779-40D3-8D0B-B91A9F4D1B5F}"/>
                    </a:ext>
                  </a:extLst>
                </p14:cNvPr>
                <p14:cNvContentPartPr/>
                <p14:nvPr/>
              </p14:nvContentPartPr>
              <p14:xfrm>
                <a:off x="10327228" y="2658007"/>
                <a:ext cx="195480" cy="160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C6CFF8C-6779-40D3-8D0B-B91A9F4D1B5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22908" y="2653687"/>
                  <a:ext cx="20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28A3C07-1DE0-48B6-8FB5-E3B322CB3913}"/>
                    </a:ext>
                  </a:extLst>
                </p14:cNvPr>
                <p14:cNvContentPartPr/>
                <p14:nvPr/>
              </p14:nvContentPartPr>
              <p14:xfrm>
                <a:off x="10653748" y="2650087"/>
                <a:ext cx="93960" cy="158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28A3C07-1DE0-48B6-8FB5-E3B322CB391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649428" y="2645767"/>
                  <a:ext cx="10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B58E0B4-3E0C-429C-B0AA-1A0C14BC9FCB}"/>
                    </a:ext>
                  </a:extLst>
                </p14:cNvPr>
                <p14:cNvContentPartPr/>
                <p14:nvPr/>
              </p14:nvContentPartPr>
              <p14:xfrm>
                <a:off x="10759588" y="2613007"/>
                <a:ext cx="367920" cy="2012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B58E0B4-3E0C-429C-B0AA-1A0C14BC9FC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55268" y="2608687"/>
                  <a:ext cx="376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A3F3845-9B0E-4D7B-A42C-3547372E9546}"/>
                    </a:ext>
                  </a:extLst>
                </p14:cNvPr>
                <p14:cNvContentPartPr/>
                <p14:nvPr/>
              </p14:nvContentPartPr>
              <p14:xfrm>
                <a:off x="11201668" y="2574127"/>
                <a:ext cx="141840" cy="734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A3F3845-9B0E-4D7B-A42C-3547372E954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197348" y="2569807"/>
                  <a:ext cx="150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C8E4305-0F76-4C60-8AD4-5367DD2D474E}"/>
                    </a:ext>
                  </a:extLst>
                </p14:cNvPr>
                <p14:cNvContentPartPr/>
                <p14:nvPr/>
              </p14:nvContentPartPr>
              <p14:xfrm>
                <a:off x="11331988" y="2517247"/>
                <a:ext cx="360" cy="3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C8E4305-0F76-4C60-8AD4-5367DD2D474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27668" y="2512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AACD497-8364-4AAE-A5D0-8E4075CA2269}"/>
                    </a:ext>
                  </a:extLst>
                </p14:cNvPr>
                <p14:cNvContentPartPr/>
                <p14:nvPr/>
              </p14:nvContentPartPr>
              <p14:xfrm>
                <a:off x="11357188" y="2506087"/>
                <a:ext cx="113040" cy="102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AACD497-8364-4AAE-A5D0-8E4075CA226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2868" y="2501767"/>
                  <a:ext cx="121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3492EB-1923-487D-A529-537046B33801}"/>
                    </a:ext>
                  </a:extLst>
                </p14:cNvPr>
                <p14:cNvContentPartPr/>
                <p14:nvPr/>
              </p14:nvContentPartPr>
              <p14:xfrm>
                <a:off x="11469508" y="2507167"/>
                <a:ext cx="56520" cy="95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3492EB-1923-487D-A529-537046B3380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465188" y="2502847"/>
                  <a:ext cx="65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62308F2-BA9A-46F1-972A-40F732827B67}"/>
                    </a:ext>
                  </a:extLst>
                </p14:cNvPr>
                <p14:cNvContentPartPr/>
                <p14:nvPr/>
              </p14:nvContentPartPr>
              <p14:xfrm>
                <a:off x="11537188" y="2408887"/>
                <a:ext cx="223200" cy="1760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62308F2-BA9A-46F1-972A-40F732827B6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32868" y="2404567"/>
                  <a:ext cx="23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55A795C-A729-48FD-9121-B286A760C1AB}"/>
                    </a:ext>
                  </a:extLst>
                </p14:cNvPr>
                <p14:cNvContentPartPr/>
                <p14:nvPr/>
              </p14:nvContentPartPr>
              <p14:xfrm>
                <a:off x="11772988" y="2367127"/>
                <a:ext cx="178200" cy="161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55A795C-A729-48FD-9121-B286A760C1A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68668" y="2362807"/>
                  <a:ext cx="186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57D1465-5F3C-4EB9-AE26-50B89090E42D}"/>
                    </a:ext>
                  </a:extLst>
                </p14:cNvPr>
                <p14:cNvContentPartPr/>
                <p14:nvPr/>
              </p14:nvContentPartPr>
              <p14:xfrm>
                <a:off x="10454668" y="3006487"/>
                <a:ext cx="79200" cy="163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57D1465-5F3C-4EB9-AE26-50B89090E42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450348" y="3002167"/>
                  <a:ext cx="87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F018853-18D4-40E7-B07C-02DB845AD0F5}"/>
                    </a:ext>
                  </a:extLst>
                </p14:cNvPr>
                <p14:cNvContentPartPr/>
                <p14:nvPr/>
              </p14:nvContentPartPr>
              <p14:xfrm>
                <a:off x="10589668" y="2982727"/>
                <a:ext cx="50760" cy="87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F018853-18D4-40E7-B07C-02DB845AD0F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585348" y="2978407"/>
                  <a:ext cx="59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B1DAF05-A26D-41C8-9DE8-9FE5CD089141}"/>
                    </a:ext>
                  </a:extLst>
                </p14:cNvPr>
                <p14:cNvContentPartPr/>
                <p14:nvPr/>
              </p14:nvContentPartPr>
              <p14:xfrm>
                <a:off x="10667788" y="2957887"/>
                <a:ext cx="49320" cy="81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B1DAF05-A26D-41C8-9DE8-9FE5CD08914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663468" y="2953567"/>
                  <a:ext cx="57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55EF535-A10B-418D-B0B4-BF3ECBAE2DE9}"/>
                    </a:ext>
                  </a:extLst>
                </p14:cNvPr>
                <p14:cNvContentPartPr/>
                <p14:nvPr/>
              </p14:nvContentPartPr>
              <p14:xfrm>
                <a:off x="10752028" y="2927287"/>
                <a:ext cx="79200" cy="232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55EF535-A10B-418D-B0B4-BF3ECBAE2DE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47708" y="2922967"/>
                  <a:ext cx="87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6C030C4-5548-44E2-AF4D-AA1CB6BEC6AA}"/>
                    </a:ext>
                  </a:extLst>
                </p14:cNvPr>
                <p14:cNvContentPartPr/>
                <p14:nvPr/>
              </p14:nvContentPartPr>
              <p14:xfrm>
                <a:off x="10888468" y="2904607"/>
                <a:ext cx="64080" cy="88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6C030C4-5548-44E2-AF4D-AA1CB6BEC6A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884148" y="2900287"/>
                  <a:ext cx="7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AA69F41-BB1A-412A-BC71-981F4FADBC10}"/>
                    </a:ext>
                  </a:extLst>
                </p14:cNvPr>
                <p14:cNvContentPartPr/>
                <p14:nvPr/>
              </p14:nvContentPartPr>
              <p14:xfrm>
                <a:off x="10971268" y="2838367"/>
                <a:ext cx="66600" cy="151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AA69F41-BB1A-412A-BC71-981F4FADBC1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966948" y="2834047"/>
                  <a:ext cx="75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4E0504B-AECD-4E51-A2A3-6E6ED2327A5A}"/>
                    </a:ext>
                  </a:extLst>
                </p14:cNvPr>
                <p14:cNvContentPartPr/>
                <p14:nvPr/>
              </p14:nvContentPartPr>
              <p14:xfrm>
                <a:off x="11143348" y="2834407"/>
                <a:ext cx="219600" cy="132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4E0504B-AECD-4E51-A2A3-6E6ED2327A5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139028" y="2830087"/>
                  <a:ext cx="22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021570D-4617-4B78-8A73-57394FAB478E}"/>
                    </a:ext>
                  </a:extLst>
                </p14:cNvPr>
                <p14:cNvContentPartPr/>
                <p14:nvPr/>
              </p14:nvContentPartPr>
              <p14:xfrm>
                <a:off x="11393548" y="2815327"/>
                <a:ext cx="16920" cy="88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021570D-4617-4B78-8A73-57394FAB478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389228" y="2811007"/>
                  <a:ext cx="25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B80EC0F-78CD-469B-BB20-D918456F42C9}"/>
                    </a:ext>
                  </a:extLst>
                </p14:cNvPr>
                <p14:cNvContentPartPr/>
                <p14:nvPr/>
              </p14:nvContentPartPr>
              <p14:xfrm>
                <a:off x="11438188" y="2670967"/>
                <a:ext cx="124200" cy="21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B80EC0F-78CD-469B-BB20-D918456F42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433868" y="2666647"/>
                  <a:ext cx="132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E59A4D7-14D4-4B80-AE37-A95ACD647ADC}"/>
                    </a:ext>
                  </a:extLst>
                </p14:cNvPr>
                <p14:cNvContentPartPr/>
                <p14:nvPr/>
              </p14:nvContentPartPr>
              <p14:xfrm>
                <a:off x="11374108" y="2693647"/>
                <a:ext cx="360" cy="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E59A4D7-14D4-4B80-AE37-A95ACD647AD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69788" y="26893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1CD9D2A-9395-4CB1-AAC1-654C5CEA85DF}"/>
                    </a:ext>
                  </a:extLst>
                </p14:cNvPr>
                <p14:cNvContentPartPr/>
                <p14:nvPr/>
              </p14:nvContentPartPr>
              <p14:xfrm>
                <a:off x="10487068" y="3285127"/>
                <a:ext cx="73800" cy="102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1CD9D2A-9395-4CB1-AAC1-654C5CEA85D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82748" y="3280807"/>
                  <a:ext cx="8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F3672B0-F517-48F7-9A9B-99ABF3D3F155}"/>
                    </a:ext>
                  </a:extLst>
                </p14:cNvPr>
                <p14:cNvContentPartPr/>
                <p14:nvPr/>
              </p14:nvContentPartPr>
              <p14:xfrm>
                <a:off x="10491028" y="3193327"/>
                <a:ext cx="10800" cy="13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F3672B0-F517-48F7-9A9B-99ABF3D3F15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86708" y="3189007"/>
                  <a:ext cx="1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24CDE71-12F0-4208-BCA2-DDFDEE29E895}"/>
                    </a:ext>
                  </a:extLst>
                </p14:cNvPr>
                <p14:cNvContentPartPr/>
                <p14:nvPr/>
              </p14:nvContentPartPr>
              <p14:xfrm>
                <a:off x="10547548" y="3160207"/>
                <a:ext cx="132120" cy="127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24CDE71-12F0-4208-BCA2-DDFDEE29E89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543228" y="3155887"/>
                  <a:ext cx="14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1695C3B-646F-406C-AA18-8C1EFE7EAB74}"/>
                    </a:ext>
                  </a:extLst>
                </p14:cNvPr>
                <p14:cNvContentPartPr/>
                <p14:nvPr/>
              </p14:nvContentPartPr>
              <p14:xfrm>
                <a:off x="10733308" y="3244447"/>
                <a:ext cx="118080" cy="12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1695C3B-646F-406C-AA18-8C1EFE7EAB7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728988" y="3240127"/>
                  <a:ext cx="12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B36C9B9-0404-4D56-BB93-2B46BA2BBAF1}"/>
                    </a:ext>
                  </a:extLst>
                </p14:cNvPr>
                <p14:cNvContentPartPr/>
                <p14:nvPr/>
              </p14:nvContentPartPr>
              <p14:xfrm>
                <a:off x="10955788" y="3183247"/>
                <a:ext cx="94680" cy="119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B36C9B9-0404-4D56-BB93-2B46BA2BBAF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51468" y="3178927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57F2DCA-5FF4-4E8F-8B7C-6F647D54FC3D}"/>
                    </a:ext>
                  </a:extLst>
                </p14:cNvPr>
                <p14:cNvContentPartPr/>
                <p14:nvPr/>
              </p14:nvContentPartPr>
              <p14:xfrm>
                <a:off x="10983148" y="3101887"/>
                <a:ext cx="360" cy="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57F2DCA-5FF4-4E8F-8B7C-6F647D54FC3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78828" y="3097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17B7A59-AA34-41F2-9C0D-AC3055837F2A}"/>
                    </a:ext>
                  </a:extLst>
                </p14:cNvPr>
                <p14:cNvContentPartPr/>
                <p14:nvPr/>
              </p14:nvContentPartPr>
              <p14:xfrm>
                <a:off x="11160988" y="3169207"/>
                <a:ext cx="154080" cy="1098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17B7A59-AA34-41F2-9C0D-AC3055837F2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156668" y="3164887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355254A-228E-4B85-A642-6A95DA4A0745}"/>
                    </a:ext>
                  </a:extLst>
                </p14:cNvPr>
                <p14:cNvContentPartPr/>
                <p14:nvPr/>
              </p14:nvContentPartPr>
              <p14:xfrm>
                <a:off x="11331988" y="3172807"/>
                <a:ext cx="30960" cy="66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355254A-228E-4B85-A642-6A95DA4A07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327668" y="3168487"/>
                  <a:ext cx="39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89DB793-7AF9-4D26-A9B8-BE0CAE056793}"/>
                    </a:ext>
                  </a:extLst>
                </p14:cNvPr>
                <p14:cNvContentPartPr/>
                <p14:nvPr/>
              </p14:nvContentPartPr>
              <p14:xfrm>
                <a:off x="11387428" y="3068047"/>
                <a:ext cx="63720" cy="1425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89DB793-7AF9-4D26-A9B8-BE0CAE05679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383108" y="3063727"/>
                  <a:ext cx="72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A761FC6-4893-47ED-9B59-F60B47878569}"/>
                    </a:ext>
                  </a:extLst>
                </p14:cNvPr>
                <p14:cNvContentPartPr/>
                <p14:nvPr/>
              </p14:nvContentPartPr>
              <p14:xfrm>
                <a:off x="11278348" y="3057607"/>
                <a:ext cx="31320" cy="5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A761FC6-4893-47ED-9B59-F60B4787856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274028" y="3053287"/>
                  <a:ext cx="39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77A7911-0A84-4A51-8445-19D158F8C028}"/>
                    </a:ext>
                  </a:extLst>
                </p14:cNvPr>
                <p14:cNvContentPartPr/>
                <p14:nvPr/>
              </p14:nvContentPartPr>
              <p14:xfrm>
                <a:off x="11515948" y="2994247"/>
                <a:ext cx="92520" cy="183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77A7911-0A84-4A51-8445-19D158F8C02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511628" y="2989927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779D331-2218-471E-BEB1-8782AABE0530}"/>
                    </a:ext>
                  </a:extLst>
                </p14:cNvPr>
                <p14:cNvContentPartPr/>
                <p14:nvPr/>
              </p14:nvContentPartPr>
              <p14:xfrm>
                <a:off x="11644108" y="3066967"/>
                <a:ext cx="67680" cy="108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779D331-2218-471E-BEB1-8782AABE05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639788" y="3062647"/>
                  <a:ext cx="76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C54307E-D6DB-4FB1-83F4-43E3001870E3}"/>
                    </a:ext>
                  </a:extLst>
                </p14:cNvPr>
                <p14:cNvContentPartPr/>
                <p14:nvPr/>
              </p14:nvContentPartPr>
              <p14:xfrm>
                <a:off x="11297068" y="3309607"/>
                <a:ext cx="132120" cy="194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C54307E-D6DB-4FB1-83F4-43E3001870E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292748" y="3305287"/>
                  <a:ext cx="140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67B4B3D-43C4-4534-93A9-F6251D1EAE9E}"/>
                    </a:ext>
                  </a:extLst>
                </p14:cNvPr>
                <p14:cNvContentPartPr/>
                <p14:nvPr/>
              </p14:nvContentPartPr>
              <p14:xfrm>
                <a:off x="11442508" y="3382687"/>
                <a:ext cx="56160" cy="8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67B4B3D-43C4-4534-93A9-F6251D1EAE9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38188" y="3378367"/>
                  <a:ext cx="64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544A161-0DCA-4D5B-82A5-00F1A17CEB2C}"/>
                    </a:ext>
                  </a:extLst>
                </p14:cNvPr>
                <p14:cNvContentPartPr/>
                <p14:nvPr/>
              </p14:nvContentPartPr>
              <p14:xfrm>
                <a:off x="11533228" y="3365047"/>
                <a:ext cx="57600" cy="90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544A161-0DCA-4D5B-82A5-00F1A17CEB2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28908" y="3360727"/>
                  <a:ext cx="66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F596623-DF11-45F6-9920-32899D52CD31}"/>
                    </a:ext>
                  </a:extLst>
                </p14:cNvPr>
                <p14:cNvContentPartPr/>
                <p14:nvPr/>
              </p14:nvContentPartPr>
              <p14:xfrm>
                <a:off x="11619268" y="3336247"/>
                <a:ext cx="96480" cy="954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F596623-DF11-45F6-9920-32899D52CD3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14948" y="3331927"/>
                  <a:ext cx="10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54190C8-49E5-42DD-9383-605DC5E7DA5B}"/>
                    </a:ext>
                  </a:extLst>
                </p14:cNvPr>
                <p14:cNvContentPartPr/>
                <p14:nvPr/>
              </p14:nvContentPartPr>
              <p14:xfrm>
                <a:off x="11788468" y="3143647"/>
                <a:ext cx="12600" cy="176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54190C8-49E5-42DD-9383-605DC5E7DA5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784148" y="3139327"/>
                  <a:ext cx="2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BF9CAA9-9EA9-410C-8C05-D7C755A5A791}"/>
                    </a:ext>
                  </a:extLst>
                </p14:cNvPr>
                <p14:cNvContentPartPr/>
                <p14:nvPr/>
              </p14:nvContentPartPr>
              <p14:xfrm>
                <a:off x="11801068" y="3383767"/>
                <a:ext cx="1260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BF9CAA9-9EA9-410C-8C05-D7C755A5A7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796748" y="3379447"/>
                  <a:ext cx="2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F0498EA-AD75-47D8-9F49-72E935C6882B}"/>
                    </a:ext>
                  </a:extLst>
                </p14:cNvPr>
                <p14:cNvContentPartPr/>
                <p14:nvPr/>
              </p14:nvContentPartPr>
              <p14:xfrm>
                <a:off x="6189748" y="2203687"/>
                <a:ext cx="252720" cy="324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F0498EA-AD75-47D8-9F49-72E935C6882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185428" y="2199367"/>
                  <a:ext cx="261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EBE2652-A80F-43F2-A7CE-763A68B7BF5A}"/>
                    </a:ext>
                  </a:extLst>
                </p14:cNvPr>
                <p14:cNvContentPartPr/>
                <p14:nvPr/>
              </p14:nvContentPartPr>
              <p14:xfrm>
                <a:off x="5488468" y="2183167"/>
                <a:ext cx="220320" cy="346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EBE2652-A80F-43F2-A7CE-763A68B7BF5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484148" y="2178847"/>
                  <a:ext cx="228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032588A-318B-4E3E-9BC0-6DCDB7D21845}"/>
                    </a:ext>
                  </a:extLst>
                </p14:cNvPr>
                <p14:cNvContentPartPr/>
                <p14:nvPr/>
              </p14:nvContentPartPr>
              <p14:xfrm>
                <a:off x="5292628" y="2006767"/>
                <a:ext cx="463320" cy="217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032588A-318B-4E3E-9BC0-6DCDB7D2184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88308" y="2002447"/>
                  <a:ext cx="471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E83D7FD-3AE2-4614-B3B3-66454DCDB7F0}"/>
                    </a:ext>
                  </a:extLst>
                </p14:cNvPr>
                <p14:cNvContentPartPr/>
                <p14:nvPr/>
              </p14:nvContentPartPr>
              <p14:xfrm>
                <a:off x="6174988" y="1944487"/>
                <a:ext cx="575280" cy="3081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E83D7FD-3AE2-4614-B3B3-66454DCDB7F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70668" y="1940167"/>
                  <a:ext cx="583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9B5AA24-2CC1-4A53-82E5-380666334147}"/>
                    </a:ext>
                  </a:extLst>
                </p14:cNvPr>
                <p14:cNvContentPartPr/>
                <p14:nvPr/>
              </p14:nvContentPartPr>
              <p14:xfrm>
                <a:off x="5301988" y="2563327"/>
                <a:ext cx="453600" cy="22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9B5AA24-2CC1-4A53-82E5-38066633414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97668" y="2559007"/>
                  <a:ext cx="462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00D5B12-C699-4C95-BF14-72D5D68C6DEC}"/>
                    </a:ext>
                  </a:extLst>
                </p14:cNvPr>
                <p14:cNvContentPartPr/>
                <p14:nvPr/>
              </p14:nvContentPartPr>
              <p14:xfrm>
                <a:off x="6064828" y="2562607"/>
                <a:ext cx="359640" cy="23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00D5B12-C699-4C95-BF14-72D5D68C6DE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60508" y="2558287"/>
                  <a:ext cx="36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2FA02B9-84B7-46D4-9C29-CC8E839C1798}"/>
                    </a:ext>
                  </a:extLst>
                </p14:cNvPr>
                <p14:cNvContentPartPr/>
                <p14:nvPr/>
              </p14:nvContentPartPr>
              <p14:xfrm>
                <a:off x="5378308" y="2526607"/>
                <a:ext cx="173520" cy="39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2FA02B9-84B7-46D4-9C29-CC8E839C17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373988" y="2522287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E183811-E477-4DCA-893C-E305A5135C3A}"/>
                    </a:ext>
                  </a:extLst>
                </p14:cNvPr>
                <p14:cNvContentPartPr/>
                <p14:nvPr/>
              </p14:nvContentPartPr>
              <p14:xfrm>
                <a:off x="5347708" y="2553247"/>
                <a:ext cx="293400" cy="54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E183811-E477-4DCA-893C-E305A5135C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343388" y="2548927"/>
                  <a:ext cx="302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A2410BE-05B4-4171-B4F6-7B6AF4C6A56E}"/>
                    </a:ext>
                  </a:extLst>
                </p14:cNvPr>
                <p14:cNvContentPartPr/>
                <p14:nvPr/>
              </p14:nvContentPartPr>
              <p14:xfrm>
                <a:off x="5299108" y="2595007"/>
                <a:ext cx="384120" cy="6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A2410BE-05B4-4171-B4F6-7B6AF4C6A56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94788" y="2590687"/>
                  <a:ext cx="392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60A5E96-F2D2-48B6-BADC-A2CA71AA8727}"/>
                    </a:ext>
                  </a:extLst>
                </p14:cNvPr>
                <p14:cNvContentPartPr/>
                <p14:nvPr/>
              </p14:nvContentPartPr>
              <p14:xfrm>
                <a:off x="8023228" y="201367"/>
                <a:ext cx="149040" cy="147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60A5E96-F2D2-48B6-BADC-A2CA71AA872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18908" y="197047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101A491-A417-4644-AC3B-D668136EE05C}"/>
                    </a:ext>
                  </a:extLst>
                </p14:cNvPr>
                <p14:cNvContentPartPr/>
                <p14:nvPr/>
              </p14:nvContentPartPr>
              <p14:xfrm>
                <a:off x="8013508" y="233407"/>
                <a:ext cx="163440" cy="1303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101A491-A417-4644-AC3B-D668136EE05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09188" y="229087"/>
                  <a:ext cx="17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DCE7E78-AAA5-44A1-86D7-210254BD7508}"/>
                    </a:ext>
                  </a:extLst>
                </p14:cNvPr>
                <p14:cNvContentPartPr/>
                <p14:nvPr/>
              </p14:nvContentPartPr>
              <p14:xfrm>
                <a:off x="7373428" y="3341287"/>
                <a:ext cx="21600" cy="1656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DCE7E78-AAA5-44A1-86D7-210254BD750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369108" y="3336967"/>
                  <a:ext cx="30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E67853F-1F86-443D-821F-4D3DB995E83E}"/>
                    </a:ext>
                  </a:extLst>
                </p14:cNvPr>
                <p14:cNvContentPartPr/>
                <p14:nvPr/>
              </p14:nvContentPartPr>
              <p14:xfrm>
                <a:off x="7316908" y="3424087"/>
                <a:ext cx="185760" cy="1310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E67853F-1F86-443D-821F-4D3DB995E83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312588" y="3419767"/>
                  <a:ext cx="19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4816971-96DB-416E-A6E5-8DA3DC0F763C}"/>
                    </a:ext>
                  </a:extLst>
                </p14:cNvPr>
                <p14:cNvContentPartPr/>
                <p14:nvPr/>
              </p14:nvContentPartPr>
              <p14:xfrm>
                <a:off x="7108828" y="3183967"/>
                <a:ext cx="101520" cy="127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4816971-96DB-416E-A6E5-8DA3DC0F763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104508" y="3179647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70C7C71-2BCA-481E-A7AD-09F3AC4C4A37}"/>
                    </a:ext>
                  </a:extLst>
                </p14:cNvPr>
                <p14:cNvContentPartPr/>
                <p14:nvPr/>
              </p14:nvContentPartPr>
              <p14:xfrm>
                <a:off x="7199188" y="3220327"/>
                <a:ext cx="89280" cy="658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70C7C71-2BCA-481E-A7AD-09F3AC4C4A3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94868" y="3216007"/>
                  <a:ext cx="97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B20E511-7522-483D-AFAB-D0F4EF904E54}"/>
                    </a:ext>
                  </a:extLst>
                </p14:cNvPr>
                <p14:cNvContentPartPr/>
                <p14:nvPr/>
              </p14:nvContentPartPr>
              <p14:xfrm>
                <a:off x="7302868" y="3268927"/>
                <a:ext cx="11520" cy="644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B20E511-7522-483D-AFAB-D0F4EF904E5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98548" y="3264607"/>
                  <a:ext cx="20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85CFD0E-6974-459F-951E-64F2A4FA7596}"/>
                    </a:ext>
                  </a:extLst>
                </p14:cNvPr>
                <p14:cNvContentPartPr/>
                <p14:nvPr/>
              </p14:nvContentPartPr>
              <p14:xfrm>
                <a:off x="7351468" y="3192247"/>
                <a:ext cx="96480" cy="74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85CFD0E-6974-459F-951E-64F2A4FA759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347148" y="3187927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BE38848-2C0D-404D-9200-50F0DE4D1095}"/>
                    </a:ext>
                  </a:extLst>
                </p14:cNvPr>
                <p14:cNvContentPartPr/>
                <p14:nvPr/>
              </p14:nvContentPartPr>
              <p14:xfrm>
                <a:off x="7451188" y="3140767"/>
                <a:ext cx="79200" cy="2016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BE38848-2C0D-404D-9200-50F0DE4D109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46868" y="3136447"/>
                  <a:ext cx="87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6356857-11CF-4504-9A95-2D83BBAF8E27}"/>
                    </a:ext>
                  </a:extLst>
                </p14:cNvPr>
                <p14:cNvContentPartPr/>
                <p14:nvPr/>
              </p14:nvContentPartPr>
              <p14:xfrm>
                <a:off x="7749628" y="3463327"/>
                <a:ext cx="483840" cy="211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6356857-11CF-4504-9A95-2D83BBAF8E2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45308" y="3459007"/>
                  <a:ext cx="49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D56F1B0-CDF7-4A4C-854F-309AE389EE85}"/>
                    </a:ext>
                  </a:extLst>
                </p14:cNvPr>
                <p14:cNvContentPartPr/>
                <p14:nvPr/>
              </p14:nvContentPartPr>
              <p14:xfrm>
                <a:off x="6576748" y="2099647"/>
                <a:ext cx="1858680" cy="10537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D56F1B0-CDF7-4A4C-854F-309AE389EE8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72428" y="2095327"/>
                  <a:ext cx="186732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03CBF97-6488-48F5-B9D4-F88919FCC392}"/>
                    </a:ext>
                  </a:extLst>
                </p14:cNvPr>
                <p14:cNvContentPartPr/>
                <p14:nvPr/>
              </p14:nvContentPartPr>
              <p14:xfrm>
                <a:off x="8044108" y="3025567"/>
                <a:ext cx="178560" cy="3848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03CBF97-6488-48F5-B9D4-F88919FCC39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039788" y="3021247"/>
                  <a:ext cx="187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76548FF-495A-4DA4-B85D-34125FEDEE27}"/>
                    </a:ext>
                  </a:extLst>
                </p14:cNvPr>
                <p14:cNvContentPartPr/>
                <p14:nvPr/>
              </p14:nvContentPartPr>
              <p14:xfrm>
                <a:off x="5296948" y="1992727"/>
                <a:ext cx="629280" cy="314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76548FF-495A-4DA4-B85D-34125FEDEE2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92628" y="1988407"/>
                  <a:ext cx="637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6E039A3-E31F-4A0C-B7DC-4EED6255E139}"/>
                    </a:ext>
                  </a:extLst>
                </p14:cNvPr>
                <p14:cNvContentPartPr/>
                <p14:nvPr/>
              </p14:nvContentPartPr>
              <p14:xfrm>
                <a:off x="6167068" y="1854487"/>
                <a:ext cx="726120" cy="3758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6E039A3-E31F-4A0C-B7DC-4EED6255E13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162748" y="1850167"/>
                  <a:ext cx="73476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36B2D110-1A6F-472B-927C-258EF6EF3874}"/>
              </a:ext>
            </a:extLst>
          </p:cNvPr>
          <p:cNvGrpSpPr/>
          <p:nvPr/>
        </p:nvGrpSpPr>
        <p:grpSpPr>
          <a:xfrm>
            <a:off x="1155148" y="4004047"/>
            <a:ext cx="5871600" cy="2225160"/>
            <a:chOff x="1155148" y="4004047"/>
            <a:chExt cx="5871600" cy="22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2263588-97AD-4134-9B69-671A08603A46}"/>
                    </a:ext>
                  </a:extLst>
                </p14:cNvPr>
                <p14:cNvContentPartPr/>
                <p14:nvPr/>
              </p14:nvContentPartPr>
              <p14:xfrm>
                <a:off x="5830108" y="4248847"/>
                <a:ext cx="182520" cy="179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2263588-97AD-4134-9B69-671A08603A4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825788" y="4244527"/>
                  <a:ext cx="191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0949BB0-F5B4-4486-9090-82E958C73AF2}"/>
                    </a:ext>
                  </a:extLst>
                </p14:cNvPr>
                <p14:cNvContentPartPr/>
                <p14:nvPr/>
              </p14:nvContentPartPr>
              <p14:xfrm>
                <a:off x="5955388" y="4310047"/>
                <a:ext cx="201600" cy="168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0949BB0-F5B4-4486-9090-82E958C73AF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951068" y="4305727"/>
                  <a:ext cx="210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21B5177-459B-4EF3-B20F-801B6379D288}"/>
                    </a:ext>
                  </a:extLst>
                </p14:cNvPr>
                <p14:cNvContentPartPr/>
                <p14:nvPr/>
              </p14:nvContentPartPr>
              <p14:xfrm>
                <a:off x="6412588" y="4303207"/>
                <a:ext cx="74160" cy="98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21B5177-459B-4EF3-B20F-801B6379D28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408268" y="4298887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2F48BB5-5643-41BB-9692-6E454CE7B7CD}"/>
                    </a:ext>
                  </a:extLst>
                </p14:cNvPr>
                <p14:cNvContentPartPr/>
                <p14:nvPr/>
              </p14:nvContentPartPr>
              <p14:xfrm>
                <a:off x="6442828" y="4220767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2F48BB5-5643-41BB-9692-6E454CE7B7C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38508" y="4216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C3F283E-E05D-4E28-A721-CEF3B5DB2CFF}"/>
                    </a:ext>
                  </a:extLst>
                </p14:cNvPr>
                <p14:cNvContentPartPr/>
                <p14:nvPr/>
              </p14:nvContentPartPr>
              <p14:xfrm>
                <a:off x="6520588" y="4192327"/>
                <a:ext cx="138600" cy="2516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C3F283E-E05D-4E28-A721-CEF3B5DB2CF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16268" y="4188007"/>
                  <a:ext cx="14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E01EF83-906C-485A-82E3-ED9D6462B439}"/>
                    </a:ext>
                  </a:extLst>
                </p14:cNvPr>
                <p14:cNvContentPartPr/>
                <p14:nvPr/>
              </p14:nvContentPartPr>
              <p14:xfrm>
                <a:off x="6740188" y="4275487"/>
                <a:ext cx="135720" cy="453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E01EF83-906C-485A-82E3-ED9D6462B43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735868" y="4271167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3262A95-919D-460A-A8E8-5B34C729E257}"/>
                    </a:ext>
                  </a:extLst>
                </p14:cNvPr>
                <p14:cNvContentPartPr/>
                <p14:nvPr/>
              </p14:nvContentPartPr>
              <p14:xfrm>
                <a:off x="6779428" y="4261447"/>
                <a:ext cx="147600" cy="2253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3262A95-919D-460A-A8E8-5B34C729E25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75108" y="4257127"/>
                  <a:ext cx="156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05C44C8-0ACD-4921-BAAE-6FC620ACA3C7}"/>
                    </a:ext>
                  </a:extLst>
                </p14:cNvPr>
                <p14:cNvContentPartPr/>
                <p14:nvPr/>
              </p14:nvContentPartPr>
              <p14:xfrm>
                <a:off x="6802108" y="4182967"/>
                <a:ext cx="224640" cy="4089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05C44C8-0ACD-4921-BAAE-6FC620ACA3C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797788" y="4178647"/>
                  <a:ext cx="233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155AA0F-227F-4046-B3F1-476DD4CA1EF4}"/>
                    </a:ext>
                  </a:extLst>
                </p14:cNvPr>
                <p14:cNvContentPartPr/>
                <p14:nvPr/>
              </p14:nvContentPartPr>
              <p14:xfrm>
                <a:off x="1155148" y="4004047"/>
                <a:ext cx="4660920" cy="2225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155AA0F-227F-4046-B3F1-476DD4CA1EF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0828" y="3999727"/>
                  <a:ext cx="4669560" cy="22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4C782B4-E51B-490A-8F21-19624DC4B4FB}"/>
                    </a:ext>
                  </a:extLst>
                </p14:cNvPr>
                <p14:cNvContentPartPr/>
                <p14:nvPr/>
              </p14:nvContentPartPr>
              <p14:xfrm>
                <a:off x="5647588" y="5529367"/>
                <a:ext cx="1008000" cy="109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4C782B4-E51B-490A-8F21-19624DC4B4F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43268" y="5525047"/>
                  <a:ext cx="1016640" cy="11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16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2360428" y="1196753"/>
            <a:ext cx="0" cy="3858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2360428" y="5055567"/>
            <a:ext cx="46716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2066048" y="13001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 flipH="1">
            <a:off x="6600056" y="51571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2711624" y="3212976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2711624" y="1484785"/>
            <a:ext cx="3600400" cy="309403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2711624" y="1973340"/>
            <a:ext cx="3367722" cy="2707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DCE574B-9F5E-441F-9272-0D39DDBAEF13}"/>
              </a:ext>
            </a:extLst>
          </p:cNvPr>
          <p:cNvSpPr txBox="1"/>
          <p:nvPr/>
        </p:nvSpPr>
        <p:spPr>
          <a:xfrm>
            <a:off x="5393803" y="1208555"/>
            <a:ext cx="68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LM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DBB1F9-B431-4F61-87A0-7E92C8CE3C30}"/>
              </a:ext>
            </a:extLst>
          </p:cNvPr>
          <p:cNvSpPr txBox="1"/>
          <p:nvPr/>
        </p:nvSpPr>
        <p:spPr>
          <a:xfrm>
            <a:off x="3014629" y="1724735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80FE54-13C4-4201-9BE6-E01731F0E3EC}"/>
              </a:ext>
            </a:extLst>
          </p:cNvPr>
          <p:cNvSpPr txBox="1"/>
          <p:nvPr/>
        </p:nvSpPr>
        <p:spPr>
          <a:xfrm>
            <a:off x="6039923" y="272749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ZZ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293199-CCCB-48F8-9AF0-AD335267F7C9}"/>
              </a:ext>
            </a:extLst>
          </p:cNvPr>
          <p:cNvSpPr txBox="1"/>
          <p:nvPr/>
        </p:nvSpPr>
        <p:spPr>
          <a:xfrm>
            <a:off x="6942439" y="1692214"/>
            <a:ext cx="372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Simultanous</a:t>
            </a:r>
            <a:r>
              <a:rPr lang="de-DE" sz="2400" dirty="0"/>
              <a:t> </a:t>
            </a:r>
            <a:r>
              <a:rPr lang="de-DE" sz="2400" dirty="0" err="1"/>
              <a:t>equilibrium</a:t>
            </a:r>
            <a:r>
              <a:rPr lang="de-DE" sz="2400" dirty="0"/>
              <a:t> on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external and 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internal </a:t>
            </a:r>
            <a:r>
              <a:rPr lang="de-DE" sz="2400" dirty="0" err="1"/>
              <a:t>markets</a:t>
            </a:r>
            <a:endParaRPr lang="de-DE" sz="2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CD7946-3F1E-4EE2-AC73-8691F0B59E57}"/>
              </a:ext>
            </a:extLst>
          </p:cNvPr>
          <p:cNvSpPr txBox="1"/>
          <p:nvPr/>
        </p:nvSpPr>
        <p:spPr>
          <a:xfrm>
            <a:off x="2061764" y="2980411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7E47731-6891-4B6E-BA9F-A6655B808EA4}"/>
              </a:ext>
            </a:extLst>
          </p:cNvPr>
          <p:cNvSpPr txBox="1"/>
          <p:nvPr/>
        </p:nvSpPr>
        <p:spPr>
          <a:xfrm>
            <a:off x="4160189" y="514006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122EEBB-C6E9-40BC-9075-1E4CF3F6B519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General </a:t>
            </a:r>
            <a:r>
              <a:rPr lang="de-DE" sz="2800" b="1" dirty="0" err="1"/>
              <a:t>equlibrium</a:t>
            </a:r>
            <a:endParaRPr lang="de-DE" sz="28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BF23451-1CE8-4C2E-B9C7-BE06209FCC45}"/>
              </a:ext>
            </a:extLst>
          </p:cNvPr>
          <p:cNvCxnSpPr>
            <a:stCxn id="23" idx="3"/>
          </p:cNvCxnSpPr>
          <p:nvPr/>
        </p:nvCxnSpPr>
        <p:spPr>
          <a:xfrm>
            <a:off x="2470710" y="3211243"/>
            <a:ext cx="1825090" cy="2555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310AF2-8A3D-4377-914D-EAA3AC3C662A}"/>
              </a:ext>
            </a:extLst>
          </p:cNvPr>
          <p:cNvCxnSpPr>
            <a:cxnSpLocks/>
          </p:cNvCxnSpPr>
          <p:nvPr/>
        </p:nvCxnSpPr>
        <p:spPr>
          <a:xfrm flipV="1">
            <a:off x="4320690" y="3238531"/>
            <a:ext cx="0" cy="18170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02AD2F2-5426-1596-FC77-9CD8E72FB06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90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41782479-56F4-4317-8B09-EFFC530C04FB}"/>
              </a:ext>
            </a:extLst>
          </p:cNvPr>
          <p:cNvSpPr txBox="1"/>
          <p:nvPr/>
        </p:nvSpPr>
        <p:spPr>
          <a:xfrm>
            <a:off x="1487489" y="6381329"/>
            <a:ext cx="205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Source: ECB, Fed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Key Interest rates</a:t>
            </a:r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BDE17F-6C97-7EF4-01F6-B72300C5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8" y="916865"/>
            <a:ext cx="8026065" cy="48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85003" y="3750537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Flexible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5497156" y="35807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4BB20D2-8668-4E98-A0B6-9D8461A4C653}"/>
              </a:ext>
            </a:extLst>
          </p:cNvPr>
          <p:cNvSpPr txBox="1"/>
          <p:nvPr/>
        </p:nvSpPr>
        <p:spPr>
          <a:xfrm>
            <a:off x="5495500" y="40472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D9EFC06-82C3-46A5-9E93-1A199E0CE02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Exchange rate </a:t>
            </a:r>
            <a:r>
              <a:rPr lang="de-DE" sz="2800" b="1" dirty="0" err="1"/>
              <a:t>scenarios</a:t>
            </a:r>
            <a:endParaRPr lang="de-DE" sz="28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7747F40-725B-4097-9BF2-27BE143E79E5}"/>
              </a:ext>
            </a:extLst>
          </p:cNvPr>
          <p:cNvSpPr txBox="1"/>
          <p:nvPr/>
        </p:nvSpPr>
        <p:spPr>
          <a:xfrm>
            <a:off x="885003" y="1798446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Fixed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D721599-2340-4C7B-8F58-C1530FD694DE}"/>
              </a:ext>
            </a:extLst>
          </p:cNvPr>
          <p:cNvSpPr txBox="1"/>
          <p:nvPr/>
        </p:nvSpPr>
        <p:spPr>
          <a:xfrm>
            <a:off x="5497156" y="16286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3BBD58A-C4B2-43B1-9E39-AC5E2064C8FA}"/>
              </a:ext>
            </a:extLst>
          </p:cNvPr>
          <p:cNvSpPr txBox="1"/>
          <p:nvPr/>
        </p:nvSpPr>
        <p:spPr>
          <a:xfrm>
            <a:off x="5495500" y="20951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1DEE3B-7677-44BE-B844-9904EF56BE0F}"/>
              </a:ext>
            </a:extLst>
          </p:cNvPr>
          <p:cNvSpPr txBox="1"/>
          <p:nvPr/>
        </p:nvSpPr>
        <p:spPr>
          <a:xfrm>
            <a:off x="3935760" y="861252"/>
            <a:ext cx="39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 (Europe), Y* (USA), e [€/$]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791ED0-A286-E7A8-0E49-B6C34B3BEBE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184612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97112" y="915273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1097112" y="3881939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774747" y="107187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920916" y="3949274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376300" y="2192650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376300" y="9685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376300" y="953013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373804" y="4428387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816460" y="11209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470148" y="4424900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941676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408748" y="4424900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6130788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632884" y="4439714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785011" y="4424900"/>
            <a:ext cx="102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7245932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296180" y="44249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343298" y="5271602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1207394" y="52889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err="1"/>
              <a:t>capital</a:t>
            </a:r>
            <a:r>
              <a:rPr lang="de-DE" sz="2400"/>
              <a:t> exports </a:t>
            </a:r>
            <a:r>
              <a:rPr lang="de-DE" sz="2400" dirty="0"/>
              <a:t>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2353997" y="6081695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monetary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policy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ineffective</a:t>
            </a:r>
            <a:endParaRPr lang="de-DE" sz="2400" b="1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836666" y="528899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4159722" y="5288996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CB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sells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US-$</a:t>
            </a:r>
            <a:endParaRPr lang="de-DE" sz="24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1241880" y="5672416"/>
            <a:ext cx="711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m</a:t>
            </a:r>
            <a:r>
              <a:rPr lang="de-DE" sz="2400" dirty="0"/>
              <a:t> ↓ 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LM back ⇒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similar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equlibrium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before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671954" y="1629082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596009" y="234479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3888150" y="1629081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3111725" y="2130918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3061496" y="4064859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798448" y="1960086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623538" y="3819219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643479" y="3843203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917340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491445" y="4434019"/>
            <a:ext cx="20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872151" y="948379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5239456" y="196820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ZZ</a:t>
            </a:r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552764" y="1328556"/>
            <a:ext cx="90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376301" y="2523075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D7AA5FE-760E-490E-AEE0-4DABAAD513AF}"/>
              </a:ext>
            </a:extLst>
          </p:cNvPr>
          <p:cNvCxnSpPr>
            <a:cxnSpLocks/>
          </p:cNvCxnSpPr>
          <p:nvPr/>
        </p:nvCxnSpPr>
        <p:spPr>
          <a:xfrm flipH="1">
            <a:off x="3136520" y="4208875"/>
            <a:ext cx="3974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F99286FF-7202-4D77-80B6-D98BFE3D1EEF}"/>
              </a:ext>
            </a:extLst>
          </p:cNvPr>
          <p:cNvCxnSpPr>
            <a:cxnSpLocks/>
          </p:cNvCxnSpPr>
          <p:nvPr/>
        </p:nvCxnSpPr>
        <p:spPr>
          <a:xfrm flipH="1">
            <a:off x="2168388" y="3128755"/>
            <a:ext cx="10489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Fixed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−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684ED0-4AA4-1410-63FC-3287C85D674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4" grpId="0"/>
      <p:bldP spid="55" grpId="0"/>
      <p:bldP spid="60" grpId="0"/>
      <p:bldP spid="63" grpId="0"/>
      <p:bldP spid="80" grpId="0"/>
      <p:bldP spid="51" grpId="0"/>
      <p:bldP spid="52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888432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800932" y="982666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800932" y="3949332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478567" y="11392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624736" y="4016667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080120" y="2260043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080120" y="10359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080120" y="10204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077624" y="4495780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520280" y="11883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2880320" y="11728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173968" y="4492293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645496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112568" y="4492293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586963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336704" y="4507107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488831" y="4492293"/>
            <a:ext cx="105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694975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0" y="44922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47118" y="5338995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911214" y="535638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Capital </a:t>
            </a:r>
            <a:r>
              <a:rPr lang="de-DE" sz="2400" dirty="0" err="1"/>
              <a:t>exports</a:t>
            </a:r>
            <a:r>
              <a:rPr lang="de-DE" sz="2400" dirty="0"/>
              <a:t> 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056784" y="5350592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7451848" y="5350592"/>
            <a:ext cx="9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NX↑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540486" y="5356389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3863542" y="5356389"/>
            <a:ext cx="38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dirty="0"/>
              <a:t>e↓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1008112" y="590283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1403176" y="5902836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11BC173-FA25-4D9C-B145-4100D7A6AFBC}"/>
              </a:ext>
            </a:extLst>
          </p:cNvPr>
          <p:cNvSpPr txBox="1"/>
          <p:nvPr/>
        </p:nvSpPr>
        <p:spPr>
          <a:xfrm>
            <a:off x="2664296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BA1D680-6A29-463D-A31E-1F084BB2CB30}"/>
              </a:ext>
            </a:extLst>
          </p:cNvPr>
          <p:cNvSpPr txBox="1"/>
          <p:nvPr/>
        </p:nvSpPr>
        <p:spPr>
          <a:xfrm>
            <a:off x="3081278" y="5877858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4138944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247BDAD-239D-4313-AFD7-800DFC17CC41}"/>
              </a:ext>
            </a:extLst>
          </p:cNvPr>
          <p:cNvSpPr txBox="1"/>
          <p:nvPr/>
        </p:nvSpPr>
        <p:spPr>
          <a:xfrm>
            <a:off x="4534008" y="5932452"/>
            <a:ext cx="381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Monetary</a:t>
            </a:r>
            <a:r>
              <a:rPr lang="de-DE" sz="2400" b="1" dirty="0"/>
              <a:t> </a:t>
            </a:r>
            <a:r>
              <a:rPr lang="de-DE" sz="2400" b="1" dirty="0" err="1"/>
              <a:t>policy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  <a:p>
            <a:r>
              <a:rPr lang="de-DE" b="1" dirty="0"/>
              <a:t>Even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than</a:t>
            </a:r>
            <a:r>
              <a:rPr lang="de-DE" b="1" dirty="0"/>
              <a:t> in a </a:t>
            </a:r>
            <a:r>
              <a:rPr lang="de-DE" b="1" dirty="0" err="1"/>
              <a:t>closed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r>
              <a:rPr lang="de-DE" b="1" dirty="0"/>
              <a:t>,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375774" y="1696475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299829" y="241219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B63772E-3C3C-4618-838A-B0AD92823E66}"/>
              </a:ext>
            </a:extLst>
          </p:cNvPr>
          <p:cNvSpPr txBox="1"/>
          <p:nvPr/>
        </p:nvSpPr>
        <p:spPr>
          <a:xfrm>
            <a:off x="4069432" y="175277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1853109" y="3214839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4062989" y="3196148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2815545" y="2198311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A8F7A17-7F8C-40FA-851F-3BB0BC818A81}"/>
              </a:ext>
            </a:extLst>
          </p:cNvPr>
          <p:cNvCxnSpPr>
            <a:cxnSpLocks/>
          </p:cNvCxnSpPr>
          <p:nvPr/>
        </p:nvCxnSpPr>
        <p:spPr>
          <a:xfrm flipV="1">
            <a:off x="3600465" y="2188426"/>
            <a:ext cx="473694" cy="4172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2765316" y="4132252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502268" y="2027479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327358" y="388661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347299" y="3910596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621160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322795" y="4498679"/>
            <a:ext cx="140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575971" y="101577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4943276" y="2035600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</a:t>
            </a:r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6147E74-6D52-4D55-B368-2E3CDCC8EB0A}"/>
              </a:ext>
            </a:extLst>
          </p:cNvPr>
          <p:cNvSpPr txBox="1"/>
          <p:nvPr/>
        </p:nvSpPr>
        <p:spPr>
          <a:xfrm>
            <a:off x="5760640" y="3022516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256584" y="1395949"/>
            <a:ext cx="8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080121" y="2590468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EC1368A-09FB-4194-8078-4230D44BEC00}"/>
              </a:ext>
            </a:extLst>
          </p:cNvPr>
          <p:cNvCxnSpPr>
            <a:cxnSpLocks/>
          </p:cNvCxnSpPr>
          <p:nvPr/>
        </p:nvCxnSpPr>
        <p:spPr>
          <a:xfrm>
            <a:off x="3792892" y="4139831"/>
            <a:ext cx="3115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211232A0-5988-4F23-90BF-4F4485BAA176}"/>
              </a:ext>
            </a:extLst>
          </p:cNvPr>
          <p:cNvSpPr txBox="1"/>
          <p:nvPr/>
        </p:nvSpPr>
        <p:spPr>
          <a:xfrm>
            <a:off x="4149515" y="390722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17B699B-5E2A-404D-B7D0-E410D6FBC9D8}"/>
              </a:ext>
            </a:extLst>
          </p:cNvPr>
          <p:cNvSpPr txBox="1"/>
          <p:nvPr/>
        </p:nvSpPr>
        <p:spPr>
          <a:xfrm>
            <a:off x="1566962" y="31982"/>
            <a:ext cx="676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6D5575B6-C1BF-42B2-8A52-F3996CA5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61" y="0"/>
            <a:ext cx="1154010" cy="1336222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3CEFCB87-E834-4F59-BDD3-5C2839C55B22}"/>
              </a:ext>
            </a:extLst>
          </p:cNvPr>
          <p:cNvSpPr/>
          <p:nvPr/>
        </p:nvSpPr>
        <p:spPr>
          <a:xfrm>
            <a:off x="4464497" y="456900"/>
            <a:ext cx="3718631" cy="67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40-80 </a:t>
            </a:r>
            <a:r>
              <a:rPr lang="de-DE" dirty="0" err="1"/>
              <a:t>Bil</a:t>
            </a:r>
            <a:r>
              <a:rPr lang="de-DE" dirty="0"/>
              <a:t>. Euro p. </a:t>
            </a:r>
            <a:r>
              <a:rPr lang="de-DE" dirty="0" err="1"/>
              <a:t>month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6B7C8A-94C6-1109-06FB-959644FAF5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80" grpId="0"/>
      <p:bldP spid="51" grpId="0"/>
      <p:bldP spid="52" grpId="0"/>
      <p:bldP spid="72" grpId="0"/>
      <p:bldP spid="77" grpId="0"/>
      <p:bldP spid="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Summary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48F1A62-3CDA-4E04-8131-382BD3BCBC49}"/>
              </a:ext>
            </a:extLst>
          </p:cNvPr>
          <p:cNvGraphicFramePr>
            <a:graphicFrameLocks noGrp="1"/>
          </p:cNvGraphicFramePr>
          <p:nvPr/>
        </p:nvGraphicFramePr>
        <p:xfrm>
          <a:off x="2783632" y="1787833"/>
          <a:ext cx="6096000" cy="2043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7892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82192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1569320"/>
                    </a:ext>
                  </a:extLst>
                </a:gridCol>
              </a:tblGrid>
              <a:tr h="1220813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Fixed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Flexible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78883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Monetary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policy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ineffective</a:t>
                      </a:r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effective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15745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AB571-0EA7-C388-B978-3EDF3B263C6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6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928120" y="407707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00860" y="764704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 flipV="1">
            <a:off x="1000860" y="3698266"/>
            <a:ext cx="5031716" cy="33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678495" y="92130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5601072" y="3692471"/>
            <a:ext cx="144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280048" y="2042081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928120" y="817946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928120" y="802444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277552" y="4110653"/>
            <a:ext cx="86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NX↓ </a:t>
            </a:r>
          </a:p>
        </p:txBody>
      </p: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1352056" y="1033970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4304384" y="4077073"/>
            <a:ext cx="131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3872336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199928" y="40918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748231" y="4941169"/>
            <a:ext cx="70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Monetary</a:t>
            </a:r>
            <a:r>
              <a:rPr lang="de-DE" sz="2400" dirty="0"/>
              <a:t> Policy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before</a:t>
            </a:r>
            <a:endParaRPr lang="de-DE" sz="2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37020" y="4547998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1062572" y="454799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Imports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expensive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6235117" y="4575575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6594087" y="4552774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3223774" y="1478513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2601832" y="221334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 flipH="1">
            <a:off x="1979232" y="1355570"/>
            <a:ext cx="47384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3656802" y="2732846"/>
            <a:ext cx="4315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 flipH="1">
            <a:off x="3003101" y="2076675"/>
            <a:ext cx="273571" cy="2310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25015C89-5246-4A47-B8A1-566E9213B1A3}"/>
              </a:ext>
            </a:extLst>
          </p:cNvPr>
          <p:cNvSpPr txBox="1"/>
          <p:nvPr/>
        </p:nvSpPr>
        <p:spPr>
          <a:xfrm>
            <a:off x="6079694" y="1890999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Consider</a:t>
            </a:r>
            <a:r>
              <a:rPr lang="de-DE" sz="2400" dirty="0"/>
              <a:t> a </a:t>
            </a:r>
            <a:r>
              <a:rPr lang="de-DE" sz="2400" dirty="0" err="1"/>
              <a:t>tariff</a:t>
            </a:r>
            <a:r>
              <a:rPr lang="de-DE" sz="2400" dirty="0"/>
              <a:t> in USA: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82749C7-EE45-4445-95B9-6C3F2A31D163}"/>
              </a:ext>
            </a:extLst>
          </p:cNvPr>
          <p:cNvSpPr txBox="1"/>
          <p:nvPr/>
        </p:nvSpPr>
        <p:spPr>
          <a:xfrm>
            <a:off x="6104585" y="2598004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 Exports </a:t>
            </a:r>
            <a:r>
              <a:rPr lang="de-DE" sz="2400" dirty="0" err="1"/>
              <a:t>become</a:t>
            </a:r>
            <a:endParaRPr lang="de-DE" sz="2400" dirty="0"/>
          </a:p>
          <a:p>
            <a:r>
              <a:rPr lang="de-DE" sz="2400" dirty="0"/>
              <a:t>      </a:t>
            </a:r>
            <a:r>
              <a:rPr lang="de-DE" sz="2400" dirty="0" err="1"/>
              <a:t>more</a:t>
            </a:r>
            <a:r>
              <a:rPr lang="de-DE" sz="2400" dirty="0"/>
              <a:t> expensive 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9A8CDA1-9E31-453C-9165-38AF4053AE0C}"/>
              </a:ext>
            </a:extLst>
          </p:cNvPr>
          <p:cNvSpPr txBox="1"/>
          <p:nvPr/>
        </p:nvSpPr>
        <p:spPr>
          <a:xfrm>
            <a:off x="2288324" y="4091887"/>
            <a:ext cx="18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12C3AD7-3ABE-48EA-A146-5930B3868ED2}"/>
              </a:ext>
            </a:extLst>
          </p:cNvPr>
          <p:cNvSpPr txBox="1"/>
          <p:nvPr/>
        </p:nvSpPr>
        <p:spPr>
          <a:xfrm>
            <a:off x="5096472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ADA98AC-C5E9-46B8-8952-631FBF2B25D9}"/>
              </a:ext>
            </a:extLst>
          </p:cNvPr>
          <p:cNvSpPr txBox="1"/>
          <p:nvPr/>
        </p:nvSpPr>
        <p:spPr>
          <a:xfrm>
            <a:off x="5419528" y="40918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Demand </a:t>
            </a:r>
            <a:r>
              <a:rPr lang="de-DE" sz="2400" dirty="0" err="1"/>
              <a:t>for</a:t>
            </a:r>
            <a:r>
              <a:rPr lang="de-DE" sz="2400" dirty="0"/>
              <a:t> Dollar e↓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06A7D45A-9299-4A7E-880D-5B3E55BFE96A}"/>
              </a:ext>
            </a:extLst>
          </p:cNvPr>
          <p:cNvSpPr txBox="1"/>
          <p:nvPr/>
        </p:nvSpPr>
        <p:spPr>
          <a:xfrm>
            <a:off x="5239036" y="4547998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5496ED0-F4E2-487A-92C3-1E26CA2AF04F}"/>
              </a:ext>
            </a:extLst>
          </p:cNvPr>
          <p:cNvSpPr txBox="1"/>
          <p:nvPr/>
        </p:nvSpPr>
        <p:spPr>
          <a:xfrm>
            <a:off x="5527069" y="4575575"/>
            <a:ext cx="90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 ↑ 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8647BB6-D317-4EC8-944D-C20295F04C6E}"/>
              </a:ext>
            </a:extLst>
          </p:cNvPr>
          <p:cNvSpPr txBox="1"/>
          <p:nvPr/>
        </p:nvSpPr>
        <p:spPr>
          <a:xfrm>
            <a:off x="380928" y="495075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7B6C645-5235-483E-B0D6-28DDADFD46CE}"/>
              </a:ext>
            </a:extLst>
          </p:cNvPr>
          <p:cNvSpPr txBox="1"/>
          <p:nvPr/>
        </p:nvSpPr>
        <p:spPr>
          <a:xfrm>
            <a:off x="783726" y="5382805"/>
            <a:ext cx="768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But</a:t>
            </a:r>
            <a:r>
              <a:rPr lang="de-DE" sz="2400" dirty="0"/>
              <a:t>: </a:t>
            </a:r>
            <a:r>
              <a:rPr lang="de-DE" sz="2400" dirty="0" err="1"/>
              <a:t>Since</a:t>
            </a:r>
            <a:r>
              <a:rPr lang="de-DE" sz="2400" dirty="0"/>
              <a:t> Euro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devaluated</a:t>
            </a:r>
            <a:r>
              <a:rPr lang="de-DE" sz="2400" dirty="0"/>
              <a:t> </a:t>
            </a:r>
            <a:r>
              <a:rPr lang="de-DE" sz="2400" b="1" dirty="0"/>
              <a:t>MP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less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BDD3E56-6DA1-48C2-8968-3AA004C9C3BC}"/>
              </a:ext>
            </a:extLst>
          </p:cNvPr>
          <p:cNvSpPr txBox="1"/>
          <p:nvPr/>
        </p:nvSpPr>
        <p:spPr>
          <a:xfrm>
            <a:off x="199928" y="606368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241556-A991-4DC5-BFC4-D850FA225C4C}"/>
              </a:ext>
            </a:extLst>
          </p:cNvPr>
          <p:cNvSpPr txBox="1"/>
          <p:nvPr/>
        </p:nvSpPr>
        <p:spPr>
          <a:xfrm>
            <a:off x="614820" y="6004509"/>
            <a:ext cx="39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exports</a:t>
            </a:r>
            <a:r>
              <a:rPr lang="de-DE" sz="2400" dirty="0"/>
              <a:t> ↓, </a:t>
            </a:r>
            <a:r>
              <a:rPr lang="de-DE" sz="2400" dirty="0" err="1"/>
              <a:t>imports</a:t>
            </a:r>
            <a:r>
              <a:rPr lang="de-DE" sz="2400" dirty="0"/>
              <a:t> ↓, MP ↓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A3BED31-6718-4448-87C7-B59A189FA3F7}"/>
              </a:ext>
            </a:extLst>
          </p:cNvPr>
          <p:cNvSpPr txBox="1"/>
          <p:nvPr/>
        </p:nvSpPr>
        <p:spPr>
          <a:xfrm>
            <a:off x="4888783" y="5657671"/>
            <a:ext cx="379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And: Trump </a:t>
            </a:r>
            <a:r>
              <a:rPr lang="de-DE" sz="2400" b="1" dirty="0" err="1"/>
              <a:t>has</a:t>
            </a:r>
            <a:r>
              <a:rPr lang="de-DE" sz="2400" b="1" dirty="0"/>
              <a:t> not </a:t>
            </a:r>
            <a:r>
              <a:rPr lang="de-DE" sz="2400" b="1" dirty="0" err="1"/>
              <a:t>reduced</a:t>
            </a:r>
            <a:r>
              <a:rPr lang="de-DE" sz="2400" b="1" dirty="0"/>
              <a:t> </a:t>
            </a:r>
            <a:r>
              <a:rPr lang="de-DE" sz="2400" b="1" dirty="0" err="1"/>
              <a:t>his</a:t>
            </a:r>
            <a:r>
              <a:rPr lang="de-DE" sz="2400" b="1" dirty="0"/>
              <a:t> </a:t>
            </a:r>
            <a:r>
              <a:rPr lang="de-DE" sz="2400" b="1" dirty="0" err="1"/>
              <a:t>current</a:t>
            </a:r>
            <a:r>
              <a:rPr lang="de-DE" sz="2400" b="1" dirty="0"/>
              <a:t> </a:t>
            </a:r>
            <a:r>
              <a:rPr lang="de-DE" sz="2400" b="1" dirty="0" err="1"/>
              <a:t>account</a:t>
            </a:r>
            <a:r>
              <a:rPr lang="de-DE" sz="2400" b="1" dirty="0"/>
              <a:t> </a:t>
            </a:r>
            <a:r>
              <a:rPr lang="de-DE" sz="2400" b="1" dirty="0" err="1"/>
              <a:t>deficit</a:t>
            </a:r>
            <a:r>
              <a:rPr lang="de-DE" sz="2400" b="1" dirty="0"/>
              <a:t>!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A71C7181-F5D3-4D4A-8604-B6B6B3240BF2}"/>
              </a:ext>
            </a:extLst>
          </p:cNvPr>
          <p:cNvSpPr txBox="1"/>
          <p:nvPr/>
        </p:nvSpPr>
        <p:spPr>
          <a:xfrm>
            <a:off x="2397508" y="79285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EC18A68-2119-4180-BAAB-DF28FE3B5155}"/>
              </a:ext>
            </a:extLst>
          </p:cNvPr>
          <p:cNvSpPr txBox="1"/>
          <p:nvPr/>
        </p:nvSpPr>
        <p:spPr>
          <a:xfrm>
            <a:off x="3420650" y="306926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20E3978-92BA-45D9-87E5-01884AE7766D}"/>
              </a:ext>
            </a:extLst>
          </p:cNvPr>
          <p:cNvSpPr txBox="1"/>
          <p:nvPr/>
        </p:nvSpPr>
        <p:spPr>
          <a:xfrm>
            <a:off x="631977" y="1772817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30A03E3-E9AB-41A9-93F9-6B480CF744AB}"/>
              </a:ext>
            </a:extLst>
          </p:cNvPr>
          <p:cNvSpPr txBox="1"/>
          <p:nvPr/>
        </p:nvSpPr>
        <p:spPr>
          <a:xfrm>
            <a:off x="3282390" y="368741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48D0B-479D-4092-8007-9803F1BDA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5" y="470544"/>
            <a:ext cx="1258533" cy="12302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9436BE4-8AAF-4FE1-A092-8BB8B5F49577}"/>
              </a:ext>
            </a:extLst>
          </p:cNvPr>
          <p:cNvSpPr/>
          <p:nvPr/>
        </p:nvSpPr>
        <p:spPr>
          <a:xfrm>
            <a:off x="7198073" y="608924"/>
            <a:ext cx="1736472" cy="90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D278002-55A1-452F-B63B-F69582E55426}"/>
              </a:ext>
            </a:extLst>
          </p:cNvPr>
          <p:cNvSpPr txBox="1"/>
          <p:nvPr/>
        </p:nvSpPr>
        <p:spPr>
          <a:xfrm>
            <a:off x="1566962" y="31982"/>
            <a:ext cx="776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r>
              <a:rPr lang="de-DE" sz="2800" b="1" dirty="0"/>
              <a:t> – </a:t>
            </a:r>
            <a:r>
              <a:rPr lang="de-DE" sz="2800" b="1" dirty="0" err="1"/>
              <a:t>tariff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54AE0D-1875-5EF0-05EF-7D10A89CFCD3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  <p:bldP spid="37" grpId="0"/>
      <p:bldP spid="48" grpId="0"/>
      <p:bldP spid="50" grpId="0"/>
      <p:bldP spid="53" grpId="0"/>
      <p:bldP spid="56" grpId="0"/>
      <p:bldP spid="57" grpId="0"/>
      <p:bldP spid="63" grpId="0"/>
      <p:bldP spid="51" grpId="0"/>
      <p:bldP spid="52" grpId="0"/>
      <p:bldP spid="69" grpId="0"/>
      <p:bldP spid="70" grpId="0"/>
      <p:bldP spid="71" grpId="0"/>
      <p:bldP spid="72" grpId="0"/>
      <p:bldP spid="74" grpId="0"/>
      <p:bldP spid="76" grpId="0"/>
      <p:bldP spid="77" grpId="0"/>
      <p:bldP spid="81" grpId="0"/>
      <p:bldP spid="82" grpId="0"/>
      <p:bldP spid="83" grpId="0"/>
      <p:bldP spid="84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0213" y="769928"/>
            <a:ext cx="918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IS and IS*</a:t>
            </a:r>
          </a:p>
          <a:p>
            <a:pPr algn="ctr"/>
            <a:r>
              <a:rPr lang="de-DE" sz="2400" dirty="0"/>
              <a:t>LM and LM*</a:t>
            </a:r>
          </a:p>
          <a:p>
            <a:pPr algn="ctr"/>
            <a:r>
              <a:rPr lang="de-DE" sz="2400" dirty="0" err="1"/>
              <a:t>again</a:t>
            </a:r>
            <a:r>
              <a:rPr lang="de-DE" sz="2400" dirty="0"/>
              <a:t> </a:t>
            </a:r>
            <a:r>
              <a:rPr lang="de-DE" sz="2400" dirty="0" err="1"/>
              <a:t>connection</a:t>
            </a:r>
            <a:r>
              <a:rPr lang="de-DE" sz="2400" dirty="0"/>
              <a:t> via </a:t>
            </a:r>
            <a:r>
              <a:rPr lang="de-DE" sz="2400" dirty="0" err="1"/>
              <a:t>exchange</a:t>
            </a:r>
            <a:r>
              <a:rPr lang="de-DE" sz="2400" dirty="0"/>
              <a:t> rate and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endParaRPr lang="de-DE" sz="2400" dirty="0"/>
          </a:p>
          <a:p>
            <a:pPr algn="ctr"/>
            <a:r>
              <a:rPr lang="de-DE" sz="2400" dirty="0"/>
              <a:t>→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213" y="2708887"/>
            <a:ext cx="20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</a:t>
            </a:r>
            <a:r>
              <a:rPr lang="de-DE" sz="2400" dirty="0" err="1"/>
              <a:t>considering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-73464" y="4232606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Money Policy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b="1" dirty="0" err="1"/>
              <a:t>beggar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neighbour</a:t>
            </a:r>
            <a:endParaRPr lang="de-DE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C75B48-BFF3-4184-A3FB-7E4DCE04C7D9}"/>
              </a:ext>
            </a:extLst>
          </p:cNvPr>
          <p:cNvSpPr txBox="1"/>
          <p:nvPr/>
        </p:nvSpPr>
        <p:spPr>
          <a:xfrm>
            <a:off x="2745603" y="2517282"/>
            <a:ext cx="377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aggregates</a:t>
            </a:r>
            <a:r>
              <a:rPr lang="de-DE" sz="2400" dirty="0"/>
              <a:t> </a:t>
            </a:r>
            <a:r>
              <a:rPr lang="de-DE" sz="2400" b="1" dirty="0"/>
              <a:t>Y+Y* </a:t>
            </a:r>
            <a:r>
              <a:rPr lang="de-DE" sz="2400" dirty="0"/>
              <a:t>and </a:t>
            </a:r>
            <a:r>
              <a:rPr lang="de-DE" sz="2400" b="1" dirty="0" err="1"/>
              <a:t>m+m</a:t>
            </a:r>
            <a:r>
              <a:rPr lang="de-DE" sz="2400" b="1" dirty="0"/>
              <a:t>*</a:t>
            </a:r>
          </a:p>
          <a:p>
            <a:r>
              <a:rPr lang="de-DE" sz="2400" dirty="0" err="1"/>
              <a:t>differences</a:t>
            </a:r>
            <a:r>
              <a:rPr lang="de-DE" sz="2400" dirty="0"/>
              <a:t> </a:t>
            </a:r>
            <a:r>
              <a:rPr lang="de-DE" sz="2400" b="1" dirty="0"/>
              <a:t>Y-Y*</a:t>
            </a:r>
            <a:r>
              <a:rPr lang="de-DE" sz="2400" dirty="0"/>
              <a:t> and </a:t>
            </a:r>
            <a:r>
              <a:rPr lang="de-DE" sz="2400" b="1" dirty="0"/>
              <a:t>m-m*</a:t>
            </a:r>
          </a:p>
        </p:txBody>
      </p:sp>
      <p:sp>
        <p:nvSpPr>
          <p:cNvPr id="3" name="Geschweifte Klammer links 2">
            <a:extLst>
              <a:ext uri="{FF2B5EF4-FFF2-40B4-BE49-F238E27FC236}">
                <a16:creationId xmlns:a16="http://schemas.microsoft.com/office/drawing/2014/main" id="{57DCEFB1-1870-4250-A212-1BA43D494B22}"/>
              </a:ext>
            </a:extLst>
          </p:cNvPr>
          <p:cNvSpPr/>
          <p:nvPr/>
        </p:nvSpPr>
        <p:spPr>
          <a:xfrm>
            <a:off x="2108941" y="2493715"/>
            <a:ext cx="504056" cy="914400"/>
          </a:xfrm>
          <a:prstGeom prst="leftBrace">
            <a:avLst>
              <a:gd name="adj1" fmla="val 8333"/>
              <a:gd name="adj2" fmla="val 5327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4423C5-E89B-461D-8436-D7E179E302EA}"/>
              </a:ext>
            </a:extLst>
          </p:cNvPr>
          <p:cNvSpPr txBox="1"/>
          <p:nvPr/>
        </p:nvSpPr>
        <p:spPr>
          <a:xfrm>
            <a:off x="6599015" y="2680027"/>
            <a:ext cx="28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(</a:t>
            </a:r>
            <a:r>
              <a:rPr lang="de-DE" sz="2400" dirty="0" err="1"/>
              <a:t>Aoki</a:t>
            </a:r>
            <a:r>
              <a:rPr lang="de-DE" sz="2400" dirty="0"/>
              <a:t>-trick (1981))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0B2106-8190-406A-8F46-E26BD84C3337}"/>
              </a:ext>
            </a:extLst>
          </p:cNvPr>
          <p:cNvSpPr txBox="1"/>
          <p:nvPr/>
        </p:nvSpPr>
        <p:spPr>
          <a:xfrm>
            <a:off x="43700" y="4797153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coordination</a:t>
            </a:r>
            <a:r>
              <a:rPr lang="de-DE" sz="2400" dirty="0"/>
              <a:t> (2008 </a:t>
            </a:r>
            <a:r>
              <a:rPr lang="de-DE" sz="2400" dirty="0" err="1"/>
              <a:t>October</a:t>
            </a:r>
            <a:r>
              <a:rPr lang="de-DE" sz="2400" dirty="0"/>
              <a:t>/November)</a:t>
            </a:r>
          </a:p>
          <a:p>
            <a:pPr algn="ctr"/>
            <a:r>
              <a:rPr lang="de-DE" sz="2400" b="1" dirty="0" err="1"/>
              <a:t>exploiting</a:t>
            </a:r>
            <a:r>
              <a:rPr lang="de-DE" sz="2400" b="1" dirty="0"/>
              <a:t> positive </a:t>
            </a:r>
            <a:r>
              <a:rPr lang="de-DE" sz="2400" b="1" dirty="0" err="1"/>
              <a:t>spillovers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free</a:t>
            </a:r>
            <a:r>
              <a:rPr lang="de-DE" sz="2400" b="1" dirty="0"/>
              <a:t> </a:t>
            </a:r>
            <a:r>
              <a:rPr lang="de-DE" sz="2400" b="1" dirty="0" err="1"/>
              <a:t>trade</a:t>
            </a:r>
            <a:endParaRPr lang="de-DE" sz="2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0B9EC6-B928-4FA3-BE12-05CA35AD937F}"/>
              </a:ext>
            </a:extLst>
          </p:cNvPr>
          <p:cNvSpPr txBox="1"/>
          <p:nvPr/>
        </p:nvSpPr>
        <p:spPr>
          <a:xfrm>
            <a:off x="0" y="5657671"/>
            <a:ext cx="972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err="1"/>
              <a:t>for</a:t>
            </a:r>
            <a:r>
              <a:rPr lang="de-DE" sz="2400"/>
              <a:t> sanctioning</a:t>
            </a:r>
            <a:endParaRPr lang="de-DE" sz="2400" dirty="0"/>
          </a:p>
          <a:p>
            <a:pPr algn="ctr"/>
            <a:r>
              <a:rPr lang="de-DE" sz="2400"/>
              <a:t>(</a:t>
            </a:r>
            <a:r>
              <a:rPr lang="de-DE" sz="2400" dirty="0"/>
              <a:t>2016 June (Brexit) / </a:t>
            </a:r>
            <a:r>
              <a:rPr lang="de-DE" sz="2400"/>
              <a:t>November 2018 (Trump)) </a:t>
            </a:r>
          </a:p>
          <a:p>
            <a:pPr algn="ctr"/>
            <a:r>
              <a:rPr lang="de-DE" sz="2400" b="1"/>
              <a:t>protecting </a:t>
            </a:r>
            <a:r>
              <a:rPr lang="de-DE" sz="2400" b="1" dirty="0"/>
              <a:t>own </a:t>
            </a:r>
            <a:r>
              <a:rPr lang="de-DE" sz="2400" b="1" dirty="0" err="1"/>
              <a:t>markets</a:t>
            </a:r>
            <a:endParaRPr lang="de-DE" sz="24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3789ED-9B14-4BB9-B928-90F1418883EC}"/>
              </a:ext>
            </a:extLst>
          </p:cNvPr>
          <p:cNvSpPr txBox="1"/>
          <p:nvPr/>
        </p:nvSpPr>
        <p:spPr>
          <a:xfrm>
            <a:off x="196100" y="3653409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/>
              <a:t>Main </a:t>
            </a:r>
            <a:r>
              <a:rPr lang="de-DE" sz="2400" b="1" u="sng" dirty="0" err="1"/>
              <a:t>results</a:t>
            </a:r>
            <a:r>
              <a:rPr lang="de-DE" sz="2400" b="1" u="sng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1560A8-9F3E-4C46-BE7E-9B7DD6A1186D}"/>
              </a:ext>
            </a:extLst>
          </p:cNvPr>
          <p:cNvSpPr txBox="1"/>
          <p:nvPr/>
        </p:nvSpPr>
        <p:spPr>
          <a:xfrm>
            <a:off x="3804757" y="-10254"/>
            <a:ext cx="405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Two</a:t>
            </a:r>
            <a:r>
              <a:rPr lang="de-DE" sz="2800" b="1" dirty="0"/>
              <a:t> large </a:t>
            </a:r>
            <a:r>
              <a:rPr lang="de-DE" sz="2800" b="1" dirty="0" err="1"/>
              <a:t>currency</a:t>
            </a:r>
            <a:r>
              <a:rPr lang="de-DE" sz="2800" b="1" dirty="0"/>
              <a:t> </a:t>
            </a:r>
            <a:r>
              <a:rPr lang="de-DE" sz="2800" b="1" dirty="0" err="1"/>
              <a:t>areas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E4F409-68D4-22B6-FF1D-02525A96FB6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7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0" grpId="0"/>
      <p:bldP spid="3" grpId="0" animBg="1"/>
      <p:bldP spid="12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u="sng" dirty="0"/>
                  <a:t>Money Demand:</a:t>
                </a:r>
              </a:p>
              <a:p>
                <a:pPr algn="ctr"/>
                <a:endParaRPr lang="de-DE" sz="2400" dirty="0"/>
              </a:p>
              <a:p>
                <a:pPr algn="ctr"/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 Y 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  <a:p>
                <a:endParaRPr lang="de-DE" sz="2400" dirty="0"/>
              </a:p>
              <a:p>
                <a:r>
                  <a:rPr lang="de-DE" sz="2000" dirty="0"/>
                  <a:t>Y: Aggregate Income</a:t>
                </a:r>
              </a:p>
              <a:p>
                <a:r>
                  <a:rPr lang="de-DE" sz="2000" dirty="0"/>
                  <a:t>i: nominal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	r: real </a:t>
                </a:r>
                <a:r>
                  <a:rPr lang="de-DE" sz="2000" dirty="0" err="1"/>
                  <a:t>interest</a:t>
                </a:r>
                <a:r>
                  <a:rPr lang="de-DE" sz="2000" dirty="0"/>
                  <a:t> rate	</a:t>
                </a:r>
                <a:r>
                  <a:rPr lang="el-GR" sz="2000" dirty="0"/>
                  <a:t> π</a:t>
                </a:r>
                <a:r>
                  <a:rPr lang="de-DE" sz="2000" baseline="30000" dirty="0"/>
                  <a:t>e</a:t>
                </a:r>
                <a:r>
                  <a:rPr lang="de-DE" sz="2000" dirty="0"/>
                  <a:t>: </a:t>
                </a:r>
                <a:r>
                  <a:rPr lang="de-DE" sz="2000" dirty="0" err="1"/>
                  <a:t>Expected</a:t>
                </a:r>
                <a:r>
                  <a:rPr lang="de-DE" sz="2000" dirty="0"/>
                  <a:t> Inflation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769928"/>
                <a:ext cx="9183716" cy="2185214"/>
              </a:xfrm>
              <a:prstGeom prst="rect">
                <a:avLst/>
              </a:prstGeom>
              <a:blipFill>
                <a:blip r:embed="rId2"/>
                <a:stretch>
                  <a:fillRect l="-995" t="-2228" b="-39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477165" y="1042903"/>
            <a:ext cx="196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Transaction </a:t>
            </a:r>
            <a:r>
              <a:rPr lang="de-DE" dirty="0" err="1"/>
              <a:t>motive</a:t>
            </a:r>
            <a:endParaRPr lang="de-DE" dirty="0"/>
          </a:p>
          <a:p>
            <a:pPr algn="r"/>
            <a:r>
              <a:rPr lang="de-DE" b="1" dirty="0"/>
              <a:t>„+“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40318" y="1054478"/>
            <a:ext cx="377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ea typeface="Arial Unicode MS"/>
                <a:cs typeface="Arial Unicode MS"/>
              </a:rPr>
              <a:t>Opportunity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cost</a:t>
            </a:r>
            <a:r>
              <a:rPr lang="de-DE" dirty="0">
                <a:ea typeface="Arial Unicode MS"/>
                <a:cs typeface="Arial Unicode MS"/>
              </a:rPr>
              <a:t>, </a:t>
            </a:r>
            <a:r>
              <a:rPr lang="de-DE" dirty="0" err="1">
                <a:ea typeface="Arial Unicode MS"/>
                <a:cs typeface="Arial Unicode MS"/>
              </a:rPr>
              <a:t>Speculations</a:t>
            </a: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err="1">
                <a:ea typeface="Arial Unicode MS"/>
                <a:cs typeface="Arial Unicode MS"/>
              </a:rPr>
              <a:t>motive</a:t>
            </a:r>
            <a:endParaRPr lang="de-DE" dirty="0">
              <a:ea typeface="Arial Unicode MS"/>
              <a:cs typeface="Arial Unicode MS"/>
            </a:endParaRPr>
          </a:p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„−“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487488" y="3140968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Money Supply:</a:t>
            </a:r>
          </a:p>
          <a:p>
            <a:endParaRPr lang="de-DE" sz="2400" dirty="0"/>
          </a:p>
          <a:p>
            <a:pPr algn="ctr"/>
            <a:r>
              <a:rPr lang="de-DE" sz="2400" dirty="0"/>
              <a:t>m=M/P</a:t>
            </a:r>
          </a:p>
          <a:p>
            <a:endParaRPr lang="de-DE" sz="2400" dirty="0"/>
          </a:p>
          <a:p>
            <a:r>
              <a:rPr lang="de-DE" sz="2400" dirty="0"/>
              <a:t>M: Nominal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supply</a:t>
            </a:r>
            <a:r>
              <a:rPr lang="de-DE" sz="2400" dirty="0"/>
              <a:t>	P: Price </a:t>
            </a:r>
            <a:r>
              <a:rPr lang="de-DE" sz="2400" dirty="0" err="1"/>
              <a:t>level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487488" y="5157193"/>
                <a:ext cx="91837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u="sng" dirty="0"/>
                  <a:t>Money </a:t>
                </a:r>
                <a:r>
                  <a:rPr lang="de-DE" sz="2400" u="sng" dirty="0" err="1"/>
                  <a:t>market</a:t>
                </a:r>
                <a:r>
                  <a:rPr lang="de-DE" sz="2400" u="sng" dirty="0"/>
                  <a:t> </a:t>
                </a:r>
                <a:r>
                  <a:rPr lang="de-DE" sz="2400" u="sng" dirty="0" err="1"/>
                  <a:t>equilibrium</a:t>
                </a:r>
                <a:r>
                  <a:rPr lang="de-DE" sz="2400" u="sng" dirty="0"/>
                  <a:t>:</a:t>
                </a:r>
              </a:p>
              <a:p>
                <a:endParaRPr lang="de-DE" sz="2400" dirty="0"/>
              </a:p>
              <a:p>
                <a:pPr algn="ctr"/>
                <a:r>
                  <a:rPr lang="de-DE" sz="2400" dirty="0"/>
                  <a:t>m=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>
                    <a:latin typeface="Arial Unicode MS"/>
                    <a:ea typeface="Arial Unicode MS"/>
                    <a:cs typeface="Arial Unicode MS"/>
                  </a:rPr>
                  <a:t>⇒	M/P=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sz="2400" dirty="0"/>
                  <a:t>(Y, i=r+</a:t>
                </a:r>
                <a:r>
                  <a:rPr lang="el-GR" sz="2400" dirty="0"/>
                  <a:t>π</a:t>
                </a:r>
                <a:r>
                  <a:rPr lang="de-DE" sz="2400" baseline="30000" dirty="0"/>
                  <a:t>e </a:t>
                </a:r>
                <a:r>
                  <a:rPr lang="de-DE" sz="2400" dirty="0"/>
                  <a:t>)</a:t>
                </a: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5157193"/>
                <a:ext cx="9183716" cy="1200329"/>
              </a:xfrm>
              <a:prstGeom prst="rect">
                <a:avLst/>
              </a:prstGeom>
              <a:blipFill>
                <a:blip r:embed="rId3"/>
                <a:stretch>
                  <a:fillRect l="-995" t="-4061" b="-10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Shape 2">
            <a:extLst>
              <a:ext uri="{FF2B5EF4-FFF2-40B4-BE49-F238E27FC236}">
                <a16:creationId xmlns:a16="http://schemas.microsoft.com/office/drawing/2014/main" id="{06A5F8C6-641C-4512-AE4E-5C1AEC99322D}"/>
              </a:ext>
            </a:extLst>
          </p:cNvPr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Money Market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DA46A2-A254-9085-8F07-6FBC36A6323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E2AF5E-41C9-4421-B70E-8BD3EE3BBBDA}"/>
                  </a:ext>
                </a:extLst>
              </p14:cNvPr>
              <p14:cNvContentPartPr/>
              <p14:nvPr/>
            </p14:nvContentPartPr>
            <p14:xfrm>
              <a:off x="4105348" y="774487"/>
              <a:ext cx="2633760" cy="52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E2AF5E-41C9-4421-B70E-8BD3EE3BB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1028" y="770167"/>
                <a:ext cx="26424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4021742-3936-4A56-A790-E86602786637}"/>
                  </a:ext>
                </a:extLst>
              </p14:cNvPr>
              <p14:cNvContentPartPr/>
              <p14:nvPr/>
            </p14:nvContentPartPr>
            <p14:xfrm>
              <a:off x="6005068" y="2001007"/>
              <a:ext cx="211320" cy="27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4021742-3936-4A56-A790-E866027866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0748" y="1996687"/>
                <a:ext cx="219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C78C991-628B-4FEA-A9A6-1110F0186B59}"/>
                  </a:ext>
                </a:extLst>
              </p14:cNvPr>
              <p14:cNvContentPartPr/>
              <p14:nvPr/>
            </p14:nvContentPartPr>
            <p14:xfrm>
              <a:off x="4499548" y="1412407"/>
              <a:ext cx="1756440" cy="99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C78C991-628B-4FEA-A9A6-1110F0186B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5228" y="1408087"/>
                <a:ext cx="1765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65735C3-62CE-41DA-A2B2-D27171AB5BD2}"/>
                  </a:ext>
                </a:extLst>
              </p14:cNvPr>
              <p14:cNvContentPartPr/>
              <p14:nvPr/>
            </p14:nvContentPartPr>
            <p14:xfrm>
              <a:off x="6000388" y="1534807"/>
              <a:ext cx="285480" cy="380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65735C3-62CE-41DA-A2B2-D27171AB5B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6068" y="1530487"/>
                <a:ext cx="2941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FE31B0E-784D-483E-AFB4-6FE7C4EE40B6}"/>
                  </a:ext>
                </a:extLst>
              </p14:cNvPr>
              <p14:cNvContentPartPr/>
              <p14:nvPr/>
            </p14:nvContentPartPr>
            <p14:xfrm>
              <a:off x="4831108" y="1985527"/>
              <a:ext cx="2828880" cy="42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FE31B0E-784D-483E-AFB4-6FE7C4EE40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6788" y="1981207"/>
                <a:ext cx="2837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DE36E73-302F-47FA-9170-0D79DD0E79AA}"/>
                  </a:ext>
                </a:extLst>
              </p14:cNvPr>
              <p14:cNvContentPartPr/>
              <p14:nvPr/>
            </p14:nvContentPartPr>
            <p14:xfrm>
              <a:off x="5973028" y="3826207"/>
              <a:ext cx="317880" cy="553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DE36E73-302F-47FA-9170-0D79DD0E79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8708" y="3821887"/>
                <a:ext cx="32652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6E62A96-9009-4AA3-B47F-3560D499B927}"/>
                  </a:ext>
                </a:extLst>
              </p14:cNvPr>
              <p14:cNvContentPartPr/>
              <p14:nvPr/>
            </p14:nvContentPartPr>
            <p14:xfrm>
              <a:off x="5775028" y="6260887"/>
              <a:ext cx="451800" cy="57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6E62A96-9009-4AA3-B47F-3560D499B9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70708" y="6256567"/>
                <a:ext cx="46044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FB938CA-6A02-4FCF-96A8-674C272D052F}"/>
              </a:ext>
            </a:extLst>
          </p:cNvPr>
          <p:cNvGrpSpPr/>
          <p:nvPr/>
        </p:nvGrpSpPr>
        <p:grpSpPr>
          <a:xfrm>
            <a:off x="6183988" y="4854727"/>
            <a:ext cx="2334240" cy="1051920"/>
            <a:chOff x="6183988" y="4854727"/>
            <a:chExt cx="2334240" cy="10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BA25788-D603-4E78-8B02-036D49738C1F}"/>
                    </a:ext>
                  </a:extLst>
                </p14:cNvPr>
                <p14:cNvContentPartPr/>
                <p14:nvPr/>
              </p14:nvContentPartPr>
              <p14:xfrm>
                <a:off x="6237268" y="5538367"/>
                <a:ext cx="351720" cy="368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BA25788-D603-4E78-8B02-036D49738C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2948" y="5534047"/>
                  <a:ext cx="360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4BA4B6A-88B6-41DA-8B49-0C8B6BCD06B0}"/>
                    </a:ext>
                  </a:extLst>
                </p14:cNvPr>
                <p14:cNvContentPartPr/>
                <p14:nvPr/>
              </p14:nvContentPartPr>
              <p14:xfrm>
                <a:off x="6183988" y="5695327"/>
                <a:ext cx="22500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4BA4B6A-88B6-41DA-8B49-0C8B6BCD06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9668" y="5691007"/>
                  <a:ext cx="23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9899AA-383D-419A-9EDB-9ADB0017A5CE}"/>
                    </a:ext>
                  </a:extLst>
                </p14:cNvPr>
                <p14:cNvContentPartPr/>
                <p14:nvPr/>
              </p14:nvContentPartPr>
              <p14:xfrm>
                <a:off x="6696268" y="5268367"/>
                <a:ext cx="214920" cy="95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9899AA-383D-419A-9EDB-9ADB0017A5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1948" y="5264047"/>
                  <a:ext cx="22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AB89943-B3CA-43AF-8256-D7EAA96AF1CD}"/>
                    </a:ext>
                  </a:extLst>
                </p14:cNvPr>
                <p14:cNvContentPartPr/>
                <p14:nvPr/>
              </p14:nvContentPartPr>
              <p14:xfrm>
                <a:off x="6863668" y="5164687"/>
                <a:ext cx="19800" cy="5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AB89943-B3CA-43AF-8256-D7EAA96AF1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9348" y="5160367"/>
                  <a:ext cx="28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6D729E-25F7-4A0D-A56C-821EE1BD50B2}"/>
                    </a:ext>
                  </a:extLst>
                </p14:cNvPr>
                <p14:cNvContentPartPr/>
                <p14:nvPr/>
              </p14:nvContentPartPr>
              <p14:xfrm>
                <a:off x="6999028" y="5080447"/>
                <a:ext cx="225000" cy="183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6D729E-25F7-4A0D-A56C-821EE1BD50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94708" y="5076127"/>
                  <a:ext cx="23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C9F3A0-DAE4-4977-B739-0E4EF0A7FAE1}"/>
                    </a:ext>
                  </a:extLst>
                </p14:cNvPr>
                <p14:cNvContentPartPr/>
                <p14:nvPr/>
              </p14:nvContentPartPr>
              <p14:xfrm>
                <a:off x="7186588" y="5072167"/>
                <a:ext cx="39960" cy="35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C9F3A0-DAE4-4977-B739-0E4EF0A7FA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82268" y="5067847"/>
                  <a:ext cx="4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BE6C77-CD2D-4F08-8DD5-7D5A96035B51}"/>
                    </a:ext>
                  </a:extLst>
                </p14:cNvPr>
                <p14:cNvContentPartPr/>
                <p14:nvPr/>
              </p14:nvContentPartPr>
              <p14:xfrm>
                <a:off x="7220068" y="5107087"/>
                <a:ext cx="101520" cy="79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BE6C77-CD2D-4F08-8DD5-7D5A96035B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48" y="5102767"/>
                  <a:ext cx="110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63B941-2F75-44B1-869A-7DD9A9FBB96E}"/>
                    </a:ext>
                  </a:extLst>
                </p14:cNvPr>
                <p14:cNvContentPartPr/>
                <p14:nvPr/>
              </p14:nvContentPartPr>
              <p14:xfrm>
                <a:off x="7460188" y="5059927"/>
                <a:ext cx="155160" cy="64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63B941-2F75-44B1-869A-7DD9A9FBB9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5868" y="5055607"/>
                  <a:ext cx="16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3295320-BA19-48B9-B127-87F649782AE9}"/>
                    </a:ext>
                  </a:extLst>
                </p14:cNvPr>
                <p14:cNvContentPartPr/>
                <p14:nvPr/>
              </p14:nvContentPartPr>
              <p14:xfrm>
                <a:off x="7632268" y="5033647"/>
                <a:ext cx="716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3295320-BA19-48B9-B127-87F649782A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7948" y="5029327"/>
                  <a:ext cx="8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CE54AC6-C065-4FA1-BCBF-BF9EB55DFCA4}"/>
                    </a:ext>
                  </a:extLst>
                </p14:cNvPr>
                <p14:cNvContentPartPr/>
                <p14:nvPr/>
              </p14:nvContentPartPr>
              <p14:xfrm>
                <a:off x="7721188" y="4899367"/>
                <a:ext cx="221400" cy="185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CE54AC6-C065-4FA1-BCBF-BF9EB55DFC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6868" y="4895047"/>
                  <a:ext cx="23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6A19A3-0E6A-444C-A340-99F293331638}"/>
                    </a:ext>
                  </a:extLst>
                </p14:cNvPr>
                <p14:cNvContentPartPr/>
                <p14:nvPr/>
              </p14:nvContentPartPr>
              <p14:xfrm>
                <a:off x="8047348" y="4902607"/>
                <a:ext cx="167760" cy="96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6A19A3-0E6A-444C-A340-99F29333163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43028" y="4898287"/>
                  <a:ext cx="176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1245EBD-9111-423B-878D-79727C16A435}"/>
                    </a:ext>
                  </a:extLst>
                </p14:cNvPr>
                <p14:cNvContentPartPr/>
                <p14:nvPr/>
              </p14:nvContentPartPr>
              <p14:xfrm>
                <a:off x="8253988" y="4854727"/>
                <a:ext cx="108000" cy="101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1245EBD-9111-423B-878D-79727C16A4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9668" y="4850407"/>
                  <a:ext cx="116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F150A9D-9BFA-4901-B84E-B83A643E0284}"/>
                    </a:ext>
                  </a:extLst>
                </p14:cNvPr>
                <p14:cNvContentPartPr/>
                <p14:nvPr/>
              </p14:nvContentPartPr>
              <p14:xfrm>
                <a:off x="7216468" y="5326687"/>
                <a:ext cx="127080" cy="10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F150A9D-9BFA-4901-B84E-B83A643E02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12148" y="5322367"/>
                  <a:ext cx="135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FD0521B-1479-449C-AA55-FDB6BF4A6E5E}"/>
                    </a:ext>
                  </a:extLst>
                </p14:cNvPr>
                <p14:cNvContentPartPr/>
                <p14:nvPr/>
              </p14:nvContentPartPr>
              <p14:xfrm>
                <a:off x="7339588" y="5280247"/>
                <a:ext cx="100440" cy="12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FD0521B-1479-449C-AA55-FDB6BF4A6E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5268" y="5275927"/>
                  <a:ext cx="109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806E295-488C-4C07-ADBE-A676B7C60D3B}"/>
                    </a:ext>
                  </a:extLst>
                </p14:cNvPr>
                <p14:cNvContentPartPr/>
                <p14:nvPr/>
              </p14:nvContentPartPr>
              <p14:xfrm>
                <a:off x="7424908" y="5277727"/>
                <a:ext cx="96120" cy="104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806E295-488C-4C07-ADBE-A676B7C60D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20588" y="5273407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6D61395-DC44-4E55-BC59-AE841D2E25CE}"/>
                    </a:ext>
                  </a:extLst>
                </p14:cNvPr>
                <p14:cNvContentPartPr/>
                <p14:nvPr/>
              </p14:nvContentPartPr>
              <p14:xfrm>
                <a:off x="7527868" y="5257207"/>
                <a:ext cx="295200" cy="71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6D61395-DC44-4E55-BC59-AE841D2E25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23548" y="5252887"/>
                  <a:ext cx="30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614932F-4447-4366-A3AE-68D2FBF26F40}"/>
                    </a:ext>
                  </a:extLst>
                </p14:cNvPr>
                <p14:cNvContentPartPr/>
                <p14:nvPr/>
              </p14:nvContentPartPr>
              <p14:xfrm>
                <a:off x="7839628" y="5212207"/>
                <a:ext cx="61200" cy="57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614932F-4447-4366-A3AE-68D2FBF26F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35308" y="5207887"/>
                  <a:ext cx="69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007D33D-3616-4B45-B25C-2F8EBBF7298B}"/>
                    </a:ext>
                  </a:extLst>
                </p14:cNvPr>
                <p14:cNvContentPartPr/>
                <p14:nvPr/>
              </p14:nvContentPartPr>
              <p14:xfrm>
                <a:off x="8050948" y="5132647"/>
                <a:ext cx="27720" cy="126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007D33D-3616-4B45-B25C-2F8EBBF729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46628" y="5128327"/>
                  <a:ext cx="36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6609AB2-AB49-468A-8731-F0FF9A7F3281}"/>
                    </a:ext>
                  </a:extLst>
                </p14:cNvPr>
                <p14:cNvContentPartPr/>
                <p14:nvPr/>
              </p14:nvContentPartPr>
              <p14:xfrm>
                <a:off x="7962748" y="5077207"/>
                <a:ext cx="185040" cy="115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6609AB2-AB49-468A-8731-F0FF9A7F32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58428" y="5072887"/>
                  <a:ext cx="19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877FD8B-8897-4BF2-9ACB-670A192967CC}"/>
                    </a:ext>
                  </a:extLst>
                </p14:cNvPr>
                <p14:cNvContentPartPr/>
                <p14:nvPr/>
              </p14:nvContentPartPr>
              <p14:xfrm>
                <a:off x="8163988" y="5123647"/>
                <a:ext cx="116280" cy="46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877FD8B-8897-4BF2-9ACB-670A192967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9668" y="5119327"/>
                  <a:ext cx="124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56CBCD0-6155-4B27-BDA3-043136E84E9A}"/>
                    </a:ext>
                  </a:extLst>
                </p14:cNvPr>
                <p14:cNvContentPartPr/>
                <p14:nvPr/>
              </p14:nvContentPartPr>
              <p14:xfrm>
                <a:off x="8180188" y="5145967"/>
                <a:ext cx="107280" cy="35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56CBCD0-6155-4B27-BDA3-043136E84E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75868" y="5141647"/>
                  <a:ext cx="115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EFBF4C6-1164-4C4A-9720-50B176BA9DF9}"/>
                    </a:ext>
                  </a:extLst>
                </p14:cNvPr>
                <p14:cNvContentPartPr/>
                <p14:nvPr/>
              </p14:nvContentPartPr>
              <p14:xfrm>
                <a:off x="8298268" y="5023567"/>
                <a:ext cx="116640" cy="169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EFBF4C6-1164-4C4A-9720-50B176BA9D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93948" y="5019247"/>
                  <a:ext cx="125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34592F-DEA7-40AB-B5A9-370E0E8A9D08}"/>
                    </a:ext>
                  </a:extLst>
                </p14:cNvPr>
                <p14:cNvContentPartPr/>
                <p14:nvPr/>
              </p14:nvContentPartPr>
              <p14:xfrm>
                <a:off x="8388988" y="5022847"/>
                <a:ext cx="76320" cy="110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34592F-DEA7-40AB-B5A9-370E0E8A9D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4668" y="5018527"/>
                  <a:ext cx="8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5F9604-50F6-474D-93DA-0DD38BF45258}"/>
                    </a:ext>
                  </a:extLst>
                </p14:cNvPr>
                <p14:cNvContentPartPr/>
                <p14:nvPr/>
              </p14:nvContentPartPr>
              <p14:xfrm>
                <a:off x="8391508" y="5059207"/>
                <a:ext cx="126720" cy="4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5F9604-50F6-474D-93DA-0DD38BF452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7188" y="5054887"/>
                  <a:ext cx="135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9F87EF-ACD6-4D19-83BC-5C1BFF3A5BEA}"/>
                    </a:ext>
                  </a:extLst>
                </p14:cNvPr>
                <p14:cNvContentPartPr/>
                <p14:nvPr/>
              </p14:nvContentPartPr>
              <p14:xfrm>
                <a:off x="7380628" y="5562127"/>
                <a:ext cx="146880" cy="51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9F87EF-ACD6-4D19-83BC-5C1BFF3A5B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76308" y="5557807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CC497D7-CB71-4A2F-A141-E268C1C6AA93}"/>
                    </a:ext>
                  </a:extLst>
                </p14:cNvPr>
                <p14:cNvContentPartPr/>
                <p14:nvPr/>
              </p14:nvContentPartPr>
              <p14:xfrm>
                <a:off x="7501228" y="5449087"/>
                <a:ext cx="18360" cy="12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CC497D7-CB71-4A2F-A141-E268C1C6AA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96908" y="5444767"/>
                  <a:ext cx="27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EE25451-D085-499B-ABFC-858D43820677}"/>
                    </a:ext>
                  </a:extLst>
                </p14:cNvPr>
                <p14:cNvContentPartPr/>
                <p14:nvPr/>
              </p14:nvContentPartPr>
              <p14:xfrm>
                <a:off x="7600228" y="5423887"/>
                <a:ext cx="228960" cy="14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EE25451-D085-499B-ABFC-858D438206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5908" y="5419567"/>
                  <a:ext cx="23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771D607-17F4-4BB7-93C7-755ADEB3084B}"/>
                    </a:ext>
                  </a:extLst>
                </p14:cNvPr>
                <p14:cNvContentPartPr/>
                <p14:nvPr/>
              </p14:nvContentPartPr>
              <p14:xfrm>
                <a:off x="7878148" y="5409127"/>
                <a:ext cx="99720" cy="74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771D607-17F4-4BB7-93C7-755ADEB308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3828" y="5404807"/>
                  <a:ext cx="108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253D7A1-8A6F-44C4-BAF2-DEDCC0ADD8DA}"/>
                    </a:ext>
                  </a:extLst>
                </p14:cNvPr>
                <p14:cNvContentPartPr/>
                <p14:nvPr/>
              </p14:nvContentPartPr>
              <p14:xfrm>
                <a:off x="7956988" y="5340367"/>
                <a:ext cx="81720" cy="112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253D7A1-8A6F-44C4-BAF2-DEDCC0ADD8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52668" y="5336047"/>
                  <a:ext cx="90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AAD165-8573-4622-9C8F-774C9BE47807}"/>
                    </a:ext>
                  </a:extLst>
                </p14:cNvPr>
                <p14:cNvContentPartPr/>
                <p14:nvPr/>
              </p14:nvContentPartPr>
              <p14:xfrm>
                <a:off x="8036548" y="5334967"/>
                <a:ext cx="104760" cy="83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AAD165-8573-4622-9C8F-774C9BE478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32228" y="5330647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4D558B-C2D7-447D-9D81-A52D81370B70}"/>
                    </a:ext>
                  </a:extLst>
                </p14:cNvPr>
                <p14:cNvContentPartPr/>
                <p14:nvPr/>
              </p14:nvContentPartPr>
              <p14:xfrm>
                <a:off x="8126908" y="5254327"/>
                <a:ext cx="10476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4D558B-C2D7-447D-9D81-A52D81370B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22588" y="5250007"/>
                  <a:ext cx="11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D8FF3C5-DE2F-49B8-AFAE-692E220D87FC}"/>
                    </a:ext>
                  </a:extLst>
                </p14:cNvPr>
                <p14:cNvContentPartPr/>
                <p14:nvPr/>
              </p14:nvContentPartPr>
              <p14:xfrm>
                <a:off x="8239228" y="5284567"/>
                <a:ext cx="201960" cy="109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D8FF3C5-DE2F-49B8-AFAE-692E220D87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34908" y="5280247"/>
                  <a:ext cx="21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C69958-5211-4260-B0CE-B42A9B6458EC}"/>
                    </a:ext>
                  </a:extLst>
                </p14:cNvPr>
                <p14:cNvContentPartPr/>
                <p14:nvPr/>
              </p14:nvContentPartPr>
              <p14:xfrm>
                <a:off x="8424628" y="5205367"/>
                <a:ext cx="360" cy="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C69958-5211-4260-B0CE-B42A9B6458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0308" y="5201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84A86DA-A4CD-4194-A56A-803E02F69DEA}"/>
                  </a:ext>
                </a:extLst>
              </p14:cNvPr>
              <p14:cNvContentPartPr/>
              <p14:nvPr/>
            </p14:nvContentPartPr>
            <p14:xfrm>
              <a:off x="5810668" y="6274207"/>
              <a:ext cx="381960" cy="385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84A86DA-A4CD-4194-A56A-803E02F69DE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06348" y="6269887"/>
                <a:ext cx="390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6CF9CCE-B280-4C92-814C-7ADB0BD9DDA4}"/>
                  </a:ext>
                </a:extLst>
              </p14:cNvPr>
              <p14:cNvContentPartPr/>
              <p14:nvPr/>
            </p14:nvContentPartPr>
            <p14:xfrm>
              <a:off x="6582868" y="6337927"/>
              <a:ext cx="1690920" cy="277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6CF9CCE-B280-4C92-814C-7ADB0BD9DD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78548" y="6333607"/>
                <a:ext cx="16995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502E4D5-A1D2-40B4-B9FD-EBF9577331A4}"/>
              </a:ext>
            </a:extLst>
          </p:cNvPr>
          <p:cNvGrpSpPr/>
          <p:nvPr/>
        </p:nvGrpSpPr>
        <p:grpSpPr>
          <a:xfrm>
            <a:off x="5949268" y="1260847"/>
            <a:ext cx="1664280" cy="927360"/>
            <a:chOff x="5949268" y="1260847"/>
            <a:chExt cx="166428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0AE838D-A0F3-4BB3-8740-D97C1C87F5DF}"/>
                    </a:ext>
                  </a:extLst>
                </p14:cNvPr>
                <p14:cNvContentPartPr/>
                <p14:nvPr/>
              </p14:nvContentPartPr>
              <p14:xfrm>
                <a:off x="6465148" y="1924327"/>
                <a:ext cx="820800" cy="10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0AE838D-A0F3-4BB3-8740-D97C1C87F5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60828" y="1920007"/>
                  <a:ext cx="82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4AB5667-074C-4D4C-853E-9D7AD7E136C8}"/>
                    </a:ext>
                  </a:extLst>
                </p14:cNvPr>
                <p14:cNvContentPartPr/>
                <p14:nvPr/>
              </p14:nvContentPartPr>
              <p14:xfrm>
                <a:off x="6715348" y="1633087"/>
                <a:ext cx="358920" cy="10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4AB5667-074C-4D4C-853E-9D7AD7E136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1028" y="1628767"/>
                  <a:ext cx="367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BD6C697-FD69-4FAB-B956-2A658B7C3D46}"/>
                    </a:ext>
                  </a:extLst>
                </p14:cNvPr>
                <p14:cNvContentPartPr/>
                <p14:nvPr/>
              </p14:nvContentPartPr>
              <p14:xfrm>
                <a:off x="5949268" y="1398007"/>
                <a:ext cx="429840" cy="766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BD6C697-FD69-4FAB-B956-2A658B7C3D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44948" y="1393687"/>
                  <a:ext cx="4384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A553D8-C198-4E11-896A-460A5738CF50}"/>
                    </a:ext>
                  </a:extLst>
                </p14:cNvPr>
                <p14:cNvContentPartPr/>
                <p14:nvPr/>
              </p14:nvContentPartPr>
              <p14:xfrm>
                <a:off x="6294508" y="1260847"/>
                <a:ext cx="1319040" cy="92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A553D8-C198-4E11-896A-460A5738CF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0188" y="1256527"/>
                  <a:ext cx="1327680" cy="9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617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55816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Die LM-</a:t>
            </a:r>
            <a:r>
              <a:rPr lang="de-DE" sz="2903" b="1" dirty="0" err="1"/>
              <a:t>Curve</a:t>
            </a:r>
            <a:endParaRPr lang="de-DE" sz="2903" b="1" dirty="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95782" y="4018356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902737" y="4075243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2727022" y="904818"/>
            <a:ext cx="0" cy="306771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 flipH="1" flipV="1">
            <a:off x="1295782" y="2581371"/>
            <a:ext cx="5585879" cy="12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420673" y="1797561"/>
            <a:ext cx="3244664" cy="1940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>
          <a:xfrm>
            <a:off x="2008530" y="1666926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4" y="2413862"/>
                <a:ext cx="400174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41"/>
          <p:cNvCxnSpPr/>
          <p:nvPr/>
        </p:nvCxnSpPr>
        <p:spPr>
          <a:xfrm flipH="1">
            <a:off x="1290038" y="1552938"/>
            <a:ext cx="6779065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4"/>
              <p:cNvSpPr txBox="1"/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973286"/>
                <a:ext cx="395300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54" y="283460"/>
                <a:ext cx="587857" cy="561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96056" y="935530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0"/>
          <p:cNvCxnSpPr/>
          <p:nvPr/>
        </p:nvCxnSpPr>
        <p:spPr>
          <a:xfrm>
            <a:off x="2335118" y="1340338"/>
            <a:ext cx="3047868" cy="1853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>
            <a:off x="5824743" y="400655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824743" y="89301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4"/>
          <p:cNvSpPr txBox="1"/>
          <p:nvPr/>
        </p:nvSpPr>
        <p:spPr>
          <a:xfrm>
            <a:off x="898133" y="1001952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28" name="Straight Connector 11"/>
          <p:cNvCxnSpPr/>
          <p:nvPr/>
        </p:nvCxnSpPr>
        <p:spPr>
          <a:xfrm flipH="1">
            <a:off x="1290039" y="2112350"/>
            <a:ext cx="619120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4"/>
              <p:cNvSpPr txBox="1"/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9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33" y="1385429"/>
                <a:ext cx="400174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3"/>
              <p:cNvSpPr txBox="1"/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62" y="3418700"/>
                <a:ext cx="1045080" cy="343620"/>
              </a:xfrm>
              <a:prstGeom prst="rect">
                <a:avLst/>
              </a:prstGeom>
              <a:blipFill>
                <a:blip r:embed="rId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/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28" y="2670810"/>
                <a:ext cx="1045080" cy="343620"/>
              </a:xfrm>
              <a:prstGeom prst="rect">
                <a:avLst/>
              </a:prstGeom>
              <a:blipFill>
                <a:blip r:embed="rId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3"/>
              <p:cNvSpPr txBox="1"/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47" y="3475589"/>
                <a:ext cx="1045080" cy="343620"/>
              </a:xfrm>
              <a:prstGeom prst="rect">
                <a:avLst/>
              </a:prstGeom>
              <a:blipFill>
                <a:blip r:embed="rId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6711389" y="4049068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310973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897999" y="4075790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cxnSp>
        <p:nvCxnSpPr>
          <p:cNvPr id="37" name="Straight Connector 11"/>
          <p:cNvCxnSpPr/>
          <p:nvPr/>
        </p:nvCxnSpPr>
        <p:spPr>
          <a:xfrm flipV="1">
            <a:off x="6881660" y="2593696"/>
            <a:ext cx="0" cy="13788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6580754" y="1169460"/>
            <a:ext cx="1991556" cy="1755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"/>
          <p:cNvCxnSpPr/>
          <p:nvPr/>
        </p:nvCxnSpPr>
        <p:spPr>
          <a:xfrm flipV="1">
            <a:off x="7481245" y="2096756"/>
            <a:ext cx="0" cy="18757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"/>
          <p:cNvCxnSpPr/>
          <p:nvPr/>
        </p:nvCxnSpPr>
        <p:spPr>
          <a:xfrm flipV="1">
            <a:off x="8093270" y="1599817"/>
            <a:ext cx="0" cy="24067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653455" y="936635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963201" y="713819"/>
            <a:ext cx="144783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964C1EE6-5DA6-45CC-8062-1BABE276767F}"/>
              </a:ext>
            </a:extLst>
          </p:cNvPr>
          <p:cNvSpPr txBox="1"/>
          <p:nvPr/>
        </p:nvSpPr>
        <p:spPr>
          <a:xfrm>
            <a:off x="5487486" y="9586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4472D65-7DDE-8B38-EE7F-0C66171260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6948331-0FD6-48F6-90E9-9B89BF43B790}"/>
                  </a:ext>
                </a:extLst>
              </p14:cNvPr>
              <p14:cNvContentPartPr/>
              <p14:nvPr/>
            </p14:nvContentPartPr>
            <p14:xfrm>
              <a:off x="7593748" y="484327"/>
              <a:ext cx="2162160" cy="849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6948331-0FD6-48F6-90E9-9B89BF43B7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9428" y="480007"/>
                <a:ext cx="217080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314AD8D-27D5-4953-943B-A5ED559CF9A6}"/>
                  </a:ext>
                </a:extLst>
              </p14:cNvPr>
              <p14:cNvContentPartPr/>
              <p14:nvPr/>
            </p14:nvContentPartPr>
            <p14:xfrm>
              <a:off x="4758028" y="4717207"/>
              <a:ext cx="1931400" cy="360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314AD8D-27D5-4953-943B-A5ED559CF9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3708" y="4712887"/>
                <a:ext cx="1940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225DEDD5-25F3-442E-91FC-0A9383F840D2}"/>
                  </a:ext>
                </a:extLst>
              </p14:cNvPr>
              <p14:cNvContentPartPr/>
              <p14:nvPr/>
            </p14:nvContentPartPr>
            <p14:xfrm>
              <a:off x="2919508" y="4820887"/>
              <a:ext cx="531360" cy="7761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225DEDD5-25F3-442E-91FC-0A9383F840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5188" y="4816567"/>
                <a:ext cx="54000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702E4FC1-FAC1-4BE4-8229-625CF63043AE}"/>
                  </a:ext>
                </a:extLst>
              </p14:cNvPr>
              <p14:cNvContentPartPr/>
              <p14:nvPr/>
            </p14:nvContentPartPr>
            <p14:xfrm>
              <a:off x="3000508" y="5523967"/>
              <a:ext cx="420840" cy="4032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702E4FC1-FAC1-4BE4-8229-625CF6304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6188" y="5519647"/>
                <a:ext cx="4294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AAC40F8-12CE-4DD1-8C3D-F8455FE2F59F}"/>
              </a:ext>
            </a:extLst>
          </p:cNvPr>
          <p:cNvGrpSpPr/>
          <p:nvPr/>
        </p:nvGrpSpPr>
        <p:grpSpPr>
          <a:xfrm>
            <a:off x="478708" y="4339927"/>
            <a:ext cx="6775200" cy="1595160"/>
            <a:chOff x="478708" y="4339927"/>
            <a:chExt cx="6775200" cy="15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82BA12-0B4F-48E6-9718-3A95A5FC9CDD}"/>
                    </a:ext>
                  </a:extLst>
                </p14:cNvPr>
                <p14:cNvContentPartPr/>
                <p14:nvPr/>
              </p14:nvContentPartPr>
              <p14:xfrm>
                <a:off x="4808428" y="4473127"/>
                <a:ext cx="16920" cy="182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82BA12-0B4F-48E6-9718-3A95A5FC9C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4108" y="4468807"/>
                  <a:ext cx="25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12EE75A-CAF0-4C86-9FF7-DBF795584100}"/>
                    </a:ext>
                  </a:extLst>
                </p14:cNvPr>
                <p14:cNvContentPartPr/>
                <p14:nvPr/>
              </p14:nvContentPartPr>
              <p14:xfrm>
                <a:off x="4760908" y="4547287"/>
                <a:ext cx="127440" cy="7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12EE75A-CAF0-4C86-9FF7-DBF7955841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6588" y="4542967"/>
                  <a:ext cx="136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BD5D238-DE00-4B04-8931-696C59CFC9C7}"/>
                    </a:ext>
                  </a:extLst>
                </p14:cNvPr>
                <p14:cNvContentPartPr/>
                <p14:nvPr/>
              </p14:nvContentPartPr>
              <p14:xfrm>
                <a:off x="4868908" y="4547287"/>
                <a:ext cx="90360" cy="52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BD5D238-DE00-4B04-8931-696C59CFC9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4588" y="4542967"/>
                  <a:ext cx="99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724BA3A-A361-4648-9884-373A9BAB13D6}"/>
                    </a:ext>
                  </a:extLst>
                </p14:cNvPr>
                <p14:cNvContentPartPr/>
                <p14:nvPr/>
              </p14:nvContentPartPr>
              <p14:xfrm>
                <a:off x="4979068" y="4478167"/>
                <a:ext cx="92880" cy="136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724BA3A-A361-4648-9884-373A9BAB13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4748" y="4473847"/>
                  <a:ext cx="101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49652EF-285D-4F15-B5F0-3B1BB77D86A0}"/>
                    </a:ext>
                  </a:extLst>
                </p14:cNvPr>
                <p14:cNvContentPartPr/>
                <p14:nvPr/>
              </p14:nvContentPartPr>
              <p14:xfrm>
                <a:off x="5109748" y="4462687"/>
                <a:ext cx="209160" cy="151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49652EF-285D-4F15-B5F0-3B1BB77D86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5428" y="4458367"/>
                  <a:ext cx="21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9D18AFD-5179-488A-BD8A-E33B8BFC3954}"/>
                    </a:ext>
                  </a:extLst>
                </p14:cNvPr>
                <p14:cNvContentPartPr/>
                <p14:nvPr/>
              </p14:nvContentPartPr>
              <p14:xfrm>
                <a:off x="5559028" y="4502647"/>
                <a:ext cx="200880" cy="141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9D18AFD-5179-488A-BD8A-E33B8BFC39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4708" y="4498327"/>
                  <a:ext cx="20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BF1DBFC-6D90-457F-8180-1DE4AB363C0A}"/>
                    </a:ext>
                  </a:extLst>
                </p14:cNvPr>
                <p14:cNvContentPartPr/>
                <p14:nvPr/>
              </p14:nvContentPartPr>
              <p14:xfrm>
                <a:off x="5814268" y="4452967"/>
                <a:ext cx="444960" cy="241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BF1DBFC-6D90-457F-8180-1DE4AB363C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9948" y="4448647"/>
                  <a:ext cx="453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78E7BF7-606B-40EE-9793-0ABA40CB3E26}"/>
                    </a:ext>
                  </a:extLst>
                </p14:cNvPr>
                <p14:cNvContentPartPr/>
                <p14:nvPr/>
              </p14:nvContentPartPr>
              <p14:xfrm>
                <a:off x="6281548" y="4455847"/>
                <a:ext cx="165600" cy="16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78E7BF7-606B-40EE-9793-0ABA40CB3E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7228" y="4451527"/>
                  <a:ext cx="174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2DBCA1A-423A-4479-9629-2F2D362F3322}"/>
                    </a:ext>
                  </a:extLst>
                </p14:cNvPr>
                <p14:cNvContentPartPr/>
                <p14:nvPr/>
              </p14:nvContentPartPr>
              <p14:xfrm>
                <a:off x="6424828" y="4455127"/>
                <a:ext cx="52920" cy="57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2DBCA1A-423A-4479-9629-2F2D362F33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0508" y="4450807"/>
                  <a:ext cx="61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E8AD56E-1174-40EA-952F-FAA546F14212}"/>
                    </a:ext>
                  </a:extLst>
                </p14:cNvPr>
                <p14:cNvContentPartPr/>
                <p14:nvPr/>
              </p14:nvContentPartPr>
              <p14:xfrm>
                <a:off x="6493228" y="4405807"/>
                <a:ext cx="233640" cy="182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E8AD56E-1174-40EA-952F-FAA546F142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88908" y="4401487"/>
                  <a:ext cx="242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42C25C-6B0A-4C1A-8802-70983964C5A5}"/>
                    </a:ext>
                  </a:extLst>
                </p14:cNvPr>
                <p14:cNvContentPartPr/>
                <p14:nvPr/>
              </p14:nvContentPartPr>
              <p14:xfrm>
                <a:off x="5803468" y="4388527"/>
                <a:ext cx="10080" cy="24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42C25C-6B0A-4C1A-8802-70983964C5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99148" y="4384207"/>
                  <a:ext cx="1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FFD1C3E-AA61-446E-89B2-C9392FEAD97C}"/>
                    </a:ext>
                  </a:extLst>
                </p14:cNvPr>
                <p14:cNvContentPartPr/>
                <p14:nvPr/>
              </p14:nvContentPartPr>
              <p14:xfrm>
                <a:off x="2740948" y="4682287"/>
                <a:ext cx="198000" cy="16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FFD1C3E-AA61-446E-89B2-C9392FEAD9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36628" y="4677967"/>
                  <a:ext cx="206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6D0948-4385-43C6-8867-F9D9C9C123B3}"/>
                    </a:ext>
                  </a:extLst>
                </p14:cNvPr>
                <p14:cNvContentPartPr/>
                <p14:nvPr/>
              </p14:nvContentPartPr>
              <p14:xfrm>
                <a:off x="2745628" y="4718647"/>
                <a:ext cx="176760" cy="5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6D0948-4385-43C6-8867-F9D9C9C123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1308" y="4714327"/>
                  <a:ext cx="185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7964147-CECC-4F03-A8F7-481D30E7CC70}"/>
                    </a:ext>
                  </a:extLst>
                </p14:cNvPr>
                <p14:cNvContentPartPr/>
                <p14:nvPr/>
              </p14:nvContentPartPr>
              <p14:xfrm>
                <a:off x="2897908" y="4613527"/>
                <a:ext cx="156240" cy="192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7964147-CECC-4F03-A8F7-481D30E7CC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93588" y="4609207"/>
                  <a:ext cx="164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C74354-A200-4E51-9F37-CDBA6C664992}"/>
                    </a:ext>
                  </a:extLst>
                </p14:cNvPr>
                <p14:cNvContentPartPr/>
                <p14:nvPr/>
              </p14:nvContentPartPr>
              <p14:xfrm>
                <a:off x="3201388" y="4625407"/>
                <a:ext cx="12240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C74354-A200-4E51-9F37-CDBA6C6649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97068" y="4621087"/>
                  <a:ext cx="13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D40005-EE8F-4D4C-9462-26B75CF40A72}"/>
                    </a:ext>
                  </a:extLst>
                </p14:cNvPr>
                <p14:cNvContentPartPr/>
                <p14:nvPr/>
              </p14:nvContentPartPr>
              <p14:xfrm>
                <a:off x="3337828" y="4644127"/>
                <a:ext cx="109080" cy="109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D40005-EE8F-4D4C-9462-26B75CF40A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33508" y="4639807"/>
                  <a:ext cx="117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0E3DC6-CE8A-46AC-A87F-5C7F9B14AF49}"/>
                    </a:ext>
                  </a:extLst>
                </p14:cNvPr>
                <p14:cNvContentPartPr/>
                <p14:nvPr/>
              </p14:nvContentPartPr>
              <p14:xfrm>
                <a:off x="3521788" y="4548367"/>
                <a:ext cx="25920" cy="178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0E3DC6-CE8A-46AC-A87F-5C7F9B14AF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7468" y="4544047"/>
                  <a:ext cx="34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473117-6F0F-4C4B-A18F-287D1C275BC5}"/>
                    </a:ext>
                  </a:extLst>
                </p14:cNvPr>
                <p14:cNvContentPartPr/>
                <p14:nvPr/>
              </p14:nvContentPartPr>
              <p14:xfrm>
                <a:off x="3573268" y="4635127"/>
                <a:ext cx="90720" cy="7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473117-6F0F-4C4B-A18F-287D1C275B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8948" y="4630807"/>
                  <a:ext cx="9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23ACE3D-7A9C-4FCD-9C38-26F55885298E}"/>
                    </a:ext>
                  </a:extLst>
                </p14:cNvPr>
                <p14:cNvContentPartPr/>
                <p14:nvPr/>
              </p14:nvContentPartPr>
              <p14:xfrm>
                <a:off x="3685228" y="4628647"/>
                <a:ext cx="109080" cy="79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23ACE3D-7A9C-4FCD-9C38-26F558852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0908" y="4624327"/>
                  <a:ext cx="117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48BA2F4-5DF7-4CB4-8EBA-3F1B80C9D4E8}"/>
                    </a:ext>
                  </a:extLst>
                </p14:cNvPr>
                <p14:cNvContentPartPr/>
                <p14:nvPr/>
              </p14:nvContentPartPr>
              <p14:xfrm>
                <a:off x="3793588" y="4500847"/>
                <a:ext cx="48960" cy="167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48BA2F4-5DF7-4CB4-8EBA-3F1B80C9D4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9268" y="4496527"/>
                  <a:ext cx="57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11E3D53-A37B-452A-B402-009398306D91}"/>
                    </a:ext>
                  </a:extLst>
                </p14:cNvPr>
                <p14:cNvContentPartPr/>
                <p14:nvPr/>
              </p14:nvContentPartPr>
              <p14:xfrm>
                <a:off x="3855508" y="4517767"/>
                <a:ext cx="261720" cy="159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11E3D53-A37B-452A-B402-009398306D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51188" y="4513447"/>
                  <a:ext cx="270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89C75CC-F689-409D-94CF-1B0A9701EBFC}"/>
                    </a:ext>
                  </a:extLst>
                </p14:cNvPr>
                <p14:cNvContentPartPr/>
                <p14:nvPr/>
              </p14:nvContentPartPr>
              <p14:xfrm>
                <a:off x="4314868" y="4491487"/>
                <a:ext cx="205200" cy="14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89C75CC-F689-409D-94CF-1B0A9701EB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0548" y="448716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6FF7F8-70AC-418F-A586-AE75E3B3AF23}"/>
                    </a:ext>
                  </a:extLst>
                </p14:cNvPr>
                <p14:cNvContentPartPr/>
                <p14:nvPr/>
              </p14:nvContentPartPr>
              <p14:xfrm>
                <a:off x="539548" y="5252167"/>
                <a:ext cx="184680" cy="3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6FF7F8-70AC-418F-A586-AE75E3B3AF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228" y="5247847"/>
                  <a:ext cx="193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677E62-0568-4238-AE69-B99B353A392E}"/>
                    </a:ext>
                  </a:extLst>
                </p14:cNvPr>
                <p14:cNvContentPartPr/>
                <p14:nvPr/>
              </p14:nvContentPartPr>
              <p14:xfrm>
                <a:off x="561148" y="5253607"/>
                <a:ext cx="20664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677E62-0568-4238-AE69-B99B353A39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6828" y="5249287"/>
                  <a:ext cx="21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75C0255-E864-4EFF-BBEF-21A334DB609D}"/>
                    </a:ext>
                  </a:extLst>
                </p14:cNvPr>
                <p14:cNvContentPartPr/>
                <p14:nvPr/>
              </p14:nvContentPartPr>
              <p14:xfrm>
                <a:off x="689308" y="5183767"/>
                <a:ext cx="153000" cy="19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75C0255-E864-4EFF-BBEF-21A334DB60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988" y="5179447"/>
                  <a:ext cx="161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E0056E3-5221-4826-B331-D73DFF7261BA}"/>
                    </a:ext>
                  </a:extLst>
                </p14:cNvPr>
                <p14:cNvContentPartPr/>
                <p14:nvPr/>
              </p14:nvContentPartPr>
              <p14:xfrm>
                <a:off x="478708" y="4339927"/>
                <a:ext cx="589680" cy="741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E0056E3-5221-4826-B331-D73DFF7261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4388" y="4335607"/>
                  <a:ext cx="59832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A33171-2A70-4121-85F1-C33C05797ECF}"/>
                    </a:ext>
                  </a:extLst>
                </p14:cNvPr>
                <p14:cNvContentPartPr/>
                <p14:nvPr/>
              </p14:nvContentPartPr>
              <p14:xfrm>
                <a:off x="1179268" y="5176567"/>
                <a:ext cx="277920" cy="246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A33171-2A70-4121-85F1-C33C05797E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4948" y="5172247"/>
                  <a:ext cx="286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58EC97D-0698-49B1-B8C0-F55F2FE0BB6B}"/>
                    </a:ext>
                  </a:extLst>
                </p14:cNvPr>
                <p14:cNvContentPartPr/>
                <p14:nvPr/>
              </p14:nvContentPartPr>
              <p14:xfrm>
                <a:off x="710548" y="4504447"/>
                <a:ext cx="142200" cy="164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58EC97D-0698-49B1-B8C0-F55F2FE0BB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6228" y="4500127"/>
                  <a:ext cx="150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0376B9E-792E-4FA1-9D95-35911A082028}"/>
                    </a:ext>
                  </a:extLst>
                </p14:cNvPr>
                <p14:cNvContentPartPr/>
                <p14:nvPr/>
              </p14:nvContentPartPr>
              <p14:xfrm>
                <a:off x="613708" y="4721887"/>
                <a:ext cx="317160" cy="21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0376B9E-792E-4FA1-9D95-35911A0820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388" y="4717567"/>
                  <a:ext cx="32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9375726-F260-4B86-807E-96CB5FA9CE2D}"/>
                    </a:ext>
                  </a:extLst>
                </p14:cNvPr>
                <p14:cNvContentPartPr/>
                <p14:nvPr/>
              </p14:nvContentPartPr>
              <p14:xfrm>
                <a:off x="668788" y="4844287"/>
                <a:ext cx="55440" cy="158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9375726-F260-4B86-807E-96CB5FA9CE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4468" y="4839967"/>
                  <a:ext cx="64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5C2636-8C6B-4B5B-B856-B78CB5A6679A}"/>
                    </a:ext>
                  </a:extLst>
                </p14:cNvPr>
                <p14:cNvContentPartPr/>
                <p14:nvPr/>
              </p14:nvContentPartPr>
              <p14:xfrm>
                <a:off x="603628" y="4816927"/>
                <a:ext cx="225000" cy="83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5C2636-8C6B-4B5B-B856-B78CB5A667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9308" y="4812607"/>
                  <a:ext cx="23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864824F-2387-41A1-92FE-C103CAFDE5EC}"/>
                    </a:ext>
                  </a:extLst>
                </p14:cNvPr>
                <p14:cNvContentPartPr/>
                <p14:nvPr/>
              </p14:nvContentPartPr>
              <p14:xfrm>
                <a:off x="1114828" y="4714327"/>
                <a:ext cx="157320" cy="6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864824F-2387-41A1-92FE-C103CAFDE5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508" y="4710007"/>
                  <a:ext cx="165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920C9F-B86A-4479-BF94-2F8B052C10F3}"/>
                    </a:ext>
                  </a:extLst>
                </p14:cNvPr>
                <p14:cNvContentPartPr/>
                <p14:nvPr/>
              </p14:nvContentPartPr>
              <p14:xfrm>
                <a:off x="1092868" y="4758607"/>
                <a:ext cx="181440" cy="17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920C9F-B86A-4479-BF94-2F8B052C10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548" y="4754287"/>
                  <a:ext cx="19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F17279-142C-489B-B963-744BD944C456}"/>
                    </a:ext>
                  </a:extLst>
                </p14:cNvPr>
                <p14:cNvContentPartPr/>
                <p14:nvPr/>
              </p14:nvContentPartPr>
              <p14:xfrm>
                <a:off x="1411468" y="4571407"/>
                <a:ext cx="178200" cy="21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F17279-142C-489B-B963-744BD944C4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7148" y="4567087"/>
                  <a:ext cx="186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98C0466-629E-4515-8CA1-2C1E1E04B783}"/>
                    </a:ext>
                  </a:extLst>
                </p14:cNvPr>
                <p14:cNvContentPartPr/>
                <p14:nvPr/>
              </p14:nvContentPartPr>
              <p14:xfrm>
                <a:off x="1698388" y="4491127"/>
                <a:ext cx="106560" cy="29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98C0466-629E-4515-8CA1-2C1E1E04B7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4068" y="4486807"/>
                  <a:ext cx="115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2BBEF5C-487B-443C-B4E7-236E83882900}"/>
                    </a:ext>
                  </a:extLst>
                </p14:cNvPr>
                <p14:cNvContentPartPr/>
                <p14:nvPr/>
              </p14:nvContentPartPr>
              <p14:xfrm>
                <a:off x="1892788" y="4629007"/>
                <a:ext cx="129240" cy="79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2BBEF5C-487B-443C-B4E7-236E838829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88468" y="4624687"/>
                  <a:ext cx="137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72CBCE7-A9B8-46C5-8405-5AE8524A8658}"/>
                    </a:ext>
                  </a:extLst>
                </p14:cNvPr>
                <p14:cNvContentPartPr/>
                <p14:nvPr/>
              </p14:nvContentPartPr>
              <p14:xfrm>
                <a:off x="1940308" y="4630087"/>
                <a:ext cx="87840" cy="195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72CBCE7-A9B8-46C5-8405-5AE8524A86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5988" y="4625767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E67283-3D2F-499B-82FD-66CB1A9D6604}"/>
                    </a:ext>
                  </a:extLst>
                </p14:cNvPr>
                <p14:cNvContentPartPr/>
                <p14:nvPr/>
              </p14:nvContentPartPr>
              <p14:xfrm>
                <a:off x="2120668" y="4713247"/>
                <a:ext cx="12600" cy="88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E67283-3D2F-499B-82FD-66CB1A9D66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16348" y="4708927"/>
                  <a:ext cx="2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EAC2A7-48A6-410F-8E10-A15CBC5EF43E}"/>
                    </a:ext>
                  </a:extLst>
                </p14:cNvPr>
                <p14:cNvContentPartPr/>
                <p14:nvPr/>
              </p14:nvContentPartPr>
              <p14:xfrm>
                <a:off x="2278708" y="4595527"/>
                <a:ext cx="76320" cy="92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EAC2A7-48A6-410F-8E10-A15CBC5EF4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74388" y="4591207"/>
                  <a:ext cx="84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0514EC-8F98-4726-9501-AC9E3A746243}"/>
                    </a:ext>
                  </a:extLst>
                </p14:cNvPr>
                <p14:cNvContentPartPr/>
                <p14:nvPr/>
              </p14:nvContentPartPr>
              <p14:xfrm>
                <a:off x="2259988" y="4493647"/>
                <a:ext cx="28080" cy="19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0514EC-8F98-4726-9501-AC9E3A7462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5668" y="4489327"/>
                  <a:ext cx="3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A7443E-5DFC-47D1-9488-8ABEE3564E77}"/>
                    </a:ext>
                  </a:extLst>
                </p14:cNvPr>
                <p14:cNvContentPartPr/>
                <p14:nvPr/>
              </p14:nvContentPartPr>
              <p14:xfrm>
                <a:off x="2323348" y="4467007"/>
                <a:ext cx="160560" cy="363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A7443E-5DFC-47D1-9488-8ABEE3564E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19028" y="4462687"/>
                  <a:ext cx="169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22767EA-77AD-47AB-A413-BF0265365641}"/>
                    </a:ext>
                  </a:extLst>
                </p14:cNvPr>
                <p14:cNvContentPartPr/>
                <p14:nvPr/>
              </p14:nvContentPartPr>
              <p14:xfrm>
                <a:off x="1829068" y="4861567"/>
                <a:ext cx="201960" cy="6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22767EA-77AD-47AB-A413-BF02653656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24748" y="4857247"/>
                  <a:ext cx="2106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C2AED2-A64B-4177-BFA1-979B1EA408C5}"/>
                    </a:ext>
                  </a:extLst>
                </p14:cNvPr>
                <p14:cNvContentPartPr/>
                <p14:nvPr/>
              </p14:nvContentPartPr>
              <p14:xfrm>
                <a:off x="2182228" y="4823407"/>
                <a:ext cx="166320" cy="2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C2AED2-A64B-4177-BFA1-979B1EA408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77908" y="4819087"/>
                  <a:ext cx="174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2388000-3690-4873-B466-2D8771CBE1B5}"/>
                    </a:ext>
                  </a:extLst>
                </p14:cNvPr>
                <p14:cNvContentPartPr/>
                <p14:nvPr/>
              </p14:nvContentPartPr>
              <p14:xfrm>
                <a:off x="1462228" y="4872367"/>
                <a:ext cx="91800" cy="6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2388000-3690-4873-B466-2D8771CBE1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908" y="4868047"/>
                  <a:ext cx="100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CE581EB-D97B-4FA5-8C34-16292A777688}"/>
                    </a:ext>
                  </a:extLst>
                </p14:cNvPr>
                <p14:cNvContentPartPr/>
                <p14:nvPr/>
              </p14:nvContentPartPr>
              <p14:xfrm>
                <a:off x="1375468" y="4841047"/>
                <a:ext cx="1043280" cy="36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CE581EB-D97B-4FA5-8C34-16292A7776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71148" y="4836727"/>
                  <a:ext cx="105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01E7F83-69E7-4075-A14E-48B65452D1F4}"/>
                    </a:ext>
                  </a:extLst>
                </p14:cNvPr>
                <p14:cNvContentPartPr/>
                <p14:nvPr/>
              </p14:nvContentPartPr>
              <p14:xfrm>
                <a:off x="1586788" y="5271967"/>
                <a:ext cx="195840" cy="20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01E7F83-69E7-4075-A14E-48B65452D1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2468" y="5267647"/>
                  <a:ext cx="20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C007166-3C83-4232-9B4B-2A8BC57975F4}"/>
                    </a:ext>
                  </a:extLst>
                </p14:cNvPr>
                <p14:cNvContentPartPr/>
                <p14:nvPr/>
              </p14:nvContentPartPr>
              <p14:xfrm>
                <a:off x="1592548" y="5328127"/>
                <a:ext cx="198000" cy="12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C007166-3C83-4232-9B4B-2A8BC57975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88228" y="5323807"/>
                  <a:ext cx="20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6C1E0B5-7F77-47DB-AF0C-39155F34E17C}"/>
                    </a:ext>
                  </a:extLst>
                </p14:cNvPr>
                <p14:cNvContentPartPr/>
                <p14:nvPr/>
              </p14:nvContentPartPr>
              <p14:xfrm>
                <a:off x="1903588" y="5059567"/>
                <a:ext cx="167040" cy="147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6C1E0B5-7F77-47DB-AF0C-39155F34E1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99268" y="5055247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E2DA780-9218-4E1F-A9AD-C1965EFE7B91}"/>
                    </a:ext>
                  </a:extLst>
                </p14:cNvPr>
                <p14:cNvContentPartPr/>
                <p14:nvPr/>
              </p14:nvContentPartPr>
              <p14:xfrm>
                <a:off x="2109508" y="5028967"/>
                <a:ext cx="160560" cy="149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E2DA780-9218-4E1F-A9AD-C1965EFE7B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05188" y="5024647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2195A5A-0842-4110-9FA1-A94F0F29C3C0}"/>
                    </a:ext>
                  </a:extLst>
                </p14:cNvPr>
                <p14:cNvContentPartPr/>
                <p14:nvPr/>
              </p14:nvContentPartPr>
              <p14:xfrm>
                <a:off x="1945348" y="5222287"/>
                <a:ext cx="375840" cy="27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2195A5A-0842-4110-9FA1-A94F0F29C3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41028" y="5217967"/>
                  <a:ext cx="38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C2CD87-64E6-4B12-A924-8466475205EC}"/>
                    </a:ext>
                  </a:extLst>
                </p14:cNvPr>
                <p14:cNvContentPartPr/>
                <p14:nvPr/>
              </p14:nvContentPartPr>
              <p14:xfrm>
                <a:off x="1913308" y="5281327"/>
                <a:ext cx="150480" cy="183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C2CD87-64E6-4B12-A924-8466475205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8988" y="5277007"/>
                  <a:ext cx="159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9DEC8B-E2B3-46EB-8FB5-1C2010BCCF0A}"/>
                    </a:ext>
                  </a:extLst>
                </p14:cNvPr>
                <p14:cNvContentPartPr/>
                <p14:nvPr/>
              </p14:nvContentPartPr>
              <p14:xfrm>
                <a:off x="2138668" y="5382127"/>
                <a:ext cx="107280" cy="207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9DEC8B-E2B3-46EB-8FB5-1C2010BCCF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34348" y="5377807"/>
                  <a:ext cx="11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9F693C-357F-4A60-A303-675903D022A9}"/>
                    </a:ext>
                  </a:extLst>
                </p14:cNvPr>
                <p14:cNvContentPartPr/>
                <p14:nvPr/>
              </p14:nvContentPartPr>
              <p14:xfrm>
                <a:off x="2410468" y="5126527"/>
                <a:ext cx="122760" cy="184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9F693C-357F-4A60-A303-675903D022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6148" y="5122207"/>
                  <a:ext cx="131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0274F4D-236F-4FFF-9EC8-D86B7492EBD6}"/>
                    </a:ext>
                  </a:extLst>
                </p14:cNvPr>
                <p14:cNvContentPartPr/>
                <p14:nvPr/>
              </p14:nvContentPartPr>
              <p14:xfrm>
                <a:off x="2595868" y="5210047"/>
                <a:ext cx="64080" cy="63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0274F4D-236F-4FFF-9EC8-D86B7492EB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91548" y="5205727"/>
                  <a:ext cx="72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D025187-DBA9-4969-AE4D-E948F7F349D9}"/>
                    </a:ext>
                  </a:extLst>
                </p14:cNvPr>
                <p14:cNvContentPartPr/>
                <p14:nvPr/>
              </p14:nvContentPartPr>
              <p14:xfrm>
                <a:off x="2634748" y="5204287"/>
                <a:ext cx="54000" cy="208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D025187-DBA9-4969-AE4D-E948F7F349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30428" y="5199967"/>
                  <a:ext cx="62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44B2E5-4972-465A-884E-0BCB671E8808}"/>
                    </a:ext>
                  </a:extLst>
                </p14:cNvPr>
                <p14:cNvContentPartPr/>
                <p14:nvPr/>
              </p14:nvContentPartPr>
              <p14:xfrm>
                <a:off x="2895748" y="5194927"/>
                <a:ext cx="18720" cy="119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44B2E5-4972-465A-884E-0BCB671E88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1428" y="5190607"/>
                  <a:ext cx="27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B010585-6611-4A31-92F7-6157F2B01445}"/>
                    </a:ext>
                  </a:extLst>
                </p14:cNvPr>
                <p14:cNvContentPartPr/>
                <p14:nvPr/>
              </p14:nvContentPartPr>
              <p14:xfrm>
                <a:off x="2825908" y="5241367"/>
                <a:ext cx="141840" cy="6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B010585-6611-4A31-92F7-6157F2B014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1588" y="5237047"/>
                  <a:ext cx="150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5D59F4-27B4-4ED4-9600-5E53972DB78C}"/>
                    </a:ext>
                  </a:extLst>
                </p14:cNvPr>
                <p14:cNvContentPartPr/>
                <p14:nvPr/>
              </p14:nvContentPartPr>
              <p14:xfrm>
                <a:off x="3059908" y="4959487"/>
                <a:ext cx="193680" cy="214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5D59F4-27B4-4ED4-9600-5E53972DB7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55588" y="4955167"/>
                  <a:ext cx="20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6FB8EDC-6DC8-4CC3-837F-0CF46EF44434}"/>
                    </a:ext>
                  </a:extLst>
                </p14:cNvPr>
                <p14:cNvContentPartPr/>
                <p14:nvPr/>
              </p14:nvContentPartPr>
              <p14:xfrm>
                <a:off x="3271948" y="4979287"/>
                <a:ext cx="149040" cy="155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6FB8EDC-6DC8-4CC3-837F-0CF46EF444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67628" y="4974967"/>
                  <a:ext cx="157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A0F69A-AE7F-464A-835F-B86613B1FDF7}"/>
                    </a:ext>
                  </a:extLst>
                </p14:cNvPr>
                <p14:cNvContentPartPr/>
                <p14:nvPr/>
              </p14:nvContentPartPr>
              <p14:xfrm>
                <a:off x="3067108" y="5182687"/>
                <a:ext cx="387360" cy="4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A0F69A-AE7F-464A-835F-B86613B1FD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62788" y="5178367"/>
                  <a:ext cx="396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7BE8DDC-549C-4707-873B-D96A560C1F69}"/>
                    </a:ext>
                  </a:extLst>
                </p14:cNvPr>
                <p14:cNvContentPartPr/>
                <p14:nvPr/>
              </p14:nvContentPartPr>
              <p14:xfrm>
                <a:off x="3075748" y="5243167"/>
                <a:ext cx="154080" cy="196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7BE8DDC-549C-4707-873B-D96A560C1F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71428" y="5238847"/>
                  <a:ext cx="162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6369AE1-1FDE-47B9-AC49-9BAD69003733}"/>
                    </a:ext>
                  </a:extLst>
                </p14:cNvPr>
                <p14:cNvContentPartPr/>
                <p14:nvPr/>
              </p14:nvContentPartPr>
              <p14:xfrm>
                <a:off x="3288508" y="5345047"/>
                <a:ext cx="89640" cy="93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6369AE1-1FDE-47B9-AC49-9BAD690037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84188" y="5340727"/>
                  <a:ext cx="98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F316693-251A-4284-9999-A4AC87354ACB}"/>
                    </a:ext>
                  </a:extLst>
                </p14:cNvPr>
                <p14:cNvContentPartPr/>
                <p14:nvPr/>
              </p14:nvContentPartPr>
              <p14:xfrm>
                <a:off x="3330628" y="5259727"/>
                <a:ext cx="12600" cy="2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F316693-251A-4284-9999-A4AC87354A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26308" y="5255407"/>
                  <a:ext cx="21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B01BD84-2353-4FCD-A7BB-7B9028ABD7FB}"/>
                    </a:ext>
                  </a:extLst>
                </p14:cNvPr>
                <p14:cNvContentPartPr/>
                <p14:nvPr/>
              </p14:nvContentPartPr>
              <p14:xfrm>
                <a:off x="3526108" y="5085847"/>
                <a:ext cx="157680" cy="167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B01BD84-2353-4FCD-A7BB-7B9028ABD7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21788" y="5081527"/>
                  <a:ext cx="16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5F78F67-CBDC-475C-9650-3D256ECA6046}"/>
                    </a:ext>
                  </a:extLst>
                </p14:cNvPr>
                <p14:cNvContentPartPr/>
                <p14:nvPr/>
              </p14:nvContentPartPr>
              <p14:xfrm>
                <a:off x="3734548" y="5170807"/>
                <a:ext cx="20520" cy="82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5F78F67-CBDC-475C-9650-3D256ECA60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30228" y="5166487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78FCA90-3303-4E2D-AF78-5B6DB8537255}"/>
                    </a:ext>
                  </a:extLst>
                </p14:cNvPr>
                <p14:cNvContentPartPr/>
                <p14:nvPr/>
              </p14:nvContentPartPr>
              <p14:xfrm>
                <a:off x="3741748" y="5088007"/>
                <a:ext cx="1800" cy="7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78FCA90-3303-4E2D-AF78-5B6DB85372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37428" y="5083687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1F2ECC4-F176-42C5-9271-D260DDF92C27}"/>
                    </a:ext>
                  </a:extLst>
                </p14:cNvPr>
                <p14:cNvContentPartPr/>
                <p14:nvPr/>
              </p14:nvContentPartPr>
              <p14:xfrm>
                <a:off x="1897828" y="5558527"/>
                <a:ext cx="786960" cy="107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1F2ECC4-F176-42C5-9271-D260DDF92C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93508" y="5554207"/>
                  <a:ext cx="795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E599F39-167F-4BD3-9F15-1E8AA9427A8A}"/>
                    </a:ext>
                  </a:extLst>
                </p14:cNvPr>
                <p14:cNvContentPartPr/>
                <p14:nvPr/>
              </p14:nvContentPartPr>
              <p14:xfrm>
                <a:off x="1200148" y="5700007"/>
                <a:ext cx="996480" cy="188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E599F39-167F-4BD3-9F15-1E8AA9427A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95828" y="5695687"/>
                  <a:ext cx="1005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3084B1C-2EF4-4872-B909-EF9EE9BEBBB4}"/>
                    </a:ext>
                  </a:extLst>
                </p14:cNvPr>
                <p14:cNvContentPartPr/>
                <p14:nvPr/>
              </p14:nvContentPartPr>
              <p14:xfrm>
                <a:off x="1170628" y="5620447"/>
                <a:ext cx="147240" cy="215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3084B1C-2EF4-4872-B909-EF9EE9BEBB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6308" y="5616127"/>
                  <a:ext cx="155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41B2E47-6BDA-439E-9815-F64A66B8FFEE}"/>
                    </a:ext>
                  </a:extLst>
                </p14:cNvPr>
                <p14:cNvContentPartPr/>
                <p14:nvPr/>
              </p14:nvContentPartPr>
              <p14:xfrm>
                <a:off x="4055668" y="5105647"/>
                <a:ext cx="112680" cy="132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41B2E47-6BDA-439E-9815-F64A66B8FF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51348" y="5101327"/>
                  <a:ext cx="121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12FBA46-F32E-40DC-ABBA-CD5189486B49}"/>
                    </a:ext>
                  </a:extLst>
                </p14:cNvPr>
                <p14:cNvContentPartPr/>
                <p14:nvPr/>
              </p14:nvContentPartPr>
              <p14:xfrm>
                <a:off x="4180588" y="5139127"/>
                <a:ext cx="83160" cy="83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12FBA46-F32E-40DC-ABBA-CD5189486B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76268" y="5134807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E68531-6F0A-41A8-8EAE-BD69EDD4B802}"/>
                    </a:ext>
                  </a:extLst>
                </p14:cNvPr>
                <p14:cNvContentPartPr/>
                <p14:nvPr/>
              </p14:nvContentPartPr>
              <p14:xfrm>
                <a:off x="4346548" y="5050207"/>
                <a:ext cx="14760" cy="170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E68531-6F0A-41A8-8EAE-BD69EDD4B8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42228" y="5045887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79670FC-4871-48E8-8854-3CD6DE4193FE}"/>
                    </a:ext>
                  </a:extLst>
                </p14:cNvPr>
                <p14:cNvContentPartPr/>
                <p14:nvPr/>
              </p14:nvContentPartPr>
              <p14:xfrm>
                <a:off x="4376068" y="5115367"/>
                <a:ext cx="59040" cy="97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79670FC-4871-48E8-8854-3CD6DE4193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71748" y="5111047"/>
                  <a:ext cx="67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1B0D952-4502-4079-AAC7-D35B1684B139}"/>
                    </a:ext>
                  </a:extLst>
                </p14:cNvPr>
                <p14:cNvContentPartPr/>
                <p14:nvPr/>
              </p14:nvContentPartPr>
              <p14:xfrm>
                <a:off x="4452388" y="5110327"/>
                <a:ext cx="92160" cy="97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1B0D952-4502-4079-AAC7-D35B1684B1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48068" y="5106007"/>
                  <a:ext cx="10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B8D4186-EEBC-483D-9B21-589272ADE7CA}"/>
                    </a:ext>
                  </a:extLst>
                </p14:cNvPr>
                <p14:cNvContentPartPr/>
                <p14:nvPr/>
              </p14:nvContentPartPr>
              <p14:xfrm>
                <a:off x="4722388" y="5003407"/>
                <a:ext cx="93240" cy="218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B8D4186-EEBC-483D-9B21-589272ADE7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18068" y="4999087"/>
                  <a:ext cx="101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4F6B8F4-7FC1-4F11-A45C-5E84B5728865}"/>
                    </a:ext>
                  </a:extLst>
                </p14:cNvPr>
                <p14:cNvContentPartPr/>
                <p14:nvPr/>
              </p14:nvContentPartPr>
              <p14:xfrm>
                <a:off x="4810588" y="5073967"/>
                <a:ext cx="208440" cy="7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4F6B8F4-7FC1-4F11-A45C-5E84B57288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06268" y="5069647"/>
                  <a:ext cx="217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7594A59-01C7-4D5E-8E60-854E36BF65A0}"/>
                    </a:ext>
                  </a:extLst>
                </p14:cNvPr>
                <p14:cNvContentPartPr/>
                <p14:nvPr/>
              </p14:nvContentPartPr>
              <p14:xfrm>
                <a:off x="5270668" y="4966327"/>
                <a:ext cx="147240" cy="107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7594A59-01C7-4D5E-8E60-854E36BF65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66348" y="4962007"/>
                  <a:ext cx="155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C89C4D7-C193-4A5D-8982-888D3EA500C6}"/>
                    </a:ext>
                  </a:extLst>
                </p14:cNvPr>
                <p14:cNvContentPartPr/>
                <p14:nvPr/>
              </p14:nvContentPartPr>
              <p14:xfrm>
                <a:off x="5463268" y="5025727"/>
                <a:ext cx="20520" cy="59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C89C4D7-C193-4A5D-8982-888D3EA500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8948" y="5021407"/>
                  <a:ext cx="29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8BD5F8-FA7D-4305-88BD-188E8A9ABA4B}"/>
                    </a:ext>
                  </a:extLst>
                </p14:cNvPr>
                <p14:cNvContentPartPr/>
                <p14:nvPr/>
              </p14:nvContentPartPr>
              <p14:xfrm>
                <a:off x="5477308" y="4929247"/>
                <a:ext cx="8640" cy="17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8BD5F8-FA7D-4305-88BD-188E8A9ABA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72988" y="4924927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668937E-47FB-446B-990F-00819EE01259}"/>
                    </a:ext>
                  </a:extLst>
                </p14:cNvPr>
                <p14:cNvContentPartPr/>
                <p14:nvPr/>
              </p14:nvContentPartPr>
              <p14:xfrm>
                <a:off x="5147548" y="5106727"/>
                <a:ext cx="438840" cy="41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668937E-47FB-446B-990F-00819EE012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43228" y="5102407"/>
                  <a:ext cx="447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8EA54C-BE40-42C2-8137-800536683EC6}"/>
                    </a:ext>
                  </a:extLst>
                </p14:cNvPr>
                <p14:cNvContentPartPr/>
                <p14:nvPr/>
              </p14:nvContentPartPr>
              <p14:xfrm>
                <a:off x="5210548" y="5157847"/>
                <a:ext cx="166320" cy="126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8EA54C-BE40-42C2-8137-800536683E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06228" y="5153527"/>
                  <a:ext cx="17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6CEE16-7BB0-483A-9205-2D55F7B2335F}"/>
                    </a:ext>
                  </a:extLst>
                </p14:cNvPr>
                <p14:cNvContentPartPr/>
                <p14:nvPr/>
              </p14:nvContentPartPr>
              <p14:xfrm>
                <a:off x="5397028" y="5198167"/>
                <a:ext cx="113040" cy="154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6CEE16-7BB0-483A-9205-2D55F7B233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2708" y="5193847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93286C4-8CEC-475B-B626-271B0108DCF7}"/>
                    </a:ext>
                  </a:extLst>
                </p14:cNvPr>
                <p14:cNvContentPartPr/>
                <p14:nvPr/>
              </p14:nvContentPartPr>
              <p14:xfrm>
                <a:off x="5669908" y="5112847"/>
                <a:ext cx="167760" cy="7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93286C4-8CEC-475B-B626-271B0108DC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65588" y="5108527"/>
                  <a:ext cx="176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E7DF15F-62ED-4CB1-9458-50EE9998CB94}"/>
                    </a:ext>
                  </a:extLst>
                </p14:cNvPr>
                <p14:cNvContentPartPr/>
                <p14:nvPr/>
              </p14:nvContentPartPr>
              <p14:xfrm>
                <a:off x="5656948" y="5153887"/>
                <a:ext cx="208440" cy="19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E7DF15F-62ED-4CB1-9458-50EE9998CB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52628" y="5149567"/>
                  <a:ext cx="21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79ABBCD-2BC4-4400-BB49-A4D3BEAFF85C}"/>
                    </a:ext>
                  </a:extLst>
                </p14:cNvPr>
                <p14:cNvContentPartPr/>
                <p14:nvPr/>
              </p14:nvContentPartPr>
              <p14:xfrm>
                <a:off x="5983108" y="5133007"/>
                <a:ext cx="2088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79ABBCD-2BC4-4400-BB49-A4D3BEAFF8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78788" y="5128687"/>
                  <a:ext cx="21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DA5C87C-B48D-4B3B-982F-36364EF8EE7C}"/>
                    </a:ext>
                  </a:extLst>
                </p14:cNvPr>
                <p14:cNvContentPartPr/>
                <p14:nvPr/>
              </p14:nvContentPartPr>
              <p14:xfrm>
                <a:off x="1888468" y="5535487"/>
                <a:ext cx="299520" cy="42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DA5C87C-B48D-4B3B-982F-36364EF8EE7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4148" y="5531167"/>
                  <a:ext cx="308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AE9DE76-C644-4240-8A44-3EC2CE33BE87}"/>
                    </a:ext>
                  </a:extLst>
                </p14:cNvPr>
                <p14:cNvContentPartPr/>
                <p14:nvPr/>
              </p14:nvContentPartPr>
              <p14:xfrm>
                <a:off x="1803148" y="4916287"/>
                <a:ext cx="552960" cy="770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AE9DE76-C644-4240-8A44-3EC2CE33BE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98828" y="4911967"/>
                  <a:ext cx="56160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22E3307-EF2B-459B-AE50-7212E0E906A2}"/>
                    </a:ext>
                  </a:extLst>
                </p14:cNvPr>
                <p14:cNvContentPartPr/>
                <p14:nvPr/>
              </p14:nvContentPartPr>
              <p14:xfrm>
                <a:off x="6376948" y="4799287"/>
                <a:ext cx="154440" cy="142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22E3307-EF2B-459B-AE50-7212E0E906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72628" y="4794967"/>
                  <a:ext cx="163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EAFA143-0A21-4B8E-A853-6F03DDF45E50}"/>
                    </a:ext>
                  </a:extLst>
                </p14:cNvPr>
                <p14:cNvContentPartPr/>
                <p14:nvPr/>
              </p14:nvContentPartPr>
              <p14:xfrm>
                <a:off x="6607708" y="4800007"/>
                <a:ext cx="134640" cy="111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EAFA143-0A21-4B8E-A853-6F03DDF45E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03388" y="4795687"/>
                  <a:ext cx="14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39D4503-4379-4843-AE4E-F622A5129DBE}"/>
                    </a:ext>
                  </a:extLst>
                </p14:cNvPr>
                <p14:cNvContentPartPr/>
                <p14:nvPr/>
              </p14:nvContentPartPr>
              <p14:xfrm>
                <a:off x="6369028" y="4938967"/>
                <a:ext cx="39780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39D4503-4379-4843-AE4E-F622A5129D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64708" y="4934647"/>
                  <a:ext cx="406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032501-E948-47AF-862A-181626239456}"/>
                    </a:ext>
                  </a:extLst>
                </p14:cNvPr>
                <p14:cNvContentPartPr/>
                <p14:nvPr/>
              </p14:nvContentPartPr>
              <p14:xfrm>
                <a:off x="6380188" y="4965607"/>
                <a:ext cx="138600" cy="11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032501-E948-47AF-862A-1816262394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75868" y="4961287"/>
                  <a:ext cx="14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1E6607-75CA-42F8-972C-9B8A43B6A536}"/>
                    </a:ext>
                  </a:extLst>
                </p14:cNvPr>
                <p14:cNvContentPartPr/>
                <p14:nvPr/>
              </p14:nvContentPartPr>
              <p14:xfrm>
                <a:off x="6578548" y="5045887"/>
                <a:ext cx="67320" cy="39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1E6607-75CA-42F8-972C-9B8A43B6A5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4228" y="5041567"/>
                  <a:ext cx="75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944F0E-D190-4FED-8902-67A6A689CE52}"/>
                    </a:ext>
                  </a:extLst>
                </p14:cNvPr>
                <p14:cNvContentPartPr/>
                <p14:nvPr/>
              </p14:nvContentPartPr>
              <p14:xfrm>
                <a:off x="6592588" y="5041567"/>
                <a:ext cx="72360" cy="125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944F0E-D190-4FED-8902-67A6A689CE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88268" y="5037247"/>
                  <a:ext cx="81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23783C5-E4FB-4F2D-A1C8-7F429DFA2DB8}"/>
                    </a:ext>
                  </a:extLst>
                </p14:cNvPr>
                <p14:cNvContentPartPr/>
                <p14:nvPr/>
              </p14:nvContentPartPr>
              <p14:xfrm>
                <a:off x="6234028" y="4742407"/>
                <a:ext cx="599400" cy="516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23783C5-E4FB-4F2D-A1C8-7F429DFA2DB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29708" y="4738087"/>
                  <a:ext cx="608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0C57622-F1D6-49F7-BBB6-D6AA9B6478C3}"/>
                    </a:ext>
                  </a:extLst>
                </p14:cNvPr>
                <p14:cNvContentPartPr/>
                <p14:nvPr/>
              </p14:nvContentPartPr>
              <p14:xfrm>
                <a:off x="6895708" y="4886047"/>
                <a:ext cx="183960" cy="147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0C57622-F1D6-49F7-BBB6-D6AA9B6478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91388" y="4881727"/>
                  <a:ext cx="19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E086BD7-DAAB-4E1A-84F6-FCC78A2452AC}"/>
                    </a:ext>
                  </a:extLst>
                </p14:cNvPr>
                <p14:cNvContentPartPr/>
                <p14:nvPr/>
              </p14:nvContentPartPr>
              <p14:xfrm>
                <a:off x="7074988" y="4840687"/>
                <a:ext cx="178920" cy="127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E086BD7-DAAB-4E1A-84F6-FCC78A2452A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70668" y="4836367"/>
                  <a:ext cx="18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CDEE4A-84B5-4E09-AEFB-6AF88AC1C8C9}"/>
                    </a:ext>
                  </a:extLst>
                </p14:cNvPr>
                <p14:cNvContentPartPr/>
                <p14:nvPr/>
              </p14:nvContentPartPr>
              <p14:xfrm>
                <a:off x="6283348" y="5257927"/>
                <a:ext cx="508680" cy="18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CDEE4A-84B5-4E09-AEFB-6AF88AC1C8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79028" y="5253607"/>
                  <a:ext cx="517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35E3DE4-2507-4260-B8ED-A8CB716B444A}"/>
                    </a:ext>
                  </a:extLst>
                </p14:cNvPr>
                <p14:cNvContentPartPr/>
                <p14:nvPr/>
              </p14:nvContentPartPr>
              <p14:xfrm>
                <a:off x="6241228" y="5343607"/>
                <a:ext cx="178200" cy="155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35E3DE4-2507-4260-B8ED-A8CB716B44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36908" y="5339287"/>
                  <a:ext cx="186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BC59431-B063-438E-8F89-C2ABE1F55BF7}"/>
                    </a:ext>
                  </a:extLst>
                </p14:cNvPr>
                <p14:cNvContentPartPr/>
                <p14:nvPr/>
              </p14:nvContentPartPr>
              <p14:xfrm>
                <a:off x="6493588" y="5351527"/>
                <a:ext cx="148320" cy="131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BC59431-B063-438E-8F89-C2ABE1F55B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89268" y="5347207"/>
                  <a:ext cx="156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BA2844A-520B-4A79-A8BA-CE6D36884488}"/>
                    </a:ext>
                  </a:extLst>
                </p14:cNvPr>
                <p14:cNvContentPartPr/>
                <p14:nvPr/>
              </p14:nvContentPartPr>
              <p14:xfrm>
                <a:off x="6193708" y="5556727"/>
                <a:ext cx="525600" cy="25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BA2844A-520B-4A79-A8BA-CE6D368844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89388" y="5552407"/>
                  <a:ext cx="53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5BD059C-6E18-438B-8001-B4B4A3C32B36}"/>
                    </a:ext>
                  </a:extLst>
                </p14:cNvPr>
                <p14:cNvContentPartPr/>
                <p14:nvPr/>
              </p14:nvContentPartPr>
              <p14:xfrm>
                <a:off x="6214228" y="5635567"/>
                <a:ext cx="145800" cy="154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5BD059C-6E18-438B-8001-B4B4A3C32B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09908" y="5631247"/>
                  <a:ext cx="154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9C09936-AA67-43EC-B293-3371FFA53370}"/>
                    </a:ext>
                  </a:extLst>
                </p14:cNvPr>
                <p14:cNvContentPartPr/>
                <p14:nvPr/>
              </p14:nvContentPartPr>
              <p14:xfrm>
                <a:off x="6457948" y="5714407"/>
                <a:ext cx="88560" cy="74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9C09936-AA67-43EC-B293-3371FFA533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53628" y="5710087"/>
                  <a:ext cx="97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60D3AD-F62B-4150-BE84-EB5BFD1B190D}"/>
                    </a:ext>
                  </a:extLst>
                </p14:cNvPr>
                <p14:cNvContentPartPr/>
                <p14:nvPr/>
              </p14:nvContentPartPr>
              <p14:xfrm>
                <a:off x="6482428" y="5634847"/>
                <a:ext cx="24480" cy="9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60D3AD-F62B-4150-BE84-EB5BFD1B19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78108" y="5630527"/>
                  <a:ext cx="3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A4FF4E-B8DB-4ED6-8515-1E4E65371202}"/>
                    </a:ext>
                  </a:extLst>
                </p14:cNvPr>
                <p14:cNvContentPartPr/>
                <p14:nvPr/>
              </p14:nvContentPartPr>
              <p14:xfrm>
                <a:off x="6045388" y="5320207"/>
                <a:ext cx="660960" cy="61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A4FF4E-B8DB-4ED6-8515-1E4E653712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1068" y="5315887"/>
                  <a:ext cx="6696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479D31-D167-47B5-AC6E-84FD3C863557}"/>
                    </a:ext>
                  </a:extLst>
                </p14:cNvPr>
                <p14:cNvContentPartPr/>
                <p14:nvPr/>
              </p14:nvContentPartPr>
              <p14:xfrm>
                <a:off x="6736228" y="5581207"/>
                <a:ext cx="149760" cy="1040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479D31-D167-47B5-AC6E-84FD3C8635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31908" y="5576887"/>
                  <a:ext cx="158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7D99AB2-97A7-475D-B5A3-9EB4E6802E0C}"/>
                    </a:ext>
                  </a:extLst>
                </p14:cNvPr>
                <p14:cNvContentPartPr/>
                <p14:nvPr/>
              </p14:nvContentPartPr>
              <p14:xfrm>
                <a:off x="6948268" y="5552767"/>
                <a:ext cx="182160" cy="1400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7D99AB2-97A7-475D-B5A3-9EB4E6802E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43948" y="5548447"/>
                  <a:ext cx="19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37788AB-49FE-4B98-BAD6-B42FF34300EE}"/>
                    </a:ext>
                  </a:extLst>
                </p14:cNvPr>
                <p14:cNvContentPartPr/>
                <p14:nvPr/>
              </p14:nvContentPartPr>
              <p14:xfrm>
                <a:off x="5891668" y="4955527"/>
                <a:ext cx="344160" cy="372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37788AB-49FE-4B98-BAD6-B42FF34300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87348" y="4951207"/>
                  <a:ext cx="352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4D20B20-ABE4-4D88-8C58-A9CF9D42FB4F}"/>
                    </a:ext>
                  </a:extLst>
                </p14:cNvPr>
                <p14:cNvContentPartPr/>
                <p14:nvPr/>
              </p14:nvContentPartPr>
              <p14:xfrm>
                <a:off x="5900668" y="4963447"/>
                <a:ext cx="336600" cy="318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4D20B20-ABE4-4D88-8C58-A9CF9D42FB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96348" y="4959127"/>
                  <a:ext cx="345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EE0AD6-1AA4-4563-9FD2-BA2FFCC3857B}"/>
                    </a:ext>
                  </a:extLst>
                </p14:cNvPr>
                <p14:cNvContentPartPr/>
                <p14:nvPr/>
              </p14:nvContentPartPr>
              <p14:xfrm>
                <a:off x="6694468" y="4872367"/>
                <a:ext cx="19800" cy="2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EE0AD6-1AA4-4563-9FD2-BA2FFCC385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0148" y="4868047"/>
                  <a:ext cx="28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0E74E4-3A80-4CC3-97F4-29F82AEEEAB2}"/>
                    </a:ext>
                  </a:extLst>
                </p14:cNvPr>
                <p14:cNvContentPartPr/>
                <p14:nvPr/>
              </p14:nvContentPartPr>
              <p14:xfrm>
                <a:off x="6608788" y="4748167"/>
                <a:ext cx="138960" cy="106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0E74E4-3A80-4CC3-97F4-29F82AEEEA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04468" y="4743847"/>
                  <a:ext cx="147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519B249-6CFD-46D9-93FD-AF5CAF126393}"/>
                    </a:ext>
                  </a:extLst>
                </p14:cNvPr>
                <p14:cNvContentPartPr/>
                <p14:nvPr/>
              </p14:nvContentPartPr>
              <p14:xfrm>
                <a:off x="6522748" y="5116087"/>
                <a:ext cx="19440" cy="6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519B249-6CFD-46D9-93FD-AF5CAF1263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18428" y="5111767"/>
                  <a:ext cx="28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7CF96E8-EBB8-4F27-84A7-A92AC7B980FD}"/>
                    </a:ext>
                  </a:extLst>
                </p14:cNvPr>
                <p14:cNvContentPartPr/>
                <p14:nvPr/>
              </p14:nvContentPartPr>
              <p14:xfrm>
                <a:off x="6437068" y="5783527"/>
                <a:ext cx="49320" cy="17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7CF96E8-EBB8-4F27-84A7-A92AC7B980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32748" y="5779207"/>
                  <a:ext cx="57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37C8758-C6A3-46A3-BFBB-E58CE66224FE}"/>
              </a:ext>
            </a:extLst>
          </p:cNvPr>
          <p:cNvGrpSpPr/>
          <p:nvPr/>
        </p:nvGrpSpPr>
        <p:grpSpPr>
          <a:xfrm>
            <a:off x="7195588" y="5148487"/>
            <a:ext cx="715680" cy="225360"/>
            <a:chOff x="7195588" y="5148487"/>
            <a:chExt cx="7156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35BF245-8AE3-4560-B0F0-338556E8061D}"/>
                    </a:ext>
                  </a:extLst>
                </p14:cNvPr>
                <p14:cNvContentPartPr/>
                <p14:nvPr/>
              </p14:nvContentPartPr>
              <p14:xfrm>
                <a:off x="7195588" y="5148487"/>
                <a:ext cx="329760" cy="225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35BF245-8AE3-4560-B0F0-338556E806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91268" y="5144167"/>
                  <a:ext cx="338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7E8B0A8-CFE9-4741-9D2F-BF0F4DD0DCAC}"/>
                    </a:ext>
                  </a:extLst>
                </p14:cNvPr>
                <p14:cNvContentPartPr/>
                <p14:nvPr/>
              </p14:nvContentPartPr>
              <p14:xfrm>
                <a:off x="7671868" y="5161807"/>
                <a:ext cx="239400" cy="175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7E8B0A8-CFE9-4741-9D2F-BF0F4DD0DC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67548" y="5157487"/>
                  <a:ext cx="2480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0E77344E-8B34-4A94-BE4E-C1174597AF4A}"/>
              </a:ext>
            </a:extLst>
          </p:cNvPr>
          <p:cNvGrpSpPr/>
          <p:nvPr/>
        </p:nvGrpSpPr>
        <p:grpSpPr>
          <a:xfrm>
            <a:off x="4067548" y="5928607"/>
            <a:ext cx="4236120" cy="704520"/>
            <a:chOff x="4067548" y="5928607"/>
            <a:chExt cx="423612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A519A01-4A00-4E8F-B970-A061194B0B70}"/>
                    </a:ext>
                  </a:extLst>
                </p14:cNvPr>
                <p14:cNvContentPartPr/>
                <p14:nvPr/>
              </p14:nvContentPartPr>
              <p14:xfrm>
                <a:off x="4067548" y="6182407"/>
                <a:ext cx="261720" cy="8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A519A01-4A00-4E8F-B970-A061194B0B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63228" y="6178087"/>
                  <a:ext cx="270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8DFFFFE-85C1-4975-AF59-80F1BF20781B}"/>
                    </a:ext>
                  </a:extLst>
                </p14:cNvPr>
                <p14:cNvContentPartPr/>
                <p14:nvPr/>
              </p14:nvContentPartPr>
              <p14:xfrm>
                <a:off x="4069708" y="6233527"/>
                <a:ext cx="268200" cy="12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8DFFFFE-85C1-4975-AF59-80F1BF2078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65388" y="6229207"/>
                  <a:ext cx="276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8C254EC-7250-4618-8539-6527BF823DA1}"/>
                    </a:ext>
                  </a:extLst>
                </p14:cNvPr>
                <p14:cNvContentPartPr/>
                <p14:nvPr/>
              </p14:nvContentPartPr>
              <p14:xfrm>
                <a:off x="4297228" y="6093487"/>
                <a:ext cx="178200" cy="221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8C254EC-7250-4618-8539-6527BF823D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92908" y="6089167"/>
                  <a:ext cx="186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3B1F6F7-60D7-4287-9AA6-FB36E8EF20F5}"/>
                    </a:ext>
                  </a:extLst>
                </p14:cNvPr>
                <p14:cNvContentPartPr/>
                <p14:nvPr/>
              </p14:nvContentPartPr>
              <p14:xfrm>
                <a:off x="4660468" y="6119407"/>
                <a:ext cx="86760" cy="106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3B1F6F7-60D7-4287-9AA6-FB36E8EF20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56148" y="6115087"/>
                  <a:ext cx="9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CA20CDC-5A54-4FC8-BEE7-67E375A307FA}"/>
                    </a:ext>
                  </a:extLst>
                </p14:cNvPr>
                <p14:cNvContentPartPr/>
                <p14:nvPr/>
              </p14:nvContentPartPr>
              <p14:xfrm>
                <a:off x="4687828" y="5970007"/>
                <a:ext cx="24840" cy="28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CA20CDC-5A54-4FC8-BEE7-67E375A307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83508" y="5965687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143BEA2-996F-437F-BBF4-390728514969}"/>
                    </a:ext>
                  </a:extLst>
                </p14:cNvPr>
                <p14:cNvContentPartPr/>
                <p14:nvPr/>
              </p14:nvContentPartPr>
              <p14:xfrm>
                <a:off x="4784308" y="6040927"/>
                <a:ext cx="106200" cy="199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143BEA2-996F-437F-BBF4-3907285149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79988" y="6036607"/>
                  <a:ext cx="114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B2D53C4-C543-4C37-85E6-1901CB100331}"/>
                    </a:ext>
                  </a:extLst>
                </p14:cNvPr>
                <p14:cNvContentPartPr/>
                <p14:nvPr/>
              </p14:nvContentPartPr>
              <p14:xfrm>
                <a:off x="4909588" y="6130567"/>
                <a:ext cx="118440" cy="406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B2D53C4-C543-4C37-85E6-1901CB10033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05268" y="6126247"/>
                  <a:ext cx="127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4FBA6C6-BB6E-410E-99D3-9059C0826926}"/>
                    </a:ext>
                  </a:extLst>
                </p14:cNvPr>
                <p14:cNvContentPartPr/>
                <p14:nvPr/>
              </p14:nvContentPartPr>
              <p14:xfrm>
                <a:off x="4958548" y="6143167"/>
                <a:ext cx="86760" cy="154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4FBA6C6-BB6E-410E-99D3-9059C08269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54228" y="6138847"/>
                  <a:ext cx="9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4002C73-9184-4068-8B30-E07776367772}"/>
                    </a:ext>
                  </a:extLst>
                </p14:cNvPr>
                <p14:cNvContentPartPr/>
                <p14:nvPr/>
              </p14:nvContentPartPr>
              <p14:xfrm>
                <a:off x="4935868" y="6047407"/>
                <a:ext cx="210960" cy="320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4002C73-9184-4068-8B30-E077763677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31548" y="6043087"/>
                  <a:ext cx="219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F2CF0B8-3675-4F80-B90C-2F2EC8EC4048}"/>
                    </a:ext>
                  </a:extLst>
                </p14:cNvPr>
                <p14:cNvContentPartPr/>
                <p14:nvPr/>
              </p14:nvContentPartPr>
              <p14:xfrm>
                <a:off x="5395228" y="6007087"/>
                <a:ext cx="256320" cy="307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F2CF0B8-3675-4F80-B90C-2F2EC8EC40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0908" y="6002767"/>
                  <a:ext cx="264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91C3B21-D49A-4DE9-BA68-A05709D14728}"/>
                    </a:ext>
                  </a:extLst>
                </p14:cNvPr>
                <p14:cNvContentPartPr/>
                <p14:nvPr/>
              </p14:nvContentPartPr>
              <p14:xfrm>
                <a:off x="5691148" y="6115087"/>
                <a:ext cx="367200" cy="116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91C3B21-D49A-4DE9-BA68-A05709D147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86828" y="6110767"/>
                  <a:ext cx="375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EF892AC-9C86-420D-8589-57CDF4EC8E53}"/>
                    </a:ext>
                  </a:extLst>
                </p14:cNvPr>
                <p14:cNvContentPartPr/>
                <p14:nvPr/>
              </p14:nvContentPartPr>
              <p14:xfrm>
                <a:off x="6193708" y="6062887"/>
                <a:ext cx="263880" cy="141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EF892AC-9C86-420D-8589-57CDF4EC8E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89388" y="6058567"/>
                  <a:ext cx="27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AA3F7C8-E26E-4E87-8B12-756333659F5D}"/>
                    </a:ext>
                  </a:extLst>
                </p14:cNvPr>
                <p14:cNvContentPartPr/>
                <p14:nvPr/>
              </p14:nvContentPartPr>
              <p14:xfrm>
                <a:off x="6613468" y="6084847"/>
                <a:ext cx="238680" cy="77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AA3F7C8-E26E-4E87-8B12-756333659F5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09148" y="6080527"/>
                  <a:ext cx="247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CE6512E-1066-4279-AF6F-973A0772B4E3}"/>
                    </a:ext>
                  </a:extLst>
                </p14:cNvPr>
                <p14:cNvContentPartPr/>
                <p14:nvPr/>
              </p14:nvContentPartPr>
              <p14:xfrm>
                <a:off x="6871948" y="6102847"/>
                <a:ext cx="495000" cy="202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CE6512E-1066-4279-AF6F-973A0772B4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67628" y="6098527"/>
                  <a:ext cx="503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B33174D-C87A-4355-B4C6-7084A0BE36D0}"/>
                    </a:ext>
                  </a:extLst>
                </p14:cNvPr>
                <p14:cNvContentPartPr/>
                <p14:nvPr/>
              </p14:nvContentPartPr>
              <p14:xfrm>
                <a:off x="7558828" y="6028327"/>
                <a:ext cx="197640" cy="921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B33174D-C87A-4355-B4C6-7084A0BE36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4508" y="6024007"/>
                  <a:ext cx="206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FA10080-DF0E-4B81-8E6E-6CD9A157CD11}"/>
                    </a:ext>
                  </a:extLst>
                </p14:cNvPr>
                <p14:cNvContentPartPr/>
                <p14:nvPr/>
              </p14:nvContentPartPr>
              <p14:xfrm>
                <a:off x="7773388" y="6038407"/>
                <a:ext cx="136440" cy="71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FA10080-DF0E-4B81-8E6E-6CD9A157CD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69068" y="6034087"/>
                  <a:ext cx="145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D1356E-2E1B-4F46-A4EB-3F2C9B158151}"/>
                    </a:ext>
                  </a:extLst>
                </p14:cNvPr>
                <p14:cNvContentPartPr/>
                <p14:nvPr/>
              </p14:nvContentPartPr>
              <p14:xfrm>
                <a:off x="7942228" y="5959207"/>
                <a:ext cx="99000" cy="133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D1356E-2E1B-4F46-A4EB-3F2C9B1581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37908" y="5954887"/>
                  <a:ext cx="107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342CFD1-C2F9-4A1F-8973-96A29665D752}"/>
                    </a:ext>
                  </a:extLst>
                </p14:cNvPr>
                <p14:cNvContentPartPr/>
                <p14:nvPr/>
              </p14:nvContentPartPr>
              <p14:xfrm>
                <a:off x="7977148" y="6067567"/>
                <a:ext cx="60120" cy="37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342CFD1-C2F9-4A1F-8973-96A29665D7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72828" y="6063247"/>
                  <a:ext cx="68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63B001E-3058-4923-B1CA-0CB952817CA1}"/>
                    </a:ext>
                  </a:extLst>
                </p14:cNvPr>
                <p14:cNvContentPartPr/>
                <p14:nvPr/>
              </p14:nvContentPartPr>
              <p14:xfrm>
                <a:off x="8057068" y="5928607"/>
                <a:ext cx="246600" cy="180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63B001E-3058-4923-B1CA-0CB952817C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2748" y="5924287"/>
                  <a:ext cx="255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B3BEA1C-E578-4496-B67E-313B3566C24A}"/>
                    </a:ext>
                  </a:extLst>
                </p14:cNvPr>
                <p14:cNvContentPartPr/>
                <p14:nvPr/>
              </p14:nvContentPartPr>
              <p14:xfrm>
                <a:off x="4771348" y="6444487"/>
                <a:ext cx="11520" cy="107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B3BEA1C-E578-4496-B67E-313B3566C2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7028" y="6440167"/>
                  <a:ext cx="2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3617D5-11AF-48DC-840F-CFE92D993070}"/>
                    </a:ext>
                  </a:extLst>
                </p14:cNvPr>
                <p14:cNvContentPartPr/>
                <p14:nvPr/>
              </p14:nvContentPartPr>
              <p14:xfrm>
                <a:off x="4747228" y="6396967"/>
                <a:ext cx="54720" cy="12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3617D5-11AF-48DC-840F-CFE92D9930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42908" y="6392647"/>
                  <a:ext cx="63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27405D4-18C9-4BDC-B04D-FDA642370A91}"/>
                    </a:ext>
                  </a:extLst>
                </p14:cNvPr>
                <p14:cNvContentPartPr/>
                <p14:nvPr/>
              </p14:nvContentPartPr>
              <p14:xfrm>
                <a:off x="4868548" y="6449167"/>
                <a:ext cx="115920" cy="96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27405D4-18C9-4BDC-B04D-FDA642370A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64228" y="6444487"/>
                  <a:ext cx="124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FE27EA9-5849-493A-A876-D8FA42AE3557}"/>
                    </a:ext>
                  </a:extLst>
                </p14:cNvPr>
                <p14:cNvContentPartPr/>
                <p14:nvPr/>
              </p14:nvContentPartPr>
              <p14:xfrm>
                <a:off x="5125948" y="6435487"/>
                <a:ext cx="281160" cy="90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FE27EA9-5849-493A-A876-D8FA42AE35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21628" y="6431167"/>
                  <a:ext cx="28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7BF5AFB-E4C0-48F5-8CDE-AE8C0A1AE213}"/>
                    </a:ext>
                  </a:extLst>
                </p14:cNvPr>
                <p14:cNvContentPartPr/>
                <p14:nvPr/>
              </p14:nvContentPartPr>
              <p14:xfrm>
                <a:off x="5559028" y="6444487"/>
                <a:ext cx="182520" cy="102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7BF5AFB-E4C0-48F5-8CDE-AE8C0A1AE2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54708" y="6440167"/>
                  <a:ext cx="191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00574D1-D6AE-47E7-8F3D-A84FCE59F5B4}"/>
                    </a:ext>
                  </a:extLst>
                </p14:cNvPr>
                <p14:cNvContentPartPr/>
                <p14:nvPr/>
              </p14:nvContentPartPr>
              <p14:xfrm>
                <a:off x="5737948" y="6408487"/>
                <a:ext cx="30240" cy="25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00574D1-D6AE-47E7-8F3D-A84FCE59F5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33628" y="6404167"/>
                  <a:ext cx="3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20522E8-1E15-4BA3-BE5D-CC8322D7B8F4}"/>
                    </a:ext>
                  </a:extLst>
                </p14:cNvPr>
                <p14:cNvContentPartPr/>
                <p14:nvPr/>
              </p14:nvContentPartPr>
              <p14:xfrm>
                <a:off x="5800228" y="6453847"/>
                <a:ext cx="111600" cy="94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20522E8-1E15-4BA3-BE5D-CC8322D7B8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95908" y="6449527"/>
                  <a:ext cx="12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055076D-7214-4C41-800D-5880C2340B1B}"/>
                    </a:ext>
                  </a:extLst>
                </p14:cNvPr>
                <p14:cNvContentPartPr/>
                <p14:nvPr/>
              </p14:nvContentPartPr>
              <p14:xfrm>
                <a:off x="5979148" y="6448447"/>
                <a:ext cx="174240" cy="101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055076D-7214-4C41-800D-5880C2340B1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74828" y="6444127"/>
                  <a:ext cx="18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538239C-5905-4F73-B54D-23EEDD106089}"/>
                    </a:ext>
                  </a:extLst>
                </p14:cNvPr>
                <p14:cNvContentPartPr/>
                <p14:nvPr/>
              </p14:nvContentPartPr>
              <p14:xfrm>
                <a:off x="6181108" y="6435487"/>
                <a:ext cx="148680" cy="8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538239C-5905-4F73-B54D-23EEDD1060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76788" y="6431167"/>
                  <a:ext cx="157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B2191D8-03E2-4EF0-A3C1-CDA67B764988}"/>
                    </a:ext>
                  </a:extLst>
                </p14:cNvPr>
                <p14:cNvContentPartPr/>
                <p14:nvPr/>
              </p14:nvContentPartPr>
              <p14:xfrm>
                <a:off x="6336268" y="6412087"/>
                <a:ext cx="131400" cy="95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B2191D8-03E2-4EF0-A3C1-CDA67B7649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31948" y="6407767"/>
                  <a:ext cx="14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D91917C-6820-43A5-A444-2D3D91A8F697}"/>
                    </a:ext>
                  </a:extLst>
                </p14:cNvPr>
                <p14:cNvContentPartPr/>
                <p14:nvPr/>
              </p14:nvContentPartPr>
              <p14:xfrm>
                <a:off x="6488548" y="6439807"/>
                <a:ext cx="199440" cy="81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D91917C-6820-43A5-A444-2D3D91A8F6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84228" y="6435487"/>
                  <a:ext cx="20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4168EAC-0C95-42F0-A938-8781EE9BFC60}"/>
                    </a:ext>
                  </a:extLst>
                </p14:cNvPr>
                <p14:cNvContentPartPr/>
                <p14:nvPr/>
              </p14:nvContentPartPr>
              <p14:xfrm>
                <a:off x="6658828" y="6419647"/>
                <a:ext cx="47160" cy="14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4168EAC-0C95-42F0-A938-8781EE9BFC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54508" y="6415327"/>
                  <a:ext cx="55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8B2AB20-93D9-4539-99B8-75ACDB599B53}"/>
                    </a:ext>
                  </a:extLst>
                </p14:cNvPr>
                <p14:cNvContentPartPr/>
                <p14:nvPr/>
              </p14:nvContentPartPr>
              <p14:xfrm>
                <a:off x="6660628" y="6455647"/>
                <a:ext cx="140040" cy="1774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8B2AB20-93D9-4539-99B8-75ACDB599B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56308" y="6451327"/>
                  <a:ext cx="148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CD8D8BF-40E3-4275-87E2-699534EBA3C4}"/>
                    </a:ext>
                  </a:extLst>
                </p14:cNvPr>
                <p14:cNvContentPartPr/>
                <p14:nvPr/>
              </p14:nvContentPartPr>
              <p14:xfrm>
                <a:off x="6931348" y="6363127"/>
                <a:ext cx="312120" cy="1774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CD8D8BF-40E3-4275-87E2-699534EBA3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27028" y="6358807"/>
                  <a:ext cx="320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2EB139A-B9E7-49BF-B137-7B721228F54F}"/>
                    </a:ext>
                  </a:extLst>
                </p14:cNvPr>
                <p14:cNvContentPartPr/>
                <p14:nvPr/>
              </p14:nvContentPartPr>
              <p14:xfrm>
                <a:off x="7251388" y="6437287"/>
                <a:ext cx="78120" cy="54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2EB139A-B9E7-49BF-B137-7B721228F5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47068" y="6432967"/>
                  <a:ext cx="8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9461B23-D482-401C-86FE-163828D6E073}"/>
                    </a:ext>
                  </a:extLst>
                </p14:cNvPr>
                <p14:cNvContentPartPr/>
                <p14:nvPr/>
              </p14:nvContentPartPr>
              <p14:xfrm>
                <a:off x="7374508" y="6337567"/>
                <a:ext cx="174600" cy="155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9461B23-D482-401C-86FE-163828D6E0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70188" y="6333247"/>
                  <a:ext cx="18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9858878-13F2-498B-AA2C-785D753156BC}"/>
                    </a:ext>
                  </a:extLst>
                </p14:cNvPr>
                <p14:cNvContentPartPr/>
                <p14:nvPr/>
              </p14:nvContentPartPr>
              <p14:xfrm>
                <a:off x="7532188" y="6318127"/>
                <a:ext cx="35280" cy="44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9858878-13F2-498B-AA2C-785D753156B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27868" y="6313807"/>
                  <a:ext cx="43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5DA0B9-E368-4FCA-AD15-1021CFD37C83}"/>
                    </a:ext>
                  </a:extLst>
                </p14:cNvPr>
                <p14:cNvContentPartPr/>
                <p14:nvPr/>
              </p14:nvContentPartPr>
              <p14:xfrm>
                <a:off x="7553788" y="6408487"/>
                <a:ext cx="196560" cy="55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5DA0B9-E368-4FCA-AD15-1021CFD37C8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49468" y="6404167"/>
                  <a:ext cx="205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56CF2F4-3B63-4226-A6A2-3ED39BF55CC4}"/>
                    </a:ext>
                  </a:extLst>
                </p14:cNvPr>
                <p14:cNvContentPartPr/>
                <p14:nvPr/>
              </p14:nvContentPartPr>
              <p14:xfrm>
                <a:off x="7866268" y="6380767"/>
                <a:ext cx="173160" cy="738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56CF2F4-3B63-4226-A6A2-3ED39BF55C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61948" y="6376447"/>
                  <a:ext cx="181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07DDE99-15F3-4803-A714-F19CC125B113}"/>
                    </a:ext>
                  </a:extLst>
                </p14:cNvPr>
                <p14:cNvContentPartPr/>
                <p14:nvPr/>
              </p14:nvContentPartPr>
              <p14:xfrm>
                <a:off x="8017468" y="6334327"/>
                <a:ext cx="360" cy="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07DDE99-15F3-4803-A714-F19CC125B1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3148" y="6330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8AD6AEA-EA2A-43C4-9BCE-1A50510798B2}"/>
                    </a:ext>
                  </a:extLst>
                </p14:cNvPr>
                <p14:cNvContentPartPr/>
                <p14:nvPr/>
              </p14:nvContentPartPr>
              <p14:xfrm>
                <a:off x="8136988" y="6340447"/>
                <a:ext cx="152280" cy="263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8AD6AEA-EA2A-43C4-9BCE-1A50510798B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132668" y="6336127"/>
                  <a:ext cx="160920" cy="27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99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26" grpId="0"/>
      <p:bldP spid="29" grpId="0"/>
      <p:bldP spid="30" grpId="0"/>
      <p:bldP spid="31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Equilibrium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24654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24655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90044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72666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04418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97369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87529" y="3162727"/>
            <a:ext cx="1285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75385" y="946937"/>
            <a:ext cx="1470274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389957" y="4726921"/>
            <a:ext cx="43954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45068" y="2636761"/>
            <a:ext cx="3465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24655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05741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0" y="5283912"/>
            <a:ext cx="8537915" cy="1097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177" b="1" dirty="0" err="1"/>
              <a:t>Intersection</a:t>
            </a:r>
            <a:r>
              <a:rPr lang="de-DE" sz="2177" b="1" dirty="0"/>
              <a:t> </a:t>
            </a:r>
            <a:r>
              <a:rPr lang="de-DE" sz="2177" b="1" dirty="0" err="1"/>
              <a:t>of</a:t>
            </a:r>
            <a:r>
              <a:rPr lang="de-DE" sz="2177" b="1" dirty="0"/>
              <a:t> LM- and IS-</a:t>
            </a:r>
            <a:r>
              <a:rPr lang="de-DE" sz="2177" b="1" dirty="0" err="1"/>
              <a:t>Curve</a:t>
            </a:r>
            <a:r>
              <a:rPr lang="de-DE" sz="2177" b="1" dirty="0"/>
              <a:t> </a:t>
            </a:r>
            <a:r>
              <a:rPr lang="de-DE" sz="2177" b="1" dirty="0" err="1"/>
              <a:t>determines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general</a:t>
            </a:r>
            <a:r>
              <a:rPr lang="de-DE" sz="2177" b="1" dirty="0"/>
              <a:t> </a:t>
            </a:r>
            <a:r>
              <a:rPr lang="de-DE" sz="2177" b="1" dirty="0" err="1"/>
              <a:t>equilibrium</a:t>
            </a:r>
            <a:endParaRPr lang="de-DE" sz="2177" b="1" dirty="0"/>
          </a:p>
          <a:p>
            <a:pPr algn="ctr"/>
            <a:endParaRPr lang="de-DE" sz="2177" b="1" dirty="0"/>
          </a:p>
          <a:p>
            <a:pPr algn="ctr"/>
            <a:r>
              <a:rPr lang="de-DE" sz="2177" b="1" dirty="0" err="1"/>
              <a:t>with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simultanous</a:t>
            </a:r>
            <a:r>
              <a:rPr lang="de-DE" sz="2177" b="1" dirty="0"/>
              <a:t> </a:t>
            </a:r>
            <a:r>
              <a:rPr lang="de-DE" sz="2177" b="1" dirty="0" err="1"/>
              <a:t>equlibrium</a:t>
            </a:r>
            <a:r>
              <a:rPr lang="de-DE" sz="2177" b="1" dirty="0"/>
              <a:t> in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commodity</a:t>
            </a:r>
            <a:r>
              <a:rPr lang="de-DE" sz="2177" b="1" dirty="0"/>
              <a:t> and </a:t>
            </a:r>
            <a:r>
              <a:rPr lang="de-DE" sz="2177" b="1" dirty="0" err="1"/>
              <a:t>money</a:t>
            </a:r>
            <a:r>
              <a:rPr lang="de-DE" sz="2177" b="1" dirty="0"/>
              <a:t> </a:t>
            </a:r>
            <a:r>
              <a:rPr lang="de-DE" sz="2177" b="1" dirty="0" err="1"/>
              <a:t>market</a:t>
            </a:r>
            <a:endParaRPr lang="de-DE" sz="2177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1F4252-186C-4368-9047-474C1CB64BA9}"/>
                  </a:ext>
                </a:extLst>
              </p14:cNvPr>
              <p14:cNvContentPartPr/>
              <p14:nvPr/>
            </p14:nvContentPartPr>
            <p14:xfrm>
              <a:off x="5684308" y="882127"/>
              <a:ext cx="2298600" cy="668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1F4252-186C-4368-9047-474C1CB64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9988" y="877807"/>
                <a:ext cx="23072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5178327-F836-4D29-BF11-BB0150744D81}"/>
                  </a:ext>
                </a:extLst>
              </p14:cNvPr>
              <p14:cNvContentPartPr/>
              <p14:nvPr/>
            </p14:nvContentPartPr>
            <p14:xfrm>
              <a:off x="5286508" y="3111247"/>
              <a:ext cx="1800720" cy="687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5178327-F836-4D29-BF11-BB0150744D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2188" y="3106927"/>
                <a:ext cx="180936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15F225-8C15-4AAA-9035-074874B3BFBB}"/>
                  </a:ext>
                </a:extLst>
              </p14:cNvPr>
              <p14:cNvContentPartPr/>
              <p14:nvPr/>
            </p14:nvContentPartPr>
            <p14:xfrm>
              <a:off x="4397668" y="2793727"/>
              <a:ext cx="147960" cy="860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15F225-8C15-4AAA-9035-074874B3B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3348" y="2789407"/>
                <a:ext cx="15660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15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48713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48714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14103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96725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86189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321428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11586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99445" y="946937"/>
            <a:ext cx="70403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72433" y="4726921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62750" y="2649404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48714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29800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6788" y="5057774"/>
            <a:ext cx="8959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ea typeface="Arial Unicode MS"/>
                <a:cs typeface="Arial Unicode MS"/>
              </a:rPr>
              <a:t>m↑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 LM </a:t>
            </a:r>
            <a:r>
              <a:rPr lang="de-DE" sz="2200" dirty="0" err="1"/>
              <a:t>right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income</a:t>
            </a:r>
            <a:r>
              <a:rPr lang="de-DE" sz="2200" dirty="0"/>
              <a:t> Y </a:t>
            </a:r>
            <a:r>
              <a:rPr lang="de-DE" sz="2200" dirty="0" err="1"/>
              <a:t>corresponds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a </a:t>
            </a:r>
            <a:r>
              <a:rPr lang="de-DE" sz="2200" dirty="0" err="1"/>
              <a:t>lower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i</a:t>
            </a:r>
            <a:r>
              <a:rPr lang="de-DE" sz="2200" dirty="0">
                <a:ea typeface="Arial Unicode MS"/>
                <a:cs typeface="Arial Unicode MS"/>
              </a:rPr>
              <a:t>↓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money</a:t>
            </a:r>
            <a:r>
              <a:rPr lang="de-DE" sz="2200" dirty="0"/>
              <a:t> </a:t>
            </a:r>
            <a:r>
              <a:rPr lang="de-DE" sz="2200" dirty="0" err="1"/>
              <a:t>market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lower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interest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rate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pushes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investment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at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commodity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market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/>
              <a:t>I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overall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increase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of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Y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endParaRPr lang="de-DE" sz="2200" dirty="0"/>
          </a:p>
        </p:txBody>
      </p:sp>
      <p:sp>
        <p:nvSpPr>
          <p:cNvPr id="23" name="Textfeld 22"/>
          <p:cNvSpPr txBox="1"/>
          <p:nvPr/>
        </p:nvSpPr>
        <p:spPr>
          <a:xfrm>
            <a:off x="7509986" y="1750763"/>
            <a:ext cx="79701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LM`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936528" y="1979636"/>
            <a:ext cx="479671" cy="379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1914031" y="3298365"/>
            <a:ext cx="31002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114588" y="3298367"/>
            <a:ext cx="0" cy="141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063419" y="3162726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014268" y="4735350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4004192" y="155082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E843BB8-9463-478F-93A2-2A88CBE54A48}"/>
                  </a:ext>
                </a:extLst>
              </p14:cNvPr>
              <p14:cNvContentPartPr/>
              <p14:nvPr/>
            </p14:nvContentPartPr>
            <p14:xfrm>
              <a:off x="75148" y="5027887"/>
              <a:ext cx="507960" cy="559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E843BB8-9463-478F-93A2-2A88CBE54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8" y="5023567"/>
                <a:ext cx="5166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59626B7-50F4-4D39-9940-5AC5D9940A97}"/>
                  </a:ext>
                </a:extLst>
              </p14:cNvPr>
              <p14:cNvContentPartPr/>
              <p14:nvPr/>
            </p14:nvContentPartPr>
            <p14:xfrm>
              <a:off x="885508" y="5425327"/>
              <a:ext cx="1074600" cy="39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59626B7-50F4-4D39-9940-5AC5D9940A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1188" y="5421007"/>
                <a:ext cx="1083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9290C06-3DA3-49A4-8915-287410C29A97}"/>
                  </a:ext>
                </a:extLst>
              </p14:cNvPr>
              <p14:cNvContentPartPr/>
              <p14:nvPr/>
            </p14:nvContentPartPr>
            <p14:xfrm>
              <a:off x="8234548" y="5054527"/>
              <a:ext cx="487440" cy="486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9290C06-3DA3-49A4-8915-287410C29A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30228" y="5050207"/>
                <a:ext cx="4960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1DCE61E-08A4-4398-AFEF-66E35CEB4925}"/>
                  </a:ext>
                </a:extLst>
              </p14:cNvPr>
              <p14:cNvContentPartPr/>
              <p14:nvPr/>
            </p14:nvContentPartPr>
            <p14:xfrm>
              <a:off x="5473708" y="5697487"/>
              <a:ext cx="2247480" cy="109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1DCE61E-08A4-4398-AFEF-66E35CEB49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9388" y="5693167"/>
                <a:ext cx="2256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1B23447-1E4D-4C20-A1F9-800FFCE1388C}"/>
                  </a:ext>
                </a:extLst>
              </p14:cNvPr>
              <p14:cNvContentPartPr/>
              <p14:nvPr/>
            </p14:nvContentPartPr>
            <p14:xfrm>
              <a:off x="2212468" y="5711167"/>
              <a:ext cx="433080" cy="475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1B23447-1E4D-4C20-A1F9-800FFCE1388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8148" y="5706847"/>
                <a:ext cx="44172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8D63088-9710-4E57-B588-02B8195C37E0}"/>
                  </a:ext>
                </a:extLst>
              </p14:cNvPr>
              <p14:cNvContentPartPr/>
              <p14:nvPr/>
            </p14:nvContentPartPr>
            <p14:xfrm>
              <a:off x="4643188" y="5596327"/>
              <a:ext cx="1275120" cy="635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8D63088-9710-4E57-B588-02B8195C37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8868" y="5592007"/>
                <a:ext cx="12837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0DE9D41-8FD8-42DB-AF94-F913A8731F0C}"/>
                  </a:ext>
                </a:extLst>
              </p14:cNvPr>
              <p14:cNvContentPartPr/>
              <p14:nvPr/>
            </p14:nvContentPartPr>
            <p14:xfrm>
              <a:off x="43468" y="4987927"/>
              <a:ext cx="528840" cy="518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0DE9D41-8FD8-42DB-AF94-F913A8731F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148" y="4983607"/>
                <a:ext cx="53748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13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D8A4E5C-2D8A-406B-AC2D-932CF1EA8E80}"/>
              </a:ext>
            </a:extLst>
          </p:cNvPr>
          <p:cNvGrpSpPr/>
          <p:nvPr/>
        </p:nvGrpSpPr>
        <p:grpSpPr>
          <a:xfrm>
            <a:off x="7477828" y="355447"/>
            <a:ext cx="1351080" cy="216360"/>
            <a:chOff x="7477828" y="355447"/>
            <a:chExt cx="13510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8D059F-273E-400D-9A22-3FFF4D16A955}"/>
                    </a:ext>
                  </a:extLst>
                </p14:cNvPr>
                <p14:cNvContentPartPr/>
                <p14:nvPr/>
              </p14:nvContentPartPr>
              <p14:xfrm>
                <a:off x="7477828" y="448327"/>
                <a:ext cx="175680" cy="123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8D059F-273E-400D-9A22-3FFF4D16A9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3508" y="444007"/>
                  <a:ext cx="184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E77C97-B7C2-4715-9B30-48DBB8752F8A}"/>
                    </a:ext>
                  </a:extLst>
                </p14:cNvPr>
                <p14:cNvContentPartPr/>
                <p14:nvPr/>
              </p14:nvContentPartPr>
              <p14:xfrm>
                <a:off x="7663228" y="472807"/>
                <a:ext cx="116640" cy="74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E77C97-B7C2-4715-9B30-48DBB8752F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8908" y="468487"/>
                  <a:ext cx="125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231976-5055-4B43-BE0C-AA5E9FE96C88}"/>
                    </a:ext>
                  </a:extLst>
                </p14:cNvPr>
                <p14:cNvContentPartPr/>
                <p14:nvPr/>
              </p14:nvContentPartPr>
              <p14:xfrm>
                <a:off x="7785988" y="382447"/>
                <a:ext cx="150840" cy="169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231976-5055-4B43-BE0C-AA5E9FE96C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1668" y="378127"/>
                  <a:ext cx="159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E331401-8263-4AD0-B7B1-6C7A9696F0B9}"/>
                    </a:ext>
                  </a:extLst>
                </p14:cNvPr>
                <p14:cNvContentPartPr/>
                <p14:nvPr/>
              </p14:nvContentPartPr>
              <p14:xfrm>
                <a:off x="7950508" y="466327"/>
                <a:ext cx="71640" cy="64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E331401-8263-4AD0-B7B1-6C7A9696F0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6188" y="462007"/>
                  <a:ext cx="80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180588-1A3B-4B75-B24A-956F683241A2}"/>
                    </a:ext>
                  </a:extLst>
                </p14:cNvPr>
                <p14:cNvContentPartPr/>
                <p14:nvPr/>
              </p14:nvContentPartPr>
              <p14:xfrm>
                <a:off x="8101348" y="441487"/>
                <a:ext cx="312480" cy="92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180588-1A3B-4B75-B24A-956F683241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97028" y="437167"/>
                  <a:ext cx="321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781D5F-E111-40DC-894D-B77E47EC1FCB}"/>
                    </a:ext>
                  </a:extLst>
                </p14:cNvPr>
                <p14:cNvContentPartPr/>
                <p14:nvPr/>
              </p14:nvContentPartPr>
              <p14:xfrm>
                <a:off x="8404828" y="355447"/>
                <a:ext cx="146520" cy="18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781D5F-E111-40DC-894D-B77E47EC1F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00508" y="351127"/>
                  <a:ext cx="155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614BE19-6179-4294-9521-085DDB8AFD50}"/>
                    </a:ext>
                  </a:extLst>
                </p14:cNvPr>
                <p14:cNvContentPartPr/>
                <p14:nvPr/>
              </p14:nvContentPartPr>
              <p14:xfrm>
                <a:off x="8526868" y="366607"/>
                <a:ext cx="27000" cy="67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614BE19-6179-4294-9521-085DDB8AFD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22548" y="362287"/>
                  <a:ext cx="35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2CFFEB0-2CBC-44C6-8493-00E3F6893E8F}"/>
                    </a:ext>
                  </a:extLst>
                </p14:cNvPr>
                <p14:cNvContentPartPr/>
                <p14:nvPr/>
              </p14:nvContentPartPr>
              <p14:xfrm>
                <a:off x="8577628" y="452647"/>
                <a:ext cx="59400" cy="68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2CFFEB0-2CBC-44C6-8493-00E3F6893E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73308" y="448327"/>
                  <a:ext cx="6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2D7DCE-E708-4715-85DE-518C6913A9D7}"/>
                    </a:ext>
                  </a:extLst>
                </p14:cNvPr>
                <p14:cNvContentPartPr/>
                <p14:nvPr/>
              </p14:nvContentPartPr>
              <p14:xfrm>
                <a:off x="8657548" y="377407"/>
                <a:ext cx="171360" cy="170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2D7DCE-E708-4715-85DE-518C6913A9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53228" y="373087"/>
                  <a:ext cx="1800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21EF8A8-05DF-4069-BAC6-EDB6F8EEC0BA}"/>
                  </a:ext>
                </a:extLst>
              </p14:cNvPr>
              <p14:cNvContentPartPr/>
              <p14:nvPr/>
            </p14:nvContentPartPr>
            <p14:xfrm>
              <a:off x="9126988" y="404047"/>
              <a:ext cx="138240" cy="1324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21EF8A8-05DF-4069-BAC6-EDB6F8EEC0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22668" y="399727"/>
                <a:ext cx="146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3EB6710-ACB9-4CDF-BAF7-D4E779F3402D}"/>
                  </a:ext>
                </a:extLst>
              </p14:cNvPr>
              <p14:cNvContentPartPr/>
              <p14:nvPr/>
            </p14:nvContentPartPr>
            <p14:xfrm>
              <a:off x="9287548" y="439687"/>
              <a:ext cx="199800" cy="119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3EB6710-ACB9-4CDF-BAF7-D4E779F340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83228" y="435367"/>
                <a:ext cx="208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8D759FC-322A-4448-9E60-968527F5C99B}"/>
                  </a:ext>
                </a:extLst>
              </p14:cNvPr>
              <p14:cNvContentPartPr/>
              <p14:nvPr/>
            </p14:nvContentPartPr>
            <p14:xfrm>
              <a:off x="9478348" y="365167"/>
              <a:ext cx="10800" cy="237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8D759FC-322A-4448-9E60-968527F5C9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74028" y="360847"/>
                <a:ext cx="19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06064FC-C114-4239-947D-EABDBB4F1027}"/>
                  </a:ext>
                </a:extLst>
              </p14:cNvPr>
              <p14:cNvContentPartPr/>
              <p14:nvPr/>
            </p14:nvContentPartPr>
            <p14:xfrm>
              <a:off x="9554308" y="447607"/>
              <a:ext cx="141120" cy="104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06064FC-C114-4239-947D-EABDBB4F10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49988" y="443287"/>
                <a:ext cx="149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9603C4B-FABB-47F1-99A2-2CE6DE848F46}"/>
                  </a:ext>
                </a:extLst>
              </p14:cNvPr>
              <p14:cNvContentPartPr/>
              <p14:nvPr/>
            </p14:nvContentPartPr>
            <p14:xfrm>
              <a:off x="9708388" y="459847"/>
              <a:ext cx="87120" cy="66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9603C4B-FABB-47F1-99A2-2CE6DE848F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04068" y="455527"/>
                <a:ext cx="95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456E9B2-E860-4509-94BB-48D240F166E2}"/>
                  </a:ext>
                </a:extLst>
              </p14:cNvPr>
              <p14:cNvContentPartPr/>
              <p14:nvPr/>
            </p14:nvContentPartPr>
            <p14:xfrm>
              <a:off x="9805948" y="321247"/>
              <a:ext cx="155880" cy="219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456E9B2-E860-4509-94BB-48D240F166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01628" y="316927"/>
                <a:ext cx="164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B346FB7-EF51-4D99-B123-A1E0AE1275F8}"/>
                  </a:ext>
                </a:extLst>
              </p14:cNvPr>
              <p14:cNvContentPartPr/>
              <p14:nvPr/>
            </p14:nvContentPartPr>
            <p14:xfrm>
              <a:off x="9931588" y="345727"/>
              <a:ext cx="21240" cy="784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B346FB7-EF51-4D99-B123-A1E0AE1275F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27268" y="341407"/>
                <a:ext cx="29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A7AE7FA-CAA4-4DA8-A2BB-C3339CA0BD3C}"/>
                  </a:ext>
                </a:extLst>
              </p14:cNvPr>
              <p14:cNvContentPartPr/>
              <p14:nvPr/>
            </p14:nvContentPartPr>
            <p14:xfrm>
              <a:off x="9954628" y="468487"/>
              <a:ext cx="197640" cy="70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A7AE7FA-CAA4-4DA8-A2BB-C3339CA0BD3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50308" y="464167"/>
                <a:ext cx="206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9CF4202-0BEF-4BFA-9979-117CDFDCB80A}"/>
                  </a:ext>
                </a:extLst>
              </p14:cNvPr>
              <p14:cNvContentPartPr/>
              <p14:nvPr/>
            </p14:nvContentPartPr>
            <p14:xfrm>
              <a:off x="10292668" y="45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9CF4202-0BEF-4BFA-9979-117CDFDCB80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88348" y="4472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A15920C-FE04-4546-AE9A-BDF0E0C3B989}"/>
                  </a:ext>
                </a:extLst>
              </p14:cNvPr>
              <p14:cNvContentPartPr/>
              <p14:nvPr/>
            </p14:nvContentPartPr>
            <p14:xfrm>
              <a:off x="10281508" y="570007"/>
              <a:ext cx="13320" cy="201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A15920C-FE04-4546-AE9A-BDF0E0C3B9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277188" y="565687"/>
                <a:ext cx="21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C5984EE-6203-4D69-B10A-FBA136DBAD99}"/>
                  </a:ext>
                </a:extLst>
              </p14:cNvPr>
              <p14:cNvContentPartPr/>
              <p14:nvPr/>
            </p14:nvContentPartPr>
            <p14:xfrm>
              <a:off x="10461148" y="150967"/>
              <a:ext cx="895320" cy="6692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C5984EE-6203-4D69-B10A-FBA136DBAD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56828" y="146647"/>
                <a:ext cx="903960" cy="6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1B13F42-3F1B-4A43-9CCF-123803A4DF3B}"/>
              </a:ext>
            </a:extLst>
          </p:cNvPr>
          <p:cNvGrpSpPr/>
          <p:nvPr/>
        </p:nvGrpSpPr>
        <p:grpSpPr>
          <a:xfrm>
            <a:off x="10652668" y="275527"/>
            <a:ext cx="547560" cy="397080"/>
            <a:chOff x="10652668" y="275527"/>
            <a:chExt cx="5475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4F620FA-42EC-4E94-8E22-37E34826195E}"/>
                    </a:ext>
                  </a:extLst>
                </p14:cNvPr>
                <p14:cNvContentPartPr/>
                <p14:nvPr/>
              </p14:nvContentPartPr>
              <p14:xfrm>
                <a:off x="10735108" y="445447"/>
                <a:ext cx="194400" cy="117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4F620FA-42EC-4E94-8E22-37E3482619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30428" y="441127"/>
                  <a:ext cx="20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E845F54-2CDC-467D-8681-5CE636BA2A44}"/>
                    </a:ext>
                  </a:extLst>
                </p14:cNvPr>
                <p14:cNvContentPartPr/>
                <p14:nvPr/>
              </p14:nvContentPartPr>
              <p14:xfrm>
                <a:off x="11113108" y="429967"/>
                <a:ext cx="14760" cy="146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E845F54-2CDC-467D-8681-5CE636BA2A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08788" y="425647"/>
                  <a:ext cx="2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0D9F0B-E99F-4C0E-9802-91B083B56903}"/>
                    </a:ext>
                  </a:extLst>
                </p14:cNvPr>
                <p14:cNvContentPartPr/>
                <p14:nvPr/>
              </p14:nvContentPartPr>
              <p14:xfrm>
                <a:off x="10987828" y="275527"/>
                <a:ext cx="212400" cy="142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0D9F0B-E99F-4C0E-9802-91B083B569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83508" y="271207"/>
                  <a:ext cx="22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62A8375-345D-480A-A421-9F5FC33765F6}"/>
                    </a:ext>
                  </a:extLst>
                </p14:cNvPr>
                <p14:cNvContentPartPr/>
                <p14:nvPr/>
              </p14:nvContentPartPr>
              <p14:xfrm>
                <a:off x="10652668" y="631927"/>
                <a:ext cx="415800" cy="40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62A8375-345D-480A-A421-9F5FC33765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8348" y="627607"/>
                  <a:ext cx="4244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9FD6D5B-C5A0-42DE-A9AC-239809EAA329}"/>
                  </a:ext>
                </a:extLst>
              </p14:cNvPr>
              <p14:cNvContentPartPr/>
              <p14:nvPr/>
            </p14:nvContentPartPr>
            <p14:xfrm>
              <a:off x="8314108" y="1302967"/>
              <a:ext cx="540360" cy="3546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9FD6D5B-C5A0-42DE-A9AC-239809EAA32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09788" y="1298647"/>
                <a:ext cx="5490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3E72A86-B031-4A04-B4AB-D2282D24A4C1}"/>
                  </a:ext>
                </a:extLst>
              </p14:cNvPr>
              <p14:cNvContentPartPr/>
              <p14:nvPr/>
            </p14:nvContentPartPr>
            <p14:xfrm>
              <a:off x="7958788" y="1297207"/>
              <a:ext cx="377280" cy="4172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3E72A86-B031-4A04-B4AB-D2282D24A4C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954468" y="1292887"/>
                <a:ext cx="3859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7B63FB35-89A0-4AF1-9ABF-FA256D8B77AC}"/>
                  </a:ext>
                </a:extLst>
              </p14:cNvPr>
              <p14:cNvContentPartPr/>
              <p14:nvPr/>
            </p14:nvContentPartPr>
            <p14:xfrm>
              <a:off x="5113348" y="2966887"/>
              <a:ext cx="220680" cy="14724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7B63FB35-89A0-4AF1-9ABF-FA256D8B77A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09028" y="2962567"/>
                <a:ext cx="229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2656EC3B-68F6-40A6-8A6A-CA9948989259}"/>
                  </a:ext>
                </a:extLst>
              </p14:cNvPr>
              <p14:cNvContentPartPr/>
              <p14:nvPr/>
            </p14:nvContentPartPr>
            <p14:xfrm>
              <a:off x="3983668" y="5973247"/>
              <a:ext cx="92520" cy="10440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2656EC3B-68F6-40A6-8A6A-CA994898925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348" y="5968927"/>
                <a:ext cx="101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4F721A03-240D-4B1D-822D-D8F0E3CC3B96}"/>
                  </a:ext>
                </a:extLst>
              </p14:cNvPr>
              <p14:cNvContentPartPr/>
              <p14:nvPr/>
            </p14:nvContentPartPr>
            <p14:xfrm>
              <a:off x="4224868" y="5255767"/>
              <a:ext cx="372600" cy="2340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4F721A03-240D-4B1D-822D-D8F0E3CC3B9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20548" y="5251447"/>
                <a:ext cx="3812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6BABD7EC-531F-4781-AAD0-B51F22002226}"/>
                  </a:ext>
                </a:extLst>
              </p14:cNvPr>
              <p14:cNvContentPartPr/>
              <p14:nvPr/>
            </p14:nvContentPartPr>
            <p14:xfrm>
              <a:off x="2207788" y="5422447"/>
              <a:ext cx="706320" cy="30528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6BABD7EC-531F-4781-AAD0-B51F2200222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03468" y="5418127"/>
                <a:ext cx="7149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491771B4-5FE7-4F5C-9A92-B6594102818D}"/>
                  </a:ext>
                </a:extLst>
              </p14:cNvPr>
              <p14:cNvContentPartPr/>
              <p14:nvPr/>
            </p14:nvContentPartPr>
            <p14:xfrm>
              <a:off x="6592588" y="5098447"/>
              <a:ext cx="2023920" cy="160884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491771B4-5FE7-4F5C-9A92-B6594102818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88268" y="5094127"/>
                <a:ext cx="2032560" cy="161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8" name="Gruppieren 737">
            <a:extLst>
              <a:ext uri="{FF2B5EF4-FFF2-40B4-BE49-F238E27FC236}">
                <a16:creationId xmlns:a16="http://schemas.microsoft.com/office/drawing/2014/main" id="{37D115ED-1C5D-4442-B09C-F5F3A4B3FA6B}"/>
              </a:ext>
            </a:extLst>
          </p:cNvPr>
          <p:cNvGrpSpPr/>
          <p:nvPr/>
        </p:nvGrpSpPr>
        <p:grpSpPr>
          <a:xfrm>
            <a:off x="493108" y="699607"/>
            <a:ext cx="11243520" cy="6066720"/>
            <a:chOff x="493108" y="699607"/>
            <a:chExt cx="11243520" cy="60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37E41E2-DFED-415F-982E-D5A85D59F062}"/>
                    </a:ext>
                  </a:extLst>
                </p14:cNvPr>
                <p14:cNvContentPartPr/>
                <p14:nvPr/>
              </p14:nvContentPartPr>
              <p14:xfrm>
                <a:off x="516508" y="949087"/>
                <a:ext cx="11088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37E41E2-DFED-415F-982E-D5A85D59F0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2188" y="944767"/>
                  <a:ext cx="119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F27597-B719-4611-9AFD-111CB2432ECD}"/>
                    </a:ext>
                  </a:extLst>
                </p14:cNvPr>
                <p14:cNvContentPartPr/>
                <p14:nvPr/>
              </p14:nvContentPartPr>
              <p14:xfrm>
                <a:off x="571588" y="959167"/>
                <a:ext cx="76320" cy="232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F27597-B719-4611-9AFD-111CB2432E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7268" y="954847"/>
                  <a:ext cx="84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C5D92B-3ADE-4F7C-AC6D-953107BA6C08}"/>
                    </a:ext>
                  </a:extLst>
                </p14:cNvPr>
                <p14:cNvContentPartPr/>
                <p14:nvPr/>
              </p14:nvContentPartPr>
              <p14:xfrm>
                <a:off x="799108" y="990127"/>
                <a:ext cx="146160" cy="3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C5D92B-3ADE-4F7C-AC6D-953107BA6C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4788" y="985807"/>
                  <a:ext cx="154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CC3B60-B295-431F-AD3A-1E40B14C2094}"/>
                    </a:ext>
                  </a:extLst>
                </p14:cNvPr>
                <p14:cNvContentPartPr/>
                <p14:nvPr/>
              </p14:nvContentPartPr>
              <p14:xfrm>
                <a:off x="824308" y="1028647"/>
                <a:ext cx="132120" cy="25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CC3B60-B295-431F-AD3A-1E40B14C20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9988" y="1024327"/>
                  <a:ext cx="14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7098478-61B6-407B-8316-F92E686F4FAB}"/>
                    </a:ext>
                  </a:extLst>
                </p14:cNvPr>
                <p14:cNvContentPartPr/>
                <p14:nvPr/>
              </p14:nvContentPartPr>
              <p14:xfrm>
                <a:off x="1122028" y="976087"/>
                <a:ext cx="135720" cy="102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7098478-61B6-407B-8316-F92E686F4F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7708" y="971767"/>
                  <a:ext cx="144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0DB63E-3BA8-4351-83DD-65D376BD5E7B}"/>
                    </a:ext>
                  </a:extLst>
                </p14:cNvPr>
                <p14:cNvContentPartPr/>
                <p14:nvPr/>
              </p14:nvContentPartPr>
              <p14:xfrm>
                <a:off x="1316428" y="940087"/>
                <a:ext cx="67680" cy="123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0DB63E-3BA8-4351-83DD-65D376BD5E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12108" y="935767"/>
                  <a:ext cx="76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411496-C9AD-4057-B111-0DA173BEE7BE}"/>
                    </a:ext>
                  </a:extLst>
                </p14:cNvPr>
                <p14:cNvContentPartPr/>
                <p14:nvPr/>
              </p14:nvContentPartPr>
              <p14:xfrm>
                <a:off x="1425868" y="968167"/>
                <a:ext cx="91440" cy="74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411496-C9AD-4057-B111-0DA173BEE7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21548" y="963847"/>
                  <a:ext cx="100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B138125-C4AC-4D7B-9930-BD8565001871}"/>
                    </a:ext>
                  </a:extLst>
                </p14:cNvPr>
                <p14:cNvContentPartPr/>
                <p14:nvPr/>
              </p14:nvContentPartPr>
              <p14:xfrm>
                <a:off x="1500748" y="982927"/>
                <a:ext cx="21600" cy="160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B138125-C4AC-4D7B-9930-BD85650018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96428" y="978607"/>
                  <a:ext cx="3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F3A1935-812C-4AFA-9CEB-F2D6CD5211B0}"/>
                    </a:ext>
                  </a:extLst>
                </p14:cNvPr>
                <p14:cNvContentPartPr/>
                <p14:nvPr/>
              </p14:nvContentPartPr>
              <p14:xfrm>
                <a:off x="1545388" y="948367"/>
                <a:ext cx="60120" cy="183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F3A1935-812C-4AFA-9CEB-F2D6CD5211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41068" y="944047"/>
                  <a:ext cx="68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361E31-6918-46E4-B715-093A87D0E7AC}"/>
                    </a:ext>
                  </a:extLst>
                </p14:cNvPr>
                <p14:cNvContentPartPr/>
                <p14:nvPr/>
              </p14:nvContentPartPr>
              <p14:xfrm>
                <a:off x="1790548" y="963847"/>
                <a:ext cx="32040" cy="125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361E31-6918-46E4-B715-093A87D0E7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86228" y="959527"/>
                  <a:ext cx="4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9845503-BD01-4171-A9A2-B0E5E650E0A2}"/>
                    </a:ext>
                  </a:extLst>
                </p14:cNvPr>
                <p14:cNvContentPartPr/>
                <p14:nvPr/>
              </p14:nvContentPartPr>
              <p14:xfrm>
                <a:off x="1732228" y="1025407"/>
                <a:ext cx="150120" cy="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9845503-BD01-4171-A9A2-B0E5E650E0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27908" y="1021087"/>
                  <a:ext cx="158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7040D73-EDBB-4731-94ED-2703AE0D07A3}"/>
                    </a:ext>
                  </a:extLst>
                </p14:cNvPr>
                <p14:cNvContentPartPr/>
                <p14:nvPr/>
              </p14:nvContentPartPr>
              <p14:xfrm>
                <a:off x="2086828" y="964207"/>
                <a:ext cx="7560" cy="113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7040D73-EDBB-4731-94ED-2703AE0D07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2508" y="959887"/>
                  <a:ext cx="16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DBE5B7-5FD6-4721-BB3A-14F9AC85A552}"/>
                    </a:ext>
                  </a:extLst>
                </p14:cNvPr>
                <p14:cNvContentPartPr/>
                <p14:nvPr/>
              </p14:nvContentPartPr>
              <p14:xfrm>
                <a:off x="2013028" y="934687"/>
                <a:ext cx="180000" cy="150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DBE5B7-5FD6-4721-BB3A-14F9AC85A55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08708" y="930367"/>
                  <a:ext cx="188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378B2DA-C2FB-49A8-8F05-CBCD2433C194}"/>
                    </a:ext>
                  </a:extLst>
                </p14:cNvPr>
                <p14:cNvContentPartPr/>
                <p14:nvPr/>
              </p14:nvContentPartPr>
              <p14:xfrm>
                <a:off x="2225068" y="919927"/>
                <a:ext cx="80640" cy="162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378B2DA-C2FB-49A8-8F05-CBCD2433C1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0748" y="915607"/>
                  <a:ext cx="89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76F662B-A3C3-463B-B8E1-6A89D5D49EBE}"/>
                    </a:ext>
                  </a:extLst>
                </p14:cNvPr>
                <p14:cNvContentPartPr/>
                <p14:nvPr/>
              </p14:nvContentPartPr>
              <p14:xfrm>
                <a:off x="2357908" y="922807"/>
                <a:ext cx="27720" cy="119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76F662B-A3C3-463B-B8E1-6A89D5D49E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53588" y="918487"/>
                  <a:ext cx="3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1B91F0C-796C-4274-9B99-1202869278A3}"/>
                    </a:ext>
                  </a:extLst>
                </p14:cNvPr>
                <p14:cNvContentPartPr/>
                <p14:nvPr/>
              </p14:nvContentPartPr>
              <p14:xfrm>
                <a:off x="2425948" y="894007"/>
                <a:ext cx="67320" cy="219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1B91F0C-796C-4274-9B99-1202869278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21628" y="889687"/>
                  <a:ext cx="75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77C10A-5C3B-43C4-B54E-89FF2DEECC1D}"/>
                    </a:ext>
                  </a:extLst>
                </p14:cNvPr>
                <p14:cNvContentPartPr/>
                <p14:nvPr/>
              </p14:nvContentPartPr>
              <p14:xfrm>
                <a:off x="2691628" y="957367"/>
                <a:ext cx="6840" cy="107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77C10A-5C3B-43C4-B54E-89FF2DEECC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87308" y="953047"/>
                  <a:ext cx="15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70941A-78BE-47F7-9850-C431ECC0D10D}"/>
                    </a:ext>
                  </a:extLst>
                </p14:cNvPr>
                <p14:cNvContentPartPr/>
                <p14:nvPr/>
              </p14:nvContentPartPr>
              <p14:xfrm>
                <a:off x="2628268" y="1002727"/>
                <a:ext cx="155160" cy="6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70941A-78BE-47F7-9850-C431ECC0D1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23948" y="998407"/>
                  <a:ext cx="163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F7A615-A95E-44BB-97EB-30F34677B197}"/>
                    </a:ext>
                  </a:extLst>
                </p14:cNvPr>
                <p14:cNvContentPartPr/>
                <p14:nvPr/>
              </p14:nvContentPartPr>
              <p14:xfrm>
                <a:off x="2828428" y="930727"/>
                <a:ext cx="164520" cy="21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F7A615-A95E-44BB-97EB-30F34677B1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24108" y="926407"/>
                  <a:ext cx="173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F9D0D6-AC9A-4799-B00B-59B156AE0172}"/>
                    </a:ext>
                  </a:extLst>
                </p14:cNvPr>
                <p14:cNvContentPartPr/>
                <p14:nvPr/>
              </p14:nvContentPartPr>
              <p14:xfrm>
                <a:off x="493108" y="1537327"/>
                <a:ext cx="154440" cy="107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F9D0D6-AC9A-4799-B00B-59B156AE01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" y="1533007"/>
                  <a:ext cx="16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9577D2F-4356-4408-9074-47445E142E2D}"/>
                    </a:ext>
                  </a:extLst>
                </p14:cNvPr>
                <p14:cNvContentPartPr/>
                <p14:nvPr/>
              </p14:nvContentPartPr>
              <p14:xfrm>
                <a:off x="816388" y="1565047"/>
                <a:ext cx="173520" cy="12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9577D2F-4356-4408-9074-47445E142E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068" y="1560727"/>
                  <a:ext cx="182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E97B8B0-70E5-4809-B195-91076B88410E}"/>
                    </a:ext>
                  </a:extLst>
                </p14:cNvPr>
                <p14:cNvContentPartPr/>
                <p14:nvPr/>
              </p14:nvContentPartPr>
              <p14:xfrm>
                <a:off x="850228" y="1601407"/>
                <a:ext cx="144360" cy="12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E97B8B0-70E5-4809-B195-91076B8841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5908" y="1597087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7297D85-847B-4509-9524-D9913D5F62CD}"/>
                    </a:ext>
                  </a:extLst>
                </p14:cNvPr>
                <p14:cNvContentPartPr/>
                <p14:nvPr/>
              </p14:nvContentPartPr>
              <p14:xfrm>
                <a:off x="1164508" y="1485127"/>
                <a:ext cx="139320" cy="147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7297D85-847B-4509-9524-D9913D5F62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0188" y="1480807"/>
                  <a:ext cx="147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F725EB-51E3-4081-A4BB-F5FF70BDC04A}"/>
                    </a:ext>
                  </a:extLst>
                </p14:cNvPr>
                <p14:cNvContentPartPr/>
                <p14:nvPr/>
              </p14:nvContentPartPr>
              <p14:xfrm>
                <a:off x="1328668" y="1447687"/>
                <a:ext cx="88560" cy="173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F725EB-51E3-4081-A4BB-F5FF70BDC0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24348" y="1443367"/>
                  <a:ext cx="97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D38CA8-AF02-4CA7-959F-E2115C1D585C}"/>
                    </a:ext>
                  </a:extLst>
                </p14:cNvPr>
                <p14:cNvContentPartPr/>
                <p14:nvPr/>
              </p14:nvContentPartPr>
              <p14:xfrm>
                <a:off x="1442788" y="1503847"/>
                <a:ext cx="78120" cy="57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D38CA8-AF02-4CA7-959F-E2115C1D58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38468" y="1499527"/>
                  <a:ext cx="86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6BF6052-6711-4DC6-A275-59215D904754}"/>
                    </a:ext>
                  </a:extLst>
                </p14:cNvPr>
                <p14:cNvContentPartPr/>
                <p14:nvPr/>
              </p14:nvContentPartPr>
              <p14:xfrm>
                <a:off x="1488148" y="1501687"/>
                <a:ext cx="48240" cy="160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6BF6052-6711-4DC6-A275-59215D9047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83828" y="1497367"/>
                  <a:ext cx="56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C16E594-8ECE-4041-8F3D-2C1D000B51C5}"/>
                    </a:ext>
                  </a:extLst>
                </p14:cNvPr>
                <p14:cNvContentPartPr/>
                <p14:nvPr/>
              </p14:nvContentPartPr>
              <p14:xfrm>
                <a:off x="1588948" y="1582687"/>
                <a:ext cx="18360" cy="94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C16E594-8ECE-4041-8F3D-2C1D000B51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4628" y="1578367"/>
                  <a:ext cx="27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C58A37-283E-4186-9469-0BFF6A69F3B0}"/>
                    </a:ext>
                  </a:extLst>
                </p14:cNvPr>
                <p14:cNvContentPartPr/>
                <p14:nvPr/>
              </p14:nvContentPartPr>
              <p14:xfrm>
                <a:off x="1719628" y="1511407"/>
                <a:ext cx="360" cy="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C58A37-283E-4186-9469-0BFF6A69F3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15308" y="1507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5157E4-1929-4775-8019-5DE2B0DAF18E}"/>
                    </a:ext>
                  </a:extLst>
                </p14:cNvPr>
                <p14:cNvContentPartPr/>
                <p14:nvPr/>
              </p14:nvContentPartPr>
              <p14:xfrm>
                <a:off x="1695508" y="1506727"/>
                <a:ext cx="74160" cy="72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5157E4-1929-4775-8019-5DE2B0DAF1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91188" y="1502407"/>
                  <a:ext cx="82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6DA0EFA-4B8C-41D6-8A59-0345E82C72C3}"/>
                    </a:ext>
                  </a:extLst>
                </p14:cNvPr>
                <p14:cNvContentPartPr/>
                <p14:nvPr/>
              </p14:nvContentPartPr>
              <p14:xfrm>
                <a:off x="1702348" y="1414927"/>
                <a:ext cx="20520" cy="22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6DA0EFA-4B8C-41D6-8A59-0345E82C72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98028" y="1410607"/>
                  <a:ext cx="2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C1E76BE-A409-497E-9E19-CAB35B753535}"/>
                    </a:ext>
                  </a:extLst>
                </p14:cNvPr>
                <p14:cNvContentPartPr/>
                <p14:nvPr/>
              </p14:nvContentPartPr>
              <p14:xfrm>
                <a:off x="1756708" y="1405927"/>
                <a:ext cx="104760" cy="280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C1E76BE-A409-497E-9E19-CAB35B7535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52388" y="1401607"/>
                  <a:ext cx="113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CD3C340-F28F-4236-8AF4-D9C3A9BFC81E}"/>
                    </a:ext>
                  </a:extLst>
                </p14:cNvPr>
                <p14:cNvContentPartPr/>
                <p14:nvPr/>
              </p14:nvContentPartPr>
              <p14:xfrm>
                <a:off x="2124268" y="1568647"/>
                <a:ext cx="193680" cy="14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CD3C340-F28F-4236-8AF4-D9C3A9BFC8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19948" y="1564327"/>
                  <a:ext cx="20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E3CA998-FDCA-468D-B692-8EAD8A3DF8C9}"/>
                    </a:ext>
                  </a:extLst>
                </p14:cNvPr>
                <p14:cNvContentPartPr/>
                <p14:nvPr/>
              </p14:nvContentPartPr>
              <p14:xfrm>
                <a:off x="2345668" y="1479007"/>
                <a:ext cx="119160" cy="170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E3CA998-FDCA-468D-B692-8EAD8A3DF8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1348" y="1474687"/>
                  <a:ext cx="12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56487E6-22D5-4543-B694-BF9B3DCD4EAC}"/>
                    </a:ext>
                  </a:extLst>
                </p14:cNvPr>
                <p14:cNvContentPartPr/>
                <p14:nvPr/>
              </p14:nvContentPartPr>
              <p14:xfrm>
                <a:off x="2062348" y="1296847"/>
                <a:ext cx="9360" cy="117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56487E6-22D5-4543-B694-BF9B3DCD4E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58028" y="1292527"/>
                  <a:ext cx="18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CB6D835-232B-4A85-B909-F7A71D7B8963}"/>
                    </a:ext>
                  </a:extLst>
                </p14:cNvPr>
                <p14:cNvContentPartPr/>
                <p14:nvPr/>
              </p14:nvContentPartPr>
              <p14:xfrm>
                <a:off x="2005828" y="1360567"/>
                <a:ext cx="124920" cy="46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CB6D835-232B-4A85-B909-F7A71D7B89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01508" y="1356247"/>
                  <a:ext cx="133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ACABBB7-0400-4DCD-89CB-411D72613A7D}"/>
                    </a:ext>
                  </a:extLst>
                </p14:cNvPr>
                <p14:cNvContentPartPr/>
                <p14:nvPr/>
              </p14:nvContentPartPr>
              <p14:xfrm>
                <a:off x="2114548" y="1338607"/>
                <a:ext cx="86040" cy="77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ACABBB7-0400-4DCD-89CB-411D72613A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10228" y="1334287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2C11A64-E797-4016-96C0-761C50162019}"/>
                    </a:ext>
                  </a:extLst>
                </p14:cNvPr>
                <p14:cNvContentPartPr/>
                <p14:nvPr/>
              </p14:nvContentPartPr>
              <p14:xfrm>
                <a:off x="2191228" y="1272367"/>
                <a:ext cx="74160" cy="145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2C11A64-E797-4016-96C0-761C5016201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6908" y="1268047"/>
                  <a:ext cx="82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52F0F3A-8E64-45F3-AE60-E5BE62FF46A6}"/>
                    </a:ext>
                  </a:extLst>
                </p14:cNvPr>
                <p14:cNvContentPartPr/>
                <p14:nvPr/>
              </p14:nvContentPartPr>
              <p14:xfrm>
                <a:off x="2327308" y="1281727"/>
                <a:ext cx="82080" cy="114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52F0F3A-8E64-45F3-AE60-E5BE62FF46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2988" y="1277407"/>
                  <a:ext cx="90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E46393-8434-40DB-976E-FDAEF0F7F6DE}"/>
                    </a:ext>
                  </a:extLst>
                </p14:cNvPr>
                <p14:cNvContentPartPr/>
                <p14:nvPr/>
              </p14:nvContentPartPr>
              <p14:xfrm>
                <a:off x="2316508" y="1275607"/>
                <a:ext cx="13500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E46393-8434-40DB-976E-FDAEF0F7F6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12188" y="1271287"/>
                  <a:ext cx="143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0CF376-4811-4DD9-A50C-AD1B23216177}"/>
                    </a:ext>
                  </a:extLst>
                </p14:cNvPr>
                <p14:cNvContentPartPr/>
                <p14:nvPr/>
              </p14:nvContentPartPr>
              <p14:xfrm>
                <a:off x="2463028" y="1318807"/>
                <a:ext cx="31320" cy="72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0CF376-4811-4DD9-A50C-AD1B232161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58708" y="1314487"/>
                  <a:ext cx="39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7E6C610-9D6C-48FF-949D-7D31343F5954}"/>
                    </a:ext>
                  </a:extLst>
                </p14:cNvPr>
                <p14:cNvContentPartPr/>
                <p14:nvPr/>
              </p14:nvContentPartPr>
              <p14:xfrm>
                <a:off x="2527828" y="1234207"/>
                <a:ext cx="93240" cy="187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7E6C610-9D6C-48FF-949D-7D31343F59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23508" y="1229887"/>
                  <a:ext cx="101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C6C2F56-DC18-4F66-AAD7-9EAFE07CD3ED}"/>
                    </a:ext>
                  </a:extLst>
                </p14:cNvPr>
                <p14:cNvContentPartPr/>
                <p14:nvPr/>
              </p14:nvContentPartPr>
              <p14:xfrm>
                <a:off x="2473108" y="1182367"/>
                <a:ext cx="360" cy="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C6C2F56-DC18-4F66-AAD7-9EAFE07CD3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8788" y="1178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467CC87-15E6-4553-9FAB-6A53D3DBC5E1}"/>
                    </a:ext>
                  </a:extLst>
                </p14:cNvPr>
                <p14:cNvContentPartPr/>
                <p14:nvPr/>
              </p14:nvContentPartPr>
              <p14:xfrm>
                <a:off x="2984308" y="1452007"/>
                <a:ext cx="124920" cy="144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467CC87-15E6-4553-9FAB-6A53D3DBC5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79988" y="1447687"/>
                  <a:ext cx="13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47F60E-89EA-4712-827A-B1DF7DBD8F59}"/>
                    </a:ext>
                  </a:extLst>
                </p14:cNvPr>
                <p14:cNvContentPartPr/>
                <p14:nvPr/>
              </p14:nvContentPartPr>
              <p14:xfrm>
                <a:off x="3157828" y="1526167"/>
                <a:ext cx="136080" cy="83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47F60E-89EA-4712-827A-B1DF7DBD8F5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53508" y="1521847"/>
                  <a:ext cx="144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ECFE68F-EEAB-4059-8EE8-F5586E92B1A0}"/>
                    </a:ext>
                  </a:extLst>
                </p14:cNvPr>
                <p14:cNvContentPartPr/>
                <p14:nvPr/>
              </p14:nvContentPartPr>
              <p14:xfrm>
                <a:off x="1168108" y="2244727"/>
                <a:ext cx="205920" cy="9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ECFE68F-EEAB-4059-8EE8-F5586E92B1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3788" y="2240407"/>
                  <a:ext cx="214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84B11DF-A03A-46BD-91AA-A1EBE205AD43}"/>
                    </a:ext>
                  </a:extLst>
                </p14:cNvPr>
                <p14:cNvContentPartPr/>
                <p14:nvPr/>
              </p14:nvContentPartPr>
              <p14:xfrm>
                <a:off x="1169188" y="2294047"/>
                <a:ext cx="205200" cy="11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84B11DF-A03A-46BD-91AA-A1EBE205AD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4868" y="2289727"/>
                  <a:ext cx="21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F9A1D4-6019-470C-A28F-385D737492C4}"/>
                    </a:ext>
                  </a:extLst>
                </p14:cNvPr>
                <p14:cNvContentPartPr/>
                <p14:nvPr/>
              </p14:nvContentPartPr>
              <p14:xfrm>
                <a:off x="1333348" y="2176327"/>
                <a:ext cx="167760" cy="2134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F9A1D4-6019-470C-A28F-385D737492C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29028" y="2172007"/>
                  <a:ext cx="17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A133CC4-0AD8-4D19-A287-A70D7A9B3BDE}"/>
                    </a:ext>
                  </a:extLst>
                </p14:cNvPr>
                <p14:cNvContentPartPr/>
                <p14:nvPr/>
              </p14:nvContentPartPr>
              <p14:xfrm>
                <a:off x="2760028" y="1463887"/>
                <a:ext cx="64440" cy="67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A133CC4-0AD8-4D19-A287-A70D7A9B3B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55708" y="1459567"/>
                  <a:ext cx="7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35A1255-32FD-4E43-A67E-AD83443DD5D9}"/>
                    </a:ext>
                  </a:extLst>
                </p14:cNvPr>
                <p14:cNvContentPartPr/>
                <p14:nvPr/>
              </p14:nvContentPartPr>
              <p14:xfrm>
                <a:off x="2772268" y="1424287"/>
                <a:ext cx="101520" cy="129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35A1255-32FD-4E43-A67E-AD83443DD5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67948" y="1419967"/>
                  <a:ext cx="110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E878957-4C0E-4680-A668-6A9DD270C9E8}"/>
                    </a:ext>
                  </a:extLst>
                </p14:cNvPr>
                <p14:cNvContentPartPr/>
                <p14:nvPr/>
              </p14:nvContentPartPr>
              <p14:xfrm>
                <a:off x="2645908" y="1385767"/>
                <a:ext cx="80280" cy="2250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E878957-4C0E-4680-A668-6A9DD270C9E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41588" y="1381447"/>
                  <a:ext cx="88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E814BD0-B56C-4834-A2D4-918009C836EC}"/>
                    </a:ext>
                  </a:extLst>
                </p14:cNvPr>
                <p14:cNvContentPartPr/>
                <p14:nvPr/>
              </p14:nvContentPartPr>
              <p14:xfrm>
                <a:off x="1892428" y="2168407"/>
                <a:ext cx="137520" cy="142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E814BD0-B56C-4834-A2D4-918009C836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88108" y="2164087"/>
                  <a:ext cx="146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06C71D4-C954-41D6-BCB8-810274085F66}"/>
                    </a:ext>
                  </a:extLst>
                </p14:cNvPr>
                <p14:cNvContentPartPr/>
                <p14:nvPr/>
              </p14:nvContentPartPr>
              <p14:xfrm>
                <a:off x="2134708" y="2241487"/>
                <a:ext cx="100800" cy="2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06C71D4-C954-41D6-BCB8-810274085F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30388" y="2237167"/>
                  <a:ext cx="109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1D2E79D-A19A-4114-B41A-20E39ACE36F2}"/>
                    </a:ext>
                  </a:extLst>
                </p14:cNvPr>
                <p14:cNvContentPartPr/>
                <p14:nvPr/>
              </p14:nvContentPartPr>
              <p14:xfrm>
                <a:off x="4302628" y="917767"/>
                <a:ext cx="1256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1D2E79D-A19A-4114-B41A-20E39ACE36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8308" y="913447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0916879-9FA8-446E-8F96-58F3B3489C7A}"/>
                    </a:ext>
                  </a:extLst>
                </p14:cNvPr>
                <p14:cNvContentPartPr/>
                <p14:nvPr/>
              </p14:nvContentPartPr>
              <p14:xfrm>
                <a:off x="4572988" y="978607"/>
                <a:ext cx="106560" cy="3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0916879-9FA8-446E-8F96-58F3B3489C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68668" y="974287"/>
                  <a:ext cx="115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327A20-C201-4576-85AF-563FDA99DA1E}"/>
                    </a:ext>
                  </a:extLst>
                </p14:cNvPr>
                <p14:cNvContentPartPr/>
                <p14:nvPr/>
              </p14:nvContentPartPr>
              <p14:xfrm>
                <a:off x="4814188" y="811567"/>
                <a:ext cx="113760" cy="116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327A20-C201-4576-85AF-563FDA99DA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09868" y="807247"/>
                  <a:ext cx="122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840A8B4-1D4F-4E16-91E5-25711E4EACD1}"/>
                    </a:ext>
                  </a:extLst>
                </p14:cNvPr>
                <p14:cNvContentPartPr/>
                <p14:nvPr/>
              </p14:nvContentPartPr>
              <p14:xfrm>
                <a:off x="4967188" y="844687"/>
                <a:ext cx="106560" cy="67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840A8B4-1D4F-4E16-91E5-25711E4EAC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62868" y="840367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9F2690-3088-41EC-AD0C-6BF8DD1A4692}"/>
                    </a:ext>
                  </a:extLst>
                </p14:cNvPr>
                <p14:cNvContentPartPr/>
                <p14:nvPr/>
              </p14:nvContentPartPr>
              <p14:xfrm>
                <a:off x="4806268" y="960247"/>
                <a:ext cx="221400" cy="6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9F2690-3088-41EC-AD0C-6BF8DD1A46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01948" y="955927"/>
                  <a:ext cx="230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CA52358-E81F-4CBA-A14A-610661B8330A}"/>
                    </a:ext>
                  </a:extLst>
                </p14:cNvPr>
                <p14:cNvContentPartPr/>
                <p14:nvPr/>
              </p14:nvContentPartPr>
              <p14:xfrm>
                <a:off x="4804468" y="992647"/>
                <a:ext cx="106200" cy="100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CA52358-E81F-4CBA-A14A-610661B833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00148" y="988327"/>
                  <a:ext cx="114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AF8B3EB-D698-47F0-839E-9013484AA8BB}"/>
                    </a:ext>
                  </a:extLst>
                </p14:cNvPr>
                <p14:cNvContentPartPr/>
                <p14:nvPr/>
              </p14:nvContentPartPr>
              <p14:xfrm>
                <a:off x="4925068" y="1026487"/>
                <a:ext cx="99720" cy="47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AF8B3EB-D698-47F0-839E-9013484AA8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20748" y="1022167"/>
                  <a:ext cx="108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A214C41-5B4E-4C57-B648-27141371202B}"/>
                    </a:ext>
                  </a:extLst>
                </p14:cNvPr>
                <p14:cNvContentPartPr/>
                <p14:nvPr/>
              </p14:nvContentPartPr>
              <p14:xfrm>
                <a:off x="4990588" y="1044127"/>
                <a:ext cx="51480" cy="95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A214C41-5B4E-4C57-B648-2714137120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86268" y="1039807"/>
                  <a:ext cx="60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AE608-7C98-426D-A3A7-F7AB4A83DB1C}"/>
                    </a:ext>
                  </a:extLst>
                </p14:cNvPr>
                <p14:cNvContentPartPr/>
                <p14:nvPr/>
              </p14:nvContentPartPr>
              <p14:xfrm>
                <a:off x="5087068" y="816607"/>
                <a:ext cx="106560" cy="347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AE608-7C98-426D-A3A7-F7AB4A83DB1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82748" y="812287"/>
                  <a:ext cx="1152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F100F5-F6FA-409D-BA75-46210A013530}"/>
                    </a:ext>
                  </a:extLst>
                </p14:cNvPr>
                <p14:cNvContentPartPr/>
                <p14:nvPr/>
              </p14:nvContentPartPr>
              <p14:xfrm>
                <a:off x="4167988" y="822727"/>
                <a:ext cx="120600" cy="369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F100F5-F6FA-409D-BA75-46210A01353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63668" y="818407"/>
                  <a:ext cx="129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88ACDB0-D9B2-4BB4-8456-D102B0E108DA}"/>
                    </a:ext>
                  </a:extLst>
                </p14:cNvPr>
                <p14:cNvContentPartPr/>
                <p14:nvPr/>
              </p14:nvContentPartPr>
              <p14:xfrm>
                <a:off x="5286148" y="869167"/>
                <a:ext cx="142920" cy="14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88ACDB0-D9B2-4BB4-8456-D102B0E108D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81828" y="864847"/>
                  <a:ext cx="151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D6E292E-4F2C-47E7-BF5B-B956B08F5D5B}"/>
                    </a:ext>
                  </a:extLst>
                </p14:cNvPr>
                <p14:cNvContentPartPr/>
                <p14:nvPr/>
              </p14:nvContentPartPr>
              <p14:xfrm>
                <a:off x="5522308" y="958087"/>
                <a:ext cx="89280" cy="37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D6E292E-4F2C-47E7-BF5B-B956B08F5D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17988" y="953767"/>
                  <a:ext cx="97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059D15E-5CC6-421A-8139-19036A87CD8B}"/>
                    </a:ext>
                  </a:extLst>
                </p14:cNvPr>
                <p14:cNvContentPartPr/>
                <p14:nvPr/>
              </p14:nvContentPartPr>
              <p14:xfrm>
                <a:off x="5557228" y="952687"/>
                <a:ext cx="86760" cy="177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059D15E-5CC6-421A-8139-19036A87CD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52908" y="948367"/>
                  <a:ext cx="95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86A404-CA84-447F-8054-7DF5368D0C65}"/>
                    </a:ext>
                  </a:extLst>
                </p14:cNvPr>
                <p14:cNvContentPartPr/>
                <p14:nvPr/>
              </p14:nvContentPartPr>
              <p14:xfrm>
                <a:off x="3404428" y="1025767"/>
                <a:ext cx="204480" cy="2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86A404-CA84-447F-8054-7DF5368D0C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00108" y="1021447"/>
                  <a:ext cx="21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1474BD7-07E0-4962-AAA9-C08CE9D7C395}"/>
                    </a:ext>
                  </a:extLst>
                </p14:cNvPr>
                <p14:cNvContentPartPr/>
                <p14:nvPr/>
              </p14:nvContentPartPr>
              <p14:xfrm>
                <a:off x="3626188" y="946927"/>
                <a:ext cx="131760" cy="159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1474BD7-07E0-4962-AAA9-C08CE9D7C3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21868" y="942607"/>
                  <a:ext cx="140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878C4A6-0678-420D-BD2E-08963FEFBA8D}"/>
                    </a:ext>
                  </a:extLst>
                </p14:cNvPr>
                <p14:cNvContentPartPr/>
                <p14:nvPr/>
              </p14:nvContentPartPr>
              <p14:xfrm>
                <a:off x="3262588" y="761887"/>
                <a:ext cx="94320" cy="142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878C4A6-0678-420D-BD2E-08963FEFBA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58268" y="757567"/>
                  <a:ext cx="102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0ACAB7-AD0A-4AEE-840A-961DEDEE02F5}"/>
                    </a:ext>
                  </a:extLst>
                </p14:cNvPr>
                <p14:cNvContentPartPr/>
                <p14:nvPr/>
              </p14:nvContentPartPr>
              <p14:xfrm>
                <a:off x="3355108" y="747487"/>
                <a:ext cx="123480" cy="12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0ACAB7-AD0A-4AEE-840A-961DEDEE02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50788" y="743167"/>
                  <a:ext cx="132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E3A4222-0F3B-49CE-AE6F-8373B9F4742F}"/>
                    </a:ext>
                  </a:extLst>
                </p14:cNvPr>
                <p14:cNvContentPartPr/>
                <p14:nvPr/>
              </p14:nvContentPartPr>
              <p14:xfrm>
                <a:off x="3411628" y="801127"/>
                <a:ext cx="74880" cy="30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E3A4222-0F3B-49CE-AE6F-8373B9F474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07308" y="796807"/>
                  <a:ext cx="83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E28E3AD-5B1E-4FEE-8F0F-40799A7C6CAD}"/>
                    </a:ext>
                  </a:extLst>
                </p14:cNvPr>
                <p14:cNvContentPartPr/>
                <p14:nvPr/>
              </p14:nvContentPartPr>
              <p14:xfrm>
                <a:off x="3566428" y="835327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E28E3AD-5B1E-4FEE-8F0F-40799A7C6CA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2108" y="831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3F2A123-A5FD-47F5-9D3C-682E5006BBB6}"/>
                    </a:ext>
                  </a:extLst>
                </p14:cNvPr>
                <p14:cNvContentPartPr/>
                <p14:nvPr/>
              </p14:nvContentPartPr>
              <p14:xfrm>
                <a:off x="3626908" y="731287"/>
                <a:ext cx="27000" cy="116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3F2A123-A5FD-47F5-9D3C-682E5006BB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22588" y="726967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3366913-58E7-4D7A-B64E-A11E99D9055E}"/>
                    </a:ext>
                  </a:extLst>
                </p14:cNvPr>
                <p14:cNvContentPartPr/>
                <p14:nvPr/>
              </p14:nvContentPartPr>
              <p14:xfrm>
                <a:off x="3549508" y="737407"/>
                <a:ext cx="144000" cy="108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3366913-58E7-4D7A-B64E-A11E99D905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45188" y="733087"/>
                  <a:ext cx="152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17AD1EC-6F23-4492-BA99-AB761DBEA31B}"/>
                    </a:ext>
                  </a:extLst>
                </p14:cNvPr>
                <p14:cNvContentPartPr/>
                <p14:nvPr/>
              </p14:nvContentPartPr>
              <p14:xfrm>
                <a:off x="3707908" y="712567"/>
                <a:ext cx="18000" cy="118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17AD1EC-6F23-4492-BA99-AB761DBEA3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3588" y="708247"/>
                  <a:ext cx="2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0BAAAC0-3F0E-4498-82B1-C979F4266C06}"/>
                    </a:ext>
                  </a:extLst>
                </p14:cNvPr>
                <p14:cNvContentPartPr/>
                <p14:nvPr/>
              </p14:nvContentPartPr>
              <p14:xfrm>
                <a:off x="3754708" y="714367"/>
                <a:ext cx="54360" cy="16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0BAAAC0-3F0E-4498-82B1-C979F4266C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50388" y="710047"/>
                  <a:ext cx="6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58EC614-81B4-4C57-94EA-BE093E28E317}"/>
                    </a:ext>
                  </a:extLst>
                </p14:cNvPr>
                <p14:cNvContentPartPr/>
                <p14:nvPr/>
              </p14:nvContentPartPr>
              <p14:xfrm>
                <a:off x="3813748" y="699607"/>
                <a:ext cx="171000" cy="150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58EC614-81B4-4C57-94EA-BE093E28E3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09428" y="695287"/>
                  <a:ext cx="179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3644CC2-9CA2-4979-A3FF-771D3D44F322}"/>
                    </a:ext>
                  </a:extLst>
                </p14:cNvPr>
                <p14:cNvContentPartPr/>
                <p14:nvPr/>
              </p14:nvContentPartPr>
              <p14:xfrm>
                <a:off x="3961348" y="966367"/>
                <a:ext cx="2160" cy="54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3644CC2-9CA2-4979-A3FF-771D3D44F3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57028" y="962047"/>
                  <a:ext cx="1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E7BF818-AF15-42D2-B57D-BDE09872E8B2}"/>
                    </a:ext>
                  </a:extLst>
                </p14:cNvPr>
                <p14:cNvContentPartPr/>
                <p14:nvPr/>
              </p14:nvContentPartPr>
              <p14:xfrm>
                <a:off x="3829948" y="894727"/>
                <a:ext cx="205200" cy="1666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E7BF818-AF15-42D2-B57D-BDE09872E8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25628" y="890407"/>
                  <a:ext cx="213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1572F1C-A0BC-4DED-8CE8-304A6DC1984B}"/>
                    </a:ext>
                  </a:extLst>
                </p14:cNvPr>
                <p14:cNvContentPartPr/>
                <p14:nvPr/>
              </p14:nvContentPartPr>
              <p14:xfrm>
                <a:off x="4727428" y="1108207"/>
                <a:ext cx="280440" cy="65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1572F1C-A0BC-4DED-8CE8-304A6DC198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23108" y="1103887"/>
                  <a:ext cx="289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F41D6FA-E549-42E4-8307-9A79BA904D4B}"/>
                    </a:ext>
                  </a:extLst>
                </p14:cNvPr>
                <p14:cNvContentPartPr/>
                <p14:nvPr/>
              </p14:nvContentPartPr>
              <p14:xfrm>
                <a:off x="4728868" y="1204687"/>
                <a:ext cx="110880" cy="52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F41D6FA-E549-42E4-8307-9A79BA904D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24548" y="1200367"/>
                  <a:ext cx="11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98F34B-4238-4B46-B778-447BE4CB4217}"/>
                    </a:ext>
                  </a:extLst>
                </p14:cNvPr>
                <p14:cNvContentPartPr/>
                <p14:nvPr/>
              </p14:nvContentPartPr>
              <p14:xfrm>
                <a:off x="4851628" y="1224487"/>
                <a:ext cx="66240" cy="102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98F34B-4238-4B46-B778-447BE4CB42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47308" y="1220167"/>
                  <a:ext cx="74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79641B-36D0-4E54-BBFE-032184F980EA}"/>
                    </a:ext>
                  </a:extLst>
                </p14:cNvPr>
                <p14:cNvContentPartPr/>
                <p14:nvPr/>
              </p14:nvContentPartPr>
              <p14:xfrm>
                <a:off x="5914348" y="973207"/>
                <a:ext cx="137880" cy="9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79641B-36D0-4E54-BBFE-032184F980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10028" y="968887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5FCAB21-C66B-4E18-9EE6-74B2D53CD64A}"/>
                    </a:ext>
                  </a:extLst>
                </p14:cNvPr>
                <p14:cNvContentPartPr/>
                <p14:nvPr/>
              </p14:nvContentPartPr>
              <p14:xfrm>
                <a:off x="5924068" y="1016767"/>
                <a:ext cx="108720" cy="1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5FCAB21-C66B-4E18-9EE6-74B2D53CD6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19748" y="1012447"/>
                  <a:ext cx="117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1F1EF76-C9C7-4DAD-8962-71011E2A323D}"/>
                    </a:ext>
                  </a:extLst>
                </p14:cNvPr>
                <p14:cNvContentPartPr/>
                <p14:nvPr/>
              </p14:nvContentPartPr>
              <p14:xfrm>
                <a:off x="6199468" y="808327"/>
                <a:ext cx="139320" cy="126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1F1EF76-C9C7-4DAD-8962-71011E2A32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95148" y="804007"/>
                  <a:ext cx="147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2A8FB3B-4C99-44E8-A47B-FDDEBAF52DD5}"/>
                    </a:ext>
                  </a:extLst>
                </p14:cNvPr>
                <p14:cNvContentPartPr/>
                <p14:nvPr/>
              </p14:nvContentPartPr>
              <p14:xfrm>
                <a:off x="6421228" y="834967"/>
                <a:ext cx="51120" cy="9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2A8FB3B-4C99-44E8-A47B-FDDEBAF52D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6908" y="830647"/>
                  <a:ext cx="5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1295625-789B-4844-A5C1-BA6CE465E8F7}"/>
                    </a:ext>
                  </a:extLst>
                </p14:cNvPr>
                <p14:cNvContentPartPr/>
                <p14:nvPr/>
              </p14:nvContentPartPr>
              <p14:xfrm>
                <a:off x="6385948" y="792127"/>
                <a:ext cx="26640" cy="146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1295625-789B-4844-A5C1-BA6CE465E8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1628" y="787807"/>
                  <a:ext cx="3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4753E03-3BDB-4ED4-82F1-16913F4E9400}"/>
                    </a:ext>
                  </a:extLst>
                </p14:cNvPr>
                <p14:cNvContentPartPr/>
                <p14:nvPr/>
              </p14:nvContentPartPr>
              <p14:xfrm>
                <a:off x="6365068" y="898687"/>
                <a:ext cx="141120" cy="42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4753E03-3BDB-4ED4-82F1-16913F4E94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60748" y="894367"/>
                  <a:ext cx="14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DEDA0C5-314C-4D23-ADCF-ABF4DA79370C}"/>
                    </a:ext>
                  </a:extLst>
                </p14:cNvPr>
                <p14:cNvContentPartPr/>
                <p14:nvPr/>
              </p14:nvContentPartPr>
              <p14:xfrm>
                <a:off x="6318628" y="760447"/>
                <a:ext cx="168480" cy="13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DEDA0C5-314C-4D23-ADCF-ABF4DA7937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14308" y="756127"/>
                  <a:ext cx="177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D28E73F-1573-48C3-9C4F-3653F7E46581}"/>
                    </a:ext>
                  </a:extLst>
                </p14:cNvPr>
                <p14:cNvContentPartPr/>
                <p14:nvPr/>
              </p14:nvContentPartPr>
              <p14:xfrm>
                <a:off x="6145828" y="979687"/>
                <a:ext cx="397080" cy="25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D28E73F-1573-48C3-9C4F-3653F7E465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41508" y="975367"/>
                  <a:ext cx="40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B30A0D-615C-4809-A0C6-BCFFD08BB8D6}"/>
                    </a:ext>
                  </a:extLst>
                </p14:cNvPr>
                <p14:cNvContentPartPr/>
                <p14:nvPr/>
              </p14:nvContentPartPr>
              <p14:xfrm>
                <a:off x="6163468" y="1011007"/>
                <a:ext cx="117360" cy="128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B30A0D-615C-4809-A0C6-BCFFD08BB8D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59148" y="1006687"/>
                  <a:ext cx="12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5D9FEA9-09DC-4E1D-9769-CFC5EE3AFBE1}"/>
                    </a:ext>
                  </a:extLst>
                </p14:cNvPr>
                <p14:cNvContentPartPr/>
                <p14:nvPr/>
              </p14:nvContentPartPr>
              <p14:xfrm>
                <a:off x="6360388" y="1064647"/>
                <a:ext cx="64440" cy="78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5D9FEA9-09DC-4E1D-9769-CFC5EE3AFB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56068" y="1060327"/>
                  <a:ext cx="73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FF08CBA-021F-48B9-89BE-87C29EBD4388}"/>
                    </a:ext>
                  </a:extLst>
                </p14:cNvPr>
                <p14:cNvContentPartPr/>
                <p14:nvPr/>
              </p14:nvContentPartPr>
              <p14:xfrm>
                <a:off x="6356788" y="1011007"/>
                <a:ext cx="31320" cy="23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FF08CBA-021F-48B9-89BE-87C29EBD43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52468" y="1006687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4775823-89C8-4BEB-B92C-A6144286925D}"/>
                    </a:ext>
                  </a:extLst>
                </p14:cNvPr>
                <p14:cNvContentPartPr/>
                <p14:nvPr/>
              </p14:nvContentPartPr>
              <p14:xfrm>
                <a:off x="6645148" y="891127"/>
                <a:ext cx="149760" cy="148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4775823-89C8-4BEB-B92C-A6144286925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40828" y="886807"/>
                  <a:ext cx="158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F4F3D2-7EF0-4EF4-B386-9E2DB7F5DEC3}"/>
                    </a:ext>
                  </a:extLst>
                </p14:cNvPr>
                <p14:cNvContentPartPr/>
                <p14:nvPr/>
              </p14:nvContentPartPr>
              <p14:xfrm>
                <a:off x="6869788" y="954487"/>
                <a:ext cx="6840" cy="74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F4F3D2-7EF0-4EF4-B386-9E2DB7F5DE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65468" y="950167"/>
                  <a:ext cx="1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67721F3-F2D0-452E-AC04-0FCBB6C1E637}"/>
                    </a:ext>
                  </a:extLst>
                </p14:cNvPr>
                <p14:cNvContentPartPr/>
                <p14:nvPr/>
              </p14:nvContentPartPr>
              <p14:xfrm>
                <a:off x="6878068" y="860887"/>
                <a:ext cx="2160" cy="7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67721F3-F2D0-452E-AC04-0FCBB6C1E6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73748" y="856567"/>
                  <a:ext cx="10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2CF2F44-54FD-4A0A-A4BA-3E3174D9B76B}"/>
                    </a:ext>
                  </a:extLst>
                </p14:cNvPr>
                <p14:cNvContentPartPr/>
                <p14:nvPr/>
              </p14:nvContentPartPr>
              <p14:xfrm>
                <a:off x="7121068" y="979687"/>
                <a:ext cx="173520" cy="26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2CF2F44-54FD-4A0A-A4BA-3E3174D9B7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16748" y="975367"/>
                  <a:ext cx="182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3A3B91C-E9DD-4061-A6AB-28E350162C99}"/>
                    </a:ext>
                  </a:extLst>
                </p14:cNvPr>
                <p14:cNvContentPartPr/>
                <p14:nvPr/>
              </p14:nvContentPartPr>
              <p14:xfrm>
                <a:off x="7027108" y="875647"/>
                <a:ext cx="207720" cy="178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3A3B91C-E9DD-4061-A6AB-28E350162C9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22788" y="871327"/>
                  <a:ext cx="21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22B88A-9A00-4A99-B8CB-6915AB83C6C8}"/>
                    </a:ext>
                  </a:extLst>
                </p14:cNvPr>
                <p14:cNvContentPartPr/>
                <p14:nvPr/>
              </p14:nvContentPartPr>
              <p14:xfrm>
                <a:off x="7537948" y="888607"/>
                <a:ext cx="131760" cy="102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22B88A-9A00-4A99-B8CB-6915AB83C6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33628" y="884287"/>
                  <a:ext cx="14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5C35089-B85D-4962-82D0-46F43B2BBDA6}"/>
                    </a:ext>
                  </a:extLst>
                </p14:cNvPr>
                <p14:cNvContentPartPr/>
                <p14:nvPr/>
              </p14:nvContentPartPr>
              <p14:xfrm>
                <a:off x="7710748" y="890767"/>
                <a:ext cx="116280" cy="226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5C35089-B85D-4962-82D0-46F43B2BBD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06428" y="886447"/>
                  <a:ext cx="124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4F1A62C-1B23-45F4-BCA9-295B28AEEE50}"/>
                    </a:ext>
                  </a:extLst>
                </p14:cNvPr>
                <p14:cNvContentPartPr/>
                <p14:nvPr/>
              </p14:nvContentPartPr>
              <p14:xfrm>
                <a:off x="7825588" y="894727"/>
                <a:ext cx="105840" cy="94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4F1A62C-1B23-45F4-BCA9-295B28AEEE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21268" y="890407"/>
                  <a:ext cx="114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46558F9-F7B1-4A26-9625-B6F5898C69A0}"/>
                    </a:ext>
                  </a:extLst>
                </p14:cNvPr>
                <p14:cNvContentPartPr/>
                <p14:nvPr/>
              </p14:nvContentPartPr>
              <p14:xfrm>
                <a:off x="7971388" y="818767"/>
                <a:ext cx="365760" cy="151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46558F9-F7B1-4A26-9625-B6F5898C69A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67068" y="814447"/>
                  <a:ext cx="37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C6021B1-2FDC-40EB-BF4C-DB3B71BF7EA3}"/>
                    </a:ext>
                  </a:extLst>
                </p14:cNvPr>
                <p14:cNvContentPartPr/>
                <p14:nvPr/>
              </p14:nvContentPartPr>
              <p14:xfrm>
                <a:off x="8311588" y="791047"/>
                <a:ext cx="4320" cy="5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C6021B1-2FDC-40EB-BF4C-DB3B71BF7E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07268" y="786727"/>
                  <a:ext cx="12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76C8B17-4491-41CD-8267-51AB027AA7F6}"/>
                    </a:ext>
                  </a:extLst>
                </p14:cNvPr>
                <p14:cNvContentPartPr/>
                <p14:nvPr/>
              </p14:nvContentPartPr>
              <p14:xfrm>
                <a:off x="8237788" y="898687"/>
                <a:ext cx="115920" cy="87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76C8B17-4491-41CD-8267-51AB027AA7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33468" y="894367"/>
                  <a:ext cx="124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20E10B1-3AD4-473F-B907-52866C934A8A}"/>
                    </a:ext>
                  </a:extLst>
                </p14:cNvPr>
                <p14:cNvContentPartPr/>
                <p14:nvPr/>
              </p14:nvContentPartPr>
              <p14:xfrm>
                <a:off x="8412388" y="893647"/>
                <a:ext cx="153000" cy="86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20E10B1-3AD4-473F-B907-52866C934A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8068" y="889327"/>
                  <a:ext cx="161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5CACCB-CEE4-4CDB-ABA4-00EB10AD26BB}"/>
                    </a:ext>
                  </a:extLst>
                </p14:cNvPr>
                <p14:cNvContentPartPr/>
                <p14:nvPr/>
              </p14:nvContentPartPr>
              <p14:xfrm>
                <a:off x="5936668" y="1518967"/>
                <a:ext cx="191160" cy="6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5CACCB-CEE4-4CDB-ABA4-00EB10AD26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32348" y="1514647"/>
                  <a:ext cx="19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BD23B27-BFCF-4BDB-ACF5-AF0AE0B016F5}"/>
                    </a:ext>
                  </a:extLst>
                </p14:cNvPr>
                <p14:cNvContentPartPr/>
                <p14:nvPr/>
              </p14:nvContentPartPr>
              <p14:xfrm>
                <a:off x="5845228" y="1395127"/>
                <a:ext cx="196560" cy="2012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BD23B27-BFCF-4BDB-ACF5-AF0AE0B016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40908" y="1390807"/>
                  <a:ext cx="205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4B21067-8027-4626-9593-0B308A1296F3}"/>
                    </a:ext>
                  </a:extLst>
                </p14:cNvPr>
                <p14:cNvContentPartPr/>
                <p14:nvPr/>
              </p14:nvContentPartPr>
              <p14:xfrm>
                <a:off x="6373708" y="1444807"/>
                <a:ext cx="113040" cy="914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4B21067-8027-4626-9593-0B308A1296F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69388" y="1440487"/>
                  <a:ext cx="121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7AF352F-0A60-420F-9FF5-AE00B8FD3099}"/>
                    </a:ext>
                  </a:extLst>
                </p14:cNvPr>
                <p14:cNvContentPartPr/>
                <p14:nvPr/>
              </p14:nvContentPartPr>
              <p14:xfrm>
                <a:off x="6527428" y="1449127"/>
                <a:ext cx="248400" cy="227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7AF352F-0A60-420F-9FF5-AE00B8FD30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23108" y="1444807"/>
                  <a:ext cx="257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5BC2836-B67B-4781-929C-363FEAB97002}"/>
                    </a:ext>
                  </a:extLst>
                </p14:cNvPr>
                <p14:cNvContentPartPr/>
                <p14:nvPr/>
              </p14:nvContentPartPr>
              <p14:xfrm>
                <a:off x="6781228" y="1456327"/>
                <a:ext cx="111600" cy="63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5BC2836-B67B-4781-929C-363FEAB970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76908" y="1452007"/>
                  <a:ext cx="120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B747291-DD9F-4415-8861-ABC9BFB789B8}"/>
                    </a:ext>
                  </a:extLst>
                </p14:cNvPr>
                <p14:cNvContentPartPr/>
                <p14:nvPr/>
              </p14:nvContentPartPr>
              <p14:xfrm>
                <a:off x="6914428" y="1384687"/>
                <a:ext cx="108720" cy="132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B747291-DD9F-4415-8861-ABC9BFB789B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10108" y="1380367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03E0C26-9D3E-468B-BACD-F77E193B4294}"/>
                    </a:ext>
                  </a:extLst>
                </p14:cNvPr>
                <p14:cNvContentPartPr/>
                <p14:nvPr/>
              </p14:nvContentPartPr>
              <p14:xfrm>
                <a:off x="7035028" y="1369567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03E0C26-9D3E-468B-BACD-F77E193B42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0708" y="13652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5F4E8B7-D3F7-419E-986E-A2369DC45336}"/>
                    </a:ext>
                  </a:extLst>
                </p14:cNvPr>
                <p14:cNvContentPartPr/>
                <p14:nvPr/>
              </p14:nvContentPartPr>
              <p14:xfrm>
                <a:off x="7038268" y="1465327"/>
                <a:ext cx="177120" cy="44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5F4E8B7-D3F7-419E-986E-A2369DC453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33948" y="1461007"/>
                  <a:ext cx="185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B543F0D-BB3E-4AAD-B5F7-1219C64235E6}"/>
                    </a:ext>
                  </a:extLst>
                </p14:cNvPr>
                <p14:cNvContentPartPr/>
                <p14:nvPr/>
              </p14:nvContentPartPr>
              <p14:xfrm>
                <a:off x="9030148" y="1086607"/>
                <a:ext cx="640440" cy="12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B543F0D-BB3E-4AAD-B5F7-1219C64235E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25828" y="1082287"/>
                  <a:ext cx="649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2CA4573-772B-45E1-A0FC-BCBEFB4DDD2B}"/>
                    </a:ext>
                  </a:extLst>
                </p14:cNvPr>
                <p14:cNvContentPartPr/>
                <p14:nvPr/>
              </p14:nvContentPartPr>
              <p14:xfrm>
                <a:off x="7688068" y="1681327"/>
                <a:ext cx="608400" cy="9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2CA4573-772B-45E1-A0FC-BCBEFB4DDD2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83748" y="1677007"/>
                  <a:ext cx="617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D03CC22-6A5D-4A36-AC57-BC98D328F48A}"/>
                    </a:ext>
                  </a:extLst>
                </p14:cNvPr>
                <p14:cNvContentPartPr/>
                <p14:nvPr/>
              </p14:nvContentPartPr>
              <p14:xfrm>
                <a:off x="8804068" y="904447"/>
                <a:ext cx="136440" cy="60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D03CC22-6A5D-4A36-AC57-BC98D328F4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99748" y="900127"/>
                  <a:ext cx="14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80B565F-D552-4DBE-89C9-A354C75FF0F0}"/>
                    </a:ext>
                  </a:extLst>
                </p14:cNvPr>
                <p14:cNvContentPartPr/>
                <p14:nvPr/>
              </p14:nvContentPartPr>
              <p14:xfrm>
                <a:off x="8913508" y="809047"/>
                <a:ext cx="360" cy="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80B565F-D552-4DBE-89C9-A354C75FF0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09188" y="804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59C7744-84B3-41B2-881D-4A6F9FA96D26}"/>
                    </a:ext>
                  </a:extLst>
                </p14:cNvPr>
                <p14:cNvContentPartPr/>
                <p14:nvPr/>
              </p14:nvContentPartPr>
              <p14:xfrm>
                <a:off x="9238228" y="882487"/>
                <a:ext cx="64080" cy="79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59C7744-84B3-41B2-881D-4A6F9FA96D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3908" y="878167"/>
                  <a:ext cx="7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98D4BFE-57D1-46F5-A027-F496F26AD598}"/>
                    </a:ext>
                  </a:extLst>
                </p14:cNvPr>
                <p14:cNvContentPartPr/>
                <p14:nvPr/>
              </p14:nvContentPartPr>
              <p14:xfrm>
                <a:off x="9273508" y="810487"/>
                <a:ext cx="102960" cy="2008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98D4BFE-57D1-46F5-A027-F496F26AD5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69188" y="806167"/>
                  <a:ext cx="111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FA93F58-4A4C-44E4-B890-A44A68081317}"/>
                    </a:ext>
                  </a:extLst>
                </p14:cNvPr>
                <p14:cNvContentPartPr/>
                <p14:nvPr/>
              </p14:nvContentPartPr>
              <p14:xfrm>
                <a:off x="9464308" y="861247"/>
                <a:ext cx="100440" cy="176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FA93F58-4A4C-44E4-B890-A44A680813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59988" y="856927"/>
                  <a:ext cx="10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C486B92-926E-43D1-8774-024135A20470}"/>
                    </a:ext>
                  </a:extLst>
                </p14:cNvPr>
                <p14:cNvContentPartPr/>
                <p14:nvPr/>
              </p14:nvContentPartPr>
              <p14:xfrm>
                <a:off x="9070468" y="831727"/>
                <a:ext cx="85320" cy="145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C486B92-926E-43D1-8774-024135A204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66148" y="827407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A0FDF83-B0A2-4219-8501-2276EEF3D2F3}"/>
                    </a:ext>
                  </a:extLst>
                </p14:cNvPr>
                <p14:cNvContentPartPr/>
                <p14:nvPr/>
              </p14:nvContentPartPr>
              <p14:xfrm>
                <a:off x="9360628" y="814447"/>
                <a:ext cx="64080" cy="110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A0FDF83-B0A2-4219-8501-2276EEF3D2F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56308" y="810127"/>
                  <a:ext cx="72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B84A7A-27C3-4FBB-ABEA-9241685FF2DA}"/>
                    </a:ext>
                  </a:extLst>
                </p14:cNvPr>
                <p14:cNvContentPartPr/>
                <p14:nvPr/>
              </p14:nvContentPartPr>
              <p14:xfrm>
                <a:off x="8940148" y="733447"/>
                <a:ext cx="380880" cy="408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B84A7A-27C3-4FBB-ABEA-9241685FF2D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5828" y="729127"/>
                  <a:ext cx="389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E0940FB-0920-4A3F-B155-1C921F2E0D22}"/>
                    </a:ext>
                  </a:extLst>
                </p14:cNvPr>
                <p14:cNvContentPartPr/>
                <p14:nvPr/>
              </p14:nvContentPartPr>
              <p14:xfrm>
                <a:off x="7682668" y="1309447"/>
                <a:ext cx="326160" cy="357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E0940FB-0920-4A3F-B155-1C921F2E0D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78348" y="1305127"/>
                  <a:ext cx="334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06691B7-D0F7-405C-B184-E00058C83869}"/>
                    </a:ext>
                  </a:extLst>
                </p14:cNvPr>
                <p14:cNvContentPartPr/>
                <p14:nvPr/>
              </p14:nvContentPartPr>
              <p14:xfrm>
                <a:off x="7448668" y="1472887"/>
                <a:ext cx="184680" cy="579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06691B7-D0F7-405C-B184-E00058C838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44348" y="1468567"/>
                  <a:ext cx="19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2724BB3-3287-4E9A-9CD5-9F9A6D5B6A96}"/>
                    </a:ext>
                  </a:extLst>
                </p14:cNvPr>
                <p14:cNvContentPartPr/>
                <p14:nvPr/>
              </p14:nvContentPartPr>
              <p14:xfrm>
                <a:off x="7612108" y="1374247"/>
                <a:ext cx="360" cy="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2724BB3-3287-4E9A-9CD5-9F9A6D5B6A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7788" y="1369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EFF4AFF-BE18-4EEE-87B9-7BAD259D9A25}"/>
                    </a:ext>
                  </a:extLst>
                </p14:cNvPr>
                <p14:cNvContentPartPr/>
                <p14:nvPr/>
              </p14:nvContentPartPr>
              <p14:xfrm>
                <a:off x="7938268" y="1459207"/>
                <a:ext cx="79560" cy="62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EFF4AFF-BE18-4EEE-87B9-7BAD259D9A2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33948" y="1454887"/>
                  <a:ext cx="88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AFDF365-E8B2-40C6-8FF6-BEB5A654FB7E}"/>
                    </a:ext>
                  </a:extLst>
                </p14:cNvPr>
                <p14:cNvContentPartPr/>
                <p14:nvPr/>
              </p14:nvContentPartPr>
              <p14:xfrm>
                <a:off x="7977148" y="1355887"/>
                <a:ext cx="90000" cy="189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AFDF365-E8B2-40C6-8FF6-BEB5A654FB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72828" y="1351567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4985040-9248-40F5-86F9-D838FC7E822B}"/>
                    </a:ext>
                  </a:extLst>
                </p14:cNvPr>
                <p14:cNvContentPartPr/>
                <p14:nvPr/>
              </p14:nvContentPartPr>
              <p14:xfrm>
                <a:off x="8137348" y="1438687"/>
                <a:ext cx="130680" cy="62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4985040-9248-40F5-86F9-D838FC7E822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33028" y="1434367"/>
                  <a:ext cx="139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CEC67B4-EA72-45E8-9C8D-4CA6A69609DE}"/>
                    </a:ext>
                  </a:extLst>
                </p14:cNvPr>
                <p14:cNvContentPartPr/>
                <p14:nvPr/>
              </p14:nvContentPartPr>
              <p14:xfrm>
                <a:off x="8204668" y="1433647"/>
                <a:ext cx="93600" cy="182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CEC67B4-EA72-45E8-9C8D-4CA6A69609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00348" y="1429327"/>
                  <a:ext cx="102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A86D37E-49E2-4AE2-9C62-CBC7903A45EB}"/>
                    </a:ext>
                  </a:extLst>
                </p14:cNvPr>
                <p14:cNvContentPartPr/>
                <p14:nvPr/>
              </p14:nvContentPartPr>
              <p14:xfrm>
                <a:off x="7765108" y="1401247"/>
                <a:ext cx="111240" cy="145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A86D37E-49E2-4AE2-9C62-CBC7903A45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60788" y="1396927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99764C8-468D-470F-BCBF-C774D2902CDE}"/>
                    </a:ext>
                  </a:extLst>
                </p14:cNvPr>
                <p14:cNvContentPartPr/>
                <p14:nvPr/>
              </p14:nvContentPartPr>
              <p14:xfrm>
                <a:off x="8045548" y="1369927"/>
                <a:ext cx="75240" cy="119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99764C8-468D-470F-BCBF-C774D2902C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41228" y="1365607"/>
                  <a:ext cx="83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5E37D85-95C8-49EF-B1AF-F3B8429C421A}"/>
                    </a:ext>
                  </a:extLst>
                </p14:cNvPr>
                <p14:cNvContentPartPr/>
                <p14:nvPr/>
              </p14:nvContentPartPr>
              <p14:xfrm>
                <a:off x="8001268" y="1521847"/>
                <a:ext cx="28800" cy="78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5E37D85-95C8-49EF-B1AF-F3B8429C421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96948" y="1517527"/>
                  <a:ext cx="37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CDF53E3-E4DC-42A7-85DE-FCB9779D5028}"/>
                    </a:ext>
                  </a:extLst>
                </p14:cNvPr>
                <p14:cNvContentPartPr/>
                <p14:nvPr/>
              </p14:nvContentPartPr>
              <p14:xfrm>
                <a:off x="8350828" y="1519687"/>
                <a:ext cx="10080" cy="77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CDF53E3-E4DC-42A7-85DE-FCB9779D50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46508" y="1515367"/>
                  <a:ext cx="18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1A4DE5C-EC6F-40D0-AA04-8208F4E6BB54}"/>
                    </a:ext>
                  </a:extLst>
                </p14:cNvPr>
                <p14:cNvContentPartPr/>
                <p14:nvPr/>
              </p14:nvContentPartPr>
              <p14:xfrm>
                <a:off x="8442628" y="1394407"/>
                <a:ext cx="116280" cy="139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1A4DE5C-EC6F-40D0-AA04-8208F4E6BB5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38308" y="1390087"/>
                  <a:ext cx="12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CC50FD4-5A89-4BF4-9D6A-1F001F4B7A0F}"/>
                    </a:ext>
                  </a:extLst>
                </p14:cNvPr>
                <p14:cNvContentPartPr/>
                <p14:nvPr/>
              </p14:nvContentPartPr>
              <p14:xfrm>
                <a:off x="8599588" y="1467847"/>
                <a:ext cx="136440" cy="56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CC50FD4-5A89-4BF4-9D6A-1F001F4B7A0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595268" y="1463527"/>
                  <a:ext cx="14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F27F805-6F56-45BE-87DE-DD03E3E1B320}"/>
                    </a:ext>
                  </a:extLst>
                </p14:cNvPr>
                <p14:cNvContentPartPr/>
                <p14:nvPr/>
              </p14:nvContentPartPr>
              <p14:xfrm>
                <a:off x="6084988" y="1121527"/>
                <a:ext cx="150840" cy="105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F27F805-6F56-45BE-87DE-DD03E3E1B3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80668" y="1117207"/>
                  <a:ext cx="159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9E4FAD0-57A0-4F13-B6C0-A98710E2EDB4}"/>
                    </a:ext>
                  </a:extLst>
                </p14:cNvPr>
                <p14:cNvContentPartPr/>
                <p14:nvPr/>
              </p14:nvContentPartPr>
              <p14:xfrm>
                <a:off x="6223228" y="1177687"/>
                <a:ext cx="247680" cy="36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9E4FAD0-57A0-4F13-B6C0-A98710E2ED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18908" y="1173367"/>
                  <a:ext cx="25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EA19081-1B2C-454B-B98F-E8C4140BF2CC}"/>
                    </a:ext>
                  </a:extLst>
                </p14:cNvPr>
                <p14:cNvContentPartPr/>
                <p14:nvPr/>
              </p14:nvContentPartPr>
              <p14:xfrm>
                <a:off x="6288388" y="1266247"/>
                <a:ext cx="5040" cy="77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EA19081-1B2C-454B-B98F-E8C4140BF2C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84068" y="1261927"/>
                  <a:ext cx="13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8127F09-14A1-49B7-B7D5-809206905A75}"/>
                    </a:ext>
                  </a:extLst>
                </p14:cNvPr>
                <p14:cNvContentPartPr/>
                <p14:nvPr/>
              </p14:nvContentPartPr>
              <p14:xfrm>
                <a:off x="6213508" y="1292527"/>
                <a:ext cx="129960" cy="428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8127F09-14A1-49B7-B7D5-809206905A7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09188" y="1288207"/>
                  <a:ext cx="138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B7807D8-19DB-41FB-88FE-A4530646F6A7}"/>
                    </a:ext>
                  </a:extLst>
                </p14:cNvPr>
                <p14:cNvContentPartPr/>
                <p14:nvPr/>
              </p14:nvContentPartPr>
              <p14:xfrm>
                <a:off x="6225028" y="1235287"/>
                <a:ext cx="106200" cy="8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B7807D8-19DB-41FB-88FE-A4530646F6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20708" y="123096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AC3E0CB-B516-44CE-951B-DBFE44C4C6DD}"/>
                    </a:ext>
                  </a:extLst>
                </p14:cNvPr>
                <p14:cNvContentPartPr/>
                <p14:nvPr/>
              </p14:nvContentPartPr>
              <p14:xfrm>
                <a:off x="6359668" y="1232407"/>
                <a:ext cx="35280" cy="1162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AC3E0CB-B516-44CE-951B-DBFE44C4C6D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55348" y="1228087"/>
                  <a:ext cx="43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E908F2-3B1B-48BB-8DC6-9D0B9E02DA8E}"/>
                    </a:ext>
                  </a:extLst>
                </p14:cNvPr>
                <p14:cNvContentPartPr/>
                <p14:nvPr/>
              </p14:nvContentPartPr>
              <p14:xfrm>
                <a:off x="3526468" y="1509607"/>
                <a:ext cx="174240" cy="16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E908F2-3B1B-48BB-8DC6-9D0B9E02DA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22148" y="1505287"/>
                  <a:ext cx="182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2DD7520-F415-4A17-8F63-E0378822C75F}"/>
                    </a:ext>
                  </a:extLst>
                </p14:cNvPr>
                <p14:cNvContentPartPr/>
                <p14:nvPr/>
              </p14:nvContentPartPr>
              <p14:xfrm>
                <a:off x="3536548" y="1560367"/>
                <a:ext cx="162360" cy="126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2DD7520-F415-4A17-8F63-E0378822C75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32228" y="1556047"/>
                  <a:ext cx="171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663D5FA-C8B2-44A1-91F7-8C9680EF41DE}"/>
                    </a:ext>
                  </a:extLst>
                </p14:cNvPr>
                <p14:cNvContentPartPr/>
                <p14:nvPr/>
              </p14:nvContentPartPr>
              <p14:xfrm>
                <a:off x="3837508" y="1373527"/>
                <a:ext cx="138240" cy="120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663D5FA-C8B2-44A1-91F7-8C9680EF41D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33188" y="1369207"/>
                  <a:ext cx="146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97CE92F-89F6-43EA-9D3B-A537BAB9E16A}"/>
                    </a:ext>
                  </a:extLst>
                </p14:cNvPr>
                <p14:cNvContentPartPr/>
                <p14:nvPr/>
              </p14:nvContentPartPr>
              <p14:xfrm>
                <a:off x="3995188" y="1338607"/>
                <a:ext cx="128160" cy="12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97CE92F-89F6-43EA-9D3B-A537BAB9E16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90868" y="1334287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71141EB-7BAA-4B26-84FF-504D24439A24}"/>
                    </a:ext>
                  </a:extLst>
                </p14:cNvPr>
                <p14:cNvContentPartPr/>
                <p14:nvPr/>
              </p14:nvContentPartPr>
              <p14:xfrm>
                <a:off x="3843268" y="1497007"/>
                <a:ext cx="293400" cy="9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71141EB-7BAA-4B26-84FF-504D24439A2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838948" y="1492687"/>
                  <a:ext cx="302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A45419B-93E8-424D-A688-F4060BF3699E}"/>
                    </a:ext>
                  </a:extLst>
                </p14:cNvPr>
                <p14:cNvContentPartPr/>
                <p14:nvPr/>
              </p14:nvContentPartPr>
              <p14:xfrm>
                <a:off x="3829948" y="1536247"/>
                <a:ext cx="122760" cy="118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A45419B-93E8-424D-A688-F4060BF369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25628" y="1531927"/>
                  <a:ext cx="13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CD57BA-8267-4512-B8FB-010F248605A2}"/>
                    </a:ext>
                  </a:extLst>
                </p14:cNvPr>
                <p14:cNvContentPartPr/>
                <p14:nvPr/>
              </p14:nvContentPartPr>
              <p14:xfrm>
                <a:off x="3988708" y="1606807"/>
                <a:ext cx="74160" cy="30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CD57BA-8267-4512-B8FB-010F248605A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84388" y="1602487"/>
                  <a:ext cx="82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ED706E9-D4BE-4F08-B455-D38B801F900D}"/>
                    </a:ext>
                  </a:extLst>
                </p14:cNvPr>
                <p14:cNvContentPartPr/>
                <p14:nvPr/>
              </p14:nvContentPartPr>
              <p14:xfrm>
                <a:off x="4030828" y="1602487"/>
                <a:ext cx="41760" cy="98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ED706E9-D4BE-4F08-B455-D38B801F900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26508" y="1598167"/>
                  <a:ext cx="5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AF2B9F8-7DA2-4AB5-8FF8-8E248986AE6A}"/>
                    </a:ext>
                  </a:extLst>
                </p14:cNvPr>
                <p14:cNvContentPartPr/>
                <p14:nvPr/>
              </p14:nvContentPartPr>
              <p14:xfrm>
                <a:off x="4205788" y="1415647"/>
                <a:ext cx="139680" cy="138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AF2B9F8-7DA2-4AB5-8FF8-8E248986AE6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01468" y="1411327"/>
                  <a:ext cx="148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F14E14D-2688-4AC4-80B2-C8EE8082D6C5}"/>
                    </a:ext>
                  </a:extLst>
                </p14:cNvPr>
                <p14:cNvContentPartPr/>
                <p14:nvPr/>
              </p14:nvContentPartPr>
              <p14:xfrm>
                <a:off x="4384708" y="1488007"/>
                <a:ext cx="100440" cy="1400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F14E14D-2688-4AC4-80B2-C8EE8082D6C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80388" y="1483687"/>
                  <a:ext cx="10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280756D-5AAF-4E26-B896-DFAE56A29915}"/>
                    </a:ext>
                  </a:extLst>
                </p14:cNvPr>
                <p14:cNvContentPartPr/>
                <p14:nvPr/>
              </p14:nvContentPartPr>
              <p14:xfrm>
                <a:off x="3738508" y="1650727"/>
                <a:ext cx="119520" cy="133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280756D-5AAF-4E26-B896-DFAE56A299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34188" y="1646407"/>
                  <a:ext cx="12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C9C6A4C-1A1A-49BA-BFFE-CBED1E452123}"/>
                    </a:ext>
                  </a:extLst>
                </p14:cNvPr>
                <p14:cNvContentPartPr/>
                <p14:nvPr/>
              </p14:nvContentPartPr>
              <p14:xfrm>
                <a:off x="3822028" y="1750807"/>
                <a:ext cx="214200" cy="504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C9C6A4C-1A1A-49BA-BFFE-CBED1E45212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817708" y="1746487"/>
                  <a:ext cx="222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64FFDA4-C881-4FC2-86AC-0423D9663EE8}"/>
                    </a:ext>
                  </a:extLst>
                </p14:cNvPr>
                <p14:cNvContentPartPr/>
                <p14:nvPr/>
              </p14:nvContentPartPr>
              <p14:xfrm>
                <a:off x="3822028" y="1831447"/>
                <a:ext cx="86760" cy="86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64FFDA4-C881-4FC2-86AC-0423D9663E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817708" y="1827127"/>
                  <a:ext cx="95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776005D-1413-4A2E-AE35-D5A63A36361C}"/>
                    </a:ext>
                  </a:extLst>
                </p14:cNvPr>
                <p14:cNvContentPartPr/>
                <p14:nvPr/>
              </p14:nvContentPartPr>
              <p14:xfrm>
                <a:off x="3922468" y="1897327"/>
                <a:ext cx="25560" cy="45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776005D-1413-4A2E-AE35-D5A63A36361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18148" y="1893007"/>
                  <a:ext cx="3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FB44809-F648-470C-9D04-A9954BC7F5C4}"/>
                    </a:ext>
                  </a:extLst>
                </p14:cNvPr>
                <p14:cNvContentPartPr/>
                <p14:nvPr/>
              </p14:nvContentPartPr>
              <p14:xfrm>
                <a:off x="3942628" y="1839007"/>
                <a:ext cx="360" cy="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FB44809-F648-470C-9D04-A9954BC7F5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8308" y="1834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C2B0234-FA4D-4982-8B84-B876F3BB95D1}"/>
                    </a:ext>
                  </a:extLst>
                </p14:cNvPr>
                <p14:cNvContentPartPr/>
                <p14:nvPr/>
              </p14:nvContentPartPr>
              <p14:xfrm>
                <a:off x="3897988" y="1881847"/>
                <a:ext cx="48240" cy="576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C2B0234-FA4D-4982-8B84-B876F3BB95D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93668" y="1877527"/>
                  <a:ext cx="56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C792799-5460-4301-8C3A-4E4F71C4BB1A}"/>
                    </a:ext>
                  </a:extLst>
                </p14:cNvPr>
                <p14:cNvContentPartPr/>
                <p14:nvPr/>
              </p14:nvContentPartPr>
              <p14:xfrm>
                <a:off x="3912748" y="1892647"/>
                <a:ext cx="61200" cy="119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C792799-5460-4301-8C3A-4E4F71C4BB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08428" y="1888327"/>
                  <a:ext cx="6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015C698-2F8A-4BB1-BF48-85B023C78EF6}"/>
                    </a:ext>
                  </a:extLst>
                </p14:cNvPr>
                <p14:cNvContentPartPr/>
                <p14:nvPr/>
              </p14:nvContentPartPr>
              <p14:xfrm>
                <a:off x="4741468" y="1480447"/>
                <a:ext cx="24840" cy="118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015C698-2F8A-4BB1-BF48-85B023C78EF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37148" y="1476127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70A2C1D-9BCB-4D60-9E8F-B07F18374BC0}"/>
                    </a:ext>
                  </a:extLst>
                </p14:cNvPr>
                <p14:cNvContentPartPr/>
                <p14:nvPr/>
              </p14:nvContentPartPr>
              <p14:xfrm>
                <a:off x="4688908" y="1513567"/>
                <a:ext cx="120240" cy="20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70A2C1D-9BCB-4D60-9E8F-B07F18374BC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84588" y="1509247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8562FCA-1D66-4A47-B411-EBB73CE4F663}"/>
                    </a:ext>
                  </a:extLst>
                </p14:cNvPr>
                <p14:cNvContentPartPr/>
                <p14:nvPr/>
              </p14:nvContentPartPr>
              <p14:xfrm>
                <a:off x="4900948" y="1348327"/>
                <a:ext cx="143640" cy="133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8562FCA-1D66-4A47-B411-EBB73CE4F66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96628" y="1344007"/>
                  <a:ext cx="15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D1E433A-651C-4B16-BBF2-EE6A2675428C}"/>
                    </a:ext>
                  </a:extLst>
                </p14:cNvPr>
                <p14:cNvContentPartPr/>
                <p14:nvPr/>
              </p14:nvContentPartPr>
              <p14:xfrm>
                <a:off x="5073388" y="1335727"/>
                <a:ext cx="138960" cy="126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D1E433A-651C-4B16-BBF2-EE6A267542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69068" y="1331407"/>
                  <a:ext cx="147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6657619-3086-4BD7-B05A-1765139BB83E}"/>
                    </a:ext>
                  </a:extLst>
                </p14:cNvPr>
                <p14:cNvContentPartPr/>
                <p14:nvPr/>
              </p14:nvContentPartPr>
              <p14:xfrm>
                <a:off x="4891228" y="1509607"/>
                <a:ext cx="299160" cy="17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6657619-3086-4BD7-B05A-1765139BB83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86908" y="1505287"/>
                  <a:ext cx="307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5F899A0-BBA6-485D-AC3A-6FD2C9D9B97E}"/>
                    </a:ext>
                  </a:extLst>
                </p14:cNvPr>
                <p14:cNvContentPartPr/>
                <p14:nvPr/>
              </p14:nvContentPartPr>
              <p14:xfrm>
                <a:off x="4893748" y="1526167"/>
                <a:ext cx="109800" cy="141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5F899A0-BBA6-485D-AC3A-6FD2C9D9B9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89428" y="1521847"/>
                  <a:ext cx="118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25BEB07-3E64-4A1A-8F46-8F990392A4BF}"/>
                    </a:ext>
                  </a:extLst>
                </p14:cNvPr>
                <p14:cNvContentPartPr/>
                <p14:nvPr/>
              </p14:nvContentPartPr>
              <p14:xfrm>
                <a:off x="5058628" y="1613647"/>
                <a:ext cx="41760" cy="54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25BEB07-3E64-4A1A-8F46-8F990392A4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54308" y="1609327"/>
                  <a:ext cx="50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977057-CED1-49BC-9753-3C8F2BA94FA9}"/>
                    </a:ext>
                  </a:extLst>
                </p14:cNvPr>
                <p14:cNvContentPartPr/>
                <p14:nvPr/>
              </p14:nvContentPartPr>
              <p14:xfrm>
                <a:off x="5066188" y="1549927"/>
                <a:ext cx="360" cy="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977057-CED1-49BC-9753-3C8F2BA94F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1868" y="1545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BB54DF1-B5D1-4153-8425-2CF4B909F061}"/>
                    </a:ext>
                  </a:extLst>
                </p14:cNvPr>
                <p14:cNvContentPartPr/>
                <p14:nvPr/>
              </p14:nvContentPartPr>
              <p14:xfrm>
                <a:off x="5313868" y="1430407"/>
                <a:ext cx="144000" cy="127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BB54DF1-B5D1-4153-8425-2CF4B909F06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09548" y="1426087"/>
                  <a:ext cx="152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D0B8155-6410-47B3-81C0-718F60A72BCE}"/>
                    </a:ext>
                  </a:extLst>
                </p14:cNvPr>
                <p14:cNvContentPartPr/>
                <p14:nvPr/>
              </p14:nvContentPartPr>
              <p14:xfrm>
                <a:off x="5499988" y="1475407"/>
                <a:ext cx="34200" cy="91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D0B8155-6410-47B3-81C0-718F60A72BC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95668" y="1471087"/>
                  <a:ext cx="42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781DA46-AB14-44A8-90D4-2A847D15D86E}"/>
                    </a:ext>
                  </a:extLst>
                </p14:cNvPr>
                <p14:cNvContentPartPr/>
                <p14:nvPr/>
              </p14:nvContentPartPr>
              <p14:xfrm>
                <a:off x="5535268" y="1383247"/>
                <a:ext cx="9360" cy="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781DA46-AB14-44A8-90D4-2A847D15D86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30948" y="1378927"/>
                  <a:ext cx="18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B8BFB24-A592-490B-9BA4-F96691A91672}"/>
                    </a:ext>
                  </a:extLst>
                </p14:cNvPr>
                <p14:cNvContentPartPr/>
                <p14:nvPr/>
              </p14:nvContentPartPr>
              <p14:xfrm>
                <a:off x="4810948" y="1676647"/>
                <a:ext cx="146160" cy="1033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B8BFB24-A592-490B-9BA4-F96691A916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6628" y="1672327"/>
                  <a:ext cx="154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F7C1857-3DD8-4FAE-92C8-FBF5F39D370F}"/>
                    </a:ext>
                  </a:extLst>
                </p14:cNvPr>
                <p14:cNvContentPartPr/>
                <p14:nvPr/>
              </p14:nvContentPartPr>
              <p14:xfrm>
                <a:off x="4933348" y="1733167"/>
                <a:ext cx="209520" cy="33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F7C1857-3DD8-4FAE-92C8-FBF5F39D370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929028" y="1728847"/>
                  <a:ext cx="218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1E605BD-5448-4527-B961-D16A1805526C}"/>
                    </a:ext>
                  </a:extLst>
                </p14:cNvPr>
                <p14:cNvContentPartPr/>
                <p14:nvPr/>
              </p14:nvContentPartPr>
              <p14:xfrm>
                <a:off x="4954588" y="1809847"/>
                <a:ext cx="116640" cy="75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1E605BD-5448-4527-B961-D16A1805526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50268" y="1805527"/>
                  <a:ext cx="12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36CAB7E-A6AB-41F5-A910-3DAB0AD6DE0F}"/>
                    </a:ext>
                  </a:extLst>
                </p14:cNvPr>
                <p14:cNvContentPartPr/>
                <p14:nvPr/>
              </p14:nvContentPartPr>
              <p14:xfrm>
                <a:off x="5096068" y="1840807"/>
                <a:ext cx="34200" cy="65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36CAB7E-A6AB-41F5-A910-3DAB0AD6DE0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91748" y="1836487"/>
                  <a:ext cx="4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6B2359E-57FF-48E4-9CB3-AE58E264F067}"/>
                    </a:ext>
                  </a:extLst>
                </p14:cNvPr>
                <p14:cNvContentPartPr/>
                <p14:nvPr/>
              </p14:nvContentPartPr>
              <p14:xfrm>
                <a:off x="5134588" y="1790047"/>
                <a:ext cx="360" cy="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6B2359E-57FF-48E4-9CB3-AE58E264F0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30268" y="1785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254F139-93EE-408F-964B-6AC9F6FFC66C}"/>
                    </a:ext>
                  </a:extLst>
                </p14:cNvPr>
                <p14:cNvContentPartPr/>
                <p14:nvPr/>
              </p14:nvContentPartPr>
              <p14:xfrm>
                <a:off x="2339548" y="2179567"/>
                <a:ext cx="91080" cy="87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254F139-93EE-408F-964B-6AC9F6FFC66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35228" y="2175247"/>
                  <a:ext cx="99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71E4840-9694-4570-838F-36107310A82B}"/>
                    </a:ext>
                  </a:extLst>
                </p14:cNvPr>
                <p14:cNvContentPartPr/>
                <p14:nvPr/>
              </p14:nvContentPartPr>
              <p14:xfrm>
                <a:off x="2452228" y="2228167"/>
                <a:ext cx="70560" cy="60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71E4840-9694-4570-838F-36107310A8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47908" y="2223847"/>
                  <a:ext cx="79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679C179-AE4A-4C1E-BF04-0EE6562B4A4E}"/>
                    </a:ext>
                  </a:extLst>
                </p14:cNvPr>
                <p14:cNvContentPartPr/>
                <p14:nvPr/>
              </p14:nvContentPartPr>
              <p14:xfrm>
                <a:off x="2471308" y="2256247"/>
                <a:ext cx="61920" cy="1094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679C179-AE4A-4C1E-BF04-0EE6562B4A4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66988" y="2251927"/>
                  <a:ext cx="70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6138434-1A55-4CBB-A740-5C659217DD91}"/>
                    </a:ext>
                  </a:extLst>
                </p14:cNvPr>
                <p14:cNvContentPartPr/>
                <p14:nvPr/>
              </p14:nvContentPartPr>
              <p14:xfrm>
                <a:off x="2514148" y="2119807"/>
                <a:ext cx="115200" cy="272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6138434-1A55-4CBB-A740-5C659217DD9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509828" y="2115487"/>
                  <a:ext cx="123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B5B371C-F8FD-4A33-9A6F-328215FF8A94}"/>
                    </a:ext>
                  </a:extLst>
                </p14:cNvPr>
                <p14:cNvContentPartPr/>
                <p14:nvPr/>
              </p14:nvContentPartPr>
              <p14:xfrm>
                <a:off x="1823308" y="2088127"/>
                <a:ext cx="85680" cy="255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B5B371C-F8FD-4A33-9A6F-328215FF8A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18988" y="2083807"/>
                  <a:ext cx="94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986405C-D2B0-4F61-B29E-D621DD1E29E8}"/>
                    </a:ext>
                  </a:extLst>
                </p14:cNvPr>
                <p14:cNvContentPartPr/>
                <p14:nvPr/>
              </p14:nvContentPartPr>
              <p14:xfrm>
                <a:off x="2716828" y="2142487"/>
                <a:ext cx="127080" cy="136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986405C-D2B0-4F61-B29E-D621DD1E29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12508" y="2138167"/>
                  <a:ext cx="135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4771E6-229B-4E24-8896-488943D351F8}"/>
                    </a:ext>
                  </a:extLst>
                </p14:cNvPr>
                <p14:cNvContentPartPr/>
                <p14:nvPr/>
              </p14:nvContentPartPr>
              <p14:xfrm>
                <a:off x="2901868" y="2200807"/>
                <a:ext cx="73800" cy="612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4771E6-229B-4E24-8896-488943D351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97548" y="2196487"/>
                  <a:ext cx="82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3D80076-9C29-46B9-99C7-173FE20ECBB2}"/>
                    </a:ext>
                  </a:extLst>
                </p14:cNvPr>
                <p14:cNvContentPartPr/>
                <p14:nvPr/>
              </p14:nvContentPartPr>
              <p14:xfrm>
                <a:off x="2911588" y="2203687"/>
                <a:ext cx="80640" cy="1825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3D80076-9C29-46B9-99C7-173FE20ECB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07268" y="2199367"/>
                  <a:ext cx="8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DD83333-E29E-46B9-A390-01A4BFD907BF}"/>
                    </a:ext>
                  </a:extLst>
                </p14:cNvPr>
                <p14:cNvContentPartPr/>
                <p14:nvPr/>
              </p14:nvContentPartPr>
              <p14:xfrm>
                <a:off x="3157108" y="2241487"/>
                <a:ext cx="136800" cy="10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DD83333-E29E-46B9-A390-01A4BFD907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2788" y="2237167"/>
                  <a:ext cx="145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CFDB7E-897F-4902-B310-3F73CA5BF97D}"/>
                    </a:ext>
                  </a:extLst>
                </p14:cNvPr>
                <p14:cNvContentPartPr/>
                <p14:nvPr/>
              </p14:nvContentPartPr>
              <p14:xfrm>
                <a:off x="3495868" y="2176687"/>
                <a:ext cx="16200" cy="91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CFDB7E-897F-4902-B310-3F73CA5BF97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91548" y="2172367"/>
                  <a:ext cx="2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3E7BF58-0B90-4F2F-ACF2-0F8CC90E1AA1}"/>
                    </a:ext>
                  </a:extLst>
                </p14:cNvPr>
                <p14:cNvContentPartPr/>
                <p14:nvPr/>
              </p14:nvContentPartPr>
              <p14:xfrm>
                <a:off x="3439348" y="2249047"/>
                <a:ext cx="119160" cy="29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3E7BF58-0B90-4F2F-ACF2-0F8CC90E1AA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35028" y="2244727"/>
                  <a:ext cx="12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54A5FEC-FEE2-4028-BCBC-C811A82F4B5B}"/>
                    </a:ext>
                  </a:extLst>
                </p14:cNvPr>
                <p14:cNvContentPartPr/>
                <p14:nvPr/>
              </p14:nvContentPartPr>
              <p14:xfrm>
                <a:off x="3439348" y="2143567"/>
                <a:ext cx="104760" cy="16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54A5FEC-FEE2-4028-BCBC-C811A82F4B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35028" y="2139247"/>
                  <a:ext cx="11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02059C5-2577-4F84-8F96-6D8CBB45963C}"/>
                    </a:ext>
                  </a:extLst>
                </p14:cNvPr>
                <p14:cNvContentPartPr/>
                <p14:nvPr/>
              </p14:nvContentPartPr>
              <p14:xfrm>
                <a:off x="3607468" y="2235367"/>
                <a:ext cx="54720" cy="81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02059C5-2577-4F84-8F96-6D8CBB45963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03148" y="2231047"/>
                  <a:ext cx="63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F8A6A21-CCA3-4367-B98C-53AE5B0899F7}"/>
                    </a:ext>
                  </a:extLst>
                </p14:cNvPr>
                <p14:cNvContentPartPr/>
                <p14:nvPr/>
              </p14:nvContentPartPr>
              <p14:xfrm>
                <a:off x="3630148" y="2167327"/>
                <a:ext cx="360" cy="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F8A6A21-CCA3-4367-B98C-53AE5B0899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25828" y="2163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A0EFA9B-E1A3-480A-8629-2997AC1F2031}"/>
                    </a:ext>
                  </a:extLst>
                </p14:cNvPr>
                <p14:cNvContentPartPr/>
                <p14:nvPr/>
              </p14:nvContentPartPr>
              <p14:xfrm>
                <a:off x="3769828" y="2134927"/>
                <a:ext cx="160560" cy="113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A0EFA9B-E1A3-480A-8629-2997AC1F203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65508" y="2130607"/>
                  <a:ext cx="169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8D66FA8-481F-4C71-9B86-2AA321CDB69B}"/>
                    </a:ext>
                  </a:extLst>
                </p14:cNvPr>
                <p14:cNvContentPartPr/>
                <p14:nvPr/>
              </p14:nvContentPartPr>
              <p14:xfrm>
                <a:off x="4005988" y="2171287"/>
                <a:ext cx="27720" cy="83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8D66FA8-481F-4C71-9B86-2AA321CDB69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001668" y="2166967"/>
                  <a:ext cx="3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3AA9788-77BE-4B55-9B4F-6FD15229A4A8}"/>
                    </a:ext>
                  </a:extLst>
                </p14:cNvPr>
                <p14:cNvContentPartPr/>
                <p14:nvPr/>
              </p14:nvContentPartPr>
              <p14:xfrm>
                <a:off x="4014628" y="2084887"/>
                <a:ext cx="7560" cy="1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3AA9788-77BE-4B55-9B4F-6FD15229A4A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10308" y="2080567"/>
                  <a:ext cx="162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27D781A-A5C2-41B0-9AE2-E68D8EABC8D2}"/>
                    </a:ext>
                  </a:extLst>
                </p14:cNvPr>
                <p14:cNvContentPartPr/>
                <p14:nvPr/>
              </p14:nvContentPartPr>
              <p14:xfrm>
                <a:off x="4363468" y="2203687"/>
                <a:ext cx="180720" cy="2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27D781A-A5C2-41B0-9AE2-E68D8EABC8D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59148" y="2199367"/>
                  <a:ext cx="189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3EACEC-2C73-487F-8A73-2265351FAED1}"/>
                    </a:ext>
                  </a:extLst>
                </p14:cNvPr>
                <p14:cNvContentPartPr/>
                <p14:nvPr/>
              </p14:nvContentPartPr>
              <p14:xfrm>
                <a:off x="4380388" y="2256247"/>
                <a:ext cx="174960" cy="3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3EACEC-2C73-487F-8A73-2265351FAED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76068" y="2251927"/>
                  <a:ext cx="183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876C009-9B93-426D-ACDE-779D90E4B8FD}"/>
                    </a:ext>
                  </a:extLst>
                </p14:cNvPr>
                <p14:cNvContentPartPr/>
                <p14:nvPr/>
              </p14:nvContentPartPr>
              <p14:xfrm>
                <a:off x="4731028" y="2150407"/>
                <a:ext cx="160560" cy="120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876C009-9B93-426D-ACDE-779D90E4B8F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726708" y="2146087"/>
                  <a:ext cx="16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BDD0A8D-07D9-489A-9877-677C90F534DD}"/>
                    </a:ext>
                  </a:extLst>
                </p14:cNvPr>
                <p14:cNvContentPartPr/>
                <p14:nvPr/>
              </p14:nvContentPartPr>
              <p14:xfrm>
                <a:off x="3789988" y="2714167"/>
                <a:ext cx="254880" cy="19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BDD0A8D-07D9-489A-9877-677C90F534D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85668" y="2709847"/>
                  <a:ext cx="26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1C63609-6C46-4EBB-8F6A-BD1701DC93CA}"/>
                    </a:ext>
                  </a:extLst>
                </p14:cNvPr>
                <p14:cNvContentPartPr/>
                <p14:nvPr/>
              </p14:nvContentPartPr>
              <p14:xfrm>
                <a:off x="3764428" y="2324647"/>
                <a:ext cx="288360" cy="72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1C63609-6C46-4EBB-8F6A-BD1701DC93C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760108" y="2320327"/>
                  <a:ext cx="29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C6F6538-E937-49B3-8EE4-97B1444975F2}"/>
                    </a:ext>
                  </a:extLst>
                </p14:cNvPr>
                <p14:cNvContentPartPr/>
                <p14:nvPr/>
              </p14:nvContentPartPr>
              <p14:xfrm>
                <a:off x="6227548" y="2335807"/>
                <a:ext cx="155880" cy="32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C6F6538-E937-49B3-8EE4-97B1444975F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23228" y="2331487"/>
                  <a:ext cx="164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EE399ED-2479-439E-9769-ACC5844D2B53}"/>
                    </a:ext>
                  </a:extLst>
                </p14:cNvPr>
                <p14:cNvContentPartPr/>
                <p14:nvPr/>
              </p14:nvContentPartPr>
              <p14:xfrm>
                <a:off x="6151948" y="2238607"/>
                <a:ext cx="180360" cy="167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EE399ED-2479-439E-9769-ACC5844D2B5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47628" y="2234287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1811833-01E7-4947-A99E-0F5E4DAD6484}"/>
                    </a:ext>
                  </a:extLst>
                </p14:cNvPr>
                <p14:cNvContentPartPr/>
                <p14:nvPr/>
              </p14:nvContentPartPr>
              <p14:xfrm>
                <a:off x="6823348" y="2233927"/>
                <a:ext cx="172080" cy="1281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1811833-01E7-4947-A99E-0F5E4DAD648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19028" y="2229607"/>
                  <a:ext cx="18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7CA3307-11EF-4371-AC19-E82DA71B9570}"/>
                    </a:ext>
                  </a:extLst>
                </p14:cNvPr>
                <p14:cNvContentPartPr/>
                <p14:nvPr/>
              </p14:nvContentPartPr>
              <p14:xfrm>
                <a:off x="7084348" y="2148607"/>
                <a:ext cx="32040" cy="1994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7CA3307-11EF-4371-AC19-E82DA71B957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80028" y="2144287"/>
                  <a:ext cx="4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6D50072-633C-4812-BAA4-298E6F13040A}"/>
                    </a:ext>
                  </a:extLst>
                </p14:cNvPr>
                <p14:cNvContentPartPr/>
                <p14:nvPr/>
              </p14:nvContentPartPr>
              <p14:xfrm>
                <a:off x="7169308" y="2230687"/>
                <a:ext cx="38520" cy="70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6D50072-633C-4812-BAA4-298E6F13040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64988" y="2226367"/>
                  <a:ext cx="47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C864066-DF40-4714-8D1B-7672DD4475B8}"/>
                    </a:ext>
                  </a:extLst>
                </p14:cNvPr>
                <p14:cNvContentPartPr/>
                <p14:nvPr/>
              </p14:nvContentPartPr>
              <p14:xfrm>
                <a:off x="7226548" y="2229607"/>
                <a:ext cx="226080" cy="878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C864066-DF40-4714-8D1B-7672DD4475B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222228" y="2225287"/>
                  <a:ext cx="234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DC512CA-F82A-4E16-A40F-32C8DD22E143}"/>
                    </a:ext>
                  </a:extLst>
                </p14:cNvPr>
                <p14:cNvContentPartPr/>
                <p14:nvPr/>
              </p14:nvContentPartPr>
              <p14:xfrm>
                <a:off x="7443988" y="2149687"/>
                <a:ext cx="12600" cy="26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DC512CA-F82A-4E16-A40F-32C8DD22E1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39668" y="2145367"/>
                  <a:ext cx="2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93A86AC-2BDC-46D2-921A-8945C9CE77AA}"/>
                    </a:ext>
                  </a:extLst>
                </p14:cNvPr>
                <p14:cNvContentPartPr/>
                <p14:nvPr/>
              </p14:nvContentPartPr>
              <p14:xfrm>
                <a:off x="7525348" y="2223847"/>
                <a:ext cx="178560" cy="61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93A86AC-2BDC-46D2-921A-8945C9CE77A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21028" y="2219527"/>
                  <a:ext cx="187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916A33B-8E27-47EB-AF25-C9B71591AB59}"/>
                    </a:ext>
                  </a:extLst>
                </p14:cNvPr>
                <p14:cNvContentPartPr/>
                <p14:nvPr/>
              </p14:nvContentPartPr>
              <p14:xfrm>
                <a:off x="7731268" y="2182447"/>
                <a:ext cx="48960" cy="446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916A33B-8E27-47EB-AF25-C9B71591AB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726948" y="2178127"/>
                  <a:ext cx="57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7323454-3041-4248-A848-CB77F0D45F3A}"/>
                    </a:ext>
                  </a:extLst>
                </p14:cNvPr>
                <p14:cNvContentPartPr/>
                <p14:nvPr/>
              </p14:nvContentPartPr>
              <p14:xfrm>
                <a:off x="7763668" y="2111527"/>
                <a:ext cx="280800" cy="189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7323454-3041-4248-A848-CB77F0D45F3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59348" y="2107207"/>
                  <a:ext cx="289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618FD48-995F-4481-8FDA-73AC0B0E982D}"/>
                    </a:ext>
                  </a:extLst>
                </p14:cNvPr>
                <p14:cNvContentPartPr/>
                <p14:nvPr/>
              </p14:nvContentPartPr>
              <p14:xfrm>
                <a:off x="8305468" y="2111167"/>
                <a:ext cx="170280" cy="1360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618FD48-995F-4481-8FDA-73AC0B0E98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301148" y="2106847"/>
                  <a:ext cx="17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62BBF4D-B85B-4A6F-BB8F-E157D614D2F2}"/>
                    </a:ext>
                  </a:extLst>
                </p14:cNvPr>
                <p14:cNvContentPartPr/>
                <p14:nvPr/>
              </p14:nvContentPartPr>
              <p14:xfrm>
                <a:off x="8536228" y="2057887"/>
                <a:ext cx="48240" cy="180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62BBF4D-B85B-4A6F-BB8F-E157D614D2F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31908" y="2053567"/>
                  <a:ext cx="56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392AE75-B00D-4328-929D-5DAEC2B3DDA7}"/>
                    </a:ext>
                  </a:extLst>
                </p14:cNvPr>
                <p14:cNvContentPartPr/>
                <p14:nvPr/>
              </p14:nvContentPartPr>
              <p14:xfrm>
                <a:off x="5279668" y="2076607"/>
                <a:ext cx="24840" cy="194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392AE75-B00D-4328-929D-5DAEC2B3DD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75348" y="2072287"/>
                  <a:ext cx="33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10395DE-C5D4-4D2E-813E-A0EC49CFB36F}"/>
                    </a:ext>
                  </a:extLst>
                </p14:cNvPr>
                <p14:cNvContentPartPr/>
                <p14:nvPr/>
              </p14:nvContentPartPr>
              <p14:xfrm>
                <a:off x="5416468" y="2106127"/>
                <a:ext cx="129960" cy="127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10395DE-C5D4-4D2E-813E-A0EC49CFB36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12148" y="2101807"/>
                  <a:ext cx="138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2CBE35B-FA83-4C92-8BD9-CC69D6AA0827}"/>
                    </a:ext>
                  </a:extLst>
                </p14:cNvPr>
                <p14:cNvContentPartPr/>
                <p14:nvPr/>
              </p14:nvContentPartPr>
              <p14:xfrm>
                <a:off x="5587828" y="2185687"/>
                <a:ext cx="17280" cy="63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2CBE35B-FA83-4C92-8BD9-CC69D6AA082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83508" y="2181367"/>
                  <a:ext cx="2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758E23-6595-4B0A-95C0-1342DFD8A081}"/>
                    </a:ext>
                  </a:extLst>
                </p14:cNvPr>
                <p14:cNvContentPartPr/>
                <p14:nvPr/>
              </p14:nvContentPartPr>
              <p14:xfrm>
                <a:off x="5598628" y="2106487"/>
                <a:ext cx="360" cy="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758E23-6595-4B0A-95C0-1342DFD8A0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4308" y="21021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EE24E34-8F5F-4DC8-9471-A9438E11C83B}"/>
                    </a:ext>
                  </a:extLst>
                </p14:cNvPr>
                <p14:cNvContentPartPr/>
                <p14:nvPr/>
              </p14:nvContentPartPr>
              <p14:xfrm>
                <a:off x="5340148" y="2145367"/>
                <a:ext cx="28080" cy="140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EE24E34-8F5F-4DC8-9471-A9438E11C83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35828" y="2141047"/>
                  <a:ext cx="3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31B644B-B945-4970-BDD0-7ED49186E9C9}"/>
                    </a:ext>
                  </a:extLst>
                </p14:cNvPr>
                <p14:cNvContentPartPr/>
                <p14:nvPr/>
              </p14:nvContentPartPr>
              <p14:xfrm>
                <a:off x="2144788" y="2604007"/>
                <a:ext cx="127080" cy="1288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31B644B-B945-4970-BDD0-7ED49186E9C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140468" y="2599687"/>
                  <a:ext cx="135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070C7DC-4750-41C2-AE0E-140AC9D226A6}"/>
                    </a:ext>
                  </a:extLst>
                </p14:cNvPr>
                <p14:cNvContentPartPr/>
                <p14:nvPr/>
              </p14:nvContentPartPr>
              <p14:xfrm>
                <a:off x="2284828" y="2669527"/>
                <a:ext cx="57960" cy="417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070C7DC-4750-41C2-AE0E-140AC9D226A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280508" y="2665207"/>
                  <a:ext cx="6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1CBA8EA-F5B0-4830-B279-732B246764BA}"/>
                    </a:ext>
                  </a:extLst>
                </p14:cNvPr>
                <p14:cNvContentPartPr/>
                <p14:nvPr/>
              </p14:nvContentPartPr>
              <p14:xfrm>
                <a:off x="2303548" y="2681767"/>
                <a:ext cx="53640" cy="147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1CBA8EA-F5B0-4830-B279-732B246764B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299228" y="2677447"/>
                  <a:ext cx="62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E300D9-CA0E-4100-BFDC-2D619CDA086B}"/>
                    </a:ext>
                  </a:extLst>
                </p14:cNvPr>
                <p14:cNvContentPartPr/>
                <p14:nvPr/>
              </p14:nvContentPartPr>
              <p14:xfrm>
                <a:off x="2693788" y="2575567"/>
                <a:ext cx="130680" cy="104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E300D9-CA0E-4100-BFDC-2D619CDA086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89468" y="2571247"/>
                  <a:ext cx="13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186613C-D810-4229-A045-37EE6B3AD9E3}"/>
                    </a:ext>
                  </a:extLst>
                </p14:cNvPr>
                <p14:cNvContentPartPr/>
                <p14:nvPr/>
              </p14:nvContentPartPr>
              <p14:xfrm>
                <a:off x="2864428" y="2613007"/>
                <a:ext cx="54000" cy="691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186613C-D810-4229-A045-37EE6B3AD9E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60108" y="2608687"/>
                  <a:ext cx="6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76610D2-0365-427B-9BDE-14D3AD04E317}"/>
                    </a:ext>
                  </a:extLst>
                </p14:cNvPr>
                <p14:cNvContentPartPr/>
                <p14:nvPr/>
              </p14:nvContentPartPr>
              <p14:xfrm>
                <a:off x="2872708" y="2630287"/>
                <a:ext cx="61200" cy="1522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76610D2-0365-427B-9BDE-14D3AD04E31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868388" y="2625967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73432B-B743-4259-B3FA-826E75B000B6}"/>
                    </a:ext>
                  </a:extLst>
                </p14:cNvPr>
                <p14:cNvContentPartPr/>
                <p14:nvPr/>
              </p14:nvContentPartPr>
              <p14:xfrm>
                <a:off x="3212548" y="2597887"/>
                <a:ext cx="12600" cy="105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73432B-B743-4259-B3FA-826E75B000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208228" y="2593567"/>
                  <a:ext cx="21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B0045BB-2004-42EF-83F0-897DA9DBD3BE}"/>
                    </a:ext>
                  </a:extLst>
                </p14:cNvPr>
                <p14:cNvContentPartPr/>
                <p14:nvPr/>
              </p14:nvContentPartPr>
              <p14:xfrm>
                <a:off x="3185908" y="2641087"/>
                <a:ext cx="117720" cy="7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B0045BB-2004-42EF-83F0-897DA9DBD3B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81588" y="2636767"/>
                  <a:ext cx="12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833C1-4125-40D5-A82D-4723EE444517}"/>
                    </a:ext>
                  </a:extLst>
                </p14:cNvPr>
                <p14:cNvContentPartPr/>
                <p14:nvPr/>
              </p14:nvContentPartPr>
              <p14:xfrm>
                <a:off x="3494788" y="2524807"/>
                <a:ext cx="93600" cy="143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833C1-4125-40D5-A82D-4723EE44451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490468" y="2520487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0A96A31-02C6-4807-9758-060DC8304115}"/>
                    </a:ext>
                  </a:extLst>
                </p14:cNvPr>
                <p14:cNvContentPartPr/>
                <p14:nvPr/>
              </p14:nvContentPartPr>
              <p14:xfrm>
                <a:off x="3619708" y="2542807"/>
                <a:ext cx="37440" cy="158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0A96A31-02C6-4807-9758-060DC830411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15388" y="2538487"/>
                  <a:ext cx="4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81D57AA-512B-424C-8AD8-CA501415F528}"/>
                    </a:ext>
                  </a:extLst>
                </p14:cNvPr>
                <p14:cNvContentPartPr/>
                <p14:nvPr/>
              </p14:nvContentPartPr>
              <p14:xfrm>
                <a:off x="3799708" y="2548567"/>
                <a:ext cx="123840" cy="1234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81D57AA-512B-424C-8AD8-CA501415F52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95388" y="2544247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0C9C8C7-8152-494E-B29F-EE3D6C134517}"/>
                    </a:ext>
                  </a:extLst>
                </p14:cNvPr>
                <p14:cNvContentPartPr/>
                <p14:nvPr/>
              </p14:nvContentPartPr>
              <p14:xfrm>
                <a:off x="3993748" y="2580247"/>
                <a:ext cx="23760" cy="752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0C9C8C7-8152-494E-B29F-EE3D6C1345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89428" y="2575927"/>
                  <a:ext cx="32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53C5C89-D8A2-421B-9430-B8C80BAF0AC7}"/>
                    </a:ext>
                  </a:extLst>
                </p14:cNvPr>
                <p14:cNvContentPartPr/>
                <p14:nvPr/>
              </p14:nvContentPartPr>
              <p14:xfrm>
                <a:off x="4007428" y="2507527"/>
                <a:ext cx="9360" cy="11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53C5C89-D8A2-421B-9430-B8C80BAF0AC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003108" y="2503207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E9BA661-A760-45CD-8248-18DC78E08903}"/>
                    </a:ext>
                  </a:extLst>
                </p14:cNvPr>
                <p14:cNvContentPartPr/>
                <p14:nvPr/>
              </p14:nvContentPartPr>
              <p14:xfrm>
                <a:off x="4422508" y="2589967"/>
                <a:ext cx="150120" cy="16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E9BA661-A760-45CD-8248-18DC78E0890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18188" y="2585647"/>
                  <a:ext cx="15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08B8A4-2751-4554-A4E9-5CFA55453B55}"/>
                    </a:ext>
                  </a:extLst>
                </p14:cNvPr>
                <p14:cNvContentPartPr/>
                <p14:nvPr/>
              </p14:nvContentPartPr>
              <p14:xfrm>
                <a:off x="4434748" y="2629927"/>
                <a:ext cx="157320" cy="208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08B8A4-2751-4554-A4E9-5CFA55453B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430428" y="2625607"/>
                  <a:ext cx="16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5ADEE47-9317-4062-8A47-00656E328F83}"/>
                    </a:ext>
                  </a:extLst>
                </p14:cNvPr>
                <p14:cNvContentPartPr/>
                <p14:nvPr/>
              </p14:nvContentPartPr>
              <p14:xfrm>
                <a:off x="4774228" y="2520847"/>
                <a:ext cx="171000" cy="1443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5ADEE47-9317-4062-8A47-00656E328F8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769908" y="2516527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C99A4B-CAFA-4D50-B267-45CDA5C41E96}"/>
                    </a:ext>
                  </a:extLst>
                </p14:cNvPr>
                <p14:cNvContentPartPr/>
                <p14:nvPr/>
              </p14:nvContentPartPr>
              <p14:xfrm>
                <a:off x="5027308" y="2584207"/>
                <a:ext cx="181800" cy="75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C99A4B-CAFA-4D50-B267-45CDA5C41E9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22988" y="2579887"/>
                  <a:ext cx="190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1F2ADE7-561F-4D27-B9FD-603522FBC740}"/>
                    </a:ext>
                  </a:extLst>
                </p14:cNvPr>
                <p14:cNvContentPartPr/>
                <p14:nvPr/>
              </p14:nvContentPartPr>
              <p14:xfrm>
                <a:off x="5331508" y="2483767"/>
                <a:ext cx="18360" cy="239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1F2ADE7-561F-4D27-B9FD-603522FBC74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327188" y="2479447"/>
                  <a:ext cx="2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6A79279-D548-467B-A941-0AFCED66E301}"/>
                    </a:ext>
                  </a:extLst>
                </p14:cNvPr>
                <p14:cNvContentPartPr/>
                <p14:nvPr/>
              </p14:nvContentPartPr>
              <p14:xfrm>
                <a:off x="5418268" y="2573407"/>
                <a:ext cx="28800" cy="35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6A79279-D548-467B-A941-0AFCED66E30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413948" y="2569087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D4C8FFA-06B9-4A0A-83A3-56ACDEFC9176}"/>
                    </a:ext>
                  </a:extLst>
                </p14:cNvPr>
                <p14:cNvContentPartPr/>
                <p14:nvPr/>
              </p14:nvContentPartPr>
              <p14:xfrm>
                <a:off x="5546068" y="2557207"/>
                <a:ext cx="360" cy="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D4C8FFA-06B9-4A0A-83A3-56ACDEFC91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1748" y="2552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54C0A41-5AD9-41E3-A3D8-3B305AC700AA}"/>
                    </a:ext>
                  </a:extLst>
                </p14:cNvPr>
                <p14:cNvContentPartPr/>
                <p14:nvPr/>
              </p14:nvContentPartPr>
              <p14:xfrm>
                <a:off x="5534548" y="2532727"/>
                <a:ext cx="11880" cy="24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54C0A41-5AD9-41E3-A3D8-3B305AC700A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30228" y="2528407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C77AC59-A50B-452E-BDC8-72FE49452D9D}"/>
                    </a:ext>
                  </a:extLst>
                </p14:cNvPr>
                <p14:cNvContentPartPr/>
                <p14:nvPr/>
              </p14:nvContentPartPr>
              <p14:xfrm>
                <a:off x="5479468" y="2507167"/>
                <a:ext cx="121680" cy="163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C77AC59-A50B-452E-BDC8-72FE49452D9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75148" y="2502847"/>
                  <a:ext cx="130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C665ADA-C48F-4997-83FB-96783BA39CB7}"/>
                    </a:ext>
                  </a:extLst>
                </p14:cNvPr>
                <p14:cNvContentPartPr/>
                <p14:nvPr/>
              </p14:nvContentPartPr>
              <p14:xfrm>
                <a:off x="5479468" y="2497087"/>
                <a:ext cx="130680" cy="26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C665ADA-C48F-4997-83FB-96783BA39CB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75148" y="2492767"/>
                  <a:ext cx="13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3CAD88C-ABAD-4F38-9461-1F28897F1A1F}"/>
                    </a:ext>
                  </a:extLst>
                </p14:cNvPr>
                <p14:cNvContentPartPr/>
                <p14:nvPr/>
              </p14:nvContentPartPr>
              <p14:xfrm>
                <a:off x="5637508" y="2529847"/>
                <a:ext cx="73800" cy="171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3CAD88C-ABAD-4F38-9461-1F28897F1A1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32828" y="2525527"/>
                  <a:ext cx="82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044A06-E646-46B4-8EC6-0A46C6E2AE52}"/>
                    </a:ext>
                  </a:extLst>
                </p14:cNvPr>
                <p14:cNvContentPartPr/>
                <p14:nvPr/>
              </p14:nvContentPartPr>
              <p14:xfrm>
                <a:off x="1894948" y="3100807"/>
                <a:ext cx="126720" cy="110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044A06-E646-46B4-8EC6-0A46C6E2AE5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890628" y="3096487"/>
                  <a:ext cx="13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35AF106-BF43-46B4-A2CD-836EE1EE1C15}"/>
                    </a:ext>
                  </a:extLst>
                </p14:cNvPr>
                <p14:cNvContentPartPr/>
                <p14:nvPr/>
              </p14:nvContentPartPr>
              <p14:xfrm>
                <a:off x="2104468" y="3145087"/>
                <a:ext cx="58680" cy="140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35AF106-BF43-46B4-A2CD-836EE1EE1C1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00148" y="3140767"/>
                  <a:ext cx="67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1247F4C-26C2-429F-A15E-E578E0492F31}"/>
                    </a:ext>
                  </a:extLst>
                </p14:cNvPr>
                <p14:cNvContentPartPr/>
                <p14:nvPr/>
              </p14:nvContentPartPr>
              <p14:xfrm>
                <a:off x="2262868" y="3101527"/>
                <a:ext cx="90720" cy="89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1247F4C-26C2-429F-A15E-E578E0492F3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258548" y="3097207"/>
                  <a:ext cx="99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06DEEFD-4F25-46E2-BCC7-E2639572754E}"/>
                    </a:ext>
                  </a:extLst>
                </p14:cNvPr>
                <p14:cNvContentPartPr/>
                <p14:nvPr/>
              </p14:nvContentPartPr>
              <p14:xfrm>
                <a:off x="2410828" y="3152647"/>
                <a:ext cx="74520" cy="128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06DEEFD-4F25-46E2-BCC7-E2639572754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06508" y="3148327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CFC8000-FBED-4ABE-AB6F-3DE64B80AEF8}"/>
                    </a:ext>
                  </a:extLst>
                </p14:cNvPr>
                <p14:cNvContentPartPr/>
                <p14:nvPr/>
              </p14:nvContentPartPr>
              <p14:xfrm>
                <a:off x="2444668" y="3017647"/>
                <a:ext cx="150840" cy="276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CFC8000-FBED-4ABE-AB6F-3DE64B80AEF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40348" y="3013327"/>
                  <a:ext cx="159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434C053-B94A-4434-9FB1-714A3F961903}"/>
                    </a:ext>
                  </a:extLst>
                </p14:cNvPr>
                <p14:cNvContentPartPr/>
                <p14:nvPr/>
              </p14:nvContentPartPr>
              <p14:xfrm>
                <a:off x="1786588" y="3012967"/>
                <a:ext cx="91800" cy="281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434C053-B94A-4434-9FB1-714A3F96190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782268" y="3008647"/>
                  <a:ext cx="100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8852499-F9CF-4907-A48E-E2E636FE5200}"/>
                    </a:ext>
                  </a:extLst>
                </p14:cNvPr>
                <p14:cNvContentPartPr/>
                <p14:nvPr/>
              </p14:nvContentPartPr>
              <p14:xfrm>
                <a:off x="2681548" y="3012967"/>
                <a:ext cx="114480" cy="1666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8852499-F9CF-4907-A48E-E2E636FE520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677228" y="3008647"/>
                  <a:ext cx="12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D63F810-9571-40ED-9054-C8DA7C93C5BB}"/>
                    </a:ext>
                  </a:extLst>
                </p14:cNvPr>
                <p14:cNvContentPartPr/>
                <p14:nvPr/>
              </p14:nvContentPartPr>
              <p14:xfrm>
                <a:off x="2833108" y="3140767"/>
                <a:ext cx="32040" cy="691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D63F810-9571-40ED-9054-C8DA7C93C5B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828788" y="3136447"/>
                  <a:ext cx="40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9E0759A-3E83-4C4C-AB45-B7FE0CDB749D}"/>
                    </a:ext>
                  </a:extLst>
                </p14:cNvPr>
                <p14:cNvContentPartPr/>
                <p14:nvPr/>
              </p14:nvContentPartPr>
              <p14:xfrm>
                <a:off x="2855788" y="3033847"/>
                <a:ext cx="5400" cy="126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9E0759A-3E83-4C4C-AB45-B7FE0CDB749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851468" y="3029527"/>
                  <a:ext cx="14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34CB7CF-95AB-4C93-972E-31215B40B1DB}"/>
                    </a:ext>
                  </a:extLst>
                </p14:cNvPr>
                <p14:cNvContentPartPr/>
                <p14:nvPr/>
              </p14:nvContentPartPr>
              <p14:xfrm>
                <a:off x="3076108" y="3010087"/>
                <a:ext cx="139320" cy="1144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34CB7CF-95AB-4C93-972E-31215B40B1D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071788" y="3005767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F6D4C7B-68A3-4099-8650-BBD43D9AA823}"/>
                    </a:ext>
                  </a:extLst>
                </p14:cNvPr>
                <p14:cNvContentPartPr/>
                <p14:nvPr/>
              </p14:nvContentPartPr>
              <p14:xfrm>
                <a:off x="3266188" y="3056527"/>
                <a:ext cx="61920" cy="673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F6D4C7B-68A3-4099-8650-BBD43D9AA82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261868" y="3052207"/>
                  <a:ext cx="70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001C55C-44E3-4E61-B817-C05701433871}"/>
                    </a:ext>
                  </a:extLst>
                </p14:cNvPr>
                <p14:cNvContentPartPr/>
                <p14:nvPr/>
              </p14:nvContentPartPr>
              <p14:xfrm>
                <a:off x="3282388" y="3068407"/>
                <a:ext cx="66600" cy="163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001C55C-44E3-4E61-B817-C0570143387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78068" y="3064087"/>
                  <a:ext cx="7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4675587-6FD4-4B6D-9680-CEDC214D0B5F}"/>
                    </a:ext>
                  </a:extLst>
                </p14:cNvPr>
                <p14:cNvContentPartPr/>
                <p14:nvPr/>
              </p14:nvContentPartPr>
              <p14:xfrm>
                <a:off x="3515308" y="3074167"/>
                <a:ext cx="106560" cy="21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4675587-6FD4-4B6D-9680-CEDC214D0B5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510988" y="3069847"/>
                  <a:ext cx="11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C20E1C9-A351-4CC7-BABA-A587CDDCA4C0}"/>
                    </a:ext>
                  </a:extLst>
                </p14:cNvPr>
                <p14:cNvContentPartPr/>
                <p14:nvPr/>
              </p14:nvContentPartPr>
              <p14:xfrm>
                <a:off x="2077108" y="3428767"/>
                <a:ext cx="105120" cy="132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C20E1C9-A351-4CC7-BABA-A587CDDCA4C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072788" y="3424447"/>
                  <a:ext cx="113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CB0877A-C6F2-4F50-8205-A36F13E56165}"/>
                    </a:ext>
                  </a:extLst>
                </p14:cNvPr>
                <p14:cNvContentPartPr/>
                <p14:nvPr/>
              </p14:nvContentPartPr>
              <p14:xfrm>
                <a:off x="2203468" y="3512647"/>
                <a:ext cx="53280" cy="38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CB0877A-C6F2-4F50-8205-A36F13E5616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199148" y="3508327"/>
                  <a:ext cx="6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62A78CC-0246-4292-82C0-398895C6CC0A}"/>
                    </a:ext>
                  </a:extLst>
                </p14:cNvPr>
                <p14:cNvContentPartPr/>
                <p14:nvPr/>
              </p14:nvContentPartPr>
              <p14:xfrm>
                <a:off x="2231548" y="3516967"/>
                <a:ext cx="53640" cy="128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62A78CC-0246-4292-82C0-398895C6CC0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227228" y="3512647"/>
                  <a:ext cx="62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C2404E9-09CF-4887-A63C-4D70C83C6B05}"/>
                    </a:ext>
                  </a:extLst>
                </p14:cNvPr>
                <p14:cNvContentPartPr/>
                <p14:nvPr/>
              </p14:nvContentPartPr>
              <p14:xfrm>
                <a:off x="2382748" y="3433447"/>
                <a:ext cx="19080" cy="1162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C2404E9-09CF-4887-A63C-4D70C83C6B0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378428" y="3429127"/>
                  <a:ext cx="27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9B799D0-8E29-407B-AAD3-75081CDC5D3A}"/>
                    </a:ext>
                  </a:extLst>
                </p14:cNvPr>
                <p14:cNvContentPartPr/>
                <p14:nvPr/>
              </p14:nvContentPartPr>
              <p14:xfrm>
                <a:off x="2340988" y="3400687"/>
                <a:ext cx="118440" cy="1357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9B799D0-8E29-407B-AAD3-75081CDC5D3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336668" y="3396367"/>
                  <a:ext cx="12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9880589-A11D-40A9-B15E-F142E88C1784}"/>
                    </a:ext>
                  </a:extLst>
                </p14:cNvPr>
                <p14:cNvContentPartPr/>
                <p14:nvPr/>
              </p14:nvContentPartPr>
              <p14:xfrm>
                <a:off x="2491468" y="3511207"/>
                <a:ext cx="47520" cy="651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9880589-A11D-40A9-B15E-F142E88C178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87148" y="3506887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BEDDD41-6468-4243-879C-8F3826BA6C96}"/>
                    </a:ext>
                  </a:extLst>
                </p14:cNvPr>
                <p14:cNvContentPartPr/>
                <p14:nvPr/>
              </p14:nvContentPartPr>
              <p14:xfrm>
                <a:off x="2526388" y="3438487"/>
                <a:ext cx="2160" cy="1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BEDDD41-6468-4243-879C-8F3826BA6C9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522068" y="3434167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2490F27-8915-42F5-A823-BF3F711834C5}"/>
                    </a:ext>
                  </a:extLst>
                </p14:cNvPr>
                <p14:cNvContentPartPr/>
                <p14:nvPr/>
              </p14:nvContentPartPr>
              <p14:xfrm>
                <a:off x="3532948" y="3444967"/>
                <a:ext cx="9000" cy="107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2490F27-8915-42F5-A823-BF3F711834C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528628" y="3440647"/>
                  <a:ext cx="17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C6300BF-09E0-4EB5-82F6-E2B07F131645}"/>
                    </a:ext>
                  </a:extLst>
                </p14:cNvPr>
                <p14:cNvContentPartPr/>
                <p14:nvPr/>
              </p14:nvContentPartPr>
              <p14:xfrm>
                <a:off x="3487588" y="3484567"/>
                <a:ext cx="132480" cy="3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C6300BF-09E0-4EB5-82F6-E2B07F13164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483268" y="3480247"/>
                  <a:ext cx="141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1189E768-003F-4321-98AE-8EF6DE7F05FF}"/>
                    </a:ext>
                  </a:extLst>
                </p14:cNvPr>
                <p14:cNvContentPartPr/>
                <p14:nvPr/>
              </p14:nvContentPartPr>
              <p14:xfrm>
                <a:off x="3081508" y="3392767"/>
                <a:ext cx="108000" cy="1299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1189E768-003F-4321-98AE-8EF6DE7F05F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077188" y="3388447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C3797D4-396A-4720-81EC-0BCF531D2DF9}"/>
                    </a:ext>
                  </a:extLst>
                </p14:cNvPr>
                <p14:cNvContentPartPr/>
                <p14:nvPr/>
              </p14:nvContentPartPr>
              <p14:xfrm>
                <a:off x="3220108" y="3458287"/>
                <a:ext cx="68760" cy="583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C3797D4-396A-4720-81EC-0BCF531D2DF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215788" y="3453967"/>
                  <a:ext cx="77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D84D907-C73F-4174-BB16-D9EFF9BA20B7}"/>
                    </a:ext>
                  </a:extLst>
                </p14:cNvPr>
                <p14:cNvContentPartPr/>
                <p14:nvPr/>
              </p14:nvContentPartPr>
              <p14:xfrm>
                <a:off x="3244228" y="3472327"/>
                <a:ext cx="57600" cy="1846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D84D907-C73F-4174-BB16-D9EFF9BA20B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239908" y="3468007"/>
                  <a:ext cx="66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92A7A61-57E5-41CF-958B-D6081A5201F2}"/>
                    </a:ext>
                  </a:extLst>
                </p14:cNvPr>
                <p14:cNvContentPartPr/>
                <p14:nvPr/>
              </p14:nvContentPartPr>
              <p14:xfrm>
                <a:off x="5186428" y="3321847"/>
                <a:ext cx="8280" cy="117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92A7A61-57E5-41CF-958B-D6081A5201F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82108" y="3317527"/>
                  <a:ext cx="16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4F36519-CA26-4EF6-8E0F-A82F236AC21F}"/>
                    </a:ext>
                  </a:extLst>
                </p14:cNvPr>
                <p14:cNvContentPartPr/>
                <p14:nvPr/>
              </p14:nvContentPartPr>
              <p14:xfrm>
                <a:off x="5132428" y="3403567"/>
                <a:ext cx="163440" cy="31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4F36519-CA26-4EF6-8E0F-A82F236AC21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28108" y="3399247"/>
                  <a:ext cx="172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762EE4A-F851-456B-B8AE-7AD9EDF9A45A}"/>
                    </a:ext>
                  </a:extLst>
                </p14:cNvPr>
                <p14:cNvContentPartPr/>
                <p14:nvPr/>
              </p14:nvContentPartPr>
              <p14:xfrm>
                <a:off x="5112268" y="3275407"/>
                <a:ext cx="188280" cy="223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762EE4A-F851-456B-B8AE-7AD9EDF9A45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07948" y="3271087"/>
                  <a:ext cx="19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B37B601-DC89-49B7-9A3C-FDD29F262272}"/>
                    </a:ext>
                  </a:extLst>
                </p14:cNvPr>
                <p14:cNvContentPartPr/>
                <p14:nvPr/>
              </p14:nvContentPartPr>
              <p14:xfrm>
                <a:off x="5364988" y="3401407"/>
                <a:ext cx="63720" cy="723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B37B601-DC89-49B7-9A3C-FDD29F26227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360668" y="3397087"/>
                  <a:ext cx="72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F9A6B428-E24A-41FE-9952-079D3C26DED9}"/>
                    </a:ext>
                  </a:extLst>
                </p14:cNvPr>
                <p14:cNvContentPartPr/>
                <p14:nvPr/>
              </p14:nvContentPartPr>
              <p14:xfrm>
                <a:off x="5404948" y="3312487"/>
                <a:ext cx="6840" cy="32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F9A6B428-E24A-41FE-9952-079D3C26DED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400628" y="3308167"/>
                  <a:ext cx="15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1F0DE43-E05C-4514-AE9C-BB0013052AF3}"/>
                    </a:ext>
                  </a:extLst>
                </p14:cNvPr>
                <p14:cNvContentPartPr/>
                <p14:nvPr/>
              </p14:nvContentPartPr>
              <p14:xfrm>
                <a:off x="5537068" y="3273967"/>
                <a:ext cx="132480" cy="1317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1F0DE43-E05C-4514-AE9C-BB0013052AF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32748" y="3269647"/>
                  <a:ext cx="141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5F588F4-C6DD-4C59-81A4-5B62FE55887D}"/>
                    </a:ext>
                  </a:extLst>
                </p14:cNvPr>
                <p14:cNvContentPartPr/>
                <p14:nvPr/>
              </p14:nvContentPartPr>
              <p14:xfrm>
                <a:off x="5719588" y="3315367"/>
                <a:ext cx="174600" cy="66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5F588F4-C6DD-4C59-81A4-5B62FE55887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15268" y="3311047"/>
                  <a:ext cx="183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0DF8194-7084-437B-B0D6-3EF68738B34C}"/>
                    </a:ext>
                  </a:extLst>
                </p14:cNvPr>
                <p14:cNvContentPartPr/>
                <p14:nvPr/>
              </p14:nvContentPartPr>
              <p14:xfrm>
                <a:off x="4751908" y="3001807"/>
                <a:ext cx="192960" cy="9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0DF8194-7084-437B-B0D6-3EF68738B34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47588" y="2997487"/>
                  <a:ext cx="20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171EDBF-5174-4DF9-B0BE-7C20AF93BB82}"/>
                    </a:ext>
                  </a:extLst>
                </p14:cNvPr>
                <p14:cNvContentPartPr/>
                <p14:nvPr/>
              </p14:nvContentPartPr>
              <p14:xfrm>
                <a:off x="4812748" y="3038167"/>
                <a:ext cx="156600" cy="108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171EDBF-5174-4DF9-B0BE-7C20AF93BB8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08428" y="3033847"/>
                  <a:ext cx="165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84E0475-DC17-4228-8A04-CDA95BBE01F4}"/>
                    </a:ext>
                  </a:extLst>
                </p14:cNvPr>
                <p14:cNvContentPartPr/>
                <p14:nvPr/>
              </p14:nvContentPartPr>
              <p14:xfrm>
                <a:off x="3742828" y="3360007"/>
                <a:ext cx="131400" cy="1436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84E0475-DC17-4228-8A04-CDA95BBE01F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738508" y="3355687"/>
                  <a:ext cx="140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EF6CD31-C3AB-4FF1-8D26-C31D8A8067C8}"/>
                    </a:ext>
                  </a:extLst>
                </p14:cNvPr>
                <p14:cNvContentPartPr/>
                <p14:nvPr/>
              </p14:nvContentPartPr>
              <p14:xfrm>
                <a:off x="3882508" y="3460087"/>
                <a:ext cx="45000" cy="658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EF6CD31-C3AB-4FF1-8D26-C31D8A8067C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878188" y="3455767"/>
                  <a:ext cx="5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D498172-2072-4169-9817-B5D40AD5DFBA}"/>
                    </a:ext>
                  </a:extLst>
                </p14:cNvPr>
                <p14:cNvContentPartPr/>
                <p14:nvPr/>
              </p14:nvContentPartPr>
              <p14:xfrm>
                <a:off x="3908788" y="3364687"/>
                <a:ext cx="10800" cy="7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D498172-2072-4169-9817-B5D40AD5DFB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904468" y="3360367"/>
                  <a:ext cx="19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4B923A8-D3CC-429C-8C81-CBCEB488C01E}"/>
                    </a:ext>
                  </a:extLst>
                </p14:cNvPr>
                <p14:cNvContentPartPr/>
                <p14:nvPr/>
              </p14:nvContentPartPr>
              <p14:xfrm>
                <a:off x="4030828" y="3391327"/>
                <a:ext cx="24480" cy="1166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4B923A8-D3CC-429C-8C81-CBCEB488C01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026508" y="3387007"/>
                  <a:ext cx="3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35F039D-2DB2-4970-9915-1A28D36170B9}"/>
                    </a:ext>
                  </a:extLst>
                </p14:cNvPr>
                <p14:cNvContentPartPr/>
                <p14:nvPr/>
              </p14:nvContentPartPr>
              <p14:xfrm>
                <a:off x="4004188" y="3470887"/>
                <a:ext cx="104760" cy="187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35F039D-2DB2-4970-9915-1A28D36170B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999868" y="3466567"/>
                  <a:ext cx="11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538E5F8-B252-47E9-84CB-835A429EC812}"/>
                    </a:ext>
                  </a:extLst>
                </p14:cNvPr>
                <p14:cNvContentPartPr/>
                <p14:nvPr/>
              </p14:nvContentPartPr>
              <p14:xfrm>
                <a:off x="3984748" y="3360367"/>
                <a:ext cx="226080" cy="1954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538E5F8-B252-47E9-84CB-835A429EC81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980428" y="3356047"/>
                  <a:ext cx="234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5DCFF2D-86C1-4032-AB65-EB0D61DD0DDB}"/>
                    </a:ext>
                  </a:extLst>
                </p14:cNvPr>
                <p14:cNvContentPartPr/>
                <p14:nvPr/>
              </p14:nvContentPartPr>
              <p14:xfrm>
                <a:off x="4198228" y="3388447"/>
                <a:ext cx="14040" cy="79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5DCFF2D-86C1-4032-AB65-EB0D61DD0DD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193908" y="3384127"/>
                  <a:ext cx="22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7BB1C8E-D374-4739-BC74-4C2841C35D9F}"/>
                    </a:ext>
                  </a:extLst>
                </p14:cNvPr>
                <p14:cNvContentPartPr/>
                <p14:nvPr/>
              </p14:nvContentPartPr>
              <p14:xfrm>
                <a:off x="4351948" y="3354967"/>
                <a:ext cx="128520" cy="126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7BB1C8E-D374-4739-BC74-4C2841C35D9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347628" y="3350647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0330229-2243-4042-99F5-F963FA3165AF}"/>
                    </a:ext>
                  </a:extLst>
                </p14:cNvPr>
                <p14:cNvContentPartPr/>
                <p14:nvPr/>
              </p14:nvContentPartPr>
              <p14:xfrm>
                <a:off x="4538428" y="3398887"/>
                <a:ext cx="27000" cy="669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0330229-2243-4042-99F5-F963FA3165A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534108" y="3394567"/>
                  <a:ext cx="35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37264FD-3586-4072-9454-B50074D976A0}"/>
                    </a:ext>
                  </a:extLst>
                </p14:cNvPr>
                <p14:cNvContentPartPr/>
                <p14:nvPr/>
              </p14:nvContentPartPr>
              <p14:xfrm>
                <a:off x="4564348" y="3299527"/>
                <a:ext cx="8280" cy="140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37264FD-3586-4072-9454-B50074D976A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560028" y="3295207"/>
                  <a:ext cx="1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5884CCA-0330-4968-B526-F02549CB46D8}"/>
                    </a:ext>
                  </a:extLst>
                </p14:cNvPr>
                <p14:cNvContentPartPr/>
                <p14:nvPr/>
              </p14:nvContentPartPr>
              <p14:xfrm>
                <a:off x="4792588" y="3376207"/>
                <a:ext cx="149400" cy="50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5884CCA-0330-4968-B526-F02549CB46D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788268" y="3371887"/>
                  <a:ext cx="158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C6F8BF-5CD9-428D-A3E9-F89FBF26D895}"/>
                    </a:ext>
                  </a:extLst>
                </p14:cNvPr>
                <p14:cNvContentPartPr/>
                <p14:nvPr/>
              </p14:nvContentPartPr>
              <p14:xfrm>
                <a:off x="4834708" y="3407167"/>
                <a:ext cx="128160" cy="50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C6F8BF-5CD9-428D-A3E9-F89FBF26D89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830388" y="3402847"/>
                  <a:ext cx="136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EB66E37-E273-46DF-AA50-43AFBA9F7F38}"/>
                    </a:ext>
                  </a:extLst>
                </p14:cNvPr>
                <p14:cNvContentPartPr/>
                <p14:nvPr/>
              </p14:nvContentPartPr>
              <p14:xfrm>
                <a:off x="3732388" y="2959327"/>
                <a:ext cx="97560" cy="1821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EB66E37-E273-46DF-AA50-43AFBA9F7F3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728068" y="2955007"/>
                  <a:ext cx="106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060CA93-D62C-41F4-B901-4E722ADB58F9}"/>
                    </a:ext>
                  </a:extLst>
                </p14:cNvPr>
                <p14:cNvContentPartPr/>
                <p14:nvPr/>
              </p14:nvContentPartPr>
              <p14:xfrm>
                <a:off x="3877468" y="3074167"/>
                <a:ext cx="58320" cy="795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060CA93-D62C-41F4-B901-4E722ADB58F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873148" y="3069847"/>
                  <a:ext cx="66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E9645AB-B7C8-4601-81CA-DCE86C03931E}"/>
                    </a:ext>
                  </a:extLst>
                </p14:cNvPr>
                <p14:cNvContentPartPr/>
                <p14:nvPr/>
              </p14:nvContentPartPr>
              <p14:xfrm>
                <a:off x="3887548" y="2998567"/>
                <a:ext cx="7560" cy="39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E9645AB-B7C8-4601-81CA-DCE86C03931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83228" y="2994247"/>
                  <a:ext cx="1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ED7979E-1310-4A8B-9B41-199381CADD15}"/>
                    </a:ext>
                  </a:extLst>
                </p14:cNvPr>
                <p14:cNvContentPartPr/>
                <p14:nvPr/>
              </p14:nvContentPartPr>
              <p14:xfrm>
                <a:off x="4053148" y="2974447"/>
                <a:ext cx="10800" cy="142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ED7979E-1310-4A8B-9B41-199381CADD1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48828" y="2970127"/>
                  <a:ext cx="1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D864806-F11E-4E0B-A878-B0B3D1C428F5}"/>
                    </a:ext>
                  </a:extLst>
                </p14:cNvPr>
                <p14:cNvContentPartPr/>
                <p14:nvPr/>
              </p14:nvContentPartPr>
              <p14:xfrm>
                <a:off x="3974308" y="2956807"/>
                <a:ext cx="146880" cy="136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D864806-F11E-4E0B-A878-B0B3D1C428F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969988" y="2952487"/>
                  <a:ext cx="155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AA8CB1C-5910-489D-957A-D3E52835BE7F}"/>
                    </a:ext>
                  </a:extLst>
                </p14:cNvPr>
                <p14:cNvContentPartPr/>
                <p14:nvPr/>
              </p14:nvContentPartPr>
              <p14:xfrm>
                <a:off x="4153948" y="3076687"/>
                <a:ext cx="51480" cy="90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AA8CB1C-5910-489D-957A-D3E52835BE7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49628" y="3072367"/>
                  <a:ext cx="60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27DD630-CCAE-4C42-823F-164EAFC1BF2D}"/>
                    </a:ext>
                  </a:extLst>
                </p14:cNvPr>
                <p14:cNvContentPartPr/>
                <p14:nvPr/>
              </p14:nvContentPartPr>
              <p14:xfrm>
                <a:off x="4183108" y="3010087"/>
                <a:ext cx="360" cy="3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27DD630-CCAE-4C42-823F-164EAFC1BF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78788" y="3005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31ACECA-DD6E-467E-A771-11B86345C07C}"/>
                    </a:ext>
                  </a:extLst>
                </p14:cNvPr>
                <p14:cNvContentPartPr/>
                <p14:nvPr/>
              </p14:nvContentPartPr>
              <p14:xfrm>
                <a:off x="4317388" y="2980207"/>
                <a:ext cx="145080" cy="108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31ACECA-DD6E-467E-A771-11B86345C07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313068" y="2975887"/>
                  <a:ext cx="15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AD6F187-A29C-4506-874A-C1CADE3C1A66}"/>
                    </a:ext>
                  </a:extLst>
                </p14:cNvPr>
                <p14:cNvContentPartPr/>
                <p14:nvPr/>
              </p14:nvContentPartPr>
              <p14:xfrm>
                <a:off x="4537708" y="3011167"/>
                <a:ext cx="24840" cy="75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AD6F187-A29C-4506-874A-C1CADE3C1A6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533388" y="3006847"/>
                  <a:ext cx="33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F551BE5-1910-4EF5-9E80-4D3710BFE7C5}"/>
                    </a:ext>
                  </a:extLst>
                </p14:cNvPr>
                <p14:cNvContentPartPr/>
                <p14:nvPr/>
              </p14:nvContentPartPr>
              <p14:xfrm>
                <a:off x="4556068" y="2914327"/>
                <a:ext cx="7560" cy="79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F551BE5-1910-4EF5-9E80-4D3710BFE7C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51748" y="2910007"/>
                  <a:ext cx="16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78560C4-D251-4771-838B-A74E066E3524}"/>
                    </a:ext>
                  </a:extLst>
                </p14:cNvPr>
                <p14:cNvContentPartPr/>
                <p14:nvPr/>
              </p14:nvContentPartPr>
              <p14:xfrm>
                <a:off x="3720148" y="3199447"/>
                <a:ext cx="791280" cy="576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78560C4-D251-4771-838B-A74E066E352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15828" y="3195127"/>
                  <a:ext cx="799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6DAB3F0-6DD3-4490-91AC-CCB278639A6A}"/>
                    </a:ext>
                  </a:extLst>
                </p14:cNvPr>
                <p14:cNvContentPartPr/>
                <p14:nvPr/>
              </p14:nvContentPartPr>
              <p14:xfrm>
                <a:off x="3744988" y="3582487"/>
                <a:ext cx="925200" cy="22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6DAB3F0-6DD3-4490-91AC-CCB278639A6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740668" y="3578167"/>
                  <a:ext cx="9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7E5E23F-4815-4FC1-8A3C-7C4C371FC735}"/>
                    </a:ext>
                  </a:extLst>
                </p14:cNvPr>
                <p14:cNvContentPartPr/>
                <p14:nvPr/>
              </p14:nvContentPartPr>
              <p14:xfrm>
                <a:off x="6193348" y="3010807"/>
                <a:ext cx="137880" cy="3434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7E5E23F-4815-4FC1-8A3C-7C4C371FC73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189028" y="3006487"/>
                  <a:ext cx="146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E213AFE-D256-4F06-B9B9-E8F28D9188CD}"/>
                    </a:ext>
                  </a:extLst>
                </p14:cNvPr>
                <p14:cNvContentPartPr/>
                <p14:nvPr/>
              </p14:nvContentPartPr>
              <p14:xfrm>
                <a:off x="3446548" y="3202687"/>
                <a:ext cx="191160" cy="4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E213AFE-D256-4F06-B9B9-E8F28D9188C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442228" y="3198367"/>
                  <a:ext cx="199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8BD4907-228F-4861-A300-4E9C926A8629}"/>
                    </a:ext>
                  </a:extLst>
                </p14:cNvPr>
                <p14:cNvContentPartPr/>
                <p14:nvPr/>
              </p14:nvContentPartPr>
              <p14:xfrm>
                <a:off x="3399388" y="3630727"/>
                <a:ext cx="215640" cy="42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8BD4907-228F-4861-A300-4E9C926A862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395068" y="3626407"/>
                  <a:ext cx="22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202F7D4-E00B-416D-A7E7-CCFDB7BF1591}"/>
                    </a:ext>
                  </a:extLst>
                </p14:cNvPr>
                <p14:cNvContentPartPr/>
                <p14:nvPr/>
              </p14:nvContentPartPr>
              <p14:xfrm>
                <a:off x="6588628" y="3097207"/>
                <a:ext cx="31320" cy="1785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202F7D4-E00B-416D-A7E7-CCFDB7BF159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584308" y="3092887"/>
                  <a:ext cx="3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4B24C18-DA81-41DB-A330-0DF32F7FC114}"/>
                    </a:ext>
                  </a:extLst>
                </p14:cNvPr>
                <p14:cNvContentPartPr/>
                <p14:nvPr/>
              </p14:nvContentPartPr>
              <p14:xfrm>
                <a:off x="6496828" y="3171367"/>
                <a:ext cx="199440" cy="10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4B24C18-DA81-41DB-A330-0DF32F7FC11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492508" y="3167047"/>
                  <a:ext cx="20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4A49D58-ABB8-445A-AA02-79E209B6707E}"/>
                    </a:ext>
                  </a:extLst>
                </p14:cNvPr>
                <p14:cNvContentPartPr/>
                <p14:nvPr/>
              </p14:nvContentPartPr>
              <p14:xfrm>
                <a:off x="6072028" y="3271087"/>
                <a:ext cx="225360" cy="176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4A49D58-ABB8-445A-AA02-79E209B6707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067708" y="3266767"/>
                  <a:ext cx="23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D2D212D-C825-4A79-977E-3A370AD58A01}"/>
                    </a:ext>
                  </a:extLst>
                </p14:cNvPr>
                <p14:cNvContentPartPr/>
                <p14:nvPr/>
              </p14:nvContentPartPr>
              <p14:xfrm>
                <a:off x="1722868" y="2816767"/>
                <a:ext cx="4328640" cy="1180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D2D212D-C825-4A79-977E-3A370AD58A0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718548" y="2812447"/>
                  <a:ext cx="4337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5106E3B-56A9-44D0-BB48-629C68A0F4D9}"/>
                    </a:ext>
                  </a:extLst>
                </p14:cNvPr>
                <p14:cNvContentPartPr/>
                <p14:nvPr/>
              </p14:nvContentPartPr>
              <p14:xfrm>
                <a:off x="1614148" y="3691927"/>
                <a:ext cx="5043960" cy="130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5106E3B-56A9-44D0-BB48-629C68A0F4D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609828" y="3687607"/>
                  <a:ext cx="5052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C3A1550-D3AA-4DFD-A28C-068BD7F8A7DD}"/>
                    </a:ext>
                  </a:extLst>
                </p14:cNvPr>
                <p14:cNvContentPartPr/>
                <p14:nvPr/>
              </p14:nvContentPartPr>
              <p14:xfrm>
                <a:off x="1866508" y="3985327"/>
                <a:ext cx="120960" cy="1004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C3A1550-D3AA-4DFD-A28C-068BD7F8A7D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62188" y="3981007"/>
                  <a:ext cx="129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FB4EC23-8DC4-46C0-B992-4C9EF8889928}"/>
                    </a:ext>
                  </a:extLst>
                </p14:cNvPr>
                <p14:cNvContentPartPr/>
                <p14:nvPr/>
              </p14:nvContentPartPr>
              <p14:xfrm>
                <a:off x="2026348" y="4034647"/>
                <a:ext cx="45000" cy="82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FB4EC23-8DC4-46C0-B992-4C9EF888992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022028" y="4030327"/>
                  <a:ext cx="53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5EFFAFB-6BE2-4B4B-B792-B2AA883B81CF}"/>
                    </a:ext>
                  </a:extLst>
                </p14:cNvPr>
                <p14:cNvContentPartPr/>
                <p14:nvPr/>
              </p14:nvContentPartPr>
              <p14:xfrm>
                <a:off x="2144428" y="3975607"/>
                <a:ext cx="64440" cy="928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5EFFAFB-6BE2-4B4B-B792-B2AA883B81C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140108" y="3971287"/>
                  <a:ext cx="73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D53871B-14FB-4F70-9FE3-7473079C384B}"/>
                    </a:ext>
                  </a:extLst>
                </p14:cNvPr>
                <p14:cNvContentPartPr/>
                <p14:nvPr/>
              </p14:nvContentPartPr>
              <p14:xfrm>
                <a:off x="2262148" y="4032487"/>
                <a:ext cx="64440" cy="954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D53871B-14FB-4F70-9FE3-7473079C38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257828" y="4028167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3C3756A-9251-4F6E-82B6-FA3F1E402D0F}"/>
                    </a:ext>
                  </a:extLst>
                </p14:cNvPr>
                <p14:cNvContentPartPr/>
                <p14:nvPr/>
              </p14:nvContentPartPr>
              <p14:xfrm>
                <a:off x="2328748" y="3891007"/>
                <a:ext cx="97560" cy="2253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3C3756A-9251-4F6E-82B6-FA3F1E402D0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324428" y="3886687"/>
                  <a:ext cx="106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BF13EAF-C1FD-4F9F-A5BB-115BF9B90EDA}"/>
                    </a:ext>
                  </a:extLst>
                </p14:cNvPr>
                <p14:cNvContentPartPr/>
                <p14:nvPr/>
              </p14:nvContentPartPr>
              <p14:xfrm>
                <a:off x="1765348" y="3884167"/>
                <a:ext cx="96120" cy="2786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BF13EAF-C1FD-4F9F-A5BB-115BF9B90ED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761028" y="3879847"/>
                  <a:ext cx="104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93B3D32-63C4-448E-8C76-E18028F3789B}"/>
                    </a:ext>
                  </a:extLst>
                </p14:cNvPr>
                <p14:cNvContentPartPr/>
                <p14:nvPr/>
              </p14:nvContentPartPr>
              <p14:xfrm>
                <a:off x="2499748" y="3892447"/>
                <a:ext cx="102960" cy="1461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93B3D32-63C4-448E-8C76-E18028F3789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495428" y="3888127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287A3BA-8845-4D67-9F17-D2D2B77633B4}"/>
                    </a:ext>
                  </a:extLst>
                </p14:cNvPr>
                <p14:cNvContentPartPr/>
                <p14:nvPr/>
              </p14:nvContentPartPr>
              <p14:xfrm>
                <a:off x="2633308" y="4004047"/>
                <a:ext cx="14760" cy="640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287A3BA-8845-4D67-9F17-D2D2B77633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628988" y="3999727"/>
                  <a:ext cx="2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994AF11C-94D0-45AD-9C9C-2F98867AF685}"/>
                    </a:ext>
                  </a:extLst>
                </p14:cNvPr>
                <p14:cNvContentPartPr/>
                <p14:nvPr/>
              </p14:nvContentPartPr>
              <p14:xfrm>
                <a:off x="2644468" y="3910447"/>
                <a:ext cx="360" cy="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994AF11C-94D0-45AD-9C9C-2F98867AF68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40148" y="3906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A500DE8-DFFD-4669-89AD-5F671EA7112D}"/>
                    </a:ext>
                  </a:extLst>
                </p14:cNvPr>
                <p14:cNvContentPartPr/>
                <p14:nvPr/>
              </p14:nvContentPartPr>
              <p14:xfrm>
                <a:off x="2830228" y="3882367"/>
                <a:ext cx="136800" cy="1270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A500DE8-DFFD-4669-89AD-5F671EA7112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825908" y="3878047"/>
                  <a:ext cx="145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F01FEF8-F7F9-4D93-B758-2A3858C1669D}"/>
                    </a:ext>
                  </a:extLst>
                </p14:cNvPr>
                <p14:cNvContentPartPr/>
                <p14:nvPr/>
              </p14:nvContentPartPr>
              <p14:xfrm>
                <a:off x="2999788" y="3931327"/>
                <a:ext cx="74880" cy="1400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F01FEF8-F7F9-4D93-B758-2A3858C1669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995468" y="3927007"/>
                  <a:ext cx="8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FAFCDCF-3926-450B-8F82-06143565470F}"/>
                    </a:ext>
                  </a:extLst>
                </p14:cNvPr>
                <p14:cNvContentPartPr/>
                <p14:nvPr/>
              </p14:nvContentPartPr>
              <p14:xfrm>
                <a:off x="3300748" y="3974167"/>
                <a:ext cx="157320" cy="100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FAFCDCF-3926-450B-8F82-0614356547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296428" y="3969847"/>
                  <a:ext cx="16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32C32FF-1285-4A9F-8720-496DB1D7C0C2}"/>
                    </a:ext>
                  </a:extLst>
                </p14:cNvPr>
                <p14:cNvContentPartPr/>
                <p14:nvPr/>
              </p14:nvContentPartPr>
              <p14:xfrm>
                <a:off x="3598468" y="3858607"/>
                <a:ext cx="74880" cy="1418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32C32FF-1285-4A9F-8720-496DB1D7C0C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594148" y="3854287"/>
                  <a:ext cx="8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7AAAC16-B4D6-41B5-9BBA-27DB26875155}"/>
                    </a:ext>
                  </a:extLst>
                </p14:cNvPr>
                <p14:cNvContentPartPr/>
                <p14:nvPr/>
              </p14:nvContentPartPr>
              <p14:xfrm>
                <a:off x="3736348" y="3954367"/>
                <a:ext cx="6120" cy="594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7AAAC16-B4D6-41B5-9BBA-27DB2687515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732028" y="3950047"/>
                  <a:ext cx="14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733D849-04E5-46E2-A701-768644EDE01A}"/>
                    </a:ext>
                  </a:extLst>
                </p14:cNvPr>
                <p14:cNvContentPartPr/>
                <p14:nvPr/>
              </p14:nvContentPartPr>
              <p14:xfrm>
                <a:off x="3906988" y="3861127"/>
                <a:ext cx="11880" cy="1569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733D849-04E5-46E2-A701-768644EDE01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902668" y="3856807"/>
                  <a:ext cx="20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A0BD159-BA35-42EA-A87B-74A3460538E8}"/>
                    </a:ext>
                  </a:extLst>
                </p14:cNvPr>
                <p14:cNvContentPartPr/>
                <p14:nvPr/>
              </p14:nvContentPartPr>
              <p14:xfrm>
                <a:off x="3861628" y="3960847"/>
                <a:ext cx="98640" cy="334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A0BD159-BA35-42EA-A87B-74A3460538E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857308" y="3956527"/>
                  <a:ext cx="107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AD68C6A-8E92-404B-80E4-7E64D6206CE5}"/>
                    </a:ext>
                  </a:extLst>
                </p14:cNvPr>
                <p14:cNvContentPartPr/>
                <p14:nvPr/>
              </p14:nvContentPartPr>
              <p14:xfrm>
                <a:off x="3847228" y="3856807"/>
                <a:ext cx="122400" cy="14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AD68C6A-8E92-404B-80E4-7E64D6206CE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842908" y="3852487"/>
                  <a:ext cx="131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796FD14-E1D7-4B36-94E1-25655AC9CBA2}"/>
                    </a:ext>
                  </a:extLst>
                </p14:cNvPr>
                <p14:cNvContentPartPr/>
                <p14:nvPr/>
              </p14:nvContentPartPr>
              <p14:xfrm>
                <a:off x="4006348" y="3885607"/>
                <a:ext cx="49680" cy="1767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796FD14-E1D7-4B36-94E1-25655AC9CBA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01668" y="3881287"/>
                  <a:ext cx="58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A0141667-4B2E-4875-AE34-0270AE13E188}"/>
                    </a:ext>
                  </a:extLst>
                </p14:cNvPr>
                <p14:cNvContentPartPr/>
                <p14:nvPr/>
              </p14:nvContentPartPr>
              <p14:xfrm>
                <a:off x="4194268" y="3856447"/>
                <a:ext cx="154440" cy="1227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A0141667-4B2E-4875-AE34-0270AE13E18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189948" y="3852127"/>
                  <a:ext cx="163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1E33DD4-823D-4CD6-B0F6-1EACA719E66A}"/>
                    </a:ext>
                  </a:extLst>
                </p14:cNvPr>
                <p14:cNvContentPartPr/>
                <p14:nvPr/>
              </p14:nvContentPartPr>
              <p14:xfrm>
                <a:off x="4426828" y="3907927"/>
                <a:ext cx="10080" cy="601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1E33DD4-823D-4CD6-B0F6-1EACA719E66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422508" y="3903607"/>
                  <a:ext cx="18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2C52951-6154-4A6B-8058-0A97FD44CA4E}"/>
                    </a:ext>
                  </a:extLst>
                </p14:cNvPr>
                <p14:cNvContentPartPr/>
                <p14:nvPr/>
              </p14:nvContentPartPr>
              <p14:xfrm>
                <a:off x="4436548" y="3804967"/>
                <a:ext cx="15840" cy="212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2C52951-6154-4A6B-8058-0A97FD44CA4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432228" y="3800647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C8C6A1E-4B90-4E12-BF69-AE5CF274633E}"/>
                    </a:ext>
                  </a:extLst>
                </p14:cNvPr>
                <p14:cNvContentPartPr/>
                <p14:nvPr/>
              </p14:nvContentPartPr>
              <p14:xfrm>
                <a:off x="4838668" y="3866167"/>
                <a:ext cx="167040" cy="61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C8C6A1E-4B90-4E12-BF69-AE5CF274633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834348" y="3861847"/>
                  <a:ext cx="175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36C18D6-FAD8-4CC9-B7E2-105957501FC7}"/>
                    </a:ext>
                  </a:extLst>
                </p14:cNvPr>
                <p14:cNvContentPartPr/>
                <p14:nvPr/>
              </p14:nvContentPartPr>
              <p14:xfrm>
                <a:off x="4865308" y="3889207"/>
                <a:ext cx="195480" cy="17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36C18D6-FAD8-4CC9-B7E2-105957501FC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860988" y="3884887"/>
                  <a:ext cx="204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9B99C21-EC32-484F-940D-7323D64364BD}"/>
                    </a:ext>
                  </a:extLst>
                </p14:cNvPr>
                <p14:cNvContentPartPr/>
                <p14:nvPr/>
              </p14:nvContentPartPr>
              <p14:xfrm>
                <a:off x="5152948" y="3807847"/>
                <a:ext cx="150480" cy="1400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9B99C21-EC32-484F-940D-7323D64364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148628" y="3803527"/>
                  <a:ext cx="159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E3D4181-2CD0-4C21-A9EC-5D360D71B248}"/>
                    </a:ext>
                  </a:extLst>
                </p14:cNvPr>
                <p14:cNvContentPartPr/>
                <p14:nvPr/>
              </p14:nvContentPartPr>
              <p14:xfrm>
                <a:off x="1820428" y="3201247"/>
                <a:ext cx="1605960" cy="152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E3D4181-2CD0-4C21-A9EC-5D360D71B24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816108" y="3196927"/>
                  <a:ext cx="1614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9E2F9FF-D70D-4F3C-9BF9-392F04173F24}"/>
                    </a:ext>
                  </a:extLst>
                </p14:cNvPr>
                <p14:cNvContentPartPr/>
                <p14:nvPr/>
              </p14:nvContentPartPr>
              <p14:xfrm>
                <a:off x="2114548" y="3553687"/>
                <a:ext cx="1142280" cy="597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9E2F9FF-D70D-4F3C-9BF9-392F04173F2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10228" y="3549367"/>
                  <a:ext cx="115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F64B616-3316-44B8-A324-A163B38E1A5D}"/>
                    </a:ext>
                  </a:extLst>
                </p14:cNvPr>
                <p14:cNvContentPartPr/>
                <p14:nvPr/>
              </p14:nvContentPartPr>
              <p14:xfrm>
                <a:off x="3746788" y="3181807"/>
                <a:ext cx="840960" cy="756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F64B616-3316-44B8-A324-A163B38E1A5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742468" y="3177487"/>
                  <a:ext cx="84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57B82BF-6B76-40B7-9A71-A8112B47938D}"/>
                    </a:ext>
                  </a:extLst>
                </p14:cNvPr>
                <p14:cNvContentPartPr/>
                <p14:nvPr/>
              </p14:nvContentPartPr>
              <p14:xfrm>
                <a:off x="3783868" y="3537127"/>
                <a:ext cx="901800" cy="608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57B82BF-6B76-40B7-9A71-A8112B47938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779548" y="3532807"/>
                  <a:ext cx="910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2B32412-9273-4004-AE92-D969BEFC7252}"/>
                    </a:ext>
                  </a:extLst>
                </p14:cNvPr>
                <p14:cNvContentPartPr/>
                <p14:nvPr/>
              </p14:nvContentPartPr>
              <p14:xfrm>
                <a:off x="6136828" y="4303207"/>
                <a:ext cx="191520" cy="266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2B32412-9273-4004-AE92-D969BEFC725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132508" y="4298887"/>
                  <a:ext cx="20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12A315A-B305-40D8-AEE5-2617A04CEE63}"/>
                    </a:ext>
                  </a:extLst>
                </p14:cNvPr>
                <p14:cNvContentPartPr/>
                <p14:nvPr/>
              </p14:nvContentPartPr>
              <p14:xfrm>
                <a:off x="6305668" y="4252447"/>
                <a:ext cx="155880" cy="1749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12A315A-B305-40D8-AEE5-2617A04CEE6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301348" y="4248127"/>
                  <a:ext cx="164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4EF2ED8-50AE-4395-8AE3-909D6195BDA0}"/>
                    </a:ext>
                  </a:extLst>
                </p14:cNvPr>
                <p14:cNvContentPartPr/>
                <p14:nvPr/>
              </p14:nvContentPartPr>
              <p14:xfrm>
                <a:off x="6560548" y="4184047"/>
                <a:ext cx="131400" cy="1490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4EF2ED8-50AE-4395-8AE3-909D6195BDA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556228" y="4179727"/>
                  <a:ext cx="140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8849312-70DD-444A-A8D6-FAB8F7CC1BF8}"/>
                    </a:ext>
                  </a:extLst>
                </p14:cNvPr>
                <p14:cNvContentPartPr/>
                <p14:nvPr/>
              </p14:nvContentPartPr>
              <p14:xfrm>
                <a:off x="6713188" y="4197367"/>
                <a:ext cx="71280" cy="964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8849312-70DD-444A-A8D6-FAB8F7CC1BF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08868" y="4193047"/>
                  <a:ext cx="79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DEC214A-1C86-4EC2-BF93-236285B73A22}"/>
                    </a:ext>
                  </a:extLst>
                </p14:cNvPr>
                <p14:cNvContentPartPr/>
                <p14:nvPr/>
              </p14:nvContentPartPr>
              <p14:xfrm>
                <a:off x="6828748" y="4099807"/>
                <a:ext cx="23040" cy="1980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DEC214A-1C86-4EC2-BF93-236285B73A2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824428" y="4095487"/>
                  <a:ext cx="31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EF782C4-7C70-4593-8B67-455B19007E2B}"/>
                    </a:ext>
                  </a:extLst>
                </p14:cNvPr>
                <p14:cNvContentPartPr/>
                <p14:nvPr/>
              </p14:nvContentPartPr>
              <p14:xfrm>
                <a:off x="6894628" y="4171807"/>
                <a:ext cx="65520" cy="1108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EF782C4-7C70-4593-8B67-455B19007E2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890308" y="4167487"/>
                  <a:ext cx="74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F42221E3-E84A-4096-895A-FC9FC28D0177}"/>
                    </a:ext>
                  </a:extLst>
                </p14:cNvPr>
                <p14:cNvContentPartPr/>
                <p14:nvPr/>
              </p14:nvContentPartPr>
              <p14:xfrm>
                <a:off x="6983908" y="4194127"/>
                <a:ext cx="147960" cy="694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F42221E3-E84A-4096-895A-FC9FC28D01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979588" y="4189807"/>
                  <a:ext cx="156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0B0A481-CC41-42DF-804C-00E56DCA95B8}"/>
                    </a:ext>
                  </a:extLst>
                </p14:cNvPr>
                <p14:cNvContentPartPr/>
                <p14:nvPr/>
              </p14:nvContentPartPr>
              <p14:xfrm>
                <a:off x="7170748" y="4073887"/>
                <a:ext cx="140040" cy="2372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0B0A481-CC41-42DF-804C-00E56DCA95B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66428" y="4069567"/>
                  <a:ext cx="148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6021429-B431-45FF-AD74-2D49083A7701}"/>
                    </a:ext>
                  </a:extLst>
                </p14:cNvPr>
                <p14:cNvContentPartPr/>
                <p14:nvPr/>
              </p14:nvContentPartPr>
              <p14:xfrm>
                <a:off x="7301788" y="4112407"/>
                <a:ext cx="179640" cy="95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6021429-B431-45FF-AD74-2D49083A770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297468" y="4108087"/>
                  <a:ext cx="18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7C2E926-7CA1-4FF5-866F-CA497F57F3B5}"/>
                    </a:ext>
                  </a:extLst>
                </p14:cNvPr>
                <p14:cNvContentPartPr/>
                <p14:nvPr/>
              </p14:nvContentPartPr>
              <p14:xfrm>
                <a:off x="7667908" y="3987487"/>
                <a:ext cx="162720" cy="1195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7C2E926-7CA1-4FF5-866F-CA497F57F3B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663588" y="3983167"/>
                  <a:ext cx="171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7051A6D-8CAA-41DB-BD9C-69B53169D31C}"/>
                    </a:ext>
                  </a:extLst>
                </p14:cNvPr>
                <p14:cNvContentPartPr/>
                <p14:nvPr/>
              </p14:nvContentPartPr>
              <p14:xfrm>
                <a:off x="7825228" y="4044727"/>
                <a:ext cx="81360" cy="896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7051A6D-8CAA-41DB-BD9C-69B53169D31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20908" y="4040407"/>
                  <a:ext cx="90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FEAB39E-9944-46B6-8BC8-06A39051F3B2}"/>
                    </a:ext>
                  </a:extLst>
                </p14:cNvPr>
                <p14:cNvContentPartPr/>
                <p14:nvPr/>
              </p14:nvContentPartPr>
              <p14:xfrm>
                <a:off x="7595908" y="4133647"/>
                <a:ext cx="423720" cy="601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FEAB39E-9944-46B6-8BC8-06A39051F3B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591588" y="4128967"/>
                  <a:ext cx="432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7884C4B-B80E-4D99-A31C-967B639F990E}"/>
                    </a:ext>
                  </a:extLst>
                </p14:cNvPr>
                <p14:cNvContentPartPr/>
                <p14:nvPr/>
              </p14:nvContentPartPr>
              <p14:xfrm>
                <a:off x="7608508" y="4251367"/>
                <a:ext cx="131040" cy="1314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7884C4B-B80E-4D99-A31C-967B639F990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604188" y="4247047"/>
                  <a:ext cx="13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F7CEA2F-5EB2-4CC5-9FC7-78030F361B61}"/>
                    </a:ext>
                  </a:extLst>
                </p14:cNvPr>
                <p14:cNvContentPartPr/>
                <p14:nvPr/>
              </p14:nvContentPartPr>
              <p14:xfrm>
                <a:off x="7783828" y="4287007"/>
                <a:ext cx="176760" cy="71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F7CEA2F-5EB2-4CC5-9FC7-78030F361B6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79508" y="4282687"/>
                  <a:ext cx="185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738337C-2103-4AEF-A741-A85D6B0AC373}"/>
                    </a:ext>
                  </a:extLst>
                </p14:cNvPr>
                <p14:cNvContentPartPr/>
                <p14:nvPr/>
              </p14:nvContentPartPr>
              <p14:xfrm>
                <a:off x="8197468" y="3616687"/>
                <a:ext cx="466200" cy="4114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738337C-2103-4AEF-A741-A85D6B0AC37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193148" y="3612367"/>
                  <a:ext cx="4748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642F6ED-848B-4CB7-A790-A4759FF6E205}"/>
                    </a:ext>
                  </a:extLst>
                </p14:cNvPr>
                <p14:cNvContentPartPr/>
                <p14:nvPr/>
              </p14:nvContentPartPr>
              <p14:xfrm>
                <a:off x="8150308" y="3766087"/>
                <a:ext cx="261000" cy="2840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642F6ED-848B-4CB7-A790-A4759FF6E20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145988" y="3761767"/>
                  <a:ext cx="269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A094AC2-91E5-4CBA-B188-18F90A5B56ED}"/>
                    </a:ext>
                  </a:extLst>
                </p14:cNvPr>
                <p14:cNvContentPartPr/>
                <p14:nvPr/>
              </p14:nvContentPartPr>
              <p14:xfrm>
                <a:off x="8659348" y="2928007"/>
                <a:ext cx="151920" cy="1519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A094AC2-91E5-4CBA-B188-18F90A5B56E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655028" y="2923687"/>
                  <a:ext cx="160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872D14B4-743F-417E-96AC-527729516F18}"/>
                    </a:ext>
                  </a:extLst>
                </p14:cNvPr>
                <p14:cNvContentPartPr/>
                <p14:nvPr/>
              </p14:nvContentPartPr>
              <p14:xfrm>
                <a:off x="8814508" y="2794087"/>
                <a:ext cx="249480" cy="2415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872D14B4-743F-417E-96AC-527729516F1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810188" y="2789767"/>
                  <a:ext cx="258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015563D-41FD-4418-849E-D75D8795EDCE}"/>
                    </a:ext>
                  </a:extLst>
                </p14:cNvPr>
                <p14:cNvContentPartPr/>
                <p14:nvPr/>
              </p14:nvContentPartPr>
              <p14:xfrm>
                <a:off x="9174148" y="2614447"/>
                <a:ext cx="255240" cy="1886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015563D-41FD-4418-849E-D75D8795EDCE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169828" y="2610127"/>
                  <a:ext cx="263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03E5EDD-11D0-4918-A390-ADAB8596CF12}"/>
                    </a:ext>
                  </a:extLst>
                </p14:cNvPr>
                <p14:cNvContentPartPr/>
                <p14:nvPr/>
              </p14:nvContentPartPr>
              <p14:xfrm>
                <a:off x="9483388" y="2429047"/>
                <a:ext cx="124560" cy="2048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03E5EDD-11D0-4918-A390-ADAB8596CF1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479068" y="2424727"/>
                  <a:ext cx="133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1252A5E-01EC-4C99-89A5-FF762E0394A7}"/>
                    </a:ext>
                  </a:extLst>
                </p14:cNvPr>
                <p14:cNvContentPartPr/>
                <p14:nvPr/>
              </p14:nvContentPartPr>
              <p14:xfrm>
                <a:off x="9715588" y="2415367"/>
                <a:ext cx="25560" cy="8532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1252A5E-01EC-4C99-89A5-FF762E0394A7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711268" y="2411047"/>
                  <a:ext cx="3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233AC9A-B096-4589-AD4A-6480ED435032}"/>
                    </a:ext>
                  </a:extLst>
                </p14:cNvPr>
                <p14:cNvContentPartPr/>
                <p14:nvPr/>
              </p14:nvContentPartPr>
              <p14:xfrm>
                <a:off x="9704068" y="2354167"/>
                <a:ext cx="34200" cy="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233AC9A-B096-4589-AD4A-6480ED43503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99748" y="2349847"/>
                  <a:ext cx="42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055CED3-ED34-4189-8139-8B031819FCA7}"/>
                    </a:ext>
                  </a:extLst>
                </p14:cNvPr>
                <p14:cNvContentPartPr/>
                <p14:nvPr/>
              </p14:nvContentPartPr>
              <p14:xfrm>
                <a:off x="9767428" y="2362447"/>
                <a:ext cx="102600" cy="113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055CED3-ED34-4189-8139-8B031819FCA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63108" y="2358127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41E1808-FE93-4E7A-AE8D-460B773C0AA2}"/>
                    </a:ext>
                  </a:extLst>
                </p14:cNvPr>
                <p14:cNvContentPartPr/>
                <p14:nvPr/>
              </p14:nvContentPartPr>
              <p14:xfrm>
                <a:off x="9994228" y="2204767"/>
                <a:ext cx="187560" cy="1674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41E1808-FE93-4E7A-AE8D-460B773C0AA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89908" y="2200447"/>
                  <a:ext cx="196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E3961D6-D283-4B6C-8966-9A021BAA243B}"/>
                    </a:ext>
                  </a:extLst>
                </p14:cNvPr>
                <p14:cNvContentPartPr/>
                <p14:nvPr/>
              </p14:nvContentPartPr>
              <p14:xfrm>
                <a:off x="10074148" y="2100727"/>
                <a:ext cx="360" cy="3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E3961D6-D283-4B6C-8966-9A021BAA24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9828" y="20964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B888876-A17C-45F4-AF2A-46536BEB854C}"/>
                    </a:ext>
                  </a:extLst>
                </p14:cNvPr>
                <p14:cNvContentPartPr/>
                <p14:nvPr/>
              </p14:nvContentPartPr>
              <p14:xfrm>
                <a:off x="10233268" y="2095327"/>
                <a:ext cx="102600" cy="1368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B888876-A17C-45F4-AF2A-46536BEB854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228948" y="2091007"/>
                  <a:ext cx="111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F249BE4-2DCE-4B29-B701-2492CAB74D33}"/>
                    </a:ext>
                  </a:extLst>
                </p14:cNvPr>
                <p14:cNvContentPartPr/>
                <p14:nvPr/>
              </p14:nvContentPartPr>
              <p14:xfrm>
                <a:off x="10345588" y="2006047"/>
                <a:ext cx="270000" cy="1526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F249BE4-2DCE-4B29-B701-2492CAB74D3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341268" y="2001727"/>
                  <a:ext cx="278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04818F0-8717-4E16-86E4-9878686A93EB}"/>
                    </a:ext>
                  </a:extLst>
                </p14:cNvPr>
                <p14:cNvContentPartPr/>
                <p14:nvPr/>
              </p14:nvContentPartPr>
              <p14:xfrm>
                <a:off x="10660948" y="1895887"/>
                <a:ext cx="119520" cy="1087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04818F0-8717-4E16-86E4-9878686A93E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656628" y="1891567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00F881E-C19C-465F-BDD6-69FBF307907A}"/>
                    </a:ext>
                  </a:extLst>
                </p14:cNvPr>
                <p14:cNvContentPartPr/>
                <p14:nvPr/>
              </p14:nvContentPartPr>
              <p14:xfrm>
                <a:off x="10905748" y="1792567"/>
                <a:ext cx="126360" cy="19548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00F881E-C19C-465F-BDD6-69FBF307907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01428" y="1788247"/>
                  <a:ext cx="13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3B16E8D-9DA5-4722-A40E-2428469B102F}"/>
                    </a:ext>
                  </a:extLst>
                </p14:cNvPr>
                <p14:cNvContentPartPr/>
                <p14:nvPr/>
              </p14:nvContentPartPr>
              <p14:xfrm>
                <a:off x="8996308" y="3194767"/>
                <a:ext cx="83880" cy="993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3B16E8D-9DA5-4722-A40E-2428469B10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991988" y="319044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4E14EDE-3298-4C0B-9FF4-6576CD9D7121}"/>
                    </a:ext>
                  </a:extLst>
                </p14:cNvPr>
                <p14:cNvContentPartPr/>
                <p14:nvPr/>
              </p14:nvContentPartPr>
              <p14:xfrm>
                <a:off x="9050668" y="3078847"/>
                <a:ext cx="156240" cy="1260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4E14EDE-3298-4C0B-9FF4-6576CD9D712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046348" y="3074527"/>
                  <a:ext cx="164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0860BCD-7065-41F7-A9A5-7EEFE612968E}"/>
                    </a:ext>
                  </a:extLst>
                </p14:cNvPr>
                <p14:cNvContentPartPr/>
                <p14:nvPr/>
              </p14:nvContentPartPr>
              <p14:xfrm>
                <a:off x="9219148" y="3028807"/>
                <a:ext cx="207720" cy="1335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0860BCD-7065-41F7-A9A5-7EEFE612968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214828" y="3024487"/>
                  <a:ext cx="21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BE0581F-3191-47B8-A827-73289842B529}"/>
                    </a:ext>
                  </a:extLst>
                </p14:cNvPr>
                <p14:cNvContentPartPr/>
                <p14:nvPr/>
              </p14:nvContentPartPr>
              <p14:xfrm>
                <a:off x="9456748" y="2899927"/>
                <a:ext cx="183960" cy="2732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BE0581F-3191-47B8-A827-73289842B529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452428" y="2895607"/>
                  <a:ext cx="192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4B4DEB9-7426-48BA-A8D6-3F7C5D4C7BE3}"/>
                    </a:ext>
                  </a:extLst>
                </p14:cNvPr>
                <p14:cNvContentPartPr/>
                <p14:nvPr/>
              </p14:nvContentPartPr>
              <p14:xfrm>
                <a:off x="9566548" y="2837647"/>
                <a:ext cx="47520" cy="86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4B4DEB9-7426-48BA-A8D6-3F7C5D4C7BE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562228" y="2833327"/>
                  <a:ext cx="5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C91007F-02CA-4F84-B008-B0C0A0363CBE}"/>
                    </a:ext>
                  </a:extLst>
                </p14:cNvPr>
                <p14:cNvContentPartPr/>
                <p14:nvPr/>
              </p14:nvContentPartPr>
              <p14:xfrm>
                <a:off x="9672748" y="2831527"/>
                <a:ext cx="77760" cy="1864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C91007F-02CA-4F84-B008-B0C0A0363CB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668428" y="2827207"/>
                  <a:ext cx="86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82852EC-1D31-4F96-8F42-673B1E36B69B}"/>
                    </a:ext>
                  </a:extLst>
                </p14:cNvPr>
                <p14:cNvContentPartPr/>
                <p14:nvPr/>
              </p14:nvContentPartPr>
              <p14:xfrm>
                <a:off x="9838708" y="2801287"/>
                <a:ext cx="60120" cy="964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82852EC-1D31-4F96-8F42-673B1E36B69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834388" y="2796967"/>
                  <a:ext cx="68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646E04C-39CF-4684-8AAF-DBE7D8012256}"/>
                    </a:ext>
                  </a:extLst>
                </p14:cNvPr>
                <p14:cNvContentPartPr/>
                <p14:nvPr/>
              </p14:nvContentPartPr>
              <p14:xfrm>
                <a:off x="9952108" y="2664487"/>
                <a:ext cx="66240" cy="946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646E04C-39CF-4684-8AAF-DBE7D801225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47788" y="2660167"/>
                  <a:ext cx="74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C66307BA-7264-4819-ABCB-F28925C3043F}"/>
                    </a:ext>
                  </a:extLst>
                </p14:cNvPr>
                <p14:cNvContentPartPr/>
                <p14:nvPr/>
              </p14:nvContentPartPr>
              <p14:xfrm>
                <a:off x="10003228" y="2509327"/>
                <a:ext cx="149040" cy="2433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C66307BA-7264-4819-ABCB-F28925C3043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998908" y="2505007"/>
                  <a:ext cx="157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104A566-33BA-4937-BCFC-9616F2D20E75}"/>
                    </a:ext>
                  </a:extLst>
                </p14:cNvPr>
                <p14:cNvContentPartPr/>
                <p14:nvPr/>
              </p14:nvContentPartPr>
              <p14:xfrm>
                <a:off x="9894508" y="2560807"/>
                <a:ext cx="21240" cy="201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104A566-33BA-4937-BCFC-9616F2D20E7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890188" y="2556487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B108500-CB1B-4F29-9415-96CDF0646FB8}"/>
                    </a:ext>
                  </a:extLst>
                </p14:cNvPr>
                <p14:cNvContentPartPr/>
                <p14:nvPr/>
              </p14:nvContentPartPr>
              <p14:xfrm>
                <a:off x="10269268" y="2455687"/>
                <a:ext cx="186480" cy="1159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B108500-CB1B-4F29-9415-96CDF0646FB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264948" y="2451367"/>
                  <a:ext cx="19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C5296B8-7C88-43EF-9B32-2B53246DFA8D}"/>
                    </a:ext>
                  </a:extLst>
                </p14:cNvPr>
                <p14:cNvContentPartPr/>
                <p14:nvPr/>
              </p14:nvContentPartPr>
              <p14:xfrm>
                <a:off x="10476988" y="2363167"/>
                <a:ext cx="185040" cy="1155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C5296B8-7C88-43EF-9B32-2B53246DFA8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472668" y="2358847"/>
                  <a:ext cx="19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7699DBD-670A-4502-B2BA-5FA7D2C85E60}"/>
                    </a:ext>
                  </a:extLst>
                </p14:cNvPr>
                <p14:cNvContentPartPr/>
                <p14:nvPr/>
              </p14:nvContentPartPr>
              <p14:xfrm>
                <a:off x="10684348" y="2260927"/>
                <a:ext cx="60840" cy="1141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7699DBD-670A-4502-B2BA-5FA7D2C85E6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680028" y="2256607"/>
                  <a:ext cx="69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661DB32-8DC4-48CA-9229-371366B49F2C}"/>
                    </a:ext>
                  </a:extLst>
                </p14:cNvPr>
                <p14:cNvContentPartPr/>
                <p14:nvPr/>
              </p14:nvContentPartPr>
              <p14:xfrm>
                <a:off x="10762828" y="2231767"/>
                <a:ext cx="112320" cy="2876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661DB32-8DC4-48CA-9229-371366B49F2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758508" y="2227447"/>
                  <a:ext cx="120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ACB46E6-8B5A-4ADD-BD5A-A552EED5B845}"/>
                    </a:ext>
                  </a:extLst>
                </p14:cNvPr>
                <p14:cNvContentPartPr/>
                <p14:nvPr/>
              </p14:nvContentPartPr>
              <p14:xfrm>
                <a:off x="10970188" y="2100007"/>
                <a:ext cx="212400" cy="1123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ACB46E6-8B5A-4ADD-BD5A-A552EED5B84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965868" y="2095687"/>
                  <a:ext cx="221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7BA8030-F1F6-49AD-92A2-4CBFEFC7CA4F}"/>
                    </a:ext>
                  </a:extLst>
                </p14:cNvPr>
                <p14:cNvContentPartPr/>
                <p14:nvPr/>
              </p14:nvContentPartPr>
              <p14:xfrm>
                <a:off x="9268108" y="3425527"/>
                <a:ext cx="76320" cy="106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7BA8030-F1F6-49AD-92A2-4CBFEFC7CA4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263788" y="3421207"/>
                  <a:ext cx="84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5E4F3F8-F79A-4051-974B-39545DD326AD}"/>
                    </a:ext>
                  </a:extLst>
                </p14:cNvPr>
                <p14:cNvContentPartPr/>
                <p14:nvPr/>
              </p14:nvContentPartPr>
              <p14:xfrm>
                <a:off x="9241468" y="3352807"/>
                <a:ext cx="37800" cy="90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5E4F3F8-F79A-4051-974B-39545DD326A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9237148" y="3348487"/>
                  <a:ext cx="46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004FB66-C88A-485F-A144-C5E269E8B23D}"/>
                    </a:ext>
                  </a:extLst>
                </p14:cNvPr>
                <p14:cNvContentPartPr/>
                <p14:nvPr/>
              </p14:nvContentPartPr>
              <p14:xfrm>
                <a:off x="9355228" y="3376567"/>
                <a:ext cx="88920" cy="1119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004FB66-C88A-485F-A144-C5E269E8B23D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350908" y="3372247"/>
                  <a:ext cx="97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87EE21E-3600-4446-A5D4-938B6149A59D}"/>
                    </a:ext>
                  </a:extLst>
                </p14:cNvPr>
                <p14:cNvContentPartPr/>
                <p14:nvPr/>
              </p14:nvContentPartPr>
              <p14:xfrm>
                <a:off x="9535948" y="3286927"/>
                <a:ext cx="102960" cy="104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87EE21E-3600-4446-A5D4-938B6149A59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531628" y="3282607"/>
                  <a:ext cx="11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F7C9EF2-FBAA-4AB3-96C4-3CE66E2EE4F9}"/>
                    </a:ext>
                  </a:extLst>
                </p14:cNvPr>
                <p14:cNvContentPartPr/>
                <p14:nvPr/>
              </p14:nvContentPartPr>
              <p14:xfrm>
                <a:off x="9578068" y="3183247"/>
                <a:ext cx="158760" cy="130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F7C9EF2-FBAA-4AB3-96C4-3CE66E2EE4F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573748" y="3178927"/>
                  <a:ext cx="167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12F84DC-62C6-4CF3-80C6-FA53CAC9D10F}"/>
                    </a:ext>
                  </a:extLst>
                </p14:cNvPr>
                <p14:cNvContentPartPr/>
                <p14:nvPr/>
              </p14:nvContentPartPr>
              <p14:xfrm>
                <a:off x="9750868" y="3074167"/>
                <a:ext cx="285480" cy="1861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12F84DC-62C6-4CF3-80C6-FA53CAC9D10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746548" y="3069847"/>
                  <a:ext cx="294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2D58312-7E47-42DB-A5A8-E7D0655008A4}"/>
                    </a:ext>
                  </a:extLst>
                </p14:cNvPr>
                <p14:cNvContentPartPr/>
                <p14:nvPr/>
              </p14:nvContentPartPr>
              <p14:xfrm>
                <a:off x="9966508" y="2992447"/>
                <a:ext cx="6120" cy="18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2D58312-7E47-42DB-A5A8-E7D0655008A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962188" y="298812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E63167D-F773-4E31-9E9A-D956EEC8EEF8}"/>
                    </a:ext>
                  </a:extLst>
                </p14:cNvPr>
                <p14:cNvContentPartPr/>
                <p14:nvPr/>
              </p14:nvContentPartPr>
              <p14:xfrm>
                <a:off x="10093948" y="2902807"/>
                <a:ext cx="259920" cy="3150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E63167D-F773-4E31-9E9A-D956EEC8EEF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0089628" y="2898487"/>
                  <a:ext cx="268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E99D650-9975-4C03-8083-8B85CE2A33C7}"/>
                    </a:ext>
                  </a:extLst>
                </p14:cNvPr>
                <p14:cNvContentPartPr/>
                <p14:nvPr/>
              </p14:nvContentPartPr>
              <p14:xfrm>
                <a:off x="10271788" y="2841967"/>
                <a:ext cx="16560" cy="230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E99D650-9975-4C03-8083-8B85CE2A33C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0267468" y="2837647"/>
                  <a:ext cx="2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E779716-723D-4BFE-AAF4-3696529D1547}"/>
                    </a:ext>
                  </a:extLst>
                </p14:cNvPr>
                <p14:cNvContentPartPr/>
                <p14:nvPr/>
              </p14:nvContentPartPr>
              <p14:xfrm>
                <a:off x="10402828" y="2849167"/>
                <a:ext cx="123480" cy="2214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E779716-723D-4BFE-AAF4-3696529D154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398508" y="2844847"/>
                  <a:ext cx="13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5DE13FD-A84E-43C6-B1B8-DA915F550B61}"/>
                    </a:ext>
                  </a:extLst>
                </p14:cNvPr>
                <p14:cNvContentPartPr/>
                <p14:nvPr/>
              </p14:nvContentPartPr>
              <p14:xfrm>
                <a:off x="10562668" y="2675647"/>
                <a:ext cx="134640" cy="1472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5DE13FD-A84E-43C6-B1B8-DA915F550B6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558348" y="2671327"/>
                  <a:ext cx="143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89C0E55-9024-4BBC-9AEA-15D0C5817537}"/>
                    </a:ext>
                  </a:extLst>
                </p14:cNvPr>
                <p14:cNvContentPartPr/>
                <p14:nvPr/>
              </p14:nvContentPartPr>
              <p14:xfrm>
                <a:off x="10721068" y="2677447"/>
                <a:ext cx="117000" cy="2628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89C0E55-9024-4BBC-9AEA-15D0C581753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716748" y="2673127"/>
                  <a:ext cx="125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667F633-0FAE-4A15-99EC-228F6C6CB417}"/>
                    </a:ext>
                  </a:extLst>
                </p14:cNvPr>
                <p14:cNvContentPartPr/>
                <p14:nvPr/>
              </p14:nvContentPartPr>
              <p14:xfrm>
                <a:off x="10915108" y="2521207"/>
                <a:ext cx="213840" cy="1299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667F633-0FAE-4A15-99EC-228F6C6CB41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910788" y="2516887"/>
                  <a:ext cx="22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C280D6A-0CF1-45DF-B2BF-1B3EC413C1CA}"/>
                    </a:ext>
                  </a:extLst>
                </p14:cNvPr>
                <p14:cNvContentPartPr/>
                <p14:nvPr/>
              </p14:nvContentPartPr>
              <p14:xfrm>
                <a:off x="11162788" y="2410327"/>
                <a:ext cx="90000" cy="1069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C280D6A-0CF1-45DF-B2BF-1B3EC413C1C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158468" y="2406007"/>
                  <a:ext cx="98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8E77C5-F79C-4795-BC57-55AF13C0C22C}"/>
                    </a:ext>
                  </a:extLst>
                </p14:cNvPr>
                <p14:cNvContentPartPr/>
                <p14:nvPr/>
              </p14:nvContentPartPr>
              <p14:xfrm>
                <a:off x="11352868" y="2256967"/>
                <a:ext cx="241560" cy="146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8E77C5-F79C-4795-BC57-55AF13C0C22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1348548" y="2252647"/>
                  <a:ext cx="25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473C0EF-85EB-4E28-9166-E0D228A51228}"/>
                    </a:ext>
                  </a:extLst>
                </p14:cNvPr>
                <p14:cNvContentPartPr/>
                <p14:nvPr/>
              </p14:nvContentPartPr>
              <p14:xfrm>
                <a:off x="11608468" y="2205847"/>
                <a:ext cx="29520" cy="817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473C0EF-85EB-4E28-9166-E0D228A51228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1604148" y="2201527"/>
                  <a:ext cx="38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DEAF5F2-1C88-4E75-AD14-5BF870FC9F23}"/>
                    </a:ext>
                  </a:extLst>
                </p14:cNvPr>
                <p14:cNvContentPartPr/>
                <p14:nvPr/>
              </p14:nvContentPartPr>
              <p14:xfrm>
                <a:off x="11604508" y="2060047"/>
                <a:ext cx="132120" cy="2170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DEAF5F2-1C88-4E75-AD14-5BF870FC9F2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1600188" y="2055727"/>
                  <a:ext cx="140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AF2BA993-7D8C-4DBA-BB20-38CD5D8E0ED7}"/>
                    </a:ext>
                  </a:extLst>
                </p14:cNvPr>
                <p14:cNvContentPartPr/>
                <p14:nvPr/>
              </p14:nvContentPartPr>
              <p14:xfrm>
                <a:off x="11524228" y="2078767"/>
                <a:ext cx="360" cy="3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AF2BA993-7D8C-4DBA-BB20-38CD5D8E0E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19908" y="2074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90DBB1B-A4E6-438D-9548-B396BDFE3F66}"/>
                    </a:ext>
                  </a:extLst>
                </p14:cNvPr>
                <p14:cNvContentPartPr/>
                <p14:nvPr/>
              </p14:nvContentPartPr>
              <p14:xfrm>
                <a:off x="1845628" y="4375927"/>
                <a:ext cx="115920" cy="1137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90DBB1B-A4E6-438D-9548-B396BDFE3F6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841308" y="4371607"/>
                  <a:ext cx="12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A271986-0334-4C38-8872-8E557DBDBE00}"/>
                    </a:ext>
                  </a:extLst>
                </p14:cNvPr>
                <p14:cNvContentPartPr/>
                <p14:nvPr/>
              </p14:nvContentPartPr>
              <p14:xfrm>
                <a:off x="2013028" y="4436407"/>
                <a:ext cx="68400" cy="50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A271986-0334-4C38-8872-8E557DBDBE0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008708" y="4432087"/>
                  <a:ext cx="77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4A1A823-FADA-4976-9046-B2424D5B3D34}"/>
                    </a:ext>
                  </a:extLst>
                </p14:cNvPr>
                <p14:cNvContentPartPr/>
                <p14:nvPr/>
              </p14:nvContentPartPr>
              <p14:xfrm>
                <a:off x="2133628" y="4411207"/>
                <a:ext cx="77400" cy="655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4A1A823-FADA-4976-9046-B2424D5B3D3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129308" y="4406887"/>
                  <a:ext cx="8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AD3FE29-F5FA-4311-BC21-66B146657DB7}"/>
                    </a:ext>
                  </a:extLst>
                </p14:cNvPr>
                <p14:cNvContentPartPr/>
                <p14:nvPr/>
              </p14:nvContentPartPr>
              <p14:xfrm>
                <a:off x="2235148" y="4455127"/>
                <a:ext cx="74160" cy="1227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AD3FE29-F5FA-4311-BC21-66B146657DB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230828" y="4450807"/>
                  <a:ext cx="82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6F1DF6C-573E-47DB-98BF-A514B4068BAD}"/>
                    </a:ext>
                  </a:extLst>
                </p14:cNvPr>
                <p14:cNvContentPartPr/>
                <p14:nvPr/>
              </p14:nvContentPartPr>
              <p14:xfrm>
                <a:off x="2229388" y="4315807"/>
                <a:ext cx="129240" cy="3168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6F1DF6C-573E-47DB-98BF-A514B4068BA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2225068" y="4311487"/>
                  <a:ext cx="13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3594395-0B3B-4D93-BB99-284EE9AEF62B}"/>
                    </a:ext>
                  </a:extLst>
                </p14:cNvPr>
                <p14:cNvContentPartPr/>
                <p14:nvPr/>
              </p14:nvContentPartPr>
              <p14:xfrm>
                <a:off x="1753828" y="4324807"/>
                <a:ext cx="108360" cy="2170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3594395-0B3B-4D93-BB99-284EE9AEF62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749508" y="4320487"/>
                  <a:ext cx="117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9BFDDE0-6CB8-4DEA-807E-896B08970706}"/>
                    </a:ext>
                  </a:extLst>
                </p14:cNvPr>
                <p14:cNvContentPartPr/>
                <p14:nvPr/>
              </p14:nvContentPartPr>
              <p14:xfrm>
                <a:off x="2386348" y="4350727"/>
                <a:ext cx="115920" cy="1623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9BFDDE0-6CB8-4DEA-807E-896B0897070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382028" y="4346407"/>
                  <a:ext cx="124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03ED9ED-ECEE-400B-9977-43B5E8674E69}"/>
                    </a:ext>
                  </a:extLst>
                </p14:cNvPr>
                <p14:cNvContentPartPr/>
                <p14:nvPr/>
              </p14:nvContentPartPr>
              <p14:xfrm>
                <a:off x="2531068" y="4447567"/>
                <a:ext cx="3600" cy="594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03ED9ED-ECEE-400B-9977-43B5E8674E6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526748" y="4443247"/>
                  <a:ext cx="12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575EA4E-31EF-48CF-82A3-E51F0E826CB4}"/>
                    </a:ext>
                  </a:extLst>
                </p14:cNvPr>
                <p14:cNvContentPartPr/>
                <p14:nvPr/>
              </p14:nvContentPartPr>
              <p14:xfrm>
                <a:off x="2552308" y="4353247"/>
                <a:ext cx="2880" cy="10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575EA4E-31EF-48CF-82A3-E51F0E826CB4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547988" y="4348927"/>
                  <a:ext cx="11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CAEFE0A-7800-46CC-BE12-3A9335005C22}"/>
                    </a:ext>
                  </a:extLst>
                </p14:cNvPr>
                <p14:cNvContentPartPr/>
                <p14:nvPr/>
              </p14:nvContentPartPr>
              <p14:xfrm>
                <a:off x="2733388" y="4396087"/>
                <a:ext cx="14760" cy="1094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CAEFE0A-7800-46CC-BE12-3A9335005C2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729068" y="4391767"/>
                  <a:ext cx="2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6459426-1858-4E41-A688-257C221D6238}"/>
                    </a:ext>
                  </a:extLst>
                </p14:cNvPr>
                <p14:cNvContentPartPr/>
                <p14:nvPr/>
              </p14:nvContentPartPr>
              <p14:xfrm>
                <a:off x="2688388" y="4427407"/>
                <a:ext cx="118440" cy="21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6459426-1858-4E41-A688-257C221D623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684068" y="4423087"/>
                  <a:ext cx="12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B9C636C5-19EA-42EA-A13B-8737556894AB}"/>
                    </a:ext>
                  </a:extLst>
                </p14:cNvPr>
                <p14:cNvContentPartPr/>
                <p14:nvPr/>
              </p14:nvContentPartPr>
              <p14:xfrm>
                <a:off x="2912308" y="4311847"/>
                <a:ext cx="102960" cy="1486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B9C636C5-19EA-42EA-A13B-8737556894A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907988" y="4307527"/>
                  <a:ext cx="111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2A14282-ABA2-4613-A862-350A253CAA96}"/>
                    </a:ext>
                  </a:extLst>
                </p14:cNvPr>
                <p14:cNvContentPartPr/>
                <p14:nvPr/>
              </p14:nvContentPartPr>
              <p14:xfrm>
                <a:off x="3032188" y="4404367"/>
                <a:ext cx="54000" cy="417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2A14282-ABA2-4613-A862-350A253CAA9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027868" y="4400047"/>
                  <a:ext cx="6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CD36BAF7-C655-48F6-8F66-96A42AD191A5}"/>
                    </a:ext>
                  </a:extLst>
                </p14:cNvPr>
                <p14:cNvContentPartPr/>
                <p14:nvPr/>
              </p14:nvContentPartPr>
              <p14:xfrm>
                <a:off x="3044428" y="4416607"/>
                <a:ext cx="58680" cy="1000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CD36BAF7-C655-48F6-8F66-96A42AD191A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040108" y="4412287"/>
                  <a:ext cx="67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8A0A2BD-10A6-4859-A227-70D318E4415E}"/>
                    </a:ext>
                  </a:extLst>
                </p14:cNvPr>
                <p14:cNvContentPartPr/>
                <p14:nvPr/>
              </p14:nvContentPartPr>
              <p14:xfrm>
                <a:off x="3224788" y="4312567"/>
                <a:ext cx="25560" cy="122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8A0A2BD-10A6-4859-A227-70D318E4415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220468" y="4308247"/>
                  <a:ext cx="3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2FFBBC6-4F32-486E-B138-291C0C9ADF61}"/>
                    </a:ext>
                  </a:extLst>
                </p14:cNvPr>
                <p14:cNvContentPartPr/>
                <p14:nvPr/>
              </p14:nvContentPartPr>
              <p14:xfrm>
                <a:off x="3172228" y="4404367"/>
                <a:ext cx="117720" cy="295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2FFBBC6-4F32-486E-B138-291C0C9ADF6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167908" y="4400047"/>
                  <a:ext cx="12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EDEEB0E1-9B02-4D9D-ADFB-4640B9C417D4}"/>
                    </a:ext>
                  </a:extLst>
                </p14:cNvPr>
                <p14:cNvContentPartPr/>
                <p14:nvPr/>
              </p14:nvContentPartPr>
              <p14:xfrm>
                <a:off x="3177988" y="4277647"/>
                <a:ext cx="113760" cy="129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EDEEB0E1-9B02-4D9D-ADFB-4640B9C417D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173668" y="4273327"/>
                  <a:ext cx="12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B67647B-4CDA-4037-8654-FA2BCB207FC6}"/>
                    </a:ext>
                  </a:extLst>
                </p14:cNvPr>
                <p14:cNvContentPartPr/>
                <p14:nvPr/>
              </p14:nvContentPartPr>
              <p14:xfrm>
                <a:off x="3348628" y="4320487"/>
                <a:ext cx="33480" cy="1396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B67647B-4CDA-4037-8654-FA2BCB207FC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344308" y="4316167"/>
                  <a:ext cx="4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01C6D7A-30C8-4417-B718-3DC277CA17E2}"/>
                    </a:ext>
                  </a:extLst>
                </p14:cNvPr>
                <p14:cNvContentPartPr/>
                <p14:nvPr/>
              </p14:nvContentPartPr>
              <p14:xfrm>
                <a:off x="3418828" y="4262887"/>
                <a:ext cx="119520" cy="2761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01C6D7A-30C8-4417-B718-3DC277CA17E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414508" y="4258567"/>
                  <a:ext cx="128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B1FBADF-F7BF-447F-BAA0-EB8F4FCA3DC7}"/>
                    </a:ext>
                  </a:extLst>
                </p14:cNvPr>
                <p14:cNvContentPartPr/>
                <p14:nvPr/>
              </p14:nvContentPartPr>
              <p14:xfrm>
                <a:off x="1626748" y="4254967"/>
                <a:ext cx="105840" cy="3009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B1FBADF-F7BF-447F-BAA0-EB8F4FCA3DC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22428" y="4250647"/>
                  <a:ext cx="114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E453D05-8D2C-4D39-9BCF-D14424E7E48F}"/>
                    </a:ext>
                  </a:extLst>
                </p14:cNvPr>
                <p14:cNvContentPartPr/>
                <p14:nvPr/>
              </p14:nvContentPartPr>
              <p14:xfrm>
                <a:off x="3595228" y="4290607"/>
                <a:ext cx="149760" cy="1292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E453D05-8D2C-4D39-9BCF-D14424E7E48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590908" y="4286287"/>
                  <a:ext cx="158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D6F83E5-F2D3-4EFF-9AC5-EA4CE57A141F}"/>
                    </a:ext>
                  </a:extLst>
                </p14:cNvPr>
                <p14:cNvContentPartPr/>
                <p14:nvPr/>
              </p14:nvContentPartPr>
              <p14:xfrm>
                <a:off x="3788908" y="4369807"/>
                <a:ext cx="85320" cy="277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D6F83E5-F2D3-4EFF-9AC5-EA4CE57A141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784588" y="4365487"/>
                  <a:ext cx="9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BABE88E-3DC2-4B73-8136-E29798460729}"/>
                    </a:ext>
                  </a:extLst>
                </p14:cNvPr>
                <p14:cNvContentPartPr/>
                <p14:nvPr/>
              </p14:nvContentPartPr>
              <p14:xfrm>
                <a:off x="3783148" y="4362607"/>
                <a:ext cx="99720" cy="1976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BABE88E-3DC2-4B73-8136-E2979846072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778828" y="4358287"/>
                  <a:ext cx="108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2814AFD-4BF3-41B8-BC4A-520C48981A44}"/>
                    </a:ext>
                  </a:extLst>
                </p14:cNvPr>
                <p14:cNvContentPartPr/>
                <p14:nvPr/>
              </p14:nvContentPartPr>
              <p14:xfrm>
                <a:off x="4839388" y="4358287"/>
                <a:ext cx="154080" cy="118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2814AFD-4BF3-41B8-BC4A-520C48981A4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835068" y="4353967"/>
                  <a:ext cx="162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CA966A-2AC5-475B-9210-31229299BBF7}"/>
                    </a:ext>
                  </a:extLst>
                </p14:cNvPr>
                <p14:cNvContentPartPr/>
                <p14:nvPr/>
              </p14:nvContentPartPr>
              <p14:xfrm>
                <a:off x="4858108" y="4390687"/>
                <a:ext cx="148320" cy="115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CA966A-2AC5-475B-9210-31229299BBF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853788" y="4386367"/>
                  <a:ext cx="156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481C226-8E8A-4B37-81EE-7779B78BBE6A}"/>
                    </a:ext>
                  </a:extLst>
                </p14:cNvPr>
                <p14:cNvContentPartPr/>
                <p14:nvPr/>
              </p14:nvContentPartPr>
              <p14:xfrm>
                <a:off x="5203708" y="4270087"/>
                <a:ext cx="4320" cy="1296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481C226-8E8A-4B37-81EE-7779B78BBE6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5199388" y="4265767"/>
                  <a:ext cx="12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4BCBAC8-C536-428D-A877-A24F7B6FBB4E}"/>
                    </a:ext>
                  </a:extLst>
                </p14:cNvPr>
                <p14:cNvContentPartPr/>
                <p14:nvPr/>
              </p14:nvContentPartPr>
              <p14:xfrm>
                <a:off x="5116228" y="4379167"/>
                <a:ext cx="176760" cy="201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4BCBAC8-C536-428D-A877-A24F7B6FBB4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111908" y="4374847"/>
                  <a:ext cx="18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43E7B3B-A434-4E88-9113-354F3D4401E9}"/>
                    </a:ext>
                  </a:extLst>
                </p14:cNvPr>
                <p14:cNvContentPartPr/>
                <p14:nvPr/>
              </p14:nvContentPartPr>
              <p14:xfrm>
                <a:off x="5122708" y="4235167"/>
                <a:ext cx="158040" cy="7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43E7B3B-A434-4E88-9113-354F3D4401E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118388" y="4230847"/>
                  <a:ext cx="166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37A351B7-CEEA-402F-893C-EE4C2A2722D2}"/>
                    </a:ext>
                  </a:extLst>
                </p14:cNvPr>
                <p14:cNvContentPartPr/>
                <p14:nvPr/>
              </p14:nvContentPartPr>
              <p14:xfrm>
                <a:off x="5348428" y="4235887"/>
                <a:ext cx="55080" cy="2098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37A351B7-CEEA-402F-893C-EE4C2A2722D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344108" y="4231567"/>
                  <a:ext cx="63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376F5083-70D0-49A8-AFC5-0CAF49DE2FDE}"/>
                    </a:ext>
                  </a:extLst>
                </p14:cNvPr>
                <p14:cNvContentPartPr/>
                <p14:nvPr/>
              </p14:nvContentPartPr>
              <p14:xfrm>
                <a:off x="5539228" y="4239847"/>
                <a:ext cx="120960" cy="1213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376F5083-70D0-49A8-AFC5-0CAF49DE2FD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534908" y="4235527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E5BB728-2718-4DE9-80E4-66FAF95306FD}"/>
                    </a:ext>
                  </a:extLst>
                </p14:cNvPr>
                <p14:cNvContentPartPr/>
                <p14:nvPr/>
              </p14:nvContentPartPr>
              <p14:xfrm>
                <a:off x="5742988" y="4272247"/>
                <a:ext cx="168120" cy="878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E5BB728-2718-4DE9-80E4-66FAF95306F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5738668" y="4267927"/>
                  <a:ext cx="176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3F398A3-52F2-4D37-A1A8-F3E5CC0CF195}"/>
                    </a:ext>
                  </a:extLst>
                </p14:cNvPr>
                <p14:cNvContentPartPr/>
                <p14:nvPr/>
              </p14:nvContentPartPr>
              <p14:xfrm>
                <a:off x="4152148" y="4414807"/>
                <a:ext cx="1522800" cy="2340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3F398A3-52F2-4D37-A1A8-F3E5CC0CF19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147828" y="4410487"/>
                  <a:ext cx="153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2D81A84-E224-40C6-A27E-BE054CE4D576}"/>
                    </a:ext>
                  </a:extLst>
                </p14:cNvPr>
                <p14:cNvContentPartPr/>
                <p14:nvPr/>
              </p14:nvContentPartPr>
              <p14:xfrm>
                <a:off x="4005268" y="4458007"/>
                <a:ext cx="187920" cy="2314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2D81A84-E224-40C6-A27E-BE054CE4D57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000948" y="4453687"/>
                  <a:ext cx="196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F75F91EF-0DC6-4B5C-B1F5-32DD09D73434}"/>
                    </a:ext>
                  </a:extLst>
                </p14:cNvPr>
                <p14:cNvContentPartPr/>
                <p14:nvPr/>
              </p14:nvContentPartPr>
              <p14:xfrm>
                <a:off x="3072868" y="4618207"/>
                <a:ext cx="2309400" cy="2808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F75F91EF-0DC6-4B5C-B1F5-32DD09D7343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068548" y="4613887"/>
                  <a:ext cx="2318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A6B082F-B598-4BFE-956D-1BD6EA242FF3}"/>
                    </a:ext>
                  </a:extLst>
                </p14:cNvPr>
                <p14:cNvContentPartPr/>
                <p14:nvPr/>
              </p14:nvContentPartPr>
              <p14:xfrm>
                <a:off x="5223148" y="4648087"/>
                <a:ext cx="180720" cy="648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A6B082F-B598-4BFE-956D-1BD6EA242FF3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218828" y="4643767"/>
                  <a:ext cx="189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168300A-D303-4778-B8DE-CA7423CE9DEF}"/>
                    </a:ext>
                  </a:extLst>
                </p14:cNvPr>
                <p14:cNvContentPartPr/>
                <p14:nvPr/>
              </p14:nvContentPartPr>
              <p14:xfrm>
                <a:off x="3148828" y="5309047"/>
                <a:ext cx="238320" cy="4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168300A-D303-4778-B8DE-CA7423CE9DEF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144508" y="5304727"/>
                  <a:ext cx="246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A627C68-A5CD-4C78-82C3-459316F3B7DE}"/>
                    </a:ext>
                  </a:extLst>
                </p14:cNvPr>
                <p14:cNvContentPartPr/>
                <p14:nvPr/>
              </p14:nvContentPartPr>
              <p14:xfrm>
                <a:off x="3217588" y="5338927"/>
                <a:ext cx="184680" cy="68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A627C68-A5CD-4C78-82C3-459316F3B7D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213268" y="5334607"/>
                  <a:ext cx="193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4AB7DAC-3E23-4C3C-A9A5-876D2D12F233}"/>
                    </a:ext>
                  </a:extLst>
                </p14:cNvPr>
                <p14:cNvContentPartPr/>
                <p14:nvPr/>
              </p14:nvContentPartPr>
              <p14:xfrm>
                <a:off x="4272748" y="5270527"/>
                <a:ext cx="296640" cy="38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4AB7DAC-3E23-4C3C-A9A5-876D2D12F23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268428" y="5266207"/>
                  <a:ext cx="30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4F08D2B-B60E-45C4-BEEA-022E1D1FB848}"/>
                    </a:ext>
                  </a:extLst>
                </p14:cNvPr>
                <p14:cNvContentPartPr/>
                <p14:nvPr/>
              </p14:nvContentPartPr>
              <p14:xfrm>
                <a:off x="4314868" y="5091967"/>
                <a:ext cx="27000" cy="1195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4F08D2B-B60E-45C4-BEEA-022E1D1FB848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310548" y="5087647"/>
                  <a:ext cx="35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16088F75-FB9C-4ED3-B488-63B29E5E52CC}"/>
                    </a:ext>
                  </a:extLst>
                </p14:cNvPr>
                <p14:cNvContentPartPr/>
                <p14:nvPr/>
              </p14:nvContentPartPr>
              <p14:xfrm>
                <a:off x="4224868" y="5161447"/>
                <a:ext cx="196920" cy="568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16088F75-FB9C-4ED3-B488-63B29E5E52C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220548" y="5157127"/>
                  <a:ext cx="205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5813C27-9E33-4AF9-83BB-A22D940E81E5}"/>
                    </a:ext>
                  </a:extLst>
                </p14:cNvPr>
                <p14:cNvContentPartPr/>
                <p14:nvPr/>
              </p14:nvContentPartPr>
              <p14:xfrm>
                <a:off x="4183828" y="5027887"/>
                <a:ext cx="258480" cy="1692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5813C27-9E33-4AF9-83BB-A22D940E81E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179508" y="5023567"/>
                  <a:ext cx="267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76FC0865-03AA-4D17-B00D-817EF1B4D427}"/>
                    </a:ext>
                  </a:extLst>
                </p14:cNvPr>
                <p14:cNvContentPartPr/>
                <p14:nvPr/>
              </p14:nvContentPartPr>
              <p14:xfrm>
                <a:off x="4517188" y="5022487"/>
                <a:ext cx="58680" cy="1846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76FC0865-03AA-4D17-B00D-817EF1B4D42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512868" y="5018167"/>
                  <a:ext cx="67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707EE53-6513-4C2C-BD51-7649CCF9292C}"/>
                    </a:ext>
                  </a:extLst>
                </p14:cNvPr>
                <p14:cNvContentPartPr/>
                <p14:nvPr/>
              </p14:nvContentPartPr>
              <p14:xfrm>
                <a:off x="3914908" y="5246047"/>
                <a:ext cx="1432440" cy="1051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707EE53-6513-4C2C-BD51-7649CCF9292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910588" y="5241727"/>
                  <a:ext cx="1441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0918725-2DF8-4001-8E73-18722D048096}"/>
                    </a:ext>
                  </a:extLst>
                </p14:cNvPr>
                <p14:cNvContentPartPr/>
                <p14:nvPr/>
              </p14:nvContentPartPr>
              <p14:xfrm>
                <a:off x="4602508" y="4935727"/>
                <a:ext cx="109440" cy="75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0918725-2DF8-4001-8E73-18722D04809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598188" y="4931407"/>
                  <a:ext cx="118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0A6CA29-A2D8-41A2-9AE6-39A4F049F71D}"/>
                    </a:ext>
                  </a:extLst>
                </p14:cNvPr>
                <p14:cNvContentPartPr/>
                <p14:nvPr/>
              </p14:nvContentPartPr>
              <p14:xfrm>
                <a:off x="4758748" y="4919167"/>
                <a:ext cx="94320" cy="691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0A6CA29-A2D8-41A2-9AE6-39A4F049F71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754428" y="4914847"/>
                  <a:ext cx="102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1D5A656-BA62-489B-8F1C-17ED2043FD5F}"/>
                    </a:ext>
                  </a:extLst>
                </p14:cNvPr>
                <p14:cNvContentPartPr/>
                <p14:nvPr/>
              </p14:nvContentPartPr>
              <p14:xfrm>
                <a:off x="4478668" y="4816207"/>
                <a:ext cx="488520" cy="2656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1D5A656-BA62-489B-8F1C-17ED2043FD5F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474348" y="4811887"/>
                  <a:ext cx="497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1DE5BB84-F14C-4288-A6BA-FDCF14FE4673}"/>
                    </a:ext>
                  </a:extLst>
                </p14:cNvPr>
                <p14:cNvContentPartPr/>
                <p14:nvPr/>
              </p14:nvContentPartPr>
              <p14:xfrm>
                <a:off x="3858388" y="6012847"/>
                <a:ext cx="120960" cy="9108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1DE5BB84-F14C-4288-A6BA-FDCF14FE467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854068" y="6008527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CC97A00-7D49-4E5A-A40B-F3791C40DB19}"/>
                    </a:ext>
                  </a:extLst>
                </p14:cNvPr>
                <p14:cNvContentPartPr/>
                <p14:nvPr/>
              </p14:nvContentPartPr>
              <p14:xfrm>
                <a:off x="3737788" y="5593807"/>
                <a:ext cx="127440" cy="1429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CC97A00-7D49-4E5A-A40B-F3791C40DB19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733468" y="5589487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872A947-2DA6-4A26-8ABB-9A44458EE75A}"/>
                    </a:ext>
                  </a:extLst>
                </p14:cNvPr>
                <p14:cNvContentPartPr/>
                <p14:nvPr/>
              </p14:nvContentPartPr>
              <p14:xfrm>
                <a:off x="3945868" y="5639527"/>
                <a:ext cx="70920" cy="50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872A947-2DA6-4A26-8ABB-9A44458EE75A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941548" y="5635207"/>
                  <a:ext cx="79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259C8A1-D74C-4057-A904-50828DD637FF}"/>
                    </a:ext>
                  </a:extLst>
                </p14:cNvPr>
                <p14:cNvContentPartPr/>
                <p14:nvPr/>
              </p14:nvContentPartPr>
              <p14:xfrm>
                <a:off x="4060708" y="5588407"/>
                <a:ext cx="79560" cy="1051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259C8A1-D74C-4057-A904-50828DD637F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056388" y="5584087"/>
                  <a:ext cx="88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B967C6A-4513-497B-9BFC-88F884CA88EF}"/>
                    </a:ext>
                  </a:extLst>
                </p14:cNvPr>
                <p14:cNvContentPartPr/>
                <p14:nvPr/>
              </p14:nvContentPartPr>
              <p14:xfrm>
                <a:off x="4164028" y="5663287"/>
                <a:ext cx="56160" cy="972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B967C6A-4513-497B-9BFC-88F884CA88EF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4159708" y="5658967"/>
                  <a:ext cx="6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ED96AE1-97CF-4885-8522-0E56227698D9}"/>
                    </a:ext>
                  </a:extLst>
                </p14:cNvPr>
                <p14:cNvContentPartPr/>
                <p14:nvPr/>
              </p14:nvContentPartPr>
              <p14:xfrm>
                <a:off x="4205068" y="5542687"/>
                <a:ext cx="99720" cy="2581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ED96AE1-97CF-4885-8522-0E56227698D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4200748" y="5538367"/>
                  <a:ext cx="10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E6C87A25-4165-4254-9EE9-ADAA820917FC}"/>
                    </a:ext>
                  </a:extLst>
                </p14:cNvPr>
                <p14:cNvContentPartPr/>
                <p14:nvPr/>
              </p14:nvContentPartPr>
              <p14:xfrm>
                <a:off x="3593428" y="5506327"/>
                <a:ext cx="135000" cy="3308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E6C87A25-4165-4254-9EE9-ADAA820917FC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89108" y="5502007"/>
                  <a:ext cx="143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131E702-E4C0-47D9-B1A5-0EC7139F0BF1}"/>
                    </a:ext>
                  </a:extLst>
                </p14:cNvPr>
                <p14:cNvContentPartPr/>
                <p14:nvPr/>
              </p14:nvContentPartPr>
              <p14:xfrm>
                <a:off x="4349788" y="5558527"/>
                <a:ext cx="111960" cy="1767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131E702-E4C0-47D9-B1A5-0EC7139F0BF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345468" y="5554207"/>
                  <a:ext cx="120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53BD085-CB82-4F75-ABD1-158ABB67B5D9}"/>
                    </a:ext>
                  </a:extLst>
                </p14:cNvPr>
                <p14:cNvContentPartPr/>
                <p14:nvPr/>
              </p14:nvContentPartPr>
              <p14:xfrm>
                <a:off x="4505308" y="5684887"/>
                <a:ext cx="36720" cy="817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53BD085-CB82-4F75-ABD1-158ABB67B5D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500988" y="5680567"/>
                  <a:ext cx="45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8137451-5E3B-482A-B13B-9AAD8A68F35F}"/>
                    </a:ext>
                  </a:extLst>
                </p14:cNvPr>
                <p14:cNvContentPartPr/>
                <p14:nvPr/>
              </p14:nvContentPartPr>
              <p14:xfrm>
                <a:off x="4527988" y="5590567"/>
                <a:ext cx="4320" cy="151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8137451-5E3B-482A-B13B-9AAD8A68F35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523668" y="5586247"/>
                  <a:ext cx="12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0911759A-7F41-455A-8557-38ED3E94F1DC}"/>
                    </a:ext>
                  </a:extLst>
                </p14:cNvPr>
                <p14:cNvContentPartPr/>
                <p14:nvPr/>
              </p14:nvContentPartPr>
              <p14:xfrm>
                <a:off x="4736788" y="5592367"/>
                <a:ext cx="14760" cy="1198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0911759A-7F41-455A-8557-38ED3E94F1DC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732468" y="5588047"/>
                  <a:ext cx="2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9EEA8B0-D910-4D4E-9474-5F8F3B2DCAFD}"/>
                    </a:ext>
                  </a:extLst>
                </p14:cNvPr>
                <p14:cNvContentPartPr/>
                <p14:nvPr/>
              </p14:nvContentPartPr>
              <p14:xfrm>
                <a:off x="4679188" y="5634847"/>
                <a:ext cx="139680" cy="172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9EEA8B0-D910-4D4E-9474-5F8F3B2DCAF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74868" y="5630527"/>
                  <a:ext cx="148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2C929047-F3BF-45C1-B533-39F654A43AE7}"/>
                    </a:ext>
                  </a:extLst>
                </p14:cNvPr>
                <p14:cNvContentPartPr/>
                <p14:nvPr/>
              </p14:nvContentPartPr>
              <p14:xfrm>
                <a:off x="4896628" y="5521447"/>
                <a:ext cx="79920" cy="1551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2C929047-F3BF-45C1-B533-39F654A43AE7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892308" y="5517127"/>
                  <a:ext cx="8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4EAAA802-6C95-49E0-B200-B840E93B7ABB}"/>
                    </a:ext>
                  </a:extLst>
                </p14:cNvPr>
                <p14:cNvContentPartPr/>
                <p14:nvPr/>
              </p14:nvContentPartPr>
              <p14:xfrm>
                <a:off x="4993108" y="5630527"/>
                <a:ext cx="45000" cy="439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4EAAA802-6C95-49E0-B200-B840E93B7AB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988788" y="5626207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4ECDA1B-CF44-469A-B7EE-76E96DFB85BC}"/>
                    </a:ext>
                  </a:extLst>
                </p14:cNvPr>
                <p14:cNvContentPartPr/>
                <p14:nvPr/>
              </p14:nvContentPartPr>
              <p14:xfrm>
                <a:off x="5022268" y="5621167"/>
                <a:ext cx="45000" cy="1508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4ECDA1B-CF44-469A-B7EE-76E96DFB85B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017948" y="5616847"/>
                  <a:ext cx="53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F82CC2F-F339-4555-BDE9-294FADD7F57F}"/>
                    </a:ext>
                  </a:extLst>
                </p14:cNvPr>
                <p14:cNvContentPartPr/>
                <p14:nvPr/>
              </p14:nvContentPartPr>
              <p14:xfrm>
                <a:off x="5237548" y="5545207"/>
                <a:ext cx="11880" cy="1458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F82CC2F-F339-4555-BDE9-294FADD7F57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233228" y="5540887"/>
                  <a:ext cx="20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3891305-1DDB-411F-B10B-169B2700D256}"/>
                    </a:ext>
                  </a:extLst>
                </p14:cNvPr>
                <p14:cNvContentPartPr/>
                <p14:nvPr/>
              </p14:nvContentPartPr>
              <p14:xfrm>
                <a:off x="5171308" y="5639527"/>
                <a:ext cx="138240" cy="338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3891305-1DDB-411F-B10B-169B2700D25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166988" y="5635207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8266670-D4FF-427B-9D70-E8ECF4719EF5}"/>
                    </a:ext>
                  </a:extLst>
                </p14:cNvPr>
                <p14:cNvContentPartPr/>
                <p14:nvPr/>
              </p14:nvContentPartPr>
              <p14:xfrm>
                <a:off x="5128108" y="5507767"/>
                <a:ext cx="293400" cy="21672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8266670-D4FF-427B-9D70-E8ECF4719EF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123788" y="5503447"/>
                  <a:ext cx="30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39C02B10-C326-4617-BFD2-65FEB22FF06B}"/>
                    </a:ext>
                  </a:extLst>
                </p14:cNvPr>
                <p14:cNvContentPartPr/>
                <p14:nvPr/>
              </p14:nvContentPartPr>
              <p14:xfrm>
                <a:off x="5400988" y="5528287"/>
                <a:ext cx="9360" cy="50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39C02B10-C326-4617-BFD2-65FEB22FF06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396668" y="5523967"/>
                  <a:ext cx="1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DB8A3777-5D1B-4E3F-A9E4-DE1CF259262C}"/>
                    </a:ext>
                  </a:extLst>
                </p14:cNvPr>
                <p14:cNvContentPartPr/>
                <p14:nvPr/>
              </p14:nvContentPartPr>
              <p14:xfrm>
                <a:off x="4373188" y="5801887"/>
                <a:ext cx="196200" cy="388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DB8A3777-5D1B-4E3F-A9E4-DE1CF25926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368868" y="5797567"/>
                  <a:ext cx="204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D61A674A-B0C0-4FF1-AE04-72515AD72AC9}"/>
                    </a:ext>
                  </a:extLst>
                </p14:cNvPr>
                <p14:cNvContentPartPr/>
                <p14:nvPr/>
              </p14:nvContentPartPr>
              <p14:xfrm>
                <a:off x="4083388" y="5824207"/>
                <a:ext cx="88560" cy="86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D61A674A-B0C0-4FF1-AE04-72515AD72AC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079068" y="5819887"/>
                  <a:ext cx="97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37E93E1-7B79-4CAC-A736-8858B9FC3B79}"/>
                    </a:ext>
                  </a:extLst>
                </p14:cNvPr>
                <p14:cNvContentPartPr/>
                <p14:nvPr/>
              </p14:nvContentPartPr>
              <p14:xfrm>
                <a:off x="4794748" y="5843647"/>
                <a:ext cx="226080" cy="3132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37E93E1-7B79-4CAC-A736-8858B9FC3B79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790428" y="5839327"/>
                  <a:ext cx="23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9A9599F-95B6-431B-90B3-B754ECA15C47}"/>
                    </a:ext>
                  </a:extLst>
                </p14:cNvPr>
                <p14:cNvContentPartPr/>
                <p14:nvPr/>
              </p14:nvContentPartPr>
              <p14:xfrm>
                <a:off x="5262028" y="5807287"/>
                <a:ext cx="194400" cy="205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9A9599F-95B6-431B-90B3-B754ECA15C4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257708" y="5802967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C3A7037A-6EB6-411A-8251-E4F42B94EC10}"/>
                    </a:ext>
                  </a:extLst>
                </p14:cNvPr>
                <p14:cNvContentPartPr/>
                <p14:nvPr/>
              </p14:nvContentPartPr>
              <p14:xfrm>
                <a:off x="3709708" y="5821327"/>
                <a:ext cx="201600" cy="946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C3A7037A-6EB6-411A-8251-E4F42B94EC1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705388" y="5817007"/>
                  <a:ext cx="210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4687F5A7-9259-4B40-AA49-54FB76CDDCA3}"/>
                    </a:ext>
                  </a:extLst>
                </p14:cNvPr>
                <p14:cNvContentPartPr/>
                <p14:nvPr/>
              </p14:nvContentPartPr>
              <p14:xfrm>
                <a:off x="3908788" y="5864527"/>
                <a:ext cx="156240" cy="558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4687F5A7-9259-4B40-AA49-54FB76CDDCA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904468" y="5860207"/>
                  <a:ext cx="16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E84FF1DA-42E4-414E-A7C4-48DBCA17E58B}"/>
                    </a:ext>
                  </a:extLst>
                </p14:cNvPr>
                <p14:cNvContentPartPr/>
                <p14:nvPr/>
              </p14:nvContentPartPr>
              <p14:xfrm>
                <a:off x="4322068" y="5818807"/>
                <a:ext cx="205920" cy="396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E84FF1DA-42E4-414E-A7C4-48DBCA17E58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317748" y="5814487"/>
                  <a:ext cx="214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C1FCE47-3385-49A5-A9F4-6034DD0C45C6}"/>
                    </a:ext>
                  </a:extLst>
                </p14:cNvPr>
                <p14:cNvContentPartPr/>
                <p14:nvPr/>
              </p14:nvContentPartPr>
              <p14:xfrm>
                <a:off x="4330708" y="5939047"/>
                <a:ext cx="102600" cy="8388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C1FCE47-3385-49A5-A9F4-6034DD0C45C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326388" y="5934727"/>
                  <a:ext cx="111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FCD6BCA-55B9-4AFC-A6D0-B98D6066BE38}"/>
                    </a:ext>
                  </a:extLst>
                </p14:cNvPr>
                <p14:cNvContentPartPr/>
                <p14:nvPr/>
              </p14:nvContentPartPr>
              <p14:xfrm>
                <a:off x="4475788" y="5949487"/>
                <a:ext cx="62280" cy="712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FCD6BCA-55B9-4AFC-A6D0-B98D6066BE38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471468" y="5945167"/>
                  <a:ext cx="7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301BAE4-3AA4-4BD0-BDE0-9C81A5176D93}"/>
                    </a:ext>
                  </a:extLst>
                </p14:cNvPr>
                <p14:cNvContentPartPr/>
                <p14:nvPr/>
              </p14:nvContentPartPr>
              <p14:xfrm>
                <a:off x="4845868" y="5936887"/>
                <a:ext cx="82800" cy="734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301BAE4-3AA4-4BD0-BDE0-9C81A5176D9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841548" y="5932567"/>
                  <a:ext cx="91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6C844F1-F8C3-403D-9FA5-785EE4268876}"/>
                    </a:ext>
                  </a:extLst>
                </p14:cNvPr>
                <p14:cNvContentPartPr/>
                <p14:nvPr/>
              </p14:nvContentPartPr>
              <p14:xfrm>
                <a:off x="4970788" y="5936887"/>
                <a:ext cx="67680" cy="802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6C844F1-F8C3-403D-9FA5-785EE4268876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966468" y="5932567"/>
                  <a:ext cx="7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D390B08-5F79-4600-BC4B-8CD7AF053D18}"/>
                    </a:ext>
                  </a:extLst>
                </p14:cNvPr>
                <p14:cNvContentPartPr/>
                <p14:nvPr/>
              </p14:nvContentPartPr>
              <p14:xfrm>
                <a:off x="5229988" y="5912407"/>
                <a:ext cx="134280" cy="763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D390B08-5F79-4600-BC4B-8CD7AF053D18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225668" y="5908087"/>
                  <a:ext cx="14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CBB6BF1-362C-4A13-9FF2-2F5A3F39FC98}"/>
                    </a:ext>
                  </a:extLst>
                </p14:cNvPr>
                <p14:cNvContentPartPr/>
                <p14:nvPr/>
              </p14:nvContentPartPr>
              <p14:xfrm>
                <a:off x="5424748" y="5890087"/>
                <a:ext cx="113400" cy="799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CBB6BF1-362C-4A13-9FF2-2F5A3F39FC9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420428" y="5885767"/>
                  <a:ext cx="122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1767F82-4FC9-4526-946C-FAD24E507655}"/>
                    </a:ext>
                  </a:extLst>
                </p14:cNvPr>
                <p14:cNvContentPartPr/>
                <p14:nvPr/>
              </p14:nvContentPartPr>
              <p14:xfrm>
                <a:off x="3827788" y="6128047"/>
                <a:ext cx="236880" cy="190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1767F82-4FC9-4526-946C-FAD24E507655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823468" y="6123727"/>
                  <a:ext cx="245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EB8B062D-A5EC-4631-A289-46C3B294DFF4}"/>
                    </a:ext>
                  </a:extLst>
                </p14:cNvPr>
                <p14:cNvContentPartPr/>
                <p14:nvPr/>
              </p14:nvContentPartPr>
              <p14:xfrm>
                <a:off x="4315948" y="6099967"/>
                <a:ext cx="208800" cy="183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EB8B062D-A5EC-4631-A289-46C3B294DFF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311628" y="6095647"/>
                  <a:ext cx="217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92A94F58-A06E-424D-90D1-D8295121076E}"/>
                    </a:ext>
                  </a:extLst>
                </p14:cNvPr>
                <p14:cNvContentPartPr/>
                <p14:nvPr/>
              </p14:nvContentPartPr>
              <p14:xfrm>
                <a:off x="3762988" y="6186367"/>
                <a:ext cx="342000" cy="871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92A94F58-A06E-424D-90D1-D8295121076E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758668" y="6182047"/>
                  <a:ext cx="350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DC65EFF-7B33-4821-92D6-C38235D0A3CB}"/>
                    </a:ext>
                  </a:extLst>
                </p14:cNvPr>
                <p14:cNvContentPartPr/>
                <p14:nvPr/>
              </p14:nvContentPartPr>
              <p14:xfrm>
                <a:off x="4111828" y="6195727"/>
                <a:ext cx="402840" cy="738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DC65EFF-7B33-4821-92D6-C38235D0A3CB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107508" y="6191407"/>
                  <a:ext cx="41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771AB646-00AF-43C3-875B-E6BC90F7D0B6}"/>
                    </a:ext>
                  </a:extLst>
                </p14:cNvPr>
                <p14:cNvContentPartPr/>
                <p14:nvPr/>
              </p14:nvContentPartPr>
              <p14:xfrm>
                <a:off x="4027948" y="6373207"/>
                <a:ext cx="111960" cy="579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771AB646-00AF-43C3-875B-E6BC90F7D0B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023628" y="6368887"/>
                  <a:ext cx="12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04589119-8FA5-44EE-BBCE-F020CBD1023D}"/>
                    </a:ext>
                  </a:extLst>
                </p14:cNvPr>
                <p14:cNvContentPartPr/>
                <p14:nvPr/>
              </p14:nvContentPartPr>
              <p14:xfrm>
                <a:off x="4167268" y="6348007"/>
                <a:ext cx="87840" cy="766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04589119-8FA5-44EE-BBCE-F020CBD1023D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4162948" y="6343687"/>
                  <a:ext cx="96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0082D13-1D0F-4330-BBF1-356D80D02B51}"/>
                    </a:ext>
                  </a:extLst>
                </p14:cNvPr>
                <p14:cNvContentPartPr/>
                <p14:nvPr/>
              </p14:nvContentPartPr>
              <p14:xfrm>
                <a:off x="4769548" y="6085927"/>
                <a:ext cx="351720" cy="586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0082D13-1D0F-4330-BBF1-356D80D02B51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765228" y="6081607"/>
                  <a:ext cx="36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9932405E-EA5E-41BD-809A-EA9F093A17C4}"/>
                    </a:ext>
                  </a:extLst>
                </p14:cNvPr>
                <p14:cNvContentPartPr/>
                <p14:nvPr/>
              </p14:nvContentPartPr>
              <p14:xfrm>
                <a:off x="5138908" y="6092767"/>
                <a:ext cx="381600" cy="543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9932405E-EA5E-41BD-809A-EA9F093A17C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134588" y="6088447"/>
                  <a:ext cx="390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938453E9-DB70-4418-98DE-A2BEB8ABB2E6}"/>
                    </a:ext>
                  </a:extLst>
                </p14:cNvPr>
                <p14:cNvContentPartPr/>
                <p14:nvPr/>
              </p14:nvContentPartPr>
              <p14:xfrm>
                <a:off x="5041348" y="6254767"/>
                <a:ext cx="127800" cy="7416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938453E9-DB70-4418-98DE-A2BEB8ABB2E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037028" y="6250447"/>
                  <a:ext cx="13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1C208ED-57D7-43B1-8630-F91803F906CF}"/>
                    </a:ext>
                  </a:extLst>
                </p14:cNvPr>
                <p14:cNvContentPartPr/>
                <p14:nvPr/>
              </p14:nvContentPartPr>
              <p14:xfrm>
                <a:off x="5208748" y="6255127"/>
                <a:ext cx="99000" cy="694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1C208ED-57D7-43B1-8630-F91803F906CF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204428" y="6250807"/>
                  <a:ext cx="107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C9EEB736-7898-43A3-BB68-E7F02F4258E4}"/>
                    </a:ext>
                  </a:extLst>
                </p14:cNvPr>
                <p14:cNvContentPartPr/>
                <p14:nvPr/>
              </p14:nvContentPartPr>
              <p14:xfrm>
                <a:off x="4665508" y="6279967"/>
                <a:ext cx="7560" cy="8820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C9EEB736-7898-43A3-BB68-E7F02F4258E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661188" y="6275647"/>
                  <a:ext cx="16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43301369-B2FF-4D3A-ADDC-142122C7AFD4}"/>
                    </a:ext>
                  </a:extLst>
                </p14:cNvPr>
                <p14:cNvContentPartPr/>
                <p14:nvPr/>
              </p14:nvContentPartPr>
              <p14:xfrm>
                <a:off x="4626628" y="6310207"/>
                <a:ext cx="82080" cy="576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43301369-B2FF-4D3A-ADDC-142122C7AFD4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622308" y="6305887"/>
                  <a:ext cx="90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D064F04-7406-4749-B05D-15B0A82BAAA9}"/>
                    </a:ext>
                  </a:extLst>
                </p14:cNvPr>
                <p14:cNvContentPartPr/>
                <p14:nvPr/>
              </p14:nvContentPartPr>
              <p14:xfrm>
                <a:off x="3996988" y="6505327"/>
                <a:ext cx="657720" cy="702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D064F04-7406-4749-B05D-15B0A82BAAA9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992668" y="6501007"/>
                  <a:ext cx="666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1227695-BE64-4B68-93CB-387442650FCB}"/>
                    </a:ext>
                  </a:extLst>
                </p14:cNvPr>
                <p14:cNvContentPartPr/>
                <p14:nvPr/>
              </p14:nvContentPartPr>
              <p14:xfrm>
                <a:off x="4653268" y="6418927"/>
                <a:ext cx="543240" cy="1159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1227695-BE64-4B68-93CB-387442650FC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648948" y="6414607"/>
                  <a:ext cx="55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8F508D3-62F9-4B2C-9322-946D5CA775FE}"/>
                    </a:ext>
                  </a:extLst>
                </p14:cNvPr>
                <p14:cNvContentPartPr/>
                <p14:nvPr/>
              </p14:nvContentPartPr>
              <p14:xfrm>
                <a:off x="4646428" y="6586687"/>
                <a:ext cx="113400" cy="536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8F508D3-62F9-4B2C-9322-946D5CA775FE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642108" y="6582007"/>
                  <a:ext cx="12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DF9C30F-1ED9-4F34-843E-AAB6F1A6F822}"/>
                    </a:ext>
                  </a:extLst>
                </p14:cNvPr>
                <p14:cNvContentPartPr/>
                <p14:nvPr/>
              </p14:nvContentPartPr>
              <p14:xfrm>
                <a:off x="4840108" y="6562927"/>
                <a:ext cx="93600" cy="745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DF9C30F-1ED9-4F34-843E-AAB6F1A6F822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835788" y="6558607"/>
                  <a:ext cx="102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11633CA-6092-40AA-92B6-50F4B918178F}"/>
                    </a:ext>
                  </a:extLst>
                </p14:cNvPr>
                <p14:cNvContentPartPr/>
                <p14:nvPr/>
              </p14:nvContentPartPr>
              <p14:xfrm>
                <a:off x="4538068" y="6444127"/>
                <a:ext cx="484200" cy="294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11633CA-6092-40AA-92B6-50F4B918178F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533748" y="6439807"/>
                  <a:ext cx="492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D72FF83-331A-4317-86A9-33835E95B70C}"/>
                    </a:ext>
                  </a:extLst>
                </p14:cNvPr>
                <p14:cNvContentPartPr/>
                <p14:nvPr/>
              </p14:nvContentPartPr>
              <p14:xfrm>
                <a:off x="3218668" y="4649167"/>
                <a:ext cx="2937600" cy="2117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D72FF83-331A-4317-86A9-33835E95B70C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214348" y="4644847"/>
                  <a:ext cx="2946240" cy="21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D5606A3-4A37-4BAA-957E-A1959A6D6E99}"/>
                    </a:ext>
                  </a:extLst>
                </p14:cNvPr>
                <p14:cNvContentPartPr/>
                <p14:nvPr/>
              </p14:nvContentPartPr>
              <p14:xfrm>
                <a:off x="6339868" y="5448367"/>
                <a:ext cx="323280" cy="8028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D5606A3-4A37-4BAA-957E-A1959A6D6E9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335548" y="5444047"/>
                  <a:ext cx="33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5C4EEE6F-EED1-4C58-9AB4-2FF72EC4AB68}"/>
                    </a:ext>
                  </a:extLst>
                </p14:cNvPr>
                <p14:cNvContentPartPr/>
                <p14:nvPr/>
              </p14:nvContentPartPr>
              <p14:xfrm>
                <a:off x="6543628" y="5373127"/>
                <a:ext cx="194760" cy="2588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5C4EEE6F-EED1-4C58-9AB4-2FF72EC4AB68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39308" y="5368807"/>
                  <a:ext cx="203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1F4F8830-5170-4280-9C98-AE5B50146424}"/>
                    </a:ext>
                  </a:extLst>
                </p14:cNvPr>
                <p14:cNvContentPartPr/>
                <p14:nvPr/>
              </p14:nvContentPartPr>
              <p14:xfrm>
                <a:off x="7004068" y="5360527"/>
                <a:ext cx="269640" cy="2012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1F4F8830-5170-4280-9C98-AE5B50146424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999748" y="5356207"/>
                  <a:ext cx="27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8E56B42-1928-40CB-A2B3-FF4797CD25F9}"/>
                    </a:ext>
                  </a:extLst>
                </p14:cNvPr>
                <p14:cNvContentPartPr/>
                <p14:nvPr/>
              </p14:nvContentPartPr>
              <p14:xfrm>
                <a:off x="7532908" y="5348287"/>
                <a:ext cx="331920" cy="18288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8E56B42-1928-40CB-A2B3-FF4797CD25F9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528588" y="5343967"/>
                  <a:ext cx="340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1F74894-FEDF-4116-88A5-A10E08E48C2D}"/>
                    </a:ext>
                  </a:extLst>
                </p14:cNvPr>
                <p14:cNvContentPartPr/>
                <p14:nvPr/>
              </p14:nvContentPartPr>
              <p14:xfrm>
                <a:off x="1740508" y="5278447"/>
                <a:ext cx="152640" cy="313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1F74894-FEDF-4116-88A5-A10E08E48C2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736188" y="5274127"/>
                  <a:ext cx="161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662412C4-CC94-491B-ABF1-B187BF8676C4}"/>
                    </a:ext>
                  </a:extLst>
                </p14:cNvPr>
                <p14:cNvContentPartPr/>
                <p14:nvPr/>
              </p14:nvContentPartPr>
              <p14:xfrm>
                <a:off x="1746268" y="5314447"/>
                <a:ext cx="157320" cy="396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662412C4-CC94-491B-ABF1-B187BF8676C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741948" y="5310127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87A6D64-6A6D-4B5E-BED5-F7D4D7835D4D}"/>
                    </a:ext>
                  </a:extLst>
                </p14:cNvPr>
                <p14:cNvContentPartPr/>
                <p14:nvPr/>
              </p14:nvContentPartPr>
              <p14:xfrm>
                <a:off x="1917628" y="5220487"/>
                <a:ext cx="120600" cy="1911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87A6D64-6A6D-4B5E-BED5-F7D4D7835D4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913308" y="5216167"/>
                  <a:ext cx="129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CE6800E-3767-469E-AF87-3B58D8C52E02}"/>
                    </a:ext>
                  </a:extLst>
                </p14:cNvPr>
                <p14:cNvContentPartPr/>
                <p14:nvPr/>
              </p14:nvContentPartPr>
              <p14:xfrm>
                <a:off x="2417668" y="5117887"/>
                <a:ext cx="142200" cy="1418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CE6800E-3767-469E-AF87-3B58D8C52E0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413348" y="5113567"/>
                  <a:ext cx="150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9B823CF8-FA77-459D-BBB1-3B42511F8962}"/>
                    </a:ext>
                  </a:extLst>
                </p14:cNvPr>
                <p14:cNvContentPartPr/>
                <p14:nvPr/>
              </p14:nvContentPartPr>
              <p14:xfrm>
                <a:off x="2640148" y="5160007"/>
                <a:ext cx="65880" cy="1558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9B823CF8-FA77-459D-BBB1-3B42511F896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2635828" y="5155687"/>
                  <a:ext cx="7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B383194-AADF-4FCD-A8AE-6DC74EC2B96F}"/>
                    </a:ext>
                  </a:extLst>
                </p14:cNvPr>
                <p14:cNvContentPartPr/>
                <p14:nvPr/>
              </p14:nvContentPartPr>
              <p14:xfrm>
                <a:off x="2284468" y="5355847"/>
                <a:ext cx="590400" cy="241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B383194-AADF-4FCD-A8AE-6DC74EC2B96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280148" y="5351527"/>
                  <a:ext cx="599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71F6702-B770-4B8C-8457-CD7B8B772ED0}"/>
                    </a:ext>
                  </a:extLst>
                </p14:cNvPr>
                <p14:cNvContentPartPr/>
                <p14:nvPr/>
              </p14:nvContentPartPr>
              <p14:xfrm>
                <a:off x="2388148" y="5445127"/>
                <a:ext cx="151560" cy="1688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71F6702-B770-4B8C-8457-CD7B8B772ED0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383828" y="5440807"/>
                  <a:ext cx="160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17EBFC6-2645-48CE-B190-BAD50D415CCA}"/>
                    </a:ext>
                  </a:extLst>
                </p14:cNvPr>
                <p14:cNvContentPartPr/>
                <p14:nvPr/>
              </p14:nvContentPartPr>
              <p14:xfrm>
                <a:off x="2645908" y="5515687"/>
                <a:ext cx="174960" cy="853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17EBFC6-2645-48CE-B190-BAD50D415CC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641588" y="5511367"/>
                  <a:ext cx="183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E9C761D-AB63-479A-92C4-BF16BF406710}"/>
                    </a:ext>
                  </a:extLst>
                </p14:cNvPr>
                <p14:cNvContentPartPr/>
                <p14:nvPr/>
              </p14:nvContentPartPr>
              <p14:xfrm>
                <a:off x="6373708" y="5891887"/>
                <a:ext cx="209880" cy="162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E9C761D-AB63-479A-92C4-BF16BF406710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369388" y="5887567"/>
                  <a:ext cx="21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31FB48F1-B6BD-4045-8B24-F1644BE5867B}"/>
                    </a:ext>
                  </a:extLst>
                </p14:cNvPr>
                <p14:cNvContentPartPr/>
                <p14:nvPr/>
              </p14:nvContentPartPr>
              <p14:xfrm>
                <a:off x="6383788" y="5935447"/>
                <a:ext cx="189000" cy="172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31FB48F1-B6BD-4045-8B24-F1644BE5867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6379468" y="5931127"/>
                  <a:ext cx="19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FFE078-1243-4AC0-B720-28930BD14D37}"/>
                    </a:ext>
                  </a:extLst>
                </p14:cNvPr>
                <p14:cNvContentPartPr/>
                <p14:nvPr/>
              </p14:nvContentPartPr>
              <p14:xfrm>
                <a:off x="6556948" y="5813407"/>
                <a:ext cx="217800" cy="25452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FFE078-1243-4AC0-B720-28930BD14D37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6552628" y="5809087"/>
                  <a:ext cx="226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DB8DC39-C27E-4758-9951-4B74DA360DBD}"/>
                    </a:ext>
                  </a:extLst>
                </p14:cNvPr>
                <p14:cNvContentPartPr/>
                <p14:nvPr/>
              </p14:nvContentPartPr>
              <p14:xfrm>
                <a:off x="6968068" y="5723407"/>
                <a:ext cx="291600" cy="1011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DB8DC39-C27E-4758-9951-4B74DA360DBD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963748" y="5719087"/>
                  <a:ext cx="300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A6ED2C64-4393-4FDD-BB73-ACD2D760810F}"/>
                    </a:ext>
                  </a:extLst>
                </p14:cNvPr>
                <p14:cNvContentPartPr/>
                <p14:nvPr/>
              </p14:nvContentPartPr>
              <p14:xfrm>
                <a:off x="7452988" y="5721607"/>
                <a:ext cx="202320" cy="6768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A6ED2C64-4393-4FDD-BB73-ACD2D760810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448668" y="5717287"/>
                  <a:ext cx="210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D1DD5D6-C198-439F-8FEE-22046C374CCE}"/>
                    </a:ext>
                  </a:extLst>
                </p14:cNvPr>
                <p14:cNvContentPartPr/>
                <p14:nvPr/>
              </p14:nvContentPartPr>
              <p14:xfrm>
                <a:off x="7634788" y="5629807"/>
                <a:ext cx="21240" cy="75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D1DD5D6-C198-439F-8FEE-22046C374CCE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630468" y="5625487"/>
                  <a:ext cx="29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91AE440-50BB-4204-8139-4BAD692BDAFD}"/>
                    </a:ext>
                  </a:extLst>
                </p14:cNvPr>
                <p14:cNvContentPartPr/>
                <p14:nvPr/>
              </p14:nvContentPartPr>
              <p14:xfrm>
                <a:off x="7703908" y="5676247"/>
                <a:ext cx="117360" cy="1058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91AE440-50BB-4204-8139-4BAD692BDAF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699588" y="5671927"/>
                  <a:ext cx="126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AFED477-AE55-4E65-BB75-E80F05EA6FEB}"/>
                    </a:ext>
                  </a:extLst>
                </p14:cNvPr>
                <p14:cNvContentPartPr/>
                <p14:nvPr/>
              </p14:nvContentPartPr>
              <p14:xfrm>
                <a:off x="7888228" y="5652847"/>
                <a:ext cx="174960" cy="1202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AFED477-AE55-4E65-BB75-E80F05EA6FE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883908" y="5648527"/>
                  <a:ext cx="183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9BF03AE-5A46-469B-A481-EE474BE28D17}"/>
                    </a:ext>
                  </a:extLst>
                </p14:cNvPr>
                <p14:cNvContentPartPr/>
                <p14:nvPr/>
              </p14:nvContentPartPr>
              <p14:xfrm>
                <a:off x="8081908" y="5653567"/>
                <a:ext cx="86040" cy="982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9BF03AE-5A46-469B-A481-EE474BE28D1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077588" y="5649247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5842E0B-D17E-4787-A3CB-2AAC1A6620C5}"/>
                    </a:ext>
                  </a:extLst>
                </p14:cNvPr>
                <p14:cNvContentPartPr/>
                <p14:nvPr/>
              </p14:nvContentPartPr>
              <p14:xfrm>
                <a:off x="8210788" y="5622607"/>
                <a:ext cx="86040" cy="11916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5842E0B-D17E-4787-A3CB-2AAC1A6620C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206468" y="5618287"/>
                  <a:ext cx="9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B70FB1BF-5432-4711-8231-3FDD5D122678}"/>
                    </a:ext>
                  </a:extLst>
                </p14:cNvPr>
                <p14:cNvContentPartPr/>
                <p14:nvPr/>
              </p14:nvContentPartPr>
              <p14:xfrm>
                <a:off x="8313028" y="5620807"/>
                <a:ext cx="81360" cy="1170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B70FB1BF-5432-4711-8231-3FDD5D122678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308708" y="5616487"/>
                  <a:ext cx="90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DC39D9C3-B88A-404C-8AD2-DDA63F3D7ED3}"/>
                    </a:ext>
                  </a:extLst>
                </p14:cNvPr>
                <p14:cNvContentPartPr/>
                <p14:nvPr/>
              </p14:nvContentPartPr>
              <p14:xfrm>
                <a:off x="7045828" y="5991607"/>
                <a:ext cx="158760" cy="7560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DC39D9C3-B88A-404C-8AD2-DDA63F3D7ED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041508" y="5987287"/>
                  <a:ext cx="167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F7156C7-B099-4654-B0D8-69EE4D8C2219}"/>
                    </a:ext>
                  </a:extLst>
                </p14:cNvPr>
                <p14:cNvContentPartPr/>
                <p14:nvPr/>
              </p14:nvContentPartPr>
              <p14:xfrm>
                <a:off x="7171108" y="5912407"/>
                <a:ext cx="137160" cy="2037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F7156C7-B099-4654-B0D8-69EE4D8C2219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166788" y="5908087"/>
                  <a:ext cx="14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C34ABC5-BDAE-46A7-B015-7CBFA0671639}"/>
                    </a:ext>
                  </a:extLst>
                </p14:cNvPr>
                <p14:cNvContentPartPr/>
                <p14:nvPr/>
              </p14:nvContentPartPr>
              <p14:xfrm>
                <a:off x="7395028" y="5966407"/>
                <a:ext cx="163800" cy="752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C34ABC5-BDAE-46A7-B015-7CBFA067163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390708" y="5962087"/>
                  <a:ext cx="172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CF12F6-1A22-4F84-BE94-898F174C1855}"/>
                    </a:ext>
                  </a:extLst>
                </p14:cNvPr>
                <p14:cNvContentPartPr/>
                <p14:nvPr/>
              </p14:nvContentPartPr>
              <p14:xfrm>
                <a:off x="7608508" y="5952007"/>
                <a:ext cx="224280" cy="720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CF12F6-1A22-4F84-BE94-898F174C185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604188" y="5947687"/>
                  <a:ext cx="232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FF135432-4B8E-4C2E-9213-6C6FE0CD518D}"/>
                    </a:ext>
                  </a:extLst>
                </p14:cNvPr>
                <p14:cNvContentPartPr/>
                <p14:nvPr/>
              </p14:nvContentPartPr>
              <p14:xfrm>
                <a:off x="7886428" y="5918887"/>
                <a:ext cx="91080" cy="78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FF135432-4B8E-4C2E-9213-6C6FE0CD518D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882108" y="5914567"/>
                  <a:ext cx="99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02D25FC-66F7-4B1B-A067-C08ABA5841A6}"/>
                    </a:ext>
                  </a:extLst>
                </p14:cNvPr>
                <p14:cNvContentPartPr/>
                <p14:nvPr/>
              </p14:nvContentPartPr>
              <p14:xfrm>
                <a:off x="8012068" y="5900527"/>
                <a:ext cx="102600" cy="2066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02D25FC-66F7-4B1B-A067-C08ABA5841A6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007748" y="5896207"/>
                  <a:ext cx="111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7D5EED8E-AD9B-4F06-905C-4F1C66C7AF56}"/>
                    </a:ext>
                  </a:extLst>
                </p14:cNvPr>
                <p14:cNvContentPartPr/>
                <p14:nvPr/>
              </p14:nvContentPartPr>
              <p14:xfrm>
                <a:off x="8271628" y="5889367"/>
                <a:ext cx="216000" cy="684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7D5EED8E-AD9B-4F06-905C-4F1C66C7AF5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267308" y="5885047"/>
                  <a:ext cx="224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B5CC515-8228-4FE5-ABB5-92EBF37862F3}"/>
                    </a:ext>
                  </a:extLst>
                </p14:cNvPr>
                <p14:cNvContentPartPr/>
                <p14:nvPr/>
              </p14:nvContentPartPr>
              <p14:xfrm>
                <a:off x="6974548" y="6214447"/>
                <a:ext cx="214200" cy="1166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B5CC515-8228-4FE5-ABB5-92EBF37862F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970228" y="6210127"/>
                  <a:ext cx="22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B8DCA00-DE93-4879-8901-40FFB1EA824E}"/>
                    </a:ext>
                  </a:extLst>
                </p14:cNvPr>
                <p14:cNvContentPartPr/>
                <p14:nvPr/>
              </p14:nvContentPartPr>
              <p14:xfrm>
                <a:off x="7220428" y="6213007"/>
                <a:ext cx="27000" cy="921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B8DCA00-DE93-4879-8901-40FFB1EA824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216108" y="6208687"/>
                  <a:ext cx="35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8E5C4E6-187A-454F-BF2A-3FD3A469AC83}"/>
                    </a:ext>
                  </a:extLst>
                </p14:cNvPr>
                <p14:cNvContentPartPr/>
                <p14:nvPr/>
              </p14:nvContentPartPr>
              <p14:xfrm>
                <a:off x="7314388" y="6148567"/>
                <a:ext cx="66960" cy="13068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8E5C4E6-187A-454F-BF2A-3FD3A469AC83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310068" y="6144247"/>
                  <a:ext cx="75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94FC91B9-8A87-4A34-A13C-40319E9637E3}"/>
                    </a:ext>
                  </a:extLst>
                </p14:cNvPr>
                <p14:cNvContentPartPr/>
                <p14:nvPr/>
              </p14:nvContentPartPr>
              <p14:xfrm>
                <a:off x="7523548" y="6192847"/>
                <a:ext cx="148680" cy="579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94FC91B9-8A87-4A34-A13C-40319E9637E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519228" y="6188527"/>
                  <a:ext cx="157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5B6AE5E-1ED5-4EA3-9833-0488DCBDD1DC}"/>
                    </a:ext>
                  </a:extLst>
                </p14:cNvPr>
                <p14:cNvContentPartPr/>
                <p14:nvPr/>
              </p14:nvContentPartPr>
              <p14:xfrm>
                <a:off x="7650268" y="6106447"/>
                <a:ext cx="360" cy="3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5B6AE5E-1ED5-4EA3-9833-0488DCBDD1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5948" y="6102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1B989B06-A480-440B-9EB8-C29C4AA76B8F}"/>
                    </a:ext>
                  </a:extLst>
                </p14:cNvPr>
                <p14:cNvContentPartPr/>
                <p14:nvPr/>
              </p14:nvContentPartPr>
              <p14:xfrm>
                <a:off x="7750708" y="6168367"/>
                <a:ext cx="104760" cy="820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1B989B06-A480-440B-9EB8-C29C4AA76B8F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746388" y="6164047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0C6353AA-AB87-4F3B-AE1F-13376CB43AC9}"/>
                    </a:ext>
                  </a:extLst>
                </p14:cNvPr>
                <p14:cNvContentPartPr/>
                <p14:nvPr/>
              </p14:nvContentPartPr>
              <p14:xfrm>
                <a:off x="7881028" y="6154687"/>
                <a:ext cx="177480" cy="111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0C6353AA-AB87-4F3B-AE1F-13376CB43AC9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876708" y="6150367"/>
                  <a:ext cx="18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8A38DF1C-803C-4B4E-B55E-7CEFDCA6C2A8}"/>
                    </a:ext>
                  </a:extLst>
                </p14:cNvPr>
                <p14:cNvContentPartPr/>
                <p14:nvPr/>
              </p14:nvContentPartPr>
              <p14:xfrm>
                <a:off x="8078668" y="6145327"/>
                <a:ext cx="92160" cy="763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8A38DF1C-803C-4B4E-B55E-7CEFDCA6C2A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8074348" y="6141007"/>
                  <a:ext cx="10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755DF5CB-9A68-4E93-81C4-91AD7B4E909C}"/>
                    </a:ext>
                  </a:extLst>
                </p14:cNvPr>
                <p14:cNvContentPartPr/>
                <p14:nvPr/>
              </p14:nvContentPartPr>
              <p14:xfrm>
                <a:off x="8197108" y="6111847"/>
                <a:ext cx="105120" cy="1144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755DF5CB-9A68-4E93-81C4-91AD7B4E909C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192788" y="6107527"/>
                  <a:ext cx="113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FF416EF1-D374-48D0-AAD7-5E355B38E9CA}"/>
                    </a:ext>
                  </a:extLst>
                </p14:cNvPr>
                <p14:cNvContentPartPr/>
                <p14:nvPr/>
              </p14:nvContentPartPr>
              <p14:xfrm>
                <a:off x="8323468" y="6103207"/>
                <a:ext cx="99720" cy="1058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FF416EF1-D374-48D0-AAD7-5E355B38E9CA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8319148" y="6098887"/>
                  <a:ext cx="108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08A2645F-90AC-4A75-AE45-D57E7477E5C7}"/>
                    </a:ext>
                  </a:extLst>
                </p14:cNvPr>
                <p14:cNvContentPartPr/>
                <p14:nvPr/>
              </p14:nvContentPartPr>
              <p14:xfrm>
                <a:off x="6884188" y="6473647"/>
                <a:ext cx="158760" cy="10044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08A2645F-90AC-4A75-AE45-D57E7477E5C7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879868" y="6469327"/>
                  <a:ext cx="167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4E7E924B-7673-4C8D-B803-441EE5FDC785}"/>
                    </a:ext>
                  </a:extLst>
                </p14:cNvPr>
                <p14:cNvContentPartPr/>
                <p14:nvPr/>
              </p14:nvContentPartPr>
              <p14:xfrm>
                <a:off x="7027108" y="6423607"/>
                <a:ext cx="36000" cy="180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4E7E924B-7673-4C8D-B803-441EE5FDC785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7022788" y="6419287"/>
                  <a:ext cx="4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17F4D2EA-3133-4938-ACCB-542A36E35D70}"/>
                    </a:ext>
                  </a:extLst>
                </p14:cNvPr>
                <p14:cNvContentPartPr/>
                <p14:nvPr/>
              </p14:nvContentPartPr>
              <p14:xfrm>
                <a:off x="7107748" y="6471127"/>
                <a:ext cx="98280" cy="7848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17F4D2EA-3133-4938-ACCB-542A36E35D70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7103428" y="6466807"/>
                  <a:ext cx="106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44F02298-53CB-4ED3-ADD9-D3634B1038BE}"/>
                    </a:ext>
                  </a:extLst>
                </p14:cNvPr>
                <p14:cNvContentPartPr/>
                <p14:nvPr/>
              </p14:nvContentPartPr>
              <p14:xfrm>
                <a:off x="7230148" y="6479767"/>
                <a:ext cx="253080" cy="781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44F02298-53CB-4ED3-ADD9-D3634B1038B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225828" y="6475447"/>
                  <a:ext cx="26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224F94F1-1F91-4480-8A03-FC6E290A3756}"/>
                    </a:ext>
                  </a:extLst>
                </p14:cNvPr>
                <p14:cNvContentPartPr/>
                <p14:nvPr/>
              </p14:nvContentPartPr>
              <p14:xfrm>
                <a:off x="7517788" y="6463207"/>
                <a:ext cx="124920" cy="792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224F94F1-1F91-4480-8A03-FC6E290A3756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7513468" y="6458887"/>
                  <a:ext cx="133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9B279947-942C-4E8A-92AC-180245753859}"/>
                    </a:ext>
                  </a:extLst>
                </p14:cNvPr>
                <p14:cNvContentPartPr/>
                <p14:nvPr/>
              </p14:nvContentPartPr>
              <p14:xfrm>
                <a:off x="7821628" y="6430447"/>
                <a:ext cx="141120" cy="7488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9B279947-942C-4E8A-92AC-180245753859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7817308" y="6426127"/>
                  <a:ext cx="149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03C011C-6902-4EAC-8542-56D71CA4AE80}"/>
                    </a:ext>
                  </a:extLst>
                </p14:cNvPr>
                <p14:cNvContentPartPr/>
                <p14:nvPr/>
              </p14:nvContentPartPr>
              <p14:xfrm>
                <a:off x="7845388" y="6428287"/>
                <a:ext cx="146160" cy="2178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03C011C-6902-4EAC-8542-56D71CA4AE8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7841068" y="6423967"/>
                  <a:ext cx="154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87711108-FABA-4E0B-9290-E78FB05AE903}"/>
                    </a:ext>
                  </a:extLst>
                </p14:cNvPr>
                <p14:cNvContentPartPr/>
                <p14:nvPr/>
              </p14:nvContentPartPr>
              <p14:xfrm>
                <a:off x="6805348" y="5557087"/>
                <a:ext cx="1740960" cy="1897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87711108-FABA-4E0B-9290-E78FB05AE903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801028" y="5552767"/>
                  <a:ext cx="17496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C799413-D08B-4F0B-A2F2-492D596287BE}"/>
                  </a:ext>
                </a:extLst>
              </p14:cNvPr>
              <p14:cNvContentPartPr/>
              <p14:nvPr/>
            </p14:nvContentPartPr>
            <p14:xfrm>
              <a:off x="2084699" y="4878691"/>
              <a:ext cx="1006200" cy="1153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C799413-D08B-4F0B-A2F2-492D596287BE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2080379" y="4874371"/>
                <a:ext cx="1014840" cy="11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F05263-F727-43BD-8BD0-A36EDFE5BBE6}"/>
              </a:ext>
            </a:extLst>
          </p:cNvPr>
          <p:cNvGrpSpPr/>
          <p:nvPr/>
        </p:nvGrpSpPr>
        <p:grpSpPr>
          <a:xfrm>
            <a:off x="1392779" y="781171"/>
            <a:ext cx="102240" cy="138240"/>
            <a:chOff x="1392779" y="781171"/>
            <a:chExt cx="10224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D67611B-0A1A-4734-848D-8AECD125DB10}"/>
                    </a:ext>
                  </a:extLst>
                </p14:cNvPr>
                <p14:cNvContentPartPr/>
                <p14:nvPr/>
              </p14:nvContentPartPr>
              <p14:xfrm>
                <a:off x="1443179" y="781171"/>
                <a:ext cx="17280" cy="138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D67611B-0A1A-4734-848D-8AECD125DB10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38859" y="776851"/>
                  <a:ext cx="25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2567EFF-10F3-403A-AAAE-0462B4C14F70}"/>
                    </a:ext>
                  </a:extLst>
                </p14:cNvPr>
                <p14:cNvContentPartPr/>
                <p14:nvPr/>
              </p14:nvContentPartPr>
              <p14:xfrm>
                <a:off x="1392779" y="832651"/>
                <a:ext cx="102240" cy="26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2567EFF-10F3-403A-AAAE-0462B4C14F70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388459" y="828331"/>
                  <a:ext cx="1108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8B55344-D371-49B5-B696-F8054DA2A130}"/>
                  </a:ext>
                </a:extLst>
              </p14:cNvPr>
              <p14:cNvContentPartPr/>
              <p14:nvPr/>
            </p14:nvContentPartPr>
            <p14:xfrm>
              <a:off x="2271179" y="790531"/>
              <a:ext cx="116280" cy="27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8B55344-D371-49B5-B696-F8054DA2A130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2266859" y="786211"/>
                <a:ext cx="1249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BD27EE-0233-469C-9F5B-8F0285C008B8}"/>
              </a:ext>
            </a:extLst>
          </p:cNvPr>
          <p:cNvGrpSpPr/>
          <p:nvPr/>
        </p:nvGrpSpPr>
        <p:grpSpPr>
          <a:xfrm>
            <a:off x="1434899" y="1305691"/>
            <a:ext cx="303840" cy="116280"/>
            <a:chOff x="1434899" y="1305691"/>
            <a:chExt cx="30384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B2B6086-8345-4080-9E2F-35D9B20473E7}"/>
                    </a:ext>
                  </a:extLst>
                </p14:cNvPr>
                <p14:cNvContentPartPr/>
                <p14:nvPr/>
              </p14:nvContentPartPr>
              <p14:xfrm>
                <a:off x="1468019" y="1326931"/>
                <a:ext cx="13320" cy="95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B2B6086-8345-4080-9E2F-35D9B20473E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463699" y="1322611"/>
                  <a:ext cx="2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0B5972-887E-449D-93A7-05E7A7A3B30F}"/>
                    </a:ext>
                  </a:extLst>
                </p14:cNvPr>
                <p14:cNvContentPartPr/>
                <p14:nvPr/>
              </p14:nvContentPartPr>
              <p14:xfrm>
                <a:off x="1434899" y="1346731"/>
                <a:ext cx="91080" cy="22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0B5972-887E-449D-93A7-05E7A7A3B30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430579" y="1342411"/>
                  <a:ext cx="9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79ACDAD-4065-498A-B9BB-D7A511DDB2D7}"/>
                    </a:ext>
                  </a:extLst>
                </p14:cNvPr>
                <p14:cNvContentPartPr/>
                <p14:nvPr/>
              </p14:nvContentPartPr>
              <p14:xfrm>
                <a:off x="1662419" y="1305691"/>
                <a:ext cx="76320" cy="26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79ACDAD-4065-498A-B9BB-D7A511DDB2D7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658099" y="1301371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BE8897A-FE24-4CB3-A02D-2A4FEF237CD0}"/>
              </a:ext>
            </a:extLst>
          </p:cNvPr>
          <p:cNvGrpSpPr/>
          <p:nvPr/>
        </p:nvGrpSpPr>
        <p:grpSpPr>
          <a:xfrm>
            <a:off x="4778219" y="604051"/>
            <a:ext cx="290520" cy="180360"/>
            <a:chOff x="4778219" y="604051"/>
            <a:chExt cx="29052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9EA362E-722C-4435-AE5C-5DA575A88E02}"/>
                    </a:ext>
                  </a:extLst>
                </p14:cNvPr>
                <p14:cNvContentPartPr/>
                <p14:nvPr/>
              </p14:nvContentPartPr>
              <p14:xfrm>
                <a:off x="4778219" y="734731"/>
                <a:ext cx="278280" cy="49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9EA362E-722C-4435-AE5C-5DA575A88E02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4773899" y="730411"/>
                  <a:ext cx="286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A61F9F-8D77-4749-8558-75271E04DFD1}"/>
                    </a:ext>
                  </a:extLst>
                </p14:cNvPr>
                <p14:cNvContentPartPr/>
                <p14:nvPr/>
              </p14:nvContentPartPr>
              <p14:xfrm>
                <a:off x="4798739" y="672091"/>
                <a:ext cx="59400" cy="88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A61F9F-8D77-4749-8558-75271E04DFD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794419" y="667771"/>
                  <a:ext cx="68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AFB827-DBFD-49E7-973C-A9994097909E}"/>
                    </a:ext>
                  </a:extLst>
                </p14:cNvPr>
                <p14:cNvContentPartPr/>
                <p14:nvPr/>
              </p14:nvContentPartPr>
              <p14:xfrm>
                <a:off x="4871459" y="675691"/>
                <a:ext cx="54720" cy="61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AFB827-DBFD-49E7-973C-A9994097909E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867139" y="671371"/>
                  <a:ext cx="63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0D2966F-DB12-43FC-85C5-956544A81D73}"/>
                    </a:ext>
                  </a:extLst>
                </p14:cNvPr>
                <p14:cNvContentPartPr/>
                <p14:nvPr/>
              </p14:nvContentPartPr>
              <p14:xfrm>
                <a:off x="4933019" y="712771"/>
                <a:ext cx="17280" cy="69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0D2966F-DB12-43FC-85C5-956544A81D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928699" y="708451"/>
                  <a:ext cx="25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922ABE-97FC-4FEB-A989-404F843C5719}"/>
                    </a:ext>
                  </a:extLst>
                </p14:cNvPr>
                <p14:cNvContentPartPr/>
                <p14:nvPr/>
              </p14:nvContentPartPr>
              <p14:xfrm>
                <a:off x="4974059" y="646171"/>
                <a:ext cx="52920" cy="80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922ABE-97FC-4FEB-A989-404F843C5719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969739" y="641851"/>
                  <a:ext cx="61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DA2065B-EAC9-4A2F-A0DC-41B533B1A055}"/>
                    </a:ext>
                  </a:extLst>
                </p14:cNvPr>
                <p14:cNvContentPartPr/>
                <p14:nvPr/>
              </p14:nvContentPartPr>
              <p14:xfrm>
                <a:off x="5027699" y="604051"/>
                <a:ext cx="41040" cy="167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DA2065B-EAC9-4A2F-A0DC-41B533B1A05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023379" y="599731"/>
                  <a:ext cx="496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061C6EC-A2DF-46AF-A61A-4872E3BEF06F}"/>
                  </a:ext>
                </a:extLst>
              </p14:cNvPr>
              <p14:cNvContentPartPr/>
              <p14:nvPr/>
            </p14:nvContentPartPr>
            <p14:xfrm>
              <a:off x="6535019" y="5078851"/>
              <a:ext cx="2153520" cy="1491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061C6EC-A2DF-46AF-A61A-4872E3BEF06F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6530699" y="5074531"/>
                <a:ext cx="2162160" cy="14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28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Example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79742" y="867876"/>
            <a:ext cx="7469151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177" dirty="0"/>
              <a:t>IS/LM-Model:</a:t>
            </a:r>
          </a:p>
          <a:p>
            <a:r>
              <a:rPr lang="de-DE" sz="2177" dirty="0"/>
              <a:t> </a:t>
            </a:r>
          </a:p>
          <a:p>
            <a:r>
              <a:rPr lang="en-US" sz="2177" dirty="0"/>
              <a:t>C(Y)=300+0,7Y		I=100-200i		G=50	</a:t>
            </a:r>
          </a:p>
          <a:p>
            <a:r>
              <a:rPr lang="en-US" sz="2177" dirty="0"/>
              <a:t>L(</a:t>
            </a:r>
            <a:r>
              <a:rPr lang="en-US" sz="2177" dirty="0" err="1"/>
              <a:t>Y,i</a:t>
            </a:r>
            <a:r>
              <a:rPr lang="en-US" sz="2177" dirty="0"/>
              <a:t>)=2Y-1000i		M=200			P=1</a:t>
            </a:r>
            <a:endParaRPr lang="de-DE" sz="2177" dirty="0"/>
          </a:p>
          <a:p>
            <a:r>
              <a:rPr lang="en-US" sz="2177" dirty="0"/>
              <a:t> </a:t>
            </a: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simultanous</a:t>
            </a:r>
            <a:r>
              <a:rPr lang="de-DE" sz="2177" dirty="0"/>
              <a:t> </a:t>
            </a:r>
            <a:r>
              <a:rPr lang="de-DE" sz="2177" dirty="0" err="1"/>
              <a:t>equilibrium</a:t>
            </a:r>
            <a:r>
              <a:rPr lang="de-DE" sz="2177" dirty="0"/>
              <a:t> at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commodity</a:t>
            </a:r>
            <a:r>
              <a:rPr lang="de-DE" sz="2177" dirty="0"/>
              <a:t> and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market</a:t>
            </a:r>
            <a:r>
              <a:rPr lang="de-DE" sz="2177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effekt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a (</a:t>
            </a:r>
            <a:r>
              <a:rPr lang="de-DE" sz="2177" dirty="0" err="1"/>
              <a:t>c.p</a:t>
            </a:r>
            <a:r>
              <a:rPr lang="de-DE" sz="2177" dirty="0"/>
              <a:t>.) 5% </a:t>
            </a:r>
            <a:r>
              <a:rPr lang="de-DE" sz="2177" dirty="0" err="1"/>
              <a:t>increase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74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Microsoft Office PowerPoint</Application>
  <PresentationFormat>Breitbild</PresentationFormat>
  <Paragraphs>507</Paragraphs>
  <Slides>37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316</cp:revision>
  <cp:lastPrinted>2022-03-02T20:18:27Z</cp:lastPrinted>
  <dcterms:created xsi:type="dcterms:W3CDTF">2022-03-01T20:52:11Z</dcterms:created>
  <dcterms:modified xsi:type="dcterms:W3CDTF">2023-11-02T12:57:32Z</dcterms:modified>
</cp:coreProperties>
</file>