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3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notesSlides/notesSlide4.xml" ContentType="application/vnd.openxmlformats-officedocument.presentationml.notesSlide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notesSlides/notesSlide5.xml" ContentType="application/vnd.openxmlformats-officedocument.presentationml.notesSlide+xml"/>
  <Override PartName="/ppt/ink/ink582.xml" ContentType="application/inkml+xml"/>
  <Override PartName="/ppt/ink/ink583.xml" ContentType="application/inkml+xml"/>
  <Override PartName="/ppt/ink/ink584.xml" ContentType="application/inkml+xml"/>
  <Override PartName="/ppt/notesSlides/notesSlide6.xml" ContentType="application/vnd.openxmlformats-officedocument.presentationml.notesSlide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7.xml" ContentType="application/vnd.openxmlformats-officedocument.presentationml.notesSlide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notesSlides/notesSlide10.xml" ContentType="application/vnd.openxmlformats-officedocument.presentationml.notesSlide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notesSlides/notesSlide11.xml" ContentType="application/vnd.openxmlformats-officedocument.presentationml.notesSlide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notesSlides/notesSlide12.xml" ContentType="application/vnd.openxmlformats-officedocument.presentationml.notesSlide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notesSlides/notesSlide13.xml" ContentType="application/vnd.openxmlformats-officedocument.presentationml.notesSlide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372" r:id="rId2"/>
    <p:sldId id="405" r:id="rId3"/>
    <p:sldId id="1472" r:id="rId4"/>
    <p:sldId id="300" r:id="rId5"/>
    <p:sldId id="614" r:id="rId6"/>
    <p:sldId id="793" r:id="rId7"/>
    <p:sldId id="617" r:id="rId8"/>
    <p:sldId id="1480" r:id="rId9"/>
    <p:sldId id="795" r:id="rId10"/>
    <p:sldId id="796" r:id="rId11"/>
    <p:sldId id="805" r:id="rId12"/>
    <p:sldId id="806" r:id="rId13"/>
    <p:sldId id="807" r:id="rId14"/>
    <p:sldId id="808" r:id="rId15"/>
    <p:sldId id="799" r:id="rId16"/>
    <p:sldId id="800" r:id="rId17"/>
    <p:sldId id="801" r:id="rId18"/>
    <p:sldId id="802" r:id="rId19"/>
    <p:sldId id="803" r:id="rId20"/>
    <p:sldId id="1473" r:id="rId21"/>
    <p:sldId id="1474" r:id="rId22"/>
    <p:sldId id="551" r:id="rId23"/>
    <p:sldId id="552" r:id="rId24"/>
    <p:sldId id="1479" r:id="rId25"/>
    <p:sldId id="304" r:id="rId26"/>
    <p:sldId id="1478" r:id="rId27"/>
    <p:sldId id="571" r:id="rId28"/>
    <p:sldId id="572" r:id="rId29"/>
    <p:sldId id="299" r:id="rId30"/>
    <p:sldId id="804" r:id="rId31"/>
    <p:sldId id="593" r:id="rId32"/>
    <p:sldId id="1475" r:id="rId33"/>
    <p:sldId id="1476" r:id="rId34"/>
    <p:sldId id="1477" r:id="rId35"/>
    <p:sldId id="592" r:id="rId36"/>
    <p:sldId id="317" r:id="rId37"/>
    <p:sldId id="307" r:id="rId3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12588,'0'0'9801,"50"18"-8071,2-18-481,6 0-865,-1 0-320,-1 1-96,-11 3-1345,-3 1-1986,-15-4-2787,-4-1-3715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13357,'0'0'12721,"-9"2"-12513,-2 1-193,0 0-1,1 0 1,-1 1-1,-13 7 1,22-10-19,0 0 1,-1 1 0,1-1-1,0 0 1,0 1 0,-1 0-1,1-1 1,1 1 0,-1 0 0,0 0-1,0 0 1,1 0 0,-1 0-1,1 0 1,-1 1 0,1-1-1,0 0 1,0 1 0,0-1 0,0 1-1,1-1 1,-1 1 0,1-1-1,-1 1 1,1 0 0,0-1-1,0 1 1,0-1 0,1 4 0,0-5-6,-1 1 1,1-1 0,0 1 0,0-1 0,0 0 0,0 1 0,1-1 0,-1 0 0,0 0 0,0 0 0,1 0-1,-1 0 1,0 0 0,1 0 0,-1-1 0,1 1 0,-1 0 0,1-1 0,0 1 0,-1-1 0,1 0 0,-1 0 0,1 1-1,2-1 1,48 2-505,-42-2 289,12-1-313,-11 1 372,0-1 0,0 1 1,-1 1-1,1 0 0,0 1 1,11 3-1,-19-5 182,-1 1 0,0 0 0,0 1 0,0-1 0,0 0 0,1 1 0,-1-1 1,-1 1-1,1-1 0,0 1 0,0 0 0,-1 0 0,1 0 0,-1 0 0,1 0 0,-1 0 0,0 0 0,0 0 0,0 1 1,0-1-1,0 0 0,-1 1 0,1-1 0,-1 1 0,1-1 0,-1 1 0,0-1 0,0 0 0,0 1 0,0-1 0,-1 1 0,0 3 1,0 1 4,-1 1 1,0 0-1,-1-1 1,1 0-1,-2 0 1,1 0 0,-1 0-1,0 0 1,0 0-1,-1-1 1,-8 10 0,10-13-422,0-1 0,1 1 1,-1-1-1,-1 0 0,1 1 1,0-2-1,0 1 0,-1 0 1,-4 1-1,-7-1-4865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85 13453,'1'-8'3080,"-1"7"-3043,1-4 540,0 0-1,-1 1 1,0-1 0,0 1 0,0-1 0,0 0-1,-1 1 1,0-1 0,-1-5 0,1 8-405,0 1 1,-1-1-1,1 0 1,0 1-1,0-1 1,-1 1-1,1 0 1,-1-1 0,0 1-1,1 0 1,-1 0-1,0 0 1,0 0-1,1 0 1,-1 1-1,0-1 1,0 0-1,0 1 1,0 0 0,0-1-1,0 1 1,0 0-1,0 0 1,0 0-1,0 0 1,0 0-1,0 1 1,0-1-1,-2 1 1,-1 0-148,1 0 0,-1 0 0,1 1 0,0 0 0,0-1 0,0 1 0,-1 1 1,2-1-1,-1 1 0,0-1 0,0 1 0,1 0 0,0 0 0,-1 1 0,1-1 0,1 1 0,-1-1 0,0 1 0,1 0 0,0 0 0,0 0 0,0 1 0,0-1 1,1 0-1,-2 6 0,-2 7-25,1 0 0,1 1-1,0 0 1,1-1 0,1 23 0,0-37 14,1 0 0,0 1-1,1-1 1,-1 0-1,0 0 1,1 1 0,0-1-1,0 0 1,0 0-1,0 0 1,0 0 0,1 0-1,-1 0 1,1 0-1,0 0 1,0-1 0,0 1-1,0-1 1,0 1 0,0-1-1,6 4 1,-5-4-19,0-1 0,1 0 0,-1 0 0,0 0 0,1 0 0,-1 0 1,1-1-1,-1 0 0,1 1 0,-1-1 0,1-1 0,-1 1 0,1 0 0,-1-1 1,0 0-1,1 0 0,-1 0 0,0 0 0,1 0 0,-1-1 0,3-1 1,7-4-295,-1-1 0,0 0 0,-1-1 0,0 0 0,0-1 1,-1 0-1,0-1 0,0 0 0,10-17 0,-12 15-1000,0 1 0,-1-1 0,-1 0-1,0 0 1,6-22 0,-3-12-5193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11979,'0'0'4479,"-4"8"-2819,2-4-1609,-1-1 0,1 1 0,1-1 0,-1 1 0,0-1 0,1 1 0,0 0 0,0 0 0,0 0 0,0 0-1,1 0 1,0 0 0,-1 0 0,1 0 0,1 0 0,-1-1 0,1 1 0,-1 0 0,1 0 0,0 0-1,0 0 1,1 0 0,-1-1 0,1 1 0,0-1 0,0 1 0,3 3 0,26 44 1126,29 63 0,-45-83-478,-13-27-641,0 1-1,1-1 0,-1 0 0,1 0 0,0 0 1,0 0-1,1 0 0,-1-1 0,6 5 0,-8-7-49,1-1-1,-1 1 0,0 0 1,0-1-1,1 1 0,-1-1 0,0 0 1,1 1-1,-1-1 0,1 0 1,-1 0-1,0 0 0,1 0 0,-1 0 1,0 0-1,1 0 0,-1 0 1,1-1-1,-1 1 0,0-1 0,0 1 1,1-1-1,-1 1 0,0-1 1,0 0-1,1 1 0,-1-1 0,0 0 1,0 0-1,0 0 0,0 0 1,0 0-1,0 0 0,0 0 0,-1 0 1,1 0-1,1-3 0,4-5-29,-1-1 0,0 0 0,0-1-1,-1 1 1,0-1 0,4-19 0,11-31-180,-19 61 218,0 0 0,1 0 1,-1-1-1,0 1 0,0 0 1,1 0-1,-1 0 1,0-1-1,0 1 0,1 0 1,-1 0-1,0 0 1,0 0-1,1-1 0,-1 1 1,0 0-1,1 0 1,-1 0-1,0 0 0,0 0 1,1 0-1,-1 0 1,0 0-1,1 0 0,-1 0 1,0 0-1,1 0 1,-1 0-1,0 0 0,1 0 1,-1 0-1,0 0 1,0 1-1,1-1 0,-1 0 1,0 0-1,1 0 0,-1 0 1,0 1-1,0-1 1,1 0-1,-1 0 0,0 0 1,0 1-1,0-1 1,1 0-1,-1 1 0,0-1 1,0 0-1,0 0 1,0 1-1,0-1 0,0 0 1,0 1-1,1-1 1,-1 0-1,0 1 0,0-1 1,0 1-1,13 26 333,-9-20-235,13 29 283,-10-21 58,0-1 0,17 27 0,-24-40-447,1-1 0,-1 1 0,1 0 0,-1-1-1,1 1 1,-1 0 0,1-1 0,-1 1 0,1-1 0,-1 1 0,1-1 0,0 1 0,-1-1 0,1 0 0,0 1 0,0-1 0,-1 0-1,1 1 1,0-1 0,0 0 0,-1 0 0,1 0 0,0 0 0,0 0 0,0 0 0,-1 0 0,1 0 0,0 0 0,0 0 0,-1 0 0,1 0-1,0 0 1,0-1 0,-1 1 0,1 0 0,0-1 0,0 1 0,-1 0 0,1-1 0,0 1 0,-1-1 0,1 1 0,-1-1 0,1 0-1,-1 1 1,1-1 0,-1 1 0,1-1 0,0-1 0,22-41-2429,-19 33 858,12-20-3407,0-1-3256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81 362 16432,'0'0'2525,"-8"1"-128,5-1-2313,0 0 0,0 0 1,1 0-1,-1 0 0,0 0 1,1 1-1,-1-1 0,0 1 1,1 0-1,-1 0 0,0 0 1,1 0-1,-1 0 0,1 0 1,0 1-1,-1 0 0,1-1 1,0 1-1,0 0 0,0 0 1,0 0-1,0 0 1,1 0-1,-1 0 0,1 1 1,-1-1-1,1 0 0,0 1 1,0-1-1,0 1 0,0 0 1,0-1-1,1 1 0,-2 5 1,1 1-41,1 1 0,0-1 0,0 0 0,0 1 0,3 10 0,-3-19-29,0 1 1,0-1-1,1 0 1,-1 1-1,0-1 0,1 0 1,-1 0-1,1 0 1,-1 1-1,1-1 1,-1 0-1,1 0 0,0 0 1,0 0-1,-1 0 1,1 0-1,0 0 1,0 0-1,0-1 0,0 1 1,0 0-1,0 0 1,0-1-1,0 1 1,1-1-1,-1 1 0,0-1 1,0 1-1,0-1 1,1 0-1,-1 0 1,0 1-1,0-1 0,1 0 1,-1 0-1,0 0 1,1 0-1,-1-1 1,0 1-1,0 0 0,1 0 1,-1-1-1,0 1 1,0-1-1,0 1 1,1-1-1,-1 0 0,0 1 1,1-2-1,3-2-52,0 0 0,-1 0-1,1 0 1,-1 0 0,0-1 0,0 1-1,-1-1 1,0 0 0,1 0 0,-2-1-1,1 1 1,0 0 0,-1-1-1,3-11 1,-1 2-96,0-1 1,-1 0-1,-1 1 0,1-26 1,-4 59 207,0-3 140,1-1 0,0 1 0,5 26 0,-5-39-196,0 0 1,0 0-1,1 0 0,-1 0 1,1 0-1,-1 0 1,1 0-1,0 0 0,0 0 1,0-1-1,0 1 1,0 0-1,0-1 0,0 1 1,1 0-1,-1-1 1,1 1-1,-1-1 0,1 0 1,-1 0-1,1 1 1,0-1-1,-1 0 0,1 0 1,0-1-1,0 1 1,0 0-1,0-1 1,0 1-1,0-1 0,0 1 1,0-1-1,0 0 1,0 0-1,3 0 0,0-1 5,-1-1-1,0 1 0,0-1 0,1 0 0,-1 0 1,-1 0-1,1-1 0,0 1 0,0-1 1,-1 0-1,0 0 0,1 0 0,2-5 0,43-55-484,-33 40 10,-7 11 194,48-57-1776,-53 65 1956,-1 1-1,1-1 1,0 1-1,0-1 1,1 1 0,-1 1-1,0-1 1,1 1-1,0-1 1,0 1 0,0 0-1,-1 1 1,11-2-1,-14 2 96,0 1 0,0 0 1,0 1-1,1-1 0,-1 0 0,0 0 0,0 0 0,0 1 0,0-1 0,0 0 0,0 1 1,0-1-1,0 1 0,0 0 0,0-1 0,0 1 0,0 0 0,0-1 0,0 1 0,-1 0 0,1 0 1,0 0-1,0 0 0,0 1 0,12 31 502,0 0 315,-13-32-774,1 0 0,0 0 0,0 0 0,-1 0 0,1 0-1,0 0 1,0 0 0,0 0 0,0-1 0,0 1 0,0 0 0,0-1 0,0 1 0,0 0-1,0-1 1,1 0 0,-1 1 0,0-1 0,0 1 0,1-1 0,-1 0 0,2 0 0,0 0-30,-1-1 1,0 1 0,0-1 0,0 0 0,0 0 0,0 0 0,0 0-1,0 0 1,0 0 0,0-1 0,0 1 0,-1-1 0,1 1-1,-1-1 1,1 1 0,-1-1 0,2-2 0,25-38-63,-23 33-10,18-34-2147,31-85-1,-54 132 2297,-2 26 1147,5-24-673,7-17-408,5-20-173,-13 24-235,1 1-1,-1 0 1,1 0-1,1 0 1,-1 0-1,1 1 1,0-1-1,0 1 1,1 0-1,-1 0 1,10-7-1,-10 50 1052,-5-2-319,-1-26-279,2 0 1,-1 1-1,1-1 0,1 0 0,0 1 0,0-1 1,1 0-1,0 0 0,6 14 0,-8-23-297,1 0 0,0 0 0,-1 0-1,1 0 1,0 0 0,0 0 0,0 0-1,0 0 1,0-1 0,0 1 0,0 0 0,0 0-1,0-1 1,0 1 0,0-1 0,1 1-1,-1-1 1,0 0 0,0 1 0,2-1 0,-2 0-61,-1 0 0,1 0 1,0 0-1,-1 0 0,1 0 1,-1 0-1,1-1 0,0 1 1,-1 0-1,1 0 0,-1-1 1,1 1-1,-1 0 0,1-1 1,-1 1-1,1 0 0,-1-1 1,1 1-1,-1-1 0,0 1 1,1-1-1,-1 1 0,1-1 1,-1 1-1,0-1 0,0 1 1,1-2-1,4-13-5109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9513,'0'0'13389,"16"49"-24568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66 354 10954,'0'-9'2541,"0"4"-2178,-1-45 4354,1 48-4533,0 1 0,0-1-1,0 0 1,0 1 0,0-1 0,-1 1 0,1-1-1,-1 1 1,1-1 0,-1 1 0,0-1 0,1 1-1,-1-1 1,0 1 0,0 0 0,0 0 0,0-1-1,0 1 1,0 0 0,0 0 0,-1 0 0,1 0-1,0 0 1,0 0 0,-1 1 0,1-1 0,-1 0-1,-2 0 1,3 1-166,0 1-1,0-1 0,-1 1 0,1 0 1,0 0-1,0-1 0,0 1 1,0 0-1,0 0 0,0 0 1,0 0-1,0 0 0,0 0 0,1 1 1,-1-1-1,0 0 0,1 0 1,-1 0-1,1 1 0,-1-1 1,1 0-1,0 1 0,-1-1 0,1 3 1,-8 39 158,5-22-177,-4 67-6,6-80 8,1-1-1,1 1 0,-1-1 0,1 0 1,1 1-1,-1-1 0,1 0 0,6 14 1,-7-19-20,1 1 0,0-1 1,0 0-1,0 1 0,0-1 1,0 0-1,0 0 0,1-1 1,-1 1-1,1 0 1,-1-1-1,1 0 0,0 1 1,-1-1-1,4 1 0,51 10-861,-4 0 190,-42-7 633,0 1 0,0 0 0,-1 1 0,0 0 0,0 0 0,-1 1 1,0 0-1,0 1 0,-1 0 0,0 0 0,10 16 0,-13-17 107,0 0 1,0 0-1,-1 0 1,-1 0 0,0 1-1,0-1 1,0 1-1,-1 0 1,0 0-1,-1 0 1,0 0-1,0 0 1,-1 0 0,0 0-1,-1 0 1,-2 12-1,2-18-2,1-1 1,-1 0-1,0 1 0,0-1 0,0 0 1,-1 0-1,1 0 0,0 0 0,-1 0 1,1 0-1,-1 0 0,0 0 0,0-1 1,1 1-1,-1-1 0,0 1 0,0-1 1,-1 0-1,1 0 0,0 0 0,0 0 1,-1 0-1,1 0 0,0 0 0,-1-1 0,1 1 1,-1-1-1,1 0 0,-1 0 0,1 0 1,0 0-1,-1 0 0,1 0 0,-1-1 1,1 1-1,-1-1 0,1 0 0,0 0 1,0 0-1,-1 0 0,1 0 0,0 0 1,0 0-1,0-1 0,0 1 0,0-1 0,0 1 1,1-1-1,-1 0 0,0 0 0,1 0 1,-1 0-1,1 0 0,-1-2 0,-5-12-36,0 0 0,2 0-1,0 0 1,1-1 0,0 1-1,1-1 1,1 0 0,1 0 0,1 0-1,0 0 1,4-25 0,2-4-22,3 0 1,28-87 0,-17 78-1,-11 32 3,0-1-1,5-28 1,-15 64 4,0 0 1,0 1 0,2-1-1,-1 0 1,2 0 0,2 15-1,-3-26 21,-1 0 0,1 0-1,0-1 1,-1 1 0,1 0-1,0 0 1,0-1-1,0 1 1,0-1 0,-1 1-1,1-1 1,0 1-1,0-1 1,0 0 0,0 1-1,0-1 1,0 0-1,0 0 1,0 0 0,0 0-1,0 1 1,0-1-1,0-1 1,0 1 0,0 0-1,0 0 1,0 0 0,0 0-1,0-1 1,0 1-1,0-1 1,0 1 0,0-1-1,0 1 1,0-1-1,0 1 1,0-2 0,33-25 348,14-38-124,-37 48-184,1 1 1,0 0-1,1 0 1,25-22-1,-37 38-53,0-1 1,0 1-1,0-1 1,0 1-1,-1-1 0,1 1 1,0 0-1,0-1 0,0 1 1,0 0-1,0 0 1,0 0-1,0 0 0,0 0 1,0 0-1,0 0 1,0 0-1,0 0 0,0 0 1,0 0-1,0 1 1,0-1-1,0 0 0,0 1 1,0-1-1,0 1 0,-1-1 1,1 1-1,0-1 1,0 1-1,0-1 0,-1 1 1,1 0-1,0 0 1,-1-1-1,1 1 0,-1 0 1,1 0-1,0 1 1,23 44 240,-18-31-190,-5-12-27,1 0 1,-1 0-1,1-1 1,0 1-1,0 0 0,0-1 1,1 1-1,-1-1 1,0 0-1,1 0 1,-1 0-1,1 0 1,0 0-1,0 0 0,0-1 1,5 3-1,-6-4-5,0 0 0,0 0 0,0 1 0,0-1 0,0 0 0,0-1 0,0 1 0,0 0 0,0-1 0,0 1 0,0-1 0,0 1 0,-1-1 0,1 0 0,0 0 0,0 0 0,-1 0 0,1 0 0,0 0 0,-1 0 0,1-1 0,-1 1 0,0 0 0,1-1 0,-1 1 0,0-1 0,0 0 0,1-2 0,9-12-395,-1-1 0,0-1 0,-2 0 0,12-33 1,-12 7-3827,-7 0-3904,-6 17-2080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63 5285,'0'0'21364,"-45"-21"-20147,45 16-832,0-3-449,11 0-801,1-1-2018,-1-2-4452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9449,'0'0'12150,"-9"-1"-10399,6 1-1658,-1 0 0,1-1-1,0 1 1,-1 1 0,1-1-1,-1 0 1,1 1 0,0 0 0,-1 0-1,1 0 1,0 0 0,0 0-1,0 1 1,-6 2 0,5 0-69,-1 0-1,1 0 1,-1 0 0,1 1 0,0-1-1,1 1 1,-1 0 0,1 0 0,-4 9-1,4-9-31,0 0 0,1 0 0,0 1 0,0-1 0,0 1 0,1-1 0,-1 1 0,1 0 0,0 7 0,25-36-317,-17 11 327,-4 5-7,1 1 1,0 0 0,0 0-1,1 0 1,8-9 0,-12 14-4,0 0 1,0 1 0,1-1-1,-1 0 1,0 0-1,0 1 1,0-1 0,1 1-1,-1-1 1,0 1 0,0 0-1,1-1 1,-1 1-1,0 0 1,1 0 0,-1 0-1,1 0 1,-1 0 0,0 0-1,1 0 1,-1 0-1,0 1 1,1-1 0,-1 1-1,0-1 1,0 1-1,1-1 1,-1 1 0,0-1-1,0 1 1,0 0 0,0 0-1,0 0 1,0 0-1,0 0 1,0 0 0,1 2-1,9 9 0,-2 0 0,0 1 0,-1 0 0,0 1 0,10 24 0,26 77 222,-43-110-198,42 138 807,-39-124-450,0 0-1,-2 0 1,0 1-1,-1-1 1,-3 33 0,2-50-357,-1 0 1,1 0 0,0 1-1,-1-1 1,1 0-1,-1 0 1,0 0 0,0 0-1,0-1 1,0 1-1,0 0 1,0 0 0,0 0-1,0-1 1,-1 1-1,1 0 1,-1-1 0,1 0-1,-1 1 1,0-1-1,1 0 1,-3 2 0,1-2 2,-1 0 0,1 0 0,0 0 1,-1-1-1,1 1 0,0-1 0,-1 0 1,1 0-1,0 0 0,-1 0 0,1 0 1,-7-2-1,3 0 56,0 0 1,0 0-1,0-1 0,1 0 1,-1 0-1,1 0 1,-1-1-1,1 0 0,0 0 1,0-1-1,1 1 0,-8-9 1,10 8-11,0 0 0,0 0 0,0-1 1,1 1-1,0 0 0,0-1 0,0 0 0,1 1 1,0-1-1,0 0 0,0 0 0,1 0 0,0 0 1,0 1-1,1-1 0,-1 0 0,1 0 0,0 0 1,1 1-1,-1-1 0,1 0 0,0 1 0,1 0 1,5-11-1,7-8-394,1 1 0,0 0-1,38-39 1,-39 46-262,-1 0-265,27-30-3217,-14 14-1546,13-16-9345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14862,'0'0'7773,"-5"12"-6022,-1 9-1216,0 1 0,2 0 0,0 0 0,1 0 1,1 0-1,2 0 0,2 40 0,-1-60-513,-1 0 0,0 0 0,1 0 0,0 0 0,-1-1-1,1 1 1,0 0 0,0 0 0,0 0 0,0-1 0,0 1 0,0-1 0,0 1 0,0-1 0,1 1-1,-1-1 1,1 1 0,-1-1 0,1 0 0,0 0 0,3 2 0,-2-2-3,1 0 0,-1 0-1,0-1 1,1 1 0,-1-1 0,1 0 0,0 0 0,-1 0 0,1 0 0,-1-1 0,5-1 0,7-2-12,0 0 1,-1-2 0,0 0 0,19-11 0,-27 14-21,73-35-932,-73 35 829,0 1 0,1 0 0,-1 1 0,1-1 0,-1 1 0,1 1 0,0-1 1,-1 1-1,1 0 0,0 0 0,6 2 0,-10-1 143,-1 1 0,0-1 0,1 0 0,-1 1 0,0 0 0,0-1 0,0 1 0,0 0 0,0 0 1,-1 0-1,1 0 0,0 1 0,-1-1 0,0 0 0,1 1 0,-1-1 0,0 1 0,0-1 0,-1 1 0,1-1 1,0 1-1,-1 0 0,0-1 0,1 1 0,-1 0 0,0-1 0,0 1 0,-1 3 0,1 1 114,0 0 0,-1 0-1,1-1 1,-2 1 0,1 0-1,-1 0 1,1-1 0,-2 1-1,1-1 1,-5 8-1,1-7-65,0 0 0,0 0 0,-1-1 0,0 0 0,0 0 0,0 0 0,-1-1 0,0 0 0,0-1 0,0 0 0,-1 0 0,1-1 0,-1 0 0,0 0 0,0-1 0,0 0 0,0-1 0,0 1 0,0-2 0,0 0 0,-18-1 0,25 0-210,0 1 0,0 0-1,0-1 1,0 0 0,0 1-1,1-1 1,-1 0 0,0 0 0,0 0-1,1 0 1,-1 0 0,1 0 0,-1 0-1,1-1 1,0 1 0,-1-1 0,1 1-1,0-1 1,0 1 0,0-1 0,0 0-1,0 1 1,0-1 0,0 0 0,1 0-1,-1 0 1,1 0 0,-1 0 0,1 1-1,0-1 1,0 0 0,0-4 0,0 3-538,0 0 0,1-1 1,-1 1-1,1 0 1,0 0-1,0 0 0,0 0 1,0 0-1,0 0 0,1 0 1,-1 0-1,1 0 1,0 0-1,0 1 0,0-1 1,0 1-1,1-1 1,4-3-1,20-10-8007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66 8360,'0'0'17382,"-2"9"-17276,-2 32-20,4-40-81,0 0 0,0 0 0,0 0 0,0 1 1,0-1-1,0 0 0,1 0 0,-1 0 0,1 0 0,-1 0 0,1 0 1,-1 0-1,1 0 0,-1 0 0,1 0 0,0 0 0,-1 0 0,1 0 1,0-1-1,0 1 0,0 0 0,0 0 0,0-1 0,0 1 0,0-1 1,0 1-1,0-1 0,0 1 0,0-1 0,0 1 0,0-1 0,0 0 1,1 0-1,-1 0 0,0 0 0,0 0 0,0 0 0,0 0 0,0 0 0,1 0 1,-1 0-1,0 0 0,0-1 0,2 0 0,1 0 23,1 0 1,-1 0-1,1 0 0,-1-1 1,0 0-1,1 0 0,-1 0 0,6-5 1,-3-1-3,0-1 1,-1 0 0,0 0-1,0-1 1,-1 1 0,-1-1 0,1 0-1,-2-1 1,1 1 0,2-17-1,12 109-309,-4-4 738,4-1 1,3-1-1,51 124 0,-65-186-461,0 1 0,-2 0 0,0 1 0,-1-1 0,0 1 0,-1 0 1,-1 0-1,0 0 0,-2 21 0,0-35 49,0 0 1,0 0-1,0-1 0,-1 1 1,1 0-1,-1 0 0,0-1 1,1 1-1,-1 0 0,0-1 1,0 1-1,0-1 0,0 1 1,0-1-1,0 0 0,-1 1 1,1-1-1,0 0 0,-1 0 1,1 0-1,-1 0 0,1 0 1,-1 0-1,1 0 0,-1 0 1,0-1-1,0 1 0,1 0 1,-1-1-1,0 0 0,0 1 1,1-1-1,-1 0 0,0 0 1,0 0-1,0 0 0,1 0 1,-1-1-1,0 1 0,0 0 1,0-1-1,1 1 0,-3-2 1,-3 0 76,0 0 1,0-1-1,0 0 1,1 0-1,-1 0 1,1-1 0,0 0-1,0 0 1,-8-8-1,4 1-229,0-1 1,1 0-1,0 0 0,1-1 0,0 0 0,2 0 0,-1-1 1,1 0-1,1 0 0,1-1 0,0 1 0,1-1 0,0 0 0,1 0 1,1 0-1,0 0 0,3-28 0,-1 36 45,1 0-1,0-1 0,0 2 1,0-1-1,1 0 1,0 0-1,1 1 0,-1 0 1,1-1-1,0 1 1,1 1-1,7-9 1,7-5-3211,43-33 0,-50 42 1375,34-26-7330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308 304 9257,'0'0'7046,"2"-8"-4088,-1 5-2825,0 1 1,0-1-1,-1 1 1,1-1-1,-1 0 1,1 1-1,-1-1 1,0 0-1,0 1 0,0-1 1,-1 1-1,1-1 1,0 0-1,-1 1 1,0-1-1,0 1 1,0-1-1,0 1 1,0-1-1,0 1 1,0 0-1,-1 0 0,1-1 1,-1 1-1,0 0 1,0 0-1,1 1 1,-1-1-1,0 0 1,-1 1-1,1-1 1,0 1-1,0-1 0,-1 1 1,1 0-1,-1 0 1,-3-1-1,-7-2-138,0 0 1,0 1-1,0 0 0,-1 1 0,0 1 0,1 0 0,-1 0 0,-26 4 0,34-2 32,0 0 0,0 0-1,0 0 1,0 1 0,0 0 0,0 0-1,0 1 1,1-1 0,-1 1 0,1 1-1,0-1 1,-1 1 0,2 0 0,-1 0 0,0 0-1,1 0 1,0 1 0,0 0 0,0 0-1,1 0 1,-5 8 0,7-11-5,1-1-1,-1 0 1,0 0 0,1 1-1,-1-1 1,1 0-1,-1 1 1,1-1 0,0 1-1,0-1 1,-1 1 0,1-1-1,0 1 1,0-1 0,1 0-1,-1 1 1,0-1 0,0 1-1,1-1 1,-1 0 0,1 1-1,-1-1 1,1 1 0,-1-1-1,1 0 1,0 0 0,0 0-1,1 2 1,1-1 15,-1 0-1,1 0 1,0 0-1,0-1 1,0 0-1,0 1 1,0-1-1,0 0 1,1-1-1,-1 1 1,0 0-1,4-1 1,10 1 102,-1-1 0,1 0 0,0-1 1,18-5-1,-19 2-100,-1 0-1,0-1 1,0-1 0,-1-1 0,1 0 0,-1-1-1,-1 0 1,0-1 0,21-19 0,-29 23-18,0 0 0,0 0 0,0-1 0,-1 1 0,0-1 1,0 0-1,0-1 0,-1 1 0,0 0 0,4-12 0,-6 13-5,0 1-1,-1-1 1,1 1-1,-1-1 0,0 1 1,0-1-1,-1 1 0,1-1 1,-1 1-1,0-1 1,0 1-1,0 0 0,-1-1 1,0 1-1,1 0 1,-1 0-1,-1 0 0,-2-4 1,0 1-29,-1 1 0,0 0 0,0 0 0,0 0 0,-1 1 0,0 0 1,0 1-1,0-1 0,0 1 0,-1 0 0,0 1 0,0 0 0,0 0 0,0 1 0,0 0 1,0 0-1,-12 0 0,12 1-9,0 0 0,1 1 0,-1 0 1,1 0-1,-1 1 0,1 0 0,-1 0 1,1 1-1,-1 0 0,1 0 0,0 1 1,0-1-1,0 2 0,0-1 0,1 1 1,-1 0-1,1 0 0,0 1 0,-8 7 0,4 5-1502,10-16 1394,0-1 0,0 0 0,0 1 0,0-1 0,0 1 0,0-1 0,0 1 0,0-1 0,0 0 0,0 1 0,0-1 0,0 1 0,0-1 0,0 0 0,1 1 0,-1-1 0,0 1 0,0-1 0,1 0 0,-1 1 0,0-1 0,0 0 0,1 1 0,-1-1 0,0 0 0,1 0 0,-1 1 0,0-1 0,1 0 0,-1 0 0,1 0 0,-1 1 0,0-1 0,1 0 0,-1 0 0,1 0 0,-1 0 0,0 0 0,1 0 0,-1 0 0,1 0 0,-1 0 0,1 0 0,18 1-5902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150 119 9705,'0'0'16741,"-9"-2"-15967,-5 0-289,-1 0 0,1 1 0,0 1 0,0 1 0,-26 4 0,39-6-483,0 1 1,0 0-1,0 0 1,-1 0-1,1 0 1,0 0-1,0 1 1,0-1-1,0 0 1,0 0-1,0 1 1,0-1-1,0 0 1,0 1 0,0-1-1,0 1 1,0 0-1,1-1 1,-1 1-1,0-1 1,0 1-1,0 0 1,1 0-1,-1 0 1,0 0-1,1-1 1,-1 1-1,1 0 1,-1 0-1,1 0 1,-1 0-1,1 0 1,0 0-1,-1 0 1,1 0-1,0 0 1,0 0-1,0 1 1,0-1-1,0 0 1,0 0-1,0 0 1,0 0-1,0 0 1,0 0-1,1 2 1,0 7-36,-2 16 21,0-8-2,2 0 1,-1 0-1,5 22 1,-4-36 10,0 0 1,0 1 0,0-1-1,1 0 1,0 0-1,0 0 1,0 0 0,0 0-1,0 0 1,1 0-1,-1-1 1,1 1 0,0-1-1,1 0 1,-1 0-1,0 0 1,1 0 0,3 2-1,-5-4 6,0 0 1,0 0-1,-1 0 1,1-1-1,0 1 0,0 0 1,0-1-1,0 0 0,0 1 1,0-1-1,0 0 0,0 0 1,0 0-1,0 0 0,0-1 1,0 1-1,0 0 0,0-1 1,0 1-1,0-1 1,-1 0-1,1 0 0,0 1 1,0-1-1,-1 0 0,1-1 1,0 1-1,-1 0 0,1 0 1,-1-1-1,0 1 0,1-1 1,-1 1-1,0-1 0,0 0 1,0 1-1,0-1 0,0 0 1,1-3-1,4-8 39,0-1-1,-1 0 1,0-1-1,3-15 1,-6 19-21,27-157 203,-29 167-224,0 0-1,0 0 1,1 0-1,-1 1 1,0-1-1,0 0 1,0 0-1,1 0 1,-1 1-1,0-1 1,1 0-1,-1 0 0,0 1 1,1-1-1,-1 0 1,1 1-1,-1-1 1,1 0-1,0 1 1,-1-1-1,1 1 1,0-1-1,-1 1 1,1-1-1,0 1 1,0-1-1,-1 1 0,1 0 1,0-1-1,0 1 1,1 0-1,0 0-4,-1 1 0,0 0 0,1 0 0,-1 0 0,1-1 0,-1 1 0,0 1 0,0-1 0,0 0 0,0 0 0,0 0 0,0 1 0,0-1-1,2 3 1,23 53-254,-25-55 252,-1-1 0,0 1 0,1 0 0,-1-1 0,1 1 0,0-1 1,-1 1-1,1-1 0,0 1 0,0-1 0,0 1 0,0-1 0,0 0 0,0 0 0,0 1 0,0-1 0,1 0 0,-1 0 0,0 0 0,1 0 1,1 0-1,-1-1 7,0 0 1,-1 0 0,1-1-1,0 1 1,0-1 0,-1 1-1,1-1 1,0 0-1,-1 0 1,1 0 0,-1 0-1,1 0 1,-1 0 0,0 0-1,1 0 1,-1 0 0,0-1-1,0 1 1,0-1 0,2-1-1,18-23-39,33-35-791,-49 56 762,0 0 0,0 1 0,0 0 0,1 0 0,-1 0 0,1 1 1,0-1-1,1 1 0,6-2 0,-12 5 84,0 0-1,0 0 1,0 0 0,0 0-1,0 0 1,0 1-1,0-1 1,0 0 0,0 0-1,0 1 1,0-1 0,0 1-1,-1-1 1,1 1-1,0-1 1,0 1 0,0-1-1,0 1 1,-1 0 0,1 0-1,0-1 1,-1 1-1,1 0 1,0 0 0,-1 0-1,1 0 1,-1-1 0,0 1-1,1 0 1,-1 0-1,0 0 1,1 0 0,-1 0-1,0 0 1,0 0 0,0 0-1,0 0 1,0 2-1,4 53 943,-3-42-737,9 25 140,-10-38-348,0-1 0,0 1 1,0-1-1,1 1 0,-1-1 1,0 0-1,1 1 0,-1-1 1,0 1-1,1-1 0,-1 0 1,0 1-1,1-1 0,-1 0 1,1 1-1,-1-1 0,0 0 1,1 0-1,-1 1 0,1-1 1,-1 0-1,1 0 0,-1 0 1,1 0-1,0 0 0,0 0 12,0-1-1,0 1 0,0-1 0,0 1 0,0-1 0,-1 1 0,1-1 0,0 0 0,0 0 0,-1 1 0,1-1 0,0 0 0,-1 0 0,1 0 0,-1 0 0,1 0 0,-1 1 0,1-3 0,16-36 239,-13 27-304,1 0-1,0 1 0,10-17 0,-14 28-56,-1-1 0,1 1 1,-1-1-1,1 0 0,0 1 0,-1-1 0,1 1 0,-1-1 0,1 1 0,0-1 0,0 1 0,-1 0 0,1-1 1,0 1-1,0 0 0,-1 0 0,1 0 0,0-1 0,0 1 0,-1 0 0,2 0 0,0 0-395,-1 0 1,0 1-1,0-1 0,0 0 0,0 1 0,1-1 0,-1 1 0,0-1 0,0 1 1,0-1-1,0 1 0,0 0 0,0-1 0,0 1 0,0 0 0,0 0 1,-1 0-1,1 0 0,1 1 0,3 8-6511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9321,'0'0'9283,"8"5"-6742,-5-4-2373,-2 1-27,1 0 1,0-1-1,0 1 0,0-1 0,0 0 1,0 0-1,0 0 0,1 0 0,-1 0 1,0 0-1,0-1 0,1 1 0,-1-1 1,1 1-1,-1-1 0,0 0 0,1 0 1,-1 0-1,1 0 0,-1 0 0,0-1 0,1 1 1,-1-1-1,0 0 0,1 1 0,-1-1 1,0 0-1,0 0 0,0-1 0,0 1 1,0 0-1,0-1 0,3-2 0,12-13 1246,29-39-1,-43 52-1303,0 0 1,0 0-1,-1 0 0,1 0 0,-1-1 0,0 0 0,0 1 0,-1-1 0,1 0 0,-1 0 0,0 1 0,0-1 0,-1 0 0,1 0 1,-1 0-1,-1-9 0,1 13-77,-1 1 0,1-1 0,-1 0 0,1 0 0,-1 1 0,0-1 0,1 1 0,-1-1 0,0 0 0,1 1 0,-1-1 1,0 1-1,0 0 0,0-1 0,1 1 0,-1-1 0,0 1 0,0 0 0,0 0 0,0 0 0,0-1 0,0 1 0,1 0 0,-1 0 0,0 0 0,0 0 1,0 1-1,0-1 0,0 0 0,0 0 0,0 0 0,1 1 0,-1-1 0,0 0 0,-1 2 0,-32 14 5,25-7-14,1 1 0,0 0-1,0 0 1,1 0 0,0 1 0,1 0-1,0 0 1,0 1 0,2 0 0,-1 0-1,2 0 1,-1 0 0,2 1 0,-1-1-1,2 1 1,0-1 0,1 25-1,0-34 7,1-1 0,0 0 0,-1 1 0,1-1 0,0 0 0,0 1 0,0-1 0,1 0 0,-1 0 0,0 0 0,1 0 0,-1 0 0,1-1 0,0 1 0,0 0 0,0-1 0,0 1 0,0-1-1,0 1 1,0-1 0,0 0 0,0 0 0,0 0 0,1 0 0,-1-1 0,0 1 0,1-1 0,-1 1 0,1-1 0,-1 0 0,1 0 0,-1 0 0,5 0 0,1 0-472,1-1 1,-1 0-1,0 0 1,0 0-1,0-1 1,0 0 0,0-1-1,15-7 1,13-13-6494,-2-9-7147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11 125 16560,'0'0'4329,"-2"9"-3037,-1 4-1171,1 1-1,0 0 1,1 0-1,1 0 1,0 0-1,1 0 1,0 0 0,1-1-1,1 1 1,0 0-1,1-1 1,0 0 0,1 0-1,1 0 1,0 0-1,13 20 1,-18-31-87,1 0 1,-1-1-1,0 1 0,1-1 1,-1 1-1,1-1 1,-1 0-1,1 0 0,0 0 1,-1 1-1,1-2 0,0 1 1,0 0-1,0 0 1,0 0-1,0-1 0,0 1 1,0-1-1,0 0 0,0 0 1,0 1-1,0-1 1,2-1-1,-1 1 57,0-1-1,0 0 1,0-1 0,0 1 0,0-1-1,0 1 1,-1-1 0,1 0 0,0 0-1,-1 0 1,0 0 0,1 0 0,1-4-1,4-3 119,-1-1-1,0 0 1,-1-1 0,0 0-1,0 0 1,5-19-1,-6 11-171,-2 0-1,0 0 0,-1 0 0,-1-37 1,-2 70-47,-3 44 318,4-53-205,0 0 1,1 0 0,0-1 0,-1 1-1,1 0 1,1-1 0,-1 1 0,1-1-1,0 1 1,0-1 0,4 7 0,-5-10-65,0 0 1,-1 0 0,1 0-1,0-1 1,0 1 0,0 0-1,0 0 1,1-1 0,-1 1-1,0-1 1,0 1 0,0-1 0,0 1-1,0-1 1,1 0 0,-1 1-1,0-1 1,0 0 0,1 0-1,-1 0 1,0 0 0,0 0-1,1 0 1,-1 0 0,0-1 0,0 1-1,1 0 1,-1-1 0,0 1-1,0-1 1,0 1 0,0-1-1,0 0 1,1 1 0,-1-1-1,0 0 1,-1 0 0,1 0 0,0 1-1,0-1 1,0 0 0,0 0-1,0-2 1,34-45 475,-35 47-513,75-157 121,-75 158-125,1-1 0,-1 0 0,0 1 0,0-1 1,1 0-1,-1 1 0,1-1 0,-1 0 0,0 1 0,1-1 1,-1 1-1,1-1 0,-1 1 0,1-1 0,0 1 0,-1-1 1,1 1-1,-1 0 0,1-1 0,0 1 0,0 0 0,-1-1 1,1 1-1,0 0 0,-1 0 0,1 0 0,0 0 0,0-1 1,-1 1-1,1 0 0,0 0 0,0 1 0,-1-1 0,1 0 1,0 0-1,-1 0 0,1 0 0,0 1 0,0-1 0,-1 0 0,1 0 1,0 1-1,-1-1 0,1 1 0,-1-1 0,1 1 0,-1-1 1,1 1-1,0-1 0,-1 1 0,0-1 0,1 1 0,-1 0 1,1-1-1,-1 1 0,0 0 0,1-1 0,-1 1 0,0 0 1,0-1-1,0 1 0,1 1 0,22 61-166,-16-42 137,-5-16 49,0 0 1,0 0-1,1-1 1,0 0-1,0 1 0,0-1 1,0 0-1,1 0 1,7 6-1,-10-10-12,0 1 0,0 0 0,1-1 1,-1 1-1,0-1 0,0 1 0,1-1 0,-1 0 0,0 1 1,1-1-1,-1 0 0,0 0 0,1 0 0,-1 0 0,0 0 0,1 0 1,-1 0-1,0-1 0,1 1 0,-1 0 0,0-1 0,0 1 0,1-1 1,-1 1-1,0-1 0,0 0 0,0 0 0,0 1 0,0-1 0,0 0 1,0 0-1,0 0 0,0 0 0,0 0 0,0 0 0,-1 0 0,1 0 1,0-1-1,-1 1 0,1 0 0,-1 0 0,1-3 0,14-25 73,-2 0 0,11-39 0,-4 12-38,-10 42-81,-5 25-48,-1 27-40,-4-7-7,0-19-19,-1 0 0,2 1 1,0-1-1,0 0 0,1 1 0,5 15 0,-7-28 91,0 1 0,0-1 0,0 0 0,0 1 0,0-1 0,1 0 0,-1 1 0,0-1 0,0 0-1,0 0 1,0 1 0,0-1 0,1 0 0,-1 1 0,0-1 0,0 0 0,1 0 0,-1 1 0,0-1 0,0 0 0,1 0 0,-1 0 0,0 0 0,0 1 0,1-1 0,-1 0 0,0 0 0,1 0 0,-1 0 0,0 0 0,1 0 0,-1 0 0,0 0 0,1 0 0,-1 0 0,0 0 0,1 0 0,-1 0-1,0 0 1,1 0 0,-1 0 0,1 0 0,11-15-3115,4-21-3660,-8 9-193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15599,'0'0'8904,"0"64"-7110,-2-35-449,2 0-352,0 2-352,0-5-481,0-4-128,7-8-320,10-4-1026,-5-9-607,4-1-1379,-3-8-1152,3-9-3011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12300,'0'0'11157,"2"14"-10506,12 45-132,30 83 0,1 1 712,-34-99-1537,3-1 1,1 0-1,32 64 0,-41-99-1107,-15-21-14192</inkml:trace>
  <inkml:trace contextRef="#ctx0" brushRef="#br0" timeOffset="1">126 440 8168,'0'0'4292,"-68"-56"160,43 38-801,5 6-383,9 3-322,9 1-607,2-1-770,11-4-544,13 0-577,4-5-191,16 0-129,-1-2-192,2 2 0,5-5-1025,-3-2-1762,-7-5-3267,-6-3-8648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24631,'0'0'4709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51 176 3748,'-21'15'5183,"19"-14"-4683,1 0-1,-1 0 0,0 0 0,0 0 0,0 0 0,1 0 0,-1 1 0,1-1 1,-1 1-1,1-1 0,0 1 0,-1-1 0,1 1 0,0 0 0,0 0 0,0 0 1,0 0-1,0 0 0,1-1 0,-1 1 0,1 1 0,-1-1 0,1 0 0,0 0 1,-1 4-1,2-6-378,-1 1 0,1-1-1,-1 1 1,0-1 0,1 1 0,-1-1 0,1 1 0,-1-1 0,1 0 0,0 1-1,-1-1 1,1 0 0,-1 1 0,1-1 0,-1 0 0,1 0 0,0 0 0,-1 0 0,1 1-1,0-1 1,-1 0 0,1 0 0,0 0 0,-1 0 0,1 0 0,0-1 0,-1 1 0,1 0-1,-1 0 1,1 0 0,0 0 0,0-1 0,23-4 662,3-10-554,0-1 0,-1-1 0,-1-2-1,-1 0 1,0-1 0,32-36 0,-34 29-173,-16 19-47,1 0 0,-1 1 0,1-1 0,13-9 0,-38 58-420,-36 78 462,49-103-45,0-1-1,0 1 1,2 0 0,0 1 0,-1 30 0,4-46-115,0 0 0,0 0 0,0 1 0,0-1 0,0 0 1,0 0-1,1 0 0,-1 0 0,0 0 0,1 0 1,-1 0-1,1 0 0,-1 0 0,1 0 0,0 0 1,-1 0-1,1 0 0,0-1 0,-1 1 0,1 0 1,0 0-1,0-1 0,0 1 0,0 0 0,0-1 0,0 1 1,0-1-1,0 1 0,0-1 0,0 0 0,1 1 1,2 0-599,-1-1 1,1 0 0,-1 1 0,1-1 0,-1-1 0,0 1 0,1 0 0,-1-1-1,5-1 1,12-7-7873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17649,'0'0'9833,"63"-4"-9833,-38 4-288,2-1-1058,-1 0-1985,-1-2-1025,-2-1-3107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 17040,'0'0'9753,"-9"-1"-9480,0 0-263,0 1 1,1 1 0,-1 0-1,1 0 1,-1 0 0,0 1-1,1 0 1,0 1 0,0 0-1,0 0 1,0 1 0,0 0-1,0 0 1,1 1 0,0 0-1,-7 6 1,6-4 96,1 0 1,0 1-1,0 0 0,0 0 0,-6 12 1,11-18-73,1 0 1,0 1-1,0-1 1,0 1-1,0-1 1,0 1-1,0-1 1,1 1-1,-1 0 1,1-1-1,0 6 1,0-7-31,0 0 0,1 1 0,-1-1 0,1 0 0,-1 1 0,1-1 0,-1 0 0,1 0 0,0 0 0,-1 0 0,1 0 0,0 0 0,0 0 0,0 0 0,0 0 0,0 0 0,0 0 1,0 0-1,0 0 0,0-1 0,1 1 0,-1-1 0,0 1 0,3 0 0,5 2-287,2 0 1,-1-1-1,0 0 0,21 1 1,43-3-5793,-60 0 4251,17-2-4086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7143,'0'0'12582,"-6"9"-9736,3-5-2439,-1 1 120,0 0 1,1 0-1,0 1 1,0-1-1,0 1 0,1 0 1,0 0-1,0-1 0,0 1 1,-1 11-1,3-16-494,1-1 1,-1 1-1,1 0 0,-1-1 0,1 1 0,-1-1 1,1 1-1,-1-1 0,1 1 0,0-1 0,-1 1 0,1-1 1,0 1-1,-1-1 0,1 0 0,0 1 0,0-1 1,-1 0-1,1 0 0,0 0 0,0 0 0,-1 1 0,1-1 1,0 0-1,0 0 0,0-1 0,1 1 0,28 0 128,-27-1-124,5 1-176,-1-1-1,1-1 1,-1 0 0,1 0 0,-1 0 0,0-1 0,8-3 0,-3-1-1183,1-1 0,-1 0 1,-1 0-1,1-1 0,12-14 0,-23 23 1408,-27 24 2738,10-8-1969,1 2-1,1 0 1,1 1 0,0 0-1,2 1 1,-12 26 0,18-33-1222,0 0 0,1 0 0,1 1 0,0 0 1,1-1-1,0 1 0,1 14 0,1-13-3306,0-4-2690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30 9353,'0'0'16570,"-12"-6"-16217,3 2-335,5 1-18,0 1-1,0-1 1,0 1-1,0 0 1,-1 1 0,1-1-1,0 1 1,-1 0-1,1 0 1,-1 0 0,0 1-1,1-1 1,-1 1-1,1 0 1,-1 1-1,0-1 1,1 1 0,-7 1-1,8-1-4,-11 4-6,-1 1 0,1 0-1,-17 11 1,29-16 19,-1 0 0,1 1 0,0-1 0,-1 0 1,1 1-1,0 0 0,0 0 0,1 0 0,-1 0 0,0 0 0,0 0 0,1 0 0,-1 0 0,1 1 0,0-1 0,0 0 0,0 1 1,0-1-1,0 1 0,0-1 0,1 1 0,-1 0 0,1-1 0,0 1 0,0 0 0,0-1 0,0 4 0,1-4 0,0 0 0,0 0-1,1 0 1,-1 0 0,0-1-1,1 1 1,-1 0 0,1-1-1,-1 1 1,1-1 0,0 1-1,0-1 1,0 0 0,0 0-1,0 0 1,0 0 0,0 0-1,0 0 1,0-1 0,0 1-1,0-1 1,5 1 0,57 7 34,-55-8-58,124 2-2844,-101-2 574,18 0-3730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11883,'0'0'7784,"11"11"-6557,0 0-1068,0 0 0,0 0 0,-1 2-1,-1-1 1,0 1 0,-1 0 0,0 1-1,-1 0 1,-1 0 0,0 0-1,-1 1 1,0 0 0,-1 0 0,2 20-1,-6-9-43,-1-1-1,-1 0 0,-2 0 1,0 0-1,-2 0 0,0 0 1,-2-1-1,-1 0 0,-1-1 1,-16 30-1,-6 1-626,-1-1 0,-4-2 0,-42 47 0,66-82-2225,-1-1 1,-28 23-1,11-15-5516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8680,'0'0'11056,"-10"3"-10538,5-2-450,0 0 12,0 0-1,0 0 1,0 0 0,1 1 0,-1 0 0,1 0 0,-1 0-1,1 0 1,-1 1 0,1-1 0,0 1 0,0 1 0,1-1-1,-1 0 1,-3 6 0,-11 14 442,2 0-1,0 2 1,2 0-1,-18 41 1,27-54-488,1 1 1,0 0 0,0 0 0,1 0-1,1 0 1,0 0 0,1 0-1,1 1 1,0-1 0,0 1 0,2-1-1,2 16 1,-1-20-110,1 0 1,0 0-1,0 0 1,1-1-1,0 1 0,1-1 1,-1 0-1,2-1 1,-1 1-1,1-1 0,0-1 1,0 1-1,14 8 1,-2-2-1277,0-1 0,1-1 0,1 0 0,36 12 0,9-2-4458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8456,'0'0'16143,"6"0"-15123,-5 0-983,0 0-1,0 0 1,0 0 0,0 0-1,0 1 1,0-1 0,0 0 0,0 0-1,0 1 1,-1-1 0,1 0-1,0 1 1,0-1 0,0 1-1,0-1 1,-1 1 0,1 0 0,0-1-1,0 1 1,-1 0 0,1-1-1,-1 1 1,1 0 0,-1 0-1,1-1 1,-1 1 0,1 0 0,0 1-1,-1 1 32,1-1 0,-1 1 0,0 0-1,0 0 1,0-1 0,0 1 0,-1 0-1,1-1 1,-1 1 0,-1 4 0,-5 13 258,-1 0 0,-15 25 0,11-20 9,-5 8-49,-34 82 31,48-105-251,-1 0 0,1 0 0,1 1 0,0-1-1,0 1 1,1-1 0,1 1 0,1 21 0,-1-30-43,1-1 0,0 1 0,-1-1 0,1 1 0,0-1 0,0 1 0,0-1 0,1 1 0,-1-1 0,0 0 0,0 0 0,1 0 0,-1 0 0,1 0 0,-1 0 0,1 0 0,-1 0 0,1 0 0,0-1 0,-1 1 0,1 0 0,0-1 0,-1 0 0,1 1 0,0-1 0,0 0 0,2 0 0,57 1 309,-48-1-289,3-1 5,0 0 0,0-2 0,-1 0 0,28-8 0,9-12-2414,-47 19 940,1 1 0,-1-1 0,0 0 0,0 0 0,8-9 0,-5 2-5076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0 352,'0'0'28411,"3"65"-28347,-6-39-32,3-5-32,-6-1-192,6-2-545,0-7-768,0-8-1346,0-11-7270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3748,'0'0'25592,"-7"28"-29564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8648,'0'0'18524,"4"8"-17782,-1 3-600,-1 0-1,0 0 0,0 0 0,-1 1 1,-1-1-1,0 0 0,0 0 0,-1 1 1,-3 13-1,2-14-206,0 1 0,1 0 1,0 0-1,1 0 0,0 1 0,1-1 1,0 0-1,1-1 0,1 1 0,-1 0 0,7 15 1,-1-17-751,0-9-5287,-8-2 5411,1 0 0,-1 0 1,1 0-1,-1-1 0,0 1 0,1 0 1,-1-1-1,0 1 0,0 0 0,0 0 1,0-1-1,0 1 0,0 0 0,0-1 0,-1-1 1,-5-15-7361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61 6790,'0'0'7239,"-49"-48"-3747,49 40-1026,0 4-224,9 4-544,11 0-353,3 0-320,13 0-160,2 0-385,5 4-352,-1 0-128,6-1-1409,-10-3-2819,-7 0-5413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12300,'0'0'6267,"9"0"-3673,-8 0-2473,1 1 0,0-1 0,0 0 0,0 0 0,0 1 0,0-1-1,0 1 1,0-1 0,0 1 0,-1 0 0,1 0 0,0 0 0,-1 0-1,1 0 1,0 0 0,-1 0 0,1 1 0,-1-1 0,0 0 0,1 1 0,0 2-1,0 0 57,-1 0 0,0 0-1,0 0 1,0 0-1,-1 0 1,1 0-1,-1 0 1,0 0-1,0 0 1,0 0-1,-1 0 1,-1 7-1,-3 8 82,0-1 0,-1 1-1,-2-1 1,1-1-1,-12 20 1,11-24-95,0 1 0,1 0 0,1 1 0,0 0 0,1 0 0,1 0 0,0 1 1,1-1-1,-1 17 0,5-30-113,-1 0 1,1 0 0,-1 0-1,1 0 1,0 0 0,0-1-1,0 1 1,0 0 0,0-1-1,0 1 1,0-1 0,1 1-1,-1-1 1,1 1 0,-1-1-1,1 0 1,-1 0 0,1 0-1,0 0 1,-1 0 0,1 0-1,0 0 1,0 0 0,0-1-1,-1 1 1,1-1 0,0 1-1,0-1 1,0 0 0,0 0-1,0 0 1,2 0 0,14 2 94,0-2 1,28-1-1,-34 0-155,0 0-414,-1 0 0,1-1 1,-1 0-1,0-1 0,11-4 0,26-18-8644,-33 12 1364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13325,'0'0'13645,"-34"61"-12460,34-46-353,0-1-543,0-2-193,0-3-96,12-5 0,4-4-353,4 0-768,5-2-897,1-11-2081,1-4-2500,-4 1-1921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7559,'0'0'11275,"-54"58"-8232,32-34-1089,1 4-257,3 1-159,0-1-289,7-2-737,4-2-384,-4-3-96,11-3-96,0-5-1313,0-5-1762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 8232,'-1'-10'11879,"0"18"-7117,-5 21-4150,-21 26-407,20-43-183,1 0-1,0 0 0,1 1 0,0-1 0,0 1 0,2 0 0,0 1 1,0-1-1,0 15 0,3-26 10,0-1 1,1 1-1,-1 0 0,0-1 1,1 1-1,0-1 0,-1 1 1,1-1-1,0 1 0,0-1 1,0 0-1,0 1 0,0-1 1,0 0-1,0 0 0,0 0 1,0 1-1,0-1 1,1-1-1,-1 1 0,1 0 1,-1 0-1,1 0 0,-1-1 1,1 1-1,-1-1 0,1 1 1,-1-1-1,1 1 0,0-1 1,-1 0-1,3 0 0,64 2 647,-50-2-687,-11 0-145,-1 0 0,1-1 0,-1 0-1,1 0 1,-1 0 0,0 0 0,1-1 0,5-3 0,-8 3-614,0 0-1,-1 0 1,1-1 0,0 1 0,-1-1-1,1 0 1,-1 0 0,3-4 0,10-13-7934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13485,'0'0'9822,"-6"9"-8738,-2 7-623,0 1 0,0-1 0,2 1 0,0 1 0,1-1 1,-5 25-1,4-2-279,2-1 0,1 46 0,2-84-231,1 0 0,0 0 0,0 0 0,1 0-1,-1 0 1,0 0 0,0 0 0,0-1 0,1 1 0,-1 0-1,0 0 1,1 0 0,-1 0 0,0-1 0,1 1-1,-1 0 1,1-1 0,0 1 0,-1 0 0,1-1 0,-1 1-1,2 0 1,12 3-7559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12011,'0'0'14478,"74"3"-13389,-40-3-480,4-2-225,-4-4-224,0 1-96,-5-2-128,-4 1-705,-2-3-608,-6 1-737,-7-1-544,-4-4-1442,-4-3-3395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12204,'0'0'15022,"59"-33"-14382,-15 31-383,-3 2-193,2 0-32,-3 0-577,-6 6-1345,-3 2-2113,-8 1-3877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58 236 19314,'0'0'10154,"-50"59"-9674,46-39-223,1 1-193,3-4-32,0-3 0,7-3 0,4-2-32,3-8-417,-5-1-576,7 0-960,-1-5-1315,-6-12-1728,1-5-6087</inkml:trace>
  <inkml:trace contextRef="#ctx0" brushRef="#br0" timeOffset="1">58 1 18417,'0'0'10058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11371,'0'0'5674,"11"1"-3810,-3 0-1632,-1 1 1,1 0-1,-1 0 1,1 1-1,-1-1 1,0 2-1,0-1 1,0 1 0,0 0-1,-1 1 1,1-1-1,-1 1 1,0 0-1,-1 1 1,6 6-1,0 0-120,-1 1 0,0 1 0,-1-1 0,0 2 0,-1-1 0,-1 1 0,0 0 0,-1 1 0,-1-1 0,0 1 0,-1 0-1,-1 1 1,0-1 0,-1 0 0,-1 1 0,-1-1 0,0 1 0,-1 0 0,-1-1 0,0 0 0,-2 1 0,0-1 0,0 0 0,-2-1-1,1 1 1,-2-1 0,0 0 0,-15 21 0,5-10-278,-2-1-1,-1-1 1,0-1 0,-29 24-1,-1-8-2976,-3-8-3708,14-13-5443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9897,'0'0'3011,"-3"0"2449,-19 2-3233,14 1-1790,0 0 0,0 1-1,1 0 1,-1 0 0,1 1-1,0 0 1,0 0 0,-10 11-1,-47 54 1085,49-50-1322,0 1 0,2 1-1,0 0 1,1 1 0,2 1 0,0 0 0,1 0 0,2 0-1,0 1 1,2 0 0,1 1 0,0-1 0,2 47 0,2-55-396,1 1 0,2-1 0,-1 0 0,2 1 0,0-1 0,1-1 0,1 1 0,1-1 0,10 20 0,-10-24-622,1-1 1,0 0-1,0 0 0,1-1 1,0 0-1,1-1 1,0 0-1,1 0 0,0-1 1,0 0-1,1-1 1,23 10-1,11-1-10851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166 239 12908,'0'0'8499,"-11"-5"-7191,8 3-1263,-1 0-1,0 1 1,0-1 0,0 1 0,0-1 0,0 1-1,0 0 1,0 1 0,0-1 0,0 1 0,0-1 0,0 1-1,0 1 1,-1-1 0,1 1 0,0-1 0,0 1-1,0 0 1,0 1 0,0-1 0,0 1 0,1-1-1,-1 1 1,0 0 0,1 0 0,-1 1 0,1-1-1,0 1 1,0 0 0,0 0 0,0 0 0,-3 5 0,2-3 101,1 1 1,-1-1 0,1 1-1,1 0 1,-1 0 0,-2 10 0,4-15-128,1 0 1,-1 1-1,1-1 1,0 0-1,-1 0 1,1 0-1,0 0 1,0 1-1,0-1 1,0 0-1,0 0 1,0 1-1,0-1 1,0 0-1,0 0 1,1 0 0,-1 0-1,0 1 1,1-1-1,-1 0 1,1 0-1,-1 0 1,1 0-1,0 0 1,-1 0-1,1 0 1,0 0-1,0 0 1,-1 0-1,1 0 1,0-1-1,0 1 1,0 0-1,0-1 1,0 1-1,1 0 1,-1-1 0,0 1-1,0-1 1,0 0-1,2 1 1,6-1 6,1 0 1,-1 0 0,1-1 0,-1-1 0,0 1 0,0-1-1,1-1 1,-2 0 0,1 0 0,0-1 0,-1 0 0,1 0-1,-1-1 1,0 0 0,-1-1 0,1 0 0,-1 0 0,12-14-1,-3 5 71,-2-2 1,0 0-1,-1-1 0,-1 0 0,-1 0 0,0-2 0,9-23 0,-15 27 319,0 0-1,-1-1 0,0 1 0,1-20 1,-7 26-108,-5 19-300,-5 19-52,3 7 186,2-1-1,2 2 0,1-1 1,2 0-1,3 51 1,-1-84-143,0 1-1,1-1 1,0 1 0,-1-1-1,1 1 1,0-1 0,0 0-1,0 1 1,1-1 0,-1 0-1,1 0 1,-1 0 0,1 0-1,0 0 1,-1 0 0,1 0-1,0-1 1,0 1 0,0 0-1,1-1 1,-1 0 0,0 0-1,5 2 1,27 6-2255,0-6-4515,-11-3-1979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14670,'0'0'14478,"25"49"-13550,-4-46-607,1-1-225,3-2-96,4 0-545,-2-7-736,0-7-1057,-3-3-1890,-3-2-1858,-6 0-2722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4548,'0'0'14158,"-36"55"-10507,20-33-416,-6 4-993,4 5-704,-2 3-545,-5 5-577,5 4-320,0 4-64,-3 2 0,5 0-256,0-3-897,2-5-1313,3-3-2531,2-9-4708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12524,'0'0'4548,"57"22"-2017,-17-17-994,7-2-192,3-1-672,4-2-481,-5 0-128,-1-4-96,-8 0-320,-15-1-193,-9 1-384,-34 3-13548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16015,'0'0'10794,"30"2"-20947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11851,'0'0'13645,"57"24"-12620,-13-24-641,6 0-287,-1 0-97,1 0-321,2 0-992,-7 0-1858,-7 2-1666,-13 3-4387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8840,'0'0'15546,"3"9"-14671,0 1-724,-1 1 0,-1 0 0,0 0-1,0 1 1,-1-1 0,0 0 0,-1 0 0,-3 14-1,0 16-92,3 89-937,2-69-7184,-1-56 2084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13613,'0'0'9481,"57"-1"-7880,-13-2-351,4-1-546,8 0-255,-4-2-289,2 1-128,-7 1-32,-5 2-705,-8-2-576,-9 3-609,-11-2-320,1 0-1089,-13-3-1474,-2-3-1537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11627,'0'0'12204,"63"6"-10475,-24-4-864,6-2-609,6 0-192,1 0-160,0 0-1025,-1-4-2018,-3-5-3139,-12 1-5317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56 406 12876,'0'0'15070,"-6"11"-15022,-1 1-34,-24 50 22,29-57-19,0 1-1,0-1 0,0 1 1,1 0-1,0 0 0,0-1 1,1 1-1,-1 0 0,1 0 1,1 10-1,0-15-8,0 0-1,-1 1 1,1-1-1,0 0 1,0 0 0,0 0-1,0 0 1,0 0-1,0 0 1,0 0-1,0 0 1,1-1 0,-1 1-1,0 0 1,0-1-1,1 1 1,-1 0 0,0-1-1,1 0 1,-1 1-1,1-1 1,-1 0-1,1 0 1,-1 0 0,0 0-1,1 0 1,-1 0-1,1 0 1,-1 0 0,0-1-1,1 1 1,-1 0-1,2-2 1,3 2-272,-1-2 0,1 1 1,-1-1-1,1 1 0,-1-2 0,0 1 0,6-4 1,-5 1-1188,-1 0 1,0-1-1,0 0 1,-1 0-1,1 0 1,4-10-1,11-19-8905</inkml:trace>
  <inkml:trace contextRef="#ctx0" brushRef="#br0" timeOffset="1">80 15 16752,'0'0'11146,"-2"-14"-13676,15 15-2243,-3-1-6405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171 190 12107,'0'0'3171,"1"-9"22,1-30-577,-2 37-2524,-1 1 0,1 0 0,0 0 0,-1-1 1,1 1-1,-1 0 0,1 0 0,-1 0 1,0 0-1,1-1 0,-1 1 0,0 0 0,0 0 1,0 0-1,0 0 0,0 1 0,0-1 0,0 0 1,0 0-1,0 1 0,0-1 0,0 0 1,0 1-1,-1-1 0,1 1 0,0 0 0,0-1 1,-1 1-1,1 0 0,0 0 0,-1-1 0,1 1 1,0 0-1,-2 1 0,-2-1 21,0 0 0,1 0 0,-1 1 0,0 0 0,0 0 0,1 0 0,-8 3 1,5 0-47,0 0 0,1 1 0,0 0 1,-1 0-1,2 1 0,-1 0 1,0 0-1,1 0 0,1 0 0,-8 13 1,9-14 18,0 0-1,0 0 1,0 0 0,1 1 0,0-1 0,0 1 0,0 0 0,1-1-1,0 1 1,0 0 0,1 0 0,-1 0 0,1 0 0,0 0 0,2 8 0,-1-12-69,0-1 0,0 1 0,0-1 0,0 1 0,0-1 1,0 1-1,1-1 0,-1 0 0,0 0 0,1 0 1,-1 0-1,1 0 0,0 0 0,-1 0 0,1 0 0,0 0 1,-1-1-1,1 1 0,0-1 0,0 1 0,0-1 1,0 0-1,-1 0 0,1 0 0,0 0 0,0 0 0,0 0 1,0 0-1,-1-1 0,1 1 0,2-1 0,6-1 47,0 0 0,-1 0 1,1-1-1,14-6 0,-7 0-51,-1-1 0,0-1 1,0 0-1,-1-1 0,-1 0 0,0-1 1,23-30-1,-28 34 14,-2-1-1,0-1 1,0 0 0,0 0 0,-2 0-1,1 0 1,-1-1 0,-1 0 0,0 0-1,-1 0 1,0-1 0,1-23-1,-7 32 241,-6 10-154,-5 10 36,6 3-63,0-1 1,1 2-1,1-1 0,0 1 1,2 0-1,0 0 1,1 0-1,1 0 0,1 1 1,3 34-1,-2-52-129,1 0 0,-1 0-1,1-1 1,-1 1 0,1 0 0,0 0-1,0-1 1,0 1 0,0 0-1,1-1 1,-1 0 0,1 1 0,0-1-1,-1 0 1,1 1 0,0-1 0,0 0-1,0 0 1,1-1 0,-1 1-1,5 2 1,21 3-7669,-16-7-3605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12236,'0'0'18358,"-8"10"-18101,1-1-190,0 0 1,1 0 0,0 0 0,1 1 0,0 0 0,0 1 0,1-1 0,0 1-1,1-1 1,0 1 0,1 0 0,0 0 0,0 13 0,2-23-61,0 1 0,0-1 0,0 0 0,0 1 0,0-1 0,0 1 0,0-1 0,1 0 0,-1 1 0,0-1 0,1 0 0,-1 0 0,1 1 0,0-1 0,-1 0 1,1 0-1,0 0 0,0 0 0,-1 1 0,1-1 0,0 0 0,0-1 0,0 1 0,0 0 0,2 1 0,0-1 8,-1-1 0,1 1 1,-1-1-1,1 0 0,-1 0 0,1 0 0,-1 0 0,1 0 1,-1 0-1,0-1 0,1 1 0,-1-1 0,1 0 1,3-1-1,8-5-25,0 0 1,0-1-1,-1-1 1,0 0-1,0 0 0,-1-2 1,18-18-1,-17 16-70,1 0-1,0 1 0,1 0 0,28-16 0,-43 28 79,1 0-1,-1 0 1,1-1 0,-1 1-1,1 0 1,-1 0-1,1 0 1,-1 0-1,1 0 1,-1 0 0,0 0-1,1 0 1,-1 0-1,1 0 1,-1 0-1,1 0 1,-1 0 0,1 0-1,-1 0 1,1 0-1,-1 1 1,0-1-1,1 0 1,-1 0 0,1 0-1,-1 1 1,0-1-1,1 0 1,-1 1-1,1-1 1,-1 0-1,0 1 1,0-1 0,1 0-1,-1 1 1,0-1-1,0 1 1,1-1-1,-1 1 1,0-1 0,0 0-1,0 1 1,0-1-1,0 1 1,0-1-1,1 1 1,-1-1 0,0 1-1,0-1 1,-1 1-1,1-1 1,0 1-1,0-1 1,0 0 0,0 1-1,0-1 1,0 1-1,-1-1 1,1 1-1,-6 33 39,5-33-32,-8 28 90,6-22-26,1 1 1,-1-1 0,2 1 0,-1-1 0,-1 16 0,5-22-55,0-1 1,-1 1-1,1-1 1,-1 1-1,1-1 1,0 0-1,0 0 1,-1 1 0,1-1-1,0-1 1,-1 1-1,1 0 1,0 0-1,-1 0 1,1-1-1,0 1 1,1-2-1,7-3-57,0 0 0,-1-1 0,0 0 0,-1 0 0,1-1 0,-1 0-1,13-16 1,-14 15-86,1 0-1,0 0 0,0 1 0,1 0 1,0 0-1,0 1 0,11-6 1,-20 12 126,1 0 0,-1 0 0,0 0 0,0 0 0,1 0 0,-1 0 0,0-1 0,0 1 0,0 0 0,1 0 1,-1 0-1,0 0 0,0 0 0,1 0 0,-1 0 0,0 0 0,0 0 0,1 0 0,-1 0 0,0 0 0,0 0 0,1 0 1,-1 0-1,0 0 0,0 1 0,0-1 0,1 0 0,-1 0 0,0 0 0,0 0 0,0 0 0,1 0 0,-1 1 0,0-1 0,0 0 1,0 0-1,0 0 0,1 1 0,-1-1 0,0 0 0,0 0 0,0 0 0,0 1 0,0-1 0,0 0 0,0 1 0,-1 15 41,-11 15 163,-18 39 532,28-64-738,0 1 1,0-1 0,1 1-1,0 0 1,0 0 0,0-1 0,1 1-1,0 12 1,1-18-128,-1 0 0,0-1 0,0 1 0,0-1-1,0 1 1,1-1 0,-1 1 0,0-1 0,1 1 0,-1-1 0,0 1 0,1-1 0,-1 0-1,0 1 1,1-1 0,-1 1 0,1-1 0,-1 0 0,1 1 0,-1-1 0,1 0-1,-1 0 1,1 1 0,-1-1 0,1 0 0,-1 0 0,1 0 0,1 0 0,11 1-6470,-11-1 4420,19 0-14318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4087 13 2114,'0'0'8152,"11"-2"-6551,1-1-1452,-3 1 511,1 0 0,-1 1 0,1-1 0,-1 2 0,15 0 0,-22 0-566,0 0 1,0 1 0,0-1-1,0 0 1,0 1-1,0 0 1,0-1-1,0 1 1,0 0 0,0 0-1,0 0 1,0 0-1,-1 1 1,1-1 0,0 0-1,-1 1 1,1-1-1,-1 1 1,0 0-1,1-1 1,-1 1 0,0 0-1,0 0 1,0 0-1,0 0 1,0-1-1,-1 1 1,1 1 0,-1-1-1,1 0 1,-1 0-1,0 0 1,1 3-1,0 7-47,-1 1-1,0-1 1,-1 1-1,0-1 0,0 1 1,-2-1-1,1 0 0,-2 1 1,0-1-1,0-1 0,-1 1 1,0-1-1,-1 0 0,0 0 1,-1 0-1,-1-1 0,1 0 1,-1 0-1,-1-1 0,0 0 1,-18 13-1,-3 2-2,-2-3-1,0 0 0,-1-2 1,-1-1-1,-1-2 1,-1-2-1,-48 14 0,-268 47 550,303-66-471,-155 24 383,-413 14-1,-261-33-920,477-46 129,128 6 296,3-5-38,-20 0 142,241 29-12,0 2-1,0 2 1,-91 16-1,99-7-4,29-7-84,1-1 1,0 0-1,-1 0 1,0-2-1,1 1 1,-1-1-1,0-1 1,-17-1-1,28 0-146,0 0-1,0 0 0,0 0 0,0 0 0,0 0 0,1 0 0,-1 0 0,0 0 0,1 0 0,-1 0 0,0-1 0,1 1 1,0 0-1,-1 0 0,1 0 0,0-1 0,-1 1 0,1 0 0,0-1 0,0 1 0,0 0 0,1-2 0,-1-42-6727,1 31 3780,-1-4-420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 1 8872,'0'0'9428,"-9"7"-8777,-315 239 2467,300-227-3038,1 2 1,0 0-1,-34 41 1,50-53-61,0 1 0,1-1 0,0 1 0,0 0 0,1 1 0,0-1 0,1 1 0,1 0 1,-1 0-1,2 0 0,-1 0 0,2 1 0,-1 12 0,2-20-18,0 0 0,1 0 0,0 0 0,0 0 0,0 0-1,0 0 1,1 0 0,-1-1 0,1 1 0,0-1 0,0 1 0,1-1 0,-1 1 0,1-1-1,-1 0 1,1 0 0,0-1 0,0 1 0,0 0 0,1-1 0,-1 0 0,0 0 0,1 0-1,0 0 1,-1 0 0,1-1 0,0 0 0,0 1 0,5-1 0,13 5-210,1-2 1,-1-1 0,43 2-1,-61-5 148,171 1-4114,-83-5-679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5830,'-21'7'3092,"-14"8"-428,33-14-2599,1 0 1,0 1 0,-1-1 0,1 0 0,0 1-1,0-1 1,0 1 0,0-1 0,0 1-1,1 0 1,-1-1 0,0 1 0,1 0 0,-1-1-1,1 1 1,-1 0 0,1 0 0,0 0-1,0-1 1,0 4 0,0 2 134,0 0 1,0 0-1,1 0 1,0-1-1,0 1 1,1 0-1,0 0 0,0-1 1,1 1-1,-1-1 1,1 0-1,1 1 1,-1-2-1,1 1 0,0 0 1,0-1-1,1 1 1,0-1-1,0 0 1,0-1-1,11 8 0,10 5 16,0-2 0,1-1 0,1-1 0,0-1 0,1-2 0,42 10-1,9 5-49,625 164 155,17-76-215,600 17-323,-881-108 144,446-35 0,-510-11 38,755-61-181,-758 74 1161,-308 11-855,-65 0 1,-34-1 32,16 2-77,12-1 47,0 1 0,0-1 0,-1 0 0,1 0 0,0-1 0,0 0 1,-1 0-1,1 0 0,-9-3 0,13 3-64,1 1 1,-1 0-1,1-1 0,-1 1 0,1 0 1,-1-1-1,1 1 0,0-1 1,-1 1-1,1-1 0,-1 1 0,1 0 1,0-1-1,0 0 0,-1 1 1,1-1-1,0 1 0,0-1 1,0 1-1,-1-1 0,1 1 0,0-1 1,0 0-1,0 1 0,0-1 1,0 1-1,0-1 0,0 1 0,0-1 1,0 0-1,1 1 0,-1-1 1,0 1-1,0-1 0,0 1 0,1-1 1,-1 1-1,0-1 0,1 1 1,-1-1-1,0 1 0,1-1 1,-1 1-1,1-1 0,-1 1 0,0 0 1,1-1-1,-1 1 0,1 0 1,-1-1-1,1 1 0,-1 0 0,1 0 1,0 0-1,-1-1 0,1 1 1,-1 0-1,2 0 0,33-4 138,-35 3-137,1 0-1,0 0 0,0 0 1,-1 1-1,1-1 1,-1 0-1,1 0 1,-1 0-1,1 0 0,-1-1 1,0 1-1,1 0 1,-1 0-1,0 0 0,0 0 1,0 0-1,0 0 1,0 0-1,0 0 1,0-1-1,0 0 0,0-39 803,-1 31-731,18-99-21,-19 92 88,0 0 0,0 0 0,-2 1 0,0-1 0,0 1 0,-2 0 0,0 0 0,-10-17 0,-6-18 322,13 18-386,8 28-105,0-1-1,0 1 0,-1 0 0,0-1 0,0 1 0,-4-6 0,6 10-43,0 1 0,0 0 0,-1 0 1,1-1-1,0 1 0,0 0 0,-1 0 0,1 0 0,0-1 0,-1 1 1,1 0-1,0 0 0,-1 0 0,1 0 0,0 0 0,-1 0 0,1 0 1,0 0-1,-1 0 0,1 0 0,0 0 0,-1 0 0,1 0 0,0 0 1,0 0-1,-1 0 0,1 0 0,0 0 0,-1 0 0,1 0 0,0 0 1,-1 1-1,1-1 0,0 0 0,0 0 0,-1 0 0,1 1 1,0-1-1,0 0 0,-1 0 0,1 1 0,0-1 0,0 0 0,0 0 1,-1 1-1,-7 13-1677,-7 35-6963,11-23 116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13485,'0'0'13282,"6"9"-12599,-1-2-545,-1 0 1,0 0-1,-1 1 0,1-1 1,-1 1-1,-1 0 0,1 0 1,-1 0-1,-1 0 1,0 0-1,1 14 0,-4 47 629,0-38-681,1 0 0,2 0 0,5 32 0,-6-62-190,0 0 0,0 0-1,1 0 1,-1 0 0,1 0 0,-1 0 0,1-1 0,-1 1 0,1 0 0,0 0 0,-1-1 0,1 1 0,0 0 0,-1 0 0,1-1 0,0 1 0,0-1 0,0 1 0,0-1 0,1 1 0,-1 0-96,-1-1 0,0 0 0,1 0 0,-1 0 0,1 0 0,-1 0 0,1 0 0,-1 0 0,0 0 0,1 0 0,-1 0 0,1 0 0,-1 0 0,1 0 0,-1 0 0,0 0 0,1 0 0,-1-1 0,1 1 0,-1 0 0,0 0 0,1 0 0,-1-1 0,0 1 0,1 0 0,-1 0 0,0-1 0,1 1 0,-1 0 0,0-1 0,0 1 0,1 0 0,-1-1 0,0 1 0,0-1 0,0 1 0,1 0 0,-1-1 0,0 1 0,0-1 0,0 1 0,0 0 0,0-1 0,0 1 0,0-1 0,0 0 0,0-9-7770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20 11243,'-13'-4'749,"-12"-1"4831,14 3-385,27 3-3710,43 1-862,82-7-1,-10-1-1023,-127 6 278,0 0 1,0 0-1,0 0 1,0 1-1,0-1 0,-1 1 1,1 0-1,0 0 1,0 1-1,-1-1 1,1 1-1,-1 0 1,1 0-1,-1 0 0,0 0 1,0 0-1,4 4 1,-1 2-299,0 0 1,-1 0-1,0 0 1,0 0-1,5 15 1,-3-9-126,12 24-2475,4 1-2568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11147,'0'0'12459,"65"5"-10409,-10-4-416,16 1-385,17-2-640,0 0-353,1 0-128,-17 0-64,-8 0-64,-24 0-545,-17 0-704,-17 0-608,-26 3-5126,-11-3-1057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11435,'0'0'7783,"68"17"-4420,-23-17-864,11 0-577,5 0-737,-3 0-673,-4 0-448,-4 0-64,-6-2-1185,-5-1-1537,-3-10-3044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5061,'0'0'9961,"44"2"-8231,4-3-289,12-11-544,13-5-545,7-1-191,4 0-97,-3 5 0,2 2-64,-7 6-449,-4 4-800,-9-2-1890,-4-2-1601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8808,'0'0'17959,"4"8"-17393,1 7-426,-1-1 1,0 1-1,-1 0 1,-1 0-1,0 23 1,0-23-115,1 0 0,0 0 1,1-1-1,9 25 0,4 13-3280,-9 1-8079,-10-48 7804,-12-2-96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9833,'0'0'13784,"11"4"-12396,21 4-1128,0-2 0,1-1 0,0-2 0,1-1 0,-1-1 0,0-2 0,0-1 0,0-2 0,65-16 0,-82 16-646,0-1 0,0-1-1,26-15 1,-37 18-79,-1 0-1,0 0 0,0 0 1,0-1-1,0 1 0,6-9 0,-8 10-138,0-1 0,0 0 0,-1 0 0,1 0 0,-1 0 0,0-1-1,0 1 1,0 0 0,0-1 0,0 1 0,-1-6 0,1-11-4761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9641,'0'0'9321,"70"-17"-6823,-22 13-159,10-1-642,9 1-608,8 0-544,-1 4-353,-2-1-128,-7 1-64,-5 0-961,-12 0-1762,-5 0-1857,-7-10-4292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24 257 13805,'0'0'10031,"-1"10"-8995,-8 58 254,4-40-1107,1 0 1,0 35 0,4-60-179,0 0 0,1-1-1,-1 1 1,1-1 0,-1 1 0,1-1-1,0 1 1,0-1 0,1 1-1,-1-1 1,0 0 0,1 1 0,-1-1-1,1 0 1,0 0 0,0 0-1,-1 0 1,1-1 0,1 1-1,-1-1 1,0 1 0,0-1 0,1 1-1,-1-1 1,0 0 0,1 0-1,-1 0 1,1-1 0,-1 1 0,1 0-1,0-1 1,-1 0 0,1 0-1,0 0 1,4 0 0,-3 0-166,1 0 0,-1-1 0,1 0 0,-1 1-1,0-2 1,1 1 0,-1 0 0,0-1 0,7-3 0,-8 3-165,-1 0 0,1 1 0,-1-1 0,1 0 0,-1 0 0,0 0 0,1-1 0,-1 1 0,-1-1 0,1 1 0,0-1 0,-1 1 0,1-1 0,1-4 0,4-26-5610,-4-6-4666</inkml:trace>
  <inkml:trace contextRef="#ctx0" brushRef="#br0" timeOffset="1">69 1 16976,'0'0'10378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8808,'2'0'3647,"13"-2"-1987,101-18 5867,64 5-4714,-66 6-1937,753-52-392,-51 5-424,139 26 872,-468 24-743,-456 6-180,70-3 21,132-18 1,-227 19 5,0 1 1,0-1 0,0 0 0,0 0 0,0 0 0,9-6 0,-15 7-31,1 1 0,0-1 0,-1 1 0,1-1 0,0 1 0,-1-1 0,1 1 0,-1-1 0,1 1 0,-1-1 0,1 0 1,-1 1-1,1-1 0,-1 0 0,0 0 0,1 1 0,-1-1 0,0 0 0,0 0 0,1 0 0,-1 1 0,0-2 0,-1 1-33,1 0-1,-1-1 0,1 1 0,-1 0 0,1 0 0,-1 0 1,0 0-1,0 0 0,1 0 0,-1 0 0,0 1 0,0-1 0,0 0 1,0 0-1,0 1 0,0-1 0,0 0 0,0 1 0,-1-1 1,0 1-1,-22-10-2940,10 5-2531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11755,'0'0'13287,"-5"4"-12534,-62 48 506,46-38-737,0 1 0,2 1 0,-32 34 0,50-49-506,0-1 1,0 1-1,0 0 0,0 0 0,0 0 0,0 0 0,1 1 0,-1-1 0,0 0 1,1 0-1,-1 0 0,1 1 0,-1-1 0,1 0 0,0 0 0,0 1 1,-1-1-1,1 0 0,0 1 0,0-1 0,0 0 0,0 1 0,1-1 0,-1 0 1,0 1-1,1-1 0,-1 2 0,2-2-7,-1 1-1,1-1 1,-1 1 0,1-1-1,0 0 1,0 1 0,-1-1-1,1 0 1,0 0 0,0 0-1,0-1 1,0 1 0,0 0-1,4 0 1,10 2-210,0-1 0,-1 0 0,22-2 1,-32 0 32,10 0-819,1-1 0,-1-1 0,29-6 0,13-12-5411,-22 4-1599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13805,'0'0'11761,"14"1"-10704,40-6-472,0-1 0,97-26 1,-106 23-470,-17 3 1185,-14 3-3379,-8 1-2928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 13741,'0'0'10559,"-11"1"-10505,6 0-33,0 0 0,0-1 0,0 2 0,0-1 0,1 1-1,-1-1 1,0 1 0,1 0 0,-1 1 0,1-1 0,0 1 0,-1 0 0,1 0 0,1 0 0,-1 1 0,0-1 0,1 1 0,0 0 0,0 0 0,0 0 0,0 1 0,1-1 0,-1 1 0,1-1 0,0 1 0,-2 8 0,2-8 105,1 0 1,-1 0 0,1 0 0,0 0-1,1 0 1,-1 1 0,1-1 0,0 0-1,1 11 1,0-15-90,-1 1-1,1 0 1,0 0 0,-1-1-1,1 1 1,0-1-1,0 1 1,0 0 0,1-1-1,-1 0 1,0 1-1,0-1 1,1 0 0,-1 0-1,1 1 1,-1-1-1,1 0 1,0-1 0,-1 1-1,1 0 1,0 0-1,-1-1 1,1 1 0,0-1-1,0 1 1,0-1-1,0 0 1,-1 0 0,1 0-1,2 0 1,7 0 53,-1 0 1,1-1-1,-1-1 0,1 0 1,-1 0-1,0-1 1,0 0-1,0-1 0,-1 0 1,1 0-1,14-10 1,-18 10-78,0 1 0,-1-1 1,1 0-1,-1-1 1,0 0-1,0 1 1,-1-1-1,1-1 0,-1 1 1,0-1-1,-1 1 1,1-1-1,-1 0 1,0-1-1,-1 1 0,0 0 1,1-1-1,1-12 1,-4 18-31,0-1 0,0 1 1,0 0-1,0 0 0,0-1 1,-1 1-1,1 0 0,0 0 1,0 0-1,-1 0 0,1-1 1,-1 1-1,1 0 0,-1 0 1,0 0-1,1 0 0,-1 0 1,0 0-1,0 0 0,1 0 1,-1 1-1,0-1 0,0 0 1,-1 0-1,-1-1-96,0 0 0,0 1 0,-1 0 0,1 0 0,0 0 0,-1 0 0,1 0 0,-6 0 0,-2 0-625,-1 1 1,1 0 0,0 1 0,-18 3 0,19-1-1071,0 0-1,0 1 0,0 0 1,-17 10-1,2 2-8750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927 121 769,'0'0'5279,"1"-8"-4910,0 6-203,-1-1 0,1 1 0,-1 0 0,0 0 0,0 0 0,0-1 0,0 1 0,0 0 0,-1 0 0,1 0 0,-1-1 0,1 1 0,-1 0 0,0 0 0,0 0 0,1 0 0,-2 0 0,1 0 0,0 0 0,-2-2 0,-2-1 156,-1 1 0,1 0 1,-1 0-1,1 1 0,-1-1 1,0 1-1,-10-3 0,-4-1-9,-1 0 0,1 2 0,-1 0 1,0 2-1,0 0 0,0 1 0,-1 1 0,1 1 0,0 1 0,-1 1 0,-22 5 1,5 1-400,0 2 1,1 1 0,1 3-1,0 0 1,-36 21 0,46-20 73,2 0 1,-1 2-1,2 1 1,1 1 0,0 0-1,1 2 1,1 1-1,-22 30 1,32-37 44,0 1 0,1 0 0,1 1 0,1 0 1,0 0-1,1 1 0,1 0 0,0 0 1,2 1-1,0-1 0,1 1 0,1 0 0,1 0 1,0 20-1,2-33-2,-1 0 0,1-1-1,0 1 1,0 0 0,1-1 0,0 1 0,0-1 0,0 0 0,0 0-1,1 0 1,0 0 0,0 0 0,1 0 0,-1-1 0,6 6-1,-2-4 39,-1-1-1,1 0 1,0 0-1,0-1 0,1 0 1,-1 0-1,1-1 0,0 1 1,12 2-1,14 0 253,-1-1 0,1-1 1,1-2-1,39-2 0,-43-1-45,72 0 220,191-28-1,-239 19-299,0-3 0,-1-1 0,-1-3 0,0-3 0,55-28 0,-89 38 63,0-1-1,-1-1 1,-1 0-1,0-2 1,-1 0-1,0-1 1,19-23 0,-28 29-199,0 1 1,-1-1 0,-1 0 0,1-1-1,-1 0 1,-1 1 0,0-1 0,-1-1 0,1 1-1,-2 0 1,0-1 0,0 0 0,-1 1-1,0-1 1,-1 0 0,-1-15 0,1 20-60,-1 0 0,-1 0 0,1 1 0,-1-1 1,0 0-1,0 1 0,-1-1 0,1 1 0,-1 0 0,0 0 1,-1 0-1,1 0 0,-1 1 0,0-1 0,-6-4 1,2 3-9,0 0 0,0 1 0,-1 0 0,1 0 0,-1 1 0,0 0 1,-1 1-1,-13-4 0,-14 0-1353,1 1 0,-1 3 1,-69 1-1,83 2-317,-28 0-3891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10346,'0'0'14429,"10"4"-13793,25 8-447,0-2 0,1-1 0,44 4 0,19 4-129,-99-17-59,0 0-1,1 0 0,-1 0 0,0 0 0,1 0 0,-1 0 0,0 0 0,1 0 0,-1 0 0,0 0 0,1 0 0,-1 0 0,0 0 1,0 1-1,1-1 0,-1 0 0,0 0 0,1 0 0,-1 0 0,0 1 0,0-1 0,1 0 0,-1 0 0,0 0 0,0 1 0,0-1 0,1 0 1,-1 0-1,0 1 0,0-1 0,0 0 0,0 1 0,0-1 0,0 0 0,1 1 0,-1-1 0,0 0 0,0 1 0,-12 8 124,-28 8 295,34-15-313,-30 12 490,-92 38 596,112-44-1129,1 0 1,-1 1-1,2 1 0,-1 0 0,-18 18 0,32-28-76,1 0 0,0 0 0,0 0 1,0 0-1,-1 0 0,1 1 0,0-1 0,0 0 0,0 0 0,-1 0 0,1 1 0,0-1 0,0 0 0,0 0 0,0 0 1,0 1-1,-1-1 0,1 0 0,0 0 0,0 1 0,0-1 0,0 0 0,0 0 0,0 1 0,0-1 0,0 0 1,0 0-1,0 1 0,0-1 0,0 0 0,0 0 0,0 1 0,0-1 0,0 0 0,0 0 0,1 0 0,-1 1 1,0-1-1,0 0 0,0 0 0,0 1 0,0-1 0,1 0 0,13 4-1068,20-6-3388,-6-3-2988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6 351 13901,'0'0'5488,"-3"8"-3273,0 22-464,3-29-1711,0-1 1,0 0 0,0 1-1,0-1 1,1 0 0,-1 1-1,0-1 1,0 0 0,0 1 0,0-1-1,1 0 1,-1 0 0,0 1-1,0-1 1,1 0 0,-1 0-1,0 1 1,0-1 0,1 0-1,-1 0 1,0 0 0,1 1 0,-1-1-1,0 0 1,1 0 0,-1 0-1,0 0 1,1 0 0,-1 0-1,0 0 1,1 0 0,-1 0 0,1 0-1,22-13 1492,9-14-836,-2-2 1,52-64-1,42-79-728,-92 126 180,-20 31-148,-12 15-1,0 0 0,1 0 0,-1 0 0,0 0-1,0 0 1,0 0 0,1-1 0,-1 1 0,0 0 0,0 0 0,1 0 0,-1 0 0,0 0-1,0 0 1,1 0 0,-1 0 0,0 0 0,0 0 0,1 0 0,-1 0 0,0 0 0,0 0 0,0 0-1,1 1 1,-1-1 0,0 0 0,0 0 0,1 0 0,-1 0 0,0 0 0,0 0 0,0 1-1,0-1 1,1 0 0,-1 0 0,0 0 0,0 0 0,0 1 0,0-1 0,0 0 0,0 0 0,1 1-1,-1-1 1,0 0 0,0 0 0,0 0 0,0 1 0,0-1 0,0 0 0,0 0 0,0 1-1,0-1 1,0 0 0,0 0 0,0 1 0,0-1 0,0 0 0,0 1 0,0 11-35,-2 23 39,-1 0 0,-3-1 1,-10 40-1,6-33-74,-6 67 0,16-106-38,-1 0-1,1 0 1,0 0-1,1 0 1,-1 0-1,0 0 1,0 0-1,1 0 1,-1 0-1,1 0 1,0 0-1,0-1 1,1 4-1,-2-5-84,1 1-1,0 0 1,-1-1 0,1 0-1,0 1 1,0-1 0,-1 1 0,1-1-1,0 0 1,0 0 0,0 1-1,0-1 1,-1 0 0,1 0-1,0 0 1,0 0 0,0 0-1,0 0 1,-1 0 0,1 0-1,0 0 1,0-1 0,0 1 0,0 0-1,-1 0 1,1-1 0,0 1-1,0 0 1,-1-1 0,1 1-1,0-1 1,-1 1 0,1-1-1,0 0 1,-1 1 0,1-2-1,18-16-7540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15631,'0'0'13356,"56"9"-12363,-34-9-640,3 0-321,-3 0 0,-1 2-224,-4-2-609,-3 1-705,-5-1-1504,-4 0-1859,1 0-3459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18129,'0'0'10474,"-9"4"-10442,-12 12 45,2 0 0,0 2 0,-30 34 0,43-44-52,0 0-1,0 0 0,0 1 1,1-1-1,0 1 0,1 0 1,0 1-1,1-1 0,-1 1 1,2-1-1,0 1 0,-3 20 1,5-28-29,0 0 1,0-1-1,1 1 0,-1 0 1,0-1-1,1 1 1,-1-1-1,1 1 0,-1 0 1,1-1-1,0 1 1,0-1-1,0 0 0,0 1 1,0-1-1,0 1 1,0-1-1,0 0 1,0 0-1,1 0 0,-1 0 1,2 1-1,1 0-94,0 0 0,0 0 1,0-1-1,0 1 0,0-1 0,0 0 0,0 0 0,8 0 0,0 0-1118,0-1 1,0-1-1,0 0 0,-1 0 0,23-6 0,-2-7-5830,0-4-2905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6406,'0'0'9732,"-2"9"-7752,-8 25-624,10-32-1298,0-1-1,0 0 0,1 0 0,-1 0 0,0 0 0,0 0 0,1 1 1,-1-1-1,1 0 0,-1 0 0,1 0 0,-1 0 0,1 0 1,-1 0-1,1 0 0,0 0 0,0 0 0,0-1 0,-1 1 0,1 0 1,0 0-1,0-1 0,0 1 0,0 0 0,0-1 0,0 1 0,0-1 1,1 0-1,-1 1 0,0-1 0,0 0 0,0 1 0,0-1 0,0 0 1,1 0-1,-1 0 0,0 0 0,0 0 0,1-1 0,46 1 1586,-43-2-1518,0 0 0,0-1 0,-1 1 0,1-1 0,-1 0 0,1 0-1,-1 0 1,0-1 0,0 1 0,0-1 0,-1 0 0,1 0 0,3-6-1,5-5 40,-16 23 218,0 0 1,0 0 0,0 0-1,1 1 1,-2 9 0,-4 9 150,6-18-505,-6 11-117,1 1 0,2 0 0,0 0-1,1 0 1,-5 44 0,18-66-8298,2-11-1862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13453,'0'0'5189,"0"56"-2947,0-28-609,0 2 161,6 9-449,-6 2-384,0 6-288,-6 5-129,-6 5 1,-10 1-225,-7 2-256,-5 0-64,-6-4-128,-1-5-1602,-2-7-2305,-6-8-3204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 11050,'0'0'9957,"-8"3"-9338,-2 1-502,0 1 0,1 1 0,0 0 0,0 0 1,0 1-1,1 0 0,0 1 0,0-1 0,-9 13 0,-65 91 430,75-101-514,-23 36 288,1 1-1,3 2 1,-22 54 0,39-80-270,0 1 0,2 0 0,1 0 0,1 1 0,0-1 0,2 1 0,1 0 0,2 0 0,1 28 0,1-44-87,-1-1 0,1 1 0,0-1-1,1 1 1,0-1 0,1 0 0,-1 0-1,2 0 1,-1-1 0,1 0 0,0 1-1,0-2 1,1 1 0,0 0 0,0-1-1,14 10 1,-9-8-446,1-1 0,0 0-1,0-1 1,1 0-1,-1-1 1,1 0 0,1-1-1,-1 0 1,27 3 0,33-4-4195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50 14830,'0'0'4970,"3"-9"-2733,8-24-684,-6 26 441,-2 16-1626,-2 15-381,-4-5 379,-2 0-1,0 0 1,-1 0 0,-1-1-1,0 0 1,-2-1-1,-18 30 1,2-1 131,18-31-320,-3 1-15,1 0 0,1 1 0,1 0-1,1 1 1,0 0 0,1 0 0,1 0 0,-3 31 0,7-48-148,0 0 1,0 0 0,0 0 0,0 1 0,0-1-1,1 0 1,-1 0 0,1 0 0,-1 0-1,1 0 1,-1 0 0,1 0 0,-1 0-1,1 0 1,0 0 0,0 0 0,-1 0-1,1 0 1,0-1 0,0 1 0,0 0 0,0-1-1,0 1 1,2 1 0,1-1 13,0 1 0,0-1-1,0 0 1,0 0 0,0 0 0,1-1 0,5 1 0,10-1-193,0-1 0,24-4 0,-40 4 41,75-16-3265,-27 1-3488,-17 2-3031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5189,'0'0'22613,"65"-53"-21652,-18 42-320,7 2-449,0 0-96,0 2-64,-7 2-160,-6 0-769,-9 2-512,-5-2-1378,-12 1-2242,-1-2-3363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10570,'0'0'15599,"-45"64"-14190,38-42-768,-1 3-321,-1-1-160,4-1-128,5-2 0,0-3 0,4-4-64,6-6 64,3-1-288,3-6-513,-1-1-576,1-4-2082,-2-13-2403,-1-8-8712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15407,'0'0'14734,"-11"39"-17905,15-37-2531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13357,'-4'47'10326,"-7"2"-7710,6-27-2628,1 0 1,-2 32 0,4-26 28,1-17-25,0 0 0,1 0 1,0 0-1,1 0 0,0 0 0,4 19 0,10-18-724,-6-10-1636,-3-7-4327,-3-6 385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13357,'0'0'9801,"64"-12"-8296,-18 8-288,2-1-640,6 0-417,-3 0-128,-5 1-576,-2-1-2371,-10-2-3171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2338,'0'0'22064,"5"8"-20516,-1 0-1389,-1-1 0,0 1 0,-1 0-1,0 0 1,0 0 0,0 0 0,-1 0 0,0 0 0,-1 0 0,0 1 0,0-1 0,-1 0 0,0 0-1,0 0 1,-1 0 0,-4 12 0,-29 65 408,27-67-513,0-1-1,0 1 0,2 1 0,0-1 0,1 1 0,-3 27 1,8-45-48,0 0 0,0 0 0,0 0 0,1 1-1,-1-1 1,0 0 0,0 0 0,1 0 0,-1 0 0,0 0 0,1 0 0,-1 1 0,1-1 0,0 0 0,-1 0 0,1-1 0,0 1 0,0 0 0,-1 0 0,1 0 0,0 0 0,0-1 0,0 1 0,0 0 0,0-1 0,0 1 0,0-1 0,2 1 0,1 1-4,1-1 1,-1 0-1,1 0 1,0 0-1,-1-1 1,1 1-1,8-2 1,3 0-1205,1-1 1,0-1 0,23-6-1,7-10-9683,-26 8 1500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14157,'0'0'8585,"-27"47"-7304,25-30-545,2 1-415,0-2-193,2-4-128,14-3-352,2-7-738,4-2-223,0 0-641,-1-13-1761,3-6-3268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2626,'0'0'15759,"-36"61"-12459,16-32-866,6 5-608,-6-2-353,7 2-224,0-2-640,8-2-513,1-2-64,4-2-192,0 2-1025,0 0-1346,0-2-1537,0 4-2242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17040,'1'-1'180,"-1"1"1,0-1-1,0 1 0,1-1 0,-1 1 0,0-1 1,1 1-1,-1-1 0,0 1 0,1-1 1,-1 1-1,1 0 0,-1-1 0,1 1 0,-1 0 1,1-1-1,-1 1 0,1 0 0,-1 0 1,1-1-1,-1 1 0,1 0 0,-1 0 0,1 0 1,-1 0-1,1 0 0,0 0 0,-1 0 1,1 0-1,-1 0 0,1 0 0,-1 0 0,1 0 1,0 0-1,-1 0 0,1 1 0,0-1 1,4 24 2291,-4-14-2851,7 231 1132,-12-138-2878,4-102 1857,-2 14-2771,-1-8-2318,-3-5-3030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14382,'0'0'11851,"9"1"-10597,31 1-948,-1-3-1,0-1 0,0-1 1,41-10-1,-50 7-468,-11 2-1100,0 0 0,-1-1 0,22-9 0,-39 14 1078,0 0 0,-1-1 0,1 1 0,-1-1 0,1 1 0,-1 0 1,1-1-1,-1 1 0,1-1 0,-1 1 0,1-1 0,-1 1 1,1-1-1,-1 0 0,0 1 0,1-1 0,-1 1 0,0-1 1,0 0-1,1 1 0,-1-1 0,0 0 0,0-1 0,-3-10-6141,-7-3-4436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13581,'0'0'8904,"23"-49"-7206,17 32 96,11 2-289,1 2-608,2 3-545,5 6-320,-5 4-32,0 0-865,-12 10-1185,-8 2-1857,-5-1-2916</inkml:trace>
  <inkml:trace contextRef="#ctx0" brushRef="#br0" timeOffset="1">726 299 1954,'0'0'20115,"0"8"-17051,-1 40-373,-13 86-1,11-118-2682,1 0-1,1 0 1,1 0-1,1 17 1,-1-32-28,0-1 1,0 1-1,1 0 1,-1-1-1,0 1 1,0-1-1,0 1 1,0 0 0,0-1-1,1 1 1,-1-1-1,0 1 1,1-1-1,-1 1 1,0-1-1,1 1 1,-1-1-1,0 1 1,1-1 0,-1 1-1,1-1 1,-1 0-1,1 1 1,-1-1-1,1 0 1,-1 1-1,1-1 1,0 0 0,-1 0-1,2 1 1,20-4-1111,-17 1 608,0 0 1,-1 0-1,1 0 1,-1-1 0,0 0-1,0 0 1,6-5-1,7-18-3877,-1-7-2012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97 3844,'0'0'3235,"-11"8"-934,-3 1-1436,9-6-403,0 0-1,-1 0 0,2 1 1,-1 0-1,0 0 0,1 0 1,-1 0-1,-5 9 1,9-13-362,1 0 0,0 1 1,0-1-1,-1 0 1,1 1-1,0-1 1,0 0-1,0 1 1,-1-1-1,1 0 0,0 1 1,0-1-1,0 1 1,0-1-1,0 0 1,0 1-1,0-1 1,0 1-1,0-1 0,0 0 1,0 1-1,0-1 1,0 1-1,0-1 1,0 0-1,0 1 0,0-1 1,1 0-1,-1 1 1,0-1-1,0 0 1,0 1-1,1-1 1,-1 0-1,0 1 0,0-1 1,1 0-1,-1 0 1,0 1-1,1-1 1,-1 0-1,0 0 1,1 1-1,-1-1 0,0 0 1,1 0-1,-1 0 1,0 0-1,1 0 1,-1 0-1,1 0 0,-1 1 1,0-1-1,1 0 1,-1 0-1,1 0 1,-1-1-1,0 1 1,1 0-1,-1 0 0,1 0 1,0 0-1,33-2 1160,-29 1-792,77-11 1950,109-30 1,-45 7-1811,315-27-280,-261 47-2892,-196 14 1774,-1 1-1333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13325,'0'0'13484,"-26"13"-21619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13581,'0'0'7911,"69"38"-7366,-26-39-385,13-12-96,2-4 0,5 3-64,-4-1 64,-5 4-64,-3 1-64,-10 2-1121,-10 0-1377,-12-2-2852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12332,'0'0'5573,"74"0"-5605,-36 0-929,3 0-961,8-6 0,-6-11-1569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12460,'0'0'4612,"72"-42"-3779,-30 34-321,6 0-351,10 3-129,5 1 0,7 1-64,2 0-609,-1 0-1121,-3 0-2209,-5-4-2435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12172,'0'0'11627,"67"43"-11115,-15-43-384,4-5-96,7-4 0,0 3-32,3-1-544,-3 1-1122,-3-4-1217,-12-4-3331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3940,'0'0'13410,"-1"5"-12711,0-1-528,0 0 1,1 1-1,-1-1 1,1 0-1,0 0 1,0 1-1,1-1 0,-1 0 1,1 0-1,0 1 1,0-1-1,0 0 1,0 0-1,1 0 0,0 0 1,0-1-1,0 1 1,0 0-1,1-1 0,-1 1 1,1-1-1,0 0 1,0 0-1,0 0 1,0 0-1,5 3 0,2-1 2,0 0 0,0 0 0,1-1 0,0-1 0,0 1 0,-1-2 0,2 0 0,-1 0 0,14 0 0,15-1 388,51-5 0,-5-1 170,-84 5-712,14 0 115,-1 0 0,1 1-1,-1 1 1,28 6 0,-39-7-83,-1 0 1,1 0-1,0 1 0,-1 0 1,1-1-1,-1 2 1,0-1-1,0 0 0,1 0 1,-2 1-1,1 0 1,0 0-1,0 0 0,-1 0 1,1 0-1,-1 0 1,0 0-1,0 1 0,0-1 1,-1 1-1,1 0 1,-1-1-1,2 9 0,1 30-72,-9-59-14953,5 8 8514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6694,'0'0'16138,"8"-8"-14515,5-4-1307,1 1 0,0 0 0,28-16 0,-33 21-256,0 2 0,0-1 0,1 1 0,0 1 0,0 0 0,0 0-1,0 1 1,0 0 0,16 0 0,-25 2-54,0 0 0,0 1-1,0-1 1,0 1 0,0-1 0,-1 1-1,1-1 1,0 1 0,0 0 0,-1-1-1,1 1 1,0 0 0,-1 0-1,1-1 1,-1 1 0,1 0 0,-1 0-1,1 0 1,-1 0 0,0 0 0,1 0-1,-1 0 1,0 0 0,0 0-1,0 0 1,1 0 0,-1 0 0,0 0-1,-1 1 1,3 40 307,-2-29-211,0-10-29,0 0 0,0 0-1,0 0 1,0 0-1,0 0 1,1 0 0,0 0-1,-1-1 1,1 1-1,0 0 1,0 0 0,1-1-1,-1 1 1,1-1-1,-1 1 1,1-1-1,0 1 1,-1-1 0,1 0-1,1 0 1,-1 0-1,0 0 1,0 0 0,1-1-1,-1 1 1,1 0-1,-1-1 1,1 0 0,0 0-1,-1 0 1,1 0-1,0 0 1,0 0-1,0-1 1,0 0 0,0 1-1,0-1 1,0 0-1,0 0 1,0-1 0,-1 1-1,1-1 1,0 1-1,0-1 1,4-2-1,1 1-2,0 0 0,0-1-1,-1 0 1,1 0-1,-1-1 1,0 0-1,0-1 1,-1 1 0,1-1-1,-1-1 1,0 1-1,0-1 1,-1 0 0,1 0-1,7-13 1,-12 18-108,-1 1 1,0-1 0,1 0 0,-1 1-1,0-1 1,0 1 0,1-1 0,-1 0-1,0 1 1,0-1 0,0 0 0,0 1-1,0-1 1,0 0 0,0 0 0,0 1-1,0-1 1,0 0 0,0 1 0,0-1-1,0 0 1,0 1 0,-1-1 0,1 0-1,-4-2-3893,-1 1-4403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59 4708,'0'0'18733,"4"3"-16843,13 2-1629,0-1 1,1-1 0,0-1 0,-1 0-1,1-1 1,0-1 0,20-2 0,5-3-244,79-18 0,-121 23-22,87-23-279,-67 16 269,-61 15 170,-200 31-45,199-35-89,0-2 0,-1-2-1,-76-10 1,111 9-20,5 1 0,-1 0-1,0 0 1,1 0-1,-1-1 1,1 1-1,-1-1 1,0 0-1,1 1 1,0-1-1,-1 0 1,1-1 0,-1 1-1,1 0 1,0-1-1,-3-2 1,7 3-7,1-1 0,-1 1 1,1 0-1,0 0 0,-1 0 1,1 0-1,0 1 0,0-1 1,0 1-1,0-1 0,-1 1 1,7 0-1,-6 0 7,180-6-58,-125 7 57,0-3-1,-1-2 1,67-14 0,-117 15-59,-10 1 15,-25 0-8,-43 5 16,-67 23 183,121-22-171,0 2 0,0-1 0,1 2 0,-1 0 0,-26 17 0,30-10-632,11-6-1275,10-4-3540,14-3-2997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7815,'22'-23'5969,"-15"16"-4312,0-1 0,0 1 1,1 0-1,0 1 0,0 0 0,15-9 0,-90 74 692,-147 69-1687,213-128-650,1 0-1,0 0 1,0 0 0,0 0 0,0 0-1,0 0 1,0 0 0,0 0 0,0 0-1,-1 0 1,1 1 0,0-1 0,0 0-1,0 0 1,0 0 0,0 0 0,0 0-1,0 0 1,0 0 0,0 0 0,0 1-1,0-1 1,0 0 0,0 0 0,0 0-1,0 0 1,0 0 0,0 0 0,0 1-1,0-1 1,0 0 0,0 0 0,0 0-1,0 0 1,0 0 0,0 0 0,0 1-1,0-1 1,0 0 0,0 0 0,0 0-1,0 0 1,0 0 0,0 0 0,0 0-1,0 0 1,0 1 0,0-1 0,1 0-1,-1 0 1,0 0 0,0 0 0,0 0-1,0 0 1,0 0 0,0 0 0,0 0-1,1 0 1,-1 0 0,0 0 0,0 0-1,0 0 1,0 0 0,0 0 0,1 0-1,15 4 359,28-2-170,-38-2-136,108 14-1412,-39 1-7239,-50-10 2267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 4516,'0'0'18327,"-9"-4"-17024,7 3-1265,0-1 1,0 1-1,-1 0 1,1 0-1,-1 0 1,1 0 0,-1 1-1,1-1 1,-1 0-1,1 1 1,-1 0 0,1 0-1,-1 0 1,0 0-1,1 0 1,-1 0 0,1 1-1,-1-1 1,0 1-1,1 0 1,0-1-1,-1 1 1,1 0 0,-1 1-1,1-1 1,0 0-1,0 1 1,0-1 0,0 1-1,0 0 1,0-1-1,0 1 1,0 0 0,-1 4-1,-4 2 133,0 1 0,1 0 0,0 1-1,1-1 1,-7 16 0,10-20-100,0-1 0,1 1 1,-1 0-1,1 0 0,0 0 0,1 1 0,-1-1 0,1 0 1,0 0-1,0 0 0,0 0 0,1 1 0,0-1 1,1 5-1,-1-8-42,0-1 0,0 0 0,1 1 0,-1-1 0,0 0 0,0 0 0,1 0-1,-1 0 1,0 0 0,1 0 0,-1 0 0,1 0 0,-1 0 0,1-1 0,0 1 0,-1 0 0,1-1 0,0 0 0,-1 1 0,1-1 0,0 0 0,-1 0 0,1 0 0,0 0 0,0 0 0,-1 0 0,1-1 0,0 1 0,-1 0 0,1-1 0,0 0 0,1 0 0,3 0 57,0-1 0,1 0 0,-1-1 0,0 1 0,0-1 0,-1-1 0,8-4 0,-8 4-54,0 0-1,0 0 1,-1-1-1,1 1 1,-1-1-1,0 0 1,0-1-1,-1 1 1,0-1-1,0 1 1,0-1-1,-1 0 1,1 0-1,-1 0 1,-1 0-1,1-1 1,-1 1-1,0 0 1,-1-1-1,1-8 1,-1 14-133,-1-1 1,1 1-1,0-1 0,-1 1 1,1-1-1,-1 1 0,1-1 1,-1 1-1,0-1 0,1 1 1,-1 0-1,0-1 0,0 1 1,0 0-1,0 0 0,0-1 1,0 1-1,0 0 0,-1 0 0,1 0 1,0 1-1,-1-1 0,1 0 1,0 0-1,-1 1 0,1-1 1,-1 1-1,1-1 0,-3 0 1,-2 0-671,0 0 0,1 1 0,-1-1 0,0 1 0,0 1 0,0-1 0,-7 2 1,-8 4-6774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220 342 8360,'0'0'6710,"6"-9"-3806,-4 5-2876,3-3 660,0-1 1,-1 1-1,0-1 1,4-12-1,-8 18-552,1 1 1,0-1-1,-1 1 0,1-1 1,-1 0-1,0 1 0,0-1 0,0 0 1,1 1-1,-1-1 0,-1 0 1,1 1-1,0-1 0,0 0 0,-1 1 1,1-1-1,-1 1 0,1-1 0,-1 1 1,1-1-1,-1 1 0,0-1 1,0 1-1,0-1 0,0 1 0,0 0 1,0 0-1,0-1 0,-1 1 1,1 0-1,0 0 0,-1 0 0,1 0 1,0 1-1,-3-2 0,-3-1-132,0 1-1,-1 0 1,1 1-1,0-1 1,-1 2-1,1-1 1,-1 1-1,0 0 1,1 0-1,-1 1 1,1 0-1,-1 0 1,1 1-1,0 0 1,-1 0-1,1 1 1,0 0-1,1 0 1,-1 1-1,0-1 1,1 2 0,0-1-1,0 1 1,0-1-1,1 2 1,-1-1-1,1 1 1,0-1-1,1 2 1,-1-1-1,1 0 1,1 1-1,-1-1 1,1 1-1,0 0 1,1 0-1,-4 15 1,6-21-5,-1 1 1,1-1 0,0 1-1,0-1 1,-1 1 0,1-1-1,0 0 1,1 1-1,-1-1 1,0 1 0,0-1-1,0 0 1,1 1 0,-1-1-1,1 1 1,-1-1-1,1 0 1,0 0 0,-1 1-1,1-1 1,0 0 0,0 0-1,0 0 1,0 0 0,2 2-1,-1-1 21,1-1 1,0 0-1,0 0 0,-1 0 0,1 0 0,0 0 1,0 0-1,0-1 0,0 1 0,0-1 0,6 0 1,1-1 122,0 1-1,0-2 1,0 0 0,0 0 0,0 0 0,14-7 0,-8 1 53,-1-1 0,0-1 0,-1 0 0,0-1 0,-1 0 0,0-1 0,-1-1 0,19-24 0,-25 30-126,0-1 1,-1 0-1,0 0 0,-1 0 1,0 0-1,0-1 1,0 1-1,-1-1 0,-1 0 1,0 0-1,0 0 1,0 0-1,-1-1 0,-1 1 1,1 0-1,-2 0 1,1-1-1,-3-10 0,1 15-86,0 1-1,0-1 0,-1 0 1,1 1-1,-1 0 0,0-1 1,0 1-1,-1 0 0,1 1 0,-1-1 1,0 1-1,0-1 0,0 1 1,0 0-1,-1 1 0,1-1 1,-1 1-1,0 0 0,0 0 0,1 0 1,-7 0-1,2-1-231,-1 0-1,0 1 1,0 0 0,-1 1-1,1 0 1,0 1 0,0 0-1,0 1 1,-20 3 0,26-3 0,0 1-1,1-1 1,-1 1 0,0 0 0,1 0 0,0 0 0,-1 0-1,1 0 1,0 1 0,0 0 0,0 0 0,0-1 0,1 2-1,-1-1 1,1 0 0,0 0 0,-3 6 0,3-5-723,0 1 0,0-1-1,1 1 1,0-1 0,-1 1 0,2 0 0,-1 0 0,0 8 0,1 0-3412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6246,'0'0'20083,"3"5"-19688,2-1-356,-1 0-1,1 0 1,0-1 0,-1 0-1,2 1 1,-1-1 0,0-1-1,0 1 1,1-1 0,0 0-1,-1-1 1,7 2 0,86 14 33,-63-12-17,-34-5-47,0-1 0,-1 1 0,1 0 0,0 0-1,0 0 1,-1 0 0,1 0 0,0 0 0,0 1 0,-1-1 0,1 0 0,0 0 0,0 0 0,-1 1 0,1-1 0,0 0 0,-1 1-1,1-1 1,0 1 0,-1-1 0,1 1 0,-1-1 0,1 1 0,-1-1 0,1 1 0,-1-1 0,1 1 0,-1 0 0,1 1-1,-20 14 204,-171 85 1599,190-101-1848,0 0-1,0 0 1,0 0 0,1 0 0,-1 0-1,0 0 1,0 1 0,0-1-1,1 0 1,-1 0 0,0 0 0,0 0-1,0 1 1,0-1 0,0 0-1,1 0 1,-1 0 0,0 0 0,0 1-1,0-1 1,0 0 0,0 0-1,0 1 1,0-1 0,0 0 0,0 0-1,0 0 1,0 1 0,0-1-1,0 0 1,0 0 0,0 1 0,0-1-1,0 0 1,0 0 0,0 0-1,0 1 1,0-1 0,0 0 0,0 0-1,0 0 1,-1 1 0,1-1-1,0 0 1,0 0 0,0 0 0,0 0-1,0 1 1,-1-1 0,1 0-1,0 0 1,0 0 0,0 0 0,-1 0-1,1 0 1,0 0 0,0 1-1,0-1 1,-1 0 0,1 0 0,0 0-1,0 0 1,-1 0 0,1 0-1,16 1-5500,-15-1 4946,14 0-5888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1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 10090,'0'0'15395,"-11"-1"-15010,7 1-354,0 0 1,0 0-1,0 0 1,0 0 0,1 1-1,-1-1 1,0 1-1,0 0 1,0 0-1,0 1 1,1-1 0,-1 1-1,1 0 1,-1 0-1,-3 3 1,2-1 19,1 0 0,-1 0-1,1 1 1,0 0 0,0 0 0,1 0 0,-1 0 0,1 0 0,0 1 0,1 0 0,-4 9 0,4-9-2,0-1 1,0 1 0,1 0 0,0 0 0,0 0 0,0 0 0,1 0 0,-1 0 0,2 0 0,-1 0 0,2 6 0,-2-10-12,1 0-1,0 0 1,0 0 0,0 0-1,0 0 1,0 0 0,0 0-1,1 0 1,-1 0 0,1 0-1,-1-1 1,1 1 0,0-1-1,0 1 1,-1-1 0,1 0-1,0 0 1,0 0 0,0 0-1,1 0 1,-1 0 0,0 0-1,0-1 1,0 1 0,1-1-1,-1 1 1,0-1 0,0 0-1,1 0 1,3 0 0,-1 0-23,1-1 0,-1 1 0,1-1 1,-1 0-1,0 0 0,1-1 1,-1 1-1,0-1 0,0 0 1,0-1-1,0 1 0,0-1 0,-1 0 1,1 0-1,-1-1 0,0 1 1,0-1-1,0 0 0,0 0 0,-1 0 1,1-1-1,-1 1 0,0-1 1,0 0-1,-1 1 0,0-1 1,0-1-1,0 1 0,0 0 0,-1 0 1,0-1-1,0 1 0,0-1 1,-1 1-1,1-1 0,-1 1 1,-1-1-1,1 1 0,-1-1 0,0 1 1,0 0-1,-1-1 0,1 1 1,-1 0-1,0 0 0,-1 0 0,1 0 1,-1 0-1,0 1 0,0-1 1,-5-5-1,-4 0-2514,12 10 2302,-1 0 0,1 1 0,0-1 0,0 0 0,-1 0-1,1 0 1,0 0 0,0 0 0,-1 0 0,1 1 0,0-1 0,0 0-1,-1 0 1,1 0 0,0 1 0,0-1 0,-1 0 0,1 0 0,0 1-1,0-1 1,0 0 0,0 0 0,0 1 0,-1-1 0,1 0-1,0 0 1,0 1 0,0-1 0,0 0 0,0 1 0,0-1 0,0 0-1,0 1 1,0-1 0,0 0 0,0 0 0,0 1 0,0-1 0,0 0-1,0 1 1,1-1 0,-1 0 0,0 1 0,0 19-7864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2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51 5349,'0'0'5472,"8"-6"-3721,-2 1-1050,32-24 1297,-36 28-1004,0-1 0,1 1 0,-1 0 1,1 0-1,0 0 0,-1 0 0,1 0 1,0 1-1,4-1 0,-6 1 15,-3 3-800,0 0 0,0-1-1,-1 1 1,1 0 0,-1-1 0,1 0 0,-1 1-1,0-1 1,0 0 0,0-1 0,0 1 0,0 0-1,-6 1 1,2 1 7,-66 34 51,38-21-82,1 2 0,-55 39 0,87-57-174,1 0-1,0 0 1,-1 0-1,1 0 1,0 0-1,0 0 1,0 0-1,0 0 1,0 1-1,0-1 0,1 0 1,-1 1-1,0-1 1,0 0-1,1 1 1,-1 1-1,1-2-1,0-1-1,0 1 0,0-1 0,1 1 0,-1-1 0,0 1 1,0-1-1,1 1 0,-1-1 0,0 1 0,1-1 0,-1 1 1,1-1-1,-1 1 0,0-1 0,1 0 0,-1 1 0,1-1 1,-1 0-1,1 1 0,-1-1 0,1 0 0,-1 0 0,1 1 0,-1-1 1,1 0-1,1 0 0,52 5 387,-48-5-364,82-2 84,31 0-917,-42 7-6732,-61-2 1074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33 12620,'0'0'11237,"-10"-6"-9977,-38-20-523,46 26-704,0 0 0,-1-1 1,1 1-1,0 0 0,-1 0 0,1 1 1,-1-1-1,1 0 0,0 1 0,-1-1 1,1 1-1,0 0 0,0 0 1,0 0-1,-1 0 0,1 0 0,0 0 1,0 1-1,1-1 0,-1 1 0,0-1 1,0 1-1,1 0 0,-1 0 0,-1 2 1,-2 2 121,-1 1 1,1 1 0,1-1-1,-1 1 1,-3 8 0,6-10-58,-1 1 0,1-1 0,0 0 0,1 1 0,0-1 0,0 1 0,0-1 0,1 1 0,0 0 0,0-1 0,2 12 0,-2-16-47,1 1 0,0 0 0,0 0 0,1 0 0,-1-1-1,0 1 1,1 0 0,0-1 0,0 0 0,-1 1 0,1-1-1,1 0 1,-1 0 0,0 0 0,0 0 0,1 0 0,-1 0-1,1-1 1,-1 0 0,1 1 0,0-1 0,0 0-1,0 0 1,-1 0 0,1 0 0,0-1 0,5 1 0,5 0 76,-1 0 1,1-1 0,-1 0 0,0-1 0,1 0 0,-1-1 0,0 0 0,22-8-1,-26 8-92,0-2 0,-1 1 0,1-1 0,0 0 0,-1 0 0,0-1-1,0 0 1,0-1 0,-1 1 0,0-1 0,0 0 0,0-1 0,7-11 0,-12 17-34,1-1 1,-1 0 0,0 0 0,0 1-1,0-1 1,0 0 0,0 0 0,-1 0 0,1 0-1,0 0 1,-1 0 0,0 0 0,1 0 0,-1 0-1,0 0 1,0-1 0,0 1 0,0 0 0,0 0-1,-1 0 1,1 0 0,-1 0 0,1 0 0,-1 0-1,-2-3 1,1 3-77,0-1 1,0 1-1,-1 0 0,1 0 1,-1 1-1,0-1 0,1 0 0,-1 1 1,0 0-1,0-1 0,0 1 1,0 1-1,0-1 0,0 0 0,-4 0 1,-60-2-4077,14 11-4670,24 2-1999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 2947,'0'0'10703,"-8"0"-9256,-3 0-800,-6 1-13,-4-1 3754,168-8 1937,1-10-4513,-69 6-2110,1 4 1,123 2 0,-205 7 6,-1-1 0,1 1 0,-1-1 0,1 1 1,0 0-1,-1 0 0,1 0 0,0 0 0,0 0 1,-3 3-1,-1 4-8597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11499,'1'0'6087,"10"-1"-4663,238-14 4612,-171 13-5747,132-18 0,-180 12-150,-30 5-935,-19 2-2033,5 1-2312,-1 0-4585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3812,'0'8'4500,"1"-2"-4079,0-1 0,0 1 1,0-1-1,1 0 0,-1 0 1,1 0-1,1 0 0,-1 0 0,1 0 1,-1 0-1,2-1 0,-1 1 1,0-1-1,1 0 0,0 0 0,0 0 1,0-1-1,0 1 0,0-1 1,1 0-1,0 0 0,-1-1 0,7 3 1,9 4-60,0-1 1,0-2-1,1 0 0,0-1 1,0 0-1,35 1 1,135-4 292,-103-4-271,-9 0-220,-38 0 41,0 2 0,1 2-1,45 8 1,-82-9-256,1 1 1,-1 0-1,1 0 0,-1 0 1,0 1-1,0 0 1,0 0-1,0 0 0,0 1 1,-1-1-1,0 1 1,6 6-1,23 19-6247,-24-26 1616,2-2-897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6598,'0'0'19192,"6"-9"-18349,7-5-747,1 1 0,0 0 0,1 1 0,0 1 0,1 0 0,1 1 0,27-13-1,-17 10-158,2 1-1,-1 1 0,1 2 0,45-9 1,-67 16 54,0 1-1,0 0 1,1 1 0,-1-1 0,0 1 0,0 1 0,0-1 0,0 1 0,0 1 0,0-1 0,0 1-1,0 0 1,0 1 0,0 0 0,-1 0 0,0 0 0,1 1 0,-1 0 0,-1 0 0,1 0 0,0 1 0,-1 0-1,0 0 1,0 0 0,-1 1 0,6 7 0,1 1 196,1 0 1,1 0-1,26 21 0,-33-30-95,1-1-1,0 0 1,0-1-1,0 1 1,1-1-1,-1-1 1,1 1-1,0-1 1,0-1-1,0 1 1,13-1-1,4 0 37,0-1 1,0-2-1,1 0 0,-1-2 1,0-1-1,-1 0 0,34-14 0,-44 14-104,0-1 0,0 0 0,-1-1 0,1 0 0,-2-2 0,1 1 0,-1-1 0,0-1 0,-1 0 0,0-1 0,-1 0 0,0-1 0,13-20-1,-16 13-157,-11 15-2573,-7 3-4322,1 1-5586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5541,'9'-4'2477,"11"-5"-1098,52-22 4664,-63 27-4389,1 1 1,-1 0 0,1 1 0,0 0-1,16-2 1,-62 33 1265,-10-3-2841,-2-2 1,-71 26-1,68-29-66,51-21-13,0 0 0,0 0 0,0 0 0,0 0 0,0 0 0,1 0 0,-1 0 0,0 0 0,0 0 0,0 0 0,0 0 0,0 0 0,0 0 0,0 0 0,0 0 1,0 0-1,0 0 0,0 0 0,0 0 0,1 0 0,-1 1 0,0-1 0,0 0 0,0 0 0,0 0 0,0 0 0,0 0 0,0 0 0,0 0 0,0 0 0,0 0 0,0 0 0,0 0 0,0 1 0,0-1 0,0 0 0,0 0 0,0 0 0,0 0 0,0 0 0,0 0 0,0 0 0,0 0 0,0 0 0,0 1 1,0-1-1,0 0 0,0 0 0,0 0 0,-1 0 0,1 0 0,0 0 0,0 0 0,0 0 0,0 0 0,0 0 0,0 0 0,0 0 0,0 0 0,15 4 6,21-1 18,31-3-409,9 0-2474,0-1-5492,-37-1-1098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 8680,'0'0'6887,"-8"-1"-3994,1 0-2443,0 0 1,0 0-1,0 0 0,0 1 1,0 0-1,0 1 0,0 0 1,0 0-1,1 0 0,-1 1 1,0 0-1,1 0 0,-10 4 1,3 3 124,0 0 0,0 1 0,-17 16 0,27-23-529,0 0 1,0 0 0,1 0 0,-1 0-1,1 1 1,0-1 0,0 1 0,0-1 0,0 1-1,1 0 1,-1 0 0,1-1 0,0 1-1,0 0 1,0 0 0,1 0 0,-1 0-1,1 1 1,0 3 0,1-6-40,0 1 1,1-1-1,-1 1 1,0-1 0,1 0-1,0 0 1,-1 0-1,1 0 1,0 0-1,0 0 1,0 0-1,0-1 1,0 1-1,0-1 1,1 0-1,-1 1 1,0-1 0,1 0-1,-1 0 1,6 1-1,0 1 171,0-1 1,1 0-1,-1 0 0,1-1 0,9 1 1,1-45 1497,19 17-1619,-28 19-41,1 0-1,-1 0 1,-1-1 0,11-10 0,-18 16-7,0-1 0,0 0 0,0 1 0,0-1 0,0 0 0,-1 0 0,1 0 0,-1 0 0,0 0-1,0-1 1,0 1 0,0 0 0,0-1 0,-1 1 0,0 0 0,1-1 0,-1 1 0,-1 0 0,0-7 0,1 8-11,-1 1 1,0-1-1,0 1 0,0-1 1,0 1-1,0-1 0,0 1 1,0-1-1,0 1 1,-1 0-1,1 0 0,0-1 1,-1 1-1,1 0 0,-1 0 1,1 1-1,-1-1 1,0 0-1,1 0 0,-1 1 1,0-1-1,1 1 0,-1-1 1,0 1-1,0 0 1,-3 0-1,-56-2-259,45 3-27,-35 5-1422,49-6 1393,0 1 0,0 0 0,1-1 0,-1 1 0,0 0 1,0 0-1,0 0 0,1 0 0,-1 0 0,0 0 0,1 0 0,-1 1 0,1-1 1,0 1-1,-1-1 0,1 1 0,0-1 0,0 1 0,0 0 0,0 0 0,0-1 1,0 1-1,-1 3 0,2 10-6196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13613,'0'0'10826,"-11"5"-10121,4-2-624,0 1 0,0 0 0,1 0 0,-1 1 0,1 0 0,0 0 0,0 0 0,0 1 0,1 0 0,0 0 0,0 0 0,1 1 0,0 0 0,0 0 0,0 0 0,1 0 0,0 1 0,0-1 0,1 1 0,0-1 0,0 1 0,0 8 0,2-14-63,1-1 0,-1 1 1,0 0-1,1-1 0,0 1 1,-1-1-1,1 1 0,0-1 0,0 1 1,0-1-1,0 0 0,0 1 1,0-1-1,0 0 0,0 0 0,1 0 1,-1 0-1,0 0 0,1 0 0,-1 0 1,0 0-1,1 0 0,0-1 1,-1 1-1,1 0 0,-1-1 0,1 0 1,0 1-1,-1-1 0,1 0 1,0 0-1,1 0 0,62 1 412,-60-1-443,3-1-283,0 0 0,-1 0 0,1-1 1,0 0-1,-1 0 0,0-1 1,1 0-1,6-4 0,-8 3-875,0 0-1,0 0 0,0 0 0,0-1 1,-1 0-1,0 0 0,0 0 0,7-11 0,5-17-8778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4965,'0'0'11509,"11"8"-9720,8 6-1193,1 0-1,1-2 1,0 0 0,1-2 0,0 0 0,0-2 0,37 10 0,-23-13-329,1-1 0,-1-2 1,59-4-1,107-23 1319,-125 14-857,-52 7-407,0 1-1,0 1 0,1 2 1,46 4-1,-69-3-316,0-1-1,0 1 1,-1 0 0,1 0-1,0 0 1,-1 0-1,1 1 1,0-1-1,-1 1 1,0-1 0,1 1-1,-1 0 1,0 0-1,0 0 1,0 0 0,0 1-1,3 3 1,-1 2-339,0 0 1,-1 0 0,0 0-1,3 13 1,-5-20 273,0 0-654,0-1-1,1 1 1,-1-1 0,1 0 0,-1 1-1,1-1 1,-1 0 0,1 0-1,-1 0 1,1 0 0,-1 0 0,0 0-1,1-1 1,1 1 0,9-4-5052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10922,'0'0'14120,"12"-10"-14050,4-3-40,2 1 0,-1 1 1,2 0-1,-1 1 0,37-13 0,-32 15-17,0 1-1,0 1 1,1 1-1,0 1 1,0 2-1,0 0 0,0 1 1,27 3-1,-43 1 19,1-1 0,-1 1-1,0 1 1,0-1-1,0 1 1,-1 1-1,1-1 1,9 9-1,34 18 1105,-25-21-675,-1-2-1,1-1 1,0-1 0,41 4 0,107-1 123,-162-10-530,-1 0 0,1 0-1,-1-1 1,1-1-1,-1 0 1,0 0 0,0-1-1,18-10 1,-24 12-179,-1 0 0,0 0 0,0-1 1,1 0-1,-2 0 0,1 0 0,0 0 0,-1-1 0,1 1 1,-1-1-1,0 0 0,0 0 0,-1 0 0,1 0 0,-1-1 1,0 1-1,0-1 0,0 1 0,-1-1 0,1 0 1,-1 0-1,0 1 0,0-7 0,-1 10-153,0 1 1,0-1-1,0 0 0,0 1 1,0-1-1,0 0 0,-1 1 1,1-1-1,0 0 0,0 1 1,0-1-1,-1 0 0,1 1 1,0-1-1,-1 0 0,1 1 1,-1-1-1,1 1 0,-1-1 1,1 1-1,-1-1 0,1 1 1,-1-1-1,1 1 0,-1 0 1,1-1-1,-1 1 0,0 0 1,0-1-1,-10-3-9255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6822,'38'-27'17638,"-42"32"-16709,-225 161 54,228-165-980,0 0 1,0 0 0,-1 0 0,1 0-1,0 0 1,0 0 0,0 0 0,0 0-1,0 0 1,0 1 0,0-1-1,1 0 1,-1 1 0,0-1 0,1 0-1,-1 1 1,0 2 0,1-4 3,1 1 1,-1-1-1,0 1 0,1 0 1,-1-1-1,0 1 1,1-1-1,-1 1 0,1-1 1,-1 1-1,1-1 1,-1 0-1,1 1 0,-1-1 1,1 0-1,-1 1 1,1-1-1,0 0 0,-1 1 1,1-1-1,-1 0 0,1 0 1,0 0-1,-1 0 1,1 0-1,0 1 0,0-1 1,64-2 385,-51 1-382,66-4 47,15-1-2120,-30 5-8250,-44 1-3877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47 9929,'0'0'9684,"-4"-7"-7810,2 4-1816,1 0 0,0 1 1,-1 0-1,0-1 0,0 1 0,0 0 0,0 0 0,0-1 1,0 2-1,0-1 0,-1 0 0,1 0 0,-1 1 0,1-1 1,-1 1-1,1 0 0,-1 0 0,0 0 0,0 0 0,0 0 1,1 1-1,-1-1 0,0 1 0,0 0 0,0 0 1,0 0-1,0 0 0,0 0 0,0 1 0,0-1 0,0 1 1,1 0-1,-1 0 0,0 0 0,0 0 0,1 0 0,-1 1 1,-3 2-1,-2 0 20,-1 1 0,1 1 0,0 0 0,0 0 0,1 0 0,0 1 0,-9 11 0,13-16-17,1 1 1,-1 0-1,1 0 0,0 1 0,0-1 0,0 0 0,0 1 0,1-1 0,-1 1 0,1-1 0,0 1 0,0 0 0,0-1 0,1 1 0,-1 0 0,1 0 0,0 0 0,0 0 0,0-1 0,1 1 0,-1 0 0,2 4 0,0-5-37,0-1 1,0 1-1,1 0 0,-1-1 0,1 0 0,-1 1 0,1-1 0,0 0 0,0-1 0,0 1 0,0 0 0,0-1 0,1 0 1,-1 1-1,0-1 0,1 0 0,-1-1 0,0 1 0,1-1 0,-1 1 0,1-1 0,3 0 0,11 0 48,1 1-1,30-5 1,-43 3-32,0-1-1,1 0 1,-1 0 0,0 0-1,-1-1 1,1 1-1,0-1 1,-1-1 0,1 1-1,-1-1 1,0 0-1,0 0 1,-1-1 0,1 1-1,-1-1 1,0 0-1,6-9 1,-9 11-52,1 1-1,-1-1 1,0 1-1,0-1 1,1 1-1,-2-1 1,1 0 0,0 0-1,-1 1 1,1-1-1,-1 0 1,0 0-1,1 0 1,-2 0-1,1 1 1,0-1 0,0 0-1,-1 0 1,0 0-1,1 1 1,-1-1-1,0 0 1,-1 1-1,1-1 1,0 0 0,-1 1-1,1 0 1,-1-1-1,0 1 1,0 0-1,0 0 1,0 0 0,0 0-1,0 0 1,0 1-1,-1-1 1,1 0-1,-1 1 1,1 0-1,-4-1 1,2 0-708,0 0 1,-1 0-1,1 1 1,-1-1-1,1 1 1,-1 0 0,0 1-1,-8-1 1,-11 1-6173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5221,'0'0'16629,"-3"9"-16143,-3 22 402,1 0-1,2 0 1,0 38 0,7 2-3660,-3-69 1539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9705,'0'0'17553,"79"-15"-17297,-39 20-224,-1 0-544,-5-3-2115,1-2-3427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5477,'0'0'4009,"4"10"-1436,-2-3-2202,1-1-1,0 1 0,0-1 1,1 0-1,-1 0 1,1 0-1,0-1 0,1 0 1,-1 1-1,1-1 0,0-1 1,1 1-1,-1-1 0,1 0 1,9 5-1,12 2 108,1-1-1,0-1 1,0-2 0,1 0 0,52 3-1,151-4-176,-183-7-244,-4 0-25,0-3 0,0-2 0,47-12 0,130-44 114,44-10 301,-207 61-2,1 2 1,0 3-1,0 2 0,102 7 0,-147-1-207,0 1 0,0 0 0,16 6 0,-28-9-195,0 1 0,-1-1 1,1 1-1,-1 0 0,1 0 0,-1 0 1,1 1-1,-1-1 0,0 1 1,1-1-1,-1 1 0,0 0 0,0-1 1,0 1-1,-1 0 0,1 0 0,0 1 1,-1-1-1,1 0 0,-1 0 0,0 1 1,0-1-1,0 1 0,0-1 1,1 6-1,-2-7-52,0 0 1,0 1 0,-1-1-1,1 0 1,-1 1-1,1-1 1,-1 0-1,1 0 1,-1 1-1,0-1 1,0 0 0,1 0-1,-1 0 1,0 0-1,-2 2 1,-13 4-6370,25-14-6669,0 2 7207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2306,'0'0'13597,"9"-8"-11536,30-18-926,1 2 0,76-35 1,-61 38-899,76-20 1,-108 36-44,0 0-1,0 1 1,1 2 0,-1 0-1,1 2 1,30 2 0,-42 1 93,0 0 1,-1 1 0,1 0 0,19 10 0,-18-8 195,0 0 1,0-1 0,22 6-1,2-6-132,-1-1-1,1-2 0,-1-1 0,1-2 0,-1-2 0,1-1 0,-1-2 0,54-15 0,-21-1 52,0-3-1,-2-3 1,84-48-1,-129 69 46,-11 5-1233,-11 5-4112,-9 0-1311,-9-2-4643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6822,'11'-3'2456,"23"-8"-564,64-18 3952,-71 21-1205,46-5 0,-101 22-1369,-30 20-2959,3-2-353,-105 45 95,159-72-53,1 0 0,0 0 0,0 0 0,0 0 0,0 0 0,-1 0 0,1 0 0,0 0 0,0 0 0,0 0 0,-1 0 0,1 0 0,0 0 0,0 0-1,0 0 1,-1 0 0,1 0 0,0 0 0,0 0 0,0 1 0,0-1 0,-1 0 0,1 0 0,0 0 0,0 0 0,0 0 0,0 1 0,0-1 0,-1 0 0,1 0 0,0 0 0,0 0-1,0 1 1,0-1 0,0 0 0,0 0 0,0 0 0,0 1 0,0-1 0,0 0 0,0 0 0,0 0 0,0 1 0,0-1 0,0 0 0,0 0 0,0 0 0,0 0 0,0 1 0,0-1-1,0 0 1,0 0 0,0 0 0,0 1 0,0-1 0,0 0 0,1 0 0,-1 1 0,18 2 54,34-3 13,-47 0-83,107-9-2636,-35-4-5816,-28 3-1942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39 15727,'0'0'8488,"-12"-7"-8253,-38-19-182,47 25-52,0 0-1,0 1 1,0 0-1,0 0 1,0-1-1,0 2 1,0-1-1,0 0 1,0 1-1,0-1 1,0 1 0,0 0-1,1 0 1,-1 0-1,0 0 1,0 0-1,1 1 1,-1-1-1,1 1 1,-1 0-1,1 0 1,-4 3-1,-2 3 173,1-1 0,-1 2-1,1-1 1,-7 12 0,11-16-2,1 0 1,-1 0-1,1 1 0,0-1 1,0 1-1,0-1 1,0 1-1,1 0 1,0-1-1,0 1 0,0 0 1,1 0-1,0 0 1,0 0-1,1 9 1,-1-12-132,1 1 0,0 0 0,1-1 0,-1 1 0,0-1 0,1 0 0,-1 1 0,1-1 0,0 0 0,-1 0 0,1 0 0,0 0 0,0 0 1,1-1-1,-1 1 0,0 0 0,0-1 0,1 0 0,-1 0 0,1 1 0,-1-1 0,1-1 0,0 1 0,-1 0 0,1-1 0,0 1 0,0-1 1,-1 0-1,4 0 0,3 1-4,1-1 0,-1 0 0,1-1 0,-1 0 0,0 0 0,0-1 0,0-1 0,0 1 0,0-1 0,0-1 0,14-7 0,-18 8-40,0 0 0,0 0 0,0-1 1,-1 1-1,0-1 0,0 0 0,0-1 0,0 1 1,0-1-1,-1 1 0,0-1 0,0 0 0,0 0 1,-1-1-1,0 1 0,0-1 0,0 1 0,0-1 1,-1 1-1,1-9 0,-2 12-88,1-1 0,-1 1-1,0-1 1,0 1 0,0-1 0,0 1-1,-1-1 1,1 1 0,-1-1 0,1 1-1,-1 0 1,0-1 0,0 1 0,0 0-1,0-1 1,0 1 0,-1 0 0,1 0-1,0 0 1,-1 0 0,0 0 0,1 1-1,-1-1 1,0 0 0,0 1 0,0-1-1,0 1 1,0 0 0,-1 0 0,1 0-1,-4-2 1,-37-5-4158,-2 8-3330,-7 2-7314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50 16688,'0'0'3395,"-50"-13"-384,36 9-449,3 2-736,13 2-1954,17-4-1313,10-5-2467,-4-8-6854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445 5285,'11'-6'396,"0"-1"0,-1 0 0,1-1 0,-1 0 0,-1-1 0,0 0 0,0 0-1,-1-1 1,0 0 0,0 0 0,-1-1 0,0 0 0,8-21 0,-12 26-141,-1-1 0,0 0-1,0 1 1,0-1 0,-1 0 0,0 0 0,-1 0-1,1 0 1,-1 0 0,-1 0 0,1 0 0,-1 0-1,0 0 1,-1 0 0,0 0 0,0 1 0,0-1-1,-1 1 1,0-1 0,0 1 0,-1 0-1,1 0 1,-1 0 0,-1 1 0,1-1 0,-7-5-1,-4-1-190,0 0 0,0 1 0,-1 1 0,-1 1 0,1 0 0,-1 1 0,-1 1 0,0 0 0,0 2 0,0 0 0,0 1 0,-29-3 0,-15 1 120,-1 3-1,-87 7 1,110-1-146,0 1 0,0 3-1,1 1 1,0 1 0,1 3 0,0 1-1,1 2 1,1 1 0,-44 27 0,61-31-4,1 0-1,1 2 1,0 0 0,1 1 0,1 1 0,0 0 0,-24 35 0,30-36-22,1 0 0,0 0 0,2 0 1,-1 1-1,2 0 0,0 0 0,1 0 1,1 1-1,0 0 0,1-1 0,1 23 0,1-28 2,1-1 0,0 1 0,1 0 0,0-1 0,1 1 0,0-1 0,1 0 0,0 1 0,1-2 0,0 1 0,0-1 0,1 1 0,0-2 0,1 1 0,0-1 0,0 0 0,1 0 0,0-1 0,0 0 0,0 0 0,1-1 0,0 0 0,12 6 0,10 3 40,0-1 1,1-1-1,0-2 0,1-1 0,0-2 1,40 5-1,-18-5 156,0-2 1,1-3-1,-1-3 0,1-1 1,-1-4-1,57-10 0,-78 8-84,0-2 0,0-1 0,-1-1-1,-1-2 1,0-1 0,0-1 0,-2-2 0,0-1-1,-1-2 1,46-39 0,-65 49-90,0 0 0,-1-1 1,0 0-1,-1 0 0,0-1 1,0 0-1,-2-1 0,1 0 1,-2 0-1,9-26 0,-12 32-53,-1 0-1,0 0 0,0 0 1,0 0-1,-1-1 1,0 1-1,0 0 0,-1 0 1,0-1-1,0 1 1,0 0-1,-1 0 0,0 0 1,-1 0-1,0 1 1,0-1-1,0 1 0,-1-1 1,0 1-1,0 0 1,0 0-1,-10-9 1,2 5-247,-1-1 1,-1 2 0,1 0 0,-1 0-1,-1 2 1,0 0 0,0 0 0,0 1-1,-1 1 1,-19-4 0,-14 0-1973,0 1 0,-55-1 0,-18 5-4213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7030 913 12460,'-12'-12'208,"-137"-137"296,117 121-657,0 2 0,-2 1 1,-39-21-1,-37-12-15,-153-56 0,-128-23-657,280 100 742,-565-154 1579,514 158-635,-2 8 0,-208-6 0,109 31-762,0 11 0,1 12 1,1 11-1,-300 79 0,381-67-99,3 8-1,2 7 0,3 8 0,4 7 1,3 8-1,-258 175 0,297-167 112,4 6 0,5 4 1,4 6-1,5 5 0,-171 231 0,212-245-29,4 3-1,5 2 0,4 3 0,5 2 1,5 2-1,4 1 0,6 3 0,-25 148 1,37-104-56,7 1 1,7 1 0,17 222-1,-1-293 155,4-2 0,4 1 0,3-2-1,59 160 1,-51-181-21,3 0 0,3-2 0,3-2 0,2-1 0,3-2 0,77 85 0,-45-72-32,3-2 0,3-4-1,3-4 1,2-3 0,3-4 0,185 85 0,-63-53-37,3-9 1,245 55-1,-99-48-39,4-15 0,2-17 1,3-15-1,722-21 0,-876-34 14,0-10-1,-2-9 1,-2-10-1,-2-8 0,-2-9 1,-4-10-1,256-128 1,-333 135 44,-2-6 0,-3-4 1,-4-6-1,-3-4 0,-5-5 1,170-187-1,-204 194-146,-5-4 0,-3-3 0,-4-3 0,-4-2-1,-4-3 1,-5-1 0,-4-3 0,-5-2 0,28-116 0,-47 124 4,-5 0 1,-4-1 0,-4-1-1,-5 1 1,-3-1 0,-5 1-1,-5-1 1,-3 2 0,-37-126-1,13 91 63,-6 3-1,-6 1 0,-6 3 0,-5 3 1,-5 2-1,-94-129 0,108 177-127,-3 2 0,-3 3-1,-3 3 1,-2 2 0,-3 3-1,-3 2 1,-2 4 0,-2 3-1,-3 4 1,-1 2 0,-2 4-1,-141-49 1,104 54-2156,-153-25 0,90 32-3437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19122,'19'23'705,"11"-12"480,21 2-64,17-2-769,9-5-224,6-6-64,6 0-32,-1 0-128,-4-10-640,-4-8-578,-6-6-607,-11-5-257,-17-2-481,-13-5-31,-21-2-449,-12 2-2979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5990,'0'0'12027,"11"3"-10975,31 11-6,-2 2-1,1 2 1,56 35 0,-37-20-708,-45-26-269,0 1-1,0 1 1,-1 1 0,21 19-1,-32-27-52,0 1 0,-1-1 0,1 1 0,-1 0 0,1 0 0,-1 0 0,0 0 0,-1 0 0,1 1 0,0-1 0,-1 1 0,0-1 0,0 1 0,0-1 0,0 1 0,0 0 0,-1-1 0,0 1 0,0 0 0,0-1 0,0 1 0,0 0 0,-1 0 0,1-1 0,-1 1 0,0-1-1,0 1 1,-3 5 0,-3 2 109,0 1 0,-1-1-1,0-1 1,0 0-1,-1 0 1,0-1 0,-1 0-1,-14 10 1,-96 61 363,90-61-469,-23 13-129,-74 49 130,50-22-2995,51-33-2875,17-9-5559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10858,'0'0'2755,"-9"-1"-566,6 0-2362,-27-4 2927,24 7-670,22 7-712,64 21-136,147 35-1,-160-49-1458,-1 2 1,0 3-1,104 50 0,-165-69 197,-1 1-1,0-1 0,0 1 0,0 0 1,0 0-1,0 0 0,0 0 0,-1 1 0,1 0 1,-1-1-1,0 1 0,4 8 0,-7-11 24,1 0 0,-1 0 0,1 0 0,-1 1 0,0-1 1,0 0-1,0 1 0,0-1 0,0 0 0,0 1 0,0-1 0,0 0 0,0 1 0,-1-1 0,1 0 0,0 0 0,-1 1 0,0 1 0,-1-1 5,0 1 0,0-1-1,1 0 1,-1 0 0,-1 0-1,1 0 1,0 0-1,0 0 1,-1-1 0,1 1-1,-5 1 1,-45 19 138,-1-2 0,0-3 1,-110 21-1,96-25 200,1 3-1,-75 30 1,140-46-345,-3 1-78,-1 1 1,1-1 0,0 1-1,0 0 1,0 0 0,1 0-1,-1 1 1,1-1 0,-1 1-1,1 0 1,0 0 0,0 0-1,-4 5 1,7-7-1,-1-1 0,1 0 0,0 0 0,0 1 0,0-1 0,0 0 0,-1 1 0,1-1 0,0 0 0,0 1 0,0-1 0,0 0 0,0 1 0,0-1 0,0 1 0,0-1 1,0 0-1,0 1 0,0-1 0,0 0 0,0 1 0,0-1 0,0 0 0,0 1 0,1-1 0,-1 0 0,0 1 0,0-1 0,0 0 0,1 1 0,-1-1 0,0 0 0,0 0 0,0 1 0,1-1 0,-1 0 0,21 6-6051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635 128 16367,'2'-11'1719,"0"5"-1420,-1 4-210,0-1 0,0 1 1,0-1-1,0 0 0,0 1 0,-1-1 0,1 0 0,-1 0 0,0 1 0,0-1 0,0 0 0,0 0 0,0 0 0,-1 1 0,1-1 0,-1 0 0,0 1 0,0-1 0,0 0 0,0 1 0,0-1 0,-1 1 0,1 0 0,-1-1 0,1 1 0,-1 0 0,-2-3 0,-5 0-51,0 0 0,-1 1 0,1 0 0,-1 0 0,0 1 0,0 0 0,0 1 0,0 0 0,-1 1 0,-19-1 0,3 2-3,0 1-1,1 1 0,-33 7 1,35-4 116,0 2 0,1 0-1,-1 2 1,1 1 0,1 0 0,0 2 0,0 0 0,-22 19 0,33-23-1,0 0 0,1 1-1,0 1 1,0-1-1,1 2 1,1-1 0,0 1-1,0 0 1,1 1 0,0 0-1,1 0 1,1 1-1,-1-1 1,2 1 0,0 0-1,-3 18 1,7-26-131,-1 1 1,1-1-1,0 0 1,0 0-1,1 0 0,-1 0 1,1 1-1,1-1 0,-1 0 1,0 0-1,1-1 1,0 1-1,0 0 0,1-1 1,0 1-1,4 5 0,-2-3 1,1-1-1,0 0 0,0-1 1,1 0-1,0 0 0,0 0 1,0-1-1,0 0 1,11 5-1,7 0 42,0-2 1,0 0-1,0-1 1,1-2-1,41 2 0,-25-4 12,-1-2-1,0-3 0,0 0 1,76-19-1,-88 15-36,-1-2 0,0-1 1,-1-1-1,-1-1 0,1-1 0,-2-2 1,39-28-1,-55 36 22,0-1 1,-1 0-1,0 0 1,-1-1 0,1 1-1,-2-2 1,1 1-1,-1-1 1,7-16-1,-11 21-50,0 1 0,-1-1 0,1 0 0,-1 1 0,0-1 0,-1 0 0,1 0 0,-1 0 0,0 1 0,0-1 0,-1 0 0,1 0 0,-1 0 0,0 0 0,0 1 0,0-1 0,-1 1 0,0-1 0,0 1 0,0-1 0,0 1 0,-1 0 0,0 0 0,-6-7 0,0 2-214,-1 0 1,-1 0-1,1 1 1,-2 1-1,1 0 1,-1 1-1,0 0 1,0 0 0,0 1-1,-1 1 1,-17-4-1,-5 0-799,-1 2 0,0 2 0,-36-1-1,-28 6-2848,3 11-2066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6150,'0'0'14349,"81"17"-13003,-36-14-482,5 3-511,6 1-225,-4 0-128,-1 0-352,-14 2-834,-6 1-639,-13-1-834,-16-3-2049,-2-1-1058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11819,'0'0'7816,"52"48"-6151,-11-37-288,8 2-544,5-2-544,0 0-225,4-2-417,-10-3-1793,-4-6-2210,-8 0-2659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12460,'0'0'7148,"12"7"-5701,26 13-495,-19-11-732,1 2 0,-2 0 0,0 1 0,0 0 0,17 17 0,-31-26-216,-1 1-1,1 0 1,-1-1-1,0 1 1,0 0-1,-1 0 0,1 1 1,-1-1-1,0 1 1,0-1-1,0 1 1,-1 0-1,1-1 0,-1 1 1,0 0-1,-1 0 1,1 0-1,-1 0 1,0 0-1,0 0 0,-1 0 1,1 0-1,-1-1 1,0 1-1,0 0 1,-1 0-1,0-1 0,1 1 1,-4 4-1,-2 5 68,-1-1 0,-1 0 0,0-1-1,0 0 1,-2 0 0,1-1 0,-15 11 0,-91 64 612,11-10-4346,94-68-1499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232 227 9641,'0'0'7469,"3"-8"-5665,6-26-256,-9 33-1485,0 1-1,0-1 1,0 0 0,0 0 0,0 0-1,0 0 1,-1 0 0,1 0-1,0 0 1,0 1 0,-1-1 0,1 0-1,-1 0 1,1 0 0,-1 1-1,1-1 1,-1 0 0,1 0-1,-1 1 1,0-1 0,1 0 0,-1 1-1,0-1 1,0 1 0,1-1-1,-1 1 1,0 0 0,0-1 0,0 1-1,0 0 1,1-1 0,-1 1-1,0 0 1,0 0 0,0 0 0,0 0-1,0 0 1,0 0 0,0 0-1,-1 0 1,-36 1 633,28 2-605,-1 0 1,1 1-1,0 0 0,0 1 0,1 0 0,-1 1 1,1 0-1,0 1 0,1-1 0,-1 1 1,1 1-1,1 0 0,0 0 0,0 1 0,0-1 1,1 1-1,0 1 0,1-1 0,0 1 0,1 0 1,0 0-1,-5 18 0,9-27-72,0 1 1,0 0-1,0-1 0,0 1 0,0 0 1,0-1-1,0 1 0,0 0 0,1-1 1,-1 1-1,1 0 0,-1-1 0,1 1 1,0-1-1,-1 1 0,1-1 0,0 1 1,0-1-1,0 1 0,0-1 0,0 0 1,1 0-1,-1 0 0,0 0 0,0 1 1,1-1-1,-1-1 0,1 1 1,-1 0-1,1 0 0,-1-1 0,1 1 1,0 0-1,-1-1 0,1 0 0,0 1 1,-1-1-1,1 0 0,0 0 0,-1 0 1,1 0-1,0 0 0,-1 0 0,3-1 1,6 0 70,0 0 1,0 0-1,0-1 1,-1 0-1,1-1 1,11-5-1,-2-1-46,-1-1 0,0-1 1,0 0-1,-2-1 0,1-1 0,-2-1 0,0 0 0,0-1 0,18-25 1,-23 27 12,-1 0 1,0-1-1,-1 0 1,0 0 0,-2-1-1,1 0 1,-2 0 0,0-1-1,-1 1 1,0-1-1,-1 0 1,1-26 0,-5 42-39,1 1 0,0-1 0,0 0 0,-1 1 0,1-1 0,0 0 0,0 0 1,-1 1-1,1-1 0,0 0 0,-1 0 0,1 1 0,0-1 0,-1 0 0,1 0 1,-1 0-1,1 0 0,0 1 0,-1-1 0,1 0 0,-1 0 0,1 0 0,0 0 0,-1 0 1,1 0-1,-1 0 0,1 0 0,0 0 0,-1 0 0,1 0 0,-1 0 0,1-1 1,0 1-1,-1 0 0,1 0 0,0 0 0,-1 0 0,1-1 0,0 1 0,-1 0 1,1 0-1,0-1 0,-1 1 0,1 0 0,0-1 0,0 1 0,-1 0 0,1-1 0,0 1 1,0 0-1,0-1 0,-1 1 0,1-1 0,0 1 0,0 0 0,0-1 0,0 1 1,0-1-1,0 1 0,0 0 0,0-1 0,0 1 0,0-1 0,0 0 0,-21 29-50,13-10 93,0 1 0,1-1-1,2 1 1,0 1 0,0-1-1,2 1 1,1-1 0,0 1-1,1 0 1,3 30-1,-2-47-36,1 1 0,-1-1 0,1 0-1,0 0 1,-1 0 0,1 0 0,1 0-1,-1 0 1,0 0 0,1 0 0,0 0-1,-1 0 1,1-1 0,0 1 0,0-1-1,1 1 1,-1-1 0,0 0-1,1 0 1,-1 0 0,1 0 0,5 2-1,-5-2-705,0-1-1,0 0 0,1 0 0,-1 0 0,1 0 0,-1-1 0,1 1 0,4-1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44 248 4773,'0'0'5733,"8"-5"-2973,-5 3-2312,27-18 1371,-28 19-1372,0 0 0,-1 0-1,1-1 1,-1 1 0,1-1 0,-1 1-1,1-1 1,-1 0 0,0 0-1,0 1 1,0-1 0,0 0 0,0 0-1,0 0 1,-1 0 0,1 0 0,0-2-1,-2 3-332,0 1 0,0 0 0,0 0 0,0 0 0,-1 0 0,1 0 0,0 1-1,0-1 1,0 0 0,0 0 0,0 1 0,0-1 0,0 1 0,0-1 0,0 1-1,1-1 1,-3 2 0,-4 3-129,0 1 0,0-1 0,1 2 0,-1-1 0,1 1 0,1 0 0,-1 0 0,1 0 0,0 1 0,1 0-1,0 0 1,0 0 0,1 1 0,0-1 0,1 1 0,-3 14 0,4-23 17,1 1 0,0 0 0,0-1-1,1 1 1,-1-1 0,0 1 0,0-1 0,0 1 0,0-1-1,0 1 1,1 0 0,-1-1 0,0 1 0,0-1 0,1 1-1,-1-1 1,0 0 0,1 1 0,-1-1 0,0 1 0,1-1-1,-1 0 1,1 1 0,-1-1 0,1 0 0,-1 1 0,1-1-1,-1 0 1,1 0 0,-1 1 0,2-1 0,22-2 145,22-18 234,-26 7-304,-2-1 0,0 0 0,0-2 1,-1 0-1,-1 0 0,21-30 0,-27 33 123,-1 0 0,-1 0 0,0-1-1,-1-1 1,0 1 0,-1-1 0,-1 0 0,0 0 0,-1-1 0,3-22 0,-7 38-179,0 0 0,0-1-1,0 1 1,0 0 0,0 0 0,0-1 0,0 1 0,0 0 0,0-1 0,0 1-1,0 0 1,-1 0 0,1-1 0,0 1 0,0 0 0,0-1 0,0 1 0,-1 0-1,1 0 1,0 0 0,0-1 0,0 1 0,-1 0 0,1 0 0,0 0 0,0 0-1,-1-1 1,1 1 0,0 0 0,-1 0 0,1 0 0,0 0 0,0 0-1,-1 0 1,1 0 0,0 0 0,-1 0 0,1 0 0,0 0 0,0 0 0,-1 0-1,1 0 1,0 0 0,-1 0 0,1 0 0,0 0 0,-1 0 0,1 0 0,0 0-1,0 1 1,-1-1 0,1 0 0,0 0 0,0 0 0,-1 1 0,1-1 0,0 0-1,0 0 1,0 0 0,-1 1 0,-16 12-40,7-2 30,1 1 0,1 0 0,0 1 0,1 0 0,0 0 0,1 0 0,0 1 0,1 0 0,1 0 0,0 1 0,1-1 0,0 1 0,1 0 0,1-1 0,1 1 0,0 15 0,1-27-11,-1-1 0,0 1 0,1 0 0,0-1 0,0 1-1,-1-1 1,1 1 0,1-1 0,-1 0 0,0 1 0,0-1 0,1 0 0,0 0-1,-1 0 1,1 0 0,0 0 0,0 0 0,0-1 0,0 1 0,0-1 0,0 1-1,1-1 1,3 2 0,27 7-1806,2-7-4003,-17-3-1141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9865,'0'0'11083,"-6"8"-8910,1 0-1393,0 1 0,0 0 0,1 0 0,-6 18 1,8-22-571,1-1 1,-1 1 0,1 0 0,1 0-1,-1-1 1,1 1 0,-1 0 0,1 0 0,1 0-1,-1 0 1,1-1 0,0 1 0,0 0-1,3 9 1,-3-13-256,1 1 0,0 0 0,-1-1-1,1 1 1,0-1 0,0 1 0,0-1 0,0 0 0,0 0-1,0 0 1,0 0 0,0 0 0,0 0 0,0-1-1,1 1 1,-1-1 0,0 1 0,1-1 0,-1 0 0,0 0-1,0 0 1,1 0 0,-1-1 0,0 1 0,1 0-1,1-2 1,2 1-605,0 0 0,-1 0 0,1-1 1,-1 1-1,1-2 0,-1 1 0,0 0 0,0-1 0,7-4 0,-7 0-1014,1 0-1,-1 0 1,-1 0 0,1 0 0,-1-1 0,0 0-1,-1 1 1,4-12 0,-1-1 47,-2 3 3927,-1 7 5841,-10 41-5061,-2-1 1,-23 56-1,21-59-2674,0 1-1,2 1 1,-11 56-1,16-35-1191,5-17-5575,1-21-4144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10730,'0'0'9545,"13"8"-8253,-13-8-1291,9 7 208,1-2 0,0 1 0,0-1 0,0-1 0,1 0 1,0 0-1,0-1 0,0 0 0,0-1 0,12 1 0,791 6 3094,-660-10-3099,-29-6-21,212-39-1,-269 35 131,-67 11-206,-27 25-7175,19-23 1447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152 274 7719,'8'-1'1901,"-6"1"-1600,41-7 2892,-41 7-2818,0 0 0,-1 0 0,1-1 0,0 1 0,-1 0 0,1-1 0,-1 0 0,1 1 0,-1-1 0,1 0 0,-1 0 0,1 0 0,-1 0 0,0 0 0,1 0 0,-1 0 0,0 0 0,0-1 0,0 1 0,0 0 0,0-1 0,0 1 0,0-1 0,0 1 0,1-4 0,-4 4-228,1 0 0,0 0 0,0 0-1,-1 1 1,1-1 0,-1 0 0,1 1-1,0-1 1,-1 0 0,0 1-1,1 0 1,-1-1 0,1 1 0,-1 0-1,1 0 1,-1 0 0,1 0 0,-1 0-1,0 0 1,-1 1 0,-39 1 311,32-1-409,1 2 0,-1-1 0,1 2 0,-1-1 1,1 1-1,0 0 0,1 1 0,-1 0 0,1 1 1,0-1-1,-10 11 0,14-13-20,0 0 0,0 1 1,0 0-1,1 0 0,-1 0 0,1 0 1,0 0-1,0 1 0,1-1 0,0 1 1,-1 0-1,1 0 0,1-1 0,-1 1 0,1 1 1,0-1-1,0 0 0,0 0 0,1 0 1,0 0-1,0 1 0,0-1 0,2 7 1,-1-10-20,0 0 0,0 0 0,1 0 0,-1-1 0,0 1 0,1 0 0,-1-1 0,1 1 0,0-1 0,0 0 0,-1 1 0,1-1 0,0 0 0,0 0 0,0 0 0,0 0 0,0-1 0,1 1 0,-1-1 1,0 1-1,0-1 0,0 0 0,0 1 0,1-1 0,-1 0 0,3-1 0,6 1 48,0 0 0,0-1-1,-1-1 1,14-3 0,-8 0-21,0-1 0,-1-1 0,0 0 0,0-1 0,-1-1 0,0 0 0,-1-1 0,0 0 0,0-1 0,-1-1 0,0 0 0,15-21 0,-14 15-15,0 0 0,-1-1 0,-1 0 0,-1-1-1,-1 0 1,0 0 0,-2-1 0,10-42 0,-16 55 58,0 0 1,-1 0-1,0 0 0,-1-15 1,1 22-68,0 0 0,0 1 1,0-1-1,0 1 0,-1-1 1,1 0-1,0 1 0,0-1 1,0 1-1,-1-1 0,1 0 0,0 1 1,-1-1-1,1 1 0,0-1 1,-1 1-1,1-1 0,-1 1 0,1 0 1,0-1-1,-1 1 0,1-1 1,-1 1-1,0 0 0,1-1 1,-2 1-1,1 0-7,-1 1 1,1-1 0,0 1-1,-1-1 1,1 1 0,0 0 0,0-1-1,-1 1 1,1 0 0,0 0-1,0 0 1,0 0 0,0 0-1,0 0 1,0 0 0,1 1-1,-3 1 1,-3 7-2,0 1 1,0-1 0,1 1-1,0 0 1,1 1-1,0-1 1,1 1 0,0 0-1,-1 16 1,0 16 316,1 52-1,4-88-270,0 1-1,0-1 1,0 1 0,1-1-1,0 0 1,1 1 0,0-1-1,0-1 1,1 1 0,0 0-1,1-1 1,-1 0-1,6 7 1,22 39-1374,-29-41-1211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10250,'0'0'13522,"-1"8"-11606,0-7-1881,-1 10 487,0 0 0,1 0 0,0 0-1,1 0 1,1 12 0,-1-20-463,0 0 1,1 0-1,-1-1 1,1 1-1,0 0 1,0 0-1,0 0 1,0-1-1,0 1 1,0-1-1,1 1 1,0-1-1,-1 1 0,1-1 1,0 0-1,0 0 1,0 0-1,0 0 1,0 0-1,1 0 1,-1 0-1,1-1 1,-1 0-1,1 1 0,0-1 1,-1 0-1,1 0 1,3 1-1,0-1 10,1 0 0,0 0 0,-1 0 0,1-1-1,0 0 1,0 0 0,-1-1 0,1 1 0,0-2 0,-1 1-1,1-1 1,9-3 0,1-3 35,-1-1-1,0 0 1,17-14-1,-30 21-77,-2 2-21,-1 0 1,0-1 0,0 1-1,0 0 1,1 0-1,-1 0 1,0 0 0,0 0-1,0 0 1,1 0-1,-1 0 1,0 0 0,0 0-1,0 0 1,1 0-1,-1 0 1,0 0 0,0 0-1,0 0 1,1 0-1,-1 0 1,0 0-1,0 0 1,0 0 0,1 0-1,-1 1 1,0-1-1,0 0 1,0 0 0,0 0-1,1 0 1,-1 0-1,0 1 1,0-1 0,0 0-1,0 0 1,0 0-1,0 0 1,0 1 0,1-1-1,-1 0 1,0 0-1,0 0 1,0 1-1,0-1 1,0 0 0,0 0-1,0 0 1,0 1-1,0-1 1,0 0 0,0 0-1,0 1 1,2 21 22,-2-20-28,0 1 1,0-1-1,0 1 1,0 0-1,1-1 1,-1 1-1,1 0 1,-1-1 0,1 1-1,0-1 1,2 4-1,-1-5 3,0 1-1,0-1 1,0 0 0,0 0-1,0 0 1,1 0-1,-1 0 1,0 0-1,1 0 1,-1-1 0,0 0-1,1 1 1,-1-1-1,1 0 1,-1 0 0,0 0-1,1 0 1,-1-1-1,1 1 1,-1-1-1,0 1 1,1-1 0,1-1-1,5-2-64,0-1 0,0 0 0,-1 0 0,11-10-1,15-8-174,-33 22 168,-1 42 16,0-34 127,0-1 0,1 0 0,0 0 0,0 0 0,0 0 0,0 0 0,1 0 0,5 11 0,-6-15-254,0 0 1,1 0 0,-1 0 0,0 0-1,1 0 1,-1-1 0,1 1-1,0-1 1,-1 1 0,1-1-1,0 0 1,2 1 0,-2-1-553,0 0 1,1 0 0,-1 0-1,0-1 1,1 1-1,-1-1 1,0 0-1,1 0 1,-1 0 0,0 0-1,1 0 1,-1 0-1,4-1 1,10-5-12919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4708,'0'0'18226,"61"1"-16625,-19-1-416,14 0-704,5 0-385,4-1-64,1-2-32,-3 0-320,-5 1-577,-11-3-673,-13 2-512,-9-5-864,-21-1-1763,-4 0-3331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15471,'0'0'7110,"59"28"-6213,-5-28-641,10 0-191,9 0-610,5-5-1473,-4-5-640,-10-5-1378,-6-2-1698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13581,'14'1'2530,"17"0"-756,48 9-1,-70-9-1620,-1 0-1,0 1 1,1 1 0,-1-1-1,0 1 1,0 1-1,0 0 1,-1 0-1,1 0 1,-1 1 0,0 0-1,10 9 1,-15-11-137,0 0 1,1 1 0,-1-1-1,-1 1 1,1 0 0,0 0-1,-1 0 1,0 0 0,0 0-1,0 0 1,0 0 0,-1 0-1,0 0 1,0 0 0,0 0-1,0 0 1,0 0 0,-1 0-1,0 0 1,0 0 0,0 0-1,0 0 1,-1 0-1,1 0 1,-1-1 0,0 1-1,-4 5 1,-5 8-1,0-1-1,-2 0 1,0-1 0,-17 17-1,-35 26 138,-99 70 0,98-80-1870,-109 102 0,149-120-3365,14-11-4218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260 112 8968,'0'0'2205,"2"-7"395,-1 0-1944,0 1 0,0 0 0,0 0 1,-1 0-1,0-1 0,-1-10 0,0 15-511,0-1 0,1 1 0,-1 0 1,0-1-1,0 1 0,0 0 0,-1 0 0,1 0 0,0 0 0,-1 0 0,0 0 1,1 0-1,-1 0 0,0 1 0,0-1 0,0 0 0,0 1 0,0 0 0,0 0 1,0-1-1,0 1 0,-1 0 0,1 1 0,-3-2 0,-1 0-80,0 1-1,0 0 1,0 0 0,0 1-1,0-1 1,0 1 0,-1 0-1,1 1 1,0 0-1,0 0 1,0 0 0,1 0-1,-1 1 1,0 0 0,0 0-1,1 1 1,-1 0 0,1 0-1,0 0 1,0 0-1,0 1 1,0 0 0,1 0-1,0 0 1,-7 9 0,2-3 79,2 0 0,-1 1 0,2 0 1,-1 0-1,1 1 0,1 0 0,0 0 0,1 0 1,0 0-1,1 1 0,-2 14 0,5-25-138,-1 1 0,1-1 0,0 1 0,-1-1-1,1 1 1,0-1 0,1 1 0,-1-1 0,0 1 0,1-1-1,-1 1 1,1-1 0,0 0 0,0 1 0,0-1-1,0 0 1,0 0 0,0 0 0,1 1 0,-1-1 0,1 0-1,-1-1 1,1 1 0,0 0 0,0 0 0,0-1-1,0 1 1,0-1 0,0 0 0,0 1 0,0-1 0,0 0-1,1 0 1,-1-1 0,1 1 0,-1 0 0,0-1-1,1 1 1,-1-1 0,4 0 0,1 0-6,0 0 1,1 0-1,-1-1 1,0 0-1,0 0 1,0-1-1,0 0 1,0 0-1,-1 0 1,1-1-1,0 0 1,-1-1-1,7-4 1,4-5-76,-1 0 1,0-2 0,28-32-1,-38 39 57,0 0 0,0 0 0,-1-1 0,0 1 0,0-1 0,-1 0 0,0-1 0,-1 1 0,0-1 0,2-15-1,-5 25 27,0 0 0,0 1-1,0-1 1,-1 0-1,1 1 1,0-1-1,-1 0 1,1 0 0,0 0-1,0 1 1,-1-1-1,1 0 1,0 0-1,-1 0 1,1 0-1,-1 0 1,1 1 0,0-1-1,-1 0 1,1 0-1,0 0 1,-1 0-1,1 0 1,0 0-1,-1 0 1,1 0 0,-1 0-1,1-1 1,0 1-1,-1 0 1,1 0-1,0 0 1,-1 0 0,1 0-1,0-1 1,-1 1-1,1 0 1,0 0-1,-1 0 1,1-1-1,0 1 1,0 0 0,-1-1-1,1 1 1,0 0-1,0 0 1,0-1-1,-1 1 1,1 0-1,0-1 1,0 1 0,0-1-1,0 1 1,0 0-1,0-1 1,0 1-1,0 0 1,0-1 0,0 1-1,0-1 1,0 1-1,0 0 1,0-1-1,0 1 1,-21 23 93,13-11 60,1 1 0,1 0-1,0 1 1,1-1 0,0 1 0,1 0 0,-3 23 0,6-36-150,1 1 0,0-1 0,0 0 1,0 1-1,0-1 0,0 0 0,0 0 1,0 1-1,1-1 0,-1 0 0,0 1 1,1-1-1,-1 0 0,1 0 0,-1 0 1,1 1-1,0-1 0,0 0 0,-1 0 1,1 0-1,0 0 0,0 0 1,0 0-1,0 0 0,0-1 0,1 2 1,1-1 19,0 0 1,0 0 0,-1 0-1,1 0 1,0 0 0,0-1 0,0 1-1,0-1 1,0 0 0,0 0 0,4-1-1,4 0 55,0-1 0,0 0 0,-1 0 1,1-2-1,15-6 0,3-6-39,0-1 1,-2-2-1,0-1 1,28-28 0,-51 46-41,-3 1-9,-1 0-1,1 0 0,0 0 1,0 0-1,0 1 1,0-1-1,0 0 0,0 1 1,0-1-1,0 1 1,1-1-1,-1 1 0,0 0 1,0-1-1,0 1 0,1 0 1,0 0-1,-1 0 6,-1 0-1,1 0 1,-1 1-1,1-1 1,-1 0 0,1 1-1,-1-1 1,1 0-1,-1 1 1,1-1-1,-1 1 1,0-1-1,1 1 1,-1-1-1,0 1 1,1-1-1,-1 1 1,0-1 0,0 1-1,1-1 1,-1 1-1,0-1 1,0 1-1,0 1 1,-1 49 315,0-32-146,1-18-162,1 0-1,-1 0 0,0-1 0,1 1 0,-1 0 0,0 0 0,1-1 0,-1 1 0,1 0 0,-1-1 0,1 1 0,0-1 1,-1 1-1,1 0 0,0-1 0,-1 1 0,1-1 0,0 0 0,-1 1 0,1-1 0,0 0 0,0 1 0,0-1 1,-1 0-1,1 0 0,0 0 0,0 0 0,0 0 0,0 1 0,-1-2 0,1 1 0,0 0 0,0 0 0,1 0 1,35-6 312,21-24-55,-50 25-263,0 0-1,0 1 1,0-1 0,0 2 0,1-1-1,0 1 1,0 1 0,0-1 0,11 0-1,-19 3-7,-1 0 0,1 0 0,0 0 0,0 0 0,-1 0 0,1 0 0,0 0 0,-1 1 0,1-1 0,0 0 0,-1 1 0,1-1 0,0 0 0,-1 1 0,1-1 0,0 1 0,-1-1 0,1 1 0,-1-1 0,1 1-1,-1-1 1,0 1 0,1-1 0,-1 1 0,1 0 0,-1-1 0,1 2 0,3 25 70,-11 35 110,6-54-203,3 12-811,11-13-3556,2-6-1927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15471,'0'0'4340,"-2"9"-3257,0 7-762,-8 56 1773,9-66-1878,1 0-1,0 0 1,0-1-1,0 1 1,1 0-1,0 0 1,0-1-1,0 1 1,4 10-1,-3-14-169,0 0-1,0 0 1,0 0 0,0-1 0,0 1-1,1-1 1,-1 1 0,0-1-1,1 0 1,-1 0 0,1 0-1,-1 0 1,1 0 0,-1-1 0,1 1-1,0-1 1,-1 0 0,1 1-1,0-1 1,-1 0 0,1-1-1,0 1 1,-1 0 0,1-1-1,4-1 1,5-1 90,0 0 0,-1 0 0,1-2 0,13-6 1,15-13-83,-32 18-51,-1 1 0,1 0 0,1 0 0,-1 1 0,0 0 0,1 0 0,0 1 0,0 0 0,0 0 0,0 1 0,11-1 0,-18 4 0,-1 0 0,1-1-1,-1 1 1,0 0-1,1 0 1,-1 0 0,0 0-1,0 1 1,1-1 0,-1 0-1,0 0 1,0 1 0,0-1-1,-1 1 1,1-1 0,0 1-1,0-1 1,-1 1-1,1-1 1,-1 1 0,1 0-1,-1-1 1,0 1 0,0 1-1,1 0 7,-1-1-1,1 1 0,-1-1 0,1 1 1,0-1-1,0 1 0,0-1 1,0 1-1,1-1 0,-1 0 1,0 0-1,1 0 0,0 0 0,-1 0 1,1 0-1,0 0 0,0-1 1,0 1-1,0-1 0,5 3 0,-2-3 15,1-1 0,-1 1-1,1-2 1,-1 1 0,1 0-1,-1-1 1,0 0-1,1 0 1,-1-1 0,0 0-1,0 1 1,0-2 0,0 1-1,0-1 1,0 1-1,-1-1 1,1 0 0,4-5-1,-4 4-156,0 0 0,1 0 0,-1 1 0,1 0 0,0 0-1,0 0 1,0 1 0,1 0 0,-1 0 0,1 1 0,9-2 0,-14 4 71,-1-1-1,0 1 1,0-1 0,0 1 0,0 0 0,0-1 0,0 1 0,0 0 0,0 0 0,0 0-1,0 0 1,0 0 0,0 0 0,-1 0 0,1 0 0,0 0 0,-1 0 0,1 0 0,-1 1-1,1-1 1,-1 0 0,0 0 0,1 1 0,-1-1 0,0 0 0,0 0 0,0 1 0,0-1-1,0 2 1,0 27-2417,-4-16-2163,-3-6-3279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16528,'0'0'4196,"58"20"-11339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42 211 18834,'0'0'6758,"-12"61"-6181,4-31-289,-1 0-160,4-5-96,1-2-32,1-5-737,3-6-896,0-8-897,5-13-5574,2-14-3171</inkml:trace>
  <inkml:trace contextRef="#ctx0" brushRef="#br0" timeOffset="1">19 0 11147,'0'0'13420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22 8968,'0'0'14030,"-8"-4"-12237,1 0-1697,0 2 0,-1-1 0,1 1 0,0 0-1,-1 0 1,0 1 0,1 0 0,-1 0 0,0 1-1,1 0 1,-1 1 0,0-1 0,1 1 0,-1 1-1,1 0 1,-1 0 0,-11 5 0,5 0-30,1 0 0,1 1 0,-1 0 0,1 1 0,1 1-1,-20 19 1,25-22 41,1 0 0,-1 0-1,1 0 1,1 1-1,-1-1 1,1 1-1,1 0 1,-1 0 0,1 1-1,1-1 1,-1 1-1,-1 15 1,4-21-104,0 0-1,0 0 1,1 0 0,-1 0 0,1-1-1,-1 1 1,1 0 0,0 0 0,0 0-1,0-1 1,1 1 0,-1 0-1,0-1 1,1 1 0,0-1 0,0 0-1,-1 1 1,1-1 0,1 0 0,-1 0-1,0 0 1,0-1 0,1 1 0,-1 0-1,1-1 1,0 0 0,-1 1 0,1-1-1,0 0 1,0 0 0,-1-1 0,5 1-1,9 3-401,1-1 0,0 0 0,0-2-1,19 0 1,-16 0-1529,0-2-1,0 0 1,34-7-1,-5-9-6244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 14574,'0'0'3443,"-3"9"-1212,-2 10-1655,1 0 0,0 0 0,2 1 0,0-1 0,2 1 0,0-1 0,5 39 0,-2-35-585,-1 0 0,-1 25 0,-1-37 57,0-9 203,2-20 1073,4-8-1277,-1 1 0,-2-1 0,0 0 0,-2 0 0,-3-35 1,-4 45-73,-1 18 31,7-1-4,-1 0 1,1 0-1,0 0 0,0 0 0,0 0 0,0 0 0,0 0 0,0 0 1,0 0-1,0 0 0,0 0 0,0 0 0,0 0 0,1 0 0,-1 0 1,0 0-1,1 0 0,-1 0 0,1 0 0,-1 0 0,1 0 0,-1-1 1,1 1-1,0 0 0,-1 0 0,1 0 0,0-1 0,0 1 0,0-1 1,1 2-1,5 2-1,0 0 0,0 0-1,0 0 1,0-1 0,1-1 0,-1 1 0,1-1 0,0 0 0,0-1 0,0 0 0,0 0 0,0-1 0,0 0 0,0 0 0,0 0 0,-1-1 0,1-1 0,0 1 0,0-2 0,0 1-1,-1-1 1,0 0 0,1 0 0,-1-1 0,0 1 0,0-2 0,-1 1 0,0-1 0,1 0 0,-1-1 0,-1 1 0,1-1 0,7-12 0,-2 4 61,-2-2 1,0 1 0,13-33 0,-77 158 1511,51-99-1460,1 0-1,0 0 0,1 1 1,0-1-1,0 15 0,2-24-109,-1 0-1,1 1 0,0-1 1,0 0-1,1 0 0,-1 0 1,0 1-1,1-1 0,-1 0 1,1 0-1,0 0 0,-1 0 1,1 0-1,0 0 0,1 0 1,-1 0-1,0 0 0,0 0 1,1 0-1,-1-1 0,1 1 1,0-1-1,-1 1 0,1-1 1,0 0-1,0 1 0,0-1 1,0 0-1,0 0 0,0 0 1,0-1-1,4 2 1,7 1-264,0-2 1,0 1-1,1-2 1,-1 0 0,0 0-1,0-1 1,1-1 0,-1 0-1,0-1 1,0 0 0,17-8-1,-30 11 166,1 0 0,-1-1 0,1 1-1,0 0 1,-1-1 0,1 1 0,-1-1 0,1 1 0,-1-1-1,1 1 1,-1-1 0,0 1 0,1-1 0,-1 1-1,1-1 1,-1 1 0,0-1 0,0 0 0,1 1 0,-1-1-1,0 0 1,0 1 0,0-2 0,-8-21-10298,4 14 409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37 20371,'0'0'4282,"-12"-7"-3311,-37-19-517,46 25-442,1 0 1,-1 1-1,0-1 1,1 1-1,-1-1 1,0 1-1,1 0 1,-1 0-1,0 0 1,1 1-1,-1-1 1,1 1-1,-1-1 0,0 1 1,1 0-1,-1 0 1,1 0-1,0 0 1,-1 0-1,1 1 1,0-1-1,0 1 1,0-1-1,0 1 1,-2 2-1,-4 4 99,1 0-1,0 0 1,0 1 0,-6 11-1,12-18-47,-5 8 170,1 0 0,0 1 0,0 0 0,2 0 1,-4 14-1,6-21-189,0-1 0,1 1-1,-1 0 1,1 0 0,0 0 0,0 0 0,0 0 0,1-1 0,0 5 0,0-6-37,-1-1 1,1 0 0,-1 1-1,1-1 1,0 0-1,-1 0 1,1 0-1,0 0 1,0 0-1,0 0 1,0 0-1,0 0 1,0 0-1,0 0 1,0 0-1,0 0 1,0-1-1,0 1 1,1 0-1,-1-1 1,0 1-1,1-1 1,-1 1-1,0-1 1,2 0-1,3 1-4,0-1-1,0-1 1,1 1-1,-1-1 1,0 0-1,0 0 1,0-1-1,-1 1 0,1-1 1,0-1-1,-1 1 1,1-1-1,-1 0 1,0 0-1,0-1 0,0 1 1,0-1-1,0 0 1,-1-1-1,0 1 1,0-1-1,7-9 1,0-2-2,-1 0 0,0 0 0,-1-1 0,0 0 0,-2 0 0,7-23 1,-14 40-3,0 0 0,0 0 1,0 0-1,0 0 1,0 0-1,0 0 1,-1 0-1,1 0 1,0 0-1,0 0 1,0 0-1,0 0 1,0 0-1,0 0 0,0 0 1,0 0-1,-1 0 1,1 0-1,0 0 1,0 0-1,0 0 1,0 0-1,0 0 1,0-1-1,0 1 1,0 0-1,0 0 0,0 0 1,-1 0-1,1 0 1,0 0-1,0 0 1,0 0-1,0-1 1,0 1-1,0 0 1,0 0-1,0 0 1,0 0-1,0 0 0,0 0 1,0 0-1,0-1 1,0 1-1,0 0 1,0 0-1,0 0 1,0 0-1,0 0 1,0 0-1,0 0 1,0 0-1,0-1 0,1 1 1,-1 0-1,0 0 1,0 0-1,0 0 1,0 0-1,0 0 1,0 0-1,0 0 1,0 0-1,0 0 1,0-1-1,0 1 0,1 0 1,-11 10-77,-9 15 4,12-14 58,1 1 1,0 0 0,1-1-1,1 2 1,0-1-1,0 0 1,1 1 0,1 0-1,0 0 1,1 0 0,0 0-1,2 23 1,0-34-163,-1 0 0,1 0 1,-1 0-1,1 0 0,0 0 1,0 0-1,0 0 0,0 0 1,0-1-1,0 1 0,1 0 0,-1-1 1,0 1-1,1-1 0,-1 1 1,4 1-1,-2-1-481,0-1 0,0 1 0,0-1 1,0 0-1,1 0 0,-1 0 0,0 0 0,1 0 0,4 0 0,17-1-6426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14798,'0'0'7687,"-12"0"-6475,8-1-1153,0 1 0,-1 0 0,1 0 0,0 0 0,0 1 0,-1-1 0,1 1 0,0 0 0,0 0 0,0 1-1,0-1 1,0 1 0,0 0 0,0 0 0,1 0 0,-1 0 0,1 1 0,-1-1 0,1 1 0,0 0 0,0 0 0,0 0 0,-3 5 0,2-2-148,0 0 1,0 0 0,0 1 0,1-1-1,0 1 1,0 0 0,-3 10 0,6-15 3,0 0 1,-1-1 0,1 1-1,0 0 1,0-1-1,0 1 1,0 0 0,0 0-1,0-1 1,0 1 0,1 0-1,-1-1 1,1 1 0,-1-1-1,1 1 1,0 0-1,-1-1 1,1 1 0,0-1-1,0 0 1,0 1 0,0-1-1,0 0 1,0 1-1,1-1 1,-1 0 0,0 0-1,1 0 1,-1 0 0,1 0-1,-1 0 1,1-1 0,-1 1-1,1 0 1,-1-1-1,4 1 1,14 3-518,0 0-1,0-1 1,22-1-1,39 7-318,-79-9 1036,1 0 0,-1 1-1,0-1 1,1 0 0,-1 0 0,0 1-1,0-1 1,1 1 0,-1-1 0,0 1-1,0-1 1,0 1 0,0 0 0,0 0 0,0 0-1,0-1 1,0 1 0,0 0 0,0 0-1,0 0 1,0 0 0,0 1 0,-1-1 0,2 2-1,-2-2 50,0 1-1,0-1 0,-1 1 0,1-1 0,0 1 1,-1-1-1,1 1 0,-1-1 0,1 1 1,-1-1-1,1 0 0,-1 1 0,0-1 0,0 0 1,0 0-1,0 0 0,-2 2 0,-6 7 749,-1-2 0,0 1 0,-18 10 0,27-18-875,-10 7 54,0 0 1,0-1 0,-1-1 0,0 0 0,0 0 0,0-1-1,-1-1 1,0 0 0,-21 4 0,34-8-226,-1 0 0,1 0-1,-1 0 1,0 0 0,1 0 0,-1 0 0,1 0 0,-1 0-1,1 0 1,-1-1 0,1 1 0,-1 0 0,1 0 0,-1 0-1,1 0 1,-1-1 0,1 1 0,-1 0 0,1-1 0,-1 1 0,1 0-1,0-1 1,-1 1 0,1 0 0,-1-1 0,1 1 0,0-1-1,-1 1 1,1-1 0,0 1 0,0-1 0,0 1 0,-1-1 0,1 1-1,0-1 1,0 1 0,0-1 0,0 1 0,0-1 0,0 1-1,0-1 1,0 0 0,0 1 0,0-1 0,0 0 0,0-21-6523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101 128 17489,'0'0'3768,"9"-1"-650,2 0-2561,-1-1 0,0 0 0,0-1 0,-1 0 1,17-7-1,-23 9-538,-1 0 1,0 0 0,0 0 0,1 0 0,-1 0-1,0-1 1,0 1 0,0-1 0,-1 0 0,1 1 0,0-1-1,0 0 1,-1 0 0,1 0 0,-1 0 0,0 0-1,0 0 1,0-1 0,0 1 0,0 0 0,0 0-1,0-1 1,-1 1 0,1-1 0,-1 1 0,0-1-1,1 1 1,-1-1 0,0 1 0,-1-1 0,1 1-1,0-1 1,-1 1 0,-1-5 0,1 5-22,-1-1 0,0 1 0,0 0 0,1 0 0,-1 0 0,-1 0 0,1 0 0,0 0 0,0 1 0,-1-1 0,1 1 0,-1-1 0,1 1 0,-1 0 0,1 0 0,-1 0 0,0 1 0,1-1 0,-1 1 0,0-1 0,0 1 0,0 0 0,1 0 0,-1 0 0,-4 1 0,0-1-9,0 0-1,-1 1 1,1 0-1,0 0 1,0 1-1,0 0 1,0 0 0,-12 6-1,13-4 15,0 0 0,0 1 0,1-1 0,-1 2 1,1-1-1,0 0 0,1 1 0,-1 0 0,1 0 0,0 0 0,1 1 0,0-1 0,0 1 0,0 0 0,0 0 0,1 0 1,-2 14-1,3-15-43,0 1 0,1-1 0,0 0 0,0 1 0,0-1 0,1 1 0,0-1 0,0 0 0,1 0-1,-1 1 1,1-1 0,1 0 0,-1 0 0,1-1 0,0 1 0,0-1 0,1 1 0,0-1 0,0 0 0,7 7 0,-3-5-910,0 0 0,1-1 0,0 0-1,0 0 1,11 4 0,14 3-6823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50 9641,'0'-1'408,"0"-1"0,-1 0-1,1 1 1,0-1 0,0 1-1,-1-1 1,1 1 0,-1-1-1,0 1 1,1-1 0,-1 1-1,0 0 1,0-1 0,0 1 0,0 0-1,0 0 1,0 0 0,0-1-1,0 1 1,-2-1 0,0 0-52,-1 0 0,0 0 0,1 0 0,-1 1 0,0-1 0,0 1 0,-7-2 0,0 1-219,0 1-1,0 0 1,0 1 0,0 0 0,-14 2-1,16 0-104,1 0 0,-1 1 1,1 0-1,0 1 0,0 0 0,0 0 0,1 0 0,-1 1 0,1 0 0,0 1 0,1 0 0,-11 11 0,13-14 51,1 1 0,-1 0 0,1 1 0,-1-1 0,1 1 0,1-1 0,-1 1 0,0 0 0,1 0 0,0 0 0,1 0 0,-1 1 0,1-1 0,0 0 0,0 1 0,0-1 0,1 1 0,0-1 0,0 1 0,0-1 0,2 8-1,-1-11-67,0-1-1,0 1 1,1 0-1,-1-1 1,0 1-1,1 0 1,-1-1-1,1 0 1,-1 1-1,1-1 1,0 0-1,-1 0 1,1 0-1,0 0 1,0 0-1,0 0 1,0-1-1,0 1 1,0-1-1,0 1 1,0-1-1,0 0 1,0 0-1,0 0 1,0 0-1,3 0 1,3 0 25,0 0-1,0-1 1,0 0 0,0 0 0,13-5-1,-12 3 47,-1 0-1,1-1 1,-1-1-1,0 1 0,0-1 1,0-1-1,-1 1 1,0-1-1,0-1 1,0 1-1,-1-1 0,0-1 1,0 1-1,0-1 1,-1 0-1,-1 0 0,1 0 1,-1 0-1,-1-1 1,1 0-1,-2 0 1,1 0-1,-1 0 0,2-18 1,-5 27-82,1-1 0,0 1 0,0 0-1,0 0 1,-1 0 0,1 0 0,0-1 0,0 1 0,0 0 0,-1 0 0,1 0 0,0 0 0,0 0 0,-1 0 0,1-1 0,0 1-1,0 0 1,-1 0 0,1 0 0,0 0 0,-1 0 0,1 0 0,0 0 0,0 0 0,-1 0 0,1 0 0,0 1 0,0-1-1,-1 0 1,1 0 0,0 0 0,0 0 0,-1 0 0,1 0 0,0 0 0,0 1 0,0-1 0,-1 0 0,1 0 0,0 0 0,0 1-1,0-1 1,-1 0 0,1 0 0,0 0 0,0 1 0,0-1 0,0 0 0,0 0 0,0 1 0,0-1 0,-1 1 0,-11 12 33,8-6-32,1 0 1,0 0-1,0 1 0,1 0 0,0-1 0,0 1 0,0 0 0,1 0 1,1 0-1,-1 0 0,2 10 0,-1-15-8,0 0 1,1 0-1,-1 0 1,1 0-1,0 0 0,0 0 1,0 0-1,0 0 1,1-1-1,-1 1 0,1 0 1,0-1-1,0 1 1,0-1-1,0 1 1,0-1-1,0 0 0,0 0 1,1 0-1,-1 0 1,1-1-1,0 1 0,-1 0 1,1-1-1,0 0 1,0 0-1,0 0 0,0 0 1,0 0-1,0-1 1,4 1-1,1 0-258,0 0 0,-1 0-1,1-1 1,0-1 0,0 1 0,-1-1 0,11-3 0,-13 3-416,1-1 1,-1-1 0,0 1-1,0-1 1,0 0 0,0 0-1,0 0 1,0-1 0,-1 0-1,7-6 1,17-22-7161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10570,'0'0'7431,"-21"73"-5157,15-36-224,6 3-801,0 2-512,11 3-545,5 4-96,-3 1-608,3 0-1282,-7-2-384,-5-5-256,-4-6-1634,0-10 737,-13-10 480,-3-11-1857</inkml:trace>
  <inkml:trace contextRef="#ctx0" brushRef="#br0" timeOffset="1">114 538 673,'0'0'5765,"-45"-68"-2402,27 27-320,-4 3-128,6 0-801,7 5-256,6 9 384,3 7 32,10 6-448,14 6-897,10 4-577,9 1-224,6 0-64,5 4-96,0 0-1473,5-4-3012,-6-3-6053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16464,'0'15'3624,"-2"13"-1606,1 32 155,1-57-2067,0 0 0,0 1 0,0-1 0,1 0 0,0 1 0,-1-1 0,1 0 0,1 0-1,-1 0 1,0 0 0,1 0 0,3 5 0,-3-6-60,0 0-1,0-1 0,1 1 1,-1-1-1,1 0 1,-1 0-1,1 0 0,-1 0 1,1 0-1,0-1 1,-1 1-1,1-1 0,0 0 1,0 0-1,-1 0 1,1 0-1,0 0 0,0 0 1,-1-1-1,1 1 1,0-1-1,-1 0 0,1 0 1,-1 0-1,1 0 0,3-3 1,7-2 63,-1 0-1,0-1 1,19-16 0,-9 3-68,-18 15-29,1 0 0,-1 0 0,1 1 0,0 0 0,1 0 1,-1 0-1,1 1 0,-1 0 0,1 0 0,0 0 0,9-2 0,-14 5 0,-1 0-1,1 0 0,0 0 0,-1 0 1,1 0-1,0 1 0,-1-1 0,1 0 0,0 0 1,-1 1-1,1-1 0,-1 1 0,1-1 1,0 0-1,-1 1 0,1-1 0,-1 1 1,0-1-1,1 1 0,-1-1 0,1 1 0,-1 0 1,0-1-1,1 1 0,-1 0 0,0-1 1,0 1-1,0-1 0,1 1 0,-1 0 1,0-1-1,0 1 0,0 0 0,0 0 1,1 32 350,-1-23-162,0 16 132,-1-21-252,0 1 0,1 0 0,0 0 0,0 0 0,1 0 0,0 0 0,0 0 0,0 0 0,3 8 0,-3-13-58,0 0 1,0 0-1,0 0 0,0 0 1,0 0-1,0 0 1,0-1-1,0 1 0,0 0 1,0-1-1,0 1 1,0 0-1,1-1 1,-1 0-1,0 1 0,0-1 1,1 0-1,-1 1 1,0-1-1,0 0 0,1 0 1,-1 0-1,0 0 1,1-1-1,-1 1 1,0 0-1,0 0 0,1-1 1,-1 1-1,0-1 1,0 1-1,1-1 0,-1 1 1,0-1-1,0 0 1,1 0-1,39-30 270,-7-11-248,-26 32-60,0 0-1,0 0 1,1 1 0,11-9-1,-20 17 9,0 1-1,0 0 0,0 0 1,0 0-1,1 0 0,-1-1 1,0 1-1,0 0 0,0 0 1,0 0-1,1 0 0,-1 0 1,0 0-1,0 0 0,0 0 1,1 0-1,-1-1 0,0 1 1,0 0-1,1 0 0,-1 0 1,0 0-1,0 0 0,0 0 1,1 0-1,-1 1 0,0-1 1,0 0-1,0 0 0,1 0 1,-1 0-1,0 0 0,0 0 1,0 0-1,1 0 0,-1 0 1,0 1-1,0-1 0,0 0 0,0 0 1,1 0-1,-1 0 0,0 1 1,0-1-1,0 0 0,0 0 1,3 17-145,-8 27-1083,4-33-331,0-7 667,1 5-1264,1-5-2827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19763,'-11'0'1532,"-3"0"-968,-1 2 0,1 0 0,0 0 1,-1 1-1,1 1 0,1 0 0,-18 8 0,27-10-532,-1 0-1,1 0 1,0 0-1,-1 0 0,1 1 1,0 0-1,1-1 1,-1 1-1,0 1 0,1-1 1,0 1-1,0-1 0,0 1 1,0 0-1,0 0 1,1 0-1,0 0 0,0 1 1,0-1-1,0 1 1,1-1-1,-1 1 0,1-1 1,1 1-1,-1 0 0,0 0 1,1-1-1,1 8 1,-1-9-39,1 0 0,1 0 0,-1 0 0,0 0 1,1-1-1,-1 1 0,1 0 0,0-1 0,0 1 0,0-1 1,0 1-1,1-1 0,-1 0 0,1 0 0,-1 0 1,1 0-1,0-1 0,-1 1 0,1-1 0,0 0 1,0 1-1,0-1 0,0-1 0,5 2 0,-6-1 8,1 0 1,0 0-1,0-1 0,0 1 0,0-1 0,-1 0 0,1 0 0,0 0 0,0 0 1,0 0-1,0-1 0,0 1 0,0-1 0,-1 0 0,1 0 0,0 0 0,0 0 1,-1 0-1,1-1 0,-1 1 0,1-1 0,-1 0 0,0 1 0,0-1 0,1 0 1,-1 0-1,2-4 0,10-22 97,19-54 1,-25 53 2341,-9 31-2428,1 1 0,0-1 0,0 0 0,0 1 0,0-1 0,0 0 0,0 1 0,1-1 0,-1 0 0,1 0 0,0 1 1,0-1-1,0 0 0,0 0 0,0 0 0,0 0 0,0 0 0,1 0 0,-1 0 0,0-1 0,1 1 0,0 0 0,0-1 0,-1 1 0,1-1 0,0 0 0,0 1 0,0-1 0,0 0 0,0 0 0,0 0 0,1-1 1,-1 1-1,0 0 0,0-1 0,1 0 0,-1 1 0,3-1 0,10 1-312,1 0 0,-1-2 0,0 1 0,0-2 0,0 0 0,0-1 0,-1 0 0,1-1 0,27-12 0,-42 15 327,1 1 1,-1-1-1,1 1 1,-1 0-1,1-1 1,0 1-1,-1 0 1,1-1 0,-1 1-1,1 0 1,0 0-1,-1 0 1,1 0-1,0-1 1,0 1-1,-1 0 1,1 0-1,0 0 1,-1 0 0,1 0-1,0 1 1,-1-1-1,1 0 1,0 0-1,-1 0 1,1 1-1,0-1 1,-1 0-1,1 1 1,-1-1 0,1 0-1,0 1 1,-1-1-1,1 1 1,-1-1-1,1 1 1,-1-1-1,0 1 1,1-1 0,-1 1-1,1-1 1,-1 1-1,0 0 1,1 0-1,-6 34 1285,0-9-805,5-26-495,1 1-1,0 0 0,-1-1 0,1 1 0,0-1 0,0 1 0,0-1 0,0 1 0,0-1 0,0 0 0,-1 1 0,1-1 0,0 0 0,0 0 0,0 1 0,0-1 0,0 0 0,0 0 0,0 0 0,0 0 0,0 0 0,0-1 0,0 1 1,0 0-1,0 0 0,0-1 0,0 1 0,0 0 0,0-1 0,1 0 0,33-10 58,-19 3-89,-8 3-263,0 1 0,1 0 0,-1 1-1,1 0 1,0 0 0,0 1 0,0 0 0,14-2 0,-23 5 259,1-1 1,-1 0-1,1 0 1,0 0-1,-1 0 1,1 0-1,-1 1 1,1-1-1,0 0 1,-1 1 0,1-1-1,-1 0 1,1 1-1,-1-1 1,1 1-1,-1-1 1,1 1-1,-1-1 1,0 1-1,1-1 1,-1 1-1,0-1 1,1 1-1,-1-1 1,0 1-1,0 0 1,1-1-1,-1 1 1,0-1-1,0 2 1,1 30-168,-13 25-3519,10-51 2620,2-4-2083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12396,'0'0'10682,"10"6"-9438,-4-3-1197,1 1 0,-1-1 1,1 0-1,0 0 1,0-1-1,0 0 0,0 0 1,0-1-1,0 1 0,0-2 1,0 1-1,1-1 1,-1 0-1,0-1 0,1 1 1,-1-1-1,0-1 0,0 0 1,0 0-1,0 0 1,0 0-1,-1-1 0,8-4 1,-10 3-27,1 1 1,-1 0-1,1-1 0,-1 0 1,0 0-1,-1 0 0,1 0 1,-1-1-1,0 0 1,5-8-1,-8 12-2,1 0-1,-1 0 1,1 0 0,-1-1-1,0 1 1,1 0 0,-1 0-1,0-1 1,0 1 0,0 0 0,0-1-1,0 1 1,0 0 0,0-1-1,0 1 1,-1 0 0,1 0-1,0-1 1,-1 1 0,0-1-1,0 0 8,0 1-1,-1 0 1,1 0-1,0 0 1,-1 0-1,1 0 1,-1 0-1,1 0 1,-1 0-1,0 0 1,1 1-1,-1-1 1,0 1-1,1-1 0,-1 1 1,0 0-1,0-1 1,0 1-1,-2 0 1,-1 0-21,0 0 1,0 0 0,-1 0-1,1 1 1,0 0 0,0 0-1,0 0 1,0 0 0,0 1-1,0 0 1,0 0 0,0 0-1,1 1 1,-1 0 0,1 0-1,0 0 1,0 0-1,0 0 1,0 1 0,0 0-1,-3 5 1,2-2 78,1-1 1,0 0-1,1 1 0,-1 0 0,1 0 1,1 0-1,0 0 0,0 1 0,0-1 1,0 0-1,1 1 0,1 0 0,-1-1 1,2 11-1,-1-15-104,1-1 0,0 1 1,-1 0-1,1-1 0,0 1 1,1-1-1,-1 0 0,0 1 0,1-1 1,-1 0-1,1 0 0,0 0 1,-1 0-1,1 0 0,0 0 0,0-1 1,1 1-1,-1 0 0,0-1 1,0 0-1,1 1 0,-1-1 0,1 0 1,-1-1-1,1 1 0,-1 0 1,1-1-1,0 1 0,-1-1 0,1 0 1,0 1-1,3-2 0,2 2-797,1-1 1,-1 0-1,0-1 0,0 0 0,0 0 0,0-1 0,0 0 1,0 0-1,14-7 0,13-14-6561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12 750 11082,'-1'-1'403,"0"0"-1,0 0 0,0 0 0,0 0 0,0-1 0,1 1 0,-1 0 0,0-1 0,0 1 0,1 0 0,-1-1 1,1 1-1,0-1 0,-1 1 0,1-1 0,0-2 0,8-22 2461,-1 17-2842,0 0 1,1 1-1,0 0 0,9-8 0,8-8 632,0-7-492,-1-1 0,-2-1-1,-1-1 1,-2-1-1,-1-1 1,-2 0 0,-1-1-1,-2-1 1,-2 0-1,-2-1 1,9-67 0,-16 89-124,-2 10 4,0 1-1,0 0 0,1 0 0,0 0 0,1-1 1,-1 1-1,1 1 0,0-1 0,1 0 0,-1 0 1,1 1-1,7-11 0,-5 15-9,-1 0-1,1 0 1,0 1-1,-1-1 1,1 1 0,0 0-1,0 0 1,-1 1-1,1-1 1,0 1 0,-1 0-1,1 0 1,7 4-1,-10-5-10,206 64 191,-114-33-125,0-4 1,166 26-1,-202-47-53,0-1 1,0-4-1,1-2 0,-1-2 0,0-3 1,0-3-1,-1-2 0,99-32 0,-12-21 73,2-2 66,-135 63-153,-1 0 1,1 1-1,0 0 1,0 0-1,0 1 1,0 1 0,0 0-1,0 0 1,0 1-1,20 4 1,-14-1 0,0 1 0,-1 1 1,0 0-1,-1 1 1,1 0-1,17 13 0,-29-17 24,-1-1-1,1 2 0,-1-1 0,0 0 0,0 1 0,0-1 0,0 1 0,-1 0 0,1 0 0,-1 0 0,0 0 0,0 1 0,-1-1 0,1 0 0,-1 1 0,0-1 0,0 1 0,0-1 0,-1 1 0,0 0 1,0-1-1,0 1 0,0 0 0,-1 4 0,-3 15 367,-1 0 0,0-1 0,-14 34 0,7-20-142,5-15-55,2 0 0,0 1 1,1 0-1,-1 42 0,5-57-298,0-1-1,1 1 0,0-1 1,0 1-1,0-1 0,1 1 1,0-1-1,0 0 1,1 0-1,0 0 0,0 0 1,1-1-1,0 1 0,0-1 1,0 0-1,1 0 0,0 0 1,9 8-1,10-2-2898,0-10-2862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11050,'0'0'5680,"9"5"-4868,-5-2-826,0-1 0,0 0 0,0 0 0,1 0-1,-1-1 1,1 1 0,-1-1 0,1 0 0,-1-1 0,1 1 0,0-1 0,-1 0 0,1 0 0,0 0 0,-1-1-1,1 1 1,0-1 0,-1 0 0,1-1 0,-1 1 0,0-1 0,1 0 0,-1 0 0,7-5 0,0 0-665,1 0-1,-2-1 1,1 0 0,-1-1 0,-1 0 0,1-1 0,-2 0 0,12-16 0,-17 21 1412,0-1 0,0 0-1,0 0 1,0-1 0,-1 1 0,2-10-1,-4 15-676,1 1 0,-1 0 0,0-1 0,0 1 0,0 0 1,1-1-1,-1 1 0,0 0 0,0-1 0,0 1 0,0 0 0,0-1 0,0 1 0,0 0 0,0-1 0,0 1 0,0-1 0,0 1 0,0 0 0,0-1 0,0 1 0,0 0 0,0-1 0,-1 1 0,1 0 0,0-1 0,0 1 0,0 0 0,0-1 0,-1 1 0,1 0 0,0 0 0,0-1 0,-1 1 0,1 0 0,0 0 0,0-1 0,-1 1 0,1 0 1,0 0-1,-1 0 0,1 0 0,0-1 0,-1 1 0,1 0 0,0 0 0,-1 0 0,1 0 0,0 0 0,-1 0 0,1 0 0,-1 0 0,1 0 0,0 0 0,-1 0 0,1 0 0,0 0 0,-1 0 0,1 1 0,-1-1 0,-18 14 2457,12-5-2156,2 0 0,-1 0 0,1 1-1,1-1 1,0 1 0,0 1 0,1-1 0,0 0-1,1 1 1,-2 20 0,3-21-346,1 1 1,0-1-1,0 1 1,1-1-1,1 1 1,0-1-1,0 0 1,1 0-1,0 0 1,0 0-1,7 12 1,7 8-789,0-2-2284,17 41-1,-30-60 2811,-1 0 0,0 0-1,-1 1 1,0-1 0,0 1 0,-1-1 0,0 1 0,-1-1-1,-1 13 1,1-19 485,0 0 0,-1-1 1,1 1-1,-1 0 0,0-1 0,0 1 0,0 0 0,0-1 0,0 1 0,0-1 0,-1 1 0,0-1 1,1 0-1,-1 0 0,0 0 0,0 0 0,0 0 0,0 0 0,0 0 0,-1 0 0,1-1 0,0 0 1,-1 1-1,1-1 0,-1 0 0,0 0 0,1 0 0,-1 0 0,0-1 0,0 1 0,-2 0 1,1-1-68,-1 0 1,1 0 0,0 0-1,0-1 1,-1 1 0,1-1-1,0 0 1,0 0 0,0 0 0,0-1-1,0 1 1,0-1 0,1 0-1,-1 0 1,1-1 0,-1 1-1,1-1 1,0 1 0,-1-1 0,-2-4-1,-1-2-201,-1 0 0,2-1-1,0 1 1,0-1 0,0 0-1,1-1 1,1 1 0,0-1-1,0 0 1,1 0 0,1-1-1,0 1 1,-1-23 0,3 32 1,0-1 0,1 0 0,0 0 0,-1 0 0,1 1 0,0-1 0,0 1 0,1-1 0,-1 1 0,0-1 0,1 1 0,0 0 0,-1-1 0,1 1 0,0 0 0,0 0 0,0 0 0,0 1 0,1-1 0,-1 0 0,0 1-1,1-1 1,4-1 0,8-4-875,0 1 0,33-9 0,-24 8-1063,25-8-2919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7944,'0'0'20536,"4"11"-19836,-1-4-605,1 0-16,-1 1-1,-1 0 0,1 0 0,-1 0 0,-1 0 0,1 0 0,-1 12 0,-1-17-65,0-1 0,0 0 0,0 0 0,1 0-1,-1 0 1,0 1 0,1-1 0,-1 0 0,1 0-1,0 0 1,0 0 0,0 0 0,0 0 0,0 0 0,0 0-1,0 0 1,1-1 0,-1 1 0,1 0 0,-1-1-1,1 1 1,2 1 0,-1-2 2,0 1-1,0-1 1,1 0 0,-1 0-1,1 0 1,-1 0 0,0-1-1,1 1 1,-1-1 0,1 0-1,0 0 1,5-1-1,4-1 14,0-1 0,0 0-1,0-1 1,0 0-1,-1-1 1,19-10-1,6-8-15,-24 14-22,1 0 1,1 2-1,15-8 1,-30 15 8,0 0 0,1 0 1,-1 0-1,0 0 1,1 0-1,-1-1 0,0 1 1,1 0-1,-1 0 1,0 0-1,1 0 0,-1 0 1,1 0-1,-1 0 1,0 1-1,1-1 1,-1 0-1,0 0 0,1 0 1,-1 0-1,0 0 1,1 0-1,-1 1 0,0-1 1,0 0-1,1 0 1,-1 0-1,0 1 0,1-1 1,-1 0-1,0 0 1,0 1-1,0-1 1,1 1-1,2 16-39,-9 29-41,4-32 68,1-13 16,1 1 1,0-1-1,-1 1 1,1 0-1,0-1 1,0 1-1,0-1 1,0 1-1,1-1 1,-1 1-1,0-1 0,1 1 1,-1-1-1,1 1 1,-1-1-1,1 1 1,-1-1-1,1 1 1,0-1-1,0 0 1,0 0-1,0 1 1,0-1-1,0 0 1,0 0-1,0 0 1,1 0-1,-1 0 1,0 0-1,1-1 1,-1 1-1,2 1 1,1-2 6,0 1 0,0-1 0,0 0 0,0 0 0,0 0 0,-1-1 0,1 1 0,0-1 0,0 0 0,0 0 0,-1-1 0,7-2 0,6-3-67,-1-2 0,1 0 0,-2-1 0,14-11 0,-13 9-309,-1 2-1,1 0 1,27-13-1,-42 22 340,1 1-1,0-1 0,-1 1 0,1 0 1,0 0-1,0-1 0,-1 1 1,1 0-1,0 0 0,-1 0 0,1 0 1,0 0-1,0 0 0,0 0 1,-1 0-1,1 0 0,0 0 0,-1 0 1,1 0-1,0 0 0,0 1 0,-1-1 1,1 0-1,0 1 0,-1-1 1,1 0-1,0 1 0,0 0 0,0 1 48,0-1 0,0 0 0,-1 1 0,1-1 0,-1 1 0,1 0 0,-1-1 0,1 1 0,-1-1 0,0 1-1,0 0 1,0-1 0,0 3 0,-10 68-997,5-44-3297,3-18-2890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2530,'0'0'18840,"10"-9"-16892,-4 3-1769,1 0 0,0 0 0,0 1 0,1 0 0,0 0 0,0 1 0,0 0 0,0 0 0,1 1 0,-1 0 0,1 0 0,0 1 0,0 0 0,15-1 0,-23 3-179,0 0 0,0 0-1,1 0 1,-1 0 0,0 0-1,0 1 1,0-1 0,0 0-1,0 1 1,1-1 0,-1 1 0,0-1-1,0 1 1,0-1 0,0 1-1,0 0 1,0-1 0,0 1-1,-1 0 1,1 0 0,0 0-1,0 0 1,-1-1 0,1 1-1,0 0 1,0 2 0,0 0-3,0-1 0,-1 1 0,1 0 0,0 0 0,-1 0 0,0 0 0,0 0 0,0 0 0,0 0 0,-1 4 0,-2 6 0,0 1 0,0-1 0,-10 22 0,-1-5 34,7-16-67,1 0-1,0 0 1,1 0-1,1 1 1,0 0-1,-4 29 1,8-43 34,0 0 0,0 0 0,0 1 0,0-1 0,1 0 0,-1 1 0,0-1 0,1 0 0,-1 0 0,0 1 0,1-1 1,0 0-1,-1 0 0,1 0 0,0 0 0,-1 0 0,1 0 0,0 0 0,0 0 0,0 0 0,0 0 0,0 0 0,0 0 0,0-1 1,0 1-1,0 0 0,2 0 0,1 0 3,1 1 1,-1-1 0,0 0 0,1-1-1,-1 1 1,0-1 0,1 0 0,6 0-1,3-2 6,0 0 0,0 0-1,0-1 1,22-8-1,-19 3-7,0-1 0,0 0 1,-1-1-1,0 0 0,23-21 0,-34 26 40,1 0 1,-1 0-1,1-1 1,-2 1 0,1-1-1,-1 0 1,1-1-1,-2 1 1,1-1 0,-1 0-1,0 1 1,0-2-1,-1 1 1,0 0-1,0 0 1,1-15 0,-3 21-30,0 0 1,0 0 0,0 1-1,0-1 1,0 0 0,0 0 0,0 0-1,0 0 1,0 0 0,0 0-1,-1 0 1,1 1 0,0-1 0,-1 0-1,1 0 1,-1 0 0,1 1-1,-1-1 1,1 0 0,-1 0 0,1 1-1,-1-1 1,0 0 0,1 1-1,-1-1 1,0 1 0,0-1-1,1 1 1,-1-1 0,0 1 0,0 0-1,0-1 1,0 1 0,1 0-1,-1 0 1,0 0 0,0-1 0,0 1-1,0 0 1,0 0 0,0 0-1,0 0 1,0 0 0,-1 1 0,0-1-9,-1 1 1,0 0 0,1 0 0,-1 0 0,0 0 0,1 0 0,-1 1 0,1-1 0,0 1 0,-1-1 0,1 1 0,0 0 0,-3 3 0,2-1 30,0 0 0,1 0 0,-1 0 0,1 1 0,0-1 1,1 1-1,-1-1 0,1 1 0,-1-1 0,1 1 0,1 0 0,-1 0 0,1-1 1,0 1-1,0 0 0,0 0 0,1 5 0,0-7 5,-1 0 0,1-1 0,0 1-1,0 0 1,0 0 0,0 0 0,0-1-1,1 1 1,-1-1 0,1 1 0,0-1 0,0 0-1,-1 1 1,2-1 0,-1 0 0,0 0 0,0-1-1,1 1 1,-1 0 0,1-1 0,-1 1 0,1-1-1,-1 0 1,1 0 0,0 0 0,0 0-1,0 0 1,3 0 0,3 0 3,0-1 1,-1 0-1,1-1 0,0 1 1,-1-1-1,1-1 0,-1 0 1,0 0-1,1-1 0,-1 0 1,0 0-1,-1-1 0,9-5 1,-12 7-61,0 0 1,-1 0-1,1-1 1,-1 0-1,0 1 1,0-1-1,0 0 1,0-1-1,-1 1 1,1 0-1,-1-1 1,0 1-1,0-1 1,0 0-1,0 0 1,-1 0-1,1 0 1,-1 0 0,0 0-1,0 0 1,-1 0-1,1-1 1,-1 1-1,0 0 1,0 0-1,0-1 1,-1 1-1,-1-6 1,1 8-83,0 0 1,0 1-1,0-1 0,0 1 1,0-1-1,0 1 1,-1-1-1,1 1 0,0 0 1,-1-1-1,1 1 1,-1 0-1,0 0 0,1 0 1,-1 0-1,0 1 0,0-1 1,0 0-1,1 1 1,-1-1-1,-3 1 0,2-1-431,0 0-1,0 1 1,0-1 0,0 1-1,0 0 1,0 0-1,0 0 1,0 0-1,0 1 1,0-1-1,0 1 1,0 0-1,-3 1 1,-1 5-4897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19923,'0'0'6950,"-45"57"-5668,35-25-353,1 0-577,0-1-192,9-2-128,0-4-352,0-6-1154,14-3-640,-5-7-1505,2-4-1954,0-5-9129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30 19474,'0'0'1041,"-6"9"0,-1 4-900,1 0 0,0 1 0,2-1 0,-1 1 0,1 0 0,1 0 0,1 0 0,0 0 0,0 25 0,2-31-73,-1 5-104,1 0 0,1 0 1,0-1-1,1 1 0,4 13 1,-6-24 20,1 0 1,-1 0 0,1 0 0,0-1 0,-1 1 0,1 0 0,0 0-1,1 0 1,-1-1 0,0 1 0,0-1 0,1 1 0,-1-1 0,0 1-1,1-1 1,0 0 0,-1 0 0,1 1 0,0-1 0,0-1 0,-1 1-1,1 0 1,0 0 0,0-1 0,0 1 0,0-1 0,0 1 0,0-1-1,0 0 1,0 0 0,0 0 0,0 0 0,0 0 0,0 0 0,0 0-1,0-1 1,0 1 0,0-1 0,0 0 0,2-1 0,0 0-51,0 0 1,0 0 0,-1 0-1,1-1 1,-1 0 0,1 0-1,-1 0 1,0 0-1,0 0 1,0-1 0,-1 1-1,1-1 1,-1 0 0,3-5-1,22-60-742,-18 38 1141,8-61 0,-12 10 3611,-4 82-3901,-1 0 1,0 0-1,0 0 1,0-1 0,0 1-1,0 0 1,0 0-1,0 0 1,0 0 0,0 0-1,0-1 1,1 1-1,-1 0 1,0 0 0,0 0-1,0 0 1,0 0-1,0-1 1,0 1 0,0 0-1,0 0 1,0 0-1,0 0 1,0-1-1,0 1 1,-1 0 0,1 0-1,0 0 1,0 0-1,0 0 1,0-1 0,0 1-1,0 0 1,0 0-1,0 0 1,0 0 0,0 0-1,-1 0 1,1-1-1,0 1 1,0 0 0,0 0-1,0 0 1,0 0-1,0 0 1,-1 0-1,1 0 1,0 0 0,0 0-1,0 0 1,0 0-1,-1 0 1,1 0 0,0 0-1,0 0 1,0 0-1,0 0 1,0 0 0,-1 0-1,1 0 1,0 0-1,0 0 1,0 0 0,-1 0-1,-7 13 658,-8 21-731,7-5-277,2 0 0,0 0 1,2 1-1,1 0 0,2 0 0,2 60 0,6-62-3922,5-8-3096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12620,'0'0'10880,"-3"12"-9989,-1 0-804,1 0 145,-1 0 1,1 0-1,1 1 0,-1 19 0,2-30-204,1 1-1,0-1 0,0 0 0,0 0 1,1 0-1,-1 0 0,0 0 1,1 0-1,-1 0 0,1 0 0,0 0 1,-1 0-1,1 0 0,0 0 1,0 0-1,1-1 0,-1 1 1,0 0-1,0-1 0,1 1 0,-1-1 1,1 1-1,0-1 0,-1 0 1,1 1-1,0-1 0,0 0 1,-1 0-1,1 0 0,0-1 0,0 1 1,0 0-1,0-1 0,0 1 1,0-1-1,4 1 0,7-1 0,-1-1-1,0 0 1,1-1 0,-1 0-1,0 0 1,0-1-1,0-1 1,-1 0 0,1-1-1,-1 0 1,0-1 0,11-7-1,54-24-1365,-74 36 1325,-1 0-1,1 0 1,-1 0-1,0 1 0,1-1 1,-1 1-1,1-1 1,-1 1-1,1-1 1,0 1-1,-1 0 0,1 0 1,-1 0-1,1 0 1,0 0-1,-1 0 0,1 0 1,-1 0-1,1 1 1,-1-1-1,1 0 1,-1 1-1,1 0 0,-1-1 1,3 2-1,-3 1 23,0-1-1,0 0 0,0 0 0,-1 0 0,1 1 1,-1-1-1,0 0 0,1 1 0,-1-1 0,0 0 1,0 1-1,-1 3 0,0-2 11,1 0 0,0 0 0,0 0 0,1 0 0,-1 0 0,1 0 0,0 0 0,1 5 0,25-5-465,-3-5-2668,-14 1-1170,2 0-2767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20019,'0'0'-96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49 8904,'0'0'12631,"-1"-8"-10634,1 5-1910,-1 1 0,1-1 0,-1 1 0,0-1 1,0 1-1,1-1 0,-1 1 0,-1 0 0,1 0 1,0-1-1,-1 1 0,-2-3 0,3 4-74,-1 0 1,0 0-1,1 1 0,-1-1 1,0 0-1,0 1 0,1 0 0,-1-1 1,0 1-1,0 0 0,0 0 0,0 0 1,1 0-1,-1 0 0,0 0 1,0 0-1,0 1 0,0-1 0,1 1 1,-1-1-1,0 1 0,0 0 1,1-1-1,-1 1 0,-2 2 0,-5 2 36,1 0 0,-1 1-1,1 0 1,1 0 0,-1 1-1,1 0 1,0 0 0,1 1-1,-7 10 1,9-13 34,1 0 1,-1 0-1,1 0 1,1 0-1,-1 1 1,1-1-1,0 1 1,0 0-1,1 0 1,-1-1-1,1 1 1,1 0-1,-1 0 1,1 0-1,0 0 1,2 12-1,-2-16-83,1 0-1,0 0 0,0 0 1,0 0-1,0-1 1,1 1-1,-1 0 1,0-1-1,1 1 0,-1-1 1,1 1-1,0-1 1,-1 1-1,1-1 1,0 0-1,0 0 0,0 0 1,0 0-1,0 0 1,0-1-1,0 1 1,0 0-1,0-1 0,3 1 1,56 3-1050,-51-4 625,3-1-577,0 1 0,0-2 1,0 1-1,15-6 0,24-11-7346,-9-1-3722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 16912,'0'0'5136,"-4"12"-4224,-6 18-384,2 0-1,1 1 1,1 0-1,-2 41 1,7-51-252,0-14-181,0 1 1,1 0-1,0-1 0,1 1 1,1 10-1,-2-17-82,0-1-1,0 0 1,1 0-1,-1 1 1,0-1-1,0 0 0,0 0 1,0 1-1,0-1 1,0 0-1,0 0 1,0 0-1,1 1 0,-1-1 1,0 0-1,0 0 1,0 0-1,1 0 1,-1 1-1,0-1 0,0 0 1,0 0-1,1 0 1,-1 0-1,0 0 1,0 0-1,1 0 1,-1 0-1,0 1 0,0-1 1,0 0-1,1 0 1,-1 0-1,0 0 1,0 0-1,1 0 0,-1 0 1,0-1-1,0 1 1,1 0-1,-1 0 1,12-9 288,5-14-73,-11 10-181,-1-1 1,0 0-1,-1 0 0,0 0 0,2-28 1,-5 37-35,-1 0 0,1 0 0,-1 0 0,0 0 1,0 0-1,-1 0 0,0 0 0,0 0 0,0 1 1,0-1-1,-1 0 0,1 0 0,-1 1 0,-1-1 0,1 1 1,-1-1-1,1 1 0,-1 0 0,0 0 0,-6-6 1,8 10-20,1 0 1,0-1 0,-1 1-1,1 0 1,0-1 0,-1 1-1,1 0 1,0-1 0,-1 1-1,1 0 1,-1 0 0,1 0 0,0-1-1,-1 1 1,1 0 0,-1 0-1,1 0 1,-1 0 0,1 0-1,-1 0 1,1 0 0,-1 0-1,1 0 1,-1 0 0,1 0-1,0 0 1,-1 0 0,1 0 0,-1 0-1,1 1 1,-1-1 0,1 0-1,-1 0 1,1 1 0,0-1-1,-1 0 1,-4 20-73,5-15 77,0 1 0,0 0-1,1-1 1,0 1 0,0-1 0,2 7 0,0-8 23,0-1 1,0 1 0,0-1 0,0 0 0,1 0-1,-1 0 1,1-1 0,0 1 0,0-1-1,0 0 1,0 0 0,0 0 0,0-1 0,0 1-1,1-1 1,-1 0 0,0 0 0,1 0-1,-1-1 1,8 0 0,11 1 68,-1 0 1,40-6-1,-45 2-162,0 0 0,-1-1 0,0-1 0,0-1 0,0 0 0,21-12 0,-32 16 51,0-1 1,0 1-1,0-1 0,0-1 0,-1 1 0,1-1 0,-1 0 0,0 0 0,0 0 0,0 0 0,0-1 0,-1 1 0,0-1 0,0 0 0,0 0 0,-1-1 0,1 1 0,-1 0 0,0-1 1,-1 1-1,0-1 0,1-6 0,-2 11 34,0 0 0,-1 0 0,1 1 0,-1-1 0,0 0 0,1 0 1,-1 1-1,0-1 0,1 0 0,-1 1 0,0-1 0,0 0 0,1 1 0,-1-1 1,0 1-1,0-1 0,0 1 0,0 0 0,0-1 0,0 1 0,0 0 0,0 0 1,0 0-1,0 0 0,0-1 0,0 1 0,0 0 0,0 1 0,0-1 0,0 0 0,0 0 1,0 0-1,0 1 0,1-1 0,-3 1 0,-38 11 1,27-3-8,0 1 1,0 0-1,0 1 0,2 1 1,-13 13-1,19-17 31,-1-1 1,1 1-1,1 0 0,0 0 0,0 1 0,0-1 1,1 1-1,0 0 0,1 0 0,-3 14 0,5-21-33,1 1 0,0-1 0,-1 0 0,1 0 0,0 0 0,0 0 0,1 0-1,-1 0 1,0 0 0,1 0 0,-1 0 0,1 0 0,0 0 0,-1 0 0,1 0-1,0 0 1,0-1 0,0 1 0,1 0 0,-1 0 0,0-1 0,2 2 0,0 0-120,1-1 0,-1 0 1,0 0-1,1 0 1,-1-1-1,1 1 0,0-1 1,0 0-1,-1 0 1,1 0-1,4 0 0,8 1-1244,0-1-1,0-1 1,1-1-1,27-5 0,11-10-5094,4-7-2434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 15407,'-8'0'2872,"0"1"-2532,0 0 0,0 1 1,0 0-1,0 0 0,0 1 1,1 0-1,-1 0 0,1 1 1,0 0-1,0 0 0,0 1 0,1-1 1,-1 1-1,1 1 0,0 0 1,1-1-1,-1 2 0,1-1 1,-5 9-1,7-12-257,1 1 1,0-1-1,0 1 0,0 0 1,0-1-1,0 1 0,1 0 1,-1 0-1,1 0 0,0 1 0,1-1 1,-1 0-1,1 0 0,-1 0 1,1 0-1,1 7 0,0-10-69,-1 1 1,1-1-1,-1 0 0,1 0 0,0 1 0,-1-1 0,1 0 1,0 0-1,0 0 0,0 0 0,0 0 0,0 0 1,0 0-1,0 0 0,0-1 0,0 1 0,1 0 0,-1 0 1,2 0-1,0 0 3,1 0 1,0 0-1,-1-1 0,1 1 1,0-1-1,0 0 1,0 0-1,0 0 0,5-1 1,-1-1-18,0 0 0,0 0 0,-1-1 0,1 0 0,-1-1 0,0 0 0,0 0 0,0 0 0,0-1 0,-1 0 0,0 0 0,0-1 0,10-11 0,-1 0-16,-2-1 0,0 0 0,19-36 0,-24 34-40,-5 13 4,-7 13 0,-3 9-232,0 0 1,1 0-1,1 0 1,0 1-1,1 0 0,1 0 1,0 1-1,-1 30 1,4-45 61,0-1 0,0 0 0,0 0 0,0 0-1,0 0 1,0 1 0,0-1 0,0 0 0,0 0 0,0 0 0,1 0 0,-1 0 0,0 0 0,1 1 0,-1-1 0,1 0 0,-1 0-1,1 0 1,0 0 0,-1 0 0,1 0 0,0-1 0,0 1 0,0 0 0,-1 0 0,1 0 0,0-1 0,0 1 0,2 0 0,11 1-6120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166 231 5093,'0'0'15348,"-4"3"-13459,-16 6-1020,1 2-1,-33 25 1,45-31-891,1 1 1,-1 0 0,1 0-1,0 0 1,1 1-1,0 0 1,0 0 0,0 0-1,1 1 1,-6 13 0,9-20 19,1 0 0,-1-1 0,1 1 0,-1 0 0,1 0 0,0 0 0,-1 0 0,1 0 0,0 0 0,0-1 0,0 1 0,0 0 0,0 0 0,0 0 0,0 0 0,0 0 0,0 0 0,0 0 0,0 0 0,0 0 0,1 0 0,-1-1 0,0 1 0,1 0 0,-1 0 0,1 0 0,-1 0 0,1-1 0,-1 1 0,1 0 0,-1 0 0,1-1 0,0 1 0,-1-1 0,1 1 0,0 0 0,0-1 0,-1 1 0,1-1 0,0 0 0,0 1 0,0-1 0,0 0 0,0 1 0,0-1 1,-1 0-1,1 0 0,0 0 0,0 0 0,0 0 0,0 0 0,0 0 0,0 0 0,0 0 0,0 0 0,0 0 0,0-1 0,-1 1 0,1 0 0,1-1 0,7-1 80,-1-1 0,0 1 0,0-1 0,0 0 0,11-7 0,4-5 3,0-1-1,-1-2 1,0 0 0,-2-1 0,0-1 0,18-24-1,-26 29-52,-1 0 0,-1-1-1,0 0 1,-1 0 0,-1-1-1,0 0 1,-1 0 0,-1-1-1,-1 0 1,3-20 0,-7 36 6,-1 1-1,0-1 1,1 0-1,-1 1 1,0-1 0,0 1-1,0-1 1,0 0 0,0 1-1,-1-1 1,1 0 0,0 1-1,-1-1 1,1 1-1,-1-1 1,-1-2 0,2 4-17,-1-1 0,0 1 1,1 0-1,-1 0 0,1 0 0,-1 0 1,0 0-1,1 0 0,-1 0 1,1 0-1,-1 0 0,0 0 1,1 0-1,-1 0 0,1 0 0,-1 0 1,1 1-1,-1-1 0,0 0 1,1 0-1,-1 1 0,1-1 0,-1 0 1,1 1-1,-1-1 0,1 1 1,0-1-1,-1 1 0,-6 5 32,1 1 0,0-1 0,1 1 0,-8 13 0,3-3 17,1 1 0,1 0 0,1 1-1,0 0 1,2 0 0,0 0-1,-3 24 1,8-34-8,-1-1-1,1 1 0,0-1 1,1 1-1,0-1 0,0 1 1,1-1-1,4 13 1,-4-16-37,0-1 0,0 1 0,0-1 1,1 0-1,0 1 0,0-1 1,0-1-1,0 1 0,1 0 0,-1-1 1,1 0-1,0 1 0,0-2 1,0 1-1,8 3 0,54 21-2998,-44-22-1449,1-2-3887,-8-3-1195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15727,'0'0'7281,"-11"4"-6149,-3 2-758,1 0 0,0 2 0,0-1 0,-21 18 0,27-20-282,1 0 0,0 1 1,1-1-1,-1 1 0,1 1 1,0-1-1,1 1 0,-1-1 0,1 1 1,1 0-1,-1 1 0,-3 12 1,7-19-159,0 1 1,0-1-1,0 0 1,1 0-1,-1 0 1,0 1-1,1-1 1,-1 0-1,1 0 1,-1 0-1,1 0 0,-1 0 1,1 0-1,0 0 1,0 0-1,-1 0 1,1 0-1,0 0 1,0 0-1,0 0 1,0-1-1,0 1 1,0 0-1,0-1 1,0 1-1,1-1 1,-1 1-1,0-1 1,0 1-1,0-1 1,1 0-1,-1 0 0,0 0 1,0 1-1,2-1 1,56 6-1889,-46-5 1318,20-1-196,-26 0 885,1-1 1,0 1-1,-1 1 0,1-1 1,0 1-1,-1 1 0,1-1 1,-1 1-1,1 1 0,11 4 0,-19-6 19,0-1 0,1 1 0,-1-1-1,1 1 1,-1-1 0,0 1-1,1 0 1,-1-1 0,0 1-1,1 0 1,-1-1 0,0 1 0,0 0-1,0-1 1,0 1 0,0 0-1,0-1 1,0 1 0,0 0-1,0-1 1,0 1 0,0 0-1,0-1 1,0 1 0,-1 0 0,1-1-1,0 1 1,0 0 0,-1-1-1,1 1 1,0-1 0,-1 1-1,1-1 1,-1 1 0,1-1-1,-1 1 1,1-1 0,-1 1 0,1-1-1,-1 1 1,1-1 0,-1 0-1,1 1 1,-2-1 0,-28 19 923,27-17-823,-26 13 1014,-56 21 1,76-32-1177,0-1 1,0-1-1,-1 0 1,1 0-1,0-1 0,-1 0 1,0 0-1,1-1 1,-1 0-1,-17-4 1,26 4-319,0-1 0,0 0 1,0 0-1,0 1 1,0-1-1,1 0 0,-1 0 1,0 0-1,1 0 0,-1 0 1,0 0-1,1 0 1,-1-1-1,1 1 0,-1 0 1,1 0-1,0 0 0,0 0 1,-1-1-1,1 1 1,0 0-1,0 0 0,0 0 1,0-1-1,0 1 0,1 0 1,-1 0-1,0 0 1,1-1-1,-1 1 0,1-2 1,7-14-7343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35 126 13581,'0'0'11942,"12"6"-11520,-9-4-402,2 1-3,0 0 1,0 0 0,0 0-1,1-1 1,-1 0-1,0 0 1,1-1 0,0 1-1,-1-1 1,1 0-1,0-1 1,0 1 0,0-1-1,-1 0 1,1-1-1,0 1 1,0-1 0,-1 0-1,1-1 1,8-2-1,-2-2-5,0-1 0,-1 0 0,1 0 0,10-11 0,-20 17 49,1-1 0,-1 0 1,1 0-1,-1-1 0,0 1 1,0 0-1,0-1 0,0 1 1,0-1-1,-1 0 1,1 1-1,-1-1 0,0 0 1,1 0-1,-1 0 0,-1 0 1,1 0-1,0 0 1,-1 0-1,0 0 0,1-1 1,-1 1-1,-1-4 0,0 4-28,0 1 1,0 0-1,-1 0 0,1 0 0,-1 0 0,1 0 0,-1 0 0,0 0 0,0 1 0,1-1 0,-1 1 1,-1-1-1,1 1 0,0 0 0,0-1 0,0 1 0,-1 0 0,1 1 0,0-1 0,-1 0 0,1 1 1,-1-1-1,1 1 0,-5 0 0,-4-1 62,0 0 0,0 1 0,1 0 0,-17 4 0,20-3-83,-1 1-1,1 1 1,0 0 0,0 0 0,0 0 0,0 1-1,1 0 1,-1 0 0,1 1 0,0-1-1,0 1 1,1 1 0,-1-1 0,1 1 0,1 0-1,-5 7 1,3-5 5,1 0-1,0 1 1,1-1 0,0 1-1,0 0 1,1 1 0,0-1-1,0 1 1,1-1-1,1 1 1,0 0 0,0 10-1,1-16-43,1-1 0,-1 1 0,1-1 0,0 1 0,0-1-1,1 0 1,-1 0 0,0 1 0,1-1 0,0 0 0,0 0-1,0 0 1,0-1 0,1 1 0,-1 0 0,1-1 0,-1 1-1,1-1 1,0 0 0,0 0 0,0 0 0,0 0 0,0-1 0,1 1-1,-1-1 1,0 0 0,1 0 0,-1 0 0,6 0 0,6 3-1410,1-2 1,0 0 0,1-1-1,-1 0 1,22-3-1,15-5-8145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15150,'0'0'7885,"-3"9"-7271,-5 19-50,1 1 1,1-1-1,2 1 0,0 0 1,2 0-1,3 33 0,-1-61-543,0 1-1,0 0 1,1-1-1,-1 1 1,1 0-1,0-1 0,-1 1 1,1-1-1,0 1 1,0-1-1,0 1 1,0-1-1,0 0 0,0 1 1,0-1-1,1 0 1,-1 0-1,0 0 1,1 0-1,-1 0 0,0 0 1,1 0-1,-1-1 1,1 1-1,0 0 1,-1-1-1,1 0 1,0 1-1,-1-1 0,1 0 1,0 1-1,-1-1 1,1 0-1,0 0 1,-1-1-1,1 1 0,0 0 1,-1 0-1,1-1 1,0 1-1,2-2 1,4 0 20,0-1 1,-1 1-1,0-1 1,1 0-1,-1-1 1,0 0-1,11-8 1,-2-3-10,-1 0 0,-1 0 0,-1-2 0,19-27 0,-32 44-34,0 0 0,0 0 0,0 0 0,0-1 0,0 1 0,0 0 0,0 0 1,1 0-1,-1 0 0,0-1 0,0 1 0,0 0 0,0 0 0,1 0 0,-1 0 0,0 0 0,0 0 0,0 0 0,1 0 0,-1 0 0,0 0 0,0 0 0,0 0 1,1 0-1,-1 0 0,0 0 0,0 0 0,0 0 0,1 0 0,-1 0 0,0 0 0,0 0 0,0 0 0,1 0 0,-1 0 0,0 0 0,0 0 0,0 0 0,0 0 0,1 0 1,-1 1-1,0-1 0,0 0 0,0 0 0,0 0 0,1 0 0,-1 0 0,0 1 0,0-1 0,0 0 0,0 0 0,0 0 0,0 1 0,0-1 0,0 0 0,0 0 1,0 0-1,0 1 0,0-1 0,1 0 0,7 22 35,2 1 52,-9-21-70,0-1-1,1 0 1,-1 0-1,1 0 1,-1 0-1,1 0 1,-1 0 0,1 0-1,0 0 1,-1-1-1,1 1 1,0 0-1,0-1 1,0 0-1,-1 1 1,1-1 0,0 0-1,0 0 1,0 0-1,0 0 1,-1 0-1,1-1 1,0 1 0,0 0-1,0-1 1,-1 0-1,4-1 1,46-27 155,-40 22-171,-5 2-4,1 1 1,-1 1 0,1-1 0,0 1 0,10-3 0,-16 6-6,0-1 1,0 1-1,0 0 1,0 0-1,0-1 1,0 1-1,0 0 1,0 0-1,0 0 1,0 0 0,0 0-1,0 0 1,0 0-1,0 1 1,0-1-1,0 0 1,0 1-1,0-1 1,0 0-1,0 1 1,0-1-1,0 1 1,0-1 0,0 1-1,0 0 1,-1-1-1,1 1 1,0 0-1,0 0 1,-1 0-1,1-1 1,-1 1-1,1 0 1,-1 0-1,1 0 1,-1 0-1,1 0 1,-1 0 0,0 0-1,1 0 1,-1 0-1,0 0 1,0 0-1,0 0 1,0 0-1,0 2 1,1 7-284,-1 31-1032,-5-23-1822,-6-10-3320,6-8-404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18065,'0'0'4901,"70"39"-10667,-41-29-9224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38 20756,'0'0'4265,"-9"-6"-2845,3 2-1313,0 0-1,0 1 1,-1-1-1,1 1 1,-1 0-1,0 1 1,0 0-1,0 0 1,0 0-1,0 1 1,-1 0-1,1 1 1,0 0-1,0 0 1,-1 0-1,1 1 1,0 0-1,0 0 1,-1 1 0,1 0-1,-7 3 1,5 0 20,1 0 1,0 1 0,0 0 0,0 0 0,1 1 0,-1 0 0,2 1 0,-8 8 0,11-12-83,0 0 0,1 0 0,-1 0 0,1 0 0,-1 1 0,1-1 0,1 1 0,-1-1 0,0 1 0,1 0 0,0 0 0,0-1 0,1 1 0,-1 0 1,1 0-1,0 0 0,1 0 0,0 7 0,0-10-39,1 1 1,-1-1-1,0 1 1,1-1-1,-1 0 0,1 0 1,0 1-1,0-1 1,0 0-1,0-1 1,0 1-1,0 0 1,1-1-1,-1 1 0,0-1 1,1 1-1,-1-1 1,1 0-1,0 0 1,-1 0-1,1-1 0,0 1 1,4 0-1,9 1-410,1 0-1,29-2 0,-31 0-372,0 0-1084,0-1-1,0 0 0,17-4 0,3-5-5232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 1473,'0'0'20836,"-11"-2"-19800,4 1-848,4 0-95,-1 0 0,1 0 0,0 1 0,0-1 0,-1 1 0,1 0 0,0 0 0,-1 0 0,1 0 0,0 1 0,-1 0 0,1-1 0,0 1 0,0 0 0,0 0 0,0 1 0,0-1 0,0 1 0,0-1 0,0 1 0,0 0 0,-2 3 0,-1 0 151,0 1-1,0 0 0,1 0 0,0 1 0,0-1 1,0 1-1,1 0 0,0 1 0,1-1 1,0 1-1,0-1 0,0 1 0,1 0 1,0 0-1,-1 14 0,3-21-235,1 1 0,-1-1 0,1 0 0,-1 0 0,1 1 0,-1-1 0,1 0 1,0 0-1,0 0 0,0 0 0,0 0 0,0 0 0,0 0 0,0 0 0,0 0 0,0 0 0,0-1 0,0 1 0,0 0 0,1-1 0,-1 1 0,0-1 1,1 1-1,-1-1 0,0 0 0,1 1 0,-1-1 0,0 0 0,1 0 0,-1 0 0,0 0 0,1 0 0,-1 0 0,1 0 0,-1-1 0,0 1 0,3-1 1,4-1 19,-1 1 0,1-1 0,0 0 0,-1 0 0,12-6 0,51-41-241,-55 37 120,1 1-1,0 0 0,27-12 1,-43 22 100,0 1 1,0 0-1,1 0 1,-1 0-1,0 0 0,1 0 1,-1 0-1,1 0 1,-1 0-1,0 0 0,1 0 1,-1 0-1,0 0 1,1 0-1,-1 0 0,0 0 1,1 0-1,-1 0 1,0 0-1,1 0 1,-1 1-1,0-1 0,1 0 1,-1 0-1,0 0 1,0 1-1,1-1 0,-1 0 1,0 0-1,0 1 1,1-1-1,-1 0 1,0 0-1,0 1 0,0-1 1,1 0-1,-1 1 1,0-1-1,0 0 0,0 1 1,0-1-1,0 1 1,5 24 258,-6-23-252,1 0 0,0 1 0,0-1 0,1 1 1,-1-1-1,0 0 0,1 1 0,-1-1 0,1 1 0,0-1 0,0 0 0,0 0 0,0 0 0,0 1 0,1-1 0,-1 0 0,0-1 0,1 1 1,0 0-1,2 2 0,2-3-7,1 0 0,-1 0 1,1 0-1,-1-1 0,1 0 0,0-1 1,-1 1-1,1-1 0,-1-1 0,1 1 1,-1-1-1,0 0 0,1 0 1,-1-1-1,11-6 0,-10 5-59,1 0 0,0 1 0,0 0 0,0 1 0,0 0 0,0 0 0,0 0-1,15 0 1,-21 6 46,-1-1 0,0 1 0,0 0 0,0 0-1,-1 0 1,1 0 0,-1-1 0,0 1 0,0 0 0,0 0-1,-2 4 1,2-1 22,0-6-10,0 0 1,0-1 0,0 1 0,0 0-1,0 0 1,0-1 0,0 1 0,1 0 0,-1 0-1,0-1 1,0 1 0,1 0 0,-1-1-1,0 1 1,1 0 0,-1-1 0,1 1-1,-1 0 1,1-1 0,-1 1 0,1-1-1,-1 1 1,1-1 0,-1 1 0,1-1-1,0 1 1,-1-1 0,1 0 0,0 1-1,1-1 1,26-2 132,27-23-58,-54 25-83,15-9-18,-10 4-53,1 1 0,0 0 1,0 1-1,1 0 0,-1 0 0,1 0 1,-1 1-1,1 0 0,10-1 0,-18 4 79,1-1 0,-1 1 0,1 0 0,-1 0 0,1-1 0,-1 1 0,1 0 0,-1 0 0,0 0 0,1-1 0,-1 1 0,0 0 0,0 0-1,0 0 1,1 0 0,-1 0 0,0 0 0,0-1 0,0 1 0,-1 0 0,1 0 0,0 0 0,0 0 0,-1 1 0,-3 25 155,-3 0-35,-1 4-235,6-11-3752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12332,'0'0'16362,"9"4"-15492,3 0-747,1-1 0,-1 0 0,1-1 0,0-1 0,-1 1 0,18-2-1,-24 0-105,-1-1 0,0 1 0,0-1-1,0 0 1,0-1 0,0 1-1,0-1 1,0 0 0,7-4-1,-10 5-6,0-1 0,0 1 0,0-1 0,0 0-1,0 0 1,0 0 0,-1 0 0,1 0 0,-1 0-1,1 0 1,-1-1 0,0 1 0,0 0 0,0-1-1,0 1 1,0-1 0,-1 1 0,1-1 0,-1 1-1,1-5 1,-1 6 16,-1-1 0,1 0 0,0 1 0,-1-1 0,1 1-1,-1-1 1,1 1 0,-1-1 0,0 1 0,0-1 0,0 1 0,0 0 0,0-1 0,0 1-1,0 0 1,0 0 0,0 0 0,-1 0 0,1 0 0,0 0 0,-1 0 0,1 0 0,0 0-1,-1 1 1,1-1 0,-1 1 0,0-1 0,1 1 0,-1-1 0,1 1 0,-1 0-1,0 0 1,1 0 0,-1 0 0,-2 0 0,-7-1-17,1 1 0,-1 1 0,0-1 0,-13 4 0,14-2-18,1 1 1,0 1-1,0-1 1,1 1-1,-1 1 1,1 0-1,0 0 0,0 0 1,0 1-1,-7 8 1,11-10 9,0-1 1,0 1-1,0 0 1,1 0-1,0 0 1,0 0-1,0 1 1,0-1-1,1 1 1,0 0-1,0 0 1,0 0-1,0 0 1,1 0-1,0 0 1,0 0-1,0 1 1,1-1-1,0 10 1,1-12 8,0 0 0,0 0 0,0-1 1,1 1-1,-1 0 0,1-1 0,0 1 0,0-1 0,0 0 0,0 0 1,0 0-1,0 0 0,1 0 0,-1 0 0,1 0 0,-1-1 0,1 1 1,-1-1-1,1 0 0,0 0 0,0 0 0,0 0 0,0 0 0,0-1 1,4 1-1,13 2-147,-1 0 0,33-1-1,-42-2-66,9 0-376,55 0-3241,-25-8-4019,-7-5-7177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15983,'0'0'6566,"-20"64"-3555,20-34-1025,0 3-801,0-6-512,22-1-449,7-10-96,10-7-96,8-8-512,9-1-834,2-10-1056,-4-10-1858,-8-6-2210,-6-4-2851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17168,'0'0'5093,"-59"80"-3299,24-33-449,-10 5-288,-3 7 0,1 2-192,-3 0-641,10-2-192,9-6-224,8-4-1506,7-6-2626,5-3-4933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4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525 159 5509,'-28'-3'692,"0"2"-1,-1 0 1,1 2-1,0 1 1,0 1-1,0 1 1,0 2-1,0 1 1,1 1-1,0 1 1,1 1-1,0 2 1,1 0-1,-29 20 1,53-32-658,-1 1 0,1 0 0,0 0 0,-1 0 0,1 0 0,0 0 1,-1 0-1,1 0 0,0 0 0,0 1 0,0-1 0,0 0 0,0 1 0,1-1 1,-1 1-1,0-1 0,1 1 0,-1-1 0,0 2 0,1-2-30,0 0-1,1 0 1,-1 0-1,0 0 1,1 0-1,-1 0 1,0 0-1,1 0 1,-1 0-1,1-1 1,0 1-1,-1 0 1,1 0 0,-1-1-1,1 1 1,0 0-1,0-1 1,-1 1-1,1 0 1,0-1-1,0 1 1,1 0-1,5 2-26,1 0 0,-1 0 0,1-1 0,0 0-1,15 2 1,48-1 79,0-3 1,0-2-1,133-24 0,-11 2 61,300-4 223,-5 1 62,-61-18-10,110-8-459,0 42-66,-431 19 142,153 31 0,95 46 0,-248-53 92,-106-32-98,0 0 0,0 0 0,0 0 0,0 0 0,0 0 0,1 0 0,-1 0 0,0 0 1,0 0-1,0 0 0,0 0 0,0 0 0,0 0 0,1-1 0,-1 1 0,0 0 0,0 0 0,0 0 0,0 0 0,0 0 0,0 0 0,0 0 0,1 0 0,-1 0 0,0 0 0,0 0 0,0-1 0,0 1 0,0 0 0,0 0 0,0 0 0,0 0 0,0 0 0,0 0 0,0 0 0,0-1 0,0 1 0,0 0 0,0 0 0,0 0 0,0 0 0,0 0 0,0 0 0,0-1 1,0 1-1,0 0 0,0 0 0,0 0 0,0 0 0,0 0 0,0 0 0,0-1 0,0 1 0,0 0 0,0 0 0,0 0 0,0 0 0,-7-14 107,-11-10-6,3 12-94,0 1 1,-1 0-1,0 1 0,-1 1 1,0 1-1,0 0 0,-1 1 1,0 1-1,0 1 0,-1 0 1,-20-2-1,-28 0-5,-119 0 0,176 7 0,-701 58 167,392-22-147,-403 9 4,-71 7 476,608-30 102,1 8 0,-223 67 0,342-78-504,-96 32-73,271-75-548,496-87 493,9 49-224,-275 31 256,509-57-19,1441-116-595,-2266 202 568,-24 2 41,0 0 0,0 0 0,0 0 0,0 0 0,0 0 0,0 0 0,0 0 0,0 0 0,0 0 0,0 0 1,0 0-1,0-1 0,0 1 0,0 0 0,0 0 0,0 0 0,0 0 0,0 0 0,0 0 0,0 0 0,0 0 0,0 0 0,0 0 0,0 0 0,0 0 0,0 0 0,0 0 1,0-1-1,0 1 0,0 0 0,0 0 0,0 0 0,1 0 0,-43-2 207,-129 11-137,-259 46 0,201-21-104,-1297 130-822,504-95-4596,711-55 2231,5-5-892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18257,'0'0'7431,"-20"52"-6886,20-34-129,11-5-256,-2 0-32,12-7-95,-3-6-418,6 0-608,-3-3-800,3-14-1250,1-1-1185,-7-2-1250,-2 1-607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0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5157,'0'0'2968,"11"0"-2610,316 39 1985,-213-27-1895,1-5-1,138-9 1,-203 1-419,565-40 241,5-1-54,-328 37-209,545-22 50,-20-15 158,3 66-40,-450 13-113,622 39 575,558-72 355,-783-8-671,535-20 517,-539-5-425,664-48-100,-1112 38-712,-250 26-2863,71-23 0,-57 7-6529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92 225 192,'-3'0'601,"0"0"-1,0 0 1,1 0 0,-1-1-1,0 0 1,0 1-1,0-1 1,1 0 0,-1 0-1,-4-3 1,2 1-55,1-1 0,-1 0 0,1 0 0,0 0 0,0 0 0,-5-9 0,-12-11 1111,76 23 852,50-2-1164,150-23 0,101-43-4,-242 48-1265,1 5 0,0 4 0,221 8 0,-90 34-104,-159-17 7,99 4 1,255-21 59,152 6 18,638 24-9,-712 6-57,-145-4-20,207-9 52,-1-34-19,519 13-36,-47 4-27,365-30 65,-1107 29-22,-143-9 9,211-36 1,62-6 222,-131 45-329,-140 4 952,-188-7 789,18 7-1664,-1 0 1,1 0-1,0 0 0,0 1 1,-1-1-1,1 0 1,-1 1-1,1-1 0,0 1 1,-1-1-1,1 1 1,-1 0-1,1-1 1,-1 1-1,1 0 0,-1 0 1,1 0-1,-1 0 1,1 0-1,-1 1 0,1-1 1,-1 0-1,-2 2 1,-16 17-3081,3-2-3479,7-12-927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2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6534,'0'0'-5,"11"-3"1121,14-1-778,0 0 0,-1 2 0,1 1 0,1 1 0,48 6 0,42 10-315,1-4 0,0-6 1,0-5-1,0-5 0,147-23 0,20-12-197,348-3 1,-173 55 677,2-1-255,324-31-153,5-1-32,-133 22 55,676-4 520,-1-41-217,830-5 603,-1983 51-817,1-8 0,238-36 0,-299 17 202,60-8 3,-60 23 3841,-154 6-1537,-13-4-1814,-55-1 0,35 7-8464,49 1 1380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2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5958,'314'-42'1057,"-165"17"-876,1193-125 627,9 65 1069,458 77-1832,-888 18-36,1406 23 424,353-1 1024,-2191-51-1671,-486 18 101,0 1 0,0 0 0,0 0 1,0 0-1,0 0 0,0 1 0,0-1 0,0 1 0,0 0 0,0 0 0,0 0 1,0 0-1,4 3 0,-3 2-2199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3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4036,'-1'0'223,"0"0"1,1 0 0,-1 0-1,1 0 1,-1 0-1,0 0 1,1-1-1,-1 1 1,1 0-1,-1 0 1,1 0 0,-1 0-1,1-1 1,-1 1-1,1 0 1,-1 0-1,1-1 1,-1 1 0,1-1-1,-1 1 1,1 0-1,-1-1 1,1 1-1,-1-2 1,1 2-170,0-1 0,0 1 0,0-1 0,0 1 0,0-1 0,0 0 0,0 1 0,0-1 0,1 1 0,-1-1 0,0 0 0,0 1 0,0-1 0,1 1 0,-1-1 0,0 1 0,1-1 0,-1 1 0,0-1 0,1 1 0,-1 0 0,1-1 0,-1 1 0,1 0-1,-1-1 1,1 1 0,-1 0 0,1-1 0,-1 1 0,1 0 0,-1 0 0,1-1 0,-1 1 0,1 0 0,0 0 0,17-4 43,0 0 0,0 1-1,0 1 1,0 0 0,0 2 0,25 1-1,115 21 387,-38-4-25,584 42 1560,944 37-1636,3-91-177,367-85-98,-2018 79-107,879-17 139,-878 17-178,0 0 1,-1 0-1,1 0 1,0 0-1,0 0 1,0 0-1,0 0 1,-1 0 0,1 0-1,0 0 1,0 0-1,-1 0 1,1 1-1,0-1 1,0 0 0,-1 1-1,1-1 1,0 0-1,0 1 1,-1-1-1,1 1 1,-1-1-1,1 1 1,0 0 0,-1-1-1,1 1 1,-1-1-1,1 1 1,-1 0-1,0 0 1,1-1 0,-1 1-1,0 0 1,1 0-1,-1 0-36,-1 0-1,1 0 1,-1 0 0,1-1-1,0 1 1,-1 0-1,0 0 1,1-1-1,-1 1 1,1-1 0,-1 1-1,0 0 1,0-1-1,1 1 1,-1-1-1,0 1 1,0-1 0,1 0-1,-1 1 1,0-1-1,0 0 1,0 0-1,0 1 1,0-1 0,0 0-1,1 0 1,-1 0-1,0 0 1,0 0-1,-1 0 1,-23 0-2188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4965,'0'0'4772,"11"-1"-4740,81 1-306,0 4 0,124 21 0,-22-4 287,301-6 0,-129-10 1146,214 23-787,811 21 1146,354-99-196,-940 19-925,322 19-842,-657 11 303,72 2 116,275-3 30,-443-10 200,157-2 132,-414 15-527,73-1-1351,-64-5-2694,-62-1-969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1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2306,'0'0'4581,"2"-8"-4160,0 3-407,-2 2 99,0 0-1,1 1 1,-1-1-1,1 0 1,0 0-1,0 1 1,0-1-1,0 1 1,1-1 0,-1 1-1,1 0 1,-1-1-1,1 1 1,0 0-1,0 0 1,0 0-1,0 0 1,0 0-1,0 1 1,1-1 0,-1 1-1,0-1 1,1 1-1,0 0 1,-1 0-1,1 0 1,-1 0-1,7-1 1,431 11 1184,924-9 374,-1024 12-1520,6 0-110,391-28 270,-85-1-109,676 15 1816,-1222-3-1815,138-25-1,-238 30-554,11-2 816,-11-3-5818,-6-7-224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1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6822,'0'0'428,"8"-10"-236,-2 1-120,1 1 1,0 1 0,0-1-1,0 1 1,1 0 0,0 1-1,1 0 1,-1 0 0,1 1 0,0 0-1,1 1 1,12-5 0,2 3 69,0 1 1,1 1 0,0 1 0,36 0 0,104 11 52,-20 0-197,406-31 510,-83 1 143,20 19-474,215-4-168,1269-13 1123,-1595 29-998,306 4 26,284-20-721,-925 6-1814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3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2947,'0'0'5162,"10"5"-5103,21 4 129,-1-1 0,1-2-1,0-1 1,61 2 0,63-7 3239,203-21-2925,-113 13-53,22-3 581,542-35-77,-187 15-790,1225-4 766,-560 36-908,-822-22 314,65-1 83,-574 19-7604,20 3 2547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3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81 2370,'0'0'2504,"-4"-8"-2312,-14-24 16,17 30-200,0 0 0,0 0 0,0 0 0,-1 1 0,1-1 0,-1 1-1,1-1 1,-1 1 0,0 0 0,1-1 0,-1 1 0,0 0 0,0 0 0,0 0-1,0 0 1,-4 0 0,5 0 163,-1 1 0,1-1 0,-1 1-1,1-1 1,-1 0 0,1 0 0,-1 1 0,1-1-1,0 0 1,0 0 0,-1 0 0,1 0 0,0-1-1,0 1 1,-2-3 0,4 14 1708,-1-9-1854,0 1 1,0-1 0,0 0 0,0 0-1,0 1 1,0-1 0,0 0 0,1 0-1,-1 1 1,0-1 0,1 0 0,-1 0-1,1 0 1,-1 0 0,1 0 0,0 0-1,-1 0 1,1 0 0,0 0 0,0 0-1,1 1 1,5 3 224,0 0 0,1 0 0,0-1 0,0 0-1,0 0 1,0-1 0,1 0 0,-1-1 0,1 0 0,0 0 0,15 0 0,11 0-322,60-5 0,-31 0 570,694 11 361,-632-13-849,-70 1 130,0 2 0,-1 3 1,93 12-1,-20 11 19,0-6-1,162 3 0,279-39 1049,-122 5-1,-15 1-1238,318-27 96,-251 43-176,-170 4 69,474-21 6,-591 16-50,189-5 78,-263-14-20,16-2 16,-134 18-553,0 0 0,0 1 0,0 1 0,0 0 0,32 9 0,-17-1-2306,4-6-1004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136 311 10410,'0'0'8039,"-32"59"-5348,8-23-865,1 5-417,1 6 96,6-3-127,2-2-770,10-6-512,4-5-64,4-7-96,10-8-576,2-7-1026,2-9-1697,-3 0-2114,-3-6-6406</inkml:trace>
  <inkml:trace contextRef="#ctx0" brushRef="#br0" timeOffset="1">440 1 8968,'0'0'9951,"-8"2"-8200,-3 3-1451,1 0 0,-1 1 0,1 0 0,0 0 0,0 1 0,1 1 0,0 0 1,0 0-1,1 0 0,0 1 0,1 0 0,-9 14 0,-8 12 716,2 1 1,-23 51 0,34-61-682,1 1 0,-13 50 0,20-63-286,0 0 0,1-1 1,1 1-1,0 0 0,1 0 0,1 0 0,3 25 0,-3-35-78,1 0 0,-1 1 0,1-1 0,0 0 0,0 0 0,0 0 0,0 0 0,1-1-1,0 1 1,0 0 0,0-1 0,0 0 0,0 0 0,1 0 0,-1 0 0,1-1 0,0 1-1,0-1 1,0 0 0,0 0 0,0 0 0,8 2 0,45 6-2978,0-12-4020,-11-6-2673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4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4612,'-10'1'4239,"-5"1"-3913,1 1-1,0 0 1,0 1 0,0 1-1,0 0 1,-21 11 0,35-16-291,-1 0 0,1 1 0,-1-1 0,0 0 1,1 1-1,-1-1 0,1 0 0,-1 1 0,1-1 1,-1 1-1,1-1 0,-1 1 0,1-1 1,-1 1-1,1 0 0,0-1 0,-1 1 0,1-1 1,0 1-1,0 0 0,-1-1 0,1 1 1,0 0-1,0-1 0,0 1 0,0 0 0,0-1 1,0 1-1,0 0 0,0-1 0,0 1 0,0 0 1,0-1-1,0 1 0,0 0 0,1-1 1,-1 1-1,0 0 0,0-1 0,1 1 0,-1-1 1,1 1-1,-1-1 0,0 1 0,1 0 0,-1-1 1,1 0-1,-1 1 0,1-1 0,-1 1 1,1-1-1,0 0 0,-1 1 0,1-1 0,-1 0 1,1 1-1,1-1 0,41 17 105,-41-16-107,59 12-39,0-2-1,1-2 1,106 0 0,-91-7-80,140 24-1,-191-21 189,99 22 950,248 20-1,556-71 485,-497 2-1139,202-28-186,-207 11-123,-52 32 50,-238 24 568,-38-4-1404,-33-9-2801,-42-4-643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5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4612,'0'0'4154,"-11"0"-2932,-30 1-533,26 3-343,20 4-41,15 3-6,14-4-248,-1-1 0,0-2 1,54 1-1,107-14 389,23 1 9,-8 19 506,76 0-516,117 1 1007,402 66 1,-536-49-1239,300-6 0,-229-20 59,502-12 11,-258-37-254,105-5 48,-155 42-59,154-5 6,802-28 24,-637 30 10,-177 42-53,-522-15-10,-179-17-241,0 2 1,0 1-1,0 0 1,0 3-1,0 0 1,-39 12-1,3-3-195,-26 2 47,-155 6-1,-93-22 500,38 0-271,-52 10-417,-863 14-2257,229-27 2871,214-1-36,-1229 64 64,663-24 250,1157-33-341,-121 8 119,-476 76 1,703-73 79,18-1 46,-1-3-1,0-2 1,0-2 0,-67-4 0,123-1-210,-1 0-1,1 0 1,0 0-1,0 0 0,-1 0 1,1 0-1,0 0 1,-1 0-1,1 0 0,0 0 1,-1 0-1,1 0 1,0 0-1,-1 0 0,1 0 1,0 0-1,0 0 1,-1 0-1,1 0 0,0 0 1,-1 0-1,1-1 1,0 1-1,0 0 1,-1 0-1,1 0 0,0 0 1,0-1-1,-1 1 1,1 0-1,0 0 0,0-1 1,0 1-1,-1 0 1,1 0-1,0-1 0,0 1 1,0 0-1,0-1 1,0 1-1,0 0 0,0-1 1,0 1-1,0 0 1,-1 0-1,1-1 0,0 1 1,0 0-1,1-1 1,-1 1-1,0 0 1,0-1-1,0 1 0,0 0 1,0-1-1,0 1 1,0 0-1,0 0 0,1-1 1,-1 1-1,0 0 1,0 0-1,1-1 0,15-12-493,4 5 303,1 0 0,0 2-1,0 0 1,0 1 0,38-3-1,115 1-215,-146 7 388,315-5 408,343 0 293,0 35-77,-453-10-365,1419 92 1414,337-106-213,-1983-6-1436,2343-83 1052,-2318 82-1048,1160-20-1171,-1051 29-1398,-22 4-1362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0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4420,'15'2'4167,"7"3"-2864,16 3-1541,265-13 1157,-113-2-765,67 2 72,581 19 2932,1518 107-1049,-1061-176-1133,-111-1-836,-483 54-106,528-12 22,-1119 11-53,880 5 523,-751 25-214,278 68-1,-492-90-304,104 15-866,-44-15-2553,-39-4-939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4452,'-8'2'3940,"-1"0"-3362,1 0-496,0-1 1,0 2-1,0-1 0,0 1 0,1 0 1,0 0-1,-1 1 0,-7 5 1,15-9-84,0 0 1,-1 0-1,1 0 1,0 1-1,0-1 1,0 0-1,-1 0 1,1 0 0,0 1-1,0-1 1,0 0-1,0 0 1,-1 1-1,1-1 1,0 0-1,0 0 1,0 1 0,0-1-1,0 0 1,0 0-1,0 1 1,0-1-1,0 0 1,0 1-1,0-1 1,0 0 0,0 0-1,0 1 1,0-1-1,0 0 1,0 0-1,0 1 1,0-1-1,1 0 1,-1 0 0,0 1-1,0-1 1,0 0-1,0 0 1,0 1-1,1-1 1,-1 0-1,0 0 1,0 0 0,0 1-1,1-1 1,-1 0-1,0 0 1,0 0-1,1 0 1,-1 0-1,0 0 1,0 0 0,1 1-1,-1-1 1,0 0-1,1 0 1,-1 0-1,0 0 1,0 0-1,1 0 1,-1 0 0,21 3-16,-19-3 38,247 7 875,-169-8-555,0 3-1,109 18 1,63 22 309,451 16 1,631 15 1125,743 14-1617,-1062-118 214,548-76 53,-522 102 1084,-330 3-4351,-610-1-593,-17-9-1916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5733,'0'0'4127,"10"-3"-3791,14-3-81,0 0 0,0 2-1,1 0 1,-1 2 0,1 1-1,0 1 1,-1 0-1,1 2 1,38 9 0,160 19 1699,-151-24-425,104 23 0,-52-2-1343,231 19-1,131-27 463,-184-10 68,1341 3 267,-201-71-63,-38 0-858,-1121 51-41,1328-18 54,-1509 28-480,-18 0-1556,0-3-3835,-29-2-1603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4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3844,'0'0'6891,"35"-8"-5374,39 2-549,109 7 0,-68 1 544,966 0 1682,719-1-1621,-675-25-606,-697 0-721,36 0-49,241 52-149,-177-2 0,467-39 80,-709 2-31,109-10-66,-142 1-18,307 13 1,-436 15-8,-66-2 13,0-3 0,77-6 1,128-41 168,20-3-179,-139 41-25,267 22 0,-397-15-45,0 1 0,0 1 0,0 0 0,0 1 0,0 1 0,14 6 1,18 12-3069,-19-16-1900,-13-7 289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4:1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52 151 5477,'0'0'3219,"-8"-3"-2301,-2 1-692,7 1-126,-1 0 1,1 0 0,0 0-1,-1-1 1,1 1 0,0-1 0,0 0-1,-5-3 1,49 2 380,13 5 39,-1 3 0,-1 1 0,71 19 0,63 9-364,590-11 384,-543-25 346,368 5 919,911-16-1459,677 4-42,-1180 19-261,1514-25 85,-728-75-151,-856 31 932,-398 36-1500,-181 11-2998,-113 4-2192,-129 4-225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0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108 492 11627,'-8'6'-235,"-5"4"240,-37 28 126,46-35-121,1 1 0,-1-1 0,0 1 0,1 0 0,0 0 0,0 0-1,0 0 1,1 1 0,-5 8 0,7-12-11,0 0 0,0 0 0,0-1 0,0 1 0,0 0 0,0 0 0,0 0 1,0 0-1,0-1 0,1 1 0,-1 0 0,0 0 0,0 0 0,1-1 0,-1 1 0,1 0 0,-1-1 0,1 1 0,-1 0 0,1-1 0,-1 1 0,1 0 0,-1-1 1,1 1-1,0-1 0,-1 1 0,1-1 0,0 0 0,0 1 0,-1-1 0,1 1 0,0-1 0,0 0 0,-1 0 0,1 0 0,1 1 0,38 5-12,-29-5 40,614 53 1905,-468-53-998,311-39 1,-29-35-924,122-17 22,7 40-8,175 45 508,131-5 237,-281-11-701,836-34-58,-625 24 271,809-47 295,112-58-218,-988 69-3558,-630 55-741,-16-1-1873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1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7944,'19'6'279,"-1"0"1,1-1 0,0-1 0,0 0 0,0-2-1,0 0 1,1-2 0,-1 0 0,22-3 0,14 2 146,272-4 634,192 3 250,1257 16 629,-1119-17-1561,231-2-118,556 3 281,-27-37-392,-1412 38-144,981-67 39,1 37 1135,-901 38-476,-2-1-4481,-88-12-5222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130 318 9417,'-10'6'390,"-9"4"-168,-6 4 278,-49 21 0,72-34-212,35-3-213,53-9-1,-53 6-31,56-2 0,594 15 2023,-561-14-1562,190-33 0,70-5 52,241 55-515,121-6-23,-365-36-7,379-17 15,-48 62 8,187-3 253,-222-64 213,-118 6-264,750 30-117,-851 19 24,826-66 642,-1114 47-725,260-22-25,-3 34 996,-409 6-927,0 1 0,-1 1 0,1 0 0,0 1 0,15 6 0,-27-8-157,1-1 0,-1 1 0,1 0 0,-1 0 0,0 1-1,1-1 1,-1 1 0,-1 0 0,1 0 0,0 1 0,-1-1 0,1 1 0,-1-1 0,0 1 0,0 0 0,-1 0-1,1 1 1,-1-1 0,0 0 0,2 7 0,-6 0-2360,-15-8-1884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12780,'0'0'15161,"13"-5"-14307,7-4-781,-1-1 1,0 0-1,-1-1 0,0-2 0,-1 0 1,22-21-1,-22 18-43,-7 7 6,-1 1-1,1-2 1,-2 1-1,1-1 0,-1 0 1,-1-1-1,0 0 0,0 0 1,5-14-1,-16 38-24,-1 0 1,-1 0-1,-9 15 0,-11 27-61,17-33 53,2 1 0,0 0 0,2 0 0,0 0 0,2 1 0,-1 37 0,4-60-81,0-1 0,0 1 0,0 0-1,0 0 1,0-1 0,1 1 0,-1 0 0,0-1-1,1 1 1,-1 0 0,0-1 0,1 1 0,-1-1 0,1 1-1,-1 0 1,1-1 0,-1 1 0,1-1 0,-1 1-1,1-1 1,-1 0 0,1 1 0,0-1 0,-1 0-1,1 1 1,0-1 0,-1 0 0,1 0 0,0 1 0,0-1-1,-1 0 1,1 0 0,0 0 0,-1 0 0,1 0-1,1 0 1,29-7-8042,-9-10-1446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94 7527,'0'0'196,"-1"0"0,0 1 0,0-1 0,1 0 0,-1 0 0,0 0 0,1 0 0,-1 0 0,0-1 0,0 1 0,1 0 0,-1 0 0,0 0 1,1-1-1,-1 1 0,0 0 0,1-1 0,-1 1 0,1 0 0,-1-1 0,0 1 0,1-1 0,-1 1 0,1-1 0,-1 0 0,1 0-160,0 1 0,1-1 0,-1 1 1,0-1-1,1 1 0,-1-1 0,1 1 0,-1 0 0,0-1 1,1 1-1,-1 0 0,1-1 0,-1 1 0,1 0 0,0-1 1,-1 1-1,1 0 0,-1 0 0,1 0 0,-1 0 0,1-1 1,0 1-1,-1 0 0,1 0 0,-1 0 0,1 0 0,0 0 1,-1 0-1,1 1 0,160-8 423,97-7 1511,4 3-783,335 29 1,-359-6-899,495-8-36,1-35 280,268-4 31,62 50 141,-158 0-641,1491-36 587,-435-4-26,-998 78-587,-467-17 186,-141 0-1673,-283-27-2014,-40-7-2185,-5-2-3144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6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134 134 6150,'-10'-1'2333,"-3"-1"-2032,0 0 1,0-1 0,0 0-1,0-1 1,1 0-1,0-1 1,-21-11 0,32 15-62,7 4 5,52 46 763,-44-35-992,1-1 1,0-1-1,0 0 0,2-1 0,17 9 0,-10-10-69,1-1 0,0-1 0,1-1-1,-1-2 1,1 0 0,51 2 0,-5-7 44,92-10 1,14-9 976,141-10 2377,1077-89-1340,-1199 97-1880,534-42 29,1 46 1731,-705 17-1850,0 0-1,0 2 0,0 1 1,-1 2-1,1 0 0,30 11 1,-56-16-45,-1 0 0,1 0 0,-1 0 1,0 0-1,1 0 0,-1 1 0,1-1 0,-1 0 1,1 0-1,-1 0 0,0 0 0,1 0 1,-1 0-1,0 1 0,1-1 0,-1 0 1,0 0-1,1 1 0,-1-1 0,0 0 0,1 1 1,-1-1-1,0 0 0,1 1 0,-1-1 1,0 0-1,0 1 0,0-1 0,1 0 0,-1 1 1,0-1-1,0 1 0,0-1 0,0 0 1,0 1-1,0-1 0,0 1 0,0-1 0,0 1 1,0-1-1,0 0 0,0 1 0,0-1 1,0 1-1,0-1 0,0 0 0,0 1 0,-1-1 1,1 1-1,0-1 0,0 0 0,-1 1 1,1-1-1,0 0 0,0 1 0,-1-1 1,1 0-1,0 1 0,-1-1 0,1 0 0,0 0 1,-1 0-1,1 1 0,0-1 0,-1 0 1,1 0-1,-1 0 0,1 0 0,-1 1 0,-30 9-2135,1-8-1063,-4-1-1484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1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5573,'0'0'2435,"10"-1"-1934,211-31-18,224-21 1223,277 38 907,-176 9-2381,213-21-131,638-17 508,-1333 43-535,1301-24 591,0 48-485,-997-5-107,1584 49 1023,-1818-66-754,300 0 645,-410-3-843,-31-2-714,-44-5-2377,37 6 1195,-35-7-3394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3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9577,'0'0'1158,"11"-9"-971,-6 4-176,3-3 4,0 1-1,1 0 0,0 1 0,0-1 0,0 2 1,1-1-1,0 2 0,10-5 0,45-11 196,0 4-1,2 2 1,-1 3 0,104-3-1,275 22 494,-129 2-730,805-75 1294,-311 8 237,196 44-783,2 35 80,-130-3-487,799 11 812,0 37 199,-1433-53-1083,1600 66 1293,-1804-79-1947,45-1-1585,-32-11-2934,-18-6-2943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4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6150,'-6'8'9187,"-18"25"-7405,22-32-1790,1 1 0,0-1 0,0 1-1,0-1 1,0 1 0,0 0-1,0-1 1,0 1 0,0 0-1,1 0 1,-1 0 0,1 0 0,-1 0-1,1-1 1,0 1 0,0 0-1,0 0 1,0 0 0,0 0-1,0 0 1,0 0 0,1 0 0,-1 0-1,1 2 1,3-2-31,-1-1 1,1 1-1,-1-1 1,1 1-1,0-1 1,0 0-1,-1 0 1,1-1-1,0 1 1,0-1-1,0 0 0,0 0 1,7-1-1,2 1 29,87-5 91,-1-4 0,138-30 0,-27 3-495,1336-106-4460,-443 111 6161,2 44 855,-374-1-1508,1881 64 914,317 20 1736,-2788-92-3205,8 1-121,14 2-751,173-17 0,-256-4-1769,-19-9-2040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4100,'8'0'3507,"106"-3"460,192 0-2729,532-30-1014,159-20 1094,3 45-901,-931 8-443,1177-17 370,-7-1 950,-1025 19-1200,1958-14 1281,-979 9-1482,-1038 13-173,-5-1-5110,-130-8 1803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8:0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4420,'0'0'6977,"10"7"-6571,-6-4-365,0 1-8,1-1 0,0 1 0,-1-1 1,2 0-1,-1-1 0,0 1 0,0-1 1,1 0-1,-1 0 0,1-1 0,-1 0 1,1 0-1,0 0 0,6 0 0,125-1 282,162 22 0,-244-14 92,478 59 1280,5-43-295,-190-41-912,83 0-383,325 33-28,-29-3 366,-140-6-112,385-35-157,-486-8-210,-325 32 530,164 18 1,-314-13-446,64 6 128,89-3 0,-161-4-372,1-1 0,-1 1-1,1-1 1,-1 0 0,0 1 0,1-1 0,-1-1 0,0 1 0,0 0 0,1-1 0,-1 0 0,-1 0 0,1 0 0,0 0 0,0 0 0,-1 0 0,1-1 0,-1 1 0,0-1 0,0 0 0,0 0 0,0 0 0,0 0-1,0 0 1,-1 0 0,0 0 0,2-5 0,5-37-5760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8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6470,'0'0'2819,"8"-2"-2696,28-2-30,0 1 0,0 3-1,0 0 1,0 3 0,47 8 0,53 3 124,709-16 1961,-689-3-1890,1531-8 1226,-631 10-759,2166-6 2144,-2282 24-3181,282 1 804,-911-18-304,329 4 429,-632-2-651,8 0-18,0 1 1,0 0-1,-1 1 0,31 8 0,-45-10-28,0 0-1,0 1 0,0-1 1,0 0-1,0 0 0,0 1 1,0-1-1,-1 1 0,1-1 1,0 1-1,0-1 1,0 1-1,-1-1 0,1 1 1,0 0-1,-1-1 0,1 1 1,0 0-1,-1 0 0,1 0 1,-1-1-1,1 1 0,-1 0 1,1 0-1,-1 0 0,0 0 1,0 0-1,1 0 0,-1 0 1,0 0-1,0 0 0,0 0 1,0 0-1,0 0 0,0 0 1,0-1-1,0 1 0,0 0 1,-1 2-1,0-1-242,0 1-1,-1-1 1,1 0-1,-1 1 1,0-1 0,1 0-1,-1 0 1,0 0 0,0 0-1,0-1 1,0 1-1,-1 0 1,-2 1 0,-39 18-4987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9:1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6022,'8'0'811,"232"-15"2295,-79 3-2219,319-21-410,354-11-62,-796 44-377,937 26 821,-172 54 640,-343-31-447,246-3-736,-345-27-135,986-3 369,-761-38-497,267-2 753,-839 26-605,-19 3 235,-23 3-43,-50 11-28,46-9-1082,10-7-1909,1-3-1896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2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2434,'10'1'5456,"151"26"-3726,8 4-1650,467-3 40,-373-23 406,895-25 1214,72-25-1548,-834 45-34,1036-9 2076,-357 2-1817,395-12 1937,-1229 7-1946,732 2 449,-650 55-736,-59-6-376,-212-35-1813,71-3-1,-39-7-2084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12492,'0'0'14670,"52"0"-13773,-22 0-225,5 0-384,-1-1-223,0 0-354,0-1-1536,-3-5-2500,-8-2-4515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3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166 205 416,'-8'-2'1933,"-3"-1"-1966,-10-1 1010,0-2 0,-29-12 0,44 16-559,1-1 1,0 1 0,1-1 0,-1 0 0,0-1 0,-6-6 0,10 9-239,-1 0-1,1-1 1,0 1-1,0-1 1,0 1 0,0-1-1,0 0 1,0 1-1,0-1 1,1 0 0,-1 0-1,1 0 1,-1 1 0,1-1-1,0 0 1,0 0-1,-1 0 1,1 0 0,1-3-1,-1 3-97,1 1-1,0-1 0,0 1 1,-1-1-1,1 1 1,0-1-1,0 1 1,1-1-1,-1 1 0,0 0 1,0 0-1,1 0 1,-1 0-1,0 0 0,1 0 1,-1 0-1,1 0 1,-1 0-1,1 0 1,0 1-1,-1-1 0,1 1 1,0 0-1,-1-1 1,4 1-1,48-4 1531,-49 4-1481,298 26 2151,-68-2-2226,490-15 579,2-38 1132,37 0-1286,1074 43 1144,-1466-7-1649,1307-39 830,-1610 27-605,0-3 0,113-28 1,-175 34-404,3 0-2663,-6-4-5135,-2-2-2041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5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82 256 5125,'-10'-8'3016,"6"5"-2751,-42-35 1204,44 36-1392,1 0-1,-1 0 1,0 0-1,0 0 1,1 0 0,-1 0-1,1 0 1,0 0 0,-1-1-1,1 1 1,0-1 0,1 1-1,-1-1 1,0 1 0,1-1-1,-1 1 1,1-1-1,0 0 1,0 1 0,0-1-1,0 0 1,1-4 0,0 6-74,0-1 0,0 1 0,0 0-1,0-1 1,1 1 0,-1 0 0,0 0 0,1-1 0,-1 1 0,1 0 0,0 1 0,-1-1 0,1 0 0,-1 0 0,1 1 0,3-2 0,35-7 19,-30 7-9,68-12 193,137-6 0,83 17 506,-76 3-26,826-38 1570,366-5 1435,-710 74-2131,-239 11-3510,-411-38-767,-21-3-1997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1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42 4100,'-24'2'5781,"28"-1"-3068,46-2-1942,-22 0-678,529 19 1646,-13 0-312,1019-58 34,-233 1-723,1537 69 1857,-2769-26-2709,358 1-1160,-456-5 1168,1 0 1,-1 0 0,0 0 0,0 0 0,1 0 0,-1 0-1,0 0 1,1 0 0,-1 0 0,0 0 0,0 0 0,1 0-1,-1 0 1,0-1 0,0 1 0,1 0 0,-1 0-1,0 0 1,0 0 0,0 0 0,1 0 0,-1-1 0,0 1-1,0 0 1,0 0 0,1 0 0,-1 0 0,0-1 0,0 1-1,0 0 1,0 0 0,1-1 0,-1 1 0,0 0 0,0 0-1,0-1 1,0 1 0,0 0 0,0 0 0,0-1-1,0 1 1,0 0 0,0 0 0,0-1 0,0 1 0,0 0-1,0 0 1,0-1 0,0 1 0,0 0 0,0 0 0,0-1-1,-1 1 1,1 0 0,0 0 0,0-1 0,0 1 0,0 0-1,0 0 1,-1 0 0,1-1 0,0 1 0,0 0-1,0 0 1,-1 0 0,1-1 0,-15-11-8490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1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3716,'46'-2'980,"0"-3"1,73-17-1,19-2 760,221-3 1376,184 25-2676,-241 4-323,1645-20 390,-722 32 396,-1115-12-909,117-2 11,280-35 1,-462 30 45,-22 4 48,1-2 1,-1 0 0,1-2 0,38-13 0,-62 18-93,1 0 1,-1 0-1,0 0 1,0 0 0,0 0-1,0 0 1,0 0 0,0 0-1,0 0 1,1 0 0,-1 0-1,0 0 1,0 0-1,0 0 1,0 0 0,0-1-1,0 1 1,0 0 0,0 0-1,0 0 1,0 0-1,0 0 1,1 0 0,-1 0-1,0 0 1,0-1 0,0 1-1,0 0 1,0 0-1,0 0 1,0 0 0,0 0-1,0 0 1,0 0 0,0-1-1,0 1 1,0 0 0,0 0-1,0 0 1,0 0-1,0 0 1,-1 0 0,1-1-1,0 1 1,0 0 0,0 0-1,0 0 1,0 0-1,0 0 1,0 0 0,0 0-1,0 0 1,0 0 0,0-1-1,0 1 1,-1 0-1,1 0 1,0 0 0,-11-6 79,-11-2-117,-78-10-93,-146-7-1,-106 15 72,265 9-7,-1441 38 289,517 33-177,-610 37 96,1462-99-35,-387 39 648,598-47-880,-9 2 193,900-66-768,-711 42 383,124-12 141,801-70 77,4 41 0,-459 52-2326,-369 4-737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2947,'3'-5'561,"0"1"0,0-1 0,1 1-1,-1 0 1,1 0 0,0 1 0,1-1 0,-1 1 0,1 0 0,-1 0 0,1 0 0,0 1 0,6-3 0,0 4-196,-1 1 1,1 0-1,0 0 1,-1 1 0,1 1-1,0-1 1,-1 2 0,13 4-1,52 7 621,942 53 2548,-583-55-3033,-34-2 781,545 5-1048,-9 0 525,392 30-487,1137-32 246,-2383-13-509,1170-15 163,-357-12 47,-284-3-148,-230 5-41,-332 23 240,13 0 344,-48 1-366,-24 1-141,-17 5-719,21-2-4728,4-10-1061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1663 316 3011,'0'0'443,"0"-8"-368,0 2 7,0-1 1,1 1-1,0 0 1,1-1 0,-1 1-1,1 0 1,0 0-1,1 0 1,0 0-1,0 0 1,0 1-1,0-1 1,1 1 0,5-7-1,-3 6 411,-1 0 1,0 0-1,-1-1 0,0 0 0,0 0 0,5-12 0,-9 17-484,1 0 0,-1 1 0,0-1 0,0 0 0,0 1-1,0-1 1,0 0 0,0 1 0,0-1 0,-1 0 0,1 1 0,-1-1-1,1 1 1,-1-1 0,0 0 0,1 1 0,-1 0 0,0-1-1,0 1 1,0-1 0,0 1 0,0 0 0,-1 0 0,1-1 0,0 1-1,0 0 1,-1 0 0,1 0 0,-1 1 0,1-1 0,-1 0 0,1 0-1,-1 1 1,1-1 0,-1 1 0,-3-1 0,-48-14 489,-1 2 1,0 2 0,-110-7-1,60 8-405,23 1-147,-240-19 466,275 27-161,0 2-1,0 2 1,0 3 0,-88 21 0,92-15-137,0 2 0,2 2-1,0 2 1,1 1-1,0 2 1,-42 32 0,62-38-45,0 0 0,1 1 0,1 1 0,0 1 0,2 0 0,0 1 0,1 1 0,1 0 0,0 1 0,2 0 0,0 1 0,-13 42 0,17-40 17,2 0 0,0 0 0,1 1 1,1-1-1,2 1 0,0 0 1,2 0-1,1 0 0,1-1 1,7 32-1,-5-38-77,0 0 0,2-1 0,0 0 0,0 0 0,2 0 0,0-1 0,1-1 0,1 0 0,0 0-1,1-1 1,0 0 0,1-1 0,1 0 0,24 16 0,-11-12 27,2-1 0,-1-1 0,2-2 0,0-1 0,0-1 0,1-2 0,1-1 0,56 7 0,-15-8 48,-1-3 1,135-10-1,-132-3 248,-1-2-1,0-5 1,-1-2 0,123-49 0,-85 20 337,-1-6 1,120-78-1,-216 123-613,53-35 781,68-55 0,-118 84-633,0 0 1,-1-1-1,-1-1 1,-1 0-1,0-1 1,-2-1-1,0 0 1,0-1-1,9-22 0,-18 33-174,0 1 0,0-2 0,-1 1-1,0 0 1,0 0 0,-1-1 0,0 1-1,-1-1 1,0 1 0,0-1 0,0 0-1,-1 1 1,-1 0 0,0-1 0,0 1-1,-4-10 1,2 8-6,-2 0-1,1 0 1,-1 1-1,-1-1 1,0 2 0,0-1-1,-1 1 1,0 0 0,0 0-1,-1 1 1,-10-6-1,-4-2-221,-1 2-1,0 0 1,-1 2-1,-1 1 1,1 1 0,-2 1-1,1 1 1,-1 2-1,-36-4 1,-131 7-5237,97 7 684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 701 6150,'20'-8'310,"19"-6"-3,69-36 0,-100 46-183,0 0 0,-1 0 0,0-1 0,0-1 0,0 1 0,0-1 0,-1 0 0,0 0 0,0-1 1,-1 0-1,1 0 0,-2 0 0,1-1 0,-1 1 0,4-12 0,-6 14 39,-1 0 1,0 0-1,-1 0 0,1 0 0,-1 0 0,0 0 0,0-1 1,-1 1-1,1 0 0,-1 0 0,0 0 0,-1 0 0,1 0 0,-1 0 1,0 0-1,0 1 0,-1-1 0,1 1 0,-1-1 0,0 1 1,0 0-1,0 0 0,-1 0 0,1 0 0,-9-5 0,-8-6-196,-1 0-1,0 2 0,-1 1 0,-29-12 0,10 4 248,-79-40-183,-241-83 0,284 120-43,0 3-1,-2 4 1,0 3-1,-124-4 1,139 15 50,1 3 1,-1 2-1,1 3 1,-123 29-1,109-11 48,1 4 0,2 2 0,0 4 0,3 3 0,1 4 0,2 2 0,2 3 0,-90 81 0,134-107-79,0 2 0,2 0 1,0 2-1,-19 30 0,32-44 26,1 1 0,0 0 0,1 1 0,0-1 0,0 1 0,2 0 0,-1 0 0,1 0 0,1 0 0,0 1 0,1-1 0,1 24 0,1-28-15,0-1 0,1 0 1,0 0-1,1 0 1,-1 0-1,1 0 1,1-1-1,-1 1 0,1-1 1,0 0-1,1 0 1,-1 0-1,1-1 0,0 1 1,1-1-1,9 7 1,6 4 69,1-2 1,1 0-1,33 14 1,10 1 353,2-3 1,0-4-1,115 23 1,218 11 590,-181-36-810,1-11 0,283-23 0,-380 3-67,-1-7 0,-1-4 1,-1-6-1,-1-5 0,184-77 0,-253 87-2,59-37-1,-92 48-66,0 0 0,-1-1 1,0-1-1,-1-1 1,-1 0-1,15-19 1,-26 29-52,0 0 0,-1 0 1,1 0-1,-1-1 0,0 1 1,-1-1-1,1 0 0,-1 1 1,0-1-1,-1 0 0,1-1 1,-1 1-1,-1 0 0,1 0 1,-1 0-1,0 0 0,0-1 1,-1 1-1,0 0 0,-2-12 1,-1 10-23,1 0 0,-1 1-1,0-1 1,-1 0 0,0 1 0,0 0 0,-1 0 0,1 1 0,-1 0 0,-1 0 0,1 0 0,-1 0-1,0 1 1,-11-5 0,-25-14-95,0 3-1,-2 1 1,-1 3 0,0 1-1,-1 3 1,0 1-1,-65-6 1,-346-9-6982,320 26 1938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4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1359 452 8264,'-1'-12'221,"0"0"0,0 0 1,2 0-1,-1 0 0,2 0 1,0 0-1,0 0 0,1 0 1,0 0-1,8-16 0,-7 15-112,1 1 0,-2-2 0,0 1 1,0 0-1,-1-1 0,0-16 0,-2 25 19,0 1 1,0 0-1,-1-1 0,0 1 1,1 0-1,-2-1 0,1 1 1,0 0-1,-1 0 0,0 0 1,0 0-1,0 0 0,0 0 1,-1 1-1,1-1 0,-1 1 1,0-1-1,0 1 0,0 0 1,0 0-1,-1 1 0,-6-5 1,-6-1-79,0 1 1,0 1-1,0 0 0,-1 1 1,0 1-1,0 0 1,-27-2-1,-130 2-117,119 5 126,-8 0-61,0 2-1,1 3 1,-66 15 0,86-10 61,-1 1-1,2 2 0,0 2 1,1 1-1,-48 30 0,55-28 28,2 3-1,1 0 0,0 2 1,2 1-1,0 1 1,2 2-1,2 1 0,-30 42 1,45-56-5,-1 2 0,2-1 1,0 1-1,1 0 0,1 1 1,0 0-1,2 0 0,-4 24 1,7-29-33,0 0 1,1 1 0,0-1-1,1 1 1,1-1 0,0 0-1,1 0 1,1 0 0,0 0-1,0 0 1,1-1 0,11 19-1,-7-16-17,1 0 0,0 0 0,1-1 0,1-1 0,0 0 0,1 0 0,0-1 0,1-1 0,0 0 0,16 8 0,-6-6 119,1 0 1,0-2-1,1-1 1,0-1 0,49 9-1,7-6 424,1-4 0,0-4 0,106-7 0,-78-3-200,0-6 0,-1-3 1,0-6-1,113-37 0,-138 30-214,-3-3-1,0-3 1,-2-4 0,-2-4-1,119-84 1,-171 106-125,0 0-1,-2-2 1,-1 0-1,-1-2 1,-1-1-1,33-48 1,-48 63-33,0-1 0,-1 0 0,-1 0 1,1 0-1,-2 0 0,0-1 0,0 1 1,-1-1-1,1-17 0,-3 21-12,0 0 1,-1-1-1,0 1 0,0 0 0,-1 0 0,0 0 1,-1 0-1,1 0 0,-2 1 0,1-1 1,-1 1-1,0 0 0,-1 0 0,-9-12 1,-1 3-107,-1 1 1,0 1 0,0 1 0,-1 0 0,-1 1 0,0 1-1,-1 1 1,0 0 0,-1 2 0,-23-8 0,-8 0-436,0 3 1,-105-14-1,-3 15-3456,-194 12 0,196 7-628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4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5285,'0'0'2146,"9"9"-1815,-2-1-96,0-1 1,1 0-1,-1 0 1,2-1-1,-1 0 0,0 0 1,1-1-1,0 0 0,1-1 1,13 5-1,23 2-3,0-2-1,85 4 1,98-11 458,-79-3 386,306 12 396,280 2-1278,973-48 2588,1-40-1963,-579 22-368,-649 31-471,617-22 263,0 36-109,-918 19-1134,16 0-5474,-125-11 634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3:0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3171,'33'0'5509,"0"-9"-3347,-25 6-2040,-1 1 0,1 0 0,-1 0 0,1 0 0,8 1 0,72-3 189,-57 2 138,-1 0 1,1 3-1,57 6 0,-62-3 224,0-2-1,1-1 0,44-3 0,-45 0-352,0 1-1,1 1 0,51 8 1,13 5-253,1-4 1,0-4-1,100-8 1,-47 1 3,182 11 512,-164 0-507,0-8 0,164-20 1,853-103 597,-655 74-644,478-8-36,2 54 18,-100 27 9,884 11 6,-1418-32-16,240 10-29,142 1 41,1444-7 36,-1409 38-1543,-747-42-1346,44-3 1,-38-5-2712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302 262 11627,'0'0'10725,"-3"-8"-9551,3 5-1114,-1 0 0,0 1-1,1-1 1,-1 0-1,-1 1 1,1-1 0,0 1-1,-1 0 1,1-1 0,-1 1-1,1 0 1,-1 0 0,0 0-1,0 0 1,0 0-1,0 0 1,-1 1 0,1-1-1,0 1 1,-1-1 0,1 1-1,-1 0 1,1 0 0,-1 0-1,0 0 1,1 1-1,-1-1 1,0 1 0,0-1-1,1 1 1,-1 0 0,0 0-1,0 1 1,-4 0 0,0-1-39,0 0 0,0 1 1,1 1-1,-1-1 1,0 1-1,1 0 1,-1 0-1,1 1 0,-10 5 1,13-6-12,0-1 1,0 1 0,0 0-1,1 0 1,-1 0 0,1 0-1,-1 1 1,1-1 0,0 1-1,0-1 1,0 1 0,0 0-1,1 0 1,-1-1 0,1 1-1,0 0 1,-1 1-1,1-1 1,1 0 0,-1 0-1,0 0 1,0 5 0,2-7 1,-1 0 0,1 0 1,-1 0-1,1-1 0,-1 1 0,1 0 1,0 0-1,-1 0 0,1-1 0,0 1 1,-1 0-1,1-1 0,0 1 1,0 0-1,0-1 0,0 1 0,0-1 1,0 0-1,-1 1 0,1-1 1,0 0-1,0 1 0,0-1 0,0 0 1,0 0-1,0 0 0,0 0 0,0 0 1,1 0-1,-1 0 0,0 0 1,0 0-1,0-1 0,1 1 0,40-8 632,-34 5-605,1 0 1,-1-1 0,0-1 0,0 1 0,-1-1-1,1-1 1,-1 0 0,0 0 0,0 0-1,-1 0 1,0-1 0,0 0 0,0-1 0,-1 1-1,0-1 1,-1 0 0,5-10 0,-7 13-35,-1 1 0,1-1 0,-1 0 0,0 1 0,0-1 1,0 0-1,-1 0 0,1 0 0,-1 0 0,0 0 0,-1 0 1,1 0-1,-1 0 0,0 1 0,0-1 0,-1 0 0,1 0 0,-1 1 1,0-1-1,0 1 0,-1 0 0,1-1 0,-1 1 0,0 0 1,0 1-1,-1-1 0,1 0 0,-1 1 0,1 0 0,-1 0 1,0 0-1,-8-4 0,4 2-22,-1 1 0,1 0 0,-1 1 1,0 0-1,0 0 0,0 1 0,-1 0 0,1 1 0,-1 0 1,1 0-1,0 1 0,-12 1 0,14-1-52,-1 1 0,1 0 0,0 1 0,-1 0 0,1 0 0,0 0 0,0 1-1,1 0 1,-1 0 0,1 1 0,-1 0 0,1 0 0,0 1 0,0-1 0,1 1 0,-6 6 0,11-11-43,0 1 1,-1-1 0,1 0 0,0 0-1,-1 1 1,1-1 0,0 0 0,0 1-1,-1-1 1,1 0 0,0 1 0,0-1-1,0 1 1,0-1 0,-1 0 0,1 1-1,0-1 1,0 1 0,0-1 0,0 0-1,0 1 1,0-1 0,0 1 0,0-1-1,0 1 1,0-1 0,0 0 0,0 1-1,1-1 1,-1 1 0,0-1 0,0 0-1,0 1 1,0-1 0,1 0 0,-1 1-1,0-1 1,0 0 0,1 1 0,-1-1-1,0 0 1,1 1 0,-1-1 0,0 0-1,1 1 1,16 4-4288,-16-5 4328,18 4-5321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3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3716,'39'1'1528,"0"2"0,0 1 0,75 20 0,-37-11-908,1-2-1,0-4 1,114-5 0,-40 0 216,108 9-436,172 3-26,701-65 2279,-404 18-1877,-22 3-660,176-3 529,-386 20-596,616-14-12,716 16 470,-955 38-462,261 2-15,224-57 29,-644-14 122,808-30 401,-1362 73-550,-69 2-1348,111-12 0,-119-8-3189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4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59 6598,'0'0'4746,"-1"-4"-4810,0-6 61,4 14 140,-2-2-113,1 1-1,0-1 1,0 1-1,0-1 1,0 1-1,0-1 1,0 0-1,1 0 1,-1 0-1,1-1 1,5 4-1,8 0 383,0-2 0,0 0 0,1 0 0,0-2 0,-1 0 0,1-1 0,20-2 0,40 2-136,296 1 2266,-99-27-2245,-73 4-171,-40 8-51,311-16 236,-424 30-289,76 0 312,202 23 1,155 20-309,4-38 27,-14-1-66,681 4 109,-658-11-95,2101 2-22,-1638-12-37,-902 13 44,96-1-151,225 28-1,-351-18-792,-18-6-4451,-17-6 722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4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4901,'1'-2'237,"0"-1"0,0 1 1,0-1-1,0 1 1,0-1-1,1 1 0,-1 0 1,1 0-1,-1-1 1,1 1-1,0 0 0,0 1 1,0-1-1,0 0 1,0 0-1,0 1 0,1 0 1,-1-1-1,0 1 0,1 0 1,2-1-1,3-2-87,1 0 0,-1 1 1,1 1-1,-1-1 0,12-1 0,-7 4 69,-1 1 1,1 0 0,0 1-1,-1 0 1,0 1-1,1 0 1,19 9 0,39 9 3,8-11 469,0-4 1,129-6-1,-89-1-463,485 14 1128,-45 0-1053,512 13-42,-393-5 565,1147-46-656,-1187-9-72,1346-58 383,-1805 86-481,803-19 10,0 43-1,-663-2-18,751 63-481,-1047-76 126,69 6-2229,-30-11-2220,-12-8-1818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5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8209 1092 2338,'-1'-9'2242,"-4"-12"-1272,0 1 0,-1-1-1,-1 1 1,-19-38 0,20 47-952,-1 1 0,1-1 1,-2 1-1,1 0 0,-1 1 1,-1 0-1,0 0 0,0 0 1,0 2-1,-20-13 0,-24-5-251,-1 2 0,-1 2 0,-105-24-1,41 13 73,-346-101 620,-489-73 0,-611-8 126,-7 90 1014,729 120-91,665 15-1449,1 8 1,-300 73 0,-56 80-173,438-133 85,3 5 0,1 3 0,-122 86 0,182-110 34,0 1 0,2 2 0,0 1 0,2 1 0,1 2 0,2 0 0,-28 44 0,37-46-1,0 0 0,1 1 0,2 0 0,1 1-1,2 0 1,1 1 0,1 0 0,1 0 0,-1 45-1,5-50 9,2-1-1,1 1 0,1-1 0,1 1 1,1-1-1,1 0 0,1 0 0,1-1 1,2 0-1,0 0 0,2-1 0,0 0 1,2-1-1,0 0 0,2-1 0,19 23 1,2-5 14,2 0 0,1-3 0,2-1 1,2-2-1,1-2 0,91 48 0,-26-26 54,227 76 0,-79-54-193,3-11-1,532 58 1,546-75 17,-770-70 127,767-127 0,-193-89 345,-23-86 9,-1117 324-386,405-137 29,-281 90-206,138-76-1,-237 110 157,0-1 0,-2-2 0,1-1 0,-2 0 0,35-37 0,-52 49 20,-1-1-1,0 0 1,0 0 0,-1-1-1,0 0 1,-1 0-1,1 0 1,-2 0 0,1-1-1,-1 0 1,0 1-1,-1-1 1,0 0-1,0 0 1,-1-1 0,0 1-1,-1 0 1,0 0-1,-1 0 1,1-1 0,-2 1-1,1 0 1,-4-9-1,0 6-27,0 0 0,-1 0 0,0 1 0,-1 0 0,-1 0 1,1 1-1,-2 0 0,1 0 0,-1 1 0,-1 0 0,-11-8 0,-19-13 13,-65-38 0,13 18-24,-1 4-1,-3 4 0,-1 5 1,-110-28-1,-419-67-4165,365 88 229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5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8168,'0'0'961,"-9"2"-764,-26 10 17,23-3 220,18-2-295,13 1-98,25-1 40,0-1 0,1-3-1,76-3 1,8 0-111,846 92 1295,-421-58-1200,2-43 32,-80 0 72,2367 14 1502,-2155-36-1191,272 8-191,-632 45-155,243 10 202,-501-31-310,857 35 135,-896-33-187,25 3-800,0-1-1,0-4 0,1-1 1,81-12-1,-62-10-2243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3235,'-1'4'10868,"-1"9"-4506,-7 34-1617,-3 50-6060,13-63 3183,-1-33-1849,0 1 1,0-1-1,0 0 1,1 0-1,-1 0 1,0 0-1,0 0 0,1 1 1,-1-1-1,1 0 1,-1 0-1,1 0 0,0 0 1,-1 0-1,1 0 1,0-1-1,-1 1 1,1 0-1,0 0 0,0 0 1,0-1-1,0 1 1,0 0-1,0-1 1,0 1-1,0-1 0,0 1 1,2 0-1,0-1 35,-1 0 1,1 0-1,0 0 0,-1-1 0,1 1 0,-1 0 0,1-1 1,0 0-1,-1 0 0,1 0 0,-1 0 0,3-1 0,5-4 106,1 0 0,-1-1 0,-1 0-1,13-11 1,10-16 139,50-68 0,-82 102-297,0-1 1,1 1-1,-1 0 0,0-1 1,0 1-1,0 0 1,0 0-1,0-1 0,0 1 1,0 0-1,1 0 1,-1-1-1,0 1 0,0 0 1,0 0-1,1-1 1,-1 1-1,0 0 0,0 0 1,1 0-1,-1 0 1,0-1-1,0 1 0,1 0 1,-1 0-1,0 0 0,0 0 1,1 0-1,-1 0 1,0 0-1,1 0 0,-1 0 1,0 0-1,0 0 1,1 0-1,-1 0 0,0 0 1,1 0-1,-1 0 1,0 0-1,0 0 0,1 0 1,-1 0-1,0 1 1,1-1-1,-1 0 0,0 0 1,0 0-1,1 0 1,-1 1-1,5 21 120,-4 47 155,-1-53-163,0-14-105,0-1 1,0 1-1,1-1 0,-1 1 0,1 0 0,-1-1 1,1 1-1,-1-1 0,1 1 0,0-1 0,0 0 0,0 1 1,0-1-1,0 0 0,0 0 0,0 1 0,0-1 1,1 0-1,-1 0 0,0 0 0,1 0 0,-1-1 1,1 1-1,-1 0 0,1-1 0,-1 1 0,1-1 1,-1 1-1,1-1 0,0 0 0,-1 1 0,1-1 1,-1 0-1,1 0 0,0 0 0,-1 0 0,1-1 1,0 1-1,1-1 0,5 0 35,0 0 0,0 0 0,-1-1 0,1 0 0,0 0 1,-1-1-1,9-4 0,18-17 82,-28 18-99,1 1 0,-1 0 0,1 1 0,0 0 0,13-6 0,-19 14-100,0 0-1,1 0 1,-2 0 0,1 0 0,0 0-1,-1 0 1,0 0 0,0 0-1,0 0 1,-1 6 0,1-9 57,-5 39 292,-1 4-2992,12-60-8201,-6-9 182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5445,'0'0'14926,"-34"47"-14926,34-42-1954,7-5-8680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63 7559,'0'0'5675,"8"-5"-3006,26-19-592,-34 23-1994,1 1 1,-1 0 0,1 0-1,-1 0 1,1-1-1,-1 1 1,1 0 0,-1 0-1,0-1 1,1 1-1,-1 0 1,1-1 0,-1 1-1,0 0 1,1-1-1,-1 1 1,0-1 0,1 1-1,-1-1 1,0 1 0,0 0-1,0-1 1,1 1-1,-1-1 1,0 1 0,0-1-1,0 1 1,0-1-1,0 0 1,0 1 0,0-1-1,0 1 1,0-1-1,0 1 1,0-1 0,0 1-1,0-1 1,-1 1-1,1-1 1,0 1 0,0-1-1,0 1 1,-1 0 0,1-1-1,0 1 1,-1-1-1,1 1 1,0 0 0,-1-1-1,1 1 1,0 0-1,-1-1 1,1 1 0,-1 0-1,1-1 1,-1 1-1,1 0 1,-1 0 0,1 0-1,-1-1 1,0 1 0,-29-5 611,29 5-622,-19-3-14,0 2 0,0 1 0,1 0 1,-1 1-1,0 2 0,1 0 0,-1 0 0,1 2 0,0 1 0,0 0 0,1 1 1,-27 15-1,38-17-199,9-3 83,15-3 112,26-9 140,-38 8-201,1-1-1,-1 1 1,1 1-1,0-1 1,0 1-1,0 0 1,0 1-1,0-1 1,0 1-1,0 0 1,0 1-1,7 0 1,-9 1-10,0-1 1,0 1 0,0 0 0,0 0 0,-1 0 0,1 0-1,0 1 1,-1 0 0,0 0 0,1 0 0,-1 0-1,-1 0 1,1 0 0,0 1 0,-1-1 0,1 1 0,2 6-1,6 14-11,0 1 0,-1 0 0,-2 1 0,-1 0 0,0 0 0,-2 1-1,-1 0 1,-2 0 0,0 0 0,-2 0 0,-6 51 0,3-63 145,-2 0-1,0 0 1,-1-1 0,0 1 0,-1-1 0,-1-1-1,0 0 1,-1 0 0,0 0 0,-1-1 0,0-1-1,-1 0 1,-1 0 0,-18 14 0,27-23-102,0 0 1,0 0 0,0-1-1,0 1 1,0 0 0,-1-1-1,1 0 1,0 0-1,-1 0 1,1 0 0,-1-1-1,1 1 1,-1-1 0,1 0-1,-1 0 1,0 0 0,1 0-1,-1-1 1,1 1-1,-1-1 1,1 0 0,0 0-1,-1 0 1,1-1 0,0 1-1,0-1 1,0 0 0,0 0-1,0 0 1,0 0-1,0 0 1,1-1 0,-1 1-1,-4-6 1,4 3-27,0 1 0,0-1-1,0 0 1,1-1 0,0 1 0,0 0 0,0-1-1,0 1 1,1-1 0,0 1 0,0-1 0,1 0-1,-1 1 1,1-1 0,0 0 0,1 0-1,0 1 1,0-1 0,0 0 0,0 1 0,3-7-1,1 2 5,0 0 0,1 1 0,0 0 0,0 0 0,1 1 0,0-1 0,0 2-1,1-1 1,11-8 0,15-9-25,39-23 0,-25 17 21,-14 9 8,10-7-13,60-50 1,-94 70 15,0 0 0,-1-1 1,0 0-1,0 0 0,-1-1 0,0 0 1,-1-1-1,-1 1 0,0-2 0,0 1 1,4-14-1,-9 24 10,-1 0 1,1 1-1,-1-1 1,1 0-1,-1 0 1,0 0-1,1 0 1,-1 1-1,0-1 1,0 0-1,-1 0 1,1 0-1,0 0 1,-1 0-1,1 1 1,-1-1-1,1 0 1,-1 0-1,0 1 1,0-1-1,1 0 1,-1 1-1,-1-1 1,1 1-1,0-1 1,-2-1-1,0 2-12,1 0-1,0 0 1,-1 0-1,0 0 0,1 0 1,-1 1-1,1-1 0,-1 1 1,0-1-1,1 1 0,-1 0 1,0 0-1,0 1 0,1-1 1,-1 1-1,1-1 0,-1 1 1,0 0-1,-2 1 1,-1 1-11,-1 0 1,1 1 0,0-1-1,0 2 1,0-1 0,1 1-1,-1-1 1,1 2 0,-9 10-1,5-5 55,1 0 0,0 1 0,1 0 0,-8 15 0,15-26-35,-1 0 0,1 0 0,-1-1 0,1 1 0,0 0 0,-1 0 0,1 0 0,0-1 0,0 1 0,0 0 0,0 0 1,-1 0-1,1 0 0,0 0 0,0-1 0,0 1 0,1 0 0,-1 0 0,0 0 0,0 0 0,0 0 0,1-1 0,-1 1 0,0 0 0,1 0 0,-1-1 0,1 1 0,-1 0 0,1 0 0,-1-1 0,2 2 0,0-1 14,0 0 1,0 0-1,0-1 0,0 1 0,0 0 0,0-1 0,1 0 0,-1 1 0,0-1 0,0 0 0,0 0 0,4-1 0,7 0 69,0-2 0,0 1 0,16-7 0,13-6-40,-20 6-77,1 1 1,-1 1-1,1 1 0,1 1 1,-1 1-1,29-1 0,-50 6 10,-1-1-1,0 1 0,0-1 1,1 1-1,-1-1 0,0 1 1,0 0-1,0 0 0,0 0 1,0 0-1,0 0 0,0 0 1,0 0-1,0 0 0,0 0 1,0 0-1,-1 0 0,1 1 1,0-1-1,-1 0 0,1 0 1,-1 1-1,0-1 0,1 0 1,-1 1-1,0-1 0,0 1 1,0-1-1,0 0 0,0 4 1,0 56-27,-1-42 90,1-18-30,-1 0 0,1 0-1,0 0 1,0 1 0,0-1 0,0 0 0,0 0-1,1 0 1,-1 1 0,0-1 0,0 0 0,1 0-1,-1 0 1,1 0 0,-1 0 0,1 0 0,-1 0-1,1 0 1,0 0 0,0 0 0,-1 0 0,1 0-1,0 0 1,0 0 0,0 0 0,0-1 0,0 1-1,1 0 1,1 0 38,-1-1 1,0 0-1,1 0 0,-1-1 1,0 1-1,1 0 0,-1-1 0,0 1 1,0-1-1,0 0 0,1 0 1,-1 0-1,0 0 0,0 0 1,3-2-1,13-10 97,1 0 1,28-29-1,27-19-209,-74 61 36,1-1 0,-1 1 0,1-1 0,-1 1 0,1-1 0,-1 1 0,1-1 0,0 1 0,-1 0 0,1 0 0,0-1 0,-1 1 0,1 0 0,0 0 0,-1 0 0,1-1 0,0 1 0,-1 0 0,1 0 0,0 0 0,-1 0 0,1 0 0,0 0 0,-1 1 0,1-1 0,0 0 0,-1 0 0,1 0 0,0 1 0,0-1 0,2 22-286,-21 43 276,13-49 75,5-16-198,-4 23 66,5-18-3946,7-5-1112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7 146 10602,'-1'1'336,"0"1"0,1-1-1,-1 0 1,0 0 0,1 1 0,-1-1 0,1 1-1,-1-1 1,1 0 0,0 1 0,-1-1-1,1 1 1,0-1 0,0 1 0,0-1 0,0 1-1,0-1 1,1 1 0,-1-1 0,0 0 0,1 1-1,-1-1 1,1 1 0,-1-1 0,1 0-1,0 1 1,0-1 0,-1 0 0,1 0 0,0 0-1,0 1 1,0-1 0,0 0 0,2 1-1,-1-2-159,1 1-1,-1-1 0,1 0 1,-1 1-1,0-1 0,1 0 1,-1-1-1,1 1 0,-1 0 1,0-1-1,1 1 0,-1-1 1,0 0-1,1 0 0,-1 0 1,0 0-1,0 0 0,0 0 1,0-1-1,0 1 0,3-3 0,2-2 10,-1 0 0,1-1 0,-1 0 0,0 0-1,-1 0 1,0-1 0,0 1 0,4-10-1,-6 12-113,-1 1-1,0-1 1,0 0-1,-1 1 1,1-1-1,-1 0 1,0 0-1,-1 0 1,1 0-1,-1 0 1,0 0-1,0 0 1,0 0-1,-1 0 1,0 0-1,-2-8 1,3 12-77,0 1 1,0-1-1,-1 0 1,1 0-1,0 0 1,-1 1-1,1-1 1,-1 0-1,1 0 1,-1 1-1,1-1 1,-1 0-1,1 1 1,-1-1-1,0 0 1,1 1-1,-1-1 1,0 1-1,0-1 1,1 1-1,-1 0 0,0-1 1,0 1-1,1 0 1,-1-1-1,0 1 1,0 0-1,0 0 1,0 0-1,0 0 1,-1 0-1,0 0-24,0 1 0,0 0-1,0 0 1,0 0 0,0 0-1,1 0 1,-1 0-1,0 0 1,0 1 0,1-1-1,-1 1 1,-1 1 0,-33 48-606,32-43 617,0 0 0,0 0 0,1 0 1,0 1-1,-3 15 0,6-22 21,-1-1 1,1 1 0,0-1 0,0 0-1,0 1 1,1-1 0,-1 1 0,0-1 0,0 1-1,1-1 1,-1 0 0,1 1 0,-1-1-1,1 0 1,0 1 0,-1-1 0,1 0-1,0 0 1,0 0 0,0 0 0,0 1 0,0-1-1,0-1 1,0 1 0,0 0 0,1 0-1,-1 0 1,0 0 0,0-1 0,1 1-1,-1-1 1,1 1 0,-1-1 0,0 0 0,1 1-1,-1-1 1,1 0 0,-1 0 0,1 0-1,-1 0 1,0 0 0,3 0 0,275 0 34,-247 7-194,-30-7 171,-1 1-1,0-1 1,0 1-1,0-1 1,0 1-1,0-1 1,0 1-1,0 0 1,-1-1-1,1 1 1,0 0-1,0 0 1,0 0-1,-1 0 1,1 0-1,0 0 1,-1 0 0,1 0-1,-1 0 1,1 0-1,-1 0 1,0 0-1,1 0 1,-1 0-1,0 0 1,0 2-1,8-35 2592,-6 15-2469,-1 0-1,-1 0 0,0-1 0,-2 1 1,-3-18-1,15 35-5761,19 11 2222,-24-8 1826,23 6-4465,4 0-3779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27 14029,'0'0'6737,"-8"-5"-5247,-26-14-780,33 18-686,-1 1 1,1-1-1,-1 1 1,0 0-1,1 0 1,-1 0 0,0 0-1,0 0 1,1 0-1,-1 0 1,0 0-1,1 1 1,-1-1-1,0 1 1,1-1-1,-1 1 1,1-1-1,-1 1 1,1 0 0,-1 0-1,1 0 1,0 0-1,-1 0 1,1 0-1,0 0 1,0 1-1,0-1 1,0 0-1,0 1 1,0-1-1,0 0 1,0 1 0,-1 2-1,-1 1 33,1 0 0,-1 0 1,1 1-1,0-1 0,0 1 0,1-1 0,-2 12 1,2-15-53,1 0 0,0 0 0,0 0 1,0 1-1,0-1 0,0 0 0,1 0 1,-1 0-1,1 0 0,-1 1 0,1-1 1,0 0-1,0 0 0,0 0 0,0 0 1,0-1-1,0 1 0,0 0 0,1 0 1,-1-1-1,1 1 0,-1-1 0,1 1 1,2 1-1,-1-2 13,1 1 1,-1-1-1,1 0 0,0 0 0,0-1 1,-1 1-1,1-1 0,0 0 1,0 0-1,-1 0 0,1 0 0,0-1 1,0 1-1,3-2 0,2-2-22,0 0-1,0 0 1,0 0-1,0-2 1,-1 1-1,0-1 1,0 0-1,0 0 1,-1-1-1,0 0 1,10-14-1,6-3-480,-24 48-924,-11 13 1012,-7 31 261,18-65-70,1 1-1,-1-1 0,1 0 0,0 1 1,0-1-1,0 0 0,0 1 1,1-1-1,0 0 0,-1 1 1,1-1-1,0 0 0,1 0 0,-1 1 1,0-1-1,4 5 0,13 4-3396,7-8-892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 12908,'0'0'14521,"-9"-3"-14276,5 2-245,-1 0 1,1 0-1,0 1 0,-1-1 0,1 1 1,0 0-1,-1 0 0,1 1 0,0-1 0,-1 1 1,1 0-1,0 0 0,0 0 0,0 1 1,0-1-1,0 1 0,0 0 0,0 0 0,0 1 1,1-1-1,-1 1 0,1 0 0,-6 5 1,-39 38-58,46-43 51,0 0 0,0 0 0,0 0 0,0 0 0,0 0 0,1 0 0,-1 1-1,1-1 1,0 0 0,0 1 0,0-1 0,1 1 0,-1 0 0,1-1 0,0 1-1,0 4 1,1-6 9,-1-1 1,1 0-1,0 1 0,-1-1 0,1 1 0,0-1 0,0 0 0,0 0 0,0 0 1,0 0-1,0 1 0,0-1 0,0 0 0,1-1 0,-1 1 0,0 0 0,0 0 0,1 0 1,-1-1-1,1 1 0,-1-1 0,1 1 0,-1-1 0,1 0 0,-1 1 0,2-1 1,48 5 54,-42-5-94,23 1-779,55 5-1117,-59-2-2182,0 1-3476,-22-3-973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6342,'0'0'16383,"-2"10"-15336,-19 75 1789,-24 118 429,41-174-3375,1-1 0,1 1 0,1-1-1,2 1 1,5 35 0,-5-60-107,-1 1 1,1 0-1,1-1 1,-1 1-1,1-1 1,0 1-1,0-1 1,0 0-1,3 4 1,-3-6-142,-1 0 1,1-1-1,-1 1 1,1-1-1,-1 1 1,1-1-1,0 0 1,0 1-1,0-1 1,0 0 0,0 0-1,0-1 1,3 2-1,16 1-6854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7655,'0'0'14168,"1"9"-13634,0 46 387,-9 107-1,-2 3-743,9-150-166,0-4 45,1 0-1,0 0 0,1-1 1,3 18-1,-4-27-13,0 0 0,0 0-1,1 0 1,-1 0 0,0 0 0,1 0 0,-1-1-1,1 1 1,-1 0 0,1 0 0,0 0 0,-1 0-1,1-1 1,0 1 0,-1 0 0,1 0-1,0-1 1,0 1 0,0-1 0,0 1 0,0-1-1,1 1 1,-1-1 64,1 0 1,0 0-1,-1 0 0,1 0 0,0-1 0,-1 1 1,1 0-1,0-1 0,-1 0 0,1 1 1,-1-1-1,1 0 0,-1 0 0,1 0 0,-1 0 1,1 0-1,-1 0 0,2-2 0,26-25 310,-1-1 0,-1-2 0,-2-1 0,28-45 0,10-12-377,-50 73-549,30-45 104,-41 58-458,0-1-1,0 1 1,-1-1-1,1 1 1,-1-1-1,0 1 1,0-1-1,0 0 1,0-4-1,-1 3-7260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8936,'0'0'9289,"-7"52"-7527,14-29-32,2 5-641,5 1-609,3 4-352,1-2-64,1-3-768,-1-6-1699,0-8-2433,-3-11-4165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58 9065,'1'-2'813,"1"1"-1,0-1 1,-1 0 0,1 0 0,-1 1 0,0-1 0,0 0 0,0 0 0,0 0 0,0-1 0,0 1 0,0 0 0,0 0 0,-1 0 0,1-1 0,-1-2 0,0 4-723,0 0 0,-1 0 0,1 0 0,0 0 0,-1 0 1,1 0-1,-1 0 0,0 0 0,1 0 0,-1 0 1,0 0-1,1 0 0,-1 1 0,0-1 0,0 0 0,0 0 1,1 1-1,-1-1 0,0 1 0,0-1 0,0 1 0,0-1 1,0 1-1,0-1 0,-1 1 0,1 0 0,0 0 0,0-1 1,0 1-1,0 0 0,0 0 0,0 0 0,0 0 0,-2 1 1,-6-1-59,1 1 0,-1 0 0,1 1 1,-1 0-1,1 0 0,0 1 0,0 0 1,0 0-1,0 1 0,0 0 0,1 0 0,0 1 1,0 0-1,0 0 0,0 1 0,-11 12 1,13-13-41,0 0 1,0 1 0,1 0 0,0 0-1,0 0 1,0 0 0,1 1-1,-1-1 1,2 1 0,-1 0 0,1 0-1,0 0 1,0 1 0,1-1-1,0 0 1,0 0 0,1 1 0,0-1-1,0 1 1,2 8 0,-1-14-22,0-1-1,0 1 1,0-1 0,0 1 0,0-1 0,1 0 0,-1 1-1,0-1 1,1 0 0,-1 0 0,1 0 0,-1 0 0,1 0 0,-1 0-1,1 0 1,0-1 0,-1 1 0,1 0 0,0-1 0,0 0 0,0 1-1,-1-1 1,1 0 0,0 0 0,0 0 0,0 0 0,0 0-1,-1 0 1,4-1 0,5 0-387,0-1-1,-1 1 0,1-1 1,13-5-1,-10 0-735,1 0 0,-1 0 0,0-1-1,-1-1 1,13-11 0,18-18-5452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7399,'0'0'5904,"-9"11"-3587,-8 12-1369,2 0 0,0 1 1,-14 30-1,24-44-687,0 0 0,1 0 0,1 1 0,-1-1 0,2 1 0,-1-1 0,1 1 0,1 0 0,0 0 0,1 0 0,0 0 0,3 22 0,-3-32-242,1 0 0,0 1 0,0-1 0,-1 0 0,1 0 0,0 1 0,0-1 0,0 0 0,0 0 0,0 0 0,0 0 1,1 0-1,-1 0 0,0-1 0,0 1 0,1 0 0,-1-1 0,1 1 0,-1-1 0,0 1 0,1-1 0,-1 1 0,1-1 1,-1 0-1,1 0 0,-1 0 0,1 0 0,-1 0 0,1 0 0,1-1 0,3 1 85,-1-1 1,0 0-1,0 0 0,0 0 0,0 0 0,-1-1 1,10-4-1,1-4 103,-1-1-1,-1 0 1,0-1 0,21-24 0,-7 7 40,-27 28-260,1 0-1,0 0 1,-1 1-1,1-1 1,0 0-1,-1 0 1,1 1-1,0-1 1,0 1 0,0-1-1,0 1 1,-1-1-1,1 1 1,0-1-1,0 1 1,0 0-1,0-1 1,0 1-1,0 0 1,0 0 0,0 0-1,0 0 1,0 0-1,2 0 1,-2 1 11,0-1 0,0 1 0,0 0 0,0 0-1,0 0 1,-1-1 0,1 1 0,0 0 0,-1 0 0,1 0 0,-1 0 0,1 0 0,-1 1 0,1-1 0,-1 0 0,0 0 0,0 0 0,1 2 0,2 64 351,-4-56-253,1-9-81,0 1 1,0-1 0,0 0 0,0 1-1,0-1 1,1 0 0,-1 1 0,1-1-1,-1 0 1,1 0 0,0 0 0,0 1-1,0-1 1,0 0 0,0 0 0,2 2 0,-2-4-6,0 0 0,1 1 0,-1-1 1,0 0-1,1 1 0,-1-1 1,0 0-1,0 0 0,1 0 1,-1 0-1,0 0 0,1-1 0,-1 1 1,0 0-1,0-1 0,1 1 1,-1 0-1,0-1 0,0 0 1,0 1-1,1-1 0,-1 0 0,0 1 1,0-1-1,0 0 0,0 0 1,0 0-1,-1 0 0,1 0 0,1-2 1,45-43-2576,-3-3-5109,-22 26 1866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4484,'0'0'16480,"4"-8"-16502,3-4-7,5-7 57,-14 50 486,1-30-508,1 1-1,-1 0 1,1-1 0,0 1 0,0 0-1,0-1 1,-1 1 0,2 0 0,-1-1-1,0 1 1,0 0 0,0-1 0,1 1-1,-1 0 1,1-1 0,-1 1-1,1-1 1,0 1 0,-1-1 0,1 1-1,0-1 1,2 3 0,-2-4 9,1 1 1,-1-1 0,0 1-1,1-1 1,-1 1 0,1-1-1,-1 0 1,1 1-1,-1-1 1,1 0 0,-1 0-1,1 0 1,-1 0-1,1-1 1,-1 1 0,0 0-1,1-1 1,-1 1-1,3-1 1,4-3 39,0 1 1,-1-1-1,1 0 0,-1-1 0,0 0 1,0 0-1,8-8 0,-8 5-113,-6 5-92,1 1 1,0-1-1,0 0 1,0 1-1,0 0 1,0-1-1,1 1 1,-1 0-1,1 0 1,0 0-1,-1 0 1,1 1-1,6-3 1,-10 40-1624,-21 42 2558,17-66-579,0 1 0,1-1-1,1 1 1,0 0 0,0 0 0,2 0-1,-1 0 1,2 0 0,0 1 0,0-1-1,1 0 1,4 17 0,-3-22-229,0 0 1,-1 1 0,0 0 0,0-1-1,-1 1 1,0 0 0,-2 9 0,2-16 26,0 1 0,0-1 0,-1 1-1,1-1 1,-1 1 0,0-1 0,0 1 0,0-1 0,0 0 0,0 0 0,0 1 0,0-1 0,-1 0 0,1 0 0,-1 0 0,0 0 0,1-1-1,-1 1 1,0 0 0,0-1 0,0 1 0,0-1 0,-1 0 0,1 1 0,0-1 0,0 0 0,-1-1 0,-2 2 0,4-2 13,0 0 0,0 0 1,-1 0-1,1 0 1,0 0-1,-1-1 0,1 1 1,0 0-1,0-1 0,0 1 1,-1-1-1,1 1 0,0-1 1,0 0-1,0 1 1,0-1-1,0 0 0,0 0 1,0 0-1,0 0 0,0 0 1,0 0-1,1 0 1,-1 0-1,0 0 0,1 0 1,-1 0-1,1 0 0,-1-1 1,1 1-1,-1 0 1,1 0-1,0-1 0,0 1 1,0 0-1,-1-2 0,-2-55-306,3 50 139,0 0 96,1 0 0,0 1 1,0-1-1,0 1 0,1 0 1,0-1-1,1 1 0,0 0 1,0 0-1,0 0 1,1 1-1,0-1 0,0 1 1,0 0-1,1 0 0,8-7 1,6-5 87,2 1 0,0 1 0,33-19 1,-30 20-3,-1 0 0,29-26 1,-50 39 52,0 0 1,1 0 0,-1 0-1,0-1 1,0 0 0,-1 1 0,1-1-1,0 0 1,-1 0 0,0 1 0,0-1-1,0 0 1,0 0 0,0-1-1,0 1 1,0-6 0,-2 8-32,1 1 0,0-1-1,-1 1 1,1-1 0,-1 1 0,0-1 0,1 1-1,-1-1 1,1 1 0,-1-1 0,0 1 0,1 0-1,-1-1 1,0 1 0,1 0 0,-1 0 0,0 0-1,1-1 1,-1 1 0,0 0 0,0 0 0,1 0-1,-1 0 1,0 0 0,0 0 0,1 0 0,-1 1-1,0-1 1,1 0 0,-1 0 0,-1 1 0,-27 6 28,25-4-36,0-1 0,0 1 0,0 0 0,0 1-1,1-1 1,-1 1 0,1-1 0,0 1 0,0 0 0,0 0-1,0 1 1,1-1 0,-1 0 0,1 1 0,1 0 0,-1-1 0,1 1-1,-2 8 1,2-10-129,1-1 0,0 0 0,0 1-1,0-1 1,0 1 0,0-1 0,1 1 0,-1-1-1,1 1 1,-1-1 0,1 0 0,0 1 0,0-1-1,0 0 1,0 0 0,2 3 0,-1-3-259,0 0 0,0 0 1,0 0-1,0-1 0,1 1 0,-1-1 1,0 0-1,1 1 0,-1-1 1,1 0-1,-1 0 0,1-1 1,-1 1-1,1 0 0,0-1 0,-1 0 1,1 1-1,3-1 0,28 0-9277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5958,'14'-13'7375,"-7"15"-1848,-7 29-217,-1-10-5740,1-15 520,0-2-17,-1 1 1,1-1-1,1 0 0,-1 0 0,0 0 0,1 1 0,0-1 0,0 0 0,3 7 0,-3-10-39,1 0-1,-1 1 0,1-1 0,-1 0 1,1 0-1,-1 0 0,1 0 1,0 0-1,-1-1 0,1 1 0,0 0 1,0-1-1,0 1 0,0-1 1,0 0-1,-1 1 0,1-1 0,0 0 1,0 0-1,0 0 0,0-1 1,0 1-1,0 0 0,0-1 0,2 0 1,8-2 71,0 0 1,0-1 0,-1-1-1,0 0 1,0 0-1,19-13 1,-22 13-105,1-1 1,0 1-1,0 0 0,1 1 1,0 0-1,-1 1 0,1 0 1,1 0-1,13-1 0,-23 4-13,0 0-1,0 0 0,0 1 0,0-1 1,0 0-1,0 1 0,0-1 1,0 1-1,0-1 0,0 1 0,0 0 1,0-1-1,0 1 0,0 0 0,-1 0 1,1-1-1,0 1 0,0 0 0,-1 0 1,1 0-1,-1 0 0,1 0 0,-1 0 1,1 0-1,-1 0 0,0 0 0,1 0 1,-1 0-1,0 1 0,0-1 1,0 0-1,0 0 0,0 2 0,0 46 51,0-35 32,-1 4 46,1-13-106,-1-1 0,1 1-1,0-1 1,0 1 0,1-1 0,-1 1-1,3 7 1,-2-11 5,0 0 0,-1 0 0,1 0 1,0 0-1,0 1 0,0-2 0,0 1 0,0 0 0,0 0 0,0 0 0,0 0 0,1-1 0,-1 1 0,0 0 0,0-1 1,1 1-1,-1-1 0,0 1 0,1-1 0,-1 0 0,0 0 0,1 0 0,-1 1 0,0-1 0,1-1 0,-1 1 0,1 0 1,-1 0-1,0 0 0,2-1 0,3-1 44,-1 1 0,1-1 1,-1 0-1,0-1 1,0 1-1,0-1 0,0 0 1,-1 0-1,1-1 0,-1 1 1,1-1-1,4-6 0,-4 4-617,1 1 1,0 0-1,0 0 0,0 1 0,1 0 0,8-5 0,-7 8-2662,-5 1-1231,2 0-1459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18514,'0'0'2178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55 17200,'0'0'892,"5"-8"-460,-4 5-433,1 1 90,-1-1 0,0 0 0,1 1 0,0-1 0,0 1 0,-1-1-1,1 1 1,1 0 0,-1-1 0,0 1 0,1 1 0,-1-1 0,1 0 0,-1 0-1,1 1 1,0 0 0,-1-1 0,1 1 0,0 0 0,0 0 0,0 1 0,0-1-1,0 0 1,0 1 0,0 0 0,0 0 0,6 0 0,-8 1-51,1 0-1,-1 0 1,0 0-1,1 0 1,-1 0 0,0 0-1,0 0 1,0 0-1,0 0 1,0 1 0,0-1-1,0 0 1,0 1 0,0-1-1,-1 0 1,1 1-1,-1-1 1,1 1 0,-1-1-1,1 1 1,-1 0-1,0-1 1,0 1 0,0-1-1,0 1 1,0 0 0,0-1-1,-1 3 1,-2 51 1225,2-45-1115,-2-1-1,1 0 1,-1 0 0,0 0-1,-1-1 1,0 1 0,-1-1 0,0 0-1,0 0 1,0 0 0,-1-1-1,0 0 1,-1 0 0,0 0-1,0-1 1,0 0 0,-1-1-1,1 1 1,-1-1 0,-17 7-1,-1 0 146,-1-1 0,0-2 0,0 0-1,-1-2 1,-45 6 0,-276 5-62,96-10-147,130 1-19,-432 24 660,530-33-711,0 1 0,0 1 0,0 1 0,-43 12 1,58-11-32,1-1 0,-1 1 0,1 1 0,0 0 1,1 0-1,-1 0 0,1 1 0,0 1 0,0-1 1,1 1-1,0 0 0,0 1 0,1 0 0,-9 13 1,-5 9-549,1 1 0,2 1 0,1 0 0,-17 52 1,33-84 433,-3 18-1732,6-13-2576,6-4-2512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8232,'0'0'12460,"13"5"-11516,-2 0-792,1 0 0,-1-1-1,1-1 1,0 0 0,0-1-1,0 0 1,1-1-1,-1 0 1,0-1 0,0 0-1,1-1 1,-1 0-1,0-1 1,18-5 0,-15 1 81,0-1 1,0 0-1,0-1 0,23-17 1,-33 22-153,-1 0 1,0-1-1,0 1 0,0-1 0,-1 0 1,1 0-1,-1 0 0,0 0 1,0 0-1,0-1 0,-1 1 0,0-1 1,0 0-1,0 0 0,0 0 1,-1 0-1,1 0 0,0-10 1,-2 14-56,0 0 1,0 0 0,0 0 0,-1 0 0,1 0 0,0 0 0,0 0 0,-1 0 0,1 0 0,-1 0 0,1 0 0,-1 0 0,1 0 0,-1 0 0,1 0 0,-1 0 0,0 0 0,0 1 0,1-1 0,-1 0 0,0 0 0,0 1 0,0-1 0,0 1 0,0-1 0,-1 0 0,-1 0-8,0 0 1,-1 0 0,1 0-1,0 1 1,-1-1-1,1 1 1,-1 0 0,-6 0-1,2 1-47,0 0 1,0 1-1,0 0 0,-1 0 0,2 0 0,-16 7 1,15-3 2,-1 1 0,1-1 0,0 1 0,0 0 0,1 1 0,0 0 0,0 0 0,1 1 0,0-1 0,0 2 0,1-1 0,0 0 0,1 1 0,0 0 0,1 0 0,0 0 0,0 0 0,1 1 0,0-1 0,1 1 0,0 13 0,1-22-37,1 0 0,-1-1 0,1 1 0,0 0 0,0 0 0,0-1 0,0 1 0,0-1 0,0 1-1,0-1 1,0 1 0,0-1 0,1 1 0,-1-1 0,1 0 0,-1 0 0,1 0 0,-1 0 0,1 0 0,0 0 0,-1 0 0,1-1 0,0 1 0,0 0 0,-1-1 0,1 0 0,0 1 0,0-1 0,0 0 0,0 0 0,0 0 0,0 0 0,-1 0 0,3-1 0,6 1-368,1-1 0,-1-1 0,0 1 0,0-1 0,12-5 0,-3-1-1183,-2 0 1,1-2 0,-1 0 0,22-16 0,11-14-5184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12716,'0'0'5445,"93"-21"-3427,-29 6-288,6-1-129,7 3-288,4 1-704,-1 4-449,-10 3-128,-13 5-96,-8 0-1665,-20 4-1314,-17 4-321,-12-3-1440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8552,'-5'10'3086,"-1"2"-2127,0 1-1,1 0 1,0 0 0,1 1 0,1-1 0,0 1 0,-1 19 0,4-32-884,-1-1 1,1 1-1,0-1 1,0 1-1,1 0 1,-1-1-1,0 1 1,0 0 0,0-1-1,0 1 1,0 0-1,1-1 1,-1 1-1,0-1 1,1 1-1,-1-1 1,0 1-1,1 0 1,-1-1-1,1 1 1,-1-1-1,0 0 1,1 1-1,-1-1 1,1 1-1,0-1 1,-1 0-1,1 1 1,-1-1-1,1 0 1,1 1-1,23-5 1496,22-21-108,-33 12-1308,0-1-1,15-20 1,-20 24-149,-9 9-25,0 1-1,0 0 1,0 0-1,0-1 1,0 1-1,1 0 1,-1 0 0,0-1-1,0 1 1,0 0-1,0 0 1,0 0-1,0-1 1,1 1-1,-1 0 1,0 0-1,0 0 1,0-1-1,1 1 1,-1 0 0,0 0-1,0 0 1,0 0-1,1 0 1,-1 0-1,0 0 1,0-1-1,1 1 1,-1 0-1,0 0 1,0 0 0,1 0-1,-1 0 1,0 0-1,0 0 1,1 0-1,-1 0 1,0 0-1,0 0 1,1 0-1,-1 1 1,0-1-1,0 0 1,1 0 0,-1 0-1,0 0 1,0 0-1,1 0 1,-1 1-1,0-1 1,0 0-1,0 0 1,0 0-1,1 0 1,-1 1 0,0-1-1,0 0 1,0 0-1,0 1 1,0-1-1,0 0 1,1 0-1,-1 0 1,0 1-1,0-1 1,0 0-1,0 0 1,0 1 0,0-1-1,1 22-957,-1-19 1058,-1 62-30,-16 110-1,11-141 219,-1-1 0,-2 0 0,-1 0-1,-1-1 1,-17 32 0,26-60-135,0 0 0,-1 1 1,0-1-1,0 0 1,0 0-1,0 0 0,0-1 1,-1 1-1,0-1 0,-7 5 1,10-7-63,-1 0 0,1 0 0,-1-1 0,0 1 0,1-1 0,-1 1 0,0-1 1,1 0-1,-1 0 0,0 0 0,0 0 0,1 0 0,-1 0 0,0 0 0,0 0 0,1-1 0,-1 1 0,0-1 0,1 1 1,-1-1-1,1 0 0,-1 1 0,0-1 0,1 0 0,0 0 0,-1 0 0,1 0 0,0 0 0,-1-1 0,1 1 0,0 0 1,0-1-1,-1-1 0,-5-5-8,1-1 0,1 0-1,-1 0 1,1-1 0,1 1 0,0-1 0,1 0 0,-1 0 0,2 0 0,-1-1 0,0-10 0,2 15-85,1 0 0,0 0 0,-1-1 0,2 1 0,-1 0 0,1 0 0,0 0 0,0 0 0,1 0 0,-1 0 0,1 0 0,1 1 0,-1-1-1,1 0 1,0 1 0,0 0 0,1 0 0,-1 0 0,1 0 0,5-5 0,6-1-728,0 1 0,1 0-1,0 1 1,0 1-1,18-7 1,-16 7-680,39-17-4064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4004,'0'0'20195,"1"10"-19859,-1 16-63,3 42 78,-3-63-336,0-1-1,1 0 1,0 1 0,0-1 0,0 0 0,0 0 0,1 0 0,0 0 0,-1 0-1,1 0 1,1-1 0,2 6 0,-3-8 5,-1 0 1,1 0 0,0 0-1,-1 0 1,1 0-1,0 0 1,-1 0-1,1 0 1,0-1-1,0 1 1,0-1-1,0 1 1,0-1-1,-1 0 1,1 0-1,0 0 1,0 0-1,0 0 1,0 0-1,0 0 1,0-1-1,0 1 1,0-1-1,-1 1 1,1-1-1,0 0 1,0 0-1,-1 1 1,1-1-1,1-2 1,7-3 186,-1-1 1,0 0-1,15-15 0,-18 16-167,30-35 96,-30 32-115,1 0-1,0 0 0,1 1 1,0 0-1,0 1 1,1 0-1,15-10 0,-23 17-32,0-1 0,0 1 0,-1 0 0,1 0 0,0-1 0,0 1 0,0 0 0,1 0 0,-1 0 0,0 0 0,0 0 0,0 0 0,0 1 0,0-1 0,0 0 0,-1 0 0,1 1 0,0-1 0,0 0-1,0 1 1,0-1 0,0 1 0,0 0 0,0-1 0,-1 1 0,1 0 0,0-1 0,0 1 0,-1 0 0,1 0 0,-1-1 0,1 1 0,-1 0 0,1 0 0,-1 0 0,1 0 0,-1 0 0,0 0 0,1 0 0,-1 0 0,0 0-1,0 2 1,10 58-1,-7-36 85,-3-24-53,0 0-1,0 0 1,0 0 0,0 0-1,1 0 1,-1 0-1,0 1 1,1-1-1,-1 0 1,1 0 0,-1 0-1,1 0 1,-1 0-1,1 0 1,0-1-1,0 1 1,-1 0 0,1 0-1,0 0 1,0-1-1,0 1 1,0 0-1,0-1 1,0 1 0,0-1-1,0 1 1,0-1-1,0 1 1,0-1 0,0 0-1,0 1 1,0-1-1,0 0 1,0 0-1,1 0 1,-1 0 0,0 0-1,0 0 1,0 0-1,0 0 1,0-1-1,0 1 1,0 0 0,1-1-1,-1 1 1,0-1-1,0 1 1,0-1-1,0 1 1,-1-1 0,1 0-1,0 0 1,0 1-1,0-1 1,1-1-1,9-8 251,1 0 0,-2 0-1,15-18 1,-14 15-387,-9 11 91,0-1 0,0 1 0,1 0 0,-1 0 0,1 0 0,-1 0 0,1 0-1,0 1 1,-1-1 0,1 1 0,0 0 0,5-2 0,-7 3-47,0 0 0,0 1 1,0-1-1,0 0 0,0 1 0,0-1 0,0 0 0,0 1 0,0-1 0,0 1 0,-1 0 0,1-1 0,0 1 0,0 0 1,-1-1-1,1 1 0,0 0 0,-1 0 0,1 0 0,0-1 0,-1 1 0,1 0 0,-1 0 0,1 0 0,-1 0 0,0 0 1,0 0-1,1 0 0,-1 0 0,0 0 0,0 0 0,0 0 0,0 0 0,0 0 0,0 0 0,0 0 0,-1 2 0,3 31-3094,-4-13-4292,-1-13-1904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13805,'0'0'1441,"15"64"-2145,1-46-2595,4-3-4453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9545,'-5'9'5232,"-13"30"-3677,1 1 1,3 0 0,1 1 0,2 0-1,2 1 1,-5 46 0,14-86-1544,0-1 0,-1 1 0,1-1 0,0 1 0,0-1 0,0 1 0,0 0 0,0-1 0,0 1 0,0-1 0,1 1 0,-1-1 0,1 1 0,-1-1 0,1 1 0,-1-1 0,1 1 0,0-1 0,0 0 0,0 1 1,-1-1-1,1 0 0,1 0 0,-1 0 0,0 0 0,0 0 0,0 0 0,0 0 0,1 0 0,-1 0 0,1 0 0,-1-1 0,2 2 0,-1-2 25,0 0 0,0-1-1,0 1 1,0 0 0,1-1 0,-1 1 0,0-1-1,0 0 1,-1 0 0,1 0 0,0 1 0,0-2-1,0 1 1,-1 0 0,1 0 0,0-1 0,-1 1 0,1-1-1,-1 1 1,0-1 0,1 1 0,-1-1 0,0 0-1,2-3 1,-1 0-10,1 0 0,-1 0-1,0 0 1,-1 0 0,1-1-1,-1 1 1,0-1 0,0 1-1,-1-1 1,1 1 0,-1-1 0,0 0-1,-2-8 1,2 14-36,0-1 0,0 1-1,0 0 1,0-1 0,-1 1 0,1 0 0,0 0 0,0-1 0,0 1-1,0 0 1,0-1 0,-1 1 0,1 0 0,0 0 0,0-1 0,-1 1-1,1 0 1,0 0 0,0 0 0,-1-1 0,1 1 0,0 0-1,-1 0 1,1 0 0,0 0 0,-1 0 0,1 0 0,0-1 0,0 1-1,-1 0 1,1 0 0,0 0 0,-1 0 0,1 0 0,0 0 0,-1 0-1,1 0 1,0 1 0,-1-1 0,1 0 0,0 0 0,-1 0 0,1 0-1,0 0 1,-1 0 0,1 1 0,0-1 0,0 0 0,-1 0-1,1 0 1,0 1 0,0-1 0,-1 0 0,1 0 0,0 1 0,0-1-1,0 0 1,0 1 0,-1-1 0,1 0 0,0 1 0,0-1 0,0 1-1,0-1-1,-1 1-1,1-1 0,0 1 1,0 0-1,-1-1 0,1 1 1,0 0-1,0 0 0,0-1 1,0 1-1,0 0 0,0-1 1,0 1-1,0 0 0,0-1 1,1 1-1,-1 0 0,0-1 1,0 1-1,1 0 0,-1-1 1,0 1-1,1 0 0,-1-1 1,0 1-1,1-1 0,-1 1 1,1-1-1,-1 1 0,1-1 1,-1 1-1,1-1 0,0 1 1,-1-1-1,1 0 0,-1 1 1,1-1-1,0 0 1,-1 0-1,1 1 0,0-1 1,-1 0-1,1 0 0,1 0 1,8 2 29,1 0 1,0-1-1,-1 0 1,1-1-1,0 0 1,0-1 0,-1 0-1,1 0 1,0-2-1,-1 1 1,1-1-1,-1 0 1,0-1 0,0-1-1,-1 1 1,1-2-1,-1 1 1,0-1-1,0 0 1,-1-1 0,0 0-1,0-1 1,0 1-1,9-14 1,-17 21-9,1-1 1,0 0-1,-1 0 0,1 0 1,-1 0-1,1 0 1,-1 0-1,0 0 0,1 0 1,-1 0-1,0 0 1,1 0-1,-1 0 0,0 0 1,0 0-1,0-1 0,0 1 1,0-2-1,-1 3-7,1 0-1,-1-1 0,1 1 1,0 0-1,-1-1 0,1 1 1,-1 0-1,1-1 0,-1 1 1,1 0-1,0 0 0,-1 0 1,1-1-1,-1 1 0,1 0 1,-1 0-1,0 0 0,1 0 1,-1 0-1,1 0 0,-1 0 1,1 0-1,-1 0 0,1 0 1,-1 0-1,0 1 0,-3 0-3,0 0 0,0 0 0,1 0 0,-1 1 0,0-1 0,0 1 0,1 0 0,-5 4 0,-4 4 63,2 0 1,-1 0-1,-16 24 0,23-29 12,1 0-1,-1 0 1,1 1-1,0 0 1,1-1-1,0 1 1,-1 0 0,2 0-1,-1 1 1,1-1-1,-1 11 1,2-17-62,0 1 1,0 0-1,1-1 1,-1 1-1,0-1 1,0 1 0,1-1-1,-1 1 1,0-1-1,1 1 1,-1-1-1,1 0 1,-1 1 0,1-1-1,-1 1 1,0-1-1,1 0 1,-1 1-1,1-1 1,0 0 0,-1 0-1,1 0 1,-1 1-1,1-1 1,-1 0-1,1 0 1,0 0 0,-1 0-1,1 0 1,-1 0-1,2 0 1,26 0 416,-18 0-262,90-9-2238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14061,'0'0'10811,"-1"8"-10069,-31 95 996,20-67-1325,0 1 1,-9 62-1,22-97 608,3-8-386,10-24-177,14-42-351,-27 70-122,3-8-119,-2 0-1,1 0 0,-1-1 0,1-19 0,-1 32 84,0 0 0,1 0-1,-1-1 1,0 1 0,1 0-1,0-1 1,-1 0-1,1 1 1,0-1 0,-1 0-1,1 0 1,0 0 0,0-1-1,0 1 1,4-1-1,51 4-2490,-20-8-4002,-14-3-1789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5958,'0'0'18508,"9"-6"-17617,13-6-462,1 1 0,40-15 0,-41 19-317,-1-1-1,0-2 0,0 0 0,-1-1 1,0 0-1,23-20 0,-42 31-108,0 0-1,-1-1 1,1 1-1,0-1 1,0 1 0,-1-1-1,1 1 1,0-1-1,0 0 1,-1 1-1,1-1 1,-1 0-1,1 1 1,-1-1-1,1 0 1,-1 0-1,1 0 1,-1 1 0,0-1-1,0 0 1,1 0-1,-1 0 1,0 0-1,0 0 1,0 0-1,0 0 1,0 0-1,0 1 1,0-1-1,0-1 1,-2 2-7,1 0-1,0-1 1,-1 1-1,1 0 1,-1 1-1,1-1 1,0 0-1,-1 0 1,1 1-1,-1-1 1,1 1-1,0-1 1,-1 1-1,1-1 1,0 1-1,0 0 1,0 0 0,-1-1-1,-1 3 1,-14 11-36,1 0 0,0 0 0,1 2 0,1 0 1,0 0-1,1 1 0,1 1 0,0 1 0,2-1 1,-16 39-1,24-53 5,1 0 1,-1 0-1,1 0 1,0 1-1,1-1 1,-1 0-1,1 1 1,0 7-1,0-11-24,1 0 0,-1 1 0,0-1-1,1 0 1,0 0 0,-1 0 0,1 0 0,0 0 0,-1 0-1,1 0 1,0 0 0,0 0 0,0 0 0,0-1 0,0 1-1,0 0 1,0 0 0,0-1 0,0 1 0,0-1-1,1 1 1,-1-1 0,0 0 0,0 1 0,0-1 0,1 0-1,-1 0 1,0 0 0,0 0 0,1 0 0,-1 0 0,2 0-1,7-1-656,-1 0-1,1 0 1,-1-1-1,0 0 1,0 0-1,0-1 0,0-1 1,0 1-1,-1-1 1,1-1-1,-1 0 0,9-6 1,28-22-6096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7911,'0'0'6716,"-8"6"-4036,0-1-2181,-17 13 902,0 1-1,1 1 0,1 1 0,-29 33 0,52-54-1387,0 0 0,0 0 0,-1 1-1,1-1 1,0 0 0,0 0 0,0 1-1,0-1 1,-1 0 0,1 0 0,0 1-1,0-1 1,0 0 0,0 1-1,0-1 1,0 0 0,0 1 0,0-1-1,0 0 1,0 1 0,0-1 0,0 0-1,0 0 1,0 1 0,0-1 0,0 0-1,0 1 1,0-1 0,1 0-1,-1 1 1,0-1 0,0 0 0,0 0-1,0 1 1,1-1 0,-1 0 0,0 0-1,0 1 1,1-1 0,-1 0-1,0 0 1,20 5 339,34-7-124,-42 1-270,7 0-2,77 0-420,-89 1 178,0 1 1,0-1-1,0 2 0,0-1 0,0 1 1,0 0-1,-1 1 0,1 0 1,-1 0-1,12 6 0,-17-8 268,0 0 1,0 0-1,1 0 0,-1 0 1,0 0-1,0 0 0,0 1 1,0-1-1,0 0 0,0 1 0,0-1 1,-1 0-1,1 1 0,0-1 1,-1 1-1,1-1 0,-1 1 1,0-1-1,1 1 0,-1-1 1,0 1-1,0-1 0,0 1 0,0 0 1,-1 2-1,0-1 123,0 1 0,0-1 0,-1 0 1,0 0-1,1 0 0,-1 1 0,0-2 0,-1 1 0,1 0 0,-5 5 0,-5 2 383,-1 0 0,0 0 0,-27 14 0,27-16-451,0-2 1,-1 0-1,0 0 0,0-1 1,0-1-1,-1 0 0,-27 3 1,41-7-137,1 0-1,-1 0 1,0 0 0,0 1 0,1-1 0,-1 0-1,0 0 1,0 0 0,1 0 0,-1-1 0,0 1-1,0 0 1,1 0 0,-1 0 0,0 0 0,1-1-1,-1 1 1,0 0 0,1-1 0,-1 1 0,0-1 0,1 1-1,-1-1 1,1 1 0,-1-1 0,1 1 0,-1-1-1,1 1 1,-1-1 0,1 0 0,-1 1 0,1-1-1,0 0 1,-1 1 0,1-1 0,0 0 0,0 1-1,0-1 1,-1 0 0,1 0 0,0 1 0,0-1-1,0 0 1,0 0 0,0 1 0,1-2 0,0-3-675,0 1 0,0 0 0,1 0 0,-1 1 0,1-1 0,0 0 1,0 0-1,4-4 0,21-25-6433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16271,'0'0'5355,"-6"12"-4699,-5 13-306,1 1 0,2 0-1,1 1 1,1 0 0,1 0-1,1 0 1,0 38 0,4-26-604,3-1 1,1 0-1,15 65 0,-27-112-9503,-16-22 6621,-62-93 8267,69 99-3674,-17-28 339,32 50-1414,0-1-1,1 1 1,-1-1-1,1 0 1,-1 0-1,1 0 1,0 0 0,0 0-1,1 0 1,-1 0-1,1-5 1,3 7-296,1 1 0,-1 0 0,1 0 1,-1 0-1,1 0 0,-1 1 0,1-1 0,0 1 1,-1 0-1,1 0 0,0 0 0,6 2 0,-1-2-58,59 1-445,125-5-4393,-100-9-1313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 14253,'0'0'7474,"-1"12"-7244,-1 240 1104,10-222-1053,-1-23 656,1-19 1032,-4-9-2043,0 0-1,-1 1 0,-1-1 0,-1 0 1,-1-1-1,-1 1 0,0 0 0,-2 0 1,-1 1-1,-8-30 0,12 50 56,-10-24-975,10 23 910,0 1 0,0-1 0,0 1-1,0-1 1,-1 1 0,1-1-1,0 0 1,-1 1 0,1-1 0,0 1-1,-1-1 1,1 1 0,-1 0 0,1-1-1,-1 1 1,1-1 0,-1 1 0,1 0-1,-1-1 1,1 1 0,-1 0-1,1-1 1,-1 1 0,0 0 0,1 0-1,-1 0 1,1 0 0,-1 0 0,0 0-1,1-1 1,-1 1 0,0 0 0,1 1-1,-1-1 1,-1 0 0,1 2-95,0 0 0,0 0 0,0 0 0,0 0 0,1 0 0,-1 0 0,0 0 0,1 0 1,0 0-1,-1 0 0,1 0 0,0 1 0,0-1 0,0 0 0,0 0 0,0 0 0,2 4 0,7 39-1501,-5-39 1374,0-1 1,0 1-1,0-1 0,1 0 1,-1 0-1,1 0 0,0-1 1,1 0-1,-1 0 0,1 0 1,0 0-1,0-1 0,0 0 0,0-1 1,1 1-1,-1-1 0,1 0 1,-1-1-1,1 0 0,0 0 1,-1 0-1,1-1 0,0 1 1,11-3-1,-10 2 258,0 0 0,1-1-1,-1 0 1,0-1 0,1 0 0,-1 0 0,0-1 0,-1 0-1,1 0 1,0-1 0,-1 0 0,0 0 0,0-1 0,0 0-1,0 0 1,-1-1 0,0 0 0,0 0 0,8-11 0,1-20 1957,-15 12 2294,-1 25-4120,1-1 0,0 1-1,-1 0 1,1-1 0,0 1-1,-1 0 1,1 0 0,-1 0-1,1-1 1,-1 1 0,1 0 0,0 0-1,-1 0 1,1 0 0,-1 0-1,1 0 1,-1 0 0,1 0 0,-1 0-1,1 0 1,-1 0 0,1 0-1,-1 0 1,1 0 0,0 0-1,-1 0 1,1 0 0,-1 1 0,1-1-1,-1 0 1,1 0 0,0 1-1,-1-1 1,1 0 0,0 0 0,-1 1-1,-15 10 488,9-2-191,-1 0 0,1 1 0,1 0 0,0 0 0,1 0 0,-1 0 0,2 1 0,0 0 0,0 0 0,1 0 1,0 1-1,1-1 0,-2 24 0,4-34-352,0 0 1,1 0-1,-1 0 1,0 0-1,0 0 1,0 0-1,1 0 1,-1 0-1,0 0 1,1 0-1,-1 0 1,1 0 0,-1 0-1,1 0 1,0 0-1,-1 0 1,1-1-1,0 1 1,-1 0-1,1-1 1,0 1-1,0 0 1,0-1-1,0 1 1,0-1-1,0 1 1,-1-1 0,1 1-1,0-1 1,0 0-1,0 0 1,0 1-1,1-1 1,-1 0-1,0 0 1,0 0-1,0 0 1,0 0-1,0 0 1,0-1-1,0 1 1,0 0 0,0 0-1,0-1 1,0 1-1,0-1 1,1 0-1,4-1 56,0 0 0,0 0-1,0-1 1,-1 0 0,1 0-1,9-7 1,-4 1-78,-1 0-1,-1 0 1,1-1-1,-2 0 1,1-1-1,-2 0 1,1 0-1,-1-1 1,-1 0-1,0 0 1,-1 0-1,7-23 1,-16 59-755,2 0 1,1-1-1,0 1 1,5 37-1,-3-59 481,0 1-1,-1-1 1,1 1-1,0-1 1,0 0 0,0 1-1,1-1 1,-1 0-1,0 0 1,1 0-1,0 0 1,-1 0 0,1 0-1,0-1 1,0 1-1,3 2 1,13 4-4824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16624,'0'0'3144,"0"9"-2391,-1 115 1980,-2-72-1452,3 0 0,12 93 1,-11-139-1209,8 34 77,-9-38-136,1-1-1,-1 1 1,1-1 0,-1 1-1,1-1 1,0 1 0,0-1-1,0 1 1,0-1 0,0 0-1,0 1 1,0-1 0,0 0-1,0 0 1,1 0-1,-1 0 1,0 0 0,1 0-1,1 1 1,-2-2 15,0 0-1,0-1 1,0 1-1,-1 0 1,1-1-1,0 1 1,0 0 0,-1-1-1,1 1 1,0-1-1,-1 1 1,1-1-1,0 1 1,-1-1 0,1 0-1,-1 1 1,1-1-1,-1 0 1,1 1-1,-1-1 1,1 0-1,-1 0 1,0 1 0,1-1-1,-1 0 1,0 0-1,0 0 1,0 1-1,0-1 1,0-2 0,7-32 133,-7 30-137,3-15-264,-2 0-1,0 0 1,-2-1-1,0 1 1,-1 0-1,-8-33 1,11 56 175,0 0 1,0-1-1,0 1 0,1 0 1,-1-1-1,1 1 0,0-1 1,0 1-1,0-1 0,0 0 1,0 1-1,0-1 0,0-1 1,1 1-1,-1 0 0,1 0 1,0-1-1,3 2 0,2 1 43,0-1-1,0-1 0,0 0 0,0 0 1,1 0-1,-1-1 0,10 0 0,-9 0 54,1-1-1,-1 0 1,0 0-1,0-1 0,0-1 1,0 1-1,0-1 1,0-1-1,-1 0 1,1 0-1,-1-1 0,0 0 1,1 0-1,-2-1 1,11-7-1,-16 10 32,0 0 0,0-1 0,0 1-1,0 0 1,0-1 0,-1 1 0,1-1 0,-1 0 0,0 1-1,0-1 1,0 0 0,0 0 0,0 0 0,0 0 0,-1 0-1,0 0 1,1 0 0,-1 0 0,0 0 0,-1 0 0,0-4 0,1 5-59,-1 1 0,0-1 0,1 0 1,-1 1-1,0-1 0,0 1 0,0-1 1,-1 1-1,1-1 0,0 1 1,0 0-1,-1 0 0,1-1 0,-1 1 1,1 0-1,-1 0 0,1 0 0,-1 1 1,0-1-1,0 0 0,1 1 1,-1-1-1,0 1 0,0-1 0,1 1 1,-1 0-1,0 0 0,0 0 1,0 0-1,0 0 0,0 0 0,1 0 1,-1 1-1,-3 0 0,-2 1-19,1 1-1,0-1 1,0 1 0,0 0-1,1 1 1,-1-1 0,1 1-1,0 0 1,0 1 0,0-1-1,0 1 1,1 0 0,0 0-1,0 0 1,-5 9-1,2-4 73,1 1-1,0 0 0,0 0 0,1 1 0,1 0 0,0 0 0,-3 15 0,6-24-58,1 0 0,-1 1 0,1-1 0,-1 0 0,1 1 0,0-1 0,1 0 1,-1 0-1,0 1 0,1-1 0,0 0 0,0 0 0,0 1 0,0-1 0,0 0 0,1 0 0,-1 0 0,1-1 0,0 1 0,3 4 0,-1-4-253,1 0-1,-1 0 0,0 0 1,1-1-1,-1 0 1,1 0-1,0 0 0,0 0 1,0-1-1,0 0 0,0 0 1,0 0-1,6 0 1,32 1-4641,6-2-3736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206 154 13261,'0'0'11210,"-8"-6"-10761,4 3-447,0 0 0,0 1 0,0-1 0,-1 1 0,1 0 1,-1 0-1,1 1 0,-1-1 0,0 1 0,1 0 1,-1 1-1,0-1 0,0 1 0,0 0 0,0 0 0,0 0 1,1 0-1,-1 1 0,0 0 0,0 0 0,1 1 0,-1-1 1,0 1-1,1 0 0,0 0 0,-7 4 0,5-2 5,0 0 1,0 0-1,0 1 0,1-1 0,-10 11 0,14-13 33,-1 0 0,0 0 0,1 1 0,-1-1 0,1 0-1,-1 1 1,1-1 0,0 1 0,0-1 0,0 1 0,1 0 0,-1-1 0,1 1 0,-1 0-1,1 0 1,0-1 0,0 1 0,0 4 0,1-6-4,0 1 1,0-1-1,0 1 0,0-1 1,0 0-1,0 0 0,1 1 1,-1-1-1,0 0 0,1 0 1,-1 0-1,1 0 0,-1-1 1,1 1-1,-1 0 0,1-1 1,-1 1-1,1-1 0,0 1 1,-1-1-1,1 0 1,0 1-1,-1-1 0,1 0 1,3-1-1,48 0 886,-51 1-867,11-2 87,-1 0 1,0-1-1,1-1 1,-1 0-1,0 0 1,-1-1-1,1-1 1,-1 0-1,13-10 1,-19 14-76,-1-1 0,0 0 0,0 0 0,0 0 1,0 0-1,0-1 0,-1 0 0,0 0 0,1 0 0,-1 0 1,-1 0-1,1 0 0,-1-1 0,0 1 0,0-1 0,0 0 0,0 0 1,-1 0-1,0 0 0,0 0 0,0 0 0,-1 0 0,1 0 1,-1 0-1,-1-8 0,-1 9-65,0 0 1,1 1-1,-1-1 0,-1 0 0,1 1 1,0 0-1,-1-1 0,0 1 1,1 0-1,-1 1 0,-1-1 1,1 0-1,0 1 0,0 0 1,-1 0-1,0 0 0,1 0 1,-1 0-1,-5-1 0,-4-2-167,0 1 0,0 1 0,0 0 0,-23-3-1,23 5-179,-1 1 0,1 0-1,0 0 1,-22 5-1,32-5 126,0 0 0,1 1 0,-1 0 0,1-1-1,-1 1 1,1 0 0,-1 0 0,1 1 0,0-1-1,-1 0 1,1 1 0,0-1 0,0 1 0,0 0-1,0 0 1,0 0 0,0 0 0,1 0 0,-1 0-1,1 0 1,-1 0 0,1 1 0,0-1-1,0 1 1,0-1 0,0 1 0,0-1 0,0 1-1,0 5 1,1-7-60,0 0-1,0 0 1,0 0-1,0 0 1,0 0-1,0 0 0,0 0 1,1 0-1,-1 0 1,0 0-1,1 0 1,-1 0-1,0 0 1,1 0-1,-1 0 1,1 0-1,0 0 0,-1 0 1,1 0-1,0-1 1,-1 1-1,1 0 1,0-1-1,0 1 1,0 0-1,-1-1 1,1 1-1,1 0 1,20 9-6650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 9641,'0'0'15791,"-9"-2"-15738,6 1-38,0 1 0,-1-1 0,1 1-1,0 0 1,0 0 0,-1 0 0,1 0-1,0 0 1,0 1 0,-1-1 0,1 1-1,0 0 1,0 0 0,0 0-1,0 1 1,0-1 0,0 1 0,0-1-1,1 1 1,-1 0 0,1 0 0,-1 0-1,1 0 1,-5 6 0,4-6 47,0 1-1,0 0 1,0 0 0,0 1 0,1-1-1,-1 1 1,1-1 0,0 1 0,0 0 0,0 0-1,0 0 1,1 0 0,-2 6 0,3-9-81,1-1 0,-1 1 1,1 0-1,-1 0 0,1 0 1,0 0-1,-1-1 0,1 1 1,0 0-1,0 0 0,-1-1 1,1 1-1,0-1 0,0 1 1,0-1-1,0 1 0,0-1 1,0 1-1,0-1 0,0 0 1,0 0-1,0 1 0,0-1 1,1 0-1,36 6-540,-27-4 309,13 2-299,-12-3 29,0 0 0,0 1 0,0 1 1,0 0-1,0 0 0,-1 1 0,1 1 0,-1 0 0,0 1 0,17 11 0,-27-16 484,0-1-1,0 1 1,0 0-1,0 1 0,0-1 1,0 0-1,0 0 0,0 0 1,0 0-1,0 1 1,-1-1-1,1 0 0,0 1 1,-1-1-1,1 1 0,-1-1 1,0 1-1,0-1 1,1 1-1,-1-1 0,0 1 1,0-1-1,0 1 0,-1 1 1,0 0 143,0-1 0,0 0 0,0 1 1,0-1-1,-1 0 0,1 0 0,-1 0 0,1 0 1,-1 0-1,0-1 0,0 1 0,0 0 0,-3 1 1,-7 5 691,-1-1 1,0-1 0,-26 10 0,14-8-647,0-2 0,0 0 0,-1-1 1,0-2-1,-43 1 0,69-4-233,-21-3-3173,12-6-2442,7-6-6465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162 237 9737,'0'0'11536,"-10"-4"-10041,7 2-1438,0 0-1,-1 1 0,1-1 1,-1 1-1,1 0 0,-1 0 1,1 1-1,-1-1 0,0 1 1,0-1-1,1 1 0,-1 0 1,0 0-1,1 1 0,-1-1 1,0 1-1,1 0 1,-1 0-1,1 0 0,-1 1 1,1-1-1,-1 1 0,1-1 1,0 1-1,0 0 0,-5 5 1,3-3-56,1 0 0,-1 1 0,1-1 0,0 1 0,0 0 0,1 0 1,-1 0-1,1 1 0,1-1 0,-1 1 0,1 0 0,0 0 0,0 0 0,0 0 0,1 0 1,0 0-1,0 0 0,0 12 0,2-17 6,-1-1 0,0 1 1,1 0-1,-1-1 0,0 1 0,1-1 0,-1 1 1,1 0-1,-1-1 0,1 1 0,0-1 0,-1 1 1,1-1-1,-1 0 0,1 1 0,0-1 0,-1 1 1,1-1-1,0 0 0,-1 0 0,1 1 0,0-1 1,0 0-1,-1 0 0,1 0 0,0 0 0,0 0 1,-1 0-1,1 0 0,0 0 0,0 0 0,0-1 1,27-3 629,-13-4-449,0 0-1,-1-1 1,0-1-1,0 0 1,-1-1-1,0-1 1,-1 0-1,14-18 0,-13 15-111,0 1-1,-2-1 1,0-1-1,-1 0 0,0-1 1,-1 0-1,7-19 1,-16 79-1068,0-41 997,0 0 0,1 0 0,-1 0 1,0 0-1,1 0 0,0 0 1,-1 0-1,1 0 0,0 0 1,0 0-1,0 0 0,0-1 1,0 1-1,1 0 0,-1-1 1,0 1-1,1-1 0,-1 1 0,1-1 1,0 0-1,-1 0 0,1 1 1,0-1-1,0 0 0,0-1 1,-1 1-1,1 0 0,4 0 1,0 0 42,1-1 0,-1-1 1,0 1-1,0-1 1,0 0-1,0 0 1,0-1-1,0 0 1,0 0-1,0 0 0,-1-1 1,1 0-1,-1 0 1,0 0-1,0-1 1,0 0-1,0 0 1,0 0-1,-1 0 0,0-1 1,5-6-1,-2 3 60,-2 0 0,1 0 0,-1-1-1,0 1 1,-1-1 0,0 0-1,-1 0 1,1-1 0,-2 1 0,1-1-1,-2 1 1,3-20 0,-23 74-738,4 7 638,3 0 0,1 1 0,4 0 0,1 1 0,2 78 0,5-124-5,-1 1 0,1-1 0,0 0 0,1 0 0,0 0 0,0 0 0,1 0 0,0 0 0,1-1 0,-1 1 0,1-1 0,7 10 0,1-3-330,1 0 0,0-1 0,1 0 0,19 13 0,-71-41 1443,20-1-873,2 1 0,0-2 0,1 0 0,-23-33 0,30 38-251,1 1 0,0-1 1,1-1-1,0 1 0,1-1 0,1 0 0,0 0 0,0-1 0,-1-15 1,5 27-19,0 0 0,0 0 1,0 0-1,0 0 0,1 0 1,-1 1-1,1-1 0,-1 0 1,1 0-1,0 0 0,0 0 1,0 1-1,0-1 0,0 0 1,0 1-1,0-1 0,0 1 1,1-1-1,-1 1 1,0 0-1,1 0 0,0-1 1,-1 1-1,1 0 0,0 0 1,-1 1-1,1-1 0,0 0 1,0 0-1,2 0 0,9-3-634,1 1 0,-1 0 0,22-1-1,6-2-2698,12-9-2177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32 13229,'-8'20'6843,"0"16"-3347,-27 189-650,34-154-1901,1-71-939,0 0 1,-1 0-1,1 1 0,0-1 1,0 0-1,0 0 0,0 0 0,0 0 1,0 1-1,0-1 0,0 0 0,0 0 1,0 0-1,0 1 0,0-1 1,1 0-1,-1 0 0,0 0 0,0 0 1,0 1-1,0-1 0,0 0 1,0 0-1,0 0 0,0 0 0,0 1 1,1-1-1,-1 0 0,0 0 0,0 0 1,0 0-1,0 0 0,0 0 1,1 0-1,-1 1 0,0-1 0,0 0 1,0 0-1,0 0 0,1 0 0,-1 0 1,0 0-1,0 0 0,0 0 1,1 0-1,-1 0 0,0 0 0,0 0 1,0 0-1,1 0 0,-1 0 0,10-10 251,5-16-2,-11 12-232,0 1-1,-1-1 0,-1 1 1,0-1-1,-1 0 0,0-14 0,-1 21-104,0 0-1,-1 0 0,1 1 1,-1-1-1,-1 0 0,1 1 1,-1-1-1,0 1 1,-1-1-1,1 1 0,-1 0 1,0 0-1,-1 0 0,-5-7 1,2 12-1202,5 12 795,5 15 233,-1-22 246,0 1-1,0-1 1,0 1-1,0-1 0,1 1 1,0-1-1,0 0 1,0 0-1,0-1 1,0 1-1,1 0 1,0-1-1,0 0 1,0 0-1,0 0 1,0-1-1,0 1 1,1-1-1,-1 0 1,1 0-1,0-1 1,0 1-1,-1-1 1,1 0-1,0 0 1,8 0-1,-5-1 89,0 0 1,0 0-1,0-1 0,0 0 0,0 0 1,0-1-1,0 0 0,-1 0 0,1-1 1,-1 0-1,0 0 0,0-1 0,0 0 1,0 0-1,0 0 0,6-7 0,-3 1 34,-1 0 0,0-1-1,0 0 1,-1 0 0,0-1 0,8-19-1,-12 24-101,-1-1 0,0 1-1,0-1 1,-1 0 0,0 0-1,0 0 1,-1 0 0,0 0-1,0-1 1,-1 1 0,0 0-1,-2-12 1,-13 34-661,3 8 781,1 1 0,2 1 0,0 0 0,1 0 0,1 1 0,1 0 0,2 0 0,0 0 0,2 1 0,1 35 0,1-59-111,-1 1 0,1-1 0,1 1 1,-1-1-1,0 1 0,0-1 0,1 0 0,0 1 0,-1-1 0,1 1 0,0-1 0,0 0 0,0 0 0,1 0 0,-1 1 0,0-1 0,1 0 0,-1-1 0,1 1 0,0 0 0,3 3 0,-2-4 10,0 1-1,0-1 1,0 0-1,0 0 1,1 0 0,-1-1-1,0 1 1,0-1-1,1 1 1,-1-1-1,0 0 1,0-1-1,1 1 1,4-1-1,2-2 20,0 1 0,0-1-1,0-1 1,0 0 0,-1 0-1,1-1 1,-1 0 0,0-1 0,12-9-1,-13 7-40,0-1 0,0 1 0,-1-1 0,10-16 0,-14 21 10,0-1 0,-1 0-1,0 1 1,0-1-1,0 0 1,0 0 0,-1 0-1,0 0 1,0 0-1,0 0 1,-1-1 0,1-7-1,-2 12-20,1 1 0,0-1 0,0 1 0,-1-1 0,1 1 0,0-1 0,-1 1 0,1-1-1,-1 1 1,1-1 0,-1 1 0,1 0 0,-1-1 0,1 1 0,-1 0 0,1-1 0,-1 1 0,1 0 0,-1 0 0,1 0-1,-1-1 1,0 1 0,1 0 0,-1 0 0,1 0 0,-1 0 0,0 0 0,1 0 0,-1 0 0,1 0 0,-1 0 0,0 0 0,1 1-1,-1-1 1,1 0 0,-1 0 0,0 1 0,1-1 0,-1 0 0,0 1 0,-24 12-74,19-6 121,0 0 0,0 0 1,1 0-1,0 1 1,0-1-1,1 1 1,-5 13-1,8-19-64,1 0 1,-1 0-1,0-1 0,1 1 1,0 0-1,-1 0 0,1 0 1,0 0-1,0 0 0,0 0 0,0 0 1,0 0-1,0 0 0,1 0 1,-1 0-1,1-1 0,-1 1 1,1 0-1,0 0 0,0 0 0,0-1 1,-1 1-1,2 0 0,-1-1 1,0 1-1,0-1 0,0 1 1,1-1-1,-1 0 0,1 1 0,-1-1 1,1 0-1,0 0 0,-1 0 1,1 0-1,0 0 0,0-1 1,0 1-1,3 0 0,3 1-1068,0 0 0,0-1 0,0 0 0,0 0 0,10-2 0,-16 1 747,35 0-8765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5 13805,'0'0'10244,"-8"-2"-9117,2 1-1092,-1 0 0,1 1 0,0-1 1,-1 2-1,1-1 0,-1 1 0,1 0 0,0 0 0,0 1 1,0-1-1,0 2 0,0-1 0,0 1 0,0-1 1,0 1-1,1 1 0,0-1 0,0 1 0,0 0 1,0 1-1,-5 4 0,3-3-5,0 0 0,1 0 0,0 1 0,0 0 1,0 0-1,1 1 0,0-1 0,0 1 0,1 0 0,0 1 0,0-1 1,1 1-1,0-1 0,0 1 0,1 0 0,-1 15 0,3-22-40,0 0 0,0-1 0,0 1 0,0 0 0,1-1 0,-1 1 0,1-1 0,-1 1 0,1-1 0,0 1 0,-1-1 0,1 1 0,0-1 0,0 0 0,0 1 0,0-1 0,0 0 0,0 0 0,1 0 0,-1 1 0,0-1 0,3 1 0,1 0-145,-1 0 0,1 0 0,-1 0 0,1-1 0,0 1 0,0-1 0,8 0 0,6 1-863,0-2 1,0-1-1,21-3 0,20-10-3808,2-10-4318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7335,'0'0'14035,"9"3"-12968,-1-2-954,0 0-1,0 0 1,0-1-1,0 0 0,0-1 1,0 0-1,0 0 1,-1-1-1,1 0 1,0 0-1,-1-1 1,1 1-1,-1-2 0,12-6 1,-9 4-65,0 1 0,0-1 0,-1-1 0,0 0 0,0 0 0,-1-1 0,0 0 0,0-1 0,-1 1 1,0-1-1,6-12 0,-12 19-10,0 0 0,0 0 0,0 0 0,0 0 0,0 0 0,0-1 0,-1 1 0,1 0 0,-1-1 0,0 1 1,1 0-1,-1-5 0,-1 7-23,1-1 1,0 1 0,0-1 0,0 1 0,-1-1-1,1 1 1,0-1 0,0 1 0,-1-1 0,1 1-1,0 0 1,-1-1 0,1 1 0,-1 0 0,1-1-1,0 1 1,-1 0 0,1-1 0,-1 1 0,1 0-1,-1 0 1,1 0 0,-1-1 0,1 1 0,-1 0-1,1 0 1,-1 0 0,1 0 0,-1 0 0,1 0-1,-1 0 1,-1 0 0,-1 1-1,0 0 0,-1 0 0,1 0 1,0 0-1,-1 0 0,1 1 0,0 0 0,0-1 1,0 1-1,1 0 0,-1 1 0,0-1 0,1 0 0,-5 6 1,-1 1 80,1 0 0,0 0 0,0 1 0,1 0 0,0 0 0,1 1 0,0 0 0,1 0 0,0 0 0,1 0 1,0 0-1,-1 13 0,4-23-88,0-1 1,0 0 0,0 1 0,0-1 0,1 1-1,-1-1 1,0 0 0,0 1 0,0-1-1,0 1 1,1-1 0,-1 0 0,0 1-1,0-1 1,1 0 0,-1 1 0,0-1-1,0 0 1,1 1 0,-1-1 0,1 0-1,-1 0 1,0 0 0,1 1 0,-1-1-1,0 0 1,1 0 0,-1 0 0,1 0-1,-1 0 1,0 1 0,2-1 0,20-1 288,21-12 216,2-9-356,-34 15-250,1 0 0,-1 1 1,2 1-1,-1 0 0,0 1 1,1 0-1,0 1 0,19-2 0,-31 5 81,0 0-1,0 0 1,0 1 0,0-1-1,0 0 1,-1 1-1,1-1 1,0 1-1,0-1 1,0 1-1,-1-1 1,1 1-1,0-1 1,-1 1-1,1 0 1,0-1-1,-1 1 1,1 0-1,-1 0 1,1 0-1,-1-1 1,0 1-1,1 0 1,-1 0-1,0 0 1,1 0-1,-1 1 1,7 36 50,-1-8 140,-4-28-122,-1 1 0,1-1 0,0 0 0,0 1 0,0-1 0,0 0 0,0 0 0,0-1-1,0 1 1,1 0 0,-1-1 0,0 1 0,1-1 0,0 0 0,-1 0 0,1 0 0,0 0 0,-1 0 0,1-1 0,0 1 0,0-1 0,0 0 0,-1 1 0,1-1-1,0-1 1,0 1 0,0 0 0,0-1 0,-1 1 0,6-3 0,7 0 18,0-2 0,0 0 0,0 0-1,16-10 1,-15 7-155,-8 3-132,-1 1-1,1 0 1,0 0-1,0 1 1,0 0 0,1 1-1,-1-1 1,15 0-1,-22 3 200,-1 0-1,0 1 0,1-1 0,-1 0 0,1 1 0,-1-1 1,0 1-1,1-1 0,-1 1 0,0-1 0,0 1 0,1-1 0,-1 1 1,0-1-1,0 1 0,0-1 0,0 1 0,0-1 0,0 1 1,0-1-1,0 1 0,0-1 0,0 1 0,0-1 0,0 1 0,0 0 1,0-1-1,0 1 0,0-1 0,0 1 0,-1-1 0,1 1 1,0-1-1,0 1 0,-1 0 0,-7 19 69,1-7-150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11499,'0'0'9609,"0"8"-9257,-5 27 708,0 0 0,-3-1 0,-1 1-1,-15 38 1,13-41-785,8-22-163,-1 0 0,2 0 0,-1 1 0,1-1 0,1 1 0,0 0 0,1 19 0,0-29-109,0 0 1,0 0-1,1 1 0,-1-1 0,0 0 0,1 0 0,-1 0 0,1 0 0,-1 0 0,1 0 0,0 0 0,-1 0 0,1 0 0,0 0 0,0 0 0,0 0 0,0 0 0,-1 0 0,1-1 1,0 1-1,1 0 0,-1-1 0,0 1 0,1 0 0,1 0 25,1 0 0,-1-1 1,0 1-1,1-1 0,-1 1 1,0-1-1,1 0 0,5-1 0,1 0 58,-1-1-1,1 0 1,-1-1-1,0 0 0,13-6 1,18-17 61,-32 20-142,0 1-1,0-1 0,0 2 0,1-1 1,0 1-1,0 0 0,11-3 0,-19 7-16,0 1 0,-1-1-1,1 0 1,0 0 0,-1 1-1,1-1 1,0 0-1,-1 1 1,1-1 0,-1 0-1,1 1 1,-1-1 0,1 1-1,-1-1 1,1 1 0,-1-1-1,1 1 1,-1-1-1,1 1 1,-1 0 0,0-1-1,1 1 1,-1 0 0,0-1-1,0 1 1,0 0 0,1-1-1,-1 1 1,0 0-1,0-1 1,0 1 0,0 0-1,0-1 1,0 1 0,0 0-1,-1 1 1,0 29-71,1-30 74,-1 8-124,-1 1 0,1-1 0,-2 0 0,1 0 0,-1 0 0,-1 0 0,1 0 1,-11 15-1,13-23 304,16-26 1169,-9 18-1316,1 1 0,-1 0 1,1 0-1,1 0 0,-1 1 1,1 0-1,0 1 1,0-1-1,1 2 0,10-5 1,8 1-163,0 0 0,29-2 0,20-5-3112,-75 14 3029,0 0-1,0 0 0,-1-1 1,1 1-1,0 0 1,0 0-1,0-1 0,0 1 1,-1 0-1,1-1 1,0 1-1,0-1 0,-1 1 1,1-1-1,0 1 1,-1-1-1,1 0 0,0 1 1,-1-1-1,1 0 0,-1 1 1,1-1-1,-1 0 1,0 0-1,1 1 0,-1-1 1,0 0-1,1 0 1,-1 0-1,0 0 0,0 1 1,0-1-1,0 0 1,0 0-1,0 0 0,0 0 1,0 0-1,0 0 0,-5-12-5602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13837,'0'0'5477,"58"-22"-3715,-24 19-1442,2 3-288,4 0-384,7 0-1506,1 0-2818,4 0-4741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65 14798,'-11'3'2562,"-12"2"-891,0 2-1,-30 13 0,47-18-1461,0 0 0,0 1 1,0 0-1,1 0 0,-1 1 0,1 0 1,0 0-1,0 0 0,0 0 1,0 1-1,1-1 0,0 1 0,0 1 1,0-1-1,1 0 0,-4 8 1,7-12-203,-1-1 0,1 1 1,0 0-1,0-1 0,0 1 1,0 0-1,0 0 0,1-1 1,-1 1-1,0 0 0,0-1 1,0 1-1,1 0 0,-1-1 1,0 1-1,1-1 0,-1 1 1,0 0-1,1-1 0,-1 1 1,1-1-1,-1 1 0,1-1 1,-1 1-1,1-1 0,-1 1 1,1-1-1,-1 0 0,1 1 1,0-1-1,-1 0 0,1 0 1,0 1-1,-1-1 0,1 0 1,0 0-1,-1 0 0,1 0 1,0 0-1,-1 0 0,1 0 1,0 0-1,0 0 0,-1 0 1,1 0-1,1-1 0,35-2 561,-24-2-436,0 1 0,-1-1-1,0-1 1,0-1 0,-1 1-1,1-2 1,-1 0 0,14-12-1,-4 1 220,-1-1 0,35-44-1,-39 46-300,-28 44-662,-2 2 80,-6 35-775,17-26-1339,3-36 2239,0 0 1,0 1-1,0-1 1,1 1 0,-1-1-1,0 0 1,1 1-1,0-1 1,-1 0-1,1 0 1,-1 1 0,1-1-1,0 0 1,0 0-1,0 0 1,0 0 0,0 0-1,1 1 1,16 5-10009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16560,'0'0'3475,"-1"8"-3224,-7 43 1242,-3-1 1,-3 0-1,-24 61 1,38-110-1482,-3 5 88,1 0 1,-1 0-1,1 0 1,1 0-1,-1 0 0,1 0 1,0 1-1,1-1 0,-1 0 1,1 1-1,2 8 1,-1-14-82,0 0 0,0 0 1,0 0-1,0 0 1,1-1-1,-1 1 0,0 0 1,1-1-1,-1 1 0,1-1 1,-1 1-1,1-1 1,-1 0-1,1 0 0,-1 1 1,1-1-1,-1 0 0,1 0 1,-1 0-1,1-1 1,1 1-1,34-5 468,20-11-199,-46 12-338,1 0-1,0 1 1,0 0 0,0 1-1,0 0 1,19 0-1,-30 2 28,1 1 0,0-1-1,0 1 1,0-1-1,-1 1 1,1 0-1,0-1 1,-1 1-1,1 0 1,-1 0-1,1 0 1,-1 0 0,1 0-1,-1 1 1,0-1-1,1 0 1,-1 1-1,0-1 1,0 1-1,0-1 1,0 1 0,0-1-1,-1 1 1,1 0-1,0 0 1,-1-1-1,1 1 1,-1 0-1,0 0 1,1-1-1,-1 1 1,0 0 0,0 0-1,0 0 1,-1 2-1,1 0 25,0 1 0,0-1 1,-1 1-1,0-1 0,1 1 0,-2-1 0,1 0 0,0 1 0,-1-1 0,0 0 1,0 0-1,0 0 0,-1 0 0,-2 3 0,-5 1 195,0 0 0,-1-1 0,1-1 0,-2 0 0,1 0 0,0-1 0,-1 0 0,0-1 0,0-1 0,-1 0 0,1 0 0,-1-1 1,1-1-1,-1 0 0,0-1 0,1 0 0,-22-4 0,31 3-220,0 0 1,0 0 0,0 0-1,1 0 1,-1-1-1,1 1 1,-1-1 0,1 0-1,0 0 1,-1 0-1,1 0 1,0 0 0,0 0-1,1-1 1,-1 1 0,-2-5-1,3 6-172,0-1-1,1 1 1,-1-1-1,1 1 1,-1-1-1,1 1 1,-1-1-1,1 1 1,0-1 0,0 1-1,0-1 1,0 0-1,0-2 1,0 3-120,1 0 0,-1 0 0,0 0 0,1 0 0,-1 0 0,1 0 0,-1 0 0,1 0 0,0 1 0,-1-1 0,1 0 0,0 0 0,0 1 0,-1-1 0,1 0 0,0 1 0,0-1 0,0 1 0,0-1 0,0 1 0,0-1 0,1 0 1,17-3-5915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66 11787,'0'0'2029,"1"-9"1345,3-2-2012,0-10 154,-3-3 3800,-1 23-4045,0 42-444,-6-2-394,-2 0 1,-23 70-1,1-5 237,15-53-442,10-36-140,0 0-1,1 1 1,1 0 0,-3 30 0,6-46-82,0 0-1,0 0 1,0 0 0,0 0-1,0 1 1,0-1 0,0 0-1,0 0 1,0 0-1,0 0 1,0 0 0,0 0-1,0 0 1,0 1-1,0-1 1,0 0 0,0 0-1,0 0 1,0 0 0,0 0-1,0 0 1,0 0-1,0 0 1,0 0 0,0 1-1,1-1 1,-1 0 0,0 0-1,0 0 1,0 0-1,0 0 1,0 0 0,0 0-1,0 0 1,0 0 0,0 0-1,1 0 1,-1 0-1,0 0 1,0 0 0,0 0-1,0 0 1,0 0-1,0 0 1,0 0 0,1 0-1,-1 0 1,0 0 0,0 0-1,0 0 1,0 0-1,0 0 1,0 0 0,0 0-1,0 0 1,1 0 0,-1 0-1,0 0 1,0 0-1,0 0 1,0 0 0,0 0-1,9-9 242,7-12 44,-6 1-237,-2 0 0,0-1 0,-1 0 0,-1 0 0,-1-1 0,3-34 0,-4-3-240,-5-71-1,-4 105-20,5 24 196,0 1 0,0 0 0,-1 0 0,1 0 1,0 0-1,0 0 0,-1 0 0,1 0 0,0 0 0,0 0 0,-1-1 0,1 1 1,0 0-1,-1 0 0,1 0 0,0 1 0,0-1 0,-1 0 0,1 0 0,0 0 0,-1 0 1,1 0-1,0 0 0,0 0 0,-1 0 0,1 0 0,0 1 0,0-1 0,0 0 1,-1 0-1,1 0 0,0 0 0,0 1 0,0-1 0,-1 0 0,1 0 0,0 1 1,0-1-1,0 0 0,0 0 0,0 1 0,-20 41-510,9-9 433,-50 185 64,60-215 30,1-1-1,-1 1 1,1-1 0,-1 1 0,1 0 0,0-1-1,0 1 1,0 0 0,1-1 0,-1 1 0,2 4-1,-2-7 4,0 0 0,0 1 0,1-1 0,-1 1 0,0-1 0,1 0 0,-1 1 0,0-1 0,1 0 0,-1 1-1,0-1 1,1 0 0,-1 0 0,1 1 0,-1-1 0,1 0 0,-1 0 0,1 0 0,-1 0 0,1 0 0,-1 1 0,1-1 0,-1 0-1,1 0 1,-1 0 0,0 0 0,1 0 0,-1-1 0,1 1 0,-1 0 0,1 0 0,-1 0 0,1 0 0,-1 0 0,1-1-1,4-2 61,1 0-1,-1 0 0,-1 0 0,1-1 0,0 0 0,-1 0 0,0 0 0,5-7 0,0 0-35,-1-1 0,0 0-1,0-1 1,-1 1-1,-1-1 1,0-1-1,-1 1 1,0-1 0,5-28-1,-5 2-55,-1-1 0,-3-50 0,-25 179-954,-1-2 923,9-32 155,-13 72 1,28-122-383,-1 41 914,9-28-2541,-6-16 1527,-1-1 0,1 1-1,0 0 1,0-1 0,0 1 0,0-1-1,0 1 1,0-1 0,0 0 0,0 1-1,0-1 1,0 0 0,0 1 0,0-1-1,0 0 1,0 0 0,1 0 0,4 0-6874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14478,'0'0'7847,"-21"55"-6598,26-42-288,11-2-416,8-5-225,3-1-192,2-5 0,5 0-64,-9 0-1345,2-9-641,-4-4-736,-5 0-705,-3 0-1346,-8 4-416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12043,'-3'53'10596,"-5"17"-7953,-7 88-1655,14-157-968,1 0 0,0 0 0,0 0 0,0 1 0,0-1 1,0 0-1,0 0 0,0 0 0,0 1 0,0-1 0,1 0 0,-1 0 0,0 0 0,1 0 0,-1 0 0,1 0 0,-1 0 0,1 0 0,0 0 0,-1 0 0,1 0 0,0 0 0,0 0 0,0 0 0,0 0 1,1 0-1,1 0 10,0 0 0,-1-1 1,1 0-1,0 1 0,0-1 1,0 0-1,0 0 1,0-1-1,0 1 0,3-2 1,37-7 186,-35 6-228,1 1-1,-1 0 1,1 0-1,0 1 1,0 0 0,-1 0-1,12 2 1,-17-1-4,-1 1 0,1 0 0,-1 0-1,1 0 1,-1 0 0,0 0 0,1 1 0,-1-1 0,0 1 0,0-1 0,0 1 0,0 0 0,-1 0 0,1 0 0,0 0 0,-1 0 0,1 0 0,-1 0 0,0 0 0,0 1 0,1-1-1,-2 1 1,1-1 0,0 0 0,0 1 0,-1 0 0,1-1 0,-1 1 0,0 4 0,1-2 31,0-1 0,-1 0 0,0 1 0,1-1-1,-2 1 1,1-1 0,0 1 0,-1-1 0,0 0 0,0 1 0,0-1 0,0 0 0,-1 0-1,0 0 1,0 0 0,0 0 0,0 0 0,0 0 0,-1-1 0,0 1 0,0-1 0,-5 5-1,2-4 168,0 0-1,0 0 0,-1-1 0,1 0 0,-1 0 0,0-1 0,0 0 0,0 0 0,0-1 0,0 0 1,0 0-1,-1 0 0,-8-1 0,13 0-122,-14 0 230,0 0 1,-1-1-1,-21-5 1,36 6-310,0 0 0,0-1 0,0 0 0,0 1 0,0-1 1,1 0-1,-1-1 0,0 1 0,1 0 0,-1-1 0,1 1 0,-1-1 1,1 0-1,-1 0 0,1 0 0,0 0 0,0 0 0,0-1 0,0 1 1,1 0-1,-1-1 0,1 1 0,-1-1 0,1 0 0,0 0 0,0 1 1,-1-5-1,2 5-146,0 1-1,0-1 1,1 1 0,-1-1 0,0 1 0,1 0 0,-1-1-1,1 1 1,-1-1 0,1 1 0,0 0 0,-1 0-1,1-1 1,0 1 0,0 0 0,0 0 0,0 0 0,0 0-1,0 0 1,0 0 0,0 0 0,1 0 0,-1 0 0,0 1-1,0-1 1,1 0 0,-1 1 0,1-1 0,-1 1-1,2-1 1,53-11-5318,-38 9 2655,16-5-3823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31 17360,'0'0'1671,"-13"-2"716,12 2-2355,-17-3 576,-2 1 0,1 1-1,-33 1 1,46 1-579,0-1 0,0 1 0,0 1 0,0-1-1,0 1 1,0 0 0,0 0 0,1 0 0,-1 1-1,1 0 1,0 0 0,-1 1 0,1-1-1,1 1 1,-1 0 0,1 1 0,-1-1 0,-4 7-1,8-10-4,0 1 0,0-1-1,0 1 1,0-1 0,0 1-1,0-1 1,1 1-1,-1 0 1,0-1 0,1 1-1,-1 0 1,1 0 0,0-1-1,0 1 1,-1 2 0,2-3-6,-1-1 0,0 1 0,0-1 1,1 1-1,-1-1 0,0 1 1,1-1-1,-1 0 0,1 1 1,-1-1-1,1 1 0,-1-1 1,0 0-1,1 1 0,-1-1 1,1 0-1,0 0 0,-1 1 1,1-1-1,-1 0 0,1 0 0,-1 0 1,1 0-1,-1 0 0,1 0 1,0 0-1,-1 0 0,1 0 1,0 0-1,6-1 66,-1 0 0,1 0 0,-1-1 0,1 0 0,-1 0 0,11-5 1,58-36 39,-49 27-90,43-20 0,-69 36-37,1-1 1,0 1 0,0-1-1,-1 1 1,1-1 0,0 1-1,0 0 1,-1-1 0,1 1-1,0 0 1,0 0 0,0-1-1,0 1 1,-1 0-1,1 0 1,0 0 0,0 0-1,0 0 1,0 0 0,0 0-1,-1 1 1,1-1 0,0 0-1,0 0 1,0 1 0,-1-1-1,1 0 1,0 1 0,0-1-1,-1 1 1,1-1-1,0 1 1,-1-1 0,1 1-1,0 0 1,0 0 0,1 31-101,-3-17 111,-9 115 1007,9-130-990,1 1 1,0-1 0,0 0 0,0 1 0,0-1 0,0 0 0,0 1-1,0-1 1,1 0 0,-1 1 0,0-1 0,0 0 0,0 0 0,0 1 0,0-1-1,0 0 1,0 0 0,1 1 0,-1-1 0,0 0 0,0 0 0,0 1-1,1-1 1,-1 0 0,0 0 0,0 0 0,1 1 0,-1-1 0,0 0 0,0 0-1,1 0 1,-1 0 0,0 0 0,1 1 0,-1-1 0,0 0 0,1 0-1,-1 0 1,0 0 0,1 0 0,16-6 595,13-16 46,11-23-345,-32 34-290,0 1-1,0 0 1,1 0 0,1 1 0,-1 0 0,22-13 0,-32 22-42,1 0 0,-1 0 1,0-1-1,1 1 0,-1 0 0,1 0 1,-1 0-1,1 0 0,-1-1 0,0 1 1,1 0-1,-1 0 0,1 0 0,-1 0 1,1 0-1,-1 0 0,1 0 0,-1 0 1,1 0-1,-1 1 0,1-1 0,-1 0 1,0 0-1,1 0 0,-1 0 0,1 1 1,-1-1-1,1 0 0,-1 0 0,0 1 1,1-1-1,-1 0 0,0 1 0,1-1 1,-1 0-1,0 1 0,1-1 0,-1 1 1,0-1-1,0 0 0,1 2 0,2 27-101,-12 37 146,8-62-51,-7 23 0,9-27 15,-1 0 1,0 0-1,0-1 0,0 1 1,0 0-1,0 0 0,0 0 1,0 0-1,0 0 0,1 0 1,-1-1-1,0 1 0,0 0 1,0 0-1,0 0 0,0 0 1,1 0-1,-1 0 0,0 0 1,0 0-1,0 0 0,0 0 1,1 0-1,-1 0 0,0 0 0,0 0 1,0 0-1,0 0 0,1 0 1,-1 0-1,0 0 0,0 0 1,0 0-1,0 0 0,1 0 1,-1 0-1,0 0 0,0 0 1,0 0-1,0 0 0,0 0 1,1 0-1,-1 1 0,0-1 1,0 0-1,0 0 0,0 0 1,0 0-1,0 0 0,0 1 1,1-1-1,-1 0 0,0 0 1,0 0-1,0 0 0,0 0 0,0 1 1,0-1-1,0 0 0,0 0 1,0 0-1,0 0 0,0 1 1,0-1-1,0 0 0,0 0 1,0 1-1,10-9-545,14-25-5263,-14 14-287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9897,'0'0'11729,"6"11"-10987,-3-6-635,0 1 1,0 0-1,0 0 1,-1 0-1,0 0 1,0 0-1,-1 0 1,1 1-1,-1-1 1,-1 1-1,1-1 1,-1 1-1,0-1 1,-2 12-1,-33 115 1215,-6 30 1408,40-163-2703,1 1 0,0 0 1,-1 0-1,1 0 0,0 0 0,0 1 0,-1-1 1,1 0-1,0 0 0,0 0 0,0 0 1,0 0-1,0 0 0,0 0 0,1 0 1,-1 0-1,0 0 0,1 0 0,-1 0 0,0 0 1,1 0-1,-1 0 0,1 0 0,-1 0 1,1 0-1,0-1 0,-1 1 0,1 0 0,0 0 1,0-1-1,-1 1 0,1 0 0,0-1 1,0 1-1,0-1 0,0 1 0,0-1 1,0 1-1,0-1 0,0 0 0,0 1 0,0-1 1,0 0-1,0 0 0,0 0 0,0 0 1,0 0-1,0 0 0,0 0 0,0 0 0,2-1 1,3 0 118,-1-1 0,1 1 0,-1-1 0,1-1 0,-1 1 0,1-1 0,8-6 0,22-20-55,-2-1 1,0-2 0,-3-1-1,0-1 1,49-76-1,-78 108-720,2-8-179,-6 8-2545,-3 1-3489,-11 1-2121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6951,'0'0'8263,"0"59"-5156,6-34 160,6-1-1601,8-1-225,-5-1-1024,4-2-353,-4-5-1217,-1-4-2851,-1-4-6854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13293,'0'0'7393,"9"-5"-6619,30-15-90,-38 19-672,0 1 0,1-1 1,-1 0-1,0 1 1,1-1-1,-1 1 1,1 0-1,-1-1 0,0 1 1,1 0-1,-1 0 1,1 0-1,-1 0 1,1 0-1,-1 0 0,1 0 1,-1 1-1,0-1 1,1 0-1,-1 1 1,1-1-1,-1 1 0,0 0 1,0-1-1,1 1 1,-1 0-1,0 0 1,0 0-1,0 0 0,0 0 1,0 0-1,0 0 1,0 0-1,0 0 1,0 0-1,0 1 0,-1-1 1,1 0-1,-1 0 1,1 1-1,-1-1 1,1 1-1,-1-1 0,0 0 1,1 1-1,-1-1 1,0 1-1,0-1 1,0 3-1,1 7 4,-1 0-1,0 0 1,-1 0-1,-4 19 1,1-11 24,-2 1-1,-12 26 1,12-33 33,1 0 0,0 1 0,1-1 0,0 1 0,1 0 0,-2 28 0,5-41-56,0 0 0,0 0 0,0 0 1,0 0-1,1 0 0,-1 0 0,0 0 1,1 0-1,-1 0 0,1 0 0,-1 0 0,1 0 1,-1 0-1,1 0 0,0-1 0,0 1 0,-1 0 1,1 0-1,0-1 0,0 1 0,0 0 0,-1-1 1,1 1-1,0-1 0,0 1 0,0-1 0,0 1 1,0-1-1,0 0 0,0 1 0,1-1 0,-1 0 1,0 0-1,0 0 0,0 0 0,0 0 0,0 0 1,0 0-1,0 0 0,0 0 0,0-1 0,0 1 1,0 0-1,2-2 0,5 0 204,0 0 0,0 0 0,0-1 0,13-7 0,1-3-25,-1 0 1,-1-1-1,0-1 1,-1 0-1,0-2 1,-1 0-1,-1-2 1,-1 1-1,24-38 1,-45 69-269,0-1 0,1 1 1,0-1-1,1 1 0,1 0 1,0 1-1,1-1 1,0 0-1,1 0 0,0 1 1,4 17-1,-4-29 77,1-1 1,-1 1-1,1 0 0,0-1 0,0 1 1,0-1-1,0 1 0,0-1 0,0 1 1,0-1-1,0 0 0,1 1 1,-1-1-1,1 0 0,-1 0 0,1 0 1,-1 0-1,1 0 0,-1 0 0,1-1 1,0 1-1,-1 0 0,1-1 1,0 1-1,0-1 0,0 0 0,-1 0 1,1 1-1,0-1 0,0 0 0,0-1 1,-1 1-1,1 0 0,3-1 1,0 0 90,-1-1 1,1 1 0,-1-1-1,1 1 1,-1-1 0,0-1-1,0 1 1,0-1 0,0 1-1,-1-1 1,1 0 0,4-6-1,0-1 131,0-1 0,-1-1 0,0 1 0,-1-1 0,7-22 0,-10 27-135,-1 1 0,0-1 0,0 1 0,-1-1 0,0 0 0,0 1-1,-1-1 1,0 0 0,0 0 0,-1 1 0,1-1 0,-1 0-1,-3-8 1,3 14-95,1-1 0,-1 1 0,0-1 0,0 1 0,0 0 0,-1-1 0,1 1 0,0 0 0,0 0 0,-1 0 0,1 0 0,0 0 0,-1 0 0,1 0 0,-1 0 0,0 0 0,1 1 0,-1-1 0,0 1 0,1-1 0,-1 1 0,0 0 0,1 0 0,-1 0 0,0 0 0,0 0 0,1 0 0,-1 0 0,0 0 0,1 1 0,-1-1 0,0 0 0,1 1 0,-1 0 0,0-1 0,1 1 0,-1 0 0,1 0 0,-1 0 0,1 0 0,0 0 0,-1 0 0,1 0 0,0 1 0,0-1 0,0 0 0,0 1 0,0-1 0,0 1 0,0-1 0,0 1 0,1-1 0,-1 1 0,0 2 0,0-1-161,0 0 1,0 1 0,1-1-1,-1 0 1,1 1-1,0-1 1,0 0 0,0 1-1,1-1 1,-1 0-1,1 1 1,-1-1 0,1 0-1,0 0 1,1 0 0,-1 1-1,0-1 1,1 0-1,0-1 1,0 1 0,2 3-1,-2-4-376,1 0-1,-1 0 1,0 0-1,1 0 1,0-1-1,-1 1 1,1-1-1,0 0 1,0 0-1,0 0 1,0 0-1,0 0 1,0 0-1,6 0 1,11-1-5583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17873,'0'0'8328,"-29"50"-7015,23-31-448,6 2-577,0-3-224,0-1-32,4-4-192,3 2-961,-1-4-737,-1 0-1249,4-5-1249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16688,'0'0'3213,"-5"12"-2204,-5 17-480,1 1-1,1 0 1,2 0-1,1 1 1,-2 47-1,7-67-264,-1-4-118,1 1 0,0-1 0,1 1 0,0-1 0,0 0 0,0 1 0,3 6 0,-3-13-129,-1 0-1,1 0 0,-1 0 0,1 0 0,0 0 0,-1 0 0,1 0 0,0 0 0,0 0 0,-1-1 0,1 1 0,0 0 0,0 0 1,0-1-1,0 1 0,0-1 0,0 1 0,0-1 0,0 1 0,2-1 0,0 1-5,0-1-1,-1 0 1,1-1-1,-1 1 1,1 0-1,0-1 0,-1 1 1,1-1-1,-1 0 1,1 0-1,-1 0 1,0 0-1,3-2 1,5-3-159,-1-1 0,0 0 1,-1 0-1,1 0 0,-1-1 0,-1-1 0,0 1 1,0-1-1,-1-1 0,0 1 0,7-15 0,2-7-495,-1-1-1,13-46 0,-16 30 1097,-11 48-431,0 0 0,0 0 0,0 0-1,0 0 1,0 0 0,0 0 0,0 1 0,0-1 0,0 0 0,0 0 0,0 0-1,0 0 1,-1 0 0,1 0 0,0 0 0,0 0 0,0 0 0,0 0-1,0 0 1,0 0 0,0 0 0,0 0 0,0 0 0,-1 0 0,1 0 0,0 0-1,0 0 1,0 0 0,0 0 0,0 0 0,0 0 0,0 0 0,0 0 0,0 0-1,0 0 1,-1 0 0,1 0 0,0 0 0,0 0 0,0 0 0,-12 27 379,1 0-277,1 1 0,1 0 0,2 0 0,0 0 0,2 1 0,2 0 0,0 0 0,2 47 0,2-73-126,0 0 0,0 0 0,0 0 1,0 0-1,1 0 0,-1 0 0,1 0 0,-1-1 0,1 1 1,0-1-1,0 1 0,3 2 0,14 5-1576,-18-9 1344,-1-1 1,1 0-1,0 0 0,0 0 1,0 0-1,0 0 0,0-1 1,0 1-1,0 0 0,0 0 1,0 0-1,-1-1 0,1 1 1,0-1-1,0 1 0,0-1 1,-1 1-1,1-1 0,0 1 1,0-1-1,0 0 0,7-14-4890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15855,'0'0'7239,"51"24"-9577,-23-24-4613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206 129 10282,'0'-2'446,"1"0"1,-1-1 0,0 1-1,0 0 1,0 0 0,0 0-1,0-1 1,0 1 0,0 0 0,-1 0-1,1 0 1,-1 0 0,0-1-1,1 1 1,-1 0 0,0 0-1,0 1 1,0-1 0,-1 0-1,1 0 1,0 0 0,-1 1-1,1-1 1,-4-2 0,2 2-304,0 1 0,-1 0-1,1 0 1,0 0 0,0 1 0,-1-1 0,1 1 0,0 0 0,-1 0 0,1 0 0,0 0 0,-1 0 0,1 1 0,0 0 0,0-1 0,-7 4 0,3-1-135,-1 1 0,1 0 1,0 0-1,0 1 0,0 0 1,1 0-1,0 1 1,0 0-1,0 0 0,1 0 1,0 1-1,0-1 0,0 1 1,-6 14-1,7-14 60,0 1 0,1-1 0,0 1 0,0-1 0,0 1 0,1 0-1,0 0 1,1 1 0,0-1 0,0 0 0,1 0 0,0 1 0,0-1 0,1 0 0,2 9-1,-2-15-43,0 0 0,0 0-1,0 0 1,1 0-1,-1 0 1,1 0-1,-1 0 1,1 0-1,0-1 1,0 1 0,0-1-1,0 1 1,0-1-1,0 0 1,0 0-1,0 0 1,1 0-1,-1 0 1,0 0 0,1-1-1,-1 1 1,0-1-1,1 0 1,-1 0-1,1 1 1,-1-1-1,1-1 1,2 1 0,3-1 102,0 1 0,1-1 0,-1-1 0,0 0 0,0 0 0,0 0 1,10-5-1,-6 1 18,-1-1 1,1 0 0,-1-1 0,0 0-1,-1-1 1,16-16 0,-22 20-103,0 1 1,0-1-1,0 0 1,-1 0-1,0 0 1,0 0-1,0-1 1,-1 1-1,0-1 0,0 1 1,0-1-1,-1 0 1,1 0-1,-1 0 1,-1 0-1,1 0 1,-1-9-1,-2 12-257,1 1-1,0 0 1,-1 0-1,1-1 1,-1 1-1,0 0 1,0 0-1,0 0 1,0 1-1,0-1 0,0 0 1,0 1-1,0-1 1,-1 1-1,1 0 1,-1 0-1,1 0 1,-1 0-1,1 0 1,-1 0-1,1 1 1,-1 0-1,0-1 0,1 1 1,-5 0-1,5-1 6,0 1 0,0 0 0,0-1-1,0 1 1,-1 0 0,1 0-1,0 0 1,0 0 0,0 0 0,0 1-1,0-1 1,0 1 0,0-1 0,0 1-1,0 0 1,0 0 0,0 0-1,0 0 1,0 0 0,1 0 0,-1 0-1,0 0 1,1 1 0,-1-1-1,1 1 1,-1-1 0,1 1 0,0 0-1,0 0 1,0-1 0,0 1 0,0 0-1,-1 3 1,2-4 92,-1-1 1,1 1-1,0-1 0,0 0 0,0 1 1,0-1-1,0 1 0,0-1 1,0 1-1,0-1 0,0 0 0,0 1 1,1-1-1,-1 1 0,0-1 1,0 0-1,0 1 0,0-1 0,1 1 1,-1-1-1,0 0 0,0 1 1,1-1-1,-1 0 0,0 1 0,0-1 1,1 0-1,-1 0 0,0 1 1,1-1-1,-1 0 0,0 0 0,1 0 1,-1 1-1,1-1 0,-1 0 1,0 0-1,1 0 0,-1 0 0,1 0 1,22-5-45,20-19 2908,-27 12-2013,1 2 1,-1 0-1,2 1 0,-1 1 1,1 0-1,1 2 1,-1 0-1,1 1 1,0 0-1,0 2 0,1 0 1,36 1-1,-55 2-676,0 0 0,1 0 0,-1 1 1,1-1-1,-1 0 0,0 1 0,1-1 0,-1 1 0,0 0 0,0-1 0,0 1 0,1 0 0,-1 0 1,0 0-1,0 0 0,0 0 0,0 0 0,0 0 0,0 0 0,-1 0 0,1 0 0,1 3 0,0-1 81,-1 1 0,0 0-1,0 0 1,0 0 0,-1 0-1,1 0 1,-1-1 0,0 7 0,0 3 222,-2 0 1,0 0 0,0 0 0,-5 14-1,2-10-129,1-1 0,0 1-1,1-1 1,-1 28-1,4-43-222,0 0-1,1 0 1,-1 0 0,0 0-1,0-1 1,1 1-1,-1 0 1,1 0-1,-1 0 1,1 0-1,-1-1 1,1 1-1,-1 0 1,1 0-1,0-1 1,-1 1-1,1 0 1,0-1 0,-1 1-1,1-1 1,0 1-1,0-1 1,0 0-1,0 1 1,0-1-1,-1 0 1,1 1-1,0-1 1,0 0-1,0 0 1,0 0 0,0 0-1,0 0 1,0 0-1,0 0 1,0 0-1,0 0 1,0 0-1,0 0 1,-1-1-1,1 1 1,1-1-1,3 0 30,-1 0 0,0 0 0,0 0 0,0-1 0,0 1 0,0-1 0,0 0 0,6-5 0,-1-1 9,0-2-1,0 1 1,-1-1 0,0-1-1,-1 1 1,0-1 0,7-15-1,-11 19-22,0-1 0,0 1-1,0-1 1,-1 1 0,0-1 0,-1 0-1,0 0 1,0 0 0,0 1-1,-1-1 1,-1 0 0,1 0 0,-3-9-1,3 16-23,0 0 0,0 1 0,0-1 0,0 1 0,0-1-1,0 1 1,0-1 0,-1 1 0,1-1 0,0 1 0,0-1 0,-1 1-1,1-1 1,0 1 0,-1-1 0,1 1 0,0 0 0,-1-1 0,1 1-1,-1-1 1,1 1 0,0 0 0,-1-1 0,1 1 0,-1 0 0,1 0-1,-1 0 1,1-1 0,-1 1 0,0 0 0,1 0 0,-1 0 0,1 0-1,-1 0 1,1 0 0,-1 0 0,1 0 0,-1 0 0,1 0 0,-1 0-1,0 0 1,1 0 0,-1 1 0,0-1-7,0 1 0,0-1 0,0 1 0,0-1 0,0 1 0,0 0 0,0 0 0,1-1 0,-1 1 0,0 0 0,0 0 0,1 0 0,-1 0 0,1 0 0,-1 0 0,1 0 0,-1 0 0,1 0 0,-1 0 0,1 2-1,-1-1 10,1 1-1,0 0 1,-1-1-1,1 1 1,0 0-1,0-1 0,1 1 1,-1 0-1,0-1 1,1 1-1,0-1 0,0 1 1,0 0-1,0-1 1,0 0-1,0 1 1,0-1-1,1 0 0,-1 1 1,1-1-1,0 0 1,2 2-1,0-1 6,0 0 0,0-1 0,1 1 1,-1-1-1,1 0 0,-1 0 0,1 0 0,0-1 0,0 1 0,0-1 0,6 0 1,4 1 12,1-2 0,0 0 1,0 0-1,-1-2 1,1 0-1,29-7 0,-30 4-8,-1 0 0,-1-1 0,1 0 0,-1-1 0,15-9 0,-24 13-5,-1 0-1,1 1 0,0-1 0,-1 0 1,0-1-1,1 1 0,-1-1 0,-1 1 1,1-1-1,0 0 0,-1 0 0,0 0 1,0 0-1,0 0 0,0-1 0,-1 1 1,0-1-1,0 1 0,0-1 0,0-5 0,-1 9-7,0 0 0,0 0 0,0 0 0,-1 0 0,1 0 0,0 0 0,-1 0-1,1 1 1,-1-1 0,1 0 0,-1 0 0,0 0 0,1 1 0,-1-1 0,0 0-1,1 1 1,-1-1 0,0 0 0,0 1 0,1-1 0,-1 1 0,0-1-1,0 1 1,0 0 0,0-1 0,0 1 0,0 0 0,0-1 0,0 1 0,0 0-1,0 0 1,0 0 0,0 0 0,0 0 0,0 0 0,0 0 0,0 1 0,0-1-1,0 0 1,1 0 0,-1 1 0,0-1 0,0 1 0,-1 0 0,-4 0-22,1 1 0,0 0 1,-1 0-1,1 0 0,0 0 1,-8 7-1,-5 6 1,1 1 0,-23 27 1,35-36 48,-1 0 1,1 0-1,0 1 1,1-1 0,-1 1-1,2 1 1,-1-1-1,1 0 1,-3 15-1,6-21-23,0-1-1,0 0 1,0 0-1,0 0 1,0 0-1,0 0 1,1 0-1,-1 0 1,1 0-1,-1 0 1,0 0-1,1 0 1,0 0-1,-1 0 1,1 0-1,0 0 1,-1 0-1,1 0 1,0 0-1,0-1 1,0 1-1,0 0 1,0-1-1,0 1 1,0-1-1,0 1 1,0-1-1,0 1 1,0-1-1,0 0 1,0 1-1,0-1 1,0 0-1,0 0 1,0 0-1,0 0 1,2 0-1,55 0-61,-42-1-67,39-3-535,-40 2 401,0 1 1,0 0-1,0 1 0,30 4 0,-42-3 311,-1 0-1,1 1 0,0-1 0,0 1 0,-1-1 0,1 1 0,-1 0 0,1 0 0,-1 0 0,0 1 0,0-1 0,0 1 0,0-1 1,0 1-1,-1-1 0,1 1 0,-1 0 0,1 0 0,-1 0 0,1 5 0,-1-5 89,0-3-113,-1 1 0,0 0 0,0-1 1,0 1-1,1-1 0,-1 1 0,0-1 0,1 1 1,-1-1-1,0 1 0,1-1 0,-1 0 0,0 1 0,1-1 1,-1 1-1,1-1 0,-1 0 0,1 1 0,-1-1 0,1 0 1,-1 0-1,1 1 0,-1-1 0,1 0 0,0 0 1,-1 0-1,1 0 0,-1 0 0,1 0 0,-1 0 0,1 0 1,0 0-1,-1 0 0,1 0 0,-1 0 0,1 0 0,-1 0 1,1 0-1,-1-1 0,1 1 0,-1 0 0,1 0 0,-1-1 1,1 1-1,-1 0 0,1-1 0,-1 1 0,1-1 1,-1 1-1,1 0 0,-1-1 0,0 1 0,1-1 0,-1 1 1,0-1-1,1 0 0,17-30 505,-15 13-463,0 1 0,-1-1 0,-1 0 0,-2-20 0,2-19-429,-1 56 243,1 0 1,-1 0-1,0-1 0,1 1 1,-1 0-1,1 0 1,0 0-1,-1 0 0,1 0 1,0 0-1,0 0 0,0 0 1,0 0-1,0 0 1,0 0-1,0 0 0,0 0 1,0 1-1,0-1 1,0 0-1,0 1 0,0-1 1,1 1-1,-1 0 0,0-1 1,0 1-1,1 0 1,-1 0-1,0-1 0,0 1 1,3 0-1,53 1-5073,-35 0 2081,25-1-4273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14318,'7'69'5665,"-7"39"-2536,-2-41-2112,-8 93 2603,13-185-3464,2-47-1,-5 64-195,0-1-1,0 0 0,-1 1 0,-1-1 1,1 1-1,-1-1 0,-1 1 0,1 0 1,-6-10-1,7 16 5,0 1 1,1-1-1,-1 1 1,0-1-1,0 1 1,0 0-1,0-1 1,-1 1-1,1 0 1,0 0 0,0 0-1,-1 0 1,1 0-1,-1 0 1,1 0-1,-3-1 1,3 2 9,0 0 1,1 0-1,-1 0 1,0 0-1,0 0 1,1 1-1,-1-1 0,0 0 1,1 0-1,-1 1 1,0-1-1,1 0 1,-1 1-1,0-1 1,1 0-1,-1 1 1,0-1-1,1 1 1,-1-1-1,1 1 1,-1-1-1,1 1 1,0 0-1,-1-1 1,0 2-1,-1 2-21,0 1 1,0-1-1,0 1 0,1 0 0,-1-1 0,1 1 0,0 0 1,1 0-1,-1 8 0,1-9 60,0-1 0,0 1 1,0 0-1,0 0 0,1 0 0,0 0 1,0-1-1,0 1 0,0 0 0,0-1 1,1 1-1,0 0 0,0-1 0,0 0 1,0 1-1,0-1 0,0 0 0,1 0 1,0-1-1,0 1 0,-1 0 0,1-1 1,1 0-1,-1 1 0,0-1 0,1-1 1,-1 1-1,1 0 0,-1-1 0,1 0 1,0 1-1,-1-2 0,1 1 0,0 0 1,0-1-1,0 0 0,0 1 0,5-2 1,4 1 177,0-1 0,0-1 1,0 0-1,-1-1 0,1 0 0,-1-1 1,0 0-1,0-1 0,0 0 1,18-12-1,-8 1 36,0 0 1,30-31-1,-44 39-160,0 0-1,0-1 1,-1-1-1,0 1 1,-1-1-1,0 0 1,-1-1 0,6-14-1,-37 90-383,17-48 432,1 1 1,1 1-1,0-1 1,2 1-1,0 0 1,-2 23-1,7-41-104,0 0 0,0-1-1,0 1 1,0 0-1,0 0 1,0 0-1,0-1 1,0 1 0,1 0-1,-1 0 1,0-1-1,0 1 1,1 0 0,-1-1-1,1 1 1,-1 0-1,0-1 1,1 1-1,-1-1 1,1 1 0,0 0-1,-1-1 1,1 1-1,-1-1 1,1 0-1,0 1 1,-1-1 0,1 1-1,0-1 1,0 0-1,-1 0 1,1 1 0,0-1-1,0 0 1,-1 0-1,1 0 1,0 0-1,0 0 1,-1 0 0,1 0-1,0 0 1,0 0-1,0 0 1,-1 0 0,1-1-1,0 1 1,0-1-1,39-13 91,-16-1-54,0-1 0,30-27 0,-36 28-81,1 0-1,0 1 0,1 1 1,27-14-1,-47 27 30,1 0 1,-1 0-1,1-1 0,-1 1 1,0 0-1,1 0 0,-1 0 1,0 0-1,1 0 0,-1 0 1,1 0-1,-1-1 0,0 1 1,1 0-1,-1 1 1,1-1-1,-1 0 0,1 0 1,-1 0-1,0 0 0,1 0 1,-1 0-1,0 0 0,1 1 1,-1-1-1,1 0 0,-1 0 1,0 0-1,1 1 0,-1-1 1,0 0-1,0 0 0,1 1 1,-1-1-1,0 0 1,0 1-1,1-1 0,-1 0 1,0 2-1,2 21-16,-11 24 73,8-44-45,0 1-1,0-1 1,0 0 0,1 1 0,-1-1-1,1 0 1,-1 1 0,1-1-1,0 0 1,1 1 0,0 5-1,-1-9 2,0 1 0,0-1 0,1 0 0,-1 1 0,0-1 0,0 0-1,0 1 1,1-1 0,-1 0 0,0 0 0,0 1 0,1-1-1,-1 0 1,0 0 0,1 1 0,-1-1 0,0 0 0,1 0 0,-1 0-1,0 1 1,1-1 0,-1 0 0,1 0 0,-1 0 0,0 0-1,1 0 1,-1 0 0,0 0 0,1 0 0,-1 0 0,1 0 0,-1 0-1,1 0 1,21-15 248,-18 11-239,48-42 105,-48 43-135,0 0 0,1 0 0,0 0 0,-1 0 0,1 1 0,0 0-1,0 0 1,0 0 0,0 1 0,8-2 0,-12 3-1,0 0 0,0 1 0,0-1 0,0 0 0,-1 0 0,1 1 0,0-1 0,0 1 0,0-1 0,0 1 0,0-1 0,-1 1 0,1-1 0,0 1 0,0 0 0,-1 0 0,1-1 0,0 1 0,-1 0 0,1 0 0,-1 0 0,1-1 0,-1 1 0,1 0 0,-1 0 0,0 0 0,0 0 0,1 0 0,-1 0 0,0 2 0,5 38 20,-4-27-10,0-11 23,-1 0 1,0 1-1,1-1 1,0 0-1,0 0 1,0 0-1,0 1 1,0-1-1,1 0 1,-1-1-1,1 1 1,0 0-1,0 0 1,0-1-1,0 1 1,0-1-1,1 1 1,-1-1-1,1 0 1,4 3-1,-3-4 23,-1 1 0,1-2 0,0 1 0,-1 0 0,1-1 0,-1 1 0,1-1 0,0 0 0,-1 0 0,1-1 0,0 1 0,-1-1 0,1 0 0,-1 0 0,1 0 0,-1 0 0,1-1 0,-1 1 0,4-3 0,76-47 192,-61 36-241,1 1 0,31-15 0,-53 28-3,-1 1 1,1-1-1,0 1 0,0 0 0,-1-1 0,1 1 0,0 0 0,0-1 0,-1 1 0,1 0 1,0 0-1,0 0 0,0 0 0,0 0 0,-1 0 0,1 0 0,0 0 0,0 0 1,0 0-1,-1 1 0,1-1 0,0 0 0,0 0 0,-1 1 0,1-1 0,0 0 0,0 1 1,-1-1-1,1 1 0,1 0 0,-1 1 3,-1 0 1,1 0-1,0-1 1,-1 1-1,1 0 0,-1 0 1,0 0-1,1 0 1,-1 0-1,0-1 0,0 1 1,0 0-1,-1 2 1,-16 68 52,14-63-57,0 0 25,-1 4 10,1 0 1,0 0 0,-3 23-1,6-34-45,0-16-662,4-115-12503,-4 79 4095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7207,'0'0'12043,"-54"23"-10153,34-5-192,2 6 31,0-1-448,5 3-512,-1 0-449,9-1-191,3 0-97,2-5-449,0-2-1889,5-3-2851,2-6-6150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14029,'0'0'14318,"54"43"-21845,-34-33-1057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18 146 11018,'0'0'14953,"9"2"-13415,-1 0-1397,0-2 0,-1 1 0,1-1 0,0 0 1,0-1-1,-1 1 0,1-2 0,-1 1 0,1-1 0,-1 0 1,1-1-1,-1 1 0,0-2 0,0 1 0,-1-1 0,1 0 1,7-6-1,37-29 350,-48 36-457,-1 1 0,1-1 0,-1 0 0,0 0 0,0 0 0,0 0 0,0 0 0,-1 0 0,1 0 0,-1 0 0,0-1 0,0 1 0,0-1 0,0 1 0,0-7 0,-1 9-32,-1 0 0,1 0 0,-1 0-1,1 0 1,-1 0 0,1 0-1,-1 0 1,0 0 0,0 0-1,1 0 1,-1 1 0,0-1-1,0 0 1,0 1 0,0-1 0,0 0-1,0 1 1,0-1 0,0 1-1,0 0 1,0-1 0,0 1-1,0 0 1,0-1 0,0 1 0,0 0-1,0 0 1,-1 0 0,1 0-1,0 0 1,0 0 0,0 1-1,-2-1 1,-42 7-97,34-2 99,0 0 0,1 0 1,0 1-1,0 1 0,0-1 0,1 2 0,0-1 0,1 1 1,-1 1-1,2-1 0,-1 2 0,1-1 0,0 1 1,1 0-1,0 0 0,1 0 0,0 1 0,1 0 0,0 0 1,1 0-1,0 1 0,-3 18 0,6-26-19,1 0-1,-1-1 0,1 1 1,-1 0-1,1-1 1,0 1-1,0-1 1,1 1-1,-1-1 0,1 1 1,0-1-1,0 0 1,0 0-1,0 0 1,0 0-1,1 0 1,-1 0-1,1-1 0,0 1 1,-1-1-1,1 0 1,1 1-1,-1-2 1,0 1-1,0 0 0,1-1 1,-1 1-1,1-1 1,6 2-1,-2-1-493,1 0-1,0 0 1,0-1-1,0 0 1,10 0-1,-10-2-1294,0 1 0,1-1 0,-1 0-1,13-5 1,22-11-14104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10666,'0'0'5130,"0"14"-3021,-19 385 6843,18-369-8522,0-18-354,0 0 0,1-1 1,1 1-1,0 0 0,0 0 0,2-1 1,-1 1-1,5 11 0,-8-71 538,-9 11-690,-2 0 0,-1 0 0,-25-49 0,33 75 22,-1 2-89,5 12-149,10 17 108,-1-14 187,-1 0 0,1-1 0,0 0-1,0 0 1,1 0 0,-1-1 0,1 0 0,0-1-1,0 0 1,0-1 0,1 1 0,-1-2 0,1 1-1,15-1 1,-1 0 8,0-1 0,1-1 0,-1-2-1,38-8 1,-41 6 13,0-1 1,-1 0-1,0-2 0,25-13 0,-40 19 44,0-1-1,0 0 1,-1 1 0,0-1-1,1-1 1,-1 1 0,0-1-1,0 1 1,-1-1-1,1 0 1,-1-1 0,0 1-1,0 0 1,0-1 0,-1 0-1,1 0 1,-1 1-1,0-1 1,-1-1 0,1 1-1,-1 0 1,1-9-1,-2 13-47,0 0-1,-1-1 0,1 1 0,0 0 0,-1 0 0,1 0 0,-1-1 0,1 1 1,-1 0-1,0 0 0,1 0 0,-1 0 0,0 0 0,0 0 0,0 0 1,0 0-1,0 1 0,0-1 0,0 0 0,0 0 0,0 1 0,0-1 0,0 0 1,0 1-1,0 0 0,-1-1 0,1 1 0,0-1 0,0 1 0,-1 0 0,1 0 1,0 0-1,0 0 0,-1 0 0,1 0 0,0 0 0,0 0 0,-1 1 0,1-1 1,0 0-1,-2 2 0,-4-1-19,1 0-1,-1 0 1,1 1 0,0 0-1,0 1 1,0 0 0,-6 3-1,0 3 104,0 0 0,1 1 0,-16 16 0,25-23-41,-1 0 0,0 0-1,1 0 1,0 0-1,-1 1 1,1-1 0,1 1-1,-1-1 1,0 1 0,1 0-1,0 0 1,0 0 0,0 0-1,0-1 1,1 1-1,-1 0 1,1 8 0,1-10-55,0-1 1,-1 1 0,1-1 0,0 0 0,0 1 0,0-1 0,0 0-1,0 0 1,0 0 0,0 0 0,0 0 0,1 0 0,-1 0-1,0 0 1,0 0 0,1 0 0,-1-1 0,1 1 0,-1 0-1,1-1 1,-1 0 0,1 1 0,-1-1 0,1 0 0,-1 0-1,3 0 1,48 2 58,-41-2-55,7 1-130,0-2 0,-1 0 0,1-1 1,-1 0-1,28-9 0,-39 9 71,0 0 0,0-1 0,0 0 0,-1 0 1,1-1-1,-1 1 0,1-1 0,-1 0 0,-1-1 0,1 1 0,0-1 0,-1 0 0,0 0 1,0-1-1,-1 1 0,1-1 0,-1 0 0,3-7 0,1-2 68,-6 12 35,1 1-1,0-1 1,-1 0-1,0 0 0,0 0 1,0 0-1,0-1 1,0 1-1,0 0 1,-1 0-1,1 0 1,-1-1-1,0 1 1,0 0-1,-1-4 1,0 6-46,0 1 1,0-1 0,0 0 0,0 1 0,0-1-1,0 1 1,0-1 0,0 1 0,0-1 0,-1 1 0,1 0-1,0-1 1,0 1 0,0 0 0,-1 0 0,1 0-1,0 0 1,0 0 0,0 0 0,-2 1 0,-26 3-51,21-1 41,0 0 0,1 0 0,-1 1 0,1 1 0,0-1 0,0 1 0,0 0 0,1 1 1,-11 10-1,14-13 12,-1 1 1,1 0 0,0 0-1,0 0 1,0 0 0,1 0 0,0 1-1,-1-1 1,1 1 0,1-1 0,-1 1-1,1 0 1,0 0 0,0-1-1,0 1 1,1 0 0,0 10 0,1-12-30,0-1 0,0 1 0,0 0 0,1 0 1,0-1-1,-1 1 0,1-1 0,0 1 0,0-1 1,0 0-1,1 0 0,-1 0 0,0 0 0,1 0 1,-1 0-1,1-1 0,0 1 0,0-1 0,-1 0 1,1 0-1,0 0 0,0 0 0,0 0 1,0-1-1,0 1 0,0-1 0,4 0 0,11 2-1440,-1 0 0,1-2 0,23-2-1,-11-4-3127,4-4-2766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151 148 17905,'0'0'6507,"-4"-8"-4734,2 4-1641,0 0 1,0 1 0,-1-1 0,1 0-1,-1 1 1,0 0 0,0 0-1,-6-5 1,7 7-111,1 0 0,-1 0 0,0 0 1,0 0-1,0 1 0,0-1 0,0 1 0,0-1 1,0 1-1,0 0 0,0-1 0,0 1 0,0 0 0,0 0 1,0 1-1,0-1 0,0 0 0,0 1 0,0-1 0,0 1 1,0 0-1,0 0 0,0 0 0,1-1 0,-1 2 0,0-1 1,-2 2-1,-2 1-24,1 1 0,0 0 1,0-1-1,0 2 0,1-1 1,0 0-1,0 1 0,-6 12 1,8-15 27,0 1 0,0 0 0,1 0 0,-1 0-1,1 0 1,0 0 0,0 1 0,0-1 0,1 0 0,0 0 0,-1 0 0,1 1 0,1-1 0,-1 0 0,2 8 0,-1-11-5,0 1-1,1-1 1,-1 0-1,0 0 1,0 0-1,1 0 1,-1 0-1,0 0 1,1 0-1,-1 0 1,1 0 0,0-1-1,-1 1 1,1-1-1,-1 1 1,1-1-1,0 0 1,-1 1-1,1-1 1,0 0-1,-1 0 1,1 0-1,0 0 1,-1-1-1,1 1 1,2-1-1,46-10 403,-34 4-382,-1-2 0,0 0 0,0-1-1,0 0 1,-1-1 0,-1-1 0,21-23 0,-13 13 225,-2-2 1,-1-1 0,24-43-1,-43 71-316,-17 30 29,-13 40 1,25-60-81,2 0 1,0 0-1,0 1 0,1-1 0,1 1 0,0 0 0,1 0 0,0 0 1,2 15-1,10-2-2639,5-16-2133,6-6-5398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14894,'0'0'4682,"0"11"-3038,0 28-546,-1-15-28,1 0 0,7 46 0,-7-68-1011,1-1-1,-1 1 1,0-1-1,1 0 1,-1 0 0,1 1-1,0-1 1,-1 0-1,1 0 1,0 1-1,0-1 1,0 0-1,0 0 1,0 0 0,0 0-1,0 0 1,0-1-1,0 1 1,0 0-1,0 0 1,1-1 0,-1 1-1,3 0 1,-1 0 58,0-1 0,0 1 1,0-1-1,0 0 0,0 0 1,0 0-1,0-1 0,0 1 1,0-1-1,4-1 1,5-2 105,0-1 0,-1 0 0,0 0 0,13-9 0,23-23-83,-36 27 57,0 1 0,1 1 1,0-1-1,14-6 0,-26 15-198,0 0-1,0 0 0,1 0 1,-1 0-1,0 0 1,0 0-1,1 0 1,-1 0-1,0 0 1,1 0-1,-1 0 0,0 0 1,1 0-1,-1 0 1,0 0-1,0 0 1,1 0-1,-1 0 0,0 0 1,0 0-1,1 1 1,-1-1-1,0 0 1,0 0-1,1 0 0,-1 0 1,0 1-1,0-1 1,1 0-1,-1 0 1,0 1-1,0-1 1,0 0-1,0 0 0,1 1 1,-1-1-1,0 0 1,0 1-1,4 17-1,-4 29 82,0-37-51,0-5-22,0 0-1,0 0 1,0 0 0,1 0-1,0 0 1,0 0 0,0 0 0,3 6-1,-3-9 16,-1-1-1,1 0 1,0 0-1,0 0 1,0 0-1,0 0 1,1 0-1,-1 0 1,0 0-1,0-1 1,1 1-1,-1 0 0,0-1 1,1 1-1,-1-1 1,0 1-1,1-1 1,-1 0-1,1 1 1,-1-1-1,1 0 1,-1 0-1,1 0 1,-1 0-1,0 0 1,1-1-1,-1 1 0,1 0 1,-1-1-1,1 1 1,-1-1-1,0 1 1,3-2-1,5-2 54,-1-1 0,1 0-1,-1 0 1,0-1-1,-1 1 1,0-2 0,1 1-1,8-12 1,-9 10-90,1 0 0,0 1 0,1-1-1,-1 2 1,1-1 0,11-5 0,-20 12-6,0 0 1,1 0-1,-1-1 0,1 1 1,-1 0-1,0 0 0,1 0 1,-1 0-1,1 0 0,-1 0 1,0 0-1,1 0 0,-1 0 0,1 0 1,-1 0-1,1 0 0,-1 0 1,0 0-1,1 0 0,-1 0 1,1 0-1,-1 0 0,0 1 1,1-1-1,-1 0 0,1 0 0,-1 0 1,0 1-1,1-1 0,-1 0 1,0 1-1,1-1 0,-1 0 1,0 1-1,0-1 0,1 0 1,-1 1-1,0-1 0,0 0 1,0 1-1,0-1 0,1 1 0,1 28-268,-12 28-419,-6-17-106,6-17-1400,8-14-2961,2-28 1600,0-7-3241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17328,'0'0'6086,"3"55"-6150,10-37-1089,5-1-1698,5-4-3266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15278,'0'0'6876,"-7"12"-5285,-4 14-1002,1 0-1,1 1 1,1 0-1,1 0 1,2 0-1,0 1 1,0 35 0,4-39-615,1 32 255,0-53-340,0 0 0,1 1 0,-1-1 0,1 0 0,0 0 0,0 0 0,0 0 0,0 0 0,1 0 0,-1 0 0,1 0 0,-1 0 0,4 3 0,0-11-5386,-3-13 3824,-2-18 1658,-1 29 426,-1 0 0,0-1 0,0 1 0,-1 0 0,0 0 0,0 0 0,-1 1 0,1-1 0,-9-10 1,-10-18 3495,27 35-3812,-1 0 1,0 0-1,0 0 0,1 1 1,-1-1-1,0 1 1,6 2-1,46 15-1697,-27-11-2000,1-2 0,1 0 0,48-1 0,-8-7 335,-63 2 3882,-1 0-1,0-1 1,0 0-1,0-1 1,-1 1-1,10-6 1,-14 8-307,-1-1 1,1 0 0,-1 1 0,1-1-1,-1 0 1,0 0 0,1 0 0,-1 0 0,0 0-1,0 0 1,0 0 0,1 0 0,-1 0-1,0-1 1,-1 1 0,1 0 0,0-1 0,0 1-1,-1 0 1,1-1 0,0 1 0,-1-1-1,0 0 1,1 1 0,-1-1 0,0 1 0,0-1-1,0 1 1,0-1 0,0 0 0,0 1-1,0-1 1,0 1 0,-1-1 0,0-2-1,0 3-179,0 0-1,0 0 0,-1-1 1,1 1-1,0 1 0,-1-1 0,1 0 1,-1 0-1,1 0 0,-1 1 0,1-1 1,-1 1-1,1-1 0,-1 1 1,0 0-1,1 0 0,-1 0 0,0-1 1,1 1-1,-1 1 0,0-1 0,1 0 1,-3 1-1,-39 10 247,35-7-243,0 1 0,1-1 0,0 2 0,0-1 0,0 1 0,1 0 0,0 0 0,0 1 0,-8 11 0,10-13-38,1 0-1,0 0 1,1 0 0,-1 0-1,1 0 1,0 1 0,0-1 0,0 1-1,1 0 1,0-1 0,0 1-1,1 0 1,-1-1 0,1 1-1,2 10 1,-1-13-72,0 0-1,0 0 0,1 0 1,0 0-1,-1 0 0,1 0 1,0 0-1,0-1 1,1 1-1,-1-1 0,1 1 1,-1-1-1,1 0 1,0 0-1,-1 0 0,1-1 1,0 1-1,0 0 1,0-1-1,1 0 0,-1 0 1,0 0-1,0 0 1,1-1-1,-1 1 0,0-1 1,5 0-1,-2 1 10,1 0 1,-1-1-1,1 0 0,-1 0 0,1-1 0,-1 0 0,0 0 1,1 0-1,-1-1 0,0 0 0,0 0 0,0 0 1,9-6-1,-11 5-47,0-1 1,0 1-1,0-1 1,-1 0-1,1 0 1,-1-1-1,0 1 1,-1-1 0,1 1-1,-1-1 1,1 0-1,-1 0 1,-1 0-1,1 0 1,-1 0-1,0 0 1,1-7-1,-2 8-239,0 1-1,0-1 0,0 0 1,-1 0-1,1 0 0,-1 1 1,0-1-1,0 0 0,0 1 1,-3-6-1,2 6-329,0 0 1,0 0 0,0 0-1,0 0 1,0 1 0,-1-1-1,1 1 1,-1-1 0,0 1-1,0 0 1,1 0 0,-6-2-1,-10-4-7070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10954,'6'9'5881,"-4"19"-5282,-2-18 230,21 292 7018,-15-268-7018,-6-35-816,0 1 0,0 0 0,0-1 0,1 1 0,-1 0 0,0-1 0,0 1 0,1 0 0,-1-1 0,0 1 0,0 0 0,1 0 0,-1-1 0,0 1 0,1 0 0,-1 0 0,0-1 0,1 1 0,-1 0 0,0 0 0,1 0 0,-1 0 0,1 0 0,-1-1 0,0 1 0,1 0 0,-1 0 0,0 0 0,1 0 0,-1 0 0,1 0 0,-1 0 0,0 1 0,1-1 0,-1 0 0,1 0 0,-1 0 0,0 0 0,1 0 0,-1 1 0,0-1 0,1 0 0,-1 0 0,0 0 0,1 1 0,-1-1 0,0 0 0,0 1 0,1-1 0,-1 0 0,0 1 0,0-1 0,1 0 0,-1 1 0,0-1 0,0 0 0,0 1 0,0-1 0,0 0 0,0 1 0,1-1 0,-1 1 0,0-1 0,0 0 0,0 1 0,3-12 35,0-1 0,0 0-1,-1 0 1,0 0 0,-1 0 0,-1 0 0,0 0-1,0 0 1,-3-12 0,1-8 24,2 17-59,0 1 1,-2 0-1,0 0 0,-1 0 1,-8-26-1,11 89-446,2-44 441,0 1 0,0-1 0,0 0 0,1 0 0,0 0 0,0 0 0,0 0 0,0 0 0,1-1 0,0 0 0,0 1 0,0-1 0,1-1 0,-1 1 0,1-1 0,0 0 0,0 0 0,0 0 0,0-1 0,1 1 0,-1-1-1,1 0 1,-1-1 0,1 0 0,0 0 0,10 1 0,-7-1 57,0-1 0,0-1-1,0 1 1,0-1-1,0-1 1,0 1 0,0-2-1,-1 1 1,1-1-1,-1 0 1,0-1 0,0 0-1,0 0 1,0-1 0,-1 0-1,13-11 1,-11 7-30,0 0 0,-1-1 0,0 0 1,0-1-1,-1 1 0,-1-1 0,0-1 1,0 1-1,-1-1 0,0 0 0,-1 0 1,-1-1-1,0 1 0,-1-1 0,0 1 0,-1-1 1,0 0-1,-1 0 0,-1-13 0,1 25-41,0 0-1,0 0 0,0 0 1,0 0-1,0 0 1,0 0-1,-1 0 0,1 1 1,0-1-1,0 0 0,-1 0 1,1 0-1,-1 0 1,1 0-1,-1 0 0,1 1 1,-1-1-1,1 0 0,-1 0 1,0 1-1,0-1 0,1 0 1,-1 1-1,0-1 1,0 1-1,0-1 0,1 1 1,-1-1-1,0 1 0,0-1 1,0 1-1,0 0 1,0 0-1,0 0 0,0-1 1,0 1-1,0 0 0,0 0 1,0 0-1,0 0 0,0 0 1,0 1-1,0-1 1,0 0-1,0 0 0,1 1 1,-1-1-1,0 1 0,0-1 1,0 0-1,0 1 1,0 0-1,1-1 0,-1 1 1,0-1-1,0 1 0,1 0 1,-1 0-1,1-1 0,-1 1 1,0 0-1,1 0 1,-1 0-1,1 0 0,-1 1 1,-10 26 9,1 1 0,1 0 1,2 0-1,0 1 0,2 0 1,2 0-1,0 46 0,2-71 19,1 1 0,0-1 0,0 1 0,0-1-1,1 1 1,0-1 0,0 1 0,0-1 0,1 1 0,0-1-1,0 0 1,0 0 0,6 9 0,-5-11-20,0 0 0,0 0 0,0-1 0,0 1 0,1-1 0,0 0 0,-1 1 0,1-2 1,0 1-1,0 0 0,0-1 0,0 0 0,0 0 0,0 0 0,0 0 0,0-1 0,0 0 0,1 0 0,4 0 0,-1 0-276,1-1-1,-1 1 1,0-2 0,1 1-1,-1-1 1,0 0-1,0-1 1,0 0 0,0 0-1,-1-1 1,1 0-1,12-9 1,-15 9-592,-1 0 0,1 0 0,-1 0 0,0-1 0,0 1 0,-1-1 0,1 0 0,-1 0 0,0 0 0,-1 0 1,1-1-1,1-6 0,1-10-5450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91 8648,'0'0'14248,"-36"12"-11418,36-11-2820,-1-1 0,0 1 1,1 0-1,-1-1 0,1 1 1,-1 0-1,1 0 0,-1 0 1,1 0-1,0 0 0,-1-1 1,1 1-1,0 0 0,0 0 0,-1 0 1,1 0-1,0 0 0,0 0 1,0 0-1,0 0 0,0 0 1,1 0-1,-1 0 0,0 0 1,0-1-1,1 1 0,0 2 1,-1-2 81,1 1 1,-1-1 0,1 1 0,-1-1 0,1 1-1,0-1 1,-1 1 0,1-1 0,0 0 0,0 0-1,0 1 1,0-1 0,0 0 0,1 0 0,-1 0-1,0 0 1,2 1 0,2-1-19,-1 0 0,1 0 0,0 0 0,-1-1 0,1 1 0,0-1 0,-1 0 0,1-1 0,0 1 0,-1-1 0,1 0 1,-1 0-1,1 0 0,-1-1 0,0 0 0,1 0 0,-1 0 0,0 0 0,0 0 0,0-1 0,-1 0 0,1 0 0,0 0 0,-1 0 0,0 0 0,0-1 0,0 0 0,0 1 1,-1-1-1,1 0 0,-1 0 0,0-1 0,0 1 0,-1 0 0,1-1 0,-1 1 0,0-1 0,0 1 0,0-1 0,-1 1 0,1-1 0,-1 0 0,0 1 0,-1-1 0,1 0 0,-3-7 0,2 10-74,1 1-1,-1-1 1,0 1-1,0-1 0,0 1 1,0 0-1,0-1 0,-1 1 1,1 0-1,0 0 1,-1 0-1,1 0 0,0 0 1,-1 0-1,1 0 0,-1 1 1,0-1-1,1 0 1,-1 1-1,0-1 0,1 1 1,-1 0-1,0 0 0,1-1 1,-1 1-1,0 0 1,0 0-1,1 1 0,-1-1 1,0 0-1,1 0 0,-1 1 1,-2 0-1,-2 0-12,0 1 0,0-1-1,0 1 1,0 1-1,0-1 1,0 1 0,-10 6-1,0 5-14,0 0 0,1 0-1,-21 28 1,30-34 34,0 0 1,0 0 0,1 1-1,0 0 1,1 0-1,0 0 1,1 1-1,0-1 1,-4 18-1,7-25-3,0-1 1,0 1-1,0 0 0,0-1 0,0 1 0,1-1 0,-1 1 0,1 0 1,-1-1-1,1 1 0,-1-1 0,1 1 0,0-1 0,0 1 0,0-1 1,0 0-1,0 1 0,0-1 0,0 0 0,0 0 0,0 0 0,0 0 1,1 0-1,-1 0 0,0 0 0,1 0 0,-1 0 0,1-1 0,-1 1 1,1-1-1,0 1 0,-1-1 0,1 1 0,2-1 0,8 2 23,1 0-1,-1-1 1,20 0 0,-19-1-52,7 0-110,86 0-2541,-37-11-3644,-20-3-2653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7 15791,'0'0'5920,"-14"-2"-4276,4 0-1500,-1 1-1,0 0 0,0 1 1,0 0-1,0 0 0,0 1 1,0 1-1,1 0 0,-1 1 1,1-1-1,-1 2 0,-14 6 1,10-1-44,0 0 1,1 1-1,0 0 1,1 1-1,0 0 1,-13 16 0,21-22-42,0 1 0,1-1 1,0 1-1,0 0 0,0 1 1,1-1-1,0 1 0,0-1 1,0 1-1,1 0 0,0 0 1,0 0-1,1 0 1,0 1-1,0-1 0,1 0 1,0 9-1,0-14-61,1 0-1,-1-1 1,1 1-1,0 0 1,-1-1 0,1 1-1,0-1 1,0 1 0,0-1-1,0 1 1,0-1-1,0 0 1,0 1 0,1-1-1,-1 0 1,0 0 0,1 0-1,-1 0 1,1 0 0,-1 0-1,1 0 1,-1-1-1,1 1 1,0-1 0,-1 1-1,1-1 1,3 1 0,55 3-612,-47-5 338,8 0-937,1-1-1,-1-1 1,0 0-1,0-2 0,40-15 1,-6-1-5562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10922,'0'0'4517,"8"12"-2243,19 28-554,-1-4-565,-1 1 1,-3 2-1,27 59 1,-44-85-1098,0 0 1,-1 0-1,-1 1 1,0-1-1,-1 1 0,0-1 1,-1 1-1,-1 0 1,0-1-1,-1 1 0,0 0 1,-1-1-1,0 1 1,-1-1-1,-1 1 0,-7 15 1,-18 34-253,-44 70 0,-8-11-5184,43-70-2277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 12940,'0'0'1757,"-11"0"458,5-1-1940,0 2 0,0-1 0,0 0 0,1 1 0,-1 0 0,0 1 0,0-1 0,0 1 0,1 0 0,-1 0 0,1 1 0,0 0 0,-1 0 0,1 0 0,0 1 1,1-1-1,-1 1 0,1 0 0,0 0 0,0 1 0,0 0 0,0-1 0,1 1 0,-5 8 0,7-11-155,-1 0 0,1 1 1,0-1-1,0 1 0,0-1 1,0 1-1,0-1 0,0 1 1,1-1-1,-1 1 0,1 0 0,0-1 1,0 1-1,0 0 0,0-1 1,0 1-1,0 0 0,1-1 1,-1 1-1,2 2 0,0-3-103,-1-1 0,1 1 0,0-1 0,0 0 1,0 1-1,0-1 0,0 0 0,0 0 0,0-1 0,0 1 0,0 0 0,1-1 0,-1 1 0,0-1 0,1 0 0,-1 1 0,0-1 0,0 0 1,1-1-1,-1 1 0,0 0 0,1-1 0,2 0 0,6-2 17,-1 0 0,0-1 0,0 0 1,0 0-1,-1-1 0,1-1 0,-1 1 0,0-2 0,-1 1 1,1-1-1,-1 0 0,-1-1 0,1 0 0,-2 0 0,1 0 1,-1-1-1,0 0 0,0 0 0,7-20 0,-15 35 20,-11 24-291,2 1 0,1 1 0,2 0 0,-7 54 0,14-86 54,1 1 1,0-1 0,0 0 0,0 1 0,0-1 0,0 0-1,0 1 1,0-1 0,0 0 0,0 1 0,0-1-1,0 0 1,0 1 0,0-1 0,0 0 0,1 1 0,-1-1-1,0 0 1,0 1 0,0-1 0,0 0 0,1 1 0,-1-1-1,0 0 1,0 0 0,0 1 0,1-1 0,-1 0 0,0 0-1,1 0 1,-1 1 0,0-1 0,0 0 0,1 0 0,-1 0-1,0 0 1,1 1 0,-1-1 0,0 0 0,1 0-1,-1 0 1,1 0 0,-1 0 0,0 0 0,1 0 0,-1 0-1,0 0 1,1 0 0,-1 0 0,0 0 0,1-1 0,-1 1-1,0 0 1,1 0 0,-1 0 0,0 0 0,1 0 0,-1-1-1,0 1 1,0 0 0,1 0 0,-1-1 0,0 1-1,17-11-9116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 14926,'0'0'4943,"-3"9"-3533,-19 60-435,-2-1 798,3 2 0,-17 106 0,28-92-1151,-17 119-139,72-387 274,-5 26-297,-30 110-540,1 2 0,3-1 0,2 2 0,24-49 0,-36 88 37,0 0 0,1 0 0,-1 0 0,1 1 0,0-1 0,1 1 0,-1 1 0,11-8 0,-14 10-38,1 1-1,-1-1 0,0 1 1,0 0-1,1-1 0,-1 1 0,1 1 1,-1-1-1,1 0 0,-1 1 0,1-1 1,-1 1-1,1-1 0,0 1 1,-1 0-1,1 0 0,-1 1 0,1-1 1,0 0-1,-1 1 0,1 0 0,-1-1 1,1 1-1,-1 0 0,0 0 1,1 1-1,3 1 0,-5-1 61,1-1 0,-1 1 0,1-1-1,-1 1 1,0 0 0,0-1 0,1 1 0,-1 0 0,-1 0-1,1 0 1,0 0 0,0 0 0,-1 0 0,1 0 0,-1 0-1,1 0 1,-1 0 0,0 0 0,0 0 0,0 0 0,0 0 0,0 1-1,-1-1 1,1 0 0,-1 0 0,1 0 0,-1 0 0,0 0-1,0 2 1,-2 2 89,0-1 0,0 1 0,0 0 0,-1-1 0,0 0 0,0 0 0,-9 9 0,-68 52 835,74-60-977,-1-1 1,0-1-1,-1 1 0,1-1 1,-1-1-1,0 1 1,1-1-1,-19 3 1,26-6-98,1 0 0,-1 1 0,0-1 1,1 0-1,-1 0 0,0 0 0,1 0 1,-1 1-1,0-1 0,1 0 0,-1 0 1,1 0-1,-1 0 0,0 0 1,1-1-1,-1 1 0,0 0 0,1 0 1,-1 0-1,0 0 0,1-1 0,-1 1 1,1 0-1,-1-1 0,1 1 1,-1 0-1,1-1 0,-1 1 0,1-1 1,-1 1-1,1-1 0,-1 1 0,1-1 1,0 1-1,-1-1 0,1 1 0,0-1 1,-1 0-1,1 1 0,0-1 1,0 0-1,0 1 0,-1-1 0,1 1 1,0-1-1,0 0 0,0 1 0,0-1 1,0 0-1,0 1 0,1-1 0,-1 0 1,0 1-1,0-2 0,2-16-5525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13901,'0'0'14958,"-36"61"-14509,27-29 63,3-2-191,5-6-193,1-5-96,0-7-449,11-12-1408,3 0-2147,2-18-4388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11211,'0'0'10901,"-2"14"-9642,-10 70 1061,1 116-1,9 0-6376,2-193 3646,-8-49-7376,-13-1 4812,-36-39 5536,41 59-825,15 23-1523,0-1 0,0 0 0,0 0 0,0 0 0,0 0-1,1 0 1,-1 0 0,0 0 0,1 0 0,-1 0-1,1 0 1,-1 0 0,1 0 0,-1 0 0,1 0-1,0-1 1,-1 1 0,1 0 0,0 0 0,0 0-1,0-1 1,0 1 0,0-2 0,3 2-44,-1 0 0,0 0 1,0 1-1,1-1 0,-1 1 1,0-1-1,1 1 1,-1 0-1,1 0 0,-1 0 1,3 1-1,0-1-454,26 0-76,52-1-6490,-41-2 733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234 251 15471,'-8'0'2893,"-9"-2"-2076,1 2 0,-1 0 0,0 1 0,0 0 0,-23 6 0,34-5-764,0-1 0,1 2-1,-1-1 1,1 0-1,0 1 1,0 0-1,0 1 1,0-1-1,0 1 1,1 0-1,0 0 1,-1 0-1,1 0 1,1 1 0,-1 0-1,1 0 1,0 0-1,0 0 1,0 0-1,-2 8 1,4-12-19,0 1 1,0 0 0,0 0 0,1 0-1,-1 0 1,0 0 0,1 0 0,0 0-1,-1 0 1,1 0 0,0 0-1,0 0 1,0 1 0,0-1 0,0 0-1,1 0 1,-1 0 0,1 0 0,-1 0-1,1 0 1,0 0 0,1 3-1,0-4-14,-1 0-1,1 1 0,0-1 1,0 0-1,-1 0 0,1 0 1,0 0-1,0 0 0,0-1 1,0 1-1,0 0 0,0-1 1,0 0-1,0 1 0,1-1 1,-1 0-1,0 0 0,2-1 1,8 0 29,0 0 0,0-2 1,0 1-1,-1-1 0,1-1 0,17-8 0,-12 3 71,0 0-1,-1 0 0,0-2 0,-1 0 0,0 0 0,-1-2 0,0 0 0,-1 0 0,21-28 0,-42 55-168,1 0 1,0 1-1,1 0 1,1 0-1,0 1 1,1-1 0,1 1-1,0 0 1,1 0-1,1 0 1,1 20-1,0-34 7,0 1-1,1-1 1,-1 0-1,1 0 1,0 0-1,-1 0 1,1 0 0,0 0-1,0 0 1,0 0-1,1-1 1,-1 1-1,0 0 1,1-1 0,-1 1-1,1-1 1,-1 1-1,1-1 1,0 0-1,0 0 1,0 1 0,-1-1-1,1 0 1,0-1-1,0 1 1,0 0-1,0-1 1,1 1 0,-1-1-1,0 1 1,0-1-1,0 0 1,0 0-1,0 0 1,4-1 0,0 1-73,1 0 1,-1-1 0,0-1-1,1 1 1,-1-1 0,0 0 0,0 0-1,0 0 1,0-1 0,0 0 0,6-4-1,7-9-141,-1-1-1,0 0 1,-1-1 0,-1-1-1,0 0 1,23-42-1,-23 33 913,-1-1 0,-1-1 0,-2 0 0,15-57-1,-27 87-653,9-61 1332,-9 59-1289,0 1 0,0-1-1,0 1 1,0-1 0,0 0 0,-1 1-1,1-1 1,-1 1 0,1-1 0,-1 1-1,1-1 1,-1 1 0,0-1 0,-1-1-1,1 2-21,0 1-1,0-1 0,1 1 0,-1-1 0,0 1 0,0 0 0,0-1 0,0 1 1,0 0-1,0 0 0,0 0 0,0 0 0,0-1 0,0 1 0,0 1 0,0-1 0,1 0 1,-1 0-1,0 0 0,0 0 0,0 1 0,0-1 0,0 0 0,0 1 0,0-1 1,0 1-1,-1 0 0,-7 4-19,1 1 1,-1 0 0,1 0-1,0 1 1,0 0 0,1 1-1,-11 13 1,-43 65 195,58-82-166,-5 8 137,0 1 0,1-1 0,1 1 0,0 0 0,1 1 0,0 0 0,-3 16 0,7-26-150,1 0-1,-1 1 1,1-1 0,0 0-1,0 0 1,0 0-1,0 1 1,1-1-1,-1 0 1,1 0-1,0 0 1,1 0 0,-1 0-1,1 0 1,0 0-1,0 0 1,0-1-1,0 1 1,0-1 0,1 1-1,0-1 1,-1 0-1,1 0 1,1 0-1,-1 0 1,0-1-1,1 0 1,4 3 0,5 2-237,0 0 0,1-1 1,0-1-1,0 0 1,26 4-1,-2-4-2903,0-5-3297,-5-2-6294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9513,'-3'-1'12071,"3"1"-11848,-7 12 2327,-5 18-2665,8-15 287,1 0 0,0-1 0,1 1 0,1 0 0,0 1 0,1-1 0,1 0 0,4 25 0,-4-38-155,0-1 0,-1 1 0,1-1 0,0 1 1,0-1-1,1 1 0,-1-1 0,0 1 0,0-1 0,1 0 1,-1 0-1,1 0 0,-1 0 0,1 0 0,-1 0 0,1 0 1,0 0-1,-1-1 0,1 1 0,0 0 0,0-1 1,0 0-1,-1 1 0,1-1 0,0 0 0,0 0 0,0 0 1,-1 0-1,1 0 0,0-1 0,0 1 0,0 0 0,2-2 1,3 0 80,0 0 1,0 0-1,0-1 1,0 0-1,0 0 1,-1-1-1,6-4 1,100-99 274,-112 106-377,0 1-1,0 0 1,1 0-1,-1 0 1,0-1-1,0 1 0,1 0 1,-1 0-1,0 0 1,0 0-1,1 0 1,-1 0-1,0-1 1,1 1-1,-1 0 0,0 0 1,1 0-1,-1 0 1,0 0-1,0 0 1,1 0-1,-1 0 0,0 0 1,1 0-1,-1 0 1,0 1-1,1-1 1,-1 0-1,0 0 1,0 0-1,1 0 0,-1 0 1,0 1-1,0-1 1,1 0-1,-1 0 1,0 0-1,0 1 1,0-1-1,1 0 0,-1 0 1,0 1-1,0-1 1,6 21-54,-6 38 107,0-46-58,-1-11 17,1 0 0,0 0 0,0 1 0,0-1-1,1 0 1,-1 0 0,0 0 0,1 0 0,0 0 0,-1 0 0,1 0 0,0 0 0,0 0 0,0 0 0,0 0 0,2 2 0,-2-3 34,1-1 0,-1 1-1,0 0 1,1-1-1,-1 0 1,1 1 0,-1-1-1,1 0 1,-1 1-1,1-1 1,-1 0-1,0 0 1,1 0 0,-1 0-1,1-1 1,-1 1-1,1 0 1,-1-1 0,1 1-1,-1-1 1,0 1-1,1-1 1,-1 1-1,0-1 1,2-1 0,8-5 148,-1 0 1,0 0-1,0-1 1,-1 0 0,15-18-1,-18 18-179,1 1-1,0 0 1,1 0 0,0 0-1,0 1 1,0 0-1,1 0 1,0 1-1,14-7 1,-22 12-12,0 0-1,0 0 1,0 0 0,-1 0-1,1 0 1,0 0 0,0 0 0,0 0-1,0 0 1,0 0 0,0 1-1,0-1 1,-1 0 0,1 0 0,0 1-1,0-1 1,0 1 0,-1-1-1,1 1 1,0-1 0,-1 1 0,1-1-1,0 1 1,-1 0 0,1-1-1,-1 1 1,1 0 0,-1 0 0,1-1-1,-1 1 1,1 0 0,-1 0-1,0 0 1,1-1 0,-1 1 0,0 0-1,0 0 1,0 0 0,0 0-1,0 0 1,0 0 0,0-1 0,0 3-1,0 53-92,-1-39 79,1-7-96,0-4-341,-1 1 1,2-1-1,-1 0 0,1 1 1,0-1-1,0 0 0,2 7 1,-2-12 335,-1 0-1,0-1 1,1 1 0,-1 0-1,1 0 1,-1-1 0,1 1-1,-1 0 1,1-1 0,0 1-1,-1-1 1,1 1 0,0-1-1,-1 1 1,1-1 0,0 1-1,0-1 1,0 0 0,-1 0-1,1 1 1,0-1 0,2 0-1,-1 0-70,0 0 0,1 0-1,-1-1 1,0 1 0,1-1 0,-1 1-1,0-1 1,1 0 0,-1 0-1,0 0 1,0-1 0,3-1-1,18-14-5785,2-4-3006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159 115 4740,'0'0'17740,"-10"0"-16416,3 2-1086,-1-1-1,1 1 1,-1 0 0,1 0-1,0 1 1,0 0 0,0 0 0,0 1-1,1 0 1,0 0 0,-1 0-1,1 1 1,1 0 0,-1 0 0,1 1-1,-7 7 1,-13 26 426,20-16-522,5-22-139,0-1 0,0 1 0,0-1 0,0 0 0,0 1 0,0-1 0,0 1 0,1-1 0,-1 1 0,0-1 0,0 1 0,1-1 0,-1 0 0,0 1 0,1-1 0,-1 1 0,0-1-1,1 0 1,-1 1 0,0-1 0,1 0 0,-1 0 0,1 1 0,-1-1 0,1 0 0,-1 0 0,0 0 0,1 1 0,-1-1 0,1 0 0,-1 0 0,1 0 0,-1 0 0,1 0 0,0 0 0,6 0-7,0-1 1,0 0 0,0 0-1,0 0 1,0-1-1,0 0 1,0-1 0,-1 1-1,1-1 1,-1 0-1,0-1 1,0 0-1,0 0 1,0 0 0,-1 0-1,1-1 1,-1 0-1,0 0 1,-1-1 0,1 1-1,-1-1 1,0 0-1,-1 0 1,6-11-1,-36 52-316,20-23 375,0 0 0,1 0 0,0 0 0,2 1 0,-1 0 0,-4 23 0,9-36-47,0 1 1,0 0 0,0 0 0,0 0 0,0 0 0,0 0 0,0-1 0,0 1 0,0 0 0,0 0-1,0 0 1,1-1 0,-1 1 0,0 0 0,1 0 0,-1 0 0,0-1 0,1 1 0,-1 0 0,1-1 0,-1 1-1,1 0 1,0-1 0,-1 1 0,1-1 0,0 1 0,-1-1 0,1 1 0,1 0 0,28 2 155,-22-4-132,1 0 0,-1-1 1,1 0-1,-1 0 0,11-6 0,50-34 8,-54 31-66,1 1 0,0 1 0,1 0 0,21-8-1,-38 17 62,0 0-1,-1 0 0,1 0 0,0 0 0,0 0 0,0 0 1,-1 0-1,1 0 0,0 0 0,0 0 0,0 0 0,-1 0 1,1 0-1,0 0 0,0 0 0,0 0 0,-1 0 0,1 0 0,0 0 1,0 0-1,0 0 0,0-1 0,-1 1 0,1 0 0,0 0 1,0 0-1,0 0 0,0 0 0,0-1 0,-1 1 0,1 0 1,0 0-1,0 0 0,0 0 0,0-1 0,0 1 0,0 0 1,0 0-1,0 0 0,0-1 0,0 1 0,0 0 0,0-1 1,-4-25 479,-1-6-337,3 24-266,0 1 0,1-1 0,0-1 0,1 1 0,-1 0 0,1 0 0,1 0 0,2-12 0,-1 17-378,1 0 0,0 0 0,1 0 1,-1 0-1,0 0 0,1 1 0,0-1 0,-1 1 1,1 0-1,0 0 0,0 1 0,0-1 1,0 1-1,0 0 0,9-1 0,27-13-8982,-20 1 508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14894,'0'0'9796,"-5"12"-9081,-14 30 378,-22 70 0,35-94-747,2 0-1,0 0 0,1 0 1,0 1-1,2-1 0,0 1 1,3 32-1,-2-49-328,1 0 0,-1 0-1,0-1 1,1 1 0,-1 0-1,1 0 1,0-1 0,0 1 0,-1 0-1,1-1 1,0 1 0,0-1 0,1 1-1,-1-1 1,0 1 0,0-1-1,1 0 1,-1 0 0,1 0 0,-1 0-1,1 0 1,3 2 0,-2-2 5,0 0-1,1-1 1,-1 1 0,0-1 0,1 0 0,-1 1-1,0-1 1,1-1 0,-1 1 0,1-1 0,5-1-1,0-1 11,1 0 0,0 0 0,-1-2 0,0 1 0,0-1 0,0 0 0,10-9 0,-7 3 47,0-1-1,-1 0 0,0 0 1,14-23-1,-20 28-431,-1 0 1,0-1-1,0 1 1,0-1-1,-1 0 1,-1 0-1,1 0 1,-1-1-1,-1 1 1,2-13-1,-9 25-5831,-17 12-604,5 2 958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6054,'0'0'9641,"-34"60"-5958,29-40-832,5-3-641,0-2-608,5-4-609,10-1-609,-1-5-320,2-3-480,2-2-1250,2 0-1633,-6-10-2499,6-4-6373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15 329 16047,'0'0'6075,"-3"9"-4815,-8 32-304,11-40-929,0 0 0,0 0 0,1 0 0,-1 1 0,0-1 0,0 0 0,1 0 0,-1 0 0,1 0 0,-1 0-1,1 0 1,0 0 0,-1 0 0,1 0 0,0 0 0,0 0 0,-1-1 0,1 1 0,0 0 0,0 0 0,0-1 0,0 1 0,0-1 0,0 1 0,0-1 0,0 1 0,0-1 0,1 1 0,-1-1 0,0 0 0,0 0 0,0 0 0,2 0 0,41 3 107,-40-3-112,-1 0 53,1 0 1,0-1-1,0 1 1,-1-1-1,1 0 1,-1 0-1,1 0 1,-1-1-1,1 1 1,-1-1-1,0 0 1,1 0-1,-1 0 1,0 0-1,0-1 1,-1 1 0,1-1-1,0 1 1,-1-1-1,0 0 1,0 0-1,1 0 1,-2-1-1,1 1 1,0 0-1,-1-1 1,1 1-1,-1-1 1,0 1-1,0-1 1,-1 0-1,1 0 1,-1 1-1,0-1 1,0 0-1,0 1 1,0-1-1,-1 0 1,1 0-1,-2-4 1,2 7-75,-1 0 1,1-1-1,0 1 0,-1 0 1,1 0-1,-1 0 1,1-1-1,-1 1 0,0 0 1,1 0-1,-1 0 0,0 0 1,0 0-1,1 0 1,-1 0-1,0 1 0,0-1 1,0 0-1,0 0 0,0 1 1,0-1-1,-1 1 1,1-1-1,0 1 0,0-1 1,0 1-1,-1-1 0,1 1 1,0 0-1,0 0 0,-1 0 1,1 0-1,0 0 1,0 0-1,-1 0 0,1 0 1,0 0-1,0 1 0,-1-1 1,0 1-1,-3 0-15,1 1 0,0-1 1,0 1-1,0 0 0,0 0 0,0 0 0,0 0 0,1 1 1,-1 0-1,-4 4 0,1 0 18,1-1 0,0 1 1,1 0-1,-1 1 0,2-1 1,-1 1-1,1 0 0,0 0 0,0 0 1,1 1-1,0 0 0,1-1 0,0 1 1,-1 14-1,3-22-1,0 1 0,0-1 0,0 1 0,0-1 0,0 0 0,1 1 0,-1-1 0,1 1 0,-1-1 0,1 0 0,0 1 0,-1-1 0,1 0 1,0 0-1,0 1 0,0-1 0,0 0 0,0 0 0,0 0 0,0 0 0,0 0 0,3 1 0,-1 0-9,0-1 0,1 1 0,-1-1 0,1 0 0,-1 0 0,1 0 0,0-1 0,-1 1 0,6-1 0,-1 0-133,0 0 0,0 0-1,-1-1 1,1 0 0,0-1-1,0 0 1,-1 0-1,15-6 1,-7-2-32,-1 0 0,0-1 0,0 0 0,-1-1 1,-1 0-1,0-1 0,-1 0 0,0-1 0,-1-1 0,13-23 0,0-6 798,-2-1-1,22-70 1,-38 98-295,0 0 1,-1 0-1,2-26 0,-34 98 224,15-16-433,3 1 1,1 0-1,1 0 1,3 1-1,1 0 1,3 69-1,2-102-129,0 0-1,0 0 0,1 0 0,0 0 1,1 0-1,-1 0 0,9 15 1,-10-20-35,1 0 0,-1-1 0,1 1 0,0 0 0,0-1 0,0 1 0,1-1 0,-1 0 0,0 0 0,1 0 1,0 0-1,-1 0 0,1 0 0,0-1 0,0 1 0,0-1 0,0 0 0,0 0 0,0 0 0,0 0 0,0-1 1,0 1-1,4-1 0,-5 0 33,-1 0 1,0-1 0,0 1-1,0-1 1,1 0 0,-1 1 0,0-1-1,0 0 1,0 0 0,0 1-1,0-1 1,0 0 0,0 0-1,-1 0 1,1 0 0,0 0-1,0 0 1,-1 0 0,1-1-1,-1 1 1,1 0 0,-1 0-1,1 0 1,-1-1 0,0 1 0,0 0-1,1-1 1,-1 1 0,0 0-1,0 0 1,0-1 0,0 1-1,-1 0 1,1-3 0,-8-50-74,3 41 90,-1-1 0,0 1 0,-1 1 0,0-1 1,0 1-1,-16-18 0,-67-67 874,15 16 332,74 81-1187,1 0 0,0 0 0,0-1 0,-1 1 0,1 0-1,0-1 1,0 1 0,0 0 0,-1 0 0,1-1 0,0 1-1,0 0 1,0-1 0,0 1 0,0 0 0,-1-1 0,1 1-1,0 0 1,0-1 0,0 1 0,0 0 0,0-1 0,0 1-1,0 0 1,0-1 0,0 1 0,0 0 0,1-1 0,-1 1 0,0-1-1,0 1 1,0 0 0,0 0 0,0-1 0,1 1 0,-1-1-1,15-3 311,32 5-402,-38-1 143,152 15 39,-4-1-2346,-49-11-5138,-23-5-6214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15759,'0'0'8648,"48"-1"-8616,-15 1-32,1 0 0,-2 0-256,-6 0-353,-8 1-480,-4 7-672,-14 0-1058,0-1-3555,-9-1-4901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5862,'0'0'13420,"0"11"-13131,0 12-193,0 7 96,0 7 32,7 1-96,5 2-64,5 0 0,1-1-192,1-1-1249,-6-3-3556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6534,'0'0'19987,"41"-10"-41031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17008,'0'0'529,"-1"13"143,-6 309 3684,8-327-3661,0 0-1,1-1 1,-1 1 0,1 0-1,0 0 1,4-7-1,5-16-388,1-16-24,-1-1 0,-3 0 0,-2 0-1,2-69 1,-18 129-356,-2 19 31,7-8 82,-6 18-269,2 1 0,-6 89 0,19-131 347,5-11-41,5-11 19,-3-5 118,0-1 1,9-37-1,-31 172-211,-1 41-1760,28-175-10312,-9 3 2456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30 9993,'0'-1'258,"0"-1"0,0 1-1,0 0 1,0-1-1,0 1 1,0 0-1,-1 0 1,1-1-1,0 1 1,-1 0-1,1 0 1,-1 0 0,0 0-1,1-1 1,-1 1-1,0 0 1,1 0-1,-1 0 1,0 0-1,0 0 1,0 1 0,0-1-1,0 0 1,-2-1-1,2 2-191,0 0 0,1 0 0,-1 0 0,0 0 0,0 0 0,0 0 0,0 0 0,0 0 0,0 0 0,0 1 0,1-1 0,-1 0 0,0 1 0,0-1 0,0 0 0,0 1 0,1-1 0,-1 1 0,0-1 0,1 1 0,-1 0 0,0-1-1,1 1 1,-1 0 0,0-1 0,1 1 0,-1 0 0,1 0 0,0-1 0,-1 1 0,1 0 0,0 0 0,-1 0 0,1 0 0,0 1 0,-81 249 4893,78-241-4901,0 0-1,1 0 0,0 0 0,0 1 0,1-1 0,1 1 0,0-1 0,0 1 1,2 10-1,-2-20-40,0-1 1,1 1 0,-1-1 0,0 1-1,0 0 1,0-1 0,0 1 0,1-1-1,-1 1 1,0-1 0,0 1 0,1-1-1,-1 1 1,0-1 0,1 1 0,-1-1-1,1 0 1,-1 1 0,0-1 0,1 1-1,-1-1 1,1 0 0,-1 0 0,1 1-1,-1-1 1,1 0 0,0 0 0,-1 1-1,1-1 1,-1 0 0,1 0 0,0 0-1,16-11 1225,7-25-304,-17 23-915,54-106 73,-55 105-84,-1 1-1,0-1 0,-1 0 0,-1-1 0,0 1 0,2-29 0,-6 50-58,0 1 0,-1-1 0,0 0-1,0 0 1,0 0 0,-4 7-1,-6 18 16,-10 52 62,-19 153-1,40-236-14,1 1 0,-1-1-1,1 0 1,0 0 0,0 1 0,0-1 0,0 0-1,-1 0 1,2 1 0,-1-1 0,0 0-1,0 1 1,0-1 0,1 0 0,-1 0-1,0 0 1,1 1 0,-1-1 0,1 0-1,0 0 1,-1 0 0,2 1 0,-1-2 1,0 0 0,0-1 0,0 1 0,0-1 0,0 1 0,0-1 0,0 1 0,0-1 0,0 0 0,0 1 1,0-1-1,-1 0 0,1 0 0,0 0 0,0 1 0,-1-1 0,1 0 0,0-2 0,36-58 239,-36 59-263,12-23 37,-2 0 0,0-1 0,-2 0 0,0 0 0,-2-1 0,-1 0 0,-2-1 0,2-29 0,-6 57-38,0 1-1,0-1 1,0 0-1,-1 0 1,1 0-1,0 0 1,0 0-1,0 0 1,-1 0-1,1 0 1,0 0-1,0 0 1,0 0-1,-1 0 1,1 0-1,0 0 1,0 0-1,-1 0 1,1 0-1,0 0 1,0 0-1,0 0 1,-1 0-1,1 0 1,0 0-1,0-1 1,0 1-1,0 0 1,-1 0-1,1 0 1,0 0-1,0 0 1,0-1-1,0 1 1,0 0-1,-1 0 1,1 0-1,0-1 1,-10 23-42,-31 85-1,12-35 145,-32 121-1,56-162-71,14-37-1848,1-6 115,10-33-7166,-13 20 1004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64 8232,'0'0'8974,"1"-9"-6615,-1 3-2067,1 5-219,-1-1 0,1 1 1,-1 0-1,1-1 0,-1 1 0,0-1 1,0 1-1,0-1 0,0 1 0,0-1 0,0 1 1,0-1-1,0 1 0,0-1 0,-1 1 1,1-1-1,-1 1 0,1 0 0,-1-1 1,1 1-1,-1-1 0,0 1 0,0 0 1,0 0-1,0 0 0,0-1 0,0 1 1,0 0-1,0 0 0,0 0 0,0 0 0,-1 1 1,1-1-1,0 0 0,0 0 0,-1 1 1,1-1-1,-1 1 0,1-1 0,-1 1 1,1 0-1,-1 0 0,1-1 0,-3 1 1,-6 0 67,0 1 0,-1 0 0,1 0 0,0 1 0,0 1 0,-1-1 0,2 2 0,-1-1 0,0 1 0,-10 7 0,13-8-59,0 1 0,1 0 1,-1 1-1,1-1 0,0 1 1,1 1-1,-1-1 1,1 1-1,0 0 0,0 0 1,0 0-1,1 1 0,0-1 1,-4 11-1,8-16-75,-1 0-1,1-1 1,0 1-1,0 0 1,0 0-1,0-1 1,0 1 0,0 0-1,0 0 1,0-1-1,0 1 1,0 0-1,0 0 1,0-1-1,1 1 1,-1 0-1,0 0 1,0-1-1,1 1 1,-1 0-1,0-1 1,1 1 0,-1-1-1,1 1 1,-1 0-1,1-1 1,-1 1-1,1-1 1,0 1-1,-1-1 1,1 0-1,-1 1 1,1-1-1,0 1 1,0-1 0,-1 0-1,1 0 1,0 1-1,-1-1 1,1 0-1,0 0 1,0 0-1,-1 0 1,3 0-1,43 0 12,-32 0-31,14-1-195,-6 0 5,1 2 1,28 3-1,-46-4 173,0 1-1,0 0 0,-1 0 0,1 1 0,0-1 0,-1 1 1,1 0-1,-1 0 0,1 1 0,-1-1 0,0 1 0,0 0 1,0 0-1,-1 0 0,1 0 0,3 6 0,-5-7 32,0 0-1,-1 1 0,1-1 1,-1 1-1,0-1 0,0 1 1,0-1-1,0 1 0,0 0 1,0-1-1,-1 1 0,1 0 0,-1 0 1,0 0-1,0 0 0,0-1 1,0 1-1,-1 0 0,1 0 1,-1 0-1,-1 3 0,0-2 86,0 1 0,0-1 0,-1 0 0,0 0 0,0 0 1,0-1-1,0 1 0,0-1 0,-1 1 0,0-1 0,-6 4 0,1-1 88,-1 0 0,1-1 1,-1 0-1,0-1 0,-1 0 1,1 0-1,-1-1 1,0-1-1,0 0 0,-11 1 1,21-3-200,0 1-1,0-1 1,1 0 0,-1 0 0,0 0 0,0 0 0,0 0 0,0 0 0,0-1 0,1 1 0,-1 0-1,0 0 1,0-1 0,0 1 0,1 0 0,-1-1 0,0 1 0,0-1 0,1 1 0,-1-1 0,0 1-1,1-1 1,-1 1 0,1-1 0,-1 0 0,1 1 0,-1-1 0,1 0 0,-1 1 0,1-1 0,-1-1-1,1 0-151,0-1-1,0 1 0,0 0 1,0 0-1,1 0 0,-1 0 1,1 0-1,-1 0 0,1 0 0,0 0 1,0 0-1,1-3 0,41-54-7590,-40 55 6649,25-30-6953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10378,'0'0'5312,"-3"10"-3028,-7 30-248,2-16-538,2-1 1,1 1-1,-3 40 0,8-64-1477,0 1 0,0 0 0,0 0-1,0 0 1,0-1 0,0 1 0,0 0 0,0 0-1,0-1 1,0 1 0,1 0 0,-1-1 0,0 1-1,0 0 1,1-1 0,-1 1 0,1 0 0,-1-1-1,1 1 1,-1 0 0,1-1 0,-1 1 0,1-1-1,-1 1 1,1-1 0,-1 1 0,1-1 0,0 0-1,-1 1 1,1-1 0,1 1 0,0-1 5,1 0 0,-1 0 0,0 0 0,0 0 1,0 0-1,0-1 0,1 1 0,-1-1 0,0 1 0,0-1 1,2-1-1,48-28 190,-17-3-162,-28 25-45,1 1-1,0-1 1,0 1-1,1 1 1,-1-1 0,1 2-1,14-8 1,-22 13-8,-1 0 0,0 0 1,1 0-1,-1 0 0,0 0 1,1 0-1,-1 0 0,0 0 0,1 0 1,-1 0-1,0 0 0,1 0 0,-1 0 1,0 1-1,0-1 0,1 0 1,-1 0-1,0 0 0,1 0 0,-1 1 1,0-1-1,0 0 0,1 0 1,-1 0-1,0 1 0,0-1 0,0 0 1,1 1-1,-1-1 0,0 0 0,0 0 1,0 1-1,0-1 0,0 0 1,0 1-1,1-1 0,-1 0 0,0 1 1,0-1-1,0 1 0,1 23 122,-8 20 124,-4 0 767,11-43-987,1-1 1,-1 0-1,1 1 1,-1-1-1,1 0 1,-1 1-1,1-1 1,-1 0-1,1 0 1,-1 1-1,1-1 1,-1 0-1,1 0 1,0 0-1,-1 0 1,1 0-1,-1 0 1,1 0-1,0 0 1,-1 0-1,1 0 1,-1 0-1,1 0 0,-1 0 1,1-1-1,0 1 1,-1 0-1,1 0 1,-1 0-1,1-1 1,-1 1-1,1 0 1,-1-1-1,0 1 1,1-1-1,-1 1 1,1 0-1,0-2 1,22-12 256,11-18-190,-28 25-132,0 0 1,1 1-1,-1 0 0,2 0 1,-1 0-1,0 1 0,1 0 1,0 1-1,1-1 0,9-2 1,-18 7 29,1 1 1,0-1 0,-1 1-1,1-1 1,-1 1 0,1-1-1,-1 1 1,1 0 0,-1-1-1,1 1 1,-1 0 0,0 0-1,1-1 1,-1 1 0,0 0-1,1 0 1,-1-1 0,0 1-1,0 0 1,0 0 0,0 0-1,0 0 1,0-1 0,0 1-1,0 0 1,0 0 0,0 0-1,0-1 1,-1 1 0,1 0-1,-1 0 1,-3 29-250,-10-3-458,4-13-818,2-10-3329,7-8-1251,1-10-4489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12748,'0'0'9481,"59"31"-13901,-44-19-2691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4484,'0'0'21914,"-10"7"-21273,-2 3-360,0 0 0,0 1 0,1 1 0,-11 13 1,16-18-216,1 0 0,0 0 1,1 1-1,0 0 0,0 0 1,0 0-1,1 0 0,1 0 1,-1 1-1,-2 15 0,5-22-104,0-1-1,0 0 0,0 0 1,0 0-1,0 0 0,1 1 1,-1-1-1,0 0 0,1 0 1,-1 0-1,0 0 1,1 0-1,-1 0 0,1 0 1,0 0-1,-1 0 0,1 0 1,0 0-1,-1 0 0,1 0 1,0 0-1,0-1 1,0 1-1,0 0 0,0-1 1,1 2-1,2-1-214,-1 1-1,1-1 1,0 0-1,0 0 1,0 0 0,0 0-1,8 0 1,4-1-2064,1 0 1,31-6-1,26-14-6192,-38 7 1900</inkml:trace>
  <inkml:trace contextRef="#ctx0" brushRef="#br0" timeOffset="1">362 101 4100,'0'0'11114,"-1"-9"-7644,-3-29-1046,4 37-2351,0 0 1,-1 0-1,1 0 1,0 1-1,-1-1 0,1 0 1,0 0-1,-1 1 1,1-1-1,-1 0 0,1 0 1,-1 1-1,0-1 1,1 1-1,-1-1 0,0 0 1,1 1-1,-1-1 0,0 1 1,0 0-1,1-1 1,-1 1-1,0-1 0,0 1 1,0 0-1,0 0 1,1 0-1,-1-1 0,0 1 1,0 0-1,0 0 1,0 0-1,0 0 0,0 0 1,1 1-1,-1-1 1,0 0-1,0 0 0,0 1 1,0-1-1,0 0 1,1 1-1,-1-1 0,-1 1 1,-1 0 70,0 1 0,0 0 1,0-1-1,1 1 0,-1 0 1,0 0-1,1 0 0,-5 5 1,5-4-46,1-1 0,0 0 0,0 0 1,-1 1-1,1-1 0,1 0 0,-1 1 0,0-1 1,1 1-1,-1-1 0,1 1 0,0-1 1,0 1-1,0-1 0,0 1 0,0 0 1,1 2-1,0-3-81,-1-1 0,1 0 0,0 1 1,0-1-1,0 0 0,0 0 0,0 0 0,0 1 0,0-1 1,1 0-1,-1 0 0,0-1 0,1 1 0,-1 0 1,1 0-1,-1-1 0,0 1 0,1-1 0,-1 1 1,1-1-1,0 0 0,-1 1 0,1-1 0,-1 0 1,1 0-1,-1 0 0,4 0 0,-1 0-2,0 0 0,-1 0 0,1-1 0,0 1 0,0-1-1,0 0 1,-1 0 0,1 0 0,0 0 0,-1-1 0,1 1 0,-1-1 0,1 0-1,-1 0 1,0 0 0,0-1 0,0 1 0,0-1 0,0 1 0,-1-1 0,1 0-1,-1 0 1,1 0 0,-1-1 0,0 1 0,-1 0 0,1-1 0,-1 1 0,1-1-1,-1 0 1,0 1 0,0-1 0,0 0 0,-1 0 0,0 0 0,1 1 0,-2-6-1,2 8-13,-1 0 0,0 0-1,0 0 1,-1 0 0,1 0-1,0 0 1,0 1 0,0-1-1,-1 0 1,1 0 0,0 0 0,-1 0-1,1 0 1,-1 0 0,1 0-1,-1 1 1,1-1 0,-1 0-1,0 0 1,1 1 0,-1-1-1,0 0 1,0 1 0,1-1-1,-1 1 1,0-1 0,0 1-1,-1-1 1,-1 0-6,1 1-1,-1-1 1,0 1 0,1 0-1,-1 0 1,0 0-1,0 0 1,1 0 0,-1 0-1,-3 2 1,-2 0-21,0 0-1,0 0 1,0 1 0,0 1 0,0-1-1,-7 6 1,9-5 47,0 1 0,0-1 0,0 1 0,0 0 0,1 1 0,0 0-1,0-1 1,0 2 0,1-1 0,0 0 0,0 1 0,1 0 0,-1 0 0,1 0 0,1 0-1,0 0 1,0 1 0,0-1 0,0 10 0,2-14 3,1-1-1,-1 1 1,1-1-1,0 1 1,0-1-1,0 1 1,0-1 0,0 0-1,0 1 1,1-1-1,-1 0 1,1 0 0,0 0-1,0 0 1,-1 0-1,1-1 1,0 1-1,0 0 1,1-1 0,-1 0-1,0 1 1,0-1-1,1 0 1,-1 0-1,1 0 1,4 1 0,10 3 10,1-1 0,32 4 1,-35-6-11,77 6-1195,-30-7-3115,-13-1-3301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15855,'0'0'2594,"-15"61"-1537,6-34-320,9 2-352,-1-2-193,1-3-160,0-2 32,0-5-32,7-3-32,0-6 32,-2-6-288,1-2-609,-3-5 32,-3-12-1057,0-7-2242,2-9-928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9417,'0'0'12524,"-16"60"-12428,21-39-32,10-6-513,5-1-2465,5-6-3717</inkml:trace>
  <inkml:trace contextRef="#ctx0" brushRef="#br0" timeOffset="1">228 376 14414,'0'0'8776,"29"13"-17168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13164,'0'0'7015,"56"2"-5542,-18-2-992,7 0-385,4 0-1281,-4-1-4004,-8-4-3427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7335,'0'0'13741,"8"4"-12406,-5-2-1236,1 0 0,0-1-1,0 1 1,0-1 0,0 0 0,0 0 0,0-1 0,1 1 0,-1-1 0,0 0 0,0 0 0,0 0 0,0-1 0,6-1 0,0 0-3,0-1 0,-1-1 0,0 0 0,0 0 0,0-1 0,11-7 0,-17 10-88,60-45 375,-60 45-336,0-1 0,0 0 0,0 0 0,0-1 0,0 1 0,-1 0 0,0-1 0,0 0 0,0 1 0,0-1 0,0 0 0,-1 0 0,1 0 1,-1 0-1,0 0 0,0-6 0,-1 9-27,-1 1 0,1-1 0,0 0 0,-1 0 1,1 1-1,-1-1 0,1 1 0,-1-1 0,1 0 0,-1 1 0,1-1 1,-1 1-1,0-1 0,1 1 0,-1 0 0,0-1 0,1 1 1,-1 0-1,0-1 0,1 1 0,-1 0 0,0 0 0,0 0 1,0-1-1,1 1 0,-1 0 0,0 0 0,0 0 0,1 0 1,-1 0-1,0 1 0,0-1 0,0 0 0,1 0 0,-2 1 0,-32 7 34,23-1-7,1-1-1,-1 2 1,1 0-1,1 0 1,-1 0-1,1 1 1,1 1-1,-1 0 1,2 0-1,0 0 1,0 1-1,0 0 1,2 0-1,-1 1 1,1 0-1,1 0 1,0 0-1,1 0 1,0 1 0,-1 19-1,4-30-37,1 0 0,-1-1 0,1 1 0,-1 0-1,1 0 1,0 0 0,-1 0 0,1-1 0,0 1 0,1 0 0,-1-1-1,0 1 1,0-1 0,1 1 0,-1-1 0,0 1 0,1-1 0,0 0 0,-1 0-1,1 0 1,0 0 0,-1 0 0,1 0 0,0 0 0,0-1 0,0 1 0,0-1-1,0 1 1,-1-1 0,1 0 0,0 0 0,0 0 0,2 0 0,11 1-69,0 0 0,0-1 0,16-2 0,-27 1 3,7 0-916,1-1-1,-1 0 0,0-1 0,22-9 1,2-5-5214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8040,'0'0'15833,"-2"11"-15091,-4 25-272,0-5-155,1 1 0,2-1 0,0 44 0,3-73-299,1 0 0,-1 0 0,0 1 0,1-1 0,-1 0 0,1 0 1,0 0-1,-1 0 0,1 0 0,0 0 0,0 0 0,1 0 0,-1 0 0,0 0 0,1-1 0,-1 1 0,1 0 0,-1-1 0,1 1 1,0-1-1,0 0 0,-1 1 0,1-1 0,0 0 0,0 0 0,0 0 0,0-1 0,1 1 0,-1 0 0,0-1 0,0 1 1,0-1-1,0 0 0,1 0 0,-1 0 0,0 0 0,0 0 0,1 0 0,-1 0 0,0-1 0,0 1 0,3-2 0,5-1 23,0 1 0,0-2 0,-1 1 0,0-1 0,0-1-1,0 0 1,0 0 0,9-7 0,12-19 17,-25 25 37,0 0-1,1 0 1,-1 1 0,1-1-1,0 1 1,1 0-1,-1 1 1,1 0 0,13-7-1,-20 11-86,0 0-1,1 0 1,-1 0 0,0 0-1,1 1 1,-1-1 0,1 0-1,-1 0 1,0 0 0,0 0-1,1 0 1,-1 0 0,0 1-1,1-1 1,-1 0-1,0 0 1,1 0 0,-1 1-1,0-1 1,0 0 0,1 0-1,-1 1 1,0-1 0,0 0-1,0 1 1,0-1 0,1 0-1,-1 1 1,0-1-1,0 0 1,0 1 0,0-1-1,0 0 1,0 1 0,0-1-1,0 0 1,0 1 0,0-1-1,0 1 1,1 23 127,-1-22-126,-1 0 0,1 0 0,0 0 0,0 0 0,0 0 0,0 0 0,0 0 0,1 0 0,-1 0 0,1 0 0,-1 0 1,1 0-1,0 0 0,1 2 0,0-3 22,0 0 1,0-1-1,1 1 1,-1-1-1,0 1 1,1-1-1,-1 0 1,0 0-1,1 0 1,-1 0-1,0-1 1,1 1-1,-1 0 1,0-1-1,0 0 1,1 1-1,-1-1 1,0 0-1,0 0 1,0 0-1,4-3 1,44-35 387,-36 27-469,-13 11 51,3-2-2,-1 0 1,1-1-1,0 1 1,0 1-1,0-1 0,1 1 1,-1-1-1,1 1 1,-1 0-1,1 1 0,0-1 1,-1 1-1,8-1 1,-11 3-7,-1-1 0,1 1 0,0-1 0,0 1 0,0 0 0,-1-1 1,1 1-1,-1 0 0,1 0 0,0 0 0,-1 0 0,1-1 0,-1 1 1,0 0-1,1 0 0,-1 0 0,0 0 0,1 0 0,-1 0 0,0 0 1,0 0-1,0 0 0,0 0 0,0 0 0,0 0 0,0 0 0,0 1 1,-1 35-11,0-35 19,0 4-68,0 1 1,0 0-1,-1-1 1,0 1 0,0-1-1,-1 0 1,0 0 0,0 0-1,-6 8 1,-18 14-3263,25-26 2637,0-1-1,0 0 1,0 1-1,-1-1 0,1 0 1,0-1-1,-1 1 0,1 0 1,-1-1-1,1 1 1,-1-1-1,-2 1 0,-10-1-7820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8648,'0'0'11211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14798,'0'0'8621,"-10"0"-8135,2 0-468,1 1 1,0-1-1,0 1 0,0 1 0,-1-1 0,1 1 0,1 0 0,-1 1 1,0 0-1,0 0 0,1 0 0,0 1 0,0 0 0,-10 8 1,9-7 59,0 1 0,0 0 0,1 0 0,-1 0 0,2 1 0,-1 0 0,1 0 0,0 0 0,0 1 0,1-1 0,0 1 0,0 0 0,1 1 0,0-1 0,0 1 0,1-1 0,1 1 0,-1 0 0,1-1 0,0 11 0,1-17-66,1-1 0,-1 1 1,0-1-1,1 1 0,-1-1 0,1 1 0,0 0 0,-1-1 0,1 0 0,0 1 0,0-1 0,0 1 0,0-1 0,0 0 0,0 0 0,0 0 0,0 1 0,1-1 0,-1 0 0,0 0 0,3 0 0,0 2 7,1-1 1,-1-1-1,1 1 0,0-1 0,0 0 1,-1 0-1,8 1 0,6-1-226,0-1-1,0-1 1,18-2-1,-23 1-441,0-1 0,0 0 0,-1-1 0,1 0 0,15-9 0,28-19-4713,-12 2-1786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10410,'0'0'6390,"-7"9"-4826,-5 15-907,0-1-1,2 2 1,1-1 0,1 1-1,1 1 1,1-1-1,-3 27 1,8-46-419,1 43 948,0-48-1159,0 0-1,0-1 1,1 1 0,-1 0 0,0 0-1,0-1 1,1 1 0,-1 0 0,0-1 0,1 1-1,-1 0 1,0-1 0,1 1 0,-1-1 0,1 1-1,-1-1 1,1 1 0,0-1 0,-1 1 0,1-1-1,-1 1 1,2-1 0,-1 1 11,0-1 1,1-1-1,-1 1 1,0 0-1,0 0 0,1 0 1,-1 0-1,0-1 1,0 1-1,0-1 0,0 1 1,0-1-1,0 1 1,1-1-1,-1 0 0,0 1 1,-1-1-1,1 0 1,1-1-1,5-4-5,-1-1 0,0 0 1,-1 0-1,0 0 0,0-1 0,0 1 0,-1-1 1,0-1-1,-1 1 0,1 0 0,1-11 0,-3 12-20,1-1-1,-2 0 0,1 0 1,-1 0-1,0 0 0,-1 0 1,0 0-1,0 0 0,-1 0 1,0 0-1,-1 0 1,1 1-1,-4-9 0,5 15-11,0 0 0,0 0 0,-1-1 0,1 1-1,-1 0 1,1 0 0,-1 0 0,1 0 0,-1 0 0,0 0 0,1 0-1,-1 0 1,0 0 0,0 0 0,0 1 0,0-1 0,1 0-1,-1 0 1,0 1 0,0-1 0,-1 0 0,1 1 0,0 0 0,0-1-1,0 1 1,0-1 0,0 1 0,0 0 0,-1 0 0,1 0 0,0 0-1,0 0 1,0 0 0,-1 0 0,1 0 0,0 0 0,0 0-1,0 1 1,-2-1 0,2 1-1,0 1 1,0-1-1,0 0 0,0 0 1,0 0-1,0 1 0,0-1 0,0 0 1,0 1-1,0-1 0,1 1 1,-1-1-1,1 1 0,-1-1 1,1 1-1,0 0 0,-1-1 0,1 1 1,0-1-1,0 1 0,0 0 1,0-1-1,1 1 0,-1-1 0,0 1 1,1 0-1,-1-1 0,1 1 1,0 1-1,1 1 2,1 0 1,-1 0 0,1-1-1,0 1 1,0-1-1,0 1 1,1-1-1,-1 0 1,1 0-1,-1 0 1,1-1-1,0 0 1,0 1-1,0-1 1,0-1-1,1 1 1,-1 0-1,1-1 1,-1 0 0,1 0-1,-1-1 1,1 1-1,4-1 1,7 2 17,-1-1 0,1-1 0,-1-1 0,1 0 0,25-6 0,-32 5-8,0-1 0,-1 0 0,1-1 0,-1 1 0,0-2 0,0 1 0,0-1 0,-1 0-1,1-1 1,-1 0 0,-1 0 0,1 0 0,-1-1 0,0 0 0,0 0 0,-1-1 0,0 1-1,-1-1 1,1 0 0,-1-1 0,5-15 0,-9 24-13,0 0 0,-1-1 0,1 1 0,0-1-1,0 1 1,0 0 0,0-1 0,0 1 0,0 0 0,0-1 0,-1 1 0,1 0-1,0-1 1,0 1 0,0 0 0,-1 0 0,1-1 0,0 1 0,0 0 0,-1 0-1,1-1 1,0 1 0,-1 0 0,1 0 0,0 0 0,-1 0 0,1-1 0,0 1-1,-1 0 1,1 0 0,0 0 0,-1 0 0,1 0 0,-1 0 0,1 0 0,0 0-1,-1 0 1,1 0 0,0 0 0,-1 0 0,1 0 0,0 0 0,-1 0 0,1 1-1,0-1 1,-1 0 0,1 0 0,0 0 0,-1 0 0,1 1 0,0-1 0,-1 0-1,1 0 1,0 1 0,0-1 0,-1 1 0,-22 12-36,14-5 87,1 1 1,-1 0-1,1 1 1,1-1-1,0 2 1,0-1-1,1 1 1,0 0-1,1 0 1,0 1-1,1 0 1,0-1 0,1 1-1,-3 23 1,6-34-49,0 0 1,0 0-1,0-1 1,0 1-1,1 0 1,-1 0 0,0 0-1,1 0 1,-1 0-1,0 0 1,1 0-1,-1-1 1,1 1-1,-1 0 1,1 0 0,0-1-1,-1 1 1,1 0-1,0-1 1,-1 1-1,1 0 1,0-1-1,0 1 1,0-1 0,-1 0-1,3 1 1,31 5-873,-25-7-636,1 1 1,-1-2-1,0 1 1,0-1 0,13-4-1,3-7-7414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56 9929,'0'0'11659,"0"-9"-10084,0-25-384,0 33-1166,0 1 1,0-1-1,0 0 1,-1 1-1,1-1 1,0 1-1,-1-1 1,1 0 0,0 1-1,-1-1 1,1 1-1,0-1 1,-1 1-1,1-1 1,-1 1-1,1 0 1,-1-1-1,1 1 1,-1-1-1,1 1 1,-1 0 0,0 0-1,1-1 1,-1 1-1,0 0 1,1 0-1,-1 0 1,1 0-1,-1-1 1,0 1-1,1 0 1,-1 0-1,0 0 1,1 1 0,-2-1-1,-19 4 59,11 1 83,-1 1 0,1 0 1,0 0-1,1 1 0,0 1 0,0-1 0,0 1 0,1 1 0,0 0 0,0 0 0,1 0 0,1 1 0,0 0 0,0 1 0,1-1 0,-6 15 0,11-24-154,0 0-1,-1 0 1,1 1-1,0-1 0,0 0 1,0 0-1,0 0 1,0 0-1,0 0 0,0 0 1,0 0-1,1 0 1,-1 1-1,0-1 1,1 0-1,-1 0 0,0 0 1,1 0-1,0 0 1,-1 0-1,1-1 0,-1 1 1,1 0-1,0 0 1,0 0-1,-1-1 0,1 1 1,0 0-1,1 0 1,1 0 0,0 0 1,0 0 0,-1 0-1,1 0 1,0-1 0,0 0-1,0 1 1,0-1-1,0 0 1,0 0 0,3-1-1,3-1-5,0 1-1,0-1 0,0-1 1,-1 1-1,1-2 0,15-7 1,-13 2-16,0 0 0,-1-1 0,0 0 0,-1 0 0,0-1 0,0-1 0,-1 1 1,10-20-1,-12 21 15,-5 8-61,-4 4 35,0 1 1,0-1-1,1 1 1,-1 0-1,1 0 0,0 0 1,0 0-1,0 0 0,0 0 1,0 1-1,1-1 0,-1 0 1,0 7-1,-3 1-3,0-2-71,0-1 1,1 1-1,1 0 0,-1 0 0,1 0 0,1 1 1,0-1-1,0 1 0,1-1 0,0 1 0,1-1 1,1 17-1,-1-25-130,1 1-1,0-1 1,-1 0 0,1 1 0,0-1 0,0 0 0,0 0 0,0 1-1,1-1 1,-1 0 0,0 0 0,0 0 0,1-1 0,-1 1-1,0 0 1,1 0 0,-1-1 0,1 1 0,-1-1 0,1 1 0,-1-1-1,1 0 1,-1 1 0,1-1 0,-1 0 0,4 0 0,45-4-6484,-13-8 1037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 11755,'0'0'8958,"-11"-2"-6807,7 1-2041,-12-3 550,-1 2-1,0 0 1,-19 0-1,33 1-606,0 1 1,-1 0-1,1 0 0,0 0 0,0 0 1,-1 1-1,1 0 0,0-1 0,0 1 1,-1 0-1,1 0 0,0 1 0,0-1 1,0 1-1,0-1 0,1 1 0,-1 0 0,0 0 1,1 0-1,-1 0 0,1 1 0,0-1 1,0 1-1,0 0 0,0-1 0,-3 6 1,5-8-62,1 1 0,-1-1 0,0 1 0,0-1 0,0 1 0,0-1 0,0 1 0,1-1 0,-1 1 1,0-1-1,0 1 0,1-1 0,-1 0 0,0 1 0,1-1 0,-1 1 0,0-1 0,1 0 0,-1 1 0,1-1 1,-1 0-1,0 1 0,1-1 0,-1 0 0,1 0 0,-1 0 0,1 1 0,-1-1 0,1 0 0,-1 0 1,2 0-1,23 7-133,-16-4 43,6 1-57,1 1-378,0 0 1,-1 1-1,23 11 1,-35-16 491,-1 1 1,1-1-1,-1 0 1,1 1-1,-1 0 1,0 0-1,0 0 1,1 0-1,-2 0 1,1 0-1,0 0 1,0 1-1,-1-1 1,1 1-1,-1-1 1,1 1-1,-1-1 1,0 1-1,0 0 1,-1 0-1,1 0 1,0-1-1,-1 1 1,0 0-1,0 0 1,0 5-1,-1-4 210,0-1 0,-1 1 0,1-1 0,-1 1 0,0-1 0,0 1 0,0-1 0,-1 0 0,1 0 0,-1 0 0,0 0 0,0 0 0,0-1 0,0 0 0,0 1 0,-6 2 0,2-1-61,1 0 0,-1-1-1,1 0 1,-1 0 0,0-1 0,0 0 0,0 0 0,-9 1 0,15-3-252,1 0-1,-1-1 1,0 1-1,0 0 1,1-1 0,-1 1-1,1-1 1,-1 1 0,0-1-1,1 1 1,-1-1-1,1 0 1,-1 1 0,1-1-1,0 0 1,-1 1 0,1-1-1,-1 0 1,1 1-1,0-1 1,0 0 0,0 0-1,-1 1 1,1-1-1,0 0 1,0 0 0,0 1-1,0-1 1,0 0 0,0 0-1,0 1 1,0-1-1,1-1 1,2-31-7524,4 5-1909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8968,'0'0'4207,"9"2"-1009,-3-1-2811,24 4 1821,-1 0-1,33-1 1,-54-3-1991,-1-1 0,0 0 0,0-1 0,1 1 0,-1-2 1,0 1-1,0-1 0,0 0 0,0 0 0,-1-1 1,1 0-1,0 0 0,-1 0 0,0-1 0,9-7 0,-14 11-190,0 0 0,-1-1 0,1 1-1,-1-1 1,1 1 0,-1-1 0,1 1-1,-1-1 1,0 1 0,1-1 0,-1 1-1,1-1 1,-1 1 0,0-1 0,0 0-1,1 1 1,-1-1 0,0 0 0,0 1-1,0-1 1,0 0 0,1 1 0,-1-1-1,0 0 1,0 1 0,0-1-1,-1 0 1,1 1 0,0-1 0,0-1-1,-20-5 339,-30 9-261,41 0-98,0 1 1,0 0 0,1 1-1,-1 0 1,1 1 0,0-1-1,0 1 1,1 1 0,-13 10-1,17-14-4,0 1 0,0-1 0,1 1 0,-1-1-1,1 1 1,-1 0 0,1 0 0,0 0 0,0 0-1,0 0 1,0 0 0,1 1 0,0-1 0,-1 1 0,1-1-1,0 1 1,1-1 0,-1 1 0,1 0 0,-1-1-1,1 1 1,0 0 0,0-1 0,1 1 0,-1 0-1,1-1 1,1 7 0,0-8-123,0 1 0,0-1 0,0 1 0,1-1 0,-1 0 0,1 0 0,-1 0 0,1 0 0,0 0 0,0 0 0,-1-1 0,1 1 0,0-1 0,0 0 0,1 0 0,-1 0 0,4 0 0,57 7-5805,-20-7-3512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126 417 7719,'0'0'9636,"5"-9"-6929,16-29-428,-21 37-2190,1 0-1,-1 0 1,1 1-1,-1-1 0,1 0 1,-1 0-1,1 0 1,-1 0-1,0 0 1,0 0-1,1 0 1,-1 0-1,0 0 1,0 0-1,0 1 1,0-1-1,0 0 1,0 0-1,0 0 0,-1 0 1,1 0-1,0 0 1,0 0-1,-1 0 1,1 0-1,-1 0 1,1 0-1,-1 1 1,1-1-1,-1 0 1,1 0-1,-1 0 1,0 1-1,1-1 0,-1 0 1,0 1-1,0-1 1,1 1-1,-1-1 1,0 1-1,0-1 1,0 1-1,0 0 1,0-1-1,0 1 1,1 0-1,-1 0 1,0-1-1,-2 1 0,-1 0-35,-1-1-1,0 1 0,0 0 1,0 0-1,0 1 0,0-1 1,-7 3-1,7-1-53,-1 1 0,1-1 0,0 1 0,-1 0 0,1 0 0,1 1 0,-1 0 0,0 0 0,1 0 0,0 0 0,0 1 0,0-1 0,0 1 0,1 0 0,0 0 1,0 0-1,0 1 0,1-1 0,0 1 0,0 0 0,-2 9 0,4-14 0,0 0 0,0-1 0,0 1 0,0 0 0,0 0 0,0-1 0,0 1 0,0 0 0,0-1 0,0 1 0,1 0 0,-1-1 0,0 1 0,0 0 0,1-1 0,-1 1 0,1-1 0,-1 1 0,0 0 0,1-1 0,-1 1 0,1-1 0,-1 1 0,1-1 0,0 0-1,-1 1 1,1-1 0,0 1 0,25 3 18,27-14 60,-34 1 4,0 0 0,-1-1 0,0-1 0,-1-1 0,0 0 0,0-1 0,-2-1 0,0 0 0,0-2 1,-1 1-1,-1-2 0,-1 0 0,0 0 0,-1-1 0,14-33 0,-16 22 3,-6 19-207,-5 31 2,0-11 116,1 1-1,1-1 1,-1 1 0,2 0 0,2 19-1,-3-28 7,1 0-1,-1-1 0,1 1 0,0-1 0,-1 1 0,1-1 0,0 1 0,0-1 1,0 1-1,0-1 0,0 1 0,0-1 0,0 0 0,0 0 0,1 0 0,-1 0 1,0 0-1,3 2 0,-1-3 4,-1 1 1,1 0 0,-1-1-1,1 0 1,-1 0-1,1 0 1,-1 0-1,1 0 1,-1 0 0,1 0-1,-1-1 1,0 0-1,1 1 1,-1-1-1,1 0 1,-1 0 0,3-2-1,-1 2-42,0-1 0,1-1 0,-1 1 0,0-1-1,0 0 1,0 0 0,0 0 0,-1 0 0,1-1 0,-1 1-1,0-1 1,0 0 0,0 0 0,-1 0 0,1 0-1,-1 0 1,0-1 0,0 1 0,2-9 0,-4 12 27,0 1 0,0 0 0,0-1 0,0 1 0,0 0 0,0-1 0,0 1 0,0 0 0,0-1 0,0 1 0,0 0 0,0-1 0,0 1 0,-1 0 0,1-1 0,0 1 0,0 0 0,0 0 0,0-1 0,-1 1 0,1 0 0,0-1 0,0 1 0,0 0 0,-1 0 0,1-1 0,0 1 0,-1 0-1,1 0 1,0 0 0,0 0 0,-1-1 0,1 1 0,0 0 0,-1 0 0,1 0 0,-1 0 0,-17 2-179,-14 13 57,31-14 141,-3 2 57,0 0 0,0 0 0,1 0 0,-1 1-1,1-1 1,-1 1 0,1 0 0,0 0 0,-4 8-1,7-12 118,2 0-163,1-1 1,0 0-1,-1 1 1,1-1-1,-1 0 1,0 0-1,1-1 1,-1 1-1,0-1 0,0 1 1,0-1-1,0 1 1,0-1-1,0 0 1,0 0-1,0 0 1,-1 0-1,1-1 1,1-2-1,25-49 38,-26 51-39,14-34-7,-1-1 0,14-55-1,-47 133-138,-7 58 272,5-28 508,3 0-1,3 1 0,-8 144 1,22 60-572,-3-253-14,-2-26 147,-4-38 36,-20-297-169,29 337-134,0 0 0,0 0 1,0 0-1,1 0 0,-1 1 0,1-1 0,0 0 0,-1 0 0,1 1 0,0-1 0,0 0 1,0 1-1,0-1 0,0 1 0,0-1 0,1 1 0,-1 0 0,0-1 0,1 1 1,-1 0-1,1 0 0,-1 0 0,1 0 0,0 0 0,-1 0 0,4 0 0,59-21-4045,-32 13-773,7-5-5078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8936,'9'-17'1616,"-7"11"-757,0 0-1,1 0 1,-1 0 0,2 1 0,-1 0 0,0-1 0,1 1-1,0 0 1,0 1 0,0-1 0,1 1 0,8-6 0,-13 10-771,1 0 0,-1 0 0,0 0 1,1 0-1,-1 0 0,0 0 0,1 1 1,-1-1-1,0 0 0,1 0 1,-1 1-1,0-1 0,1 0 0,-1 0 1,0 1-1,0-1 0,1 0 1,-1 1-1,0-1 0,0 0 0,0 1 1,1-1-1,-1 0 0,0 1 0,0-1 1,0 0-1,0 1 0,0-1 1,0 1-1,0-1 0,0 0 0,0 1 1,0-1-1,0 0 0,0 1 1,0-1-1,0 1 0,0 23 267,0-19-13,-3 33 205,-1 0-1,-1-1 1,-13 43-1,9-43-400,1 1 1,2 0-1,-1 45 0,7-83-134,0 1 0,0-1 0,0 1 0,0-1 0,0 1 0,0-1 0,0 1 0,0 0 0,1-1 0,-1 1-1,0-1 1,0 1 0,0-1 0,1 1 0,-1-1 0,0 1 0,1-1 0,-1 1 0,0-1 0,1 0 0,-1 1 0,0-1 0,1 0 0,-1 1 0,1-1 0,-1 0 0,1 1 0,-1-1 0,1 0 0,-1 0 0,1 1 0,-1-1 0,1 0-1,-1 0 1,1 0 0,0 0 0,-1 0 0,1 0 0,-1 0 0,1 0 0,-1 0 0,1 0 0,-1 0 0,1 0 0,0 0 0,-1-1 0,1 1 0,-1 0 0,1 0 0,-1 0 0,1-1 0,-1 1 0,0 0 0,1-1 0,-1 1-1,1 0 1,0-1 0,30-21 485,-1-7-590,-1-2 0,-1-1-1,-1-1 1,-3-1-1,0-1 1,-2-1 0,21-50-1,-42 85-448,5-15-312,-6 8-6542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302 239 11627,'0'0'5920,"-7"-9"-3528,2 4-2256,1 0 1,-1 1 0,1-1-1,-1 1 1,-1 0-1,1 0 1,0 1 0,-1-1-1,0 1 1,0 1-1,0-1 1,0 1 0,0 0-1,0 0 1,-1 1-1,-6-1 1,-3 0 89,1 1 0,-1 1 0,0 0 0,-24 4 0,36-3-155,1 0 0,-1-1 0,1 1 0,-1 1 0,1-1 1,-1 0-1,1 1 0,-1 0 0,1 0 0,0 0 0,0 0 0,0 0 0,0 0 0,1 1 1,-1 0-1,1-1 0,-1 1 0,1 0 0,0 0 0,0 0 0,0 1 0,0-1 1,1 0-1,-1 1 0,0 3 0,2-6-64,-1 1 0,1-1-1,0 0 1,0 0 0,0 0 0,0 0 0,0 0 0,0 0-1,0 0 1,0 0 0,0 1 0,0-1 0,1 0 0,-1 0-1,0 0 1,1 0 0,-1 0 0,1 0 0,-1 0 0,1 0-1,-1 0 1,1-1 0,0 1 0,0 0 0,-1 0 0,1 0-1,0-1 1,0 1 0,1 1 0,2-1 39,-1 1 0,1 0-1,0-1 1,0 0 0,0 0 0,0 0-1,0 0 1,6 0 0,9 0 209,-1-2 0,31-3 1,-40 2-186,0 0 0,0-1 0,0 0 0,0-1 0,0 0 1,-1 0-1,0-1 0,0 0 0,0 0 0,0-1 1,-1 0-1,0 0 0,0-1 0,10-14 0,-14 18-42,0 0 1,-1 0-1,0-1 0,1 1 0,-2-1 1,1 1-1,0-1 0,-1 0 0,1 0 1,-1 1-1,0-1 0,0 0 1,-1 0-1,1 0 0,-1 0 0,0-1 1,0 1-1,0 0 0,-1 0 0,1 0 1,-1 0-1,0 0 0,0 0 0,0 1 1,-1-1-1,1 0 0,-1 0 0,0 1 1,0-1-1,0 1 0,-1 0 0,1 0 1,-1-1-1,0 2 0,0-1 0,-4-3 1,-2-1-62,0 1 0,-1 0 1,0 0-1,-1 1 0,1 0 1,-1 1-1,0 0 0,0 1 1,0 0-1,-1 0 0,1 2 1,-1-1-1,1 1 0,-1 1 1,1 0-1,-18 3 0,25-2-73,0-1 0,1 1 0,-1 1-1,0-1 1,1 0 0,-1 1 0,1 0-1,-1 0 1,1 0 0,0 0 0,0 1-1,0-1 1,0 1 0,0-1 0,0 1 0,1 0-1,-1 0 1,1 1 0,0-1 0,-3 7-1,4-8-126,0 1-1,0-1 0,0 1 0,0 0 0,0-1 0,1 1 1,-1 0-1,1 0 0,0-1 0,0 1 0,0 0 0,0 0 0,0-1 1,1 1-1,-1 0 0,1 0 0,0-1 0,0 1 0,0 0 1,0-1-1,0 1 0,0-1 0,1 0 0,-1 1 0,1-1 1,0 0-1,0 0 0,-1 0 0,5 3 0,25 14-4976,4-6-3438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14125,'0'0'6214,"26"65"-4356,-14-48-513,10-3-640,1-4-609,1-4-256,1-6-1634,6 0-1057,-8-2-1857,2-12-3780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9865,'0'0'2819,"-2"8"443,1-2-2935,-5 34 2181,6-39-2397,0 0 1,0 1 0,0-1-1,0 0 1,0 1-1,1-1 1,-1 0 0,0 0-1,1 1 1,-1-1 0,1 0-1,-1 0 1,1 0 0,0 0-1,-1 0 1,1 0-1,0 0 1,0 0 0,0 0-1,0 0 1,0 0 0,0 0-1,0 0 1,0-1-1,0 1 1,0 0 0,1-1-1,-1 1 1,0-1 0,0 0-1,0 1 1,1-1-1,0 0 1,5 1 106,0-1 0,0 0 0,0 0 0,0 0 1,0-1-1,0 0 0,0-1 0,-1 0 0,1 0 0,0 0 0,-1-1 0,0 1 0,1-2 1,-1 1-1,10-8 0,-11 7-154,-1 1 1,1-1-1,-1 0 0,0 0 1,0-1-1,-1 1 1,1-1-1,-1 0 0,0 0 1,0 0-1,0 0 1,-1-1-1,0 1 0,0-1 1,0 1-1,-1-1 1,0 0-1,0 1 0,0-8 1,-1 12-67,0 1 1,0-1 0,0 1-1,0-1 1,0 1 0,0-1-1,0 1 1,0-1-1,0 1 1,0-1 0,0 1-1,0-1 1,0 1-1,0-1 1,-1 1 0,1 0-1,0-1 1,0 1-1,-1-1 1,1 1 0,0 0-1,-1-1 1,1 1-1,0-1 1,-1 1 0,1 0-1,0 0 1,-1-1-1,1 1 1,-1 0 0,1 0-1,-1-1 1,1 1-1,-1 0 1,-18 6-129,-13 22-17,29-22 146,-3 1 26,1 1-1,0 0 1,0 0 0,1 0 0,0 1-1,1-1 1,0 1 0,0 0 0,1 0-1,0 0 1,0 0 0,0 14 0,2-22-10,0 1 0,1-1 0,-1 0 1,0 0-1,0 0 0,0 0 0,1 0 1,-1 0-1,1 1 0,-1-1 1,1 0-1,-1 0 0,1 0 0,0-1 1,-1 1-1,1 0 0,0 0 0,0 0 1,0 0-1,0-1 0,-1 1 1,1 0-1,0-1 0,0 1 0,0 0 1,1-1-1,0 1 0,2 0 6,-1 0 0,1-1 0,0 1 0,-1-1 1,1 0-1,0 0 0,0 0 0,7-1 0,-2-1 0,1 0 1,-1-1 0,0 0-1,0 0 1,0-1 0,13-7-1,-12 3-27,0 0-1,0 0 0,-1-1 0,0 0 1,8-12-1,-13 17-17,0-2 0,-1 1 0,1 0 0,-1-1 0,0 1 0,-1-1 0,0 0 0,1 0 0,-2 0 0,1 0 0,-1 0 0,1-9 0,-5 15-314,-5 11 253,-6 12 92,13-21 0,1 0 1,-1 0-1,0 0 1,1 0-1,-1 0 1,1 0-1,-1 0 1,1 0-1,0 0 1,0 0 0,0 0-1,0 3 1,1-4 4,-1-1 1,0 1 0,0-1-1,0 1 1,1 0 0,-1-1-1,0 1 1,1-1 0,-1 1 0,0-1-1,1 0 1,-1 1 0,1-1-1,-1 1 1,1-1 0,-1 0-1,1 1 1,-1-1 0,1 0-1,-1 1 1,1-1 0,-1 0 0,1 0-1,-1 0 1,1 1 0,0-1-1,0 0 1,1 0 12,1 0 1,-1-1-1,1 1 0,-1-1 1,0 1-1,1-1 0,-1 0 0,0 0 1,1 0-1,-1 0 0,0-1 1,0 1-1,0 0 0,0-1 1,0 1-1,0-1 0,-1 0 0,4-3 1,40-58 27,-51 103-555,-6-5 767,2-1-1,1 1 0,2 1 0,-4 52 1,7-17 403,8 91 1,-3-148-636,1 11-39,-1 1 0,-5 40 0,4-60 46,-1-1-1,1 0 0,-1 0 0,-1 0 0,1 0 0,-1 0 0,0 0 0,0 0 0,0 0 0,-1-1 0,1 1 0,-1-1 0,0 0 1,-1 1-1,1-1 0,-1-1 0,0 1 0,-8 6 0,11-9-21,0-1 0,0 1 1,0-1-1,0 1 0,0-1 1,0 1-1,0-1 0,0 0 0,0 1 1,0-1-1,0 0 0,0 0 0,0 0 1,0 0-1,-1 0 0,1 0 1,0 0-1,0 0 0,0 0 0,0-1 1,0 1-1,0 0 0,0-1 0,0 1 1,0-1-1,0 1 0,-2-2 1,2 0 9,-1 0 0,0 0 0,0 0 0,1 0 0,-1 0 1,1-1-1,0 1 0,0-1 0,0 1 0,0-1 0,-1-3 1,-2-11 41,1 0 1,-1-33 0,3 40-92,-2-33 48,0 19-195,0-1-1,2 1 0,1-1 1,1 1-1,1 0 0,10-45 1,-10 64 51,0 0 1,1 0-1,-1 0 1,1 0 0,0 1-1,0-1 1,0 1-1,1 0 1,0 0-1,0 0 1,6-4 0,53-30-5864,-33 22 32,9-7-7638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13196,'0'3'8448,"0"18"-6656,0-8-842,-1-5-620,1-1 0,0 1 0,1-1 0,0 1 0,0-1 0,0 1 0,4 9 0,-4-15-293,-1-1-1,1 1 0,0-1 0,0 0 0,0 0 1,0 1-1,0-1 0,0 0 0,0 0 0,0 0 1,0 0-1,0 0 0,1 0 0,-1-1 0,0 1 0,1 0 1,1 0-1,0 0 34,0-1 0,0 1 0,0-1 0,0 0 0,0 0 0,0 0 0,0 0 0,0 0 0,0-1 0,0 0 0,5-1 0,5-3 17,0-1 1,0-1-1,-1 0 1,0 0 0,-1-1-1,1-1 1,-1 0-1,9-11 1,-8 9-44,1 0 0,0 0 0,1 1 0,28-15 1,-41 24-46,0 1 0,-1 0 1,1-1-1,0 1 0,0 0 0,-1 0 1,1-1-1,0 1 0,0 0 1,-1 0-1,1 0 0,0 0 1,0 0-1,-1 0 0,1 0 1,0 1-1,0-1 0,-1 0 0,1 0 1,0 0-1,-1 1 0,1-1 1,0 0-1,-1 1 0,1-1 1,0 1-1,-1-1 0,1 1 0,-1-1 1,1 1-1,-1-1 0,1 1 1,-1-1-1,1 1 0,-1 0 1,1-1-1,-1 1 0,0 0 1,1-1-1,-1 1 0,0 0 0,0 0 1,0-1-1,0 1 0,1 0 1,-1 0-1,0-1 0,0 1 1,0 1-1,-1 50-8,0-34 26,-1 5 8,2-17-23,-1-1 1,0 0-1,1 0 0,0 1 0,0-1 0,1 0 0,1 10 1,-1-14 11,0-1 0,0 1 1,0-1-1,-1 1 0,1-1 1,0 1-1,0-1 1,0 1-1,0-1 0,0 0 1,0 0-1,0 1 0,0-1 1,0 0-1,0 0 0,0 0 1,0 0-1,0 0 1,0 0-1,0-1 0,0 1 1,0 0-1,0 0 0,0-1 1,0 1-1,0 0 0,-1-1 1,1 1-1,0-1 1,0 0-1,0 1 0,0-1 1,1-1-1,29-19 154,-7-1-145,-20 17-62,0 0 0,1 1 0,0-1 0,0 1 0,0 0 0,0 0 0,1 0 0,0 1 0,-1 0 0,1 0 0,0 0 0,1 1 0,8-2 0,-14 4 1,0 1-1,-1 0 1,1 0 0,-1-1-1,1 1 1,0 0 0,-1 0 0,0 0-1,1 0 1,-1 0 0,1 0-1,-1-1 1,0 1 0,0 0-1,0 0 1,1 0 0,-1 0-1,0 0 1,0 0 0,0 0-1,0 0 1,-1 0 0,1 0-1,0 0 1,0 0 0,-1 2-1,-5 31-20,-4-6-279,-5 19-1263,12-17-2215,5-28-320,9-6 1327,4-14-2503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11851,'0'0'10661,"-1"12"-9828,-5 35 354,-14 50 0,9-50-172,2 0-1,-3 60 1,12-42-801,4-61-118,4-12-130,4-11-146,-9 8 114,-1-1-1,0 1 1,0-1-1,-1 1 1,-1-1-1,0-16 1,-1 8-19,0 8-95,-3 16-144,2 22 70,3-22 252,0 0 0,1-1 0,-1 0-1,1 1 1,0-1 0,-1 0 0,2 0-1,-1 0 1,0 0 0,1 0 0,-1 0-1,1-1 1,0 1 0,0-1 0,0 0 0,0 1-1,5 1 1,-2-1 12,0 0 0,1 0 0,0-1-1,0 0 1,-1 0 0,1-1 0,0 1 0,1-2 0,8 1 0,-11-1 11,1 0 0,0 0 0,0-1 0,-1 0 0,1 0 0,-1-1 1,1 1-1,-1-1 0,0 0 0,1-1 0,6-3 0,-10 4-1,1 0-1,-1 0 0,1 0 0,-1 0 1,0 0-1,0-1 0,0 1 1,0 0-1,-1-1 0,1 0 1,-1 1-1,1-1 0,-1 0 1,0 0-1,0 0 0,0 0 1,0 0-1,-1 0 0,1 0 0,-1 0 1,0-4-1,0 6-11,0-1 0,0 1 0,0 0-1,0 0 1,0 0 0,0 0 0,0 0 0,0 0 0,-1 0-1,1 0 1,0 0 0,-1 0 0,1 0 0,-1 0 0,1 0-1,-1 1 1,0-1 0,1 0 0,-1 0 0,0 0 0,1 1 0,-1-1-1,0 0 1,0 1 0,0-1 0,0 0 0,0 1 0,0-1-1,0 1 1,1 0 0,-1-1 0,-1 1 0,1 0 0,0 0-1,0-1 1,0 1 0,0 0 0,0 0 0,0 0 0,0 0-1,0 0 1,0 1 0,-2-1 0,0 1-24,-1 0-1,1 0 1,0 0 0,-1 0 0,1 0-1,0 1 1,0-1 0,0 1 0,0 0-1,0 0 1,1 0 0,-5 4 0,-26 41 4,32-45 20,0 0 0,-1 0 0,1 0 0,0 0 0,0 0 0,0 1 0,1-1 0,-1 0 0,0 0 0,1 1 1,-1-1-1,1 1 0,0-1 0,0 0 0,0 1 0,0-1 0,0 0 0,1 1 0,-1-1 0,1 0 0,1 4 0,2-4 8,0 0 0,0-1 0,0 0 0,0 1 0,1-1 0,-1-1 1,1 1-1,-1-1 0,0 0 0,1 0 0,-1 0 0,1 0 0,5-2 0,5 1 15,7 1 82,51-1-309,-68 0 323,1 1 1,-1-1-1,0 0 1,1-1-1,-1 1 1,0-1-1,0 0 1,0 0-1,0-1 0,6-3 1,-10 4-51,1 0-1,-1 0 1,0 1 0,1-2-1,-1 1 1,0 0 0,0 0 0,0 0-1,0 0 1,-1-1 0,1 1 0,-1 0-1,1-1 1,-1 1 0,0-5-1,0-43 131,-1 32-8,1 16-195,-2-33 241,2 34-241,0 0 0,0 0 0,0 0 1,-1 0-1,1 0 0,0 0 0,0 0 0,-1 0 0,1 0 1,0 0-1,-1 0 0,1 0 0,-1 0 0,1 1 1,-1-1-1,1 0 0,-1 0 0,0 1 0,0-1 0,1 0 1,-1 1-1,0-1 0,0 0 0,0 1 0,1-1 0,-1 1 1,0-1-1,0 1 0,-1-1 0,3 26-169,1-20 34,1-1 0,0 0 0,0 0 0,0 0 0,0 0 0,0-1 0,1 1 0,0-1 0,0 0 0,0 0 0,0 0 0,0 0 1,0-1-1,1 1 0,-1-1 0,6 1 0,1 2-1176,1-1 0,0-1 0,0 0 0,0-1-1,16 2 1,3-4-4084,-5 0-2120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 9097,'0'0'9865,"-9"-2"-9764,6 1-59,0-1 54,0 1-1,0 0 1,0 1-1,0-1 1,0 0-1,0 1 1,0 0-1,0-1 1,0 1-1,0 1 1,0-1-1,0 0 0,0 1 1,0-1-1,0 1 1,1 0-1,-1 0 1,0 0-1,0 0 1,1 1-1,-1-1 1,0 1-1,1-1 1,-3 4-1,-13 6 1581,14-9-1358,1 0 0,-1 0 0,0 1 0,1 0 0,0-1 0,-1 1 0,1 0 0,-5 6 0,64 5-8310,-35-9 940,-14-3 3593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79 100 8776,'0'0'15284,"27"-7"-13480,-20 4-1630,-1 0 0,0-1 0,0 1 0,0-1 0,0-1 0,5-4 0,-9 7-168,0 0 1,0 0-1,0 0 1,0-1 0,0 1-1,-1-1 1,1 1-1,-1-1 1,1 1 0,-1-1-1,0 0 1,0 0-1,0 0 1,-1 0 0,1 1-1,0-6 1,-1 8-7,0-1 1,0 0 0,0 1 0,0-1-1,-1 0 1,1 1 0,0-1 0,0 1-1,0-1 1,-1 1 0,1-1 0,0 1-1,-1-1 1,1 1 0,0-1 0,-1 1-1,1-1 1,-1 1 0,1-1 0,-1 1-1,1 0 1,-1-1 0,1 1-1,-1 0 1,1-1 0,-1 1 0,1 0-1,-1 0 1,0 0 0,1-1 0,-2 1-1,-26 0 53,20 1-32,1 1 0,0 0 0,0 0 0,0 0 0,-10 5 1,5 1 83,1 0 1,0 1 0,-16 15 0,25-22-69,1 0-1,-1 0 1,0-1 0,0 1 0,1 0-1,-1 1 1,1-1 0,-1 0 0,1 0-1,0 1 1,0-1 0,0 0 0,0 1-1,0-1 1,1 1 0,-1-1 0,1 1-1,0 0 1,-1-1 0,1 1-1,0-1 1,1 1 0,-1 0 0,0-1-1,1 1 1,0-1 0,1 6 0,2-3-158,1 0 0,0-1 1,0 1-1,0-1 0,1 0 0,0 0 1,-1-1-1,12 5 0,26 13-4932,-9-10-4534,-16-9 1654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 13293,'0'0'6988,"-11"-4"-6455,7 3-498,1-1-11,0 1 0,0 0-1,0 0 1,1 0 0,-1 0 0,0 0 0,0 1 0,0-1 0,0 1-1,-1 0 1,1 0 0,0 0 0,0 0 0,0 1 0,0-1-1,0 1 1,0 0 0,0-1 0,0 1 0,1 1 0,-1-1-1,0 0 1,1 1 0,-1-1 0,0 1 0,1 0 0,0 0 0,-4 3-1,3-2 51,0-1 0,0 1 0,0 0 0,1 0 0,-1 0 0,1 0 0,0 1 0,0-1 0,0 1 0,0-1 0,0 1 0,1-1 0,0 1 0,-1 0-1,1 0 1,1 0 0,-1 0 0,1 0 0,-1 6 0,2-9-86,0 1 0,0-1 1,0 0-1,0 1 0,0-1 0,0 0 0,0 0 1,1 0-1,-1 0 0,0 0 0,1 0 0,-1 0 1,1 0-1,-1-1 0,1 1 0,-1-1 0,1 1 0,-1-1 1,1 1-1,2-1 0,41 10-1391,-39-9 1004,9 1-489,-9-2 827,-1 0-1,1 1 1,-1 0 0,0 0 0,1 0 0,-1 1 0,0 0-1,0 0 1,6 4 0,-10-6 181,-1 1-1,0-1 1,0 1 0,1-1-1,-1 1 1,0-1 0,0 1-1,0-1 1,0 1 0,0 0-1,0-1 1,0 1 0,0-1-1,0 1 1,0-1 0,0 1-1,0-1 1,0 1 0,0 0-1,0-1 1,-1 1 0,1-1-1,0 1 1,0-1 0,-1 1-1,1-1 1,0 1 0,-1-1-1,1 0 1,-1 1 0,1-1-1,0 1 1,-1-1 0,1 0-1,-1 1 1,1-1 0,-1 0-1,1 0 1,-1 1 0,1-1-1,-1 0 1,0 0 0,1 0-1,-2 1 1,-29 11 539,27-11-393,-3 1-373,-33 11 492,38-12-552,0-1 0,0 1-1,0-1 1,0 1-1,0-1 1,0 0-1,0 0 1,-1 0 0,1 0-1,0 0 1,0-1-1,0 1 1,0 0 0,0-1-1,0 0 1,-1 0-1,2-1-331,1 1-1,0 0 1,0-1 0,0 1-1,-1-1 1,2 1-1,-1-1 1,0 1-1,0-1 1,0 1 0,1-1-1,-1 1 1,0 0-1,1-1 1,0 1-1,-1 0 1,2-3-1,14-21-7539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13677,'0'0'2883,"-2"8"-1164,-10 36-421,-34 147 2743,40-162-3481,3 1 1,0-1-1,1 1 0,5 51 1,-2-79-579,-1 0 1,1 0 0,-1 0-1,1 0 1,0 0-1,0-1 1,0 1 0,0 0-1,0 0 1,0-1 0,0 1-1,1-1 1,-1 1-1,0-1 1,3 2 0,7-2-1351,-6-18-1241,-6 7 1735,1 0 0,-1 1 0,-1-1 1,0 0-1,0 1 0,-1-1 0,-3-9 0,-35-57 554,23 45 1342,15 26-654,0 0 0,1 0 0,-1 0 0,1 0-1,0 0 1,1-1 0,-2-5 0,3 10-280,0 0 1,0 0 0,0 0-1,1 0 1,-1 0-1,0 0 1,0 0-1,1 0 1,-1 0-1,1 0 1,-1 0 0,1 0-1,-1 0 1,1 0-1,0 0 1,-1 0-1,1 1 1,0-1 0,0 0-1,-1 0 1,1 1-1,0-1 1,0 1-1,0-1 1,0 1 0,0-1-1,0 1 1,0-1-1,0 1 1,0 0-1,0 0 1,0-1 0,0 1-1,0 0 1,1 0-1,-1 0 1,0 0-1,0 0 1,0 0 0,0 1-1,2-1 1,28 1 726,55 8 0,-42-3-3556,-28-5-2063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17809,'0'0'4740,"61"-22"-4451,-50 22-289,-6 0-609,-3 5-2530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6758,'0'0'11387,"0"8"-10463,-7 74 1654,8 117 1,-2-198-2541,1 0 0,0 0 1,0-1-1,0 1 1,0 0-1,0 0 1,0-1-1,0 1 0,1 0 1,-1 0-1,0 0 1,0-1-1,1 1 1,-1 0-1,0-1 0,1 1 1,-1 0-1,1-1 1,-1 1-1,1 0 1,-1-1-1,1 1 0,10-8 717,6-28-71,-14 20-658,0-1 1,-1 1-1,0-1 1,-2 1-1,-1-28 1,0 34-22,0 0 0,-1 0 0,0 1 0,0-1 0,-1 0 0,0 1 0,0 0 0,-1 0 0,0 0 0,0 0 0,-9-10 0,13 17-10,0 1 0,-1-1 1,1 0-1,-1 1 0,1-1 1,-1 0-1,1 1 0,-1-1 1,0 1-1,1-1 0,-1 1 1,0-1-1,1 1 0,-1-1 1,0 1-1,1 0 0,-1-1 1,0 1-1,0 0 0,0 0 1,1-1-1,-1 1 0,0 0 1,0 0-1,0 0 0,0 0 1,0 1-7,0-1 0,0 1 0,1 0 0,-1-1 1,1 1-1,-1 0 0,1-1 0,-1 1 0,1 0 0,-1 0 0,1 0 1,0 0-1,-1-1 0,1 1 0,0 0 0,0 0 0,-1 0 1,1 2-1,0 3-19,-1 0 1,1 0 0,0 1 0,1-1 0,1 12 0,1-11-100,0 0 1,1 0-1,0 0 0,0-1 1,0 0-1,1 1 1,-1-1-1,2-1 1,-1 1-1,1-1 1,-1 0-1,2 0 1,-1-1-1,0 1 1,1-2-1,0 1 1,0-1-1,0 0 1,12 4-1,-6-3-694,1 0-1,-1-1 0,1 0 0,0-1 0,0-1 0,0 0 1,-1 0-1,1-2 0,0 0 0,17-3 0,6-11-3420,-5-4-854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14542,'0'0'10281,"0"65"-10216,0-42-33,0-3 0,0 1-64,0 0-577,0-3-256,0 2-640,0-1-1602,-2-3-1986,-12-2-1153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83 209 8968,'0'0'9839,"-8"1"-8355,5 0-1401,1-1-1,-1 1 0,0 0 0,0 0 1,1 0-1,-1 0 0,1 0 1,-1 0-1,1 1 0,-1-1 1,1 1-1,0 0 0,0 0 1,0 0-1,0 0 0,0 0 0,0 0 1,-2 4-1,0 0 130,1 1-1,0 0 1,0 0-1,0 0 1,1 0-1,0 0 1,-1 11 0,1-12 69,1 1 1,0-1-1,1 1 1,0-1-1,0 1 1,1 11-1,0-16-245,-1-1 0,1 1 0,-1-1-1,1 1 1,0-1 0,0 0 0,-1 1 0,1-1-1,0 0 1,0 0 0,0 1 0,0-1-1,1 0 1,-1 0 0,0 0 0,0-1 0,1 1-1,-1 0 1,0 0 0,1-1 0,-1 1-1,1 0 1,-1-1 0,1 0 0,-1 1-1,1-1 1,-1 0 0,1 0 0,0 0 0,-1 0-1,1 0 1,-1 0 0,3 0 0,1-1-2,1 0 0,-1 0 0,1 0 0,-1-1 0,0 1 0,0-1 0,1-1 1,-1 1-1,-1-1 0,1 0 0,0 0 0,-1 0 0,1 0 0,6-8 0,5-6-338,-1 0 0,18-27 0,-1 2-2125,-32 42 2313,0-1-1,0 1 0,0 0 0,1-1 0,-1 1 1,0-1-1,1 1 0,-1 0 0,0 0 1,1-1-1,-1 1 0,0 0 0,1 0 1,-1-1-1,0 1 0,1 0 0,-1 0 1,1 0-1,-1-1 0,0 1 0,1 0 1,-1 0-1,1 0 0,-1 0 0,1 0 1,-1 0-1,1 0 0,-1 0 0,0 0 0,1 0 1,-1 0-1,1 1 0,-1-1 0,1 0 1,-1 0-1,0 0 0,1 0 0,-1 1 1,0-1-1,1 0 0,-1 0 0,1 1 1,-1-1-1,0 0 0,0 1 0,1-1 1,-1 0-1,0 1 0,0-1 0,1 0 1,-1 1-1,0-1 0,0 1 0,0-1 0,1 0 1,-1 1-1,0-1 0,0 1 0,0-1 1,0 1-1,9 39 165,-6-23-298,-2-15 264,0 1-1,-1-1 1,1 1 0,0-1-1,0 1 1,0-1 0,1 0 0,-1 1-1,1-1 1,-1 0 0,1 0-1,0 0 1,-1 0 0,1 0-1,0 0 1,0-1 0,1 1-1,-1-1 1,0 1 0,0-1 0,1 0-1,-1 0 1,1 0 0,3 1-1,-3-2 46,-1 0-1,1-1 1,-1 1-1,1 0 1,0-1-1,-1 0 1,1 0-1,-1 1 1,1-1-1,-1-1 1,0 1-1,1 0 1,-1-1-1,0 1 1,0-1-1,0 1 1,0-1-1,0 0 1,0 0-1,-1 0 1,1 0-1,0 0 1,-1-1-1,0 1 1,2-3-1,6-12 337,-1 0 0,0-1 0,-2 0 0,0 0 0,0-1 0,-2 1 0,0-1 0,-2 0 0,0 0 1,-1 0-1,-1-1 0,0 1 0,-4-19 0,4 36-398,0 1 0,-1 0 0,1 0 0,0-1 0,-1 1 1,1 0-1,-1-1 0,1 1 0,-1 0 0,0 0 0,1 0 0,-1 0 1,0 0-1,0 0 0,0 0 0,0 0 0,0 0 0,0 0 0,0 0 0,-1 0 1,1 1-6,0 0 0,0 0 1,1 0-1,-1 0 1,0 0-1,1 0 1,-1 0-1,0 0 0,1 1 1,-1-1-1,0 0 1,1 1-1,-1-1 1,1 0-1,-1 1 0,1-1 1,-1 1-1,0-1 1,1 1-1,0-1 1,-1 1-1,1-1 0,-1 1 1,1-1-1,0 1 1,-1 0-1,1-1 1,0 1-1,-1 0 0,1-1 1,0 1-1,0 0 1,0-1-1,0 1 1,0 0-1,0-1 0,0 1 1,0 0-1,0 1 1,-10 60 570,3 2 0,3-1 0,5 80 0,-1-138-511,1 0 0,0-1 0,0 1 0,0 0 0,1-1 0,-1 0-1,1 1 1,0-1 0,0 0 0,1 0 0,-1 0 0,1 0-1,0 0 1,0-1 0,0 1 0,4 2 0,-6-4-36,1-1 1,-1 0-1,1 0 0,0 0 1,-1 0-1,1 0 1,0 0-1,0-1 0,0 1 1,0 0-1,-1-1 1,1 0-1,0 1 0,0-1 1,0 0-1,0 0 1,0 0-1,0 0 0,0 0 1,0-1-1,0 1 1,0 0-1,0-1 0,-1 0 1,1 1-1,0-1 1,0 0-1,0 0 0,-1 0 1,1 0-1,-1 0 1,1 0-1,-1-1 0,1 1 1,-1-1-1,0 1 1,1 0-1,-1-1 0,2-3 1,0 0-1,-1 0-1,1-1 1,-1 0 0,0 1-1,0-1 1,0 0 0,-1 0-1,0 0 1,0 0 0,-1 0-1,1 0 1,-1 0 0,-1 0-1,0-7 1,1 9-19,-1 0 0,1 0 0,-1 0 0,0 0 0,0 0 1,0 1-1,0-1 0,-1 0 0,0 0 0,1 1 0,-1-1 0,-1 1 0,1 0 0,0-1 0,-1 1 0,0 0 0,0 0 0,0 1 1,0-1-1,0 1 0,-7-5 0,10 7-5,0 0 1,0 0-1,-1 0 1,1 0-1,0 1 0,0-1 1,-1 0-1,1 0 1,0 0-1,0 0 1,0 0-1,-1 0 0,1 1 1,0-1-1,0 0 1,0 0-1,0 0 1,0 0-1,-1 1 0,1-1 1,0 0-1,0 0 1,0 0-1,0 1 1,0-1-1,0 0 1,0 0-1,0 1 0,0-1 1,0 0-1,0 0 1,0 0-1,0 1 1,0-1-1,0 0 0,0 0 1,0 1-1,0-1 1,0 0-1,0 0 1,0 1-1,0-1 0,0 0 1,0 0-1,0 0 1,1 1-1,-1-1 1,0 0-1,0 0 1,0 0-1,7 16-17,-4-13-12,1 0 1,0 0 0,0-1 0,0 1 0,0-1-1,0 0 1,0 0 0,0-1 0,1 1-1,-1-1 1,1 0 0,-1 0 0,1 0 0,6 0-1,70-1-484,-72 0 545,8-2-83,1 0 0,-1-1 0,0 0 0,26-10 0,-36 11 61,0-1 0,0 1 0,-1-1 0,1-1 0,-1 0 0,0 1 0,0-2 0,0 1 0,-1-1 0,1 0 0,-1 0 0,0 0 0,7-11 0,-11 15 14,0-1 1,0 1-1,0-1 0,-1 1 1,1-1-1,0 1 1,-1-1-1,1 0 1,-1 1-1,1-1 0,-1 0 1,0 1-1,0-1 1,0 0-1,0 1 1,0-1-1,0 0 0,-1-2 1,1 3 2,-1 0 1,1 1-1,-1-1 1,0 0-1,1 1 0,-1-1 1,0 0-1,1 1 1,-1-1-1,0 1 1,0-1-1,0 1 0,1-1 1,-1 1-1,0 0 1,0-1-1,0 1 1,0 0-1,0 0 0,0 0 1,0-1-1,0 1 1,-1 0-1,-3 1 27,0-1-1,1 1 0,-1-1 1,0 1-1,0 1 1,1-1-1,-1 1 1,1-1-1,0 1 1,-1 0-1,-6 5 1,-5 6 113,0 0 1,1 1-1,1 1 1,-17 22-1,25-30-91,1 0-1,1 0 0,-1 0 1,1 1-1,0 0 0,1-1 1,0 1-1,0 0 0,1 1 1,0-1-1,0 0 0,1 1 1,-1 9-1,3-16-99,-1 0-1,1 1 1,-1-1 0,1 0-1,0 0 1,-1 1 0,1-1-1,1 0 1,-1 0-1,0 0 1,0 0 0,1 0-1,-1-1 1,1 1 0,-1 0-1,1-1 1,0 1 0,0-1-1,0 1 1,0-1-1,0 0 1,0 0 0,0 0-1,0 0 1,0 0 0,0 0-1,1-1 1,-1 1 0,5 0-1,7 1-829,0 0 0,1-1 0,22-1-1,-30 0 334,7 0-1093,-1-2 0,0 1 0,1-2-1,-1 0 1,0 0 0,0-1-1,-1-1 1,24-12 0,8-8-4128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6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26 8392,'0'0'15834,"-11"-6"-15087,5 2-700,5 3-23,-1-1 0,-1 0 0,1 1 0,0 0 0,0-1 0,0 1 0,-1 0 0,1 0 0,-1 0 0,1 1 0,-1-1 0,1 1 0,-1-1 0,1 1 1,-1 0-1,1 0 0,-1 0 0,0 0 0,1 0 0,-1 1 0,1-1 0,-1 1 0,1-1 0,-1 1 0,1 0 0,-1 0 0,1 0 0,0 0 0,0 1 0,0-1 0,-1 1 1,1-1-1,0 1 0,1 0 0,-1 0 0,0 0 0,-2 3 0,2-3 10,0 1 1,0-1-1,0 1 0,0-1 0,0 1 1,0 0-1,1 0 0,0 0 1,-1 0-1,1 0 0,0 0 1,0 0-1,1 0 0,-2 6 1,3-7-31,-1 0 0,1 0 1,0 0-1,-1 0 0,1 0 1,0 0-1,0 0 0,0-1 1,0 1-1,0 0 1,1-1-1,-1 1 0,1 0 1,-1-1-1,1 0 0,-1 1 1,1-1-1,0 0 0,-1 0 1,1 0-1,0 0 0,0 0 1,3 1-1,3 2 5,6 2-193,0 0 0,0 1-1,-1 0 1,0 1 0,0 1-1,-1 0 1,0 1 0,18 18 0,-30-27 195,1 0 0,0 0 0,0 0 0,-1 0 0,1 0 0,-1 0 0,1 0 1,-1 0-1,1 0 0,-1 0 0,1 0 0,-1 0 0,0 0 0,0 0 0,1 0 1,-1 0-1,0 1 0,0-1 0,0 0 0,0 0 0,-1 0 0,1 0 0,0 0 0,0 0 1,-1 0-1,1 1 0,0-1 0,-1 0 0,1 0 0,-2 1 0,0 0 32,0 0-1,0-1 1,0 1 0,0-1-1,-1 1 1,1-1-1,0 0 1,-1 0-1,1 0 1,-1 0-1,0-1 1,-3 2 0,-3-1-219,1 1 0,-1-2 1,1 1-1,-1-1 0,1 0 1,-1-1-1,-14-3 0,5-8-4196,5-4-4313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10314,'0'0'5947,"10"-10"-4196,21-21-162,2 1 1,0 2-1,46-29 1,-78 57-1560,0-1 0,-1 0 0,1 1 0,0-1 0,0 1 0,-1 0 0,1-1 0,0 1 0,0 0 0,-1-1-1,1 1 1,0 0 0,0 0 0,0 0 0,0 0 0,-1 0 0,1 0 0,0 0 0,0 0 0,0 0 0,0 0 0,-1 0 0,1 0 0,0 1 0,0-1 0,0 0 0,-1 0 0,2 1 0,-1 1-15,-1-1-1,1 0 0,-1 0 1,1 0-1,-1 1 1,0-1-1,0 0 1,1 1-1,-1-1 1,0 0-1,0 0 0,0 1 1,-1-1-1,1 0 1,0 1-1,-1 1 1,-21 61-24,19-56 120,-18 41-2,-21 61-26,39-100-83,0 1 0,1 0 0,0-1 0,1 1 0,0 0 0,1 0 0,0 0 0,3 15 0,-3-25 1,0 0 0,1 0 1,-1 0-1,1 0 0,-1 0 0,1 0 0,0 0 0,-1 0 0,1 0 1,0 0-1,0 0 0,-1-1 0,1 1 0,0 0 0,0 0 1,0-1-1,0 1 0,0-1 0,0 1 0,0-1 0,0 1 1,0-1-1,1 0 0,-1 1 0,0-1 0,0 0 0,0 0 1,0 0-1,1 0 0,-1 0 0,0 0 0,0 0 0,0 0 0,0 0 1,0 0-1,1-1 0,-1 1 0,0-1 0,2 0 0,2-1 18,1 1-1,-1-1 0,0-1 0,0 1 1,0-1-1,0 0 0,5-4 0,7-9 58,-2-2 0,1 0-1,-2-1 1,-1 0 0,0-1-1,-1-1 1,-2 0 0,0 0 0,-1-1-1,9-34 1,-19 136-263,0-71 190,-1 3 26,2-1 0,-1 1 0,2 0 0,-1-1 0,4 18-1,-4-27-19,1 0-1,-1-1 0,1 1 0,0 0 0,0 0 0,-1 0 0,1-1 1,0 1-1,0-1 0,0 1 0,1-1 0,-1 1 0,0-1 0,1 1 0,-1-1 1,1 0-1,-1 0 0,1 0 0,-1 0 0,1 0 0,0 0 0,-1 0 1,1-1-1,0 1 0,0 0 0,0-1 0,0 0 0,0 1 0,-1-1 0,1 0 1,0 0-1,0 0 0,0 0 0,0 0 0,0-1 0,0 1 0,0 0 1,-1-1-1,1 0 0,0 1 0,2-2 0,0 0 112,1-1 1,-1 1-1,0-1 0,0 0 1,0 0-1,0 0 1,0 0-1,-1-1 0,0 1 1,1-1-1,-1 0 0,-1 0 1,1 0-1,0-1 0,-1 1 1,3-8-1,0-1 219,0 0 1,-1 0-1,0-1 0,3-24 0,-6 30-139,1-9 59,0 0 0,-2-27 0,0 42-257,0 0 0,0 0 0,0 0 0,0 0 0,0 0 0,0 0 1,-1 0-1,1 0 0,-1 0 0,1 1 0,-1-1 0,0 0 0,0 0 0,1 0 0,-1 1 1,-1-1-1,1 0 0,0 1 0,0-1 0,-1 1 0,1-1 0,0 1 0,-1 0 1,0-1-1,1 1 0,-1 0 0,0 0 0,1 0 0,-1 0 0,0 1 0,0-1 0,-2 0 1,2 1-12,0 1 0,1 0 0,-1-1 0,0 1 0,0 0 0,1 0 0,-1 0 0,0 0 0,1 0 0,-1 1 0,1-1 0,-1 0 0,1 1 0,0-1 0,-1 1 0,1-1 0,0 1 0,0 0 0,0-1 0,1 1 0,-1 0 0,0 0 0,0 0 0,1-1 0,-1 1 0,1 0 0,0 0 0,0 0 0,0 3 0,-1-3-91,0 0-1,1 0 0,0 1 0,-1-1 1,1 0-1,0 0 0,0 1 0,0-1 1,1 0-1,-1 0 0,0 0 0,1 1 1,0-1-1,-1 0 0,1 0 0,0 0 1,0 0-1,0 0 0,0 0 0,1 0 1,-1-1-1,0 1 0,1 0 0,-1-1 1,1 1-1,3 2 0,35 2-3953,2-8-4357,-23-1 1199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11339,'0'0'10922,"-22"53"-9032,15-26-321,-2 1-672,0 2-224,4-5-417,5-3-192,0-5-32,7-12-1057,9-5-961,2 0-704,0-9 287,2-8-575,-2-4-33,2-2-352,-4-6-993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172 284 5701,'35'-65'5895,"37"-60"4877,-72 135-8120,-7 47-2224,-5-20-342,-3 10 197,1 0 0,2 0 0,3 1-1,-6 80 1,15-127-279,0 0 0,0 0 0,0 0 0,0 0 1,0 1-1,0-1 0,0 0 0,0 0 0,0 0 0,1 0 0,-1 0 0,0 1 0,1-1 0,-1 0 0,1 0 0,0 0 1,-1 0-1,1 0 0,0 0 0,-1-1 0,1 1 0,0 0 0,0 0 0,0 0 0,0-1 0,1 2 0,0-2 10,0 1 0,-1-1-1,1 0 1,0 0-1,0 0 1,-1 0-1,1 0 1,0 0 0,0-1-1,-1 1 1,1-1-1,0 1 1,-1-1 0,1 1-1,2-3 1,3-1 5,0 0-1,0 0 1,0-1 0,0 0 0,-1-1-1,8-8 1,4-12-82,-2 0-1,-1-1 0,-1 0 0,-1-1 1,-2-1-1,0 0 0,9-46 0,2-1 72,-33 166-413,2-56 350,2 0-1,2 0 1,1 0 0,1 1 0,3 45 0,6-61-1507,-1-11-1217,0-10-4609,-4-6-870</inkml:trace>
  <inkml:trace contextRef="#ctx0" brushRef="#br0" timeOffset="1">1 1 16111,'0'0'7143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7976,'0'0'15214,"1"7"-14766,2 6-204,12 46 705,-14-57-896,0 0-1,0 1 1,0-1-1,0 0 1,0-1-1,0 1 1,1 0-1,-1 0 1,0 0-1,1-1 0,0 1 1,-1-1-1,1 1 1,0-1-1,0 1 1,0-1-1,-1 0 1,1 0-1,1 0 1,-1 0-1,0-1 1,0 1-1,0 0 1,0-1-1,3 1 0,0-2-4,0 1-1,1-1 0,-1 0 0,0-1 0,0 1 0,0-1 0,0 0 0,0-1 0,0 1 0,-1-1 1,1 0-1,-1 0 0,0 0 0,0 0 0,0-1 0,0 0 0,0 0 0,-1 0 0,0 0 0,5-8 1,-1 4-28,-1 0 0,1 0 0,0 1-1,14-11 1,-21 18-20,0 0 0,1 0 0,-1 0-1,0 0 1,0-1 0,0 1 0,0 0-1,1 0 1,-1 0 0,0 0 0,0 0-1,0 0 1,1 0 0,-1 0 0,0 0-1,0 0 1,0 0 0,1 0 0,-1 0-1,0 0 1,0 0 0,0 0 0,1 0-1,-1 0 1,0 0 0,0 0 0,0 0-1,0 1 1,1-1 0,-1 0 0,0 0-1,0 0 1,0 0 0,0 0-1,1 0 1,-1 1 0,0-1 0,0 0-1,0 0 1,0 0 0,0 0 0,0 1-1,0-1 1,1 0 0,2 16-37,-3 24-40,0-33 69,1 66 13,-1-72-4,1 0 0,-1-1 0,1 1 0,-1 0 0,0 0 0,1 0 0,0-1 0,-1 1 1,1 0-1,-1-1 0,1 1 0,0 0 0,-1-1 0,1 1 0,0-1 0,0 1 0,0-1 0,-1 1 0,1-1 0,0 0 0,0 1 0,0-1 0,0 0 0,0 0 0,0 0 0,0 0 0,-1 0 0,1 0 0,0 0 0,0 0 0,0 0 0,0 0 0,0 0 0,0 0 0,0-1 0,0 1 0,-1 0 0,1-1 0,1 0 0,35-17 220,14-37 94,-43 45-240,1 0 1,0 0-1,0 1 1,0 0-1,1 0 1,14-8-1,-23 16-76,0 1 0,0-1 0,-1 1 0,1 0 0,0-1 0,0 1 0,0 0 0,0-1 0,-1 1 0,1 0 0,0 0 0,0 0 0,0 0 0,0-1 0,0 1-1,0 1 1,0-1 0,0 0 0,0 0 0,0 0 0,-1 0 0,1 1 0,0-1 0,0 0 0,0 1 0,0-1 0,-1 1 0,1-1 0,0 1 0,0-1 0,-1 1-1,1-1 1,0 1 0,-1 0 0,1-1 0,-1 1 0,1 0 0,-1 0 0,1 0 0,-1-1 0,1 1 0,-1 0 0,0 0 0,1 0 0,-1 0 0,0 0 0,0-1 0,0 1-1,0 0 1,0 0 0,0 2 0,3 57-445,-4-49 35,1-9-29,0 29-533,-2-17-1565,-2-10-4178,1-8 1181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5061,'0'0'12999,"4"9"-12668,-1-3-420,0 0 1,1 0-1,0-1 1,0 0-1,0 1 1,1-1-1,0 0 1,-1-1-1,2 1 1,-1-1-1,0 0 1,1-1-1,0 1 1,0-1-1,0 0 1,0-1-1,1 1 1,6 1-1,25 5-5338,73 8 1,-60-12 7106,-3-2 6308,-41 0-1867,-15 3-3726,-24 8-2606,18-8 1008,-2 3-415,1-1 1,1 2-1,0 0 1,0 1-1,-16 16 1,25-22-253,-1 0 0,1 1 1,0 0-1,1 0 0,0 0 1,0 1-1,0-1 0,0 1 0,1 0 1,0 0-1,1 0 0,0 0 1,0 1-1,-1 10 0,2-17-135,1 1 0,0 0 0,1-1 1,-1 1-1,0-1 0,0 1 0,1-1 0,-1 1 0,1-1 0,-1 1 0,1-1 0,0 1 0,-1-1 0,1 0 0,0 1 0,0-1 0,0 0 0,0 0 0,0 0 0,0 0 0,0 1 0,1-2 0,1 3 0,1-1-86,0-1 0,-1 1 0,1-1 0,0 1-1,0-1 1,0-1 0,0 1 0,0 0-1,5-1 1,4 0-805,-1 0-1,0-1 0,1-1 0,-1 0 1,19-5-1,7-10-3683,-2-4-3150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 14350,'0'0'6112,"-7"10"-4777,-2 1-940,1 0 0,0 1 0,1 0 0,1 0 0,0 1 0,0 0 0,1 0 0,1 1 0,0-1 0,1 1 0,1 0 0,-2 26 0,4-37-364,3 30 575,-3-32-582,1-1 1,-1 1 0,0 0-1,0-1 1,1 1-1,-1-1 1,0 1-1,1-1 1,-1 1 0,1-1-1,-1 0 1,0 1-1,1-1 1,-1 1-1,1-1 1,-1 0 0,1 1-1,-1-1 1,1 0-1,0 0 1,-1 0-1,1 1 1,-1-1 0,1 0-1,-1 0 1,1 0-1,0 0 1,-1 0-1,1 0 1,0 0 0,-1 0-1,1 0 1,-1 0-1,1 0 1,-1 0-1,1-1 1,0 1 0,-1 0-1,1 0 1,-1-1-1,1 1 1,-1 0-1,1-1 1,-1 1 0,1 0-1,-1-1 1,1 1-1,-1-1 1,0 1-1,1-2 1,4-2 9,-1 0-1,0 0 1,-1-1 0,1 1 0,-1-1-1,0 0 1,0 0 0,-1 0 0,1-1-1,-1 1 1,0-1 0,2-11 0,0 2 44,-2-1 1,1 0-1,-1-24 1,-2 41-78,0-1 0,-1 1 0,1-1 1,0 1-1,0-1 0,0 1 0,-1-1 1,1 1-1,0-1 0,-1 1 0,1-1 1,0 0-1,-1 1 0,1-1 0,-1 1 1,1-1-1,0 0 0,-1 1 1,1-1-1,-1 0 0,1 0 0,-1 0 1,1 1-1,-1-1 0,1 0 0,-1 0 1,1 0-1,-1 0 0,0 0 0,1 0 1,-1 0-1,1 0 0,-1 0 0,1 0 1,-1 0-1,1 0 0,-1 0 0,1 0 1,-1-1-1,1 1 0,-1 0 0,1 0 1,-1-1-1,1 1 0,-1 0 0,1 0 1,-1-1-1,1 1 0,0-1 0,-1 1 1,1 0-1,0-1 0,-1 1 0,1-1 1,0 1-1,0-1 0,-1 1 0,1-1 1,0 1-1,0-1 0,0 1 1,-1-1-1,1 1 0,0-1 0,0 1 1,0-1-1,0 0 0,0 3-2,-1-1-1,1 1 1,-1 0 0,1-1-1,0 1 1,0 0 0,0 0-1,0 0 1,0-1 0,0 1-1,1 0 1,-1 0 0,0-1-1,1 1 1,-1 0 0,1-1-1,0 1 1,0-1 0,-1 1-1,1 0 1,0-1 0,0 0-1,1 1 1,-1-1 0,0 0-1,0 1 1,1-1 0,-1 0-1,0 0 1,4 2 0,1-1 7,1-1-1,0 1 1,0-1 0,-1-1 0,1 1 0,14-1 0,-21 0-6,15-1 12,0 0-1,0 0 0,-1-2 1,1 0-1,-1 0 1,0-2-1,0 1 1,23-13-1,-30 14 2,0-1 1,0 0-1,-1 0 1,1-1-1,-1 0 0,-1 0 1,1 0-1,-1-1 1,1 1-1,-2-1 0,1-1 1,-1 1-1,0-1 1,0 1-1,0-1 1,-1 0-1,0-1 0,2-9 1,-5 16-13,0 1 0,1 0 0,-1-1 0,0 1 0,0 0-1,0-1 1,0 1 0,0 0 0,0-1 0,0 1 0,0 0 0,0-1 0,0 1 0,0 0 0,0-1 0,0 1 0,0 0 0,0-1 0,0 1 0,0 0 0,0-1 0,0 1 0,-1 0 0,1-1 0,0 1 0,0 0 0,0-1 0,0 1 0,-1 0 0,1-1 0,0 1-1,0 0 1,-1 0 0,1 0 0,0-1 0,-1 1 0,1 0 0,0 0 0,-1 0 0,1-1 0,-17 7 55,-15 19 14,14-6-42,2 1 0,-15 23 0,27-38-22,1 0 1,-1 1-1,2-1 0,-1 1 0,0 0 0,1 0 0,0 0 0,1 0 1,-1 0-1,1 1 0,0-1 0,1 0 0,0 1 0,0 8 0,1-14-51,0 1 0,0 0 0,0-1 0,1 1 0,-1-1 0,0 1 0,1-1 0,-1 0 0,1 0-1,-1 1 1,1-1 0,0 0 0,-1 0 0,1-1 0,0 1 0,0 0 0,0-1 0,0 1 0,0-1-1,-1 1 1,1-1 0,0 0 0,0 0 0,0 0 0,0 0 0,0 0 0,4-1 0,5 1-1074,0-1 0,0 0 0,19-5 0,-10-1-2449,-1 0 1,-1-1 0,26-16-1,-14 5-121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80 2242,'0'0'5274,"6"-10"-933,-1 2-3069,-2 6-899,-1-1 0,0 0 0,0 0 0,0 0-1,-1 0 1,1 0 0,-1 0 0,1 0 0,-1 0 0,0-1-1,0 1 1,-1-1 0,1 1 0,0-4 0,-1 6-273,0 1 1,-1-1 0,1 1 0,0-1 0,0 1-1,0-1 1,0 1 0,0-1 0,-1 1-1,1-1 1,0 1 0,0-1 0,-1 1-1,1-1 1,0 1 0,-1 0 0,1-1-1,0 1 1,-1 0 0,1-1 0,-1 1-1,1 0 1,0 0 0,-1-1 0,1 1-1,-1 0 1,1 0 0,-1 0 0,1-1 0,-1 1-1,1 0 1,-1 0 0,1 0 0,-1 0-1,1 0 1,-1 0 0,1 0 0,-1 0-1,1 0 1,-1 0 0,1 1 0,-1-1-1,1 0 1,-1 0 0,1 0 0,-1 1-1,1-1 1,-1 0 0,0 1 0,-24 13 653,17-7-586,1-1 0,0 1 0,1 1 0,0 0 1,0 0-1,0 0 0,1 0 0,1 1 0,-1 0 0,1 0 1,1 0-1,0 0 0,0 1 0,1-1 0,-3 18 0,6-26-145,-1 0 0,0 0 0,0 0 0,1 0 0,-1 0 0,0 0-1,1 0 1,-1 0 0,1 0 0,0 0 0,-1 0 0,1-1 0,0 1-1,-1 0 1,1 0 0,0 0 0,0-1 0,0 1 0,0-1 0,-1 1-1,1 0 1,0-1 0,0 0 0,0 1 0,0-1 0,0 0 0,0 1-1,0-1 1,1 0 0,-1 0 0,0 0 0,0 0 0,0 0 0,0 0-1,0 0 1,0 0 0,0 0 0,0-1 0,1 1 0,3-1 73,0 0 1,0 1-1,0-2 1,0 1 0,0-1-1,0 1 1,7-6-1,5-5-68,-1-2 0,-1 0 0,0-1 0,-1-1 0,-1 0 0,-1-1-1,0 0 1,10-20 0,-36 59-162,3-6 76,1 1 1,0 0 0,1 1 0,0 0-1,2 1 1,0-1 0,-5 24 0,12-41-51,0 0 0,-1 0 0,1 0 0,0 0 0,0 0 0,0-1 0,0 1 0,0 0 0,0 0 0,0 0 0,0 0 0,0 0 0,0 0 0,1 0 0,-1 0 0,0 0 0,1 0 0,-1 0 0,0-1 0,1 1 0,-1 0 0,1 0 0,0 0 0,-1-1 0,1 1 0,-1 0 0,1-1 0,0 1 0,0 0 0,-1-1 0,1 1 0,0-1 0,0 1 0,0-1 0,0 0 0,0 1 0,-1-1 0,1 0 1,0 0-1,0 1 0,0-1 0,0 0 0,0 0 0,0 0 0,0 0 0,0 0 0,0 0 0,1-1 0,4 0-946,-1 0 1,0-1-1,0 1 0,1-1 1,-1 0-1,0-1 1,6-3-1,21-15-8395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 9833,'0'0'13090,"-10"-2"-12465,6 1-557,-1 1 0,1 0 0,-1 0 1,0 0-1,1 0 0,-1 1 1,1 0-1,-1 0 0,1 0 1,-1 1-1,1 0 0,-5 2 0,6-3-45,1 1-1,-1-1 1,1 1-1,0-1 1,-1 1-1,1 0 0,0 0 1,0 0-1,1 0 1,-1 1-1,0-1 1,1 0-1,-1 1 1,1-1-1,0 1 0,-1 0 1,1-1-1,1 1 1,-1 0-1,0 0 1,1-1-1,-1 1 1,1 0-1,0 0 0,0 0 1,0 0-1,0 2 1,1-3-77,0 0 1,0-1-1,-1 1 1,1-1-1,0 1 1,0-1-1,1 1 1,-1-1-1,0 0 0,0 0 1,1 1-1,-1-1 1,0 0-1,1 0 1,-1 0-1,1-1 1,0 1-1,2 1 1,38 15-1369,-26-11 556,22 8-1031,-30-12 1676,0 1-1,0 0 1,-1 0 0,1 0 0,-1 1-1,0 0 1,11 8 0,-17-11 371,0 0 1,-1 0-1,1 0 1,0 0-1,0 1 1,-1-1-1,1 0 1,-1 0-1,1 0 1,-1 1-1,1-1 1,-1 0-1,0 0 1,0 1-1,0-1 1,1 0-1,-1 1 1,0-1-1,-1 0 1,1 1-1,0-1 1,0 0-1,-1 0 1,1 1-1,0-1 1,-1 0-1,1 0 1,-1 1-1,0-1 1,1 0-1,-1 0 1,0 0-1,0 0 1,1 0-1,-1 0 1,0 0-1,0 0 1,0 0-1,0-1 1,-1 1-1,1 0 1,0-1-1,-2 2 1,-5 3 232,0 1-1,-1-1 1,0-1 0,-11 5 0,17-7-479,-1-1 0,0 0 0,0 0 0,0 0 0,0 0 0,0-1 0,-6 1 0,-5-7-3799,8-11-4313,7-4-5549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11659,'0'0'9737,"54"-6"-8936,-16 3-160,7-1-353,0 0-224,-8-1-96,-2-1-897,-8 0-961,-15 0-32,-12-5-1281,0-2-2210</inkml:trace>
  <inkml:trace contextRef="#ctx0" brushRef="#br0" timeOffset="1">13 9 11307,'0'0'10410,"51"-7"-8873,-17 6-800,6 0-545,-1 1-160,1 0-705,-2 0-1473,-1 0-1826,-10 2-2530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91 15054,'0'0'3465,"8"-4"-145,-4 2-3021,49-25 3137,-50 25-3324,-1 1 1,1-1-1,0 0 1,0 0-1,-1 0 1,1 0 0,-1-1-1,1 1 1,-1-1-1,0 1 1,0-1-1,0 0 1,-1 0 0,1 0-1,-1 0 1,2-5-1,-3 8-110,0-1-1,0 1 1,0-1-1,0 1 1,0 0-1,0-1 1,0 1-1,0-1 1,0 1-1,0-1 1,0 1-1,0 0 1,0-1-1,-1 1 1,1-1-1,0 1 1,0 0-1,0-1 1,-1 1-1,1 0 1,0-1-1,-1 1 1,1 0-1,0-1 1,-1 1-1,1 0 1,0 0-1,-1-1 1,1 1-1,0 0 1,-1 0-1,1 0 1,-1 0-1,0-1 1,-19 2 44,-19 12 26,28-6-54,1 1 0,0 0 0,1 0 1,-1 1-1,-13 17 0,19-21 24,0 0 1,0 1-1,1-1 1,0 1 0,0 0-1,0 0 1,1 0-1,-1 0 1,1 0-1,1 1 1,-1-1 0,0 12-1,2-16-31,1-1-1,-1 1 1,1 0 0,-1-1-1,1 1 1,-1-1 0,1 1-1,0-1 1,0 1 0,0-1-1,0 1 1,0-1 0,0 0 0,0 1-1,0-1 1,1 0 0,-1 0-1,0 0 1,1 0 0,-1 0-1,1 0 1,-1-1 0,1 1-1,0 0 1,-1-1 0,1 1-1,-1-1 1,1 0 0,0 1-1,0-1 1,1 0 0,65 3-308,-56-3 12,54-4-3131,-23-8-4352,-3-8-8231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43 13869,'0'5'7604,"-8"37"-6053,-117 361 2015,120-383-3472,11-31 102,11-33 86,-10 5-386,-3-1 1,0-75 0,-3 118 99,-1 0 0,0 0 0,0 0 1,1 0-1,0-1 0,-1 1 0,1 0 0,0 0 0,0 0 0,1-1 0,-1 1 1,1-1-1,-1 1 0,1-1 0,0 0 0,0 1 0,0-1 0,0 0 0,0 0 1,0 0-1,1 0 0,-1-1 0,1 1 0,-1-1 0,1 1 0,-1-1 0,1 0 1,0 0-1,0 0 0,0-1 0,-1 1 0,1 0 0,0-1 0,0 0 0,6 0 0,-1 0 18,1 0 0,0 0 0,0-1 0,-1 0 0,1-1 0,0 0-1,-1 0 1,1-1 0,-1 0 0,0 0 0,12-7 0,-7 1 135,1-1 0,-2 0-1,1-1 1,-1 0 0,-1-1 0,0 0 0,-1-1 0,0 0 0,-1-1 0,0 0 0,-1 0 0,-1-1 0,0 0 0,-1 0-1,-1 0 1,0-1 0,-1 0 0,3-30 0,-7 45-144,1 0-1,-1 1 1,0-1 0,0 0-1,0 1 1,0-1 0,0 0 0,1 0-1,-1 1 1,-1-1 0,1 0-1,0 1 1,0-1 0,0 0-1,0 0 1,0 1 0,-1-1-1,1 0 1,0 1 0,-1-1-1,1 0 1,0 1 0,-1-1-1,1 1 1,-1-1 0,1 1-1,-1-1 1,1 1 0,-1-1-1,1 1 1,-1-1 0,0 1-1,1-1 1,-1 1 0,1 0 0,-1 0-1,0-1 1,0 1 0,0 0-1,-1 0-11,0 0 0,1 1 0,-1-1 0,1 1 0,-1 0-1,1-1 1,-1 1 0,1 0 0,-1 0 0,1 0 0,0 0 0,-1 0-1,1 0 1,0 0 0,0 0 0,0 1 0,-2 2 0,-10 17 72,1 1 1,1 0-1,1 1 0,1 0 1,1 1-1,1 0 1,1 0-1,1 1 0,1 0 1,1 0-1,1 28 1,2-51-41,0 1 0,0-1 1,0 0-1,0 1 0,0-1 1,1 1-1,-1-1 0,1 1 1,0-1-1,0 0 0,0 1 1,0-1-1,0 0 0,0 0 1,0 0-1,1 0 1,-1 0-1,1 0 0,0 0 1,0 0-1,-1 0 0,1-1 1,0 1-1,3 1 0,-1-2-4,0 1 0,1-1 1,-1 1-1,1-1 0,0 0 0,-1-1 0,1 1 0,0-1 0,-1 0 0,1 0 0,0-1 0,4 0 0,8-2-9,-1-1-1,0 0 1,-1-1-1,1-1 0,-1-1 1,22-12-1,31-31-12,-63 46 6,0-1-1,0 1 1,0-1-1,-1-1 0,0 1 1,0-1-1,-1 1 1,1-1-1,-1 0 1,3-7-1,-6 13-3,0 0-1,0-1 1,0 1-1,0 0 1,0-1 0,-1 1-1,1 0 1,0 0-1,0-1 1,0 1-1,0 0 1,0-1-1,0 1 1,0 0-1,-1 0 1,1-1 0,0 1-1,0 0 1,0 0-1,-1 0 1,1-1-1,0 1 1,0 0-1,0 0 1,-1 0-1,1 0 1,0-1 0,-1 1-1,1 0 1,0 0-1,0 0 1,-1 0-1,1 0 1,0 0-1,-1 0 1,1 0 0,0 0-1,0 0 1,-1 0-1,1 0 1,0 0-1,-1 0 1,1 0-1,0 0 1,0 0-1,-1 0 1,1 0 0,0 0-1,-1 1 1,1-1-1,0 0 1,0 0-1,-1 0 1,1 0-1,0 1 1,0-1 0,0 0-1,-1 1 1,-19 8-93,9-1 77,0 0 0,1 1 0,0 0 0,-14 18 0,19-22 34,0 1 0,0 0-1,1 1 1,0-1 0,0 1 0,1 0-1,0 0 1,0 0 0,-3 14 0,6-20-17,0 1 0,0-1 0,0 1 0,0-1 0,1 1 0,-1-1 0,0 1 0,1-1 0,-1 0 0,1 1 0,-1-1 0,1 0 0,0 1 0,0-1 0,-1 0 0,1 0 0,0 0 0,0 0 0,0 1 0,0-1 0,0-1 0,1 1 1,-1 0-1,0 0 0,0 0 0,1-1 0,-1 1 0,0 0 0,1-1 0,-1 1 0,1-1 0,-1 0 0,0 1 0,3-1 0,60 6-842,-51-6 306,80 0-8114,-45-3-1895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36 10922,'0'0'11809,"-10"-7"-10806,5 2-857,3 3-112,0 0 0,0 0 0,0 0 0,0 0-1,0 1 1,0-1 0,0 1 0,-1-1 0,1 1 0,-1 0 0,1 0 0,-1 0 0,1 0-1,-1 1 1,1-1 0,-1 1 0,0-1 0,1 1 0,-1 0 0,0 0 0,1 0 0,-1 0-1,0 1 1,1-1 0,-1 1 0,1 0 0,-5 1 0,-10 8 100,1 0 0,0 1-1,1 0 1,0 2 0,0-1 0,2 2 0,-14 16 0,20-21-47,0-1 1,1 2-1,-1-1 1,2 1-1,0 0 1,0 0-1,0 1 0,2-1 1,-1 1-1,1 0 1,1 0-1,0 0 1,-1 15-1,3-24-107,0 1-1,1 0 0,-1 0 0,1-1 0,0 1 1,0 0-1,0-1 0,0 1 0,0-1 1,0 1-1,1-1 0,-1 1 0,1-1 1,-1 0-1,1 0 0,0 0 0,0 0 1,0 0-1,0 0 0,0-1 0,1 1 0,-1-1 1,1 1-1,-1-1 0,1 0 0,-1 0 1,1 0-1,-1 0 0,1 0 0,0-1 1,0 1-1,-1-1 0,5 1 0,9 0-841,0 0-1,-1-1 1,1-1 0,27-4-1,19-11-4005,1-7-2921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10730,'0'0'4015,"-9"0"-1127,4 0-2728,0 0 1,1 0 0,-1 1-1,0 0 1,1 0 0,-1 0-1,1 0 1,-1 1-1,1 0 1,-1-1 0,1 2-1,0-1 1,0 0 0,0 1-1,0 0 1,1 0 0,-1 0-1,1 0 1,0 1-1,0-1 1,-5 8 0,1-3 11,-1 1-1,2 1 1,-1-1 0,2 1 0,-1 0 0,1 1 0,1-1 0,0 1 0,0 0 0,1 0 0,0 0-1,1 1 1,0-1 0,1 23 0,1-32-150,0 1 0,1-1 0,-1 1 1,1 0-1,0-1 0,0 1 0,0-1 0,0 0 0,0 1 0,0-1 0,1 0 1,-1 0-1,1 0 0,0 0 0,-1 0 0,1 0 0,0 0 0,0 0 0,0-1 0,0 1 1,1-1-1,-1 0 0,0 0 0,1 1 0,-1-1 0,1-1 0,-1 1 0,1 0 0,-1-1 1,1 1-1,-1-1 0,1 0 0,0 0 0,3 0 0,0 1-3,1-1-1,0 0 1,0 0-1,-1-1 1,1 0-1,0 0 1,-1 0-1,1-1 1,-1 0-1,1-1 0,-1 1 1,11-7-1,-9 3 51,-1-1-1,0 0 0,0 0 0,-1 0 1,0 0-1,0-1 0,-1 0 1,7-14-1,-9 17 15,-1 1-1,0-1 1,0 0 0,-1 0-1,1 0 1,-1 0 0,0-1 0,0 1-1,-1 0 1,1 0 0,-1-1-1,0 1 1,-1 0 0,1 0 0,-1-1-1,0 1 1,-3-6 0,3 8-123,0 1 1,0 0-1,0 0 1,-1 0-1,1 1 1,-1-1-1,1 0 0,-1 1 1,0-1-1,0 0 1,1 1-1,-1 0 1,0 0-1,0-1 1,-1 1-1,1 0 1,0 1-1,0-1 1,-4-1-1,-27 0-3365,33 2 3263,-1 0 0,1 0 0,-1 0 0,1 0 1,0 0-1,-1 0 0,1 0 0,0 0 0,-1 0 1,1 0-1,0 0 0,-1 0 0,1 1 0,0-1 0,0 0 1,-1 0-1,1 0 0,0 1 0,-1-1 0,1 0 1,0 0-1,0 1 0,0-1 0,-1 0 0,1 0 0,0 1 1,0-1-1,0 0 0,0 1 0,-1-1 0,1 0 0,0 1 1,0-1-1,0 0 0,0 1 0,0-1 0,0 0 1,0 1-1,0-1 0,0 1 0,0-1 0,0 0 0,0 1 1,0-1-1,0 1-325,0 11-5902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32 15086,'0'0'7559,"-7"-6"-5733,4 3-1758,-1 1 1,0-1-1,0 1 0,1-1 0,-1 1 0,0 0 1,-1 1-1,1-1 0,0 1 0,0 0 0,-1 0 1,1 0-1,-1 0 0,1 1 0,-1 0 1,1 0-1,-1 0 0,1 0 0,-1 1 0,1 0 1,0 0-1,-1 0 0,1 0 0,0 1 0,0 0 1,-7 3-1,4-1 1,0 1 0,0 0 0,1-1 0,0 2 1,-11 10-1,17-15-61,-1 0 1,0 0-1,0 0 1,1 0 0,-1 0-1,1 0 1,-1 0-1,1 0 1,-1 0 0,1 0-1,-1 0 1,1 0-1,0 1 1,0-1 0,0 0-1,0 0 1,0 0-1,0 1 1,0 0 0,0-1-6,1 0 1,0 1 0,0-1-1,-1 0 1,1 0 0,0 0-1,0 0 1,0 0 0,0 0-1,0-1 1,0 1 0,1 0-1,-1 0 1,0-1 0,0 1-1,0-1 1,1 1 0,-1-1-1,0 1 1,1-1 0,1 0-1,63 14-648,-47-11 240,0 0 1,0 1 0,-1 2-1,0-1 1,0 2-1,0 0 1,33 20-1,-50-26 427,0-1 0,0 1-1,0 0 1,0 0 0,-1 0 0,1-1-1,0 1 1,0 0 0,-1 0-1,1 0 1,0 0 0,-1 0 0,1 1-1,-1-1 1,0 0 0,1 0 0,-1 0-1,0 0 1,0 1 0,0-1-1,1 0 1,-1 0 0,0 0 0,-1 0-1,1 1 1,0-1 0,0 0 0,0 0-1,-1 0 1,1 0 0,-1 1-1,1-1 1,-1 0 0,1 0 0,-1 0-1,1 0 1,-1 0 0,0 0-1,0 0 1,1-1 0,-1 1 0,0 0-1,0 0 1,0 0 0,0-1 0,-2 2-1,-6 5 449,-1-1 0,1 0-1,-19 8 1,23-12-444,-9 5 52,-1 1-197,0-1 0,0 0 1,-1-1-1,0 0 0,0-2 1,-26 5-1,41-9 29,0 0 0,1 0 0,-1 1 0,1-1 0,-1 0-1,0 0 1,1 0 0,-1 0 0,1 0 0,-1 0 0,1-1 0,-1 1 0,0 0 0,1 0 0,-1 0 0,1 0 0,-1-1 0,1 1 0,-1 0-1,1 0 1,-1-1 0,1 1 0,-1-1 0,1 1 0,-1 0 0,1-1 0,0 1 0,-1-1 0,1 1 0,0-1 0,-1 1 0,1-1 0,0 1-1,0-1 1,-1 1 0,1-1 0,0 1 0,0-1 0,0 0 0,0 1 0,0-1 0,0 1 0,0-1 0,0 1 0,0-1 0,0 0 0,0 1-1,0-1 1,0 1 0,0-1 0,0 0 0,1 1 0,-1-1 0,0 1 0,0-1 0,1 1 0,-1-1 0,1 0 0,21-33-4157,6-1-435,4-4-1254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9705,'5'-11'4100,"2"-3"-2560,16-34 4244,-27 74-2399,2-3-2910,-5 10 142,-4 6-299,3 0 1,1 1-1,2 0 0,1 0 1,2 0-1,4 41 0,1-68-337,0 0 0,1-1-1,1 0 1,0 0-1,0 0 1,12 18 0,2 4-2803,-36-50-6857,5 6 7832,-19-26-448,-27-35 1487,7-3 5529,50 72-4374,0 1 1,-1-1-1,2 0 1,-1 0-1,0 0 1,0 0-1,0 0 1,1 0-1,-1 0 0,1 0 1,0 0-1,0 0 1,-1 0-1,1 0 1,1 0-1,-1-3 1,1 4-226,-1-1 1,1 1 0,-1 0-1,1 0 1,0 0 0,0 0-1,-1 0 1,1 0 0,0 0-1,0 0 1,0 0 0,0 0 0,0 1-1,0-1 1,1 0 0,-1 1-1,0-1 1,0 0 0,3 0-1,6-1-776,1 0 0,0 0 0,0 1 0,0 1 0,14 0 0,6-1-4247,13-3-3902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16015,'0'0'5888,"-9"0"-4670,4 0-1066,-7 0 228,1 0 0,-1 1 0,-22 5 1,32-6-366,0 0-1,0 1 1,-1-1 0,1 1 0,0 0 0,0 0 0,0-1 0,0 2 0,0-1 0,0 0 0,0 0 0,0 0-1,1 1 1,-1-1 0,0 1 0,1 0 0,-1-1 0,1 1 0,-1 0 0,1 0 0,0 0 0,0 0 0,0 0 0,0 0-1,0 0 1,1 0 0,-1 1 0,0-1 0,1 0 0,-1 3 0,2-4-45,-1 0 0,1 1 0,-1-1 0,1 0 0,-1 0 1,1 0-1,-1 0 0,1 0 0,0 0 0,0 0 0,0 0 0,0 0 0,-1 0 0,1-1 0,0 1 1,0 0-1,1 0 0,-1-1 0,0 1 0,0-1 0,0 1 0,0-1 0,3 1 0,37 11-1109,-27-9 519,-6-1 193,17 5-1885,44 19 0,-64-25 2348,-1 2 1,1-1-1,0 0 1,-1 1-1,0 0 1,0 0-1,1 0 1,-2 0-1,1 1 1,0 0-1,-1 0 1,0 0-1,0 0 1,0 0-1,0 1 1,2 5-1,-4-8 161,-1 0 0,0-1 1,0 1-1,0 0 0,0 0 0,-1-1 0,1 1 1,0 0-1,-1 0 0,1-1 0,-1 1 0,0 0 0,1-1 1,-1 1-1,0 0 0,0-1 0,0 0 0,0 1 1,0-1-1,0 1 0,-1-1 0,1 0 0,0 0 0,-1 0 1,1 0-1,-1 0 0,1 0 0,-1 0 0,0 0 1,1-1-1,-1 1 0,0 0 0,1-1 0,-3 1 0,-10 4 256,0-1-1,-28 5 0,36-8-195,-12 2-90,-1-1 1,1 0 0,-1-2-1,-26-2 1,27-4-3018,12-5-3370,5-5-8343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11531,'0'0'8846,"14"1"-7234,201-5 2460,129-29-2437,-151 12-1278,665-92-544,-834 109 233,-2 0-877,-37 3-1250,-8 1-1614,3 0-2396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61 12460,'2'-9'1713,"-1"-2"-909,0 7-417,-1-1 0,1 1 1,0 0-1,0-1 1,0 1-1,1 0 0,2-6 1,-2 57 1608,-1 48-696,-12 278 4959,3-237-5543,9-169-307,0 12-355,-1 0-1,-1 0 1,-1 1 0,0-1-1,-11-38 1,2 28-46,-1 0 0,-1 1 0,-29-47 0,35 70-107,5 11-88,11 16 62,-2-15-41,0 0-1,0 0 1,0-1 0,0 0-1,1 0 1,-1-1 0,1 1-1,0-2 1,0 1-1,0-1 1,0-1 0,0 1-1,1-1 1,-1-1 0,11 0-1,57-6-4393,-9-9-3811,-26 2-1564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87 11915,'0'0'10325,"-10"-5"-8879,9 5-1436,-7-4 232,0 1-1,0 0 1,0 1 0,0 0-1,-16-3 1,21 5-189,-1 0 1,1 0 0,-1 1-1,1-1 1,-1 0-1,1 1 1,-1 0-1,1 0 1,0 0-1,-1 1 1,1-1-1,0 1 1,0-1-1,0 1 1,0 0 0,0 0-1,0 0 1,1 1-1,-1-1 1,-3 5-1,5-5-19,-4 2 59,1 1-1,0 0 0,0-1 1,1 1-1,0 1 0,0-1 1,0 0-1,0 1 1,1-1-1,0 1 0,-3 9 1,5-14-83,0-1 1,0 1-1,1-1 1,-1 0-1,0 1 1,0-1-1,0 0 1,0 1 0,0-1-1,1 1 1,-1-1-1,0 0 1,0 1-1,0-1 1,1 0-1,-1 0 1,0 1-1,1-1 1,-1 0 0,0 0-1,0 1 1,1-1-1,-1 0 1,1 0-1,-1 0 1,0 1-1,1-1 1,-1 0-1,0 0 1,1 0 0,-1 0-1,1 0 1,-1 0-1,0 0 1,1 0-1,24-1 225,20-8-6,-13-2-179,-13 4-49,0 0-1,0 2 1,1 0-1,0 1 1,0 1-1,22 0 0,-39 3-7,-1 0-1,1 1 0,0-1 0,-1 1 1,1-1-1,-1 1 0,1 0 1,-1 0-1,1 0 0,-1 0 0,0 0 1,0 1-1,1-1 0,-1 1 0,0-1 1,0 1-1,-1 0 0,1 0 0,0 0 1,0 0-1,-1 0 0,1 0 0,-1 1 1,0-1-1,0 0 0,0 1 0,0-1 1,0 1-1,1 3 0,-1 2 394,1-1 0,-1 1 0,0-1 0,-1 1-1,0 0 1,0 0 0,0-1 0,-3 10 0,9-49-143,-2-1 1,-2-1-1,0 1 1,-5-35-1,-7 35-571,9 28-92,15 11-77,-11-4 439,3 0-505,0 1 0,0-1-1,0-1 1,0 1 0,1-1-1,-1 0 1,0 0 0,1-1 0,10-1-1,34-9-7923,-7-9-6006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10314,'0'0'9929,"63"-14"-6822,-27 3-1185,9 5-641,4 1-512,-1 3-609,7 2-128,-7 0 0,1 0-352,-10 2-865,-8 0-1314,-8-2-1216,-3 0-2691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90 12043,'5'-24'2454,"-2"10"4196,-2 36-4383,-1 23-1900,0 63 1414,-14 111 0,11-197-1350,4-49 28,0-7-415,0-3-3,1 24-35,-1-1 0,-1 1 0,0-1 0,-1 1 0,-1-1 0,0 1 1,-1-1-1,0 1 0,-9-23 0,12 36-10,0 0-1,0 0 1,0 0 0,0 0-1,0-1 1,0 1 0,0 0-1,0 0 1,0 0 0,0 0-1,0 0 1,0-1 0,0 1-1,0 0 1,0 0 0,-1 0-1,1 0 1,0 0 0,0 0 0,0 0-1,0-1 1,0 1 0,0 0-1,0 0 1,0 0 0,-1 0-1,1 0 1,0 0 0,0 0-1,0 0 1,0 0 0,0 0-1,0 0 1,-1 0 0,1 0-1,0 0 1,0 0 0,0 0 0,0 0-1,0 0 1,-1 0 0,1 0-1,0 0 1,0 0 0,0 0-1,0 0 1,0 0 0,0 0-1,-1 0 1,1 0 0,0 0-1,0 0 1,0 0 0,0 0-1,0 0 1,0 0 0,0 1-1,-1-1 1,1 0 0,-2 13-121,2 17 60,2-23 59,0 0 1,0 0-1,1 0 0,0 0 0,0 0 0,0-1 0,1 1 0,0-1 0,0 0 0,0 0 0,1 0 0,0-1 0,0 1 0,1-1 0,10 7 0,-12-9 27,0-1 0,0 1 0,0-1 0,0 0 0,1 0 0,-1-1 0,1 1-1,-1-1 1,1 0 0,0 0 0,0-1 0,-1 1 0,1-1 0,0 0 0,0 0 0,-1-1 0,1 1 0,0-1-1,-1 0 1,1 0 0,0-1 0,-1 0 0,1 1 0,-1-1 0,6-4 0,6-7 81,-1 1 1,0-2 0,-1 0-1,-1-1 1,0 0-1,-1-1 1,-1 0-1,-1-1 1,0 0 0,-1-1-1,0 0 1,-2 0-1,6-21 1,-10 27-89,0-1 1,0 1-1,-1-1 1,-1 0-1,-1 0 1,0-14-1,0 26-16,0 0 0,1 1-1,-1-1 1,0 1 0,0-1-1,0 1 1,0-1 0,0 1 0,0-1-1,0 0 1,0 1 0,0-1-1,0 1 1,0-1 0,0 1-1,0-1 1,0 1 0,-1-1 0,1 0-1,0 1 1,0-1 0,-1 1-1,1-1 1,0 1 0,-1 0-1,1-1 1,0 1 0,-1-1-1,1 1 1,-1 0 0,1-1 0,-1 1-1,1 0 1,-1-1 0,1 1-1,-1 0 1,1 0 0,-1-1-1,1 1 1,-1 0 0,1 0 0,-1 0-1,1 0 1,-1 0 0,0 0-1,1 0 1,-1 0 0,1 0-1,-1 0 1,1 0 0,-1 0-1,1 0 1,-1 0 0,0 1 0,1-1-1,-1 0 1,1 0 0,-1 1-1,1-1 1,-1 1 0,-2 1-16,0 0-1,0 1 1,0-1 0,1 1 0,0-1 0,-1 1-1,1 0 1,-3 6 0,-12 27-54,-22 70 0,33-87 148,2 0-1,0 0 1,1 0-1,0 0 1,2 37 0,1-55-68,0 0 0,0 0 0,0 1 0,0-1 0,0 0 0,1 0 0,-1 0 0,0 1 0,1-1 0,-1 0 0,1 0-1,-1 0 1,1 0 0,0 0 0,-1 0 0,1 0 0,0 0 0,0 0 0,0 0 0,0 0 0,0 0 0,0-1 0,0 1 0,0 0 0,0-1 0,0 1 0,2 0 0,0 0 6,1-1 1,-1 1-1,0-1 0,0 0 0,0 0 0,0-1 0,1 1 1,-1-1-1,0 1 0,5-3 0,7-2 5,-1-1-1,-1 0 1,20-12-1,5-9-203,-32 21 134,1 0 0,1 1 0,-1 0 0,1 1 1,-1 0-1,1 0 0,16-5 0,-23 8 54,-1 1 1,1 0 0,0-1-1,0 1 1,-1-1-1,1 1 1,-1-1 0,1 0-1,-1 1 1,1-1-1,-1 1 1,1-1-1,-1 0 1,1 0 0,-1 1-1,0-1 1,1 0-1,-1 0 1,0 1 0,0-1-1,1 0 1,-1 0-1,0 0 1,0 1 0,0-1-1,0 0 1,0 0-1,0 0 1,0 1-1,-1-1 1,1 0 0,0 0-1,0 0 1,-1-1-1,1 1 0,-1-1 0,1 0 0,-1 0 0,1 1 0,-1-1 0,0 0-1,0 1 1,0-1 0,0 1 0,0-1 0,0 1 0,0-1-1,-3-2 1,2 3-7,0 0 0,0 0 0,0 1 0,0-1 0,0 0 0,0 1 0,0-1 0,-1 1 0,1 0 0,0 0 0,0-1 0,0 1 0,-1 1 0,1-1 0,0 0 0,0 1 0,0-1-1,0 1 1,-1-1 0,1 1 0,0 0 0,-3 2 0,3-1 2,-1 0-1,1 0 1,0 1-1,-1-1 1,1 1 0,0 0-1,0-1 1,1 1-1,-1 0 1,1 0-1,-1 0 1,1 0-1,-1 5 1,-1 0 17,2 0 0,-1 0 0,1 0 0,0 0 0,1 0 0,0 1 0,0-1 0,1 0 0,0 0 1,0 0-1,5 14 0,-4-19-31,0 0-1,0 0 1,0-1 0,0 1 0,0-1 0,1 1 0,-1-1 0,1 0 0,0 0-1,-1 0 1,1 0 0,0-1 0,0 1 0,0-1 0,0 1 0,1-1-1,-1 0 1,0-1 0,0 1 0,1 0 0,-1-1 0,0 0 0,1 0 0,4 0-1,40-5-2708,-8-10-3798,-1-11-5339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17040,'0'0'2055,"0"10"460,-13 166 3988,7-127-5751,6-47-734,-1 0 1,1-1 0,0 1 0,-1 0 0,1 0-1,0-1 1,0 1 0,0 0 0,0 0 0,1-1 0,-1 1-1,0 0 1,1-1 0,-1 1 0,1 0 0,-1-1-1,1 1 1,0 0 0,0-1 0,0 1 0,0-1-1,0 0 1,0 1 0,0-1 0,0 0 0,3 3-1,-1-4-12,0 0-1,-1 1 0,1-1 1,0 0-1,-1 0 0,1-1 1,0 1-1,-1-1 0,1 1 0,-1-1 1,1 0-1,0 0 0,-1 0 1,0 0-1,1 0 0,-1 0 1,3-3-1,5-1-92,-1 0 1,1 1-1,1 0 1,-1 1-1,0 0 0,1 0 1,13-1-1,-21 4 72,-1-1-1,1 1 0,-1 0 1,0 0-1,1 0 1,-1 0-1,0 0 0,1 1 1,-1-1-1,0 1 0,1 0 1,-1-1-1,0 1 0,0 0 1,0 0-1,0 1 0,0-1 1,0 0-1,0 1 1,0-1-1,0 1 0,0-1 1,-1 1-1,1 0 0,-1 0 1,1 0-1,-1 0 0,0 0 1,0 0-1,0 0 0,0 0 1,0 0-1,0 1 1,-1-1-1,1 0 0,-1 1 1,1-1-1,-1 5 0,0-4 19,1 1 0,-1-1 0,0 1 0,-1-1 0,1 0 0,-1 1 0,1-1 0,-1 0 0,0 0 0,0 1 0,-1-1 0,1 0 0,-1 0 0,1 0 0,-1-1 0,0 1 0,-4 4 0,2-3 7,0 0 1,-1 0 0,1-1-1,-1 0 1,0 0 0,0 0-1,0 0 1,-1-1 0,-9 3-1,1-1 16,-1-1-1,0 0 0,-1-1 1,1-1-1,0 0 1,0-2-1,-19-1 0,31 2-109,1-1 0,-1 1 0,0-1-1,1 1 1,-1-1 0,1 0 0,-1 0 0,1 0-1,0-1 1,0 1 0,-1 0 0,1-1 0,0 1-1,0-1 1,0 0 0,0 0 0,1 0 0,-1 0-1,0 0 1,1 0 0,-1 0 0,1-1-1,0 1 1,0 0 0,0-1 0,0 1 0,-1-4-1,2 4-164,0 0 0,0-1 1,0 1-1,0 0 0,0 0 0,0 0 0,1-1 0,-1 1 0,1 0 0,-1 0 0,1 0 0,0 0 0,0 0 0,0 0 0,0 0 0,0 0 0,0 0 0,1 1 0,-1-1 0,1 0 0,-1 1 0,1-1 0,-1 1 1,1 0-1,0-1 0,0 1 0,0 0 0,0 0 0,0 0 0,0 0 0,4-1 0,5-1-1403,1 0 1,-1 1-1,1 0 0,19 0 0,13 1-3585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115 125 13837,'0'0'7874,"-1"-9"-5877,-4-26-994,5 34-985,-1 0 0,1 0-1,0 1 1,0-1 0,-1 0-1,1 1 1,0-1 0,-1 0-1,1 1 1,-1-1 0,1 0-1,-1 1 1,1-1 0,-1 1 0,1-1-1,-1 1 1,0-1 0,1 1-1,-1-1 1,0 1 0,1 0-1,-1-1 1,0 1 0,1 0-1,-1 0 1,0-1 0,0 1-1,1 0 1,-1 0 0,0 0-1,0 0 1,0 0 0,1 0-1,-1 0 1,0 0 0,0 0-1,1 1 1,-1-1 0,0 0-1,0 0 1,1 1 0,-1-1-1,0 0 1,1 1 0,-1-1-1,-1 2 1,-25 20-32,21-16 106,1 0-1,0 1 1,0-1-1,1 1 1,0 0-1,0 1 1,0-1-1,1 1 1,0 0-1,1-1 1,0 1-1,0 0 1,-1 9-1,3-16-73,1 0 1,-1-1-1,0 1 0,1-1 0,-1 1 0,1-1 0,-1 1 0,1-1 0,-1 1 0,1-1 0,-1 1 0,1-1 1,0 1-1,-1-1 0,1 0 0,0 1 0,-1-1 0,1 0 0,0 0 0,-1 1 0,1-1 0,0 0 1,-1 0-1,1 0 0,0 0 0,-1 0 0,1 0 0,0 0 0,0 0 0,1-1 0,23-2 142,-13-1-131,-1 0 0,0-1 1,-1-1-1,1 0 0,-1 0 0,12-11 0,-15 11-27,0 1 1,0-1-1,0 2 0,1-1 0,-1 1 0,1 0 1,0 0-1,0 1 0,1 0 0,-1 1 0,0 0 1,1 0-1,14-1 0,-21 3-5,-1 1 1,0 0-1,1-1 1,-1 1-1,0 0 1,0 0-1,0-1 1,1 1-1,-1 0 1,0 0-1,0 0 1,0 0-1,-1 1 0,1-1 1,0 0-1,0 0 1,-1 1-1,1-1 1,0 0-1,-1 0 1,1 3-1,13 38 72,-9-22 46,-4-18-36,0 1-1,0-1 1,0 1-1,0-1 1,0 0 0,1 1-1,-1-1 1,1 0 0,-1 0-1,1 0 1,0 0-1,0 0 1,0 0 0,0-1-1,0 1 1,0-1-1,0 1 1,1-1 0,-1 0-1,1 0 1,-1 0-1,5 1 1,-3-2-29,0 1 1,0-1-1,1-1 0,-1 1 1,0-1-1,1 1 0,-1-1 1,0 0-1,0-1 0,0 1 1,0-1-1,6-3 0,10-8-547,0 0 0,-2-1-1,1 0 1,15-18 0,-31 28 243,10-8-1814,-1-1 0,-1 0 0,0-1 0,16-27 0,-7 0-5470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17008,'0'0'4564,"-6"11"-2898,-7 13-920,1 0-1,2 1 1,1 1-1,0-1 1,-5 35 0,8-30-333,-4 16 172,2 1-1,-3 73 1,11-119-580,0-1 1,0 1-1,0 0 1,0-1-1,0 1 0,0 0 1,0-1-1,0 1 1,0-1-1,1 1 0,-1 0 1,0-1-1,0 1 1,1 0-1,-1-1 1,0 1-1,0-1 0,1 1 1,-1-1-1,1 1 1,-1-1-1,1 1 0,-1-1 1,1 1-1,-1-1 1,1 1-1,-1-1 1,1 0-1,-1 1 0,1-1 1,0 0-1,-1 0 1,1 1-1,25-7 174,21-26-51,-8-5-81,-2-1 0,-1-3 0,-3 0 0,47-75 0,-73 95-1768,-7 21 1476,-1 0 0,1-1 0,0 1 0,-1 0 0,1 0 0,-1-1-1,1 1 1,-1 0 0,1 0 0,-1 0 0,1 0 0,-1-1 0,0 1 0,1 0 0,-1 0 0,1 0 0,-1 0 0,1 0 0,-1 0 0,1 1 0,-1-1 0,1 0 0,-1 0 0,1 0 0,-1 0 0,1 1 0,-1-1 0,1 0 0,-1 0-1,1 1 1,-1-1 0,1 0 0,0 1 0,-2 0 0,-16 10-8531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17360,'0'0'9636,"7"3"-8819,-3-1-805,-1-1-1,0 0 1,0 0-1,1 0 1,-1 0 0,1-1-1,-1 1 1,0-1-1,1 0 1,-1 0-1,1 0 1,-1-1 0,1 1-1,-1-1 1,6-1-1,-1-2-288,1 0 0,0 0-1,-1 0 1,0-1 0,13-11-1,-18 15 153,6-5-327,-1 0-1,1-1 1,-1 0-1,-1 0 1,1-1 0,-1 0-1,0 0 1,-1 0-1,9-16 1,-14 23 574,-1 32 658,0 76 1061,1-106-1792,-1 0-1,0 0 0,1 0 0,-1 0 1,1 0-1,-1 0 0,1 0 0,0-1 0,-1 1 1,1 0-1,0 0 0,-1-1 0,1 1 0,0 0 1,0-1-1,0 1 0,0-1 0,0 1 1,-1-1-1,1 0 0,0 1 0,0-1 0,0 0 1,0 0-1,0 1 0,0-1 0,0 0 1,0 0-1,0 0 0,0 0 0,0 0 0,0 0 1,0-1-1,0 1 0,0 0 0,0-1 0,0 1 1,0 0-1,0-1 0,0 1 0,1-1 1,42-19 616,-37 15-616,87-46 304,-84 47-348,-1 0 1,1 0-1,0 1 0,0 1 0,0-1 0,0 2 0,0-1 0,13 1 0,-22 1-3,0 0-1,0 0 1,0 1-1,0-1 1,0 0-1,0 1 1,-1-1-1,1 0 0,0 1 1,0-1-1,0 1 1,-1-1-1,1 1 1,0-1-1,-1 1 1,1 0-1,0-1 0,-1 1 1,1 0-1,-1 0 1,1-1-1,-1 1 1,1 0-1,-1 0 1,0 0-1,1 0 0,-1 0 1,0-1-1,0 1 1,1 0-1,-1 0 1,0 2-1,-1 41 427,2-7 340,-1-36-759,1-1-1,-1 1 1,0-1-1,1 0 1,-1 0-1,1 1 1,-1-1-1,1 0 1,-1 0-1,1 1 1,-1-1-1,1 0 1,-1 0-1,1 0 1,-1 0-1,1 0 1,-1 0-1,1 0 1,0 0-1,-1 0 1,1 0-1,-1 0 1,1 0-1,-1 0 0,1 0 1,-1 0-1,1 0 1,-1-1-1,1 1 1,-1 0-1,1 0 1,-1-1-1,1 1 1,-1 0-1,1-1 1,16-11 192,-15 10-214,28-28-2318,-24 25 1320,-1-1 0,1 0-1,-2-1 1,1 1 0,-1-1-1,0 0 1,0 0 0,0 0-1,-1-1 1,3-10 0,-2-3-6351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12075,'0'0'12140,"60"25"-18963,-33-21-1761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15246,'0'0'8643,"-5"8"-7297,-1 3-1038,-1 0 0,2 0 0,-1 1 0,2 0 0,-1 0 1,2 0-1,0 0 0,0 0 0,1 1 0,-1 23 0,5 16-251,11 61-1,-6-66-45,1 86-1,-8-128 12,0-1 0,0 1 0,-1 0 1,0 0-1,0-1 0,0 1 0,-1 0 0,0-1 1,0 1-1,0-1 0,0 0 0,-1 0 0,1 0 1,-1 0-1,0 0 0,0-1 0,0 1 0,-1-1 1,1 0-1,-1 1 0,0-2 0,0 1 0,0 0 1,0-1-1,-1 0 0,1 0 0,-1 0 0,1-1 1,-1 1-1,1-1 0,-1 0 0,0 0 0,0-1 1,1 0-1,-1 1 0,0-2 0,-7 0 0,9 1 66,1 0 0,0 0 1,0-1-1,-1 1 0,1-1 0,0 0 0,0 0 0,-1 0 0,1 0 0,0 0 0,0 0 0,0 0 0,0-1 0,1 1 0,-1-1 0,0 1 0,1-1 0,-1 0 0,-1-2 0,0 0-20,0-1 0,1 0 0,0 1 0,-1-1 0,2 0-1,-1-1 1,1 1 0,-2-6 0,1-4-50,1 1 1,0-1-1,1 0 1,0 0-1,4-20 1,-2 27-17,0 0 0,0 0 0,0 1 0,1-1 0,0 1 0,1 0 0,0 0 1,0 0-1,0 0 0,1 1 0,0 0 0,0-1 0,0 2 0,1-1 0,0 1 1,0 0-1,10-6 0,9-4-78,0 2 0,1 1 0,45-14 1,0-1-4218,-8-5-4666,-18-1-8135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11563,'0'0'11824,"1"-8"-10799,-1 7-1002,0-1 0,0 1 0,0 0-1,0-1 1,0 1 0,0-1 0,0 1-1,0 0 1,0-1 0,-1 1 0,1 0-1,-1-1 1,1 1 0,-1 0 0,1 0-1,-1-1 1,0 1 0,0 0 0,0 0-1,1 0 1,-1 0 0,0 0-1,0 0 1,0 0 0,-1 0 0,1 0-1,0 1 1,0-1 0,0 0 0,-1 1-1,0-1 1,-2 0-12,1 1-1,-1 0 1,1 0-1,-1 0 1,0 1 0,1-1-1,-1 1 1,1 0-1,0 0 1,-1 0-1,1 0 1,0 1 0,-1-1-1,1 1 1,-3 2-1,-5 2-2,1 1 1,0 0-1,0 1 0,-9 8 0,15-12-11,1 0 0,-1 0 0,1 0-1,0 0 1,0 0 0,1 0 0,-1 1 0,1-1 0,0 1 0,0 0 0,1 0-1,-2 6 1,3-10-19,0 1 0,0-1 0,0 0 0,1 1 0,-1-1 0,1 0 0,-1 1 0,1-1 0,-1 0 0,1 0 0,0 1-1,0-1 1,-1 0 0,1 0 0,0 0 0,0 0 0,0 0 0,0 0 0,0 0 0,1-1 0,-1 1 0,0 0 0,0 0 0,0-1 0,1 1-1,-1-1 1,0 1 0,1-1 0,-1 0 0,3 1 0,54 10-859,-40-8 711,2 1-7,0 1-1,0 1 1,-1 0-1,29 15 1,-44-19 190,1 0 1,-1 0 0,0 1 0,0-1-1,0 1 1,0 0 0,0 0-1,-1 1 1,1-1 0,-1 1 0,0 0-1,0 0 1,-1 0 0,1 0 0,-1 0-1,0 0 1,0 1 0,0-1-1,0 1 1,-1 0 0,0-1 0,0 1-1,0 0 1,0 9 0,-2-10 167,0 0 1,0 0-1,0 0 0,-1 0 1,1 0-1,-1 0 1,0 0-1,0-1 1,-1 1-1,1-1 0,-1 1 1,0-1-1,1 0 1,-2 0-1,1 0 1,0-1-1,0 1 0,-1-1 1,1 0-1,-1 1 1,0-2-1,0 1 1,0 0-1,0-1 0,-6 2 1,-4 1 61,1 0 1,-1-1 0,0 0-1,0-1 1,-1-1-1,-19 0 1,32-1-328,-1-1 0,0 1-1,0-1 1,1 1 0,-1-1 0,0 0 0,1 0-1,-1 0 1,1 0 0,-1-1 0,1 1 0,-1-1 0,1 1-1,0-1 1,0 0 0,0 0 0,0 0 0,0 0 0,0 0-1,1-1 1,-1 1 0,1 0 0,-1-1 0,1 1-1,0-1 1,0 0 0,-1-4 0,-3-36-4782,13 0-3681,8 13-971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9641,'9'0'3924,"4"0"-2471,1-1 0,-1 0 1,1-1-1,-1 0 0,0-2 1,23-7-1,15-18 519,-48 27-1908,36-32 216,-37 32-265,-1 1 0,1-1 1,-1 1-1,0-1 1,1 0-1,-1 1 1,0-1-1,0 0 0,0 0 1,0 0-1,-1 0 1,1 0-1,0 0 1,-1 0-1,1 0 0,-1 0 1,0 0-1,0 0 1,0 0-1,0 0 1,0-3-1,-1 4 35,0 0 0,1 0 1,-1 1-1,0-1 0,0 0 0,0 1 1,0-1-1,0 1 0,0-1 0,0 1 0,0-1 1,0 1-1,0 0 0,0-1 0,0 1 1,0 0-1,0 0 0,0 0 0,0 0 0,0 0 1,0 0-1,0 0 0,-1 1 0,-28 2 357,23-1-394,-1 1 0,1 0 0,0 0 0,0 1 0,0 0 0,0 0 0,1 0 0,0 1 0,-1 0 0,2 0 1,-1 1-1,1 0 0,0 0 0,0 0 0,0 0 0,-3 8 0,1-2-5,1-1 1,0 1 0,1 0-1,0 1 1,1-1-1,0 1 1,1 0 0,-3 23-1,6-34-53,0 0 0,0 1 0,0-1 0,0 0 0,0 0 0,1 0 0,-1 0 0,0 0 0,1 0 0,0 0 0,-1 0 0,1 0 0,0 0 0,0 0 0,0-1 0,0 1 0,1 0 0,-1-1 0,0 1 0,1 0 0,2 2 0,-1-2-162,1 0 0,-1-1 0,1 1 0,-1-1 0,1 1 1,0-1-1,-1 0 0,1 0 0,0-1 0,0 1 0,4-1 0,6 1-876,0-2 0,0 0 0,-1-1 0,1 0-1,26-9 1,3-5-5873,2-5 353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196 143 12844,'0'0'8590,"-4"-8"-6925,2 5-1628,0 0 0,0 0 0,-1 0 1,1 0-1,-1 0 0,1 1 0,-1-1 0,0 1 0,0 0 0,0 0 0,0 0 0,0 0 0,-1 0 0,1 0 0,0 1 0,-1 0 1,0 0-1,1 0 0,-1 0 0,1 0 0,-1 1 0,0 0 0,0-1 0,1 1 0,-1 1 0,0-1 0,1 0 0,-1 1 1,0 0-1,1 0 0,-1 0 0,1 0 0,-1 1 0,1-1 0,-1 1 0,-3 3 0,2-2-44,0 0 1,0 0-1,1 1 0,-1 0 1,1 0-1,0 0 0,0 0 0,1 0 1,-1 1-1,1 0 0,0 0 0,0 0 1,0 0-1,1 0 0,0 0 0,0 1 1,0-1-1,1 1 0,0 0 1,0-1-1,0 1 0,0 11 0,2-15 24,0-1 0,-1 0 0,1 1-1,0-1 1,0 0 0,0 1 0,0-1-1,0 0 1,0 0 0,0 0 0,0 0 0,1 0-1,-1 0 1,0 0 0,1 0 0,-1 0-1,0 0 1,1-1 0,-1 1 0,1-1-1,-1 1 1,1-1 0,0 0 0,-1 1 0,1-1-1,-1 0 1,1 0 0,0 0 0,-1 0-1,1-1 1,-1 1 0,1 0 0,2-1-1,4 0 184,0 0-1,0-1 1,0 0-1,0 0 1,12-5-1,-4-1 65,-1-1 0,0-1 0,0-1 0,-1 0-1,18-17 1,-26 22-123,0 0 0,0-1 0,-1 1 0,1-1 0,-2 0 0,1 0-1,-1-1 1,0 1 0,0-1 0,-1 0 0,0 0 0,-1 0 0,3-12 0,-5 18-140,-1 0 0,1 1 0,0-1 0,0 0 0,-1 1 0,1-1 0,-1 1 0,1-1 1,-1 1-1,0-1 0,1 1 0,-1-1 0,0 1 0,0 0 0,0-1 0,0 1 0,-1 0 0,1 0 1,0 0-1,0 0 0,-1 0 0,1 0 0,0 0 0,-1 0 0,1 0 0,-1 1 0,1-1 0,-1 0 1,0 1-1,1 0 0,-1-1 0,1 1 0,-4 0 0,-7-2-215,-1 0-1,0 1 1,-16 1-1,19 0-5,2 0-47,-1 1 1,1 0 0,-1 0-1,1 1 1,0 0 0,-12 4-1,17-5-1,1 0-1,-1 0 0,1 0 1,0 0-1,0 0 0,0 1 1,0-1-1,0 1 0,0-1 1,0 1-1,0 0 0,0 0 1,1-1-1,-1 1 1,1 1-1,0-1 0,-1 0 1,1 0-1,0 0 0,0 1 1,0-1-1,0 0 0,1 1 1,-1-1-1,1 1 0,-1 2 1,1-4 61,0 0-1,0 0 1,0-1 0,0 1 0,0 0 0,0 0-1,1-1 1,-1 1 0,0 0 0,0 0-1,1-1 1,-1 1 0,0 0 0,1 0 0,-1-1-1,0 1 1,1 0 0,-1-1 0,1 1 0,0-1-1,-1 1 1,1-1 0,-1 1 0,1-1 0,0 1-1,0 0 1,13 4-3460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16528,'-8'0'2808,"-5"0"-2054,0 1 0,0 1 0,0 0 0,1 1 0,-1 0 1,-18 8-1,20-7-546,0 1-1,0 1 1,0 0 0,1 0 0,0 1 0,0 0 0,1 1-1,0 0 1,0 0 0,1 1 0,0 0 0,-11 17 0,18-24-185,-1 0 0,1 0 0,0 0 0,-1 0 0,1 0 0,1 0 0,-1 0 0,0 1 0,0-1 0,1 0 0,-1 0 0,1 1 0,0-1 0,-1 0 0,1 1 0,0-1 0,1 0 1,-1 1-1,0-1 0,1 0 0,-1 1 0,1-1 0,0 0 0,1 5 0,1-5-9,-1 0-1,0 0 1,1 0 0,-1 0 0,1 0 0,-1-1-1,1 1 1,0-1 0,0 0 0,-1 0-1,1 1 1,0-2 0,0 1 0,0 0 0,1-1-1,-1 1 1,0-1 0,4 0 0,7 0-288,1 1 1,-1-2-1,1 0 1,-1-1 0,0-1-1,0 0 1,27-9-1,-30 7-1005,0 0 0,-1 0 0,1-1 0,-1-1 0,-1 0 0,12-10-1,9-12-6700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13132,'0'0'7752,"-3"8"-5702,-15 37 118,-19 79 1,18-37-1177,-9 102-1,27-170-788,0 0 0,2 35 0,-1-54-193,0 1 0,0-1 0,0 1 0,0-1 0,0 1 0,0-1 0,1 1 0,-1-1-1,0 1 1,0-1 0,0 0 0,0 1 0,1-1 0,-1 1 0,0-1 0,0 1 0,1-1 0,-1 0 0,0 1 0,0-1 0,1 0 0,-1 1 0,1-1 0,-1 0 0,0 1 0,1-1 0,-1 0 0,1 0-1,-1 1 1,1-1 0,-1 0 0,0 0 0,1 0 0,-1 0 0,1 0 0,-1 0 0,1 0 0,-1 0 0,1 0 0,-1 0 0,1 0 0,-1 0 0,1 0 0,-1 0 0,1 0 0,-1 0 0,1 0 0,-1-1 0,0 1-1,1 0 1,0-1 0,19-16 236,-14 2-254,0 1 0,-1-1 0,0 0-1,-2 0 1,0-1 0,0 1 0,-1-1 0,-1 1-1,-1-1 1,0 1 0,-1-1 0,-5-24 0,6 38-5,0 0 1,-1 0 0,1 0 0,-1-1 0,1 1-1,-1 0 1,0 0 0,0 0 0,0 0 0,0 0-1,0 0 1,0 1 0,-1-1 0,1 0 0,-1 0-1,1 1 1,-1-1 0,0 1 0,1 0-1,-4-2 1,9 25-1013,-2-19 809,-1 0 0,1-1-1,0 1 1,1-1 0,-1 1-1,0-1 1,1 0 0,-1 0-1,1 0 1,-1 0 0,1 0-1,0-1 1,0 1 0,0-1-1,6 2 1,50 8-7133,-25-9 1381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11115,'0'0'9667,"-9"1"-9410,4-1-106,0 1 1,0 0 0,0 1 0,-1-1 0,1 1-1,1 0 1,-1 0 0,0 0 0,0 1 0,1 0-1,-1 0 1,1 0 0,0 0 0,0 1 0,-5 5 0,2-2 354,-20 24 1827,27-30-2316,-1 0 0,1-1 0,-1 1 0,1-1 1,0 1-1,0 0 0,-1-1 0,1 1 0,0 0 0,0 0 0,0-1 0,0 1 0,0 0 0,0-1 0,0 1 0,0 0 0,0-1 0,0 1 1,0 0-1,0-1 0,1 1 0,-1 0 0,0-1 0,0 1 0,1 0 0,-1-1 0,1 1 0,-1 0 0,0-1 0,1 1 0,-1-1 0,1 1 0,-1-1 1,1 1-1,-1-1 0,1 0 0,0 1 0,-1-1 0,1 0 0,-1 1 0,1-1 0,0 0 0,-1 0 0,1 1 0,0-1 0,-1 0 0,1 0 0,0 0 1,0 0-1,0 0 0,21 4-667,0-1 0,41 1-1,-8-1 157,-53-3 583,1 1 0,0 0 1,-1 0-1,1 0 0,0 0 1,-1 0-1,0 0 1,1 1-1,-1-1 0,0 1 1,1-1-1,-1 1 0,3 3 1,5 1 2653,-7-27-1394,-4 5-1079,-1-1-1,0 0 1,-6-18-1,4 19-256,1 0-1,1-1 0,-1-17 0,3 33-16,0 0 0,1 0 0,-1 0 1,0 1-1,1-1 0,-1 0 0,1 0 0,-1 1 1,1-1-1,0 0 0,-1 1 0,1-1 0,0 0 1,-1 1-1,1-1 0,0 1 0,0-1 0,-1 1 1,1 0-1,0-1 0,0 1 0,0 0 0,0 0 1,-1-1-1,1 1 0,0 0 0,0 0 0,0 0 1,0 0-1,0 0 0,1 0 0,39 1-332,-29-1-34,39 1-1644,5 1-2736,-18-4-2819,-3-3-8441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9513,'0'0'15994,"0"9"-15343,-4 49-35,1-28-467,1 54-1,2-83-137,1 1 0,-1-1 0,0 0 0,1 0 0,-1 0-1,0 0 1,1 1 0,0-1 0,-1 0 0,1 0 0,-1 0 0,1 0 0,0 0 0,0 0 0,0 0 0,0-1-1,0 1 1,0 0 0,0 0 0,0-1 0,0 1 0,0 0 0,0-1 0,0 1 0,0-1 0,0 0 0,1 1 0,-1-1-1,0 0 1,0 0 0,1 0 0,-1 1 0,0-1 0,0 0 0,1-1 0,-1 1 0,0 0 0,0 0 0,0-1-1,1 1 1,-1 0 0,2-2 0,3 1 81,1-1-1,-1-1 1,1 1 0,-1-1-1,0 0 1,9-6-1,48-44 163,-40 33-117,35-25 1,-57 44-121,0 0 1,1 0-1,-1 1 1,0-1-1,0 0 1,0 1-1,0-1 1,1 1-1,-1 0 1,0-1-1,0 1 1,1 0-1,-1 0 1,0-1-1,0 1 1,1 0-1,-1 0 1,0 0-1,3 1 1,-4-1-9,1 1 0,0 0 0,0-1 0,0 1 0,-1 0 0,1-1 0,0 1 0,-1 0 0,1 0 0,-1-1 0,1 1 0,-1 0 1,1 0-1,-1 0 0,1 0 0,-1 0 0,0 0 0,0 0 0,1 0 0,-1 1 0,1 10 19,0 0 1,-1 0-1,-3 22 1,1 10 38,3-44-61,-1 1 1,1 0 0,-1-1-1,1 1 1,0 0 0,-1-1 0,1 1-1,0-1 1,-1 1 0,1-1 0,0 1-1,-1-1 1,1 1 0,0-1 0,0 0-1,0 0 1,0 1 0,-1-1 0,1 0-1,0 0 1,0 0 0,0 0-1,0 0 1,-1 0 0,1 0 0,0 0-1,2-1 1,25-4 328,-11-4-271,-1 0 0,1-2 0,-2 1 0,1-2 0,18-19 0,-18 17-63,0 0 0,1 1 0,0 1 0,29-16 0,-44 27-28,0 0-1,0 0 0,0 1 1,0-1-1,0 0 0,0 1 1,0-1-1,1 1 0,-1-1 1,0 1-1,0 0 0,0 0 1,0 0-1,1 0 0,-1 1 1,0-1-1,3 2 0,-3-2 22,-1 1 0,1 0 0,-1 0 0,0 0 0,0 0-1,0 0 1,0 1 0,0-1 0,0 0 0,0 0 0,0 1 0,0-1 0,0 1-1,-1-1 1,1 1 0,0-1 0,-1 1 0,1 2 0,1 8-99,-1-1-1,0 2 1,-1-1 0,-1 0 0,-1 14-1,0-12-281,0 2 26,0-6-2691,2-5-4820,0-17 697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88 13549,'0'0'4036,"-7"-65"192,3 49-1634,4 9-1313,11 7-16143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127 178 12204,'6'-8'3331,"-2"3"-2604,-1 1-181,0 0 0,1 0 1,-1 0-1,-1 0 1,1 0-1,-1 0 0,0-1 1,0 1-1,0-1 0,0 0 1,-1 1-1,0-1 0,2-9 1,-4 13-481,1 1-1,0-1 1,-1 0 0,1 1 0,-1-1 0,1 1 0,0-1 0,-1 1 0,1-1-1,-1 1 1,0-1 0,1 1 0,-1-1 0,1 1 0,-1 0 0,0-1 0,1 1-1,-1 0 1,0 0 0,1-1 0,-1 1 0,0 0 0,0 0 0,1 0 0,-1 0 0,0 0-1,1 0 1,-1 0 0,0 0 0,0 0 0,1 0 0,-2 1 0,-24 5 343,16-2-386,1 1-1,-1 1 0,2-1 0,-1 2 1,1-1-1,0 1 0,-9 10 1,13-13-42,-1 0 0,2 0 0,-1 1 0,0 0 0,1 0 0,0 0 0,0 0 0,1 0 0,-1 1 0,1-1 0,0 1 0,1-1 0,-1 1 0,0 8 0,2-13-5,0 0 0,0-1 1,0 1-1,0 0 0,0 0 1,0-1-1,1 1 1,-1 0-1,0-1 0,0 1 1,1 0-1,-1-1 0,0 1 1,1-1-1,-1 1 1,1-1-1,-1 1 0,1 0 1,-1-1-1,1 1 0,-1-1 1,1 0-1,-1 1 1,1-1-1,-1 1 0,1-1 1,0 0-1,-1 0 0,2 1 1,25 0-345,25-16 147,-32 3 182,29-13 10,-48 25 19,0-1 1,1 1-1,-1-1 1,0 1-1,0 0 1,0 0-1,1-1 1,-1 1-1,0 0 1,0 0-1,1 0 1,-1 1-1,0-1 1,0 0-1,0 0 1,1 1-1,-1-1 1,0 0-1,0 1 0,0-1 1,0 1-1,0 0 1,0-1-1,0 1 1,0 0-1,0 0 1,0 0-1,0-1 1,0 1-1,0 0 1,-1 0-1,1 0 1,0 0-1,-1 1 1,2 0-1,4 16-21,0 1 0,-1-1 0,-1 1-1,-1 0 1,2 34 0,-4-8 87,-6 61 1,2-87 193,0-1 0,-1 0 1,-1 0-1,0 0 0,-16 32 1,16-39-90,0 0 1,-1-1-1,-1 0 1,0 0-1,0-1 0,-1 1 1,0-2-1,-1 1 1,0-1-1,-11 8 0,20-15-155,-1-1 0,0 1-1,0 0 1,0-1 0,0 1 0,0 0-1,0-1 1,0 1 0,0-1-1,0 0 1,0 1 0,0-1-1,0 0 1,0 1 0,0-1-1,0 0 1,0 0 0,0 0 0,-1 0-1,1 0 1,0 0 0,0-1-1,0 1 1,0 0 0,0 0-1,0-1 1,0 1 0,-2-1 0,2-1-22,0 1 0,0-1 0,0 1 0,0-1 0,1 0 0,-1 1 0,0-1 0,1 0 1,-1 0-1,1 1 0,-1-1 0,1 0 0,0 0 0,0 0 0,0-2 0,0-7-149,1 0-1,0 0 0,1 1 0,5-21 0,4 4-71,1 0 0,1 1-1,1 1 1,25-35 0,82-90 64,-80 103 199,-3-1 0,46-75 0,-73 105-23,-6 10 0,1 0-1,-2 0 0,1 0 1,-1 0-1,-1-1 1,1 1-1,-1-1 0,-1 0 1,0 0-1,0 0 1,1-11-1,-22 32-221,5 5 303,1 1 1,0 0-1,2 0 1,0 1-1,1 1 0,1 0 1,0 0-1,2 1 0,-7 31 1,13-50-53,1-1 1,0 1 0,-1 0-1,1 0 1,0-1 0,0 1-1,0 0 1,0 0-1,1 0 1,-1-1 0,0 1-1,1 0 1,-1 0 0,1-1-1,0 1 1,-1 0 0,1-1-1,0 1 1,0-1 0,0 1-1,0-1 1,0 0 0,2 2-1,-1-1 3,0-1 0,1 0 0,-1 0 0,0 0 1,1 0-1,-1 0 0,1-1 0,-1 1 0,1-1 0,-1 0 0,1 1 0,-1-1 0,1 0 0,3-1 0,6-1 53,0 0 0,0 0 0,0-2-1,0 1 1,18-10 0,10-9 67,0-2 0,45-35-1,-85 58-134,1 0 0,-1 1-1,1-1 1,0 1-1,0-1 1,-1 1-1,1-1 1,0 1-1,0-1 1,0 1-1,0 0 1,-1 0-1,1-1 1,0 1 0,0 0-1,0 0 1,0 0-1,0 0 1,0 0-1,1 0 1,5 14 443,-13 40 215,2-28-719,4-25 47,0-1 0,0 1 0,1-1 0,-1 1 1,0-1-1,1 0 0,-1 1 0,0-1 0,1 1 0,-1-1 0,0 0 0,1 1 0,-1-1 0,1 0 0,-1 1 0,0-1 0,1 0 0,-1 0 0,1 0 1,-1 1-1,1-1 0,-1 0 0,1 0 0,-1 0 0,1 0 0,-1 0 0,1 0 0,-1 0 0,1 0 0,-1 0 0,1 0 0,-1 0 0,1 0 1,-1 0-1,1-1 0,-1 1 0,1 0 0,-1 0 0,1 0 0,-1-1 0,0 1 0,1 0 0,-1-1 0,1 0 0,24-11 111,21-27-95,-38 30-89,1 1-1,-1 1 0,1-1 0,1 2 1,-1-1-1,1 1 0,1 1 0,15-7 1,-25 12 46,0 0 1,0 0-1,-1 1 1,1-1-1,0 1 1,-1-1-1,1 1 1,0-1-1,-1 1 1,1 0-1,0-1 1,-1 1-1,1 0 1,-1-1-1,1 1 1,-1 0-1,0 0 1,1-1-1,-1 1 1,0 0-1,1 0 1,-1 0-1,0-1 1,0 1-1,0 0 1,0 0-1,1 0 1,-1 0-1,-1 0 1,1-1-1,0 1 1,0 0-1,0 0 1,0 0-1,-1 1 1,-2 37-225,-9-3-883,9-28 187,0-1 0,1 1 0,0-1 0,0 1 0,0 12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7 102 12332,'0'0'5680,"0"9"-4335,-1 33-272,1-41-1009,1 0 1,-1 0-1,0 0 0,0 1 1,1-1-1,-1 0 0,0 0 0,1 0 1,-1 0-1,1 0 0,0 0 1,-1 0-1,1 0 0,0 0 1,0-1-1,-1 1 0,1 0 1,0 0-1,0-1 0,0 1 0,0 0 1,0-1-1,0 1 0,0-1 1,0 1-1,0-1 0,0 0 1,0 1-1,0-1 0,1 0 1,-1 0-1,0 0 0,0 1 0,0-1 1,0-1-1,0 1 0,3 0 1,0 0-10,1-1-1,-1 1 1,0-1 0,1 0 0,-1 0 0,0 0 0,8-4 0,-9 3 72,0 0-1,-1 0 1,0 0 0,1 0 0,-1-1 0,0 1 0,0-1 0,0 0 0,-1 1 0,1-1-1,0 0 1,-1 0 0,0 0 0,0 0 0,0 0 0,0-1 0,0 1 0,-1 0-1,1-5 1,-1 6-71,0 1 0,0-1 0,0 1-1,0-1 1,0 1 0,-1-1 0,1 1-1,0-1 1,-1 1 0,1 0 0,-1-1 0,0 1-1,1 0 1,-1-1 0,0 1 0,0 0-1,0 0 1,0-1 0,0 1 0,0 0-1,0 0 1,0 0 0,0 0 0,-1 1 0,1-1-1,0 0 1,0 0 0,-1 1 0,1-1-1,-1 1 1,1-1 0,-1 1 0,1 0-1,0-1 1,-1 1 0,1 0 0,-1 0 0,1 0-1,-1 0 1,1 0 0,-1 1 0,1-1-1,-3 1 1,1 0-56,0 0-1,0 1 1,0-1-1,0 1 1,0 0 0,0-1-1,0 2 1,0-1-1,1 0 1,-1 0-1,1 1 1,0-1 0,0 1-1,0 0 1,0 0-1,0 0 1,1 0 0,-3 4-1,1-1-2,0 1 0,0 0 0,1 0 0,-1 0 0,2 0 0,-1 0 0,-1 13 0,4-19 4,-1 0 0,1 0 0,-1 0 0,1 0 0,-1 0-1,1-1 1,0 1 0,-1 0 0,1 0 0,0 0 0,0-1 0,0 1 0,-1 0 0,1-1-1,0 1 1,0-1 0,0 1 0,0-1 0,0 1 0,0-1 0,0 0 0,0 1 0,1-1 0,-1 0-1,0 0 1,0 0 0,0 0 0,0 0 0,0 0 0,2 0 0,46-1-13,-34 1-41,67 5-820,-57-3 807,1 0 0,-1-1 0,33-4 0,-57 2 185,0 0 0,0 1 1,0-1-1,0 0 0,0 0 0,0 1 1,-1-1-1,1 0 0,0 0 1,0 0-1,-1 0 0,1 0 1,-1 0-1,1 0 0,-1 0 0,1 0 1,-1 0-1,1-1 0,-1 1 1,0 0-1,0 0 0,0 0 1,1 0-1,-1-1 0,0 1 0,-1 0 1,1 0-1,0 0 0,0 0 1,-1-2-1,-6-37 1275,-19-10-990,21 44-547,1 0 0,1 0 0,-1 0 0,1-1 0,0 1 0,1-1 0,-1 0 0,1 0 0,1 0 0,-2-10 0,3 17 66,1 0 0,-1-1 0,1 1 0,-1 0 0,1 0 0,-1-1-1,0 1 1,1 0 0,-1 0 0,1 0 0,-1 0 0,1-1 0,-1 1-1,1 0 1,-1 0 0,1 0 0,-1 0 0,1 0 0,-1 0 0,1 0 0,-1 0-1,1 1 1,-1-1 0,1 0 0,-1 0 0,1 0 0,-1 0 0,1 1-1,-1-1 1,1 0 0,-1 1 0,1-1 0,-1 0 0,1 1 0,18 9-1014,42 27-4949,-16-23-1645,-14-10-856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11787,'0'0'9081,"-9"7"-7683,-1 1-886,0 0 0,1 1-1,0 0 1,0 0 0,-8 14-1,12-17-283,1 1-1,0 0 0,1-1 0,-1 1 1,1 0-1,1 1 0,-1-1 1,1 1-1,1-1 0,-1 1 1,0 13-1,2-20-221,0 0 0,0 0 1,0 0-1,0 0 0,0 0 1,0 0-1,1 0 0,-1 0 0,0 0 1,1 0-1,-1 0 0,1 0 0,-1 0 1,1 0-1,-1-1 0,1 1 0,-1 0 1,1 0-1,0 0 0,-1-1 1,1 1-1,0 0 0,0-1 0,0 1 1,0-1-1,1 1 0,0 0-6,1 0 1,-1 0-1,1-1 0,-1 0 0,1 1 0,-1-1 0,1 0 1,-1 0-1,1 0 0,3-1 0,0 0-6,0-1-1,0 1 1,-1-1-1,1 0 1,0 0-1,-1 0 1,0-1 0,0 0-1,5-4 1,1-4 10,0-1 0,-1 0 1,-1-1-1,0 0 1,0-1-1,-2 0 0,1 0 1,-2-1-1,0 1 0,6-26 1,-32 93-65,15-42 41,0 0 1,1 0-1,0 0 1,1 1-1,-3 19 1,5-24-122,0 1 1,1-1-1,0 0 1,0 0-1,1 0 1,2 11-1,-2-16 93,-1-1 1,1 1-1,0 0 0,-1-1 1,1 0-1,0 1 1,0-1-1,0 0 0,0 1 1,1-1-1,-1 0 0,0 0 1,1 0-1,-1 0 0,0 0 1,1 0-1,-1 0 1,1 0-1,-1-1 0,1 1 1,0-1-1,-1 1 0,1-1 1,-1 1-1,1-1 1,0 0-1,0 0 0,-1 0 1,1 0-1,0 0 0,-1 0 1,1-1-1,2 0 0,2-1-582,-1 0 0,1-1 0,-1 1-1,1-1 1,-1-1 0,0 1-1,0-1 1,0 0 0,-1 0-1,0 0 1,1-1 0,-1 1 0,-1-1-1,1 0 1,-1 0 0,5-11-1,11-21-5253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10826,'0'0'12300,"-5"60"-10859,-8-13-160,-3 5-95,3 4-33,1 3-353,3-3-287,3-4-129,6-8-256,0-6-96,4-10-416,8-5-1185,1-9-1346,1-6-2626,-1-3-6791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1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76 4420,'0'0'9721,"4"-8"-7281,14-27-326,-17 34-2032,-1 1-1,1-1 1,-1 0 0,0 0 0,0 1-1,1-1 1,-1 0 0,0 0-1,0 1 1,0-1 0,0 0 0,0 0-1,0 0 1,0 1 0,0-1-1,0 0 1,0 0 0,0 0-1,0 1 1,-1-1 0,1 0 0,0 0-1,-1 1 1,1-1 0,0 0-1,-1 1 1,1-1 0,-1 0 0,1 1-1,-1-1 1,0 0 0,1 1-1,-1-1 1,1 1 0,-1-1 0,0 1-1,1 0 1,-1-1 0,0 1-1,0 0 1,1-1 0,-1 1-1,0 0 1,-1 0 0,-37-4 955,33 4-888,-14 1-31,0 1 0,0 0-1,1 2 1,-1 0 0,1 1 0,-1 1-1,1 1 1,-23 11 0,8 0-25,0 2-1,0 0 1,-39 34 0,60-43-40,-1 0 0,2 1 0,-13 14 0,22-22-40,0 0 0,0 1 1,0-1-1,0 1 0,1-1 1,0 1-1,0 0 0,0 0 0,1-1 1,0 1-1,0 1 0,0-1 0,0 0 1,1 8-1,0-11-10,0 1 0,1-1 0,0 0 0,-1 0 0,1 0 1,0 0-1,0 0 0,0 0 0,0 0 0,1 0 0,-1 0 0,0 0 0,1-1 0,-1 1 0,1-1 0,0 1 1,-1-1-1,1 1 0,0-1 0,0 0 0,0 0 0,0 0 0,0 0 0,0 0 0,0-1 0,0 1 0,1 0 1,-1-1-1,3 1 0,10 1-131,0 1 1,0-2-1,18 0 1,-30-1 58,33 0-1466,-1-2 0,38-7 0,70-25-9031,-74 12 4378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16688,'0'0'6134,"-8"7"-5190,3-3-823,-42 41 1220,44-41-1217,0-1-1,0 1 1,0-1-1,0 1 1,0 0 0,1 0-1,0 0 1,0 0 0,0 1-1,1-1 1,-1 0 0,1 1-1,-1 4 1,3-8-105,-1 0 1,1 0 0,-1 0-1,1 0 1,0 0-1,0 0 1,-1 0-1,1-1 1,0 1 0,0 0-1,0 0 1,0-1-1,0 1 1,0-1 0,0 1-1,0-1 1,0 1-1,0-1 1,1 0-1,-1 1 1,0-1 0,0 0-1,0 0 1,0 0-1,0 0 1,1 0 0,1 0-1,45 1 274,-38-2-291,-8 1-53,65-4-2268,-36-8-1643,-6-10-3991,-17 7-343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4004,'0'0'10201,"-1"-8"-6891,1 6-3179,0 0 0,0 1 0,0-1 0,-1 0 0,1 0 0,-1 1 0,1-1 0,-1 0 0,0 1 1,1-1-1,-1 0 0,0 1 0,0-1 0,0 1 0,-1 0 0,1-1 0,0 1 0,0 0 0,-1 0 0,1-1 0,-1 1 0,1 0 0,-1 0 0,-2-1 0,1 2-53,0-1-1,0 1 1,0 0 0,0 0-1,0 0 1,0 0 0,0 1-1,0-1 1,0 1-1,0 0 1,0 0 0,1 0-1,-1 0 1,0 0 0,0 0-1,1 1 1,-1-1 0,-3 4-1,-4 2 74,1-1 0,1 1 0,-1 0 0,1 1 0,1-1 0,-10 14 0,13-16-79,1 0 0,0 0 1,0 0-1,1 1 0,0-1 0,0 1 0,0-1 0,1 1 0,-1 0 0,1 0 0,1 0 0,-1-1 0,1 10 0,1-12-61,-1-1-1,1 0 0,0 0 1,0 0-1,0 0 0,0 0 1,0 0-1,0 0 0,0-1 0,1 1 1,-1 0-1,0-1 0,1 1 1,0-1-1,-1 1 0,1-1 1,0 0-1,0 0 0,0 1 1,0-1-1,0-1 0,0 1 0,0 0 1,0 0-1,0-1 0,0 1 1,0-1-1,0 0 0,1 0 1,-1 1-1,4-2 0,1 2 10,0-1 0,0 0 0,1 0 0,-1-1 0,0 0-1,0 0 1,0-1 0,0 0 0,7-2 0,-6-1 0,0 0 1,0 0 0,-1 0-1,0-1 1,0 0 0,0 0-1,-1-1 1,8-10-1,40-64 221,-31 43 86,-25 84-258,0-40-61,1-1 0,0 1 1,1 0-1,-1-1 0,1 1 0,0-1 1,0 1-1,2 9 0,-1-13-1,0-1-1,-1 1 1,1 0-1,0-1 1,0 1-1,0-1 1,0 1-1,0-1 1,1 1-1,-1-1 1,0 0-1,1 1 1,-1-1-1,0 0 1,1 0-1,0 0 1,-1 0-1,1 0 1,0-1-1,-1 1 1,1 0-1,0-1 1,0 1-1,-1-1 1,1 0-1,0 1 1,3-1-1,14 0-94,-1-1-1,0 0 0,1-2 1,-1 0-1,0-1 0,0 0 1,-1-2-1,1 0 0,-1-1 1,24-14-1,58-19-537,-99 40 624,0 0 1,0 0-1,0-1 1,0 1-1,0 0 1,1 0-1,-1 0 1,0 0-1,0 0 1,0 0-1,0 0 1,0 0-1,0 0 1,0 0-1,1 0 1,-1 0-1,0 0 1,0 0-1,0 0 1,0 0-1,0 0 1,0 0-1,1 0 1,-1 0-1,0 0 1,0 0-1,0 1 1,0-1-1,0 0 1,0 0-1,0 0 1,1 0-1,-1 0 1,0 0-1,0 0 1,0 0-1,0 0 1,0 0-1,0 1 1,0-1-1,0 0 1,0 0-1,0 0 1,0 0-1,0 0 1,0 0-1,0 0 1,0 1-1,0-1 1,0 0-1,0 0 1,0 0-1,0 0 1,0 0-1,0 0 1,0 1-1,0-1 1,0 0-1,0 0 1,0 0-1,0 0 1,0 0-1,-6 14 198,-10 10 509,7-14-425,4-4-66,-1 0-1,1 0 0,0 0 0,1 1 0,0 0 1,0 0-1,0 0 0,-3 9 0,7-16-205,0 1 0,0-1 0,1 1 0,-1 0 0,0-1 0,0 1 0,0-1 0,0 1 0,1-1 0,-1 0 0,0 1 0,1-1-1,-1 1 1,0-1 0,1 1 0,-1-1 0,0 0 0,1 1 0,-1-1 0,1 0 0,-1 1 0,1-1 0,-1 0 0,1 0 0,-1 1 0,1-1 0,-1 0 0,1 0 0,-1 0-1,1 0 1,-1 0 0,1 0 0,-1 0 0,1 0 0,-1 0 0,1 0 0,-1 0 0,1 0 0,0 0 0,25-1 66,-25 1-65,10-2-104,0 0 0,0-1 1,0 0-1,0-1 1,-1 0-1,0-1 0,0 0 1,18-12-1,73-61-1859,-80 60 1439,2-3-117,-16 14 264,0 0 0,1 1 0,0 0 0,16-10 0,-50 53 502,-3 10 352,27-45-633,1 0 0,0 1 0,0-1 0,0 0 0,0 1 0,1 0 0,-1-1 0,1 1 0,-1-1 0,1 1 0,0-1 0,0 1 0,0 0 0,0-1 1,1 1-1,-1-1 0,1 1 0,1 4 0,8 0-4636,9-6-796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11435,'0'0'9225,"-9"6"-6796,1 1-2116,0 1 1,0 0 0,0 0 0,1 0 0,0 1 0,1 0 0,0 1 0,0-1 0,1 1-1,0 0 1,1 0 0,0 1 0,0-1 0,-1 14 0,-1 15-441,3 0-1,1 1 1,5 48 0,-1-8-1067,-2-63 971,0 11-72,0 0 0,-1 0 0,-2-1 0,-11 50 0,8-65 1101,2-21 395,3-20-175,1-35-980,3-1 0,3 1 0,3 0 0,2 1 0,3 0 0,3 0 0,31-72 0,-44 125-63,0 1-1,1 1 1,0-1-1,1 1 1,0 0-1,0 0 1,1 0-1,13-11 1,-18 17 6,1 0 1,-1 0 0,1 0-1,0 0 1,0 0-1,0 1 1,0 0-1,0-1 1,0 1 0,0 0-1,0 1 1,0-1-1,0 0 1,1 1-1,-1 0 1,0 0 0,0 0-1,1 0 1,-1 0-1,0 0 1,0 1-1,1 0 1,-1 0 0,0 0-1,0 0 1,0 0-1,0 0 1,0 1-1,0 0 1,3 2 0,-4-3 12,0 0-1,0 0 1,0 0 0,0 1 0,0-1 0,0 1 0,0-1 0,-1 1 0,1 0 0,-1 0 0,1 0 0,-1 0 0,1 0 0,-1 0 0,0 0 0,0 0 0,0 0 0,0 0 0,-1 1 0,1-1 0,0 0 0,-1 1 0,0-1 0,1 1 0,-1-1 0,0 0 0,0 1 0,-1-1 0,1 1 0,0-1 0,-1 0 0,1 1 0,-1-1 0,0 0 0,0 1 0,0-1 0,0 0 0,0 0 0,-1 0 0,1 0 0,0 0 0,-1 0 0,0 0 0,1-1 0,-1 1 0,-2 1 0,-7 6 80,1 0 0,-2-1 0,1-1 0,-1 0 0,0-1 0,-21 9 0,-39 5-723,80-20-5954,27-5 389,-1-8-1898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43 11883,'0'0'12092,"-11"5"-10678,3-1-1288,1-1-1,-1 1 1,1 0-1,1 0 1,-1 1-1,0 0 1,1 0-1,0 0 0,0 1 1,1 0-1,-1 0 1,1 1-1,1-1 1,-1 1-1,1 0 1,0 0-1,1 1 1,0-1-1,0 1 0,0 0 1,-2 13-1,5-19-142,0 0 0,0 0 0,0 0 0,0 0 0,1 0-1,-1 0 1,0 0 0,1 0 0,0 0 0,-1 0 0,1 0 0,0 0-1,0 0 1,0 0 0,0 0 0,0-1 0,1 1 0,-1 0 0,0-1-1,1 1 1,-1-1 0,1 0 0,0 1 0,-1-1 0,1 0 0,0 0-1,0 0 1,0 0 0,0 0 0,0-1 0,0 1 0,0 0 0,0-1-1,0 0 1,4 1 0,9 1-375,0-1 1,0 0-1,30-2 0,-29 0 233,8-1 247,0 0 1,0-2 0,0 0-1,28-10 1,-48 8 2281,-13-4-1121,-24-14-584,13 11-251,-10-19-379,28 30-102,1 0 0,-1 1 0,1-1 1,0 0-1,0 0 0,0 0 0,0 0 1,0 0-1,0-1 0,0 1 0,0 0 1,1 0-1,0-1 0,-1 1 0,1 0 1,0-4-1,4 6 47,0-1 0,-1 1 0,1 0 0,0 1 0,0-1 1,0 1-1,0-1 0,-1 1 0,1 0 0,6 3 0,22 7 6,0 0 1,1-3-1,0 0 0,1-3 1,0 0-1,0-2 1,0-2-1,45-4 0,-73 2 33,0 0 0,0 0 0,0-1 0,0 0 0,-1 0 0,1-1 0,-1 0 0,1 0 0,-1 0-1,0 0 1,8-8 0,-11 9 31,1 0 0,-1-1 1,1 1-1,-1-1 0,0 0 0,0 0 0,0 0 0,-1 0 0,1 0 0,-1 0 0,1 0 0,-1-1 1,0 1-1,0 0 0,-1-1 0,1 1 0,-1-1 0,0 1 0,0-1 0,0 1 0,-1-6 1,0 6-43,0 1 1,0-1-1,0 1 1,-1-1 0,1 1-1,-1 0 1,0-1 0,1 1-1,-1 0 1,0 0-1,-1 0 1,1 1 0,0-1-1,0 0 1,-1 1 0,1 0-1,-1-1 1,1 1-1,-1 0 1,1 0 0,-1 1-1,0-1 1,0 0 0,1 1-1,-1 0 1,0-1-1,0 1 1,-3 1 0,-1-2-30,1 1 1,-1 0 0,0 0-1,1 1 1,-1 0 0,0 0-1,1 1 1,-1-1 0,1 1 0,-12 6-1,15-6 21,-1 0 0,1 0 0,0 1 0,1-1 0,-1 1 0,0 0 0,1 0 0,-1 0 0,1 0 0,0 0 0,0 0 0,0 0 0,1 1 0,-1-1 0,1 1 0,0-1 0,0 1 0,0 0 0,0-1 0,0 1 0,1 0 0,0 0 0,0 0 0,0-1 0,0 1 0,1 0 0,0 5 0,1-4-63,-1 0 1,1 0 0,0 0-1,1 1 1,-1-2 0,1 1-1,0 0 1,0-1-1,0 1 1,1-1 0,0 0-1,0 0 1,0 0 0,0-1-1,0 1 1,1-1 0,-1 0-1,7 3 1,-2-2-918,0-1 0,1 0 0,-1 0 0,1-1 0,0 0 0,17 1 0,24-2-8095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77 117 4452,'-33'-2'9905,"4"-6"-4352,28 7-5386,0 1 0,0-1 0,0 0 0,0 1 0,0-1 1,1 0-1,-1 0 0,0 0 0,0 1 0,0-1 0,1 0 1,-1 0-1,1 0 0,-1 0 0,1 0 0,-1 0 1,1 0-1,-1 0 0,1-3 0,-1 2 5,2-1-1,-1 1 1,0 0 0,0-1-1,1 1 1,-1 0 0,1-1-1,0 1 1,0 0 0,0-1-1,0 1 1,0 0 0,2-2-1,0-1-86,0 1-1,0 0 0,1 0 1,-1 1-1,1-1 0,0 1 1,0 0-1,0 0 0,1 0 1,-1 1-1,1-1 0,-1 1 1,1 0-1,0 0 0,0 1 1,0-1-1,0 1 0,0 0 1,9 0-1,-12 1-85,0 1-1,0-1 1,-1 1-1,1-1 0,0 1 1,-1 0-1,1 0 1,0 0-1,-1 0 1,1 0-1,-1 0 1,1 0-1,-1 0 0,0 1 1,0-1-1,1 0 1,-1 1-1,0-1 1,0 1-1,0-1 1,-1 1-1,1 0 0,0-1 1,0 1-1,-1 0 1,1 0-1,-1-1 1,0 1-1,1 0 1,-1 0-1,0 2 0,3 70-59,-3-60 60,-2 47 67,0-41 42,1 1 0,0 0 1,2 0-1,1 0 0,5 28 0,-6-47-59,0 1-1,0-1 1,1 1-1,-1-1 0,0 1 1,1-1-1,-1 0 0,1 0 1,0 0-1,0 0 1,0 0-1,0 0 0,0 0 1,0-1-1,0 1 0,1-1 1,-1 1-1,1-1 1,-1 0-1,1 0 0,-1 0 1,1 0-1,0-1 0,-1 1 1,1-1-1,0 1 0,-1-1 1,1 0-1,0 0 1,0 0-1,-1-1 0,5 0 1,1 0 118,0 0 0,0-1 0,0 0 0,0-1 0,0 0 0,0 0 0,-1-1 0,1 0 0,9-7 1,-4 1-66,-1 0 1,0-2 0,-1 1 0,0-1-1,-1-1 1,-1 0 0,0-1 0,13-24-1,-17 28-57,-1 0 0,0 0 0,-1-1 0,1 1 0,-2-1 0,0 0 0,0 0 0,-1 0 0,0 0-1,-1 0 1,0 0 0,-1 0 0,-4-18 0,5 27-45,0 0 0,-1 0 0,1 1 0,-1-1 0,1 0 0,-1 0 0,0 1 0,1-1 0,-1 0 0,0 1 0,0-1 0,-1 1 0,1-1 0,0 1 0,0-1 0,-1 1 0,1 0 0,0 0 0,-1 0 0,0 0 0,1 0 0,-1 0 0,0 0 0,1 0 0,-1 0 0,0 1 0,0-1 0,1 1 0,-1 0 0,0-1 0,0 1 0,0 0 0,0 0 0,0 0 0,1 0 0,-1 0 0,-4 1 0,3 0 0,1 0 0,-1 0 0,0 0 0,1 1 0,-1-1 0,1 1 0,-1-1 0,1 1 0,-1 0 0,1 0 0,0 0 0,0 0 0,0 0 0,0 0 0,1 1 0,-1-1 0,0 0 0,1 1 0,0 0 0,-1-1 0,1 1 0,0 0 0,0 3 0,0-5-31,1 1 1,0-1-1,0 0 0,0 1 1,0-1-1,0 0 0,0 1 1,0-1-1,0 0 0,0 1 0,1-1 1,-1 0-1,1 0 0,-1 1 1,1-1-1,-1 0 0,1 0 1,0 0-1,-1 0 0,1 0 1,0 1-1,0-1 0,0-1 1,0 1-1,0 0 0,0 0 1,0 0-1,1 0 0,2 1-186,0 0 0,0 0 0,0-1 1,0 0-1,1 0 0,-1 0 0,0 0 0,1-1 0,4 1 0,5-1-817,1-1-1,0 0 0,0-1 1,23-6-1,2-8-4458,-5-1-2595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 12620,'0'0'8114,"-5"10"-7014,1 0-858,0 1 0,1-1 0,0 0 0,0 1 1,1-1-1,1 1 0,0 0 0,0 0 0,1 0 0,1-1 0,0 1 0,0 0 0,1 0 1,0-1-1,1 1 0,4 10 0,-5-16-177,0-1 1,0 0-1,0 1 1,1-1 0,0 0-1,0 0 1,0 0-1,0 0 1,0-1-1,1 0 1,0 1-1,0-1 1,0 0-1,0-1 1,0 1-1,0-1 1,1 0-1,-1 0 1,1 0 0,7 2-1,-8-4 0,0 0 0,0 1 0,0-2 1,0 1-1,0 0 0,0-1 0,0 0 0,0 0 0,0 0 0,0 0 1,-1-1-1,1 1 0,0-1 0,-1 0 0,1 0 0,-1 0 0,0-1 0,0 1 1,0-1-1,0 0 0,0 0 0,-1 0 0,1 0 0,-1 0 0,4-7 0,2-3 73,0 0 0,-1-1 0,-1 1 0,0-2 0,-1 1 0,0-1 0,-1 0 0,-1 0 0,0 0 0,-2 0-1,1-27 1,-2 40-137,0 1 0,0-1-1,0 1 1,0-1-1,0 1 1,-1-1-1,1 1 1,0 0 0,-1-1-1,0 1 1,1 0-1,-1-1 1,0 1-1,1 0 1,-1-1 0,0 1-1,0 0 1,0 0-1,0 0 1,0 0 0,0 0-1,-1 0 1,1 0-1,0 0 1,0 1-1,-1-1 1,1 0 0,0 1-1,-1-1 1,1 1-1,-1 0 1,1-1-1,-1 1 1,1 0 0,-3 0-1,2-1-2,-1 1-1,1 1 1,-1-1-1,1 0 1,0 0-1,-1 1 1,1-1-1,-1 1 1,1 0-1,0 0 1,0 0-1,-1 0 0,1 0 1,0 0-1,0 1 1,0-1-1,0 1 1,0 0-1,1-1 1,-4 5-1,3-4 15,0 0-1,0 1 0,1-1 1,-1 1-1,1-1 0,0 1 1,0 0-1,0 0 0,0-1 1,0 1-1,0 0 0,1 0 1,-1 0-1,1 0 0,0 0 1,0 0-1,0 0 0,0 0 1,1 0-1,-1 0 0,1-1 1,1 6-1,0-5 4,0-1 0,0 0-1,0 1 1,0-1 0,0 0 0,1 0 0,-1-1 0,1 1-1,-1 0 1,1-1 0,0 1 0,-1-1 0,1 0 0,0 0 0,0 0-1,0-1 1,0 1 0,0 0 0,0-1 0,0 0 0,5 0 0,-1 0-181,75 1 285,-29-11-6350,-45 5 1148,-3-2-2454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11531,'0'0'12364,"-1"5"-12290,-10 30 11,3 0-1,1 1 0,1 0 1,0 56-1,12-53-1794,-5-37 1356,-1-1-1,1 0 1,0 1 0,0-1-1,0 1 1,0-1 0,0 0-1,0 0 1,0 0 0,1 1-1,-1-1 1,0 0 0,0-1-1,1 1 1,-1 0 0,1 0-1,-1 0 1,1-1-1,-1 1 1,1-1 0,0 1-1,2-1 1,21 2-8187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9961,'0'0'10458,"-4"3"-9886,2-1-499,0 0 0,0 1 1,0 0-1,0-1 0,0 1 1,1 0-1,-1 0 0,1 0 1,0 0-1,0 0 0,0 1 1,0-1-1,1 0 1,-1 0-1,1 1 0,0 4 1,0 70 1450,2-42-628,-3 64-245,-1 4 377,15 128 0,-13-231-1025,0-1 1,0 1-1,0 0 1,0-1 0,0 1-1,0 0 1,0-1-1,0 1 1,0 0 0,0-1-1,1 1 1,-1-1-1,0 1 1,0 0 0,1-1-1,-1 1 1,0-1 0,1 1-1,-1-1 1,0 1-1,1-1 1,-1 1 0,1-1-1,-1 1 1,1-1-1,-1 0 1,1 1 0,-1-1-1,2 1 1,11-14 259,11-37 358,-22 45-540,37-86 392,0-3-383,4 1-1,78-122 1,-156 224-309,14 7 215,1 0-1,1 1 1,0 1 0,1 0 0,1 2 0,1 0 0,0 1 0,-20 36-1,35-54 8,-1 0-1,1 0 1,0 0-1,0-1 1,0 1-1,0 0 1,0 0-1,1 0 1,-1 1 0,1-1-1,0 0 1,0 0-1,0 0 1,0 0-1,1 0 1,-1 0-1,1 0 1,2 6-1,-2-7 3,1 1-1,0-1 1,-1 0-1,1 0 1,0 0-1,1 0 1,-1 0 0,0-1-1,0 1 1,1-1-1,-1 1 1,1-1-1,-1 0 1,1 0-1,0 0 1,4 1 0,12 1-193,0 0 0,1-2 0,-1 0 0,37-4 0,-33 2-428,-21 0 604,1 1 0,0 0 1,-1-1-1,1 1 0,-1 0 1,1 1-1,0-1 1,-1 0-1,1 1 0,-1-1 1,1 1-1,-1 0 0,1 0 1,-1 0-1,1 0 0,-1 0 1,0 0-1,0 1 1,3 1-1,-4 1 43,1-1 0,-1 1 0,1 0 0,-1 0 0,0 0 0,-1 0 0,1 0 0,-1 0 0,0 0 0,0 0 0,0 7-1,4 28 283,1 0-2926,-12-43-1901,-1-1 2590,-8-13-4189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25 7207,'0'0'6182,"-49"-15"-3107,38 8-257,6 6 129,16 1-2883,7 0-448,3 0-2627,3-1-6214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6470,'6'-8'5221,"-1"1"-4156,-2 0-252,0 1-1,1 0 1,0 0 0,0 0 0,0 1 0,1 0-1,0 0 1,0 0 0,6-5 0,-10 10-747,0 0 1,-1 0 0,1 0 0,-1-1-1,1 1 1,0 0 0,-1 0 0,1 0-1,-1 0 1,1 0 0,0 0-1,-1 0 1,1 0 0,-1 1 0,1-1-1,-1 0 1,1 0 0,0 0-1,-1 1 1,1-1 0,-1 0 0,1 1-1,-1-1 1,1 0 0,-1 1-1,1-1 1,-1 1 0,0-1 0,1 0-1,-1 1 1,0-1 0,1 1-1,-1-1 1,0 1 0,1 0 0,-1-1-1,0 1 1,0-1 0,0 1 0,1 0-1,4 30 487,-4-25-366,7 94 1222,-6 137-1,-3-122-248,4-108-826,5-13-91,7-15 130,-8 5-345,0 0 0,-1 0-1,-1-1 1,0 0 0,-1 0-1,-1 0 1,0-1-1,-2 1 1,0 0 0,-1-1-1,0 1 1,-2-1 0,0 1-1,-1 0 1,0 0 0,-11-31-1,4 35-216,6 21-83,5 24 18,1-26 245,-1 0 0,1-1 0,0 1 0,1-1 0,-1 0 0,1 1 0,0-1 0,1-1 0,-1 1 0,1 0 0,0-1 0,0 0 0,0 0 0,0 0 0,10 6 0,-7-6 1,0 0 0,1-1-1,-1 0 1,1 0 0,0-1 0,0 0 0,0 0 0,0-1-1,0 0 1,12 0 0,-4-2 13,1 0 1,-1-1-1,0-1 0,1 0 0,-1-1 1,0-1-1,-1 0 0,1-1 0,-1-1 0,23-14 1,-24 12 23,0-1 1,-1-1 0,0 0-1,-1 0 1,-1-1-1,0-1 1,0 0 0,-1 0-1,-1-1 1,0 0 0,-1-1-1,0 0 1,-2 0-1,1-1 1,-2 0 0,0 0-1,-1 0 1,-1 0 0,2-24-1,-5 39-27,1 0-1,-1 0 1,0 1 0,0-1-1,0 0 1,0 0-1,0 1 1,0-1-1,0 0 1,0 0 0,0 1-1,0-1 1,0 0-1,-1 0 1,1 1-1,0-1 1,0 0 0,-1 0-1,1 1 1,-1-1-1,1 0 1,0 1-1,-1-1 1,1 1 0,-2-2-1,-13 9-88,-13 27-43,-69 139 331,89-155-88,0-1 0,2 2 0,0-1 0,1 1 0,0 0-1,2 0 1,0 0 0,0 23 0,3-40-104,1 1 0,-1 0-1,0-1 1,1 1 0,-1-1-1,1 1 1,0-1 0,0 1-1,0-1 1,0 1 0,0-1-1,0 0 1,1 1 0,-1-1-1,1 0 1,0 0 0,0 0 0,-1 0-1,1 0 1,4 2 0,-1-1 1,0-1 1,0 1-1,0-1 1,0 0-1,0-1 0,0 1 1,0-1-1,1 0 1,9 0-1,-2 0 7,0-1 0,0-1 0,0 0-1,0-1 1,0 0 0,0-1-1,-1 0 1,15-7 0,-13 3-4,0 0 0,-1-1 0,1 0 0,-2-1 0,1-1 0,12-13 0,-20 18 14,1 0 1,-2-1-1,1 0 0,0 0 1,-1 0-1,0-1 1,-1 1-1,1-1 0,-1 0 1,-1 0-1,1 0 1,-1 0-1,0-1 0,1-13 1,-3 19-5,0 1 0,0 0 0,0 0 0,0 0 1,0-1-1,0 1 0,0 0 0,0 0 0,-1 0 0,1-1 1,0 1-1,-1 0 0,1 0 0,-1 0 0,1 0 0,-1 0 1,0 0-1,1 0 0,-1 0 0,0 0 0,0 0 0,0 0 1,0 1-1,1-1 0,-1 0 0,-2 0 0,1 0-9,0 0-1,0 1 0,-1-1 1,1 1-1,0-1 1,-1 1-1,1 0 0,-1 0 1,1 0-1,0 0 0,-1 1 1,-3 0-1,-2 1-19,1 0 1,0 1-1,-1 0 0,1 0 0,0 0 0,1 1 0,-13 9 0,14-9-1,0 1 0,0 1 0,0-1-1,1 1 1,0-1 0,0 1-1,1 0 1,-1 1 0,1-1-1,-2 9 1,4-13-15,0 1 0,1-1 0,-1 0 0,1 0 0,-1 1 0,1-1-1,0 0 1,0 0 0,0 1 0,1-1 0,-1 0 0,0 1 0,1-1 0,-1 0 0,1 0 0,0 0 0,0 1 0,0-1-1,0 0 1,0 0 0,0 0 0,1 0 0,-1-1 0,0 1 0,1 0 0,0-1 0,-1 1 0,1-1 0,0 1-1,0-1 1,0 0 0,0 0 0,0 1 0,0-1 0,3 0 0,7 4-610,1-1-1,1-1 1,-1 0-1,0-1 1,1 0-1,26-1 1,42-5-7059,-15-8-5548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46 11627,'0'0'7773,"-10"-5"-6380,-35-16-528,42 20-830,1 1 0,0-1 0,-1 1-1,1-1 1,-1 1 0,1 0 0,-1 0 0,1 0 0,0 0 0,-1 0 0,1 0 0,-1 1 0,1-1-1,0 1 1,-1 0 0,1 0 0,0 0 0,0 0 0,-1 0 0,1 0 0,0 1 0,0-1 0,0 0-1,1 1 1,-1 0 0,0-1 0,0 1 0,1 0 0,-1 0 0,1 0 0,-1 2 0,-3 4 22,0 1 0,1-1 0,0 0 0,1 1 0,0 0 0,-3 9 0,5-13-4,0 0 0,0 0 0,0 0-1,1 0 1,-1 1 0,1-1 0,0 0 0,1 0 0,-1 0 0,1 0 0,0 0 0,3 8 0,-4-12-34,1 0 1,0 0 0,0 1 0,-1-1 0,1 0 0,0 0-1,0 0 1,0 0 0,0 0 0,0 0 0,0-1 0,0 1 0,1 0-1,-1 0 1,0-1 0,0 1 0,1-1 0,-1 1 0,2 0-1,0-1 19,0 0-1,0 0 0,0 0 1,1 0-1,-1 0 0,0-1 1,0 1-1,0-1 0,0 0 1,0 0-1,0 0 0,2-2 0,7-3 26,-1-1-1,0-1 0,-1 0 0,0 0 0,0-1 0,-1 0 0,0-1 0,0 0 1,8-13-1,11-12 101,-27 35-166,-1 0-1,0-1 0,0 1 1,0 0-1,0 0 0,1 0 1,-1-1-1,0 1 0,0 0 1,0 0-1,1 0 0,-1 0 1,0-1-1,0 1 1,0 0-1,1 0 0,-1 0 1,0 0-1,0 0 0,1 0 1,-1 0-1,0 0 0,1 0 1,-1 0-1,0 0 0,0 0 1,1 0-1,-1 0 1,0 0-1,0 0 0,1 0 1,-1 0-1,0 0 0,0 0 1,1 0-1,-1 0 0,0 1 1,0-1-1,1 0 0,-1 0 1,0 0-1,0 1 1,8 14-78,-1 27 158,-6-36-8,4 28 160,-3-16-21,0 0-1,1 0 1,1 0-1,1 0 0,10 23 1,-15-39-154,1-1 0,-1 0 0,0 0 1,1 0-1,-1 0 0,1 0 0,0 0 0,-1 0 0,1 0 1,0 0-1,-1 0 0,1 0 0,0-1 0,0 1 1,0 0-1,0 0 0,0-1 0,0 1 0,0-1 1,0 1-1,0-1 0,0 1 0,0-1 0,0 0 0,1 1 1,-1-1-1,0 0 0,2 0 0,-1 0 15,0-1 0,0 0-1,-1 0 1,1 0 0,-1 0 0,1-1-1,-1 1 1,1 0 0,-1-1-1,0 1 1,0-1 0,1 1 0,-1-1-1,0 0 1,1-2 0,3-7 87,0 0 1,0-1 0,-1 0-1,4-15 1,-5 12-77,-1-1 0,0 1 0,-1-1 0,-1 1 0,0-1 0,-2 1 0,1-1 0,-2 1 0,0 0 0,0 0 1,-10-24-1,4 30-156,6 20-114,4 19-308,0-27 313,0 1-1,1-1 1,0 1 0,0-1-1,0 0 1,0 1-1,0-1 1,1 0 0,-1 0-1,1-1 1,0 1 0,0 0-1,0-1 1,0 0-1,0 0 1,1 0 0,-1 0-1,0 0 1,1-1-1,0 1 1,-1-1 0,1 0-1,0 0 1,5 0-1,46 7-4666,-5-7-3460,-46-1 7368,30 0-9978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59 10602,'0'0'2691,"-54"-33"1248,36 21-768,6 4-832,3 3-225,9 4-1218,5 1-1728,15 4-1314,0 1-1538,3 1-3715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9257,'0'0'12454,"-4"1"-12432,1-1 28,-8 3-275,19 4-60,-5-1 261,-1-1-1,0 0 0,0 1 0,0-1 0,-1 1 0,0 0 0,0 0 1,0-1-1,-1 9 0,0-8 17,8 92 2354,-9 184 1,0-273-2339,-1 1 1,0-1-1,0 1 1,-7 14-1,8-22 10,1 0 1,-1 0-1,0-1 0,0 1 0,0-1 0,0 1 0,0 0 1,-1-1-1,1 0 0,0 1 0,-1-1 0,1 0 1,-4 2-1,4-2 18,0-1 0,0 0 0,0 0-1,0 0 1,0 0 0,0 0 0,0 0 0,-1 0 0,1 0 0,0 0 0,0 0 0,0-1 0,0 1 0,0 0-1,0-1 1,0 1 0,0-1 0,0 1 0,1-1 0,-1 1 0,0-1 0,0 0 0,0 1 0,1-1 0,-1 0-1,0 0 1,-1-1 0,-2-5 114,-1 1 1,1-1-1,0 0 0,0 0 0,1 0 0,0-1 0,0 1 0,1-1 1,0 0-1,0 0 0,0-12 0,0 2-160,1 0 0,1 0 0,0-1-1,4-19 1,-2 29-8,0 0 0,1 0-1,0 0 1,0 1 0,1-1-1,0 1 1,1 0 0,9-13 0,55-60-676,-5 7-215,-46 39 553,-9 18 69,-13 41 76,1-10 245,0 1 0,0-1 0,1 0 0,1 1 0,1 0 0,0-1 0,4 29 0,-3-41-22,0 1 0,0-1 0,0 0 0,0 0 0,0 0 0,1 0 0,-1-1-1,1 1 1,-1 0 0,1-1 0,0 1 0,0-1 0,0 1 0,-1-1 0,1 0-1,1 0 1,-1 0 0,0 0 0,0 0 0,0 0 0,0 0 0,1-1 0,-1 1 0,0-1-1,1 0 1,-1 0 0,0 0 0,1 0 0,-1 0 0,0 0 0,1 0 0,2-2-1,2 1 51,1 0 0,-1-1 0,1 0 1,-1 0-1,0-1 0,0 0 0,0 0 0,11-8 0,-4 1-38,-1-2 1,0 0-1,-1 0 1,0-1-1,-1 0 1,-1-1-1,0 0 1,-1-1 0,11-22-1,-25 79 980,1 52-1,4-93-981,0 1 0,1-1-1,-1 0 1,0 0-1,1 0 1,-1 0 0,1 0-1,-1 0 1,1 0-1,0 0 1,-1 0-1,1 0 1,0 0 0,0 0-1,0 0 1,0 0-1,-1-1 1,1 1 0,0 0-1,0-1 1,1 1-1,-1-1 1,0 1 0,0-1-1,0 1 1,0-1-1,0 0 1,1 1 0,-1-1-1,0 0 1,0 0-1,0 0 1,1 0 0,-1 0-1,0 0 1,0 0-1,0-1 1,0 1-1,1 0 1,-1-1 0,0 1-1,0-1 1,2 0-1,5-2 1,1 0-1,-1 0 1,1-1-1,10-7 0,23-17-144,-29 18 21,0 1 1,1 0-1,-1 0 0,2 2 0,-1 0 0,1 0 0,0 2 0,0 0 0,28-6 0,-42 11 89,1 0 1,-1 0-1,0 0 0,1 0 1,-1 0-1,1 0 0,-1 0 1,1 1-1,-1-1 1,0 0-1,1 1 0,-1 0 1,1-1-1,-1 1 0,0 0 1,0-1-1,1 1 0,-1 0 1,0 0-1,0 0 1,0 0-1,0 0 0,0 0 1,0 0-1,0 0 0,-1 1 1,1-1-1,0 0 0,0 1 1,-1-1-1,1 0 1,-1 1-1,0-1 0,1 0 1,-1 1-1,0 1 0,1 7 91,0 1 0,-1-1 0,0 0 0,-3 15 0,0 3 721,4-28-784,-1 1 1,0-1-1,0 0 1,0 0-1,0 1 1,0-1-1,1 0 1,-1 0 0,0 0-1,0 1 1,1-1-1,-1 0 1,0 0-1,0 0 1,0 0-1,1 0 1,-1 0-1,0 1 1,0-1 0,1 0-1,-1 0 1,0 0-1,1 0 1,-1 0-1,0 0 1,0 0-1,1 0 1,-1 0-1,0 0 1,0 0 0,1 0-1,-1-1 1,0 1-1,1 0 1,-1 0-1,0 0 1,0 0-1,0 0 1,1 0-1,-1-1 1,0 1 0,0 0-1,1 0 1,-1 0-1,0 0 1,0-1-1,15-8 146,44-40 3,20-15-261,-73 60 6,0 0 0,1 1 0,0-1 0,0 1 0,0 0 0,0 1 0,0 0 0,0 0 0,1 0 0,12 0 0,-19 2 81,0 0 1,-1 0-1,1 0 0,0 0 1,0 0-1,0 1 1,-1-1-1,1 0 0,0 1 1,0-1-1,0 0 0,-1 1 1,1-1-1,0 1 1,-1-1-1,1 1 0,0-1 1,-1 1-1,1-1 0,-1 1 1,1 0-1,-1-1 1,1 1-1,-1 0 0,1-1 1,-1 1-1,1 1 1,4 30-36,-13 32 375,4-18 647,4-46-983,1 1 1,-1-1-1,0 0 1,0 0-1,0 0 0,1 1 1,-1-1-1,0 0 1,0 0-1,1 0 0,-1 0 1,0 1-1,1-1 1,-1 0-1,0 0 1,0 0-1,1 0 0,-1 0 1,0 0-1,1 0 1,-1 0-1,0 0 1,1 0-1,-1 0 0,0 0 1,0 0-1,1 0 1,-1 0-1,0-1 0,1 1 1,-1 0-1,0 0 1,0 0-1,1 0 1,-1 0-1,0-1 0,0 1 1,1 0-1,-1 0 1,0 0-1,0-1 0,0 1 1,1 0-1,-1 0 1,0-1-1,0 1 1,0 0-1,0-1 0,14-11-1204,15-24-6088,-12 16-101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16464,'0'0'11023,"9"0"-10548,-4 1-424,9-1-49,-1 0-1,1-1 1,0 0-1,23-6 1,-33 6-2,-1 0 0,0 1 0,0-1 0,0-1 0,0 1 0,0 0 0,-1-1 0,1 1 0,0-1 0,-1 0 0,1 0 0,-1 0 0,0 0 0,1-1 0,-1 1 0,0 0 0,0-1 0,-1 0 0,1 1 0,0-1 0,-1 0 0,0 0 0,1 0 0,-1 0 0,-1 0 0,1 0 0,0 0 0,-1 0 0,1 0 0,-1-4 0,0 5 3,0 0 0,0 0 0,0 0 0,0 0 0,0 0 0,-1 1 0,1-1 0,-1 0 0,1 0 0,-1 0 0,0 0 0,0 1 0,1-1 0,-1 0 0,-1 1 0,1-1 0,0 1 0,0-1 0,0 1 0,-1 0 0,1-1 0,-1 1 0,1 0 0,-1 0 0,1 0-1,-1 0 1,0 0 0,0 0 0,1 0 0,-5 0 0,4 0-10,-1 1-1,0 0 0,1 0 1,-1 0-1,0 0 1,1 1-1,-1-1 0,0 1 1,1-1-1,-1 1 1,1 0-1,-1 0 0,1 0 1,0 0-1,-1 1 0,1-1 1,0 1-1,0-1 1,0 1-1,0 0 0,0-1 1,0 1-1,-1 3 0,-3 2 82,0 1 0,1-1 1,0 2-1,1-1 0,0 0 0,0 1 0,1 0 0,0 0 0,0 0 0,1 0 0,0 0 0,1 1 0,0-1 0,0 10 0,1-17-59,0-1 1,1 0-1,-1 1 1,0-1-1,0 0 1,1 0 0,-1 1-1,1-1 1,-1 0-1,1 0 1,0 0-1,-1 1 1,1-1-1,0 0 1,0 0-1,-1 0 1,1 0-1,0-1 1,0 1-1,0 0 1,0 0 0,0 0-1,1-1 1,0 2-1,1-2-2,0 1 0,-1 0 0,1 0 0,0-1 0,0 0-1,0 0 1,0 1 0,0-2 0,0 1 0,4-1 0,3-1-16,0 0 0,0-1 0,-1 0 0,1-1 0,14-8 0,15-15-315,-29 20 261,1-1 0,-1 1-1,1 1 1,1 0 0,20-8-1,-31 14 59,-1 0 0,1 0-1,0 0 1,0 1-1,-1-1 1,1 0 0,0 0-1,0 1 1,-1-1-1,1 1 1,0-1 0,-1 0-1,1 1 1,-1-1 0,1 1-1,0 0 1,-1-1-1,1 1 1,-1-1 0,0 1-1,1 0 1,-1-1-1,1 1 1,-1 0 0,0-1-1,0 1 1,1 0 0,-1 0-1,0-1 1,0 1-1,0 0 1,0 0 0,0 0-1,0-1 1,0 1-1,0 0 1,0 0 0,-1 1-1,0 40 158,1-36-126,0-3-35,-1 7 53,0 0 0,1-1 0,1 1 0,2 15 0,-3-24-54,0 0-1,0 0 1,0 0-1,1 0 1,-1-1-1,0 1 1,1 0-1,-1 0 1,1 0-1,-1 0 1,1 0 0,-1-1-1,1 1 1,0 0-1,-1-1 1,1 1-1,0 0 1,0-1-1,-1 1 1,1-1-1,0 1 1,1 0-1,0-1-27,0 0-1,-1 0 1,1 0-1,0-1 0,-1 1 1,1 0-1,0-1 1,-1 1-1,1-1 0,-1 0 1,1 0-1,-1 1 0,1-1 1,-1 0-1,0 0 1,1 0-1,-1 0 0,2-3 1,8-8-1455,0-1 0,0 0 1,-2 0-1,0-1 0,0-1 0,-1 0 1,11-31-1,3-13-6857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16976,'-7'11'2904,"-2"4"-1990,1 1-1,0 0 1,1 0-1,1 1 0,0 0 1,2 0-1,0 0 1,-3 26-1,7-30-1035,1-1 0,0 1 0,1 0 0,0-1 0,1 0 0,1 1 0,0-1 0,9 20 0,9 26-3221,-17-12-862,-5-39 2249,-3-9-2654,-8-10 4288,-15-28 2595,-45-81 5554,71 121-7755,0 0-1,0-1 1,-1 1 0,1 0-1,0 0 1,0-1 0,0 1 0,0 0-1,0 0 1,0-1 0,0 1 0,0 0-1,0 0 1,0-1 0,1 1 0,-1 0-1,0 0 1,0-1 0,0 1-1,0 0 1,0 0 0,0 0 0,0-1-1,1 1 1,-1 0 0,0 0 0,0 0-1,0-1 1,0 1 0,1 0 0,-1 0-1,0 0 1,0 0 0,1-1 0,-1 1-1,0 0 1,0 0 0,1 0-1,-1 0 1,0 0 0,0 0 0,1 0-1,-1 0 1,0 0 0,0 0 0,1 0-1,-1 0 1,0 0 0,1 0 0,24 0 517,25 9-1701,29 4-3905,-50-10 812,0-1-1,31-2 1,-34-7 6263,-25 6-1601,1 0 0,0 0 0,0 0 0,-1 0 0,1 0 0,-1-1 0,1 1 0,-1 0-1,1-1 1,-1 1 0,0-1 0,0 0 0,1 1 0,-1-1 0,0 0 0,-1 0 0,1 1 0,0-1 0,0 0-1,-1 0 1,0 0 0,1 0 0,-1 0 0,0 0 0,0 0 0,0 0 0,0-3 0,0 5-388,0-1 1,-1 1 0,1 0-1,0-1 1,-1 1 0,1-1-1,0 1 1,-1 0 0,1-1-1,0 1 1,-1 0 0,1 0-1,-1-1 1,1 1 0,-1 0-1,1 0 1,0 0 0,-1-1-1,1 1 1,-1 0-1,1 0 1,-1 0 0,1 0-1,-1 0 1,1 0 0,-1 0-1,1 0 1,-1 0 0,1 0-1,-1 0 1,1 1 0,-1-1-1,1 0 1,-1 0 0,-17 6 348,14-2-299,-1-1 1,1 1 0,0 1-1,0-1 1,0 0 0,0 1-1,1 0 1,0 0 0,0 0-1,0 0 1,1 1 0,0-1-1,-3 12 1,2-8 24,1 1-1,0 0 1,0 0-1,1 0 1,1 0 0,0 0-1,1 13 1,-1-21-143,0 0 0,0 0 1,1 0-1,-1 0 0,0 0 0,1 0 1,0-1-1,-1 1 0,1 0 1,0 0-1,0-1 0,0 1 0,0 0 1,0-1-1,0 1 0,0-1 1,1 1-1,-1-1 0,0 0 0,1 0 1,0 1-1,-1-1 0,1 0 1,-1 0-1,1-1 0,0 1 0,0 0 1,-1 0-1,1-1 0,0 1 1,0-1-1,0 0 0,0 0 1,0 1-1,0-1 0,0 0 0,0 0 1,-1-1-1,1 1 0,0 0 1,0-1-1,0 1 0,2-2 0,2 0-22,0 0-1,0 0 1,0-1-1,0 0 0,0 0 1,0-1-1,-1 0 0,0 0 1,0 0-1,0 0 1,7-9-1,10-18-189,19-37 0,-15 23-189,-26 46 388,0-1 0,0 0 1,0 0-1,0 0 0,-1 0 0,1 0 1,0 1-1,0-1 0,0 0 1,0 0-1,0 0 0,0 0 0,0 1 1,0-1-1,0 0 0,0 0 1,0 0-1,0 1 0,0-1 0,0 0 1,0 0-1,1 0 0,-1 0 0,0 1 1,0-1-1,0 0 0,0 0 1,0 0-1,0 0 0,0 0 0,0 0 1,1 1-1,-1-1 0,0 0 1,0 0-1,0 0 0,0 0 0,0 0 1,1 0-1,-1 0 0,0 0 0,0 0 1,0 1-1,0-1 0,1 0 1,-1 0-1,0 0 0,0 0 0,0 0 1,0 0-1,1 0 0,-1 0 1,0 0-1,0 0 0,0 0 0,0-1 1,1 1-1,-1 0 0,0 0 0,0 0 1,0 0-1,0 0 0,1 0 1,-1 0-1,0 0 0,0-1 0,3 31-84,-1 37 255,-2-67-162,-1 2-38,1-1 0,0 1 1,0 0-1,0 0 0,0 0 0,0 0 1,1 0-1,-1 0 0,0-1 0,1 1 1,-1 0-1,1 0 0,0-1 0,0 1 1,0 0-1,-1-1 0,1 1 0,1-1 1,-1 1-1,0-1 0,0 1 1,1-1-1,-1 0 0,0 0 0,1 1 1,-1-1-1,1 0 0,0 0 0,-1-1 1,1 1-1,0 0 0,0-1 0,-1 1 1,1-1-1,2 1 0,-1-1-251,0 0 0,0 0 0,0-1 0,0 1 0,0-1 0,0 0 0,0 0 0,0 0 0,-1 0 0,1-1 0,0 1 0,-1-1 0,1 1 0,-1-1 0,1 0 1,-1 0-1,0 0 0,0 0 0,0-1 0,0 1 0,2-3 0,13-24-3990,-3-7-1168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44 7271,'0'-9'3075,"-4"-24"395,1 32 1073,-1 11-3072,-2 15-652,-2 16 426,3 1 0,0 51 0,4-78-1397,2 0 0,0 0 0,1 1 0,0-1 0,1 0 0,1-1 0,1 1 0,0-1 0,10 21 0,-15-34 69,0 0 1,1 0-1,-1 0 0,0 0 0,1 0 0,-1 0 0,1-1 1,-1 1-1,1 0 0,0 0 0,-1 0 0,1-1 0,0 1 0,0 0 1,-1-1-1,1 1 0,0-1 0,0 1 0,0-1 0,0 1 1,0-1-1,-1 1 0,1-1 0,2 1 0,-2-2 53,-1 0 0,1 0-1,0 1 1,-1-1 0,1 0 0,0 0-1,-1 1 1,1-1 0,-1 0-1,1 0 1,-1 0 0,0 0 0,1 0-1,-1 0 1,0 0 0,0 0 0,0 0-1,0 0 1,1-1 0,1-62 315,-2 58-376,0-6 398,0-29-258,0 39 221,-1 0 0,1 0-1,0 0 1,0 1 0,-1-1-1,1 0 1,-1 0 0,0 0-1,0 1 1,1-1 0,-1 0-1,0 1 1,0-1 0,-1 1-1,1-1 1,0 1 0,-2-2-1,3 5-83,0-1-1,-1 1 1,1 0 0,0-1-1,0 1 1,0 0-1,1-1 1,-1 1-1,0 0 1,1-1 0,-1 1-1,1 0 1,-1-1-1,1 1 1,0-1 0,1 3-1,1 0-155,1-1 0,0 1 1,0 0-1,0-1 0,1 0 0,-1 0 0,1 0 0,0-1 0,0 1 0,0-1 1,0 0-1,0-1 0,0 1 0,1-1 0,-1 0 0,0-1 0,1 1 0,8-1 1,-8 0-47,1 0 0,-1-1 0,1 0 1,-1 0-1,0 0 0,0-1 0,1 0 0,-1 0 1,-1-1-1,1 1 0,0-1 0,0-1 1,-1 1-1,0-1 0,7-5 1,-5 1-23,0 0 0,0 0 0,-1-1 0,0 0 0,-1 0 0,0 0 0,0-1 0,4-14 0,-16 42 167,1 0 0,0 1 1,1 0-1,1 0 0,1 0 1,1 0-1,1 0 0,1 35 1,1-52-163,-1 0 0,1 0 0,-1 0 0,1 0 1,0 0-1,0 0 0,0 0 0,0 0 0,0 0 1,0 0-1,1-1 0,-1 1 0,1 0 1,-1-1-1,1 1 0,0-1 0,-1 0 0,1 0 1,0 1-1,0-1 0,0 0 0,0-1 0,0 1 1,0 0-1,0 0 0,0-1 0,0 1 0,0-1 1,0 0-1,0 0 0,1 0 0,-1 0 0,0 0 1,0 0-1,0 0 0,0-1 0,0 1 0,1-1 1,-1 1-1,0-1 0,0 0 0,0 0 0,-1 0 1,1 0-1,0 0 0,0-1 0,0 1 1,-1 0-1,1-1 0,-1 1 0,1-1 0,-1 0 1,0 1-1,1-1 0,0-2 0,2-3-1205,-1 0-1,1 0 1,-1-1-1,0 1 1,-1-1-1,3-12 1,-2-24-8121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5221,'0'0'18385,"-11"58"-16431,14-40-1089,10-3-737,0-2-480,3-5-2563,0-3-4836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10954,'0'0'16069,"-11"2"-14638,-1 1-1181,0 1 0,0 0 0,0 1 1,0 1-1,1 0 0,-19 13 1,23-15-151,1 0 1,0 1-1,0 0 1,0 0 0,1 0-1,0 1 1,0 0 0,0 0-1,1 0 1,0 1 0,0-1-1,0 1 1,1 0 0,-4 13-1,6-19-100,1 0-1,0 0 1,0-1 0,-1 1-1,1 0 1,0 0-1,0 0 1,0 0-1,0-1 1,0 1 0,0 0-1,0 0 1,0 0-1,0 0 1,0-1-1,1 1 1,-1 0 0,0 0-1,1 0 1,-1-1-1,0 1 1,1 0 0,-1 0-1,1-1 1,-1 1-1,1 0 1,-1-1-1,1 1 1,0-1 0,-1 1-1,1-1 1,0 1-1,-1-1 1,1 1-1,1 0 1,1-1-18,0 1 0,0-1 0,0 0 0,0 0 1,0 0-1,-1-1 0,1 1 0,0-1 0,0 1 0,5-3 0,6-2-182,0-1-1,0-1 1,14-8-1,12-16-469,-32 23 647,0 2 1,1-1-1,-1 1 0,1 0 1,18-8-1,-27 14 30,0 0 0,1 0 0,-1 0-1,0 0 1,0 0 0,0 0 0,1 0 0,-1 0 0,0 0 0,0 0 0,1 0-1,-1 0 1,0 0 0,0 0 0,1 0 0,-1 0 0,0 0 0,0 1-1,1-1 1,-1 0 0,0 0 0,0 0 0,0 0 0,1 0 0,-1 0 0,0 1-1,0-1 1,0 0 0,0 0 0,0 0 0,1 1 0,-1-1 0,0 0-1,0 0 1,0 0 0,0 1 0,0-1 0,0 0 0,0 0 0,0 1 0,0-1-1,1 17 219,-6 15 57,3-26-213,1 0-1,0 0 0,0 0 0,0 0 1,1 0-1,0 0 0,1 10 0,-1-15-58,0 0 1,1 0-1,-1 0 0,0 0 1,1 0-1,-1 0 0,1-1 1,-1 1-1,1 0 0,-1 0 0,1 0 1,0-1-1,-1 1 0,1 0 1,0-1-1,0 1 0,0 0 0,-1-1 1,1 1-1,1 0 0,1-1-3,-1 1 0,0-1-1,1 0 1,-1 1 0,1-1-1,-1 0 1,0 0 0,1 0-1,-1-1 1,1 1 0,-1-1-1,3 0 1,4-2-90,-1-1 1,1 0-1,-1-1 0,1 0 1,-1 0-1,-1 0 0,1-1 0,11-11 1,-10 8 27,1 1 0,0 0 0,1 0 0,14-7 0,-24 15 59,0-1 0,-1 1 1,1-1-1,0 1 1,0 0-1,-1-1 1,1 1-1,0 0 0,0 0 1,0-1-1,-1 1 1,1 0-1,0 0 1,0 0-1,0 0 0,0 0 1,-1 0-1,1 1 1,0-1-1,0 0 1,0 0-1,0 1 1,-1-1-1,1 0 0,0 1 1,0-1-1,-1 0 1,1 1-1,0-1 1,-1 1-1,1 0 0,-1-1 1,1 1-1,0-1 1,-1 1-1,1 0 1,-1-1-1,0 1 0,1 0 1,-1 0-1,0-1 1,1 1-1,-1 0 1,0 0-1,0 0 0,1-1 1,-1 1-1,0 0 1,0 1-1,0 53-104,-1-37-561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11723,'0'0'6652,"5"-10"-3508,-2 4-2883,0 0 0,1 0 1,-1 0-1,1 0 0,0 1 0,1 0 0,-1 0 0,1 0 1,0 0-1,1 1 0,-1-1 0,1 2 0,-1-1 0,1 0 1,0 1-1,1 0 0,-1 1 0,0 0 0,1-1 0,0 2 1,-1-1-1,1 1 0,0 0 0,0 1 0,6-1 0,-12 1-265,0 0-1,0 0 0,0 1 0,0-1 0,0 0 0,0 0 0,0 0 0,0 1 0,0-1 1,0 0-1,0 1 0,0-1 0,-1 1 0,1-1 0,0 1 0,0 0 0,-1-1 0,1 1 1,0 0-1,-1-1 0,1 1 0,0 0 0,-1 0 0,1 0 0,-1 0 0,0-1 0,1 3 1,0 0-4,-1-1 0,1 1 0,-1 0 0,0 0 1,0-1-1,0 1 0,0 0 0,-1 0 0,-1 4 1,-1 5 4,-1-1 1,-1 1 0,-8 15-1,10-21 3,-2 2 4,0 1 0,1 0 0,0 0-1,0 0 1,1 1 0,-2 10 0,5-20-6,-1 1 1,1 0-1,0-1 1,0 1-1,0 0 0,0-1 1,0 1-1,0-1 1,0 1-1,1 0 0,-1-1 1,0 1-1,0-1 1,0 1-1,1 0 1,-1-1-1,0 1 0,1-1 1,-1 1-1,0-1 1,1 1-1,-1-1 0,0 1 1,1-1-1,-1 0 1,1 1-1,-1-1 0,1 1 1,-1-1-1,2 1 1,22 1 17,26-12 92,-31 2-60,0 0 0,0-1 0,27-18 0,-37 21 13,0 0 0,0-1 0,-1 0 0,0-1 0,0 1 0,-1-2 1,0 1-1,9-14 0,-12 13 10,-1 5-49,-3 7-46,0 15-40,2-10 67,-1 1 1,1-1-1,1 0 0,-1 1 0,2-1 1,-1 0-1,1-1 0,0 1 1,0 0-1,1-1 0,0 0 0,1 0 1,-1-1-1,1 0 0,0 0 0,10 7 1,-11-9 89,1 0 1,0 0-1,0-1 1,0 0 0,0 0-1,0 0 1,0-1-1,1 0 1,-1 0-1,1-1 1,0 0-1,-1 0 1,1 0 0,0-1-1,0 0 1,0-1-1,-1 1 1,1-1-1,0 0 1,-1-1-1,11-3 1,-13 3-38,1 0 0,0-1 1,-1 0-1,1 0 0,-1 0 0,0 0 0,0-1 1,0 1-1,-1-1 0,1 0 0,-1 0 0,0-1 1,0 1-1,0-1 0,-1 1 0,1-1 0,-1 0 1,2-6-1,-2 2 9,1 0 0,-1 0 0,0 0 0,-1 0 0,0-1 0,-1 1 1,0 0-1,0 0 0,-3-14 0,2 20-65,0 0 0,0 0 0,0 0 0,0 0 0,-1 0 0,1 1 0,-1-1 0,0 1 0,0-1 0,0 1 0,0-1 0,0 1 0,-5-4 0,7 6 0,-1-1 0,0 1 0,1 0 0,-1-1 0,0 1 0,0-1 0,1 1 0,-1 0 0,0 0 0,0-1 0,0 1 0,1 0 0,-1 0 0,0 0 0,0 0 0,0 0 0,1 0 0,-1 0 0,0 0 0,0 0 0,0 1 0,0-1 0,1 0 0,-1 0 0,0 1 0,0-1 0,1 0 0,-1 1 0,0-1 0,1 1 0,-1-1 0,0 1 0,1-1 0,-1 1 0,1 0 0,-1-1 0,1 1 0,-1 0 0,1-1 0,-1 1 0,1 0 0,0 0 0,-1-1 0,1 1 0,0 0 0,0 0 0,-1-1 0,1 1 0,0 0 0,0 0 0,0 0 0,0 0 0,0-1 0,0 2 0,-1 2-11,0 0 0,0 0-1,1 0 1,-1 1 0,1-1 0,0 0-1,0 0 1,0 0 0,0 1 0,1-1-1,0 0 1,0 0 0,0 0 0,0 0-1,1 0 1,-1 0 0,1 0 0,4 6-1,-3-7-33,1 0-1,-1-1 0,0 1 0,1-1 0,-1 0 0,1 0 0,0 0 0,-1 0 0,1-1 0,0 0 0,0 0 1,0 0-1,1 0 0,-1 0 0,0-1 0,0 0 0,0 0 0,0 0 0,6-1 0,20-8-3616,-7-13-3336,-8 0-1037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14221,'0'0'11627,"-7"60"-10217,-2-34-545,2 4-225,0-4-127,1 2-257,3-5-192,3-2-64,0-3-512,0-5-1026,5-4-1441,6-3-1857,1-6-3268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57 11787,'0'-11'6038,"0"-30"-1225,0 37-3012,0 6-279,0 29-353,-11 248 1224,1 0-1781,12-271-1046,5-18 254,3-17 90,-5 3 93,-2 0 0,1-40 0,-4 44 6,1 1 0,1-1 0,1 1 0,0 0 0,8-22 1,-10 39-8,-1 0 0,1 1 0,1-1 1,-1 1-1,0-1 0,0 1 0,1-1 1,-1 1-1,0 0 0,1-1 0,0 1 1,-1 0-1,1 0 0,0 0 0,-1 0 1,1 1-1,0-1 0,0 0 0,0 1 0,0-1 1,-1 1-1,1 0 0,0-1 0,0 1 1,2 0-1,61 5 63,-30-1-28,-22-5-13,-1-1 0,1 0 0,-1-1 0,0 0 0,1 0-1,-1-1 1,-1-1 0,1 0 0,-1-1 0,0 0 0,15-12 0,-20 15 35,-1-1-1,0 0 0,0 0 0,0 0 1,0-1-1,-1 0 0,1 0 1,-1 0-1,-1 0 0,1-1 1,-1 1-1,0-1 0,0 0 1,0 0-1,-1 0 0,0 0 0,0-1 1,-1 1-1,0-1 0,0 1 1,0-1-1,-1 1 0,-1-14 1,1 19-61,0-1 1,-1 0 0,0 0-1,1 1 1,-1-1-1,0 0 1,0 1 0,0-1-1,0 1 1,0 0 0,-1-1-1,1 1 1,0 0 0,-1-1-1,1 1 1,0 0-1,-1 0 1,0 0 0,1 0-1,-1 1 1,0-1 0,1 0-1,-1 1 1,0-1 0,1 1-1,-1-1 1,0 1-1,0 0 1,0 0 0,0 0-1,1 0 1,-1 0 0,-2 0-1,-1 1-14,0-1 0,0 1 0,0 0 0,0 0-1,1 0 1,-1 1 0,0-1 0,1 1 0,-1 1 0,1-1 0,-6 4-1,-4 6-8,1 1-1,1 0 1,0 1-1,1 0 1,0 1-1,-16 28 0,21-31 45,0-1 0,1 1 0,0 0-1,1 1 1,1-1 0,-1 1-1,2-1 1,0 1 0,0 0-1,1 17 1,2-27-13,-1 0-1,1-1 1,0 1-1,-1-1 0,1 0 1,0 1-1,1-1 1,-1 0-1,0 1 1,1-1-1,-1 0 1,1 0-1,0 0 1,0 0-1,0-1 1,0 1-1,0 0 1,0-1-1,0 1 1,0-1-1,0 0 1,1 0-1,-1 0 1,1 0-1,2 1 0,11 3-92,0-1 0,33 5-1,-11-2-411,13 12-886,-50-18 1298,1 0 1,0 0-1,0 0 1,-1 0-1,1 1 1,-1-1-1,1 1 1,-1-1 0,1 1-1,-1 0 1,0-1-1,0 1 1,0 0-1,0 0 1,0 0-1,0 0 1,0 0-1,-1 0 1,1 0-1,-1 0 1,0 0-1,1 3 1,-1-4-88,0 0 1,-1-1-1,1 1 1,0 0-1,0-1 0,-1 1 1,1 0-1,0-1 0,-1 1 1,1-1-1,-1 1 1,1-1-1,-1 1 0,1 0 1,-1-1-1,1 0 0,-1 1 1,1-1-1,-1 1 1,0-1-1,1 0 0,-1 1 1,1-1-1,-1 0 0,0 0 1,0 1-1,1-1 1,-1 0-1,0 0 0,1 0 1,-1 0-1,0 0 0,0 0 1,1 0-1,-1 0 1,0 0-1,1-1 0,-1 1 1,0 0-1,1 0 0,-2-1 1,-14-2-6409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15439,'0'0'11659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231 197 12876,'0'0'8125,"-2"-8"-5183,2 6-2827,-1-1-1,0 1 1,0-1 0,0 1 0,0 0 0,0 0 0,0-1-1,0 1 1,-1 0 0,1 0 0,-1 0 0,1 1 0,-1-1 0,0 0-1,0 0 1,0 1 0,-3-3 0,1 3-60,1-1-1,0 1 1,-1 0-1,1 1 1,-1-1 0,1 0-1,-1 1 1,0 0 0,1 0-1,-1 0 1,1 0 0,-1 1-1,1-1 1,-1 1-1,-4 2 1,-2 0-27,0 1 0,0 0 0,1 1 0,0 0-1,0 0 1,0 1 0,1 1 0,-9 6 0,13-9-11,0 0-1,-1 0 1,1 0 0,1 0-1,-1 1 1,1-1 0,0 1-1,0 0 1,0 0-1,0 0 1,1 0 0,0 1-1,0-1 1,1 1 0,-1-1-1,0 8 1,3-12 6,0 0 0,0 0 0,-1 0 0,1-1 0,0 1 0,0 0 0,0 0 0,0 0 0,0-1 1,0 1-1,0-1 0,1 1 0,-1-1 0,0 1 0,0-1 0,0 1 0,0-1 0,1 0 0,-1 0 0,0 0 0,0 0 0,1 0 0,-1 0 0,0 0 0,0 0 1,1 0-1,-1 0 0,0-1 0,0 1 0,2-1 0,45-10 1034,-32 4-979,-1-1-1,1-1 1,-2 0 0,1-1-1,-1-1 1,-1 0 0,0-1-1,18-21 1,-16 15-21,-1 0 0,0-1 0,-1-1 0,-1 0 0,17-42 0,-25 42-3,-14 23-206,-18 26-171,16-12 276,2 0 0,0 0 1,1 0-1,1 2 1,1-1-1,0 1 0,1 0 1,1 0-1,1 0 1,-3 37-1,7-55-47,0 1 1,0-1-1,0 0 0,0 0 0,0 1 0,1-1 1,-1 0-1,0 0 0,0 0 0,1 0 1,-1 1-1,1-1 0,-1 0 0,1 0 1,0 0-1,-1 0 0,1 0 0,0 0 0,0 0 1,-1 0-1,1 0 0,0-1 0,0 1 1,2 1-1,28 3-7582,-13-5-839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6822,'0'0'15781,"5"7"-13833,-2 0-1625,1 0 0,-1 0 0,-1 1-1,0-1 1,0 1 0,0-1 0,1 16-1,0 65 1169,-3-67-1266,1 1-1,2 0 0,0-1 0,7 25 0,-10-46-218,0 1-1,0-1 0,0 1 0,0-1 0,0 1 0,0-1 1,0 1-1,0-1 0,0 0 0,1 1 0,-1-1 0,0 1 0,0-1 1,0 1-1,1-1 0,-1 0 0,0 1 0,1-1 0,-1 0 0,0 1 1,1-1-1,-1 0 0,0 1 0,1-1 0,-1 0 0,0 0 0,1 0 1,-1 1-1,1-1 0,0 0 0,6-11 209,1-24-107,-8 21-133,-1 0 0,0 0 0,-1 1 0,0-1 0,-1 0 0,0 1 0,-1 0 0,-1 0 1,0 0-1,-1 0 0,0 1 0,-1 0 0,-11-15 0,14 24-428,6 11 272,6 12 76,-3-12 109,1-1 0,-1 1 1,1-1-1,1 0 0,-1-1 0,1 1 1,1-1-1,-1-1 0,1 1 1,0-1-1,0-1 0,0 1 0,1-2 1,-1 1-1,1-1 0,0 0 0,0-1 1,0 0-1,1 0 0,-1-1 0,0 0 1,1-1-1,-1 0 0,0 0 0,1-1 1,-1 0-1,0-1 0,0 0 1,0-1-1,0 1 0,0-2 0,0 1 1,-1-1-1,0-1 0,9-5 0,-4 2 3,0-1 0,-1 0 0,0-1 0,0 0 0,-1-1-1,-1 0 1,12-16 0,-16 19-4,-1 0 0,0-1-1,0 1 1,-1-1 0,-1 0 0,1-1-1,-1 1 1,-1 0 0,0-1-1,0 0 1,-1 1 0,1-14 0,-2 22-6,0 0 1,0 0-1,0 0 0,0 0 1,0 0-1,0 0 1,0 0-1,0 0 1,-1 1-1,1-1 0,0 0 1,-1 0-1,1 0 1,0 0-1,-1 0 1,1 1-1,-1-1 0,1 0 1,-1 0-1,0 1 1,1-1-1,-1 0 1,0 1-1,1-1 0,-1 1 1,0-1-1,-1 0 1,1 1-3,0 0 0,0 0 0,0 0 1,0 0-1,0 1 0,0-1 0,0 0 1,0 0-1,1 1 0,-1-1 1,0 1-1,0-1 0,0 1 0,0-1 1,1 1-1,-1-1 0,0 1 0,0 0 1,1-1-1,-1 1 0,1 0 0,-1 0 1,1-1-1,-1 1 0,1 0 0,-1 0 1,1 0-1,-1 0 0,1 1 0,-6 13-19,0 0-1,1 1 1,1 0-1,0 0 0,1 0 1,0 21-1,0 4 276,5 55 0,-2-93-221,0 1 0,1 0 0,-1 0 0,1 0 0,0-1 0,0 1 0,0 0 1,0-1-1,1 1 0,-1-1 0,1 1 0,0-1 0,0 0 0,0 0 0,1 0 0,-1 0 0,1 0 1,-1 0-1,1-1 0,0 1 0,0-1 0,0 0 0,1 0 0,5 4 0,-2-4-11,-1 0-1,1-1 1,0 0-1,0 0 0,-1 0 1,1 0-1,0-1 1,0-1-1,0 1 1,0-1-1,0 0 0,-1 0 1,10-4-1,-2 0-16,0 0 1,-1-1-1,0-1 0,0 0 0,-1-1 0,0 0 0,18-16 0,-26 21-5,0 0 0,0-1 0,0 1-1,-1-1 1,1 0 0,-1 0 0,0 0 0,0-1-1,0 1 1,-1-1 0,1 0 0,-1 1 0,0-1-1,-1 0 1,1 0 0,-1 0 0,0-1 0,0 1-1,-1 0 1,1 0 0,-1 0 0,0-1 0,-1 1-1,-1-8 1,1 11 22,1 1 1,-1-1-1,0 1 0,0-1 0,0 1 0,0 0 0,0-1 1,-1 1-1,1 0 0,0 0 0,-1 0 0,1 0 0,0 0 1,-1 0-1,1 0 0,-1 1 0,1-1 0,-1 1 0,0-1 1,1 1-1,-1-1 0,0 1 0,1 0 0,-1 0 0,0 0 1,1 0-1,-1 0 0,-3 0 0,2 0 0,0 1 1,-1-1-1,1 1 0,0-1 0,0 1 1,0 0-1,0 0 0,0 1 0,0-1 1,0 0-1,0 1 0,0 0 1,1 0-1,-4 3 0,2 0-6,0 0 0,1 0-1,0 0 1,0 0 0,0 1 0,1-1-1,0 1 1,0 0 0,0 0 0,1 0 0,-1 0-1,1 7 1,0-10-59,1-1 0,0 1-1,0 0 1,0 0 0,0 0 0,1-1-1,-1 1 1,1 0 0,0 0 0,0-1-1,0 1 1,0 0 0,0-1 0,0 1-1,1-1 1,-1 0 0,1 1 0,-1-1-1,1 0 1,0 0 0,0 0 0,0 0-1,0 0 1,1 0 0,-1-1 0,0 1-1,1-1 1,3 2 0,39 6-3299,-11-7-1796,14-2-5775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11915,'0'0'7239,"-3"60"-4933,3-27-256,3-1-929,17-4-384,5-6-545,1-7-128,8-9 0,-2-6-448,4-1-1762,-1-17-1057,-1-6-1474,-7-6-1088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8232,'0'0'4164,"-4"59"-128,-7-19-1666,4 4-865,-4 7-736,-1 1-449,-3-2 289,1-2 640,-1-4-416,5-6-449,1-12-256,5-11-96,4-14-672,5-25-7048,3-4-1344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17457,'0'0'9448,"2"77"-9383,-8-35-33,4-1-32,-3 0 32,0-4-32,-1-8 32,1-7 0,5-7-545,0-13-992,3-2-1634,8-6-1442,2-15-4067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8072,'0'0'13068,"9"7"-11990,-4-2-1008,1-1 0,-1 0 0,1 0-1,0-1 1,0 0 0,1 0 0,-1-1-1,1 1 1,-1-1 0,1 0 0,0-1-1,-1 0 1,1 0 0,10 0 0,-9-1-47,0-1 0,-1 1 0,1-1 0,0-1 0,-1 0 0,1 0 1,-1 0-1,0-1 0,0 0 0,9-5 0,-13 6 141,1 0 0,-1 0-1,0 0 1,-1-1 0,1 1-1,0-1 1,-1 0 0,1 0 0,-1 0-1,0 0 1,0 0 0,0 0-1,0-1 1,-1 1 0,1-1-1,-1 1 1,0-1 0,0 1 0,0-1-1,-1 0 1,1 0 0,-1-5-1,0 8-151,0 0-1,1 0 1,-1 0-1,0 0 1,0 0-1,0 0 0,-1 1 1,1-1-1,0 0 1,0 0-1,0 0 1,-1 0-1,1 0 0,0 0 1,-1 0-1,1 1 1,-1-1-1,1 0 0,-1 0 1,1 0-1,-1 1 1,0-1-1,1 0 1,-1 1-1,0-1 0,0 1 1,1-1-1,-1 1 1,0-1-1,0 1 0,0-1 1,0 1-1,0 0 1,0-1-1,1 1 1,-1 0-1,0 0 0,0 0 1,0 0-1,0 0 1,0 0-1,0 0 0,0 0 1,0 0-1,0 0 1,0 1-1,0-1 1,0 0-1,1 0 0,-1 1 1,0-1-1,0 1 1,-1 0-1,-2 1 23,0 0 0,0 0 0,-1 0 0,2 1 0,-1-1-1,0 1 1,0 0 0,1 0 0,-6 7 0,-1 7 191,0 0 1,0 0-1,-7 22 1,14-32-157,1 1 0,-1 0 0,1 0 0,0 0 0,1 0 0,0 1-1,0-1 1,1 0 0,0 1 0,1 9 0,0-16-68,0 1-1,0-1 1,1 0 0,-1 1-1,0-1 1,1 0-1,0 0 1,-1 0-1,1 0 1,0 0-1,0 0 1,0 0 0,0-1-1,0 1 1,1-1-1,-1 0 1,0 1-1,1-1 1,-1 0-1,1 0 1,-1-1-1,1 1 1,0 0 0,-1-1-1,1 0 1,0 1-1,-1-1 1,1 0-1,0 0 1,2-1-1,5 1-48,-1-1-1,1 1 0,0-2 0,-1 1 0,1-1 0,-1-1 0,11-4 1,-9 2 28,-1-1 0,0 0 1,0-1-1,-1 0 0,0-1 0,0 0 1,-1 0-1,1-1 0,-2 1 1,0-2-1,0 1 0,0-1 1,-1 0-1,-1-1 0,0 0 1,0 1-1,6-24 0,-4 4-288,-1 0-1,-1 0 1,-2-1 0,-1 0-1,-2-50 1,0 80 236,0 1 1,0-1-1,0 0 0,0 0 1,0 1-1,0-1 0,-1 0 1,1 0-1,0 1 0,0-1 1,0 0-1,-1 1 0,1-1 1,0 0-1,-1 1 0,1-1 1,0 0-1,-1 1 0,1-1 0,-1 1 1,1-1-1,-1 0 0,0 1 1,1 0-1,-1-1 0,1 1 1,-1-1-1,0 1 0,1 0 1,-1-1-1,0 1 0,1 0 1,-1 0-1,0 0 0,-1-1 1,0 1-416,0 0 1,1 1-1,-1-1 1,0 0-1,0 1 1,0-1-1,0 1 1,0 0-1,0 0 1,0 0-1,1 0 1,-3 1-1,-14 11-7168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15310,'0'0'11852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13036,'0'0'13966,"-5"11"-13192,-2 6-593,2 0 0,0 0 0,1 0 0,1 0 0,0 0 0,2 1 0,0-1 0,1 1 0,0-1 0,4 19 0,47 264 577,-48-277-968,8 41-270,4-28-4473,-11-33-289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147 287 16111,'0'0'7901,"-4"-9"-5670,-18-29-928,21 37-1272,1 0 0,-1 0 0,0 0-1,0 0 1,0 0 0,1 0 0,-1 0 0,0 0 0,0 1 0,-1-1-1,1 0 1,0 1 0,0-1 0,0 0 0,0 1 0,-1-1 0,1 1-1,0 0 1,0 0 0,-1-1 0,1 1 0,0 0 0,0 0 0,-1 0-1,1 0 1,0 0 0,-1 0 0,1 1 0,0-1 0,0 0 0,-1 1-1,1-1 1,-2 2 0,0-1-40,0 1-1,1 0 1,-1 0-1,1 0 1,-1 0-1,1 0 1,0 1-1,-1-1 1,1 1-1,-2 3 1,-4 9 27,1 0 1,0 0-1,1 1 1,1 0-1,0 0 0,1 0 1,1 0-1,-2 27 0,5-42-6,-1 0-1,1 0 1,0 0-1,0-1 0,-1 1 1,1 0-1,0 0 1,0 0-1,0 0 0,0 0 1,0 0-1,0-1 0,0 1 1,0 0-1,1 0 1,-1 0-1,0 0 0,0 0 1,1-1-1,-1 1 1,1 0-1,-1 0 0,0 0 1,1-1-1,-1 1 0,1 0 1,0-1-1,-1 1 1,1 0-1,0-1 0,-1 1 1,1-1-1,0 1 1,0-1-1,-1 1 0,1-1 1,0 0-1,0 1 0,0-1 1,-1 0-1,1 0 1,0 0-1,0 1 0,0-1 1,0 0-1,0 0 1,0 0-1,0 0 0,-1-1 1,1 1-1,0 0 0,0 0 1,0 0-1,0-1 1,0 1-1,-1 0 0,1-1 1,0 1-1,0-1 1,-1 1-1,2-1 0,4-3 74,0 1-1,-1-1 1,1 0-1,-1 0 1,0 0-1,9-11 1,3-8 92,-1-1 0,-1-1-1,-2-1 1,-1 0 0,0-1 0,-2 0 0,-1 0 0,-2-1 0,0 0 0,-2-1 0,-1 1 0,-1-1 0,-2-34 0,-13 94-124,6 15-12,1 1 1,3-1-1,6 88 1,-3-123 11,1 1 0,0-1 0,1 0 1,0 0-1,1 0 0,0-1 1,11 21-1,-12-26-165,0 0 0,1 0-1,-1-1 1,1 0 0,0 1 0,1-1 0,6 5 0,-7-7-289,-1 0 1,1 1 0,0-1 0,0-1-1,0 1 1,1-1 0,-1 1-1,0-1 1,1-1 0,7 2 0,11-5-6845,-1-13-6944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 4933,'0'0'19250,"-4"50"-17168,24-39-641,9 0-384,5-4-384,6-4-385,8-3-256,1-1-608,5-15-930,0-4-1697,-3-3-2883,-6-4-5701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17809,'0'0'3310,"-11"0"-348,-1-1-2643,-1 1 0,0 1 0,1 0 0,-1 0 0,1 1 0,0 1 0,-1 0 0,1 1 0,0 0 0,1 1 0,-12 6 0,14-5-282,0 0 0,0 1 0,1 0 0,0 1-1,0 0 1,1 0 0,0 0 0,0 1 0,1 0 0,0 0 0,1 1-1,0 0 1,0 0 0,1 0 0,0 0 0,1 0 0,0 1 0,1 0-1,0 0 1,0 18 0,2-27-37,0 1-1,0-1 0,0 1 1,0-1-1,1 1 0,-1-1 1,1 1-1,0-1 1,0 1-1,-1-1 0,2 0 1,-1 1-1,0-1 1,0 0-1,1 0 0,-1 0 1,1 0-1,0 0 1,-1 0-1,1 0 0,0-1 1,0 1-1,3 1 1,-1-1-166,1 0 1,0 0-1,0 0 1,0-1-1,0 0 1,0 0-1,0 0 1,0 0-1,1-1 1,9-1-1,-1 0-809,-1 0 1,1-1-1,-1-1 0,0-1 1,0 0-1,0 0 0,-1-1 0,17-10 1,9-13-4498,-6-5-662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105 166 15567,'0'0'11851,"-38"45"-11499,19-15 129,1 0-97,5-2-224,4-4-160,4-2-64,3-6-352,2-4-353,0-2-480,2-6-737,7-4-929,1 0-832,1-9-5254</inkml:trace>
  <inkml:trace contextRef="#ctx0" brushRef="#br0" timeOffset="1">67 0 17392,'0'0'12236,"8"13"-14862,-1-9-2371,2-4-6790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38 219 4516,'0'0'3358,"0"-10"-844,0-20-924,0 9 1454,-5 27 1723,-5 9-3896,-10 72 3607,19-80-4238,0 0 1,0 1-1,1-1 0,0 1 0,1-1 1,-1 1-1,1-1 0,1 0 0,3 13 1,-4-18-233,0 0 1,-1-1-1,1 1 1,0 0-1,0-1 0,0 1 1,0-1-1,0 1 1,1-1-1,-1 0 1,0 0-1,1 1 1,-1-1-1,0 0 1,1 0-1,0 0 0,-1 0 1,1-1-1,-1 1 1,1 0-1,0-1 1,0 1-1,-1-1 1,1 0-1,0 1 1,0-1-1,0 0 1,0 0-1,-1 0 0,1 0 1,0-1-1,0 1 1,0 0-1,-1-1 1,1 1-1,0-1 1,-1 1-1,4-2 1,0-1 9,1 0 0,-1 0 0,1-1 1,-1 1-1,0-1 0,0 0 0,0 0 1,-1-1-1,7-8 0,-3 0 24,0 1 0,-1-1 0,-1 0-1,0 0 1,-1-1 0,-1 1 0,0-1 0,0 0 0,-2-1-1,0 1 1,1-26 0,-4 52 18,-1-1 0,0 1 0,0-1 1,-1 0-1,-7 17 0,6-19 59,1 0 0,0 0 0,0 0 0,1 1 0,0-1 0,1 1 1,0-1-1,0 1 0,1-1 0,1 12 0,-1-20-118,1 0 0,-1 0 0,1 0 0,-1 0 0,1-1-1,0 1 1,-1 0 0,1-1 0,0 1 0,-1 0 0,1-1 0,0 1 0,0-1 0,0 1 0,-1-1 0,1 1 0,0-1 0,0 1 0,0-1-1,0 0 1,0 0 0,0 0 0,0 1 0,0-1 0,0 0 0,0 0 0,0 0 0,0 0 0,0 0 0,0-1 0,0 1 0,0 0-1,-1 0 1,1-1 0,2 0 0,34-14-178,-3-14-402,28-19-167,-58 46 751,0 0 0,-1 0 0,1 0 0,0 0 0,0 0 0,0 1 0,0 0 0,0 0 1,1 0-1,-1 1 0,0-1 0,0 1 0,0 0 0,8 1 0,-10-1-6,0 1 1,0 0-1,0 0 1,0 1-1,0-1 1,0 0-1,-1 1 1,1-1-1,0 1 1,-1-1-1,1 1 1,-1 0-1,0 0 1,1-1-1,-1 1 1,0 0-1,0 0 0,0 0 1,-1 0-1,1 1 1,1 2-1,10 52-3,-11-47 4,2 13 0,-3-16 3,1-1 0,0 1 0,0-1 0,0 0 0,1 1 0,4 8 0,-6-14 16,0-1 0,0 0 0,0 0 0,1 1 0,-1-1 0,0 0 0,0 0 0,0 1-1,1-1 1,-1 0 0,0 0 0,1 0 0,-1 1 0,0-1 0,0 0 0,1 0 0,-1 0 0,0 0 0,1 0 0,-1 0 0,0 0 0,1 0 0,-1 0 0,0 0 0,1 0 0,-1 0-1,0 0 1,1 0 0,-1 0 0,0 0 0,1 0 0,-1 0 0,0 0 0,0 0 0,1 0 0,-1 0 0,0-1 0,1 1 0,-1 0 0,0 0 0,0 0 0,1-1 0,-1 1 0,0 0-1,0 0 1,0-1 0,1 1 0,-1 0 0,0 0 0,0-1 0,0 1 0,0 0 0,1-1 0,8-14 613,-4-5-405,0 0 1,-1 0-1,-1 0 1,-1-1-1,-1 1 0,-1-1 1,-1 1-1,0-1 1,-7-27-1,1 21-227,8 28 0,0 0 0,0 0 0,0 0 0,0-1 0,0 1 0,1-1 0,-1 1 0,0-1 0,0 1 0,1-1 0,-1 1 0,0-1 0,1 0 0,-1 0 0,0 0 0,1 0 0,-1 0 0,2 0 0,39 0 0,-30-1 0,146 2-630,-156-1 625,1 0 0,-1 1 0,0-1 0,0 0 0,0 1 0,1 0 0,-1-1 0,0 1 0,0 0 0,0 0 0,0 0 0,-1 1 0,1-1 0,0 0 0,0 1 0,-1-1 0,1 1 0,-1-1 0,1 1 0,-1 0 0,0 0-1,1 0 1,-1-1 0,0 1 0,0 0 0,0 0 0,-1 1 0,1-1 0,0 0 0,-1 0 0,0 0 0,1 0 0,-1 1 0,0-1 0,0 0 0,0 0 0,-1 3 0,0 12 53,-1 0 0,0-1 0,-1 1 0,-6 16 1,2-7-104,7-24 54,-1 0 0,1 0 0,-1 0 0,1 0 0,0 0 0,0 0 1,-1 0-1,1 0 0,1 0 0,-1 0 0,0 0 0,0 0 0,1 0 1,-1 0-1,1 0 0,2 4 0,-3-6 1,1 1 0,-1-1 0,1 1 0,0-1 0,0 0-1,-1 1 1,1-1 0,0 0 0,0 0 0,0 1 0,-1-1 0,1 0 0,0 0 0,0 0 0,0 0 0,-1 0 0,1 0 0,0 0 0,0 0 0,0 0 0,-1-1-1,1 1 1,0 0 0,0 0 0,-1-1 0,1 1 0,1-1 0,4-2 10,0-1-1,-1 1 1,1-1-1,-1 0 1,0-1-1,0 1 1,-1-1 0,8-9-1,-4 1 38,-1-1 0,0 1 1,-1-1-1,-1 0 0,0 0 0,0-1 0,-2 1 0,0-1 1,-1 0-1,0 0 0,-1-30 0,25 69-47,-21-19 0,-1-1 0,1 0 0,0 0 0,0 0 0,0 0 0,0-1 0,1 0 0,-1 0 0,1 0 0,0-1 0,0 0 0,0 0 0,0-1 0,0 1 0,1-1 0,-1-1 0,0 1 0,0-1 0,13-1 0,-11 0 0,0-1 0,0 0 0,-1 0 0,1-1 0,0 0 0,-1 0 0,0-1 0,0 0 0,0 0 0,0-1 0,0 0 0,-1 0 0,0 0 0,11-13 0,-10 11 0,0 0 0,0-1 0,-1 0 0,0-1 0,0 1 0,-1-1 0,0 0 0,-1-1 0,0 1 0,0-1 0,-1 0 0,3-12 0,-6 22 0,0-1 0,0 0 0,0 1 0,0-1 0,0 1 0,0-1 0,0 1 0,0-1 0,0 1 0,0-1 0,0 1 0,0-1 0,-1 1 0,1-1 0,0 1 0,0-1 0,0 1 0,-1-1 0,1 1 0,0-1 0,-1 1 0,1-1 0,0 1 0,-1 0 0,1-1 0,0 1 0,-1 0 0,1-1 0,-1 1 0,1 0 0,-1-1 0,1 1 0,-1 0 0,1 0 0,-1 0 0,1-1 0,-1 1 0,1 0 0,-1 0 0,1 0 0,-1 0 0,1 0 0,-1 0 0,1 0 0,-1 0 0,1 0 0,-1 0 0,1 0 0,-1 1 0,0-1 0,0 0 0,-27 17 0,19-6 0,-1 0 0,2 0 0,0 1 0,0 1 0,1-1 0,0 1 0,-7 24 0,10-28 0,1 1 0,0 0 0,1 0 0,0 0 0,0 0 0,1 0 0,1 1 0,0-1 0,0 0 0,1 1 0,3 18 0,-2-25-125,1 1-1,-1-1 1,1 1-1,0-1 1,0 0-1,0 0 1,0-1-1,1 1 1,0-1-1,0 1 1,0-1 0,0 0-1,0-1 1,0 1-1,1-1 1,-1 1-1,1-2 1,0 1-1,0 0 1,-1-1 0,9 2-1,9 1-1365,0 0 1,0-2-1,32 1 0,-5-3-6218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16784,'0'-3'4356,"0"10"-1121,-2 23-833,2 12-512,0 9-416,0 4-738,0 1-383,0-4-225,0 0-128,2-2-160,7-2-897,2-4-1890,-2-1-2659,2 0-4291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18706,'0'0'9705,"-5"48"-8168,5-43-960,11-5-449,5 0-897,-3-17-3010,3-6-7816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5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1432 6022,'0'0'4916,"4"-9"-4056,12-26-476,-14 33-381,0 0 0,0 0-1,0 0 1,0 1 0,1-1 0,-1 1-1,0-1 1,1 1 0,-1 0 0,1 0-1,0 0 1,-1 1 0,1-1 0,0 0-1,-1 1 1,1 0 0,0 0 0,0 0-1,-1 0 1,1 0 0,0 0 0,0 1-1,2 0 1,7 0-10,37 2 10,0 2 0,-1 2 1,1 2-1,71 24 0,18 3 184,264 31-1,149-26 1744,-468-36-1649,1228 65 1763,-351-65-1778,-5-63 34,-937 57-290,-14 2 4,0-1 1,0 0-1,0 0 0,0 0 0,0-1 0,0 0 0,0 1 0,0-1 0,0-1 1,5-1-1,-9 2 19,0 1 0,0-1 1,0 0-1,0 1 0,0-1 1,0 1-1,-1-1 1,1 0-1,0 1 0,0-1 1,0 1-1,-1-1 0,1 1 1,0-1-1,-1 1 0,1-1 1,0 1-1,-1-1 0,1 1 1,-1-1-1,1 1 1,-1-1-1,1 1 0,-1 0 1,1-1-1,-1 1 0,1 0 1,-1 0-1,0-1 0,1 1 1,-1 0-1,1 0 0,-1 0 1,0 0-1,1 0 0,-1 0 1,0 0-1,-27-11-106,27 10 117,-194-48-355,-1-1 227,187 47 136,-28-11-283,32 3-420,21-3-579,14-2 1214,-1 0 0,0-2 0,-2-1 0,30-27 0,-44 33 330,-1 0-1,0 0 0,-1-1 0,0 0 1,-1-1-1,-1-1 0,-1 1 1,0-1-1,10-29 0,-8 13-234,0-1-1,-3 0 0,0 0 1,1-36-1,-7 50-50,-1 0 0,0 0-1,-2-1 1,0 1-1,-2 0 1,0 0 0,0 1-1,-13-30 1,4 16-31,-1 1 0,-1 0 0,-2 1 0,-2 1 0,0 1 1,-2 0-1,-1 1 0,-1 2 0,-1 0 0,-1 2 0,-1 0 1,-1 2-1,-1 1 0,-46-25 0,-22-1-176,-2 4 0,-204-58 0,154 66-267,-228-25 0,-159 30-437,2 31 375,488-2 493,-78 6 4,0 5 0,0 5 0,-141 38 0,-346 138-639,526-161 655,2 3-1,1 4 0,-146 95 1,192-109 20,2 2 1,0 2 0,2 1-1,1 1 1,1 1-1,2 2 1,1 1-1,2 1 1,1 1 0,-25 53-1,28-43-37,1 1 1,2 1-1,3 1 0,2 0 0,1 0 0,3 2 1,-2 58-1,10-85 17,1 0 0,1 0 0,1 0-1,1 0 1,2 0 0,0-1 0,13 32 0,-12-39 28,1 0 0,1 0 1,1 0-1,0-1 0,1-1 0,0 0 0,1 0 0,1-1 1,0-1-1,27 20 0,1-5 38,1-3 0,1-1 0,1-2 0,72 23 0,193 42-325,-150-51-1209,1-7 0,1-7 0,201 1 0,2-38 2249,455-54 2620,-673 51-3310,-2-6 0,-1-6 0,-1-7 0,-2-6 1,255-118-1,-332 132 336,116-76 1,-158 91-252,-1-1 0,0 0 0,-1-2-1,-1 0 1,-1-2 0,-1 0 0,0 0 0,21-39 0,-14 17-93,-3 0 0,-1-2 0,-3 0 0,-1-1 0,16-87 0,-28 109-55,0-1 0,-2 1 1,-1-1-1,-1 0 0,0 1 0,-2-1 0,-1 1 1,-1 0-1,-1 0 0,-1 0 0,-1 1 0,-1 0 0,-19-34 1,15 33-320,-2 2 1,0 0 0,-1 1-1,-1 0 1,-1 2 0,-1 0-1,-1 1 1,-29-20 0,9 12-998,-2 1 1,0 3-1,-77-28 1,31 17-4890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1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170 282 5061,'0'0'4329,"8"-3"-3635,24-4-410,1 1 1,-1 1-1,1 2 0,42 1 0,37-4-231,47-10-10,417-28 47,521 5 850,-867 29-197,99-9-344,-323 18-363,0 0 1,0 0-1,0 0 1,0-1-1,11-4 1,-17 6-24,0 0 0,1 0 0,-1-1 0,1 1 0,-1 0 0,1 0 0,-1-1 0,0 1 0,1 0 0,-1-1 0,0 1 0,1 0 0,-1-1 0,0 1 0,0 0 0,1-1 0,-1 1 0,0-1 0,0 1 0,0-1 0,1 1 0,-1 0 0,0-1 0,0 1 0,0-1 0,0 1 0,0-1 0,0 1 0,0-2 0,-1 1 4,0 0 0,1 0 0,-1 0 0,0-1 0,0 1 0,0 0 0,-1 0 0,1 0 0,0 0 0,0 1 0,0-1 0,-1 0 0,1 0 0,0 1 0,-2-1 0,-28-12-143,1 2 0,-1 1-1,-1 1 1,-62-8 0,-137-2 323,204 18-169,-655-2 112,-1 37-130,72-2 38,471-28-48,-183 11 96,317-13-373,10-1 97,24 2 33,44 1 142,2174-56 261,-765 33-98,-1478 19-161,-1540 57-527,5 91-2554,1303-123 863,14-9-2637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0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72 193 9993,'-10'-3'1095,"-32"-8"-273,41 11-741,1 0 0,-1 0 0,0 0 0,0 0 0,0-1 1,0 1-1,0 0 0,1 0 0,-1-1 0,0 1 0,0 0 0,0-1 0,1 1 0,-1-1 1,0 1-1,1-1 0,-1 1 0,0-1 0,1 0 0,-1 1 0,1-1 0,-1 0 0,0 1 1,1-1-1,0 0 0,-1-1 0,18-8 527,39-3-714,-55 13 147,40-6-12,0 3-1,1 0 1,-1 3-1,1 1 1,-1 3-1,0 1 0,0 2 1,74 22-1,-37-5 23,541 141-11,-362-128-159,293 5 0,268-36 165,-491-8-25,1185-19 2182,-6-80-1747,440-165 1498,-1911 260-1965,-22 5-40,-1-1 1,1 0 0,0-1 0,-1 0-1,0-1 1,18-8 0,-69-2-6266,6 0 866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743 379 8168,'-52'-13'-673,"-2"-5"1698,1-6-673,3 0 65,1-4-161,-5 1-224,2-4-32,-4-2-64,2-1-545,-3-1-512,-8-4-320,-6 1-641,-4 4-1089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1953 1 1345,'-80'8'1227,"1"3"-1,-94 27 1,-150 59 1314,205-59-1934,-27 7-112,2 5-1,-159 81 0,253-103-456,1 1-1,1 2 0,-65 57 0,82-61-52,1 2 0,2 1 1,1 1-1,1 2 0,-35 61 0,37-49 4,2 1 0,3 0-1,1 2 1,2 0 0,3 1 0,1 0 0,3 1 0,2 0 0,2 0 0,3 0 0,4 58-1,-1-92 5,0 0-1,1 0 0,1 0 0,0-1 0,1 1 0,1-1 1,1-1-1,0 1 0,0-1 0,1 0 0,13 15 0,-6-10-2,1-1 0,1-1-1,1 0 1,0-1-1,2-1 1,36 21-1,-2-7 60,1-3-1,2-2 0,1-3 1,0-3-1,66 13 0,39 0 34,305 18 0,175-38 98,-447-11-150,72-1-18,-1-11 1,339-60-1,900-319-369,-1173 274 152,-263 88 159,-1-3 1,103-65-1,-157 88 136,0-2-1,-1 0 1,-1 0 0,0-1 0,0-1-1,19-24 1,-28 30 55,0 1 0,0-1-1,-1 0 1,0 0 0,0 0 0,0 0 0,-1 0-1,0-1 1,-1 1 0,1-1 0,-1 1 0,-1-1-1,0 0 1,0 1 0,0-1 0,-1 0 0,0 1-1,-2-10 1,-3 2 62,1-1 0,-2 1 0,0 0 0,0 1 1,-2 0-1,0 0 0,0 0 0,-21-20 0,-3-1 313,-68-54 0,30 35-317,-3 3-1,-2 4 1,-2 3 0,-2 4-1,-98-36 1,58 34-332,-3 5 0,-1 5 0,-130-15 0,136 32-1033,0 5 1,-1 6 0,1 4 0,-1 6 0,-117 21 0,49 7-3499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3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12812,'0'0'144,"11"2"-224,118 5 105,238-18 1,-149-1-2,1124 11 1134,-976 6-819,412-49 0,-276-14-281,324-33-47,5 49 59,-684 43 608,1 7 0,195 35 0,-175-11 587,-175-32-644,0 0-1,0 0 1,0 0-1,0 1 1,-11 2-1,-18 3-1734,0-10-5717,12-7-1887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4676,'0'0'9700,"-6"7"-9032,-16 23-279,21-27-318,0 0-1,1 0 0,-1 0 0,1 0 1,0 0-1,0 0 0,0 0 0,0 1 1,1-1-1,-1 0 0,1 0 1,0 0-1,0 0 0,0 0 0,0 0 1,0-1-1,1 1 0,2 3 0,-4-4 21,4 3 98,0 1 1,1 0 0,-1-1 0,1 0 0,0 0 0,1-1 0,-1 1 0,1-1-1,0 0 1,-1-1 0,2 1 0,-1-1 0,0-1 0,1 1 0,-1-1 0,1 0-1,10 2 1,14 2 193,0-2-1,44 2 0,13-2-7,236 23 120,-210-11-419,110 21-29,-157-27 150,1-3 0,0-2-1,106-8 1,-47 1-215,537 14 1144,-170 5-806,135-47-121,-480 19-168,-75 8 35,-50 3 103,0 0 0,0-2 1,0 0-1,0-1 0,-1-2 0,0-1 1,30-10-1,-51 15-139,-1 0 0,0 0 0,1 0 0,-1 0 0,0 0 0,0 0-1,0-1 1,0 1 0,0 0 0,0-1 0,0 1 0,0-1 0,0 1 0,-1-1 0,1 1 0,-1-1 0,1 1 0,-1-1 0,0 1 0,1-1 0,-1 0 0,0 1 0,0-1-1,0 0 1,0 1 0,0-1 0,-1 0 0,1 1 0,0-1 0,-1 1 0,1-1 0,-1 1 0,0-1 0,1 1 0,-1-1 0,0 1 0,0-1 0,-2-1 0,-2-7 192,-1 1 0,-1 0 1,0 1-1,-10-12 0,11 15-199,3 2 5,-1 1 0,1-1 0,1 0 0,-1 0-1,0 0 1,1 0 0,-1-1 0,1 1 0,0-1-1,0 1 1,1-1 0,-3-5 0,2 8-2039,-5 13-8427,7-6 4864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22 208 9225,'-1'0'82,"0"0"1,0-1-1,1 1 1,-1-1-1,0 1 1,0-1-1,0 1 1,1-1 0,-1 0-1,0 1 1,0-1-1,1 0 1,-1 1-1,1-1 1,-1 0-1,1 0 1,-1 0-1,1 0 1,-1 1-1,1-1 1,0 0-1,-1 0 1,1 0-1,0 0 1,0 0 0,0 0-1,0 0 1,0 0-1,0 0 1,0 0-1,0 0 1,0 0-1,0 0 1,0 0-1,1 0 1,-1 0-1,0 0 1,1 1-1,-1-1 1,1 0 0,-1 0-1,1 0 1,0-1-1,6-20 5421,-18 16-3403,4 3 2179,14-3-2389,10-3-1718,-1-1 1,0-1 0,-1-1-1,0 0 1,-1 0 0,-1-2-1,0 0 1,20-26-1,-33 40-174,1 0 0,-1 0 0,0 0 0,1 0 0,-1 0 0,1 0 0,-1 0-1,1 0 1,-1 0 0,0 0 0,1 1 0,-1-1 0,1 0 0,-1 0 0,0 0 0,1 1-1,-1-1 1,0 0 0,1 0 0,-1 1 0,0-1 0,0 0 0,1 1 0,-1-1 0,0 0-1,0 1 1,1-1 0,-1 0 0,0 1 0,0-1 0,0 1 0,0-1 0,1 0-1,-1 1 1,0-1 0,0 1 0,0-1 0,0 1 0,0-1 0,0 0 0,0 2 0,9 28-199,-6-23 175,2 14-529,-4-16 55,0-1 0,1 0-1,-1 1 1,1-1 0,-1 0 0,1 0 0,1 0 0,-1 0-1,4 5 1,4 2-4897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1602 76 3235,'0'-53'8522,"0"30"2110,0 54-8763,2-22-1662,1-1 1,-1 0-1,2 1 1,-1-1 0,1 0-1,0-1 1,1 1-1,8 10 1,-7-9-147,0 1 0,0-1 0,0 1-1,7 20 1,4 12 11,-14-36-45,0 0 0,0 0 0,0 0 0,-1 0 0,0 1 0,-1-1 0,1 1 0,0 9 0,-37-9 427,-265 39 14,-183 16-370,329-58 115,80-4-29,-79 10 1,67-3-89,0-4-1,-89-7 1,7-1 7,167 5 873,-1-20-9832,2 12 2413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67 230 4036,'-17'7'1031,"-9"-4"7820,25-3-8344,0 0-1,0 0 1,0 0 0,0-1-1,0 1 1,0 0-1,0-1 1,0 1 0,0-1-1,0 1 1,0-1 0,0 1-1,0-1 1,0 0-1,1 1 1,-1-1 0,0 0-1,0 0 1,0 0 0,-3-17 2801,4 10-3171,1 0 0,1 0 0,0 0 0,0 0 0,0 0 0,1 1 0,0-1 0,1 1 0,6-11 0,-6 11-30,0 0-1,0-1 1,-1 1-1,1-1 0,-2 0 1,1 0-1,-1 0 1,-1 0-1,2-14 1,-3 21-174,0-1 0,0 1 0,0 0 1,0-1-1,0 1 0,0 0 1,0-1-1,1 1 0,-1 0 0,0 0 1,1-1-1,-1 1 0,1 0 1,-1 0-1,1 0 0,0 0 0,-1 0 1,1 0-1,0 0 0,2-2 1,6-1-3502,3 3-4521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8776,'0'0'16330,"5"-9"-16004,3-3-282,1 0 1,0 0-1,1 1 0,1 0 0,17-14 0,7-7-15,-22 19 29,-1-1 0,-1 0 0,0 0 0,-1-1 0,0-1 0,-2 1 0,10-22 0,-25 93 134,4-47-295,2 1-1,-1 0 1,1 0-1,1 0 1,0-1-1,0 1 1,1 0-1,0 0 1,0 0-1,6 16 1,-5-20-90,1-1 1,-1 1-1,1-1 0,0 0 1,1 0-1,-1 0 0,1 0 1,0-1-1,0 1 0,1-1 0,-1 0 1,1 0-1,0-1 0,0 1 1,0-1-1,0 0 0,1-1 1,9 4-1,29 7-6080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69 316 7175,'-11'1'688,"7"-1"-864,-41 4 2135,37-2-295,31-4-194,282-31 3666,-136 25-4846,683-50 28,-416 12-44,980-97 894,-341 111-168,-938 32-191,-99 2-828,-1 2-1,57 13 1,15 3-227,-40-13-1286,-68-9-849,-2-7-3102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 1730,'0'0'475,"-11"0"-27,-3 1-270,-42 1 1089,19-7 3064,25 4 152,17 11-3321,21 10-796,-9-16 25,-1 0 0,1-2 0,0 1 0,0-2 0,24-1 0,90-11 412,-88 7-786,626-14 894,-282 17-407,110-2-77,-524 5-235,-43 7 0,-2 1 38,-458 17-980,160-11 160,-184 0 696,749-27-23,-24 1-5,255 11 465,285-15-312,-692 13-212,-14 1-14,1 0 0,0-1 0,-1 1 0,1-1 0,-1 0 0,1 0 0,-1-1 0,1 1 0,-1-1 0,9-5 0,-14 7-2,0 0 0,0 0 0,0 0 0,0 0-1,0 0 1,1 0 0,-1-1 0,0 1-1,0 0 1,0 0 0,0 0 0,0 0 0,0 0-1,0 0 1,0-1 0,1 1 0,-1 0 0,0 0-1,0 0 1,0 0 0,0-1 0,0 1-1,0 0 1,0 0 0,0 0 0,0 0 0,0-1-1,0 1 1,0 0 0,0 0 0,0 0 0,0 0-1,0-1 1,0 1 0,0 0 0,-1 0-1,1 0 1,0 0 0,0 0 0,0-1 0,0 1-1,0 0 1,0 0 0,0 0 0,0 0 0,-1 0-1,1 0 1,0 0 0,0-1 0,0 1-1,0 0 1,0 0 0,-1 0 0,1 0 0,-12-4 57,-27-1-89,0 2-1,-72 3 1,47 1 48,-77 5-607,0 6 1,-204 46 0,311-53-4111,18-4-3539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3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2834 677 5317,'0'0'-11,"1"-5"-2914,0 4 3026,-1 0 1,0 1-1,0-1 0,0 0 0,1 0 1,-1 0-1,0 0 0,0 1 1,0-1-1,0 0 0,-1 0 1,1 0-1,0 0 0,0 0 1,0 1-1,-1-1 0,1 0 1,0 0-1,-1 1 0,1-1 1,-1 0-1,1 0 0,-1 1 0,1-1 1,-2-1-1,-21-3 3006,-13-2-696,30 3-1724,-1 0 0,1 0 0,0 0 0,0-1 0,0 0 0,0 0 0,-7-9 0,-22-19 410,14 19-765,0 1 0,-1 0 0,0 2 0,-32-12 0,-102-26-188,4 1 96,-123-75 1024,168 71-1114,-149-49 0,169 73-150,-1 4 0,-1 4 0,-1 4 0,0 4 0,-1 4 0,-109 4 0,163 8-10,0 1 0,1 2 0,-1 1-1,1 2 1,1 2 0,-53 24 0,0 8 67,-101 68 0,148-86-49,1 2 0,-39 36-1,67-54-14,1 1 0,1 0 0,0 0 0,0 1 0,1 1 1,1-1-1,0 1 0,1 1 0,0-1 0,-9 29 0,14-36-1,1 0 0,-1 0 1,1 0-1,1 0 0,-1 0 1,1 1-1,0-1 0,0 0 1,1 0-1,0 0 0,0 0 1,0 0-1,1 0 0,0 0 1,0 0-1,5 8 0,-4-9 18,1 0-1,0 0 0,0-1 0,1 1 1,0-1-1,-1 0 0,1-1 0,0 1 1,1-1-1,-1 0 0,1 0 0,-1-1 0,1 1 1,0-1-1,0-1 0,10 3 0,25 2 174,0-2 1,-1-2-1,60-3 0,-25 0 51,594-38 326,26 0-517,-486 58 52,-141-10 31,78 1 0,-109-10 75,0-1 0,1-2 0,-1-2 0,-1-1 0,1-2 0,-1-2 0,-1-1 0,49-22 0,-78 30-99,0 0 0,0 0 0,-1-1-1,0 0 1,1 0 0,-1 0-1,-1 0 1,1-1 0,-1 0-1,1 0 1,-1 0 0,-1-1-1,5-6 1,-7 9-68,0 0-1,0 1 1,-1-1 0,1 0-1,-1 1 1,1-1 0,-1 0-1,0 1 1,0-1 0,0 0-1,0 0 1,0 0-1,-1 1 1,1-1 0,-1 0-1,0 1 1,0-1 0,0 1-1,0-1 1,0 1 0,-1-1-1,1 1 1,-1 0 0,1-1-1,-1 1 1,0 0 0,0 0-1,0 0 1,0 1 0,0-1-1,-1 0 1,1 1 0,-5-3-1,-6-4-7,-2 0 1,1 1-1,-1 0 0,0 1 0,0 1 0,-24-5 1,-95-8-1182,30 6-5166,72 4-1067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4068,'0'0'9887,"9"-8"-9135,8-4-437,0 1-1,1 1 0,0 0 0,1 2 1,0 0-1,0 1 0,39-9 1,112-17-74,2 6 1,1 9-1,318 5 1,-418 18-264,0 2-1,-1 3 1,0 4 0,0 3 0,75 28-1,-247-44 605,-273 0-1529,-2 30 706,27-2 815,197-20-200,361-14 288,892-26-539,-1018 34-257,-73-1-42,-53-1 155,-114-1-400,0 8 1,0 6 0,-266 60-1,362-60-3460,17-6-1046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4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888 115 7944,'-13'-3'2754,"-41"-10"-2293,15 2-87,-55-7 0,83 17-259,0 0 0,0 0 1,0 1-1,0 0 0,-1 1 1,1 1-1,0-1 0,0 2 1,1 0-1,-14 4 0,-7 9-19,1 1 0,0 2 0,1 1 0,1 0 0,-49 49 0,28-18 40,-80 110 1,108-132-101,2 1 0,1 0 1,2 2-1,1 0 0,1 0 0,-11 43 0,18-48-45,2 0 0,0 0 0,2 0 0,1 1 0,1 0-1,2-1 1,0 1 0,9 41 0,21 68 19,95 254 1,-92-308 30,4-1 0,4-3 0,3-1 0,3-2 0,3-2 0,4-3 0,3-2 0,69 65-1,391 325 288,-179-166-212,83 73 1177,30-39 312,439 149-1524,35-69-87,-524-243 270,822 214 1,-435-213-241,10-65 16,-673-93 43,0-6 0,0-5 0,192-31 0,-250 22-71,-1-2 0,0-4 1,-1-2-1,-1-3 0,-1-3 1,-2-3-1,-1-3 0,59-41 1,-88 50-76,-1-1 0,-2-2-1,0-1 1,-2-1 0,-1-2 0,-2 0 0,-1-1 0,-1-2 0,-2 0 0,21-48 0,-22 35 60,-1-1 0,-3-1 1,-2-1-1,-2 0 0,-2 0 1,-2-1-1,0-81 0,-6 73 10,-3 0 0,-3-1-1,-18-88 1,-114-279-581,9 37-518,73 167 1335,-67-230 532,97 379-732,-4 1 0,-3 1 0,-3 2 0,-44-67 1,12 43-2,-5 3 0,-3 3 0,-4 3 0,-3 4 0,-106-80 0,17 33 19,-350-199-1,362 245-80,-2 7-1,-241-76 1,-361-41-885,-631-66 1027,-14 68 114,678 166 9,564 33-229,1 7 0,-228 51 0,116 10-412,-274 116 0,305-101-621,128-53-1156,22-13-1633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847 140 6342,'0'-7'2968,"-1"2"-2814,1 0 0,-1 0 1,0 1-1,0-1 0,0 0 0,-1 1 0,1-1 0,-1 1 0,0 0 1,-1 0-1,1-1 0,-1 2 0,0-1 0,0 0 0,0 0 0,0 1 1,0 0-1,-1-1 0,0 1 0,0 0 0,0 1 0,0-1 0,-7-2 1,-2-2 32,-1 2 0,0-1 0,0 2 0,0 0 0,-1 1 0,1 0 0,-1 1 0,0 1 0,0 0 0,0 1 0,0 0 0,-25 5 0,21-1-108,-1 0 0,2 1 1,-1 1-1,1 0 0,0 2 1,0 0-1,1 1 0,0 1 1,-22 16-1,8 0 46,1 2 0,1 1 1,2 1-1,1 1 0,1 2 0,1 0 0,3 2 1,-24 47-1,26-41-76,2 1 1,1 0-1,3 1 0,1 0 1,2 1-1,2 0 0,-2 61 0,9-86-50,1 1 0,1 0 0,0-1-1,2 1 1,0-1 0,2 1 0,0-1-1,1-1 1,0 1 0,2-1 0,11 21-1,-12-28 14,0-1 0,0 0-1,1-1 1,0 0 0,1 0 0,0-1-1,0 0 1,1 0 0,-1-1-1,2 0 1,-1-1 0,1 0-1,0-1 1,0 0 0,1-1 0,0 0-1,-1 0 1,1-2 0,14 3-1,-3-4 96,0 0 0,1-1 0,0-1-1,-1-1 1,0-1 0,0-1 0,0-1-1,0-2 1,0 0 0,-1-1 0,-1-1-1,1-1 1,-2-1 0,27-18 0,-17 8-5,-1 0 0,-1-2 0,-1-2 0,-1 0 0,-1-2 0,-1 0 0,-2-2 0,31-51 0,-40 57-55,-2-1 0,-1 0 0,0 0 0,-2-1 0,-1-1 1,8-51-1,-13 65-68,-1-1 0,0 0 1,-1 0-1,0 0 0,-1 1 1,0-1-1,-1 0 0,-1 1 1,0-1-1,-1 1 1,0 0-1,-1 0 0,0 0 1,0 1-1,-2 0 0,-7-12 1,10 19-94,0-1 1,-1 1-1,1 0 1,-1 0-1,0 0 0,0 1 1,0-1-1,-1 1 1,1 0-1,-1 1 1,1 0-1,-1 0 1,0 0-1,-11-2 0,7 3-1312,-1 0 0,1 0-1,0 1 1,-18 2 0,-7 5-8290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169 121 4965,'-50'35'206,"-21"13"499,23-17 3263,91-60-1483,54-50 0,-58 46-2480,68-46 1,-105 78 61,0 1 0,0 0 0,0-1 1,0 1-1,0 0 0,0 0 0,0 0 1,0 0-1,0 0 0,0 1 0,0-1 0,0 1 1,-1-1-1,1 1 0,0 0 0,0-1 1,0 1-1,-1 0 0,1 0 0,0 0 1,-1 1-1,1-1 0,-1 0 0,1 0 1,-1 1-1,2 2 0,16 10 280,8 0-318,1-1 0,0-2 0,1-1 0,0-1 0,1-2 0,0 0 0,0-2 0,0-2 1,1 0-1,-1-2 0,33-4 0,29-6-1,1-5-1,116-32 1,-167 36-119,57-6 1,-86 14 62,0 1 0,0 1 0,1 0 0,-1 1 0,0 0 0,0 1 0,0 1 1,21 6-1,-32-4-1023,-12 1 787,-12 0 228,-90 6 88,-1-4-1,-116-9 1,191-2 90,0-2 1,1-1-1,-63-20 0,54 13 278,-69-10-1,98 21-372,1 1 0,-1 0 0,1 1 0,-1 1 0,1 1 0,-1 0 0,1 1 0,-18 6 0,2 3 2,1 1 0,0 1 1,1 1-1,0 2 0,1 1 0,1 2 1,1 0-1,-45 46 0,69-64-62,1 1 0,-1-1 0,1 1 0,0 0 0,0-1 0,0 1 0,0 0 0,1 0 0,-1 0 0,1 0 0,0 0 0,0 1 0,-1 3 0,2-5-11,0-1 1,1 0-1,-1 0 1,1 1 0,-1-1-1,1 0 1,-1 0-1,1 1 1,0-1-1,-1 0 1,1 0 0,0 0-1,0 0 1,0 0-1,0 0 1,0 0-1,0 0 1,0-1 0,0 1-1,0 0 1,1 0-1,-1-1 1,0 1-1,0-1 1,1 1 0,-1-1-1,0 0 1,1 0-1,-1 1 1,0-1-1,1 0 1,1 0 0,28 3-11,0-2 1,-1 0 0,1-3 0,0 0 0,-1-2 0,1-1 0,41-13 0,54-7 89,293-23 257,1 0-3049,-329 33-1140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3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3651,'0'0'5654,"11"-9"-5585,8-7-7,1 1 0,1 1-1,1 1 1,-1 1 0,2 1-1,0 1 1,0 0 0,45-10-1,-49 17-39,1 1 0,-1 1 0,0 0 0,0 2 0,0 0 0,22 5 0,6 4 214,59 23-1,-30-10 0,2-4 0,-1-3-1,147 10 1,244-18 1058,-58-5 126,-119 10-1256,323-26 0,-155-18-54,0 34-2439,-391 4 318,-13-1-1432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2262 3331,'0'0'9198,"9"-13"-8274,174-229 962,148-213-1861,-185 226 50,144-211-41,-208 327 61,172-181 0,217-164 1997,-455 440-3172,-41 35-2878,6-3 1763,-6 1-2241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3491,'0'0'10293,"11"-9"-9535,23-11-286,1 2 1,1 1-1,0 1 1,1 3-1,40-11 0,-44 14-422,0 1 0,1 2-1,0 1 1,0 2-1,1 1 1,59 3-1,-91 0-46,-1 1-1,0-1 1,0 0-1,0 1 0,0 0 1,0-1-1,0 1 0,0 0 1,0 0-1,-1 0 1,1 0-1,0 1 0,0-1 1,-1 0-1,1 1 0,-1-1 1,1 1-1,-1 0 0,0-1 1,0 1-1,1 0 1,0 2-1,0 1 23,-1 0-1,0-1 1,1 1-1,-2 0 1,1 0-1,0 0 1,-1 0 0,0-1-1,-1 9 1,-2 5 57,0 1 0,-1-1 0,-1 0 0,-8 20-1,6-20-169,-56 136 402,13-56-2920,26-59-1820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98 3299,'0'0'8856,"4"-9"-7387,0-1-1025,16-35 1610,-14 12 2270,-29 46-2205,-26 38-2081,1 2-1,-51 76 0,83-108 65,2 0 0,-15 30 0,26-45-76,0 0 1,0 0-1,1 1 0,0-1 0,0 1 1,0-1-1,1 1 0,0 0 0,1-1 1,-1 1-1,1 0 0,1 0 0,-1-1 1,2 9-1,0-12-13,-1 0 1,1 0-1,-1 0 0,1 0 1,0 0-1,0-1 0,0 1 1,1-1-1,-1 1 0,1-1 1,-1 0-1,1 0 0,0 0 1,-1 0-1,1-1 1,0 1-1,0-1 0,0 0 1,0 1-1,1-1 0,-1-1 1,0 1-1,0 0 0,1-1 1,5 0-1,9 2 27,1-2 0,-1 0 0,23-4 0,-24 2-255,0-1-1,0-1 1,0-1-1,16-7 1,30-18-4036,-16 2-3511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4068,'0'0'17286,"2"8"-17137,5 23-132,-3 0 0,0 0-1,-2 1 1,-1-1 0,-5 40 0,3 62 64,1-129-112,1 1 1,-1-1-1,0 0 1,1 0 0,0 0-1,0 0 1,0 0-1,1 0 1,-1 0 0,1-1-1,0 1 1,0 0-1,0-1 1,1 1 0,-1-1-1,1 0 1,-1 0 0,1 0-1,0 0 1,1 0-1,3 2 1,-4-3-233,0-1 0,0 0 0,0 0 1,0 0-1,0 0 0,0-1 0,0 1 0,0-1 0,0 1 0,0-1 1,6-1-1,-4 1-497,0-1 0,0 0 0,0-1 1,0 1-1,0-1 0,0 0 0,0 0 1,5-4-1,29-23-7862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66 11787,'0'0'6033,"-11"13"-4032,10-11-1991,-8 8 245,0 1 0,0 1 0,1 0 0,0 0 0,1 0 0,1 1 0,0 0 0,1 0 0,0 1 0,1-1 0,-3 16 0,7-28-258,0 1-1,0-1 1,0 0 0,0 0-1,0 0 1,0 0-1,1 1 1,-1-1 0,0 0-1,1 0 1,-1 0 0,1 0-1,-1 0 1,1 0 0,0 0-1,-1 0 1,1 0-1,0 0 1,-1 0 0,1 0-1,0-1 1,0 1 0,0 0-1,0 0 1,0-1 0,0 1-1,0-1 1,0 1 0,0-1-1,0 1 1,0-1-1,1 0 1,-1 1 0,0-1-1,0 0 1,0 0 0,0 0-1,1 0 1,-1 0 0,0 0-1,0 0 1,0 0-1,0-1 1,3 0 0,3 0-53,0 0-1,0-1 1,0 0 0,-1 0 0,1-1 0,11-6-1,5-7 5,-1-1 0,0-2 0,-2 0-1,0-1 1,-1-1 0,-1 0-1,-1-2 1,-1 0 0,17-34-1,-23 40 380,-13 22 501,-15 30-146,-9 34 378,3 1 1,-27 135-1,48-184-1638,1-1 1,1 0-1,0 1 0,3 21 0,0 11-7455,-2-43 1851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3972,'0'0'6683,"0"12"-3880,0 12-1733,1 1 0,0 0 0,2-1 0,1 1 0,1-1 0,10 31 0,-2-30-410,0 0 1,23 30-1,-23-35-243,0-1 0,-1 2-1,13 31 1,-22-44-361,-1 0 1,0 1-1,0-1 0,0 1 1,-1-1-1,-1 1 0,1-1 0,-1 1 1,-1-1-1,0 1 0,0-1 0,0 1 1,-5 12-1,-1-1-42,-2-1-1,0 0 1,-1-1 0,-1 0-1,-1 0 1,-21 24 0,14-20-1662,0-2 0,-26 22 1,12-19-4476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13613,'0'0'7207,"51"-16"-6214,-14-1 128,17-3-64,6-3-257,3 2-447,2 3-257,-11 1-64,0 5-256,-16 2-673,-4 7-865,-14 3-1505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11659,'0'0'8456,"72"-6"-6374,-16-17-545,7-4-608,2-2-544,3 3-289,1 4-449,-6 3-1472,-7 3-1795,-10-2-4227</inkml:trace>
  <inkml:trace contextRef="#ctx0" brushRef="#br0" timeOffset="1">1109 1 3299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8200,'0'0'8755,"2"-8"-6791,9-24-69,-11 32-1854,1 0 0,-1 0 0,0 0 0,0-1 0,0 1 0,0 0 0,0 0 0,1-1 0,-1 1-1,0 0 1,0 0 0,0-1 0,0 1 0,0 0 0,0-1 0,0 1 0,0 0 0,0 0 0,0-1 0,0 1-1,0 0 1,0 0 0,0-1 0,0 1 0,0 0 0,-1 0 0,1-1 0,0 1 0,0 0 0,0 0 0,0-1-1,0 1 1,-1 0 0,1 0 0,0-1 0,0 1 0,0 0 0,-1 0 0,1 0 0,0 0 0,0 0 0,-1-1-1,1 1 1,0 0 0,0 0 0,-1 0 0,1 0 0,0 0 0,0 0 0,-1 0 0,1 0 0,0 0 0,0 0-1,-1 0 1,1 0 0,0 0 0,-1 0 0,1 0 0,0 0 0,-1 0 0,-13 6 250,4 3-282,0-1 1,1 2-1,0-1 0,0 1 1,1 1-1,1-1 0,-11 20 1,2 1 16,-20 53 1,32-74-20,0-1 0,1 0-1,0 1 1,1-1 0,0 1 0,1 0 0,0 0-1,0-1 1,1 1 0,2 19 0,0-27-34,-1 0 1,1-1-1,-1 1 1,1 0-1,0-1 1,-1 1-1,1-1 0,0 0 1,0 0-1,0 1 1,0-1-1,0-1 1,1 1-1,-1 0 1,0 0-1,0-1 1,0 1-1,1-1 0,-1 0 1,0 0-1,1 0 1,-1 0-1,5-1 1,55-4-1948,-46 2 559,-1-2-1,0 1 0,25-13 1,-26 10 68,38-15-4701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 5445,'0'0'13997,"-8"-2"-11578,-1 0-2221,0 0 0,0 1 0,0 0 0,0 0 0,0 1 0,-1 0 0,-9 2 0,15-1-204,0-1 0,0 1 0,0 1 0,0-1 0,0 1 0,0-1 0,1 1 0,-1 0 0,1 0 0,-1 1 0,1-1 0,0 1 0,0 0 0,0 0 0,0 0 0,0 0 0,1 0 0,-1 0 0,1 1 0,0-1 0,-2 5 0,1-2-3,1 1-1,0-1 1,0 1 0,0 0 0,1-1 0,0 1-1,1 0 1,-1 14 0,1-19 9,0 0 0,0 0 0,1 0 0,-1 0 0,0 0 0,1 0 0,-1 0 1,1 0-1,0 0 0,0 0 0,-1 0 0,1 0 0,1 0 0,-1-1 0,0 1 0,0 0 0,1-1 0,-1 1 0,0-1 1,1 1-1,0-1 0,-1 0 0,1 0 0,0 1 0,0-1 0,0-1 0,-1 1 0,1 0 0,0 0 0,0-1 0,0 1 1,4 0-1,2-1 191,0 0 1,0-1 0,1 0 0,-1 0 0,0 0 0,0-1-1,0-1 1,0 1 0,0-1 0,-1-1 0,1 0 0,-1 0-1,8-5 1,-11 7-94,0-1-1,0 0 1,0 0-1,0-1 1,0 1-1,0-1 0,-1 1 1,0-1-1,0 0 1,0-1-1,0 1 1,0 0-1,-1-1 1,0 0-1,0 1 1,0-1-1,-1 0 1,0 0-1,1 0 1,-2 0-1,1 0 1,0-8-1,-2 11-114,0 0-1,0 0 1,0 0 0,0 0 0,0 0-1,0 0 1,-1 0 0,1 0-1,-1 1 1,1-1 0,-1 0-1,0 1 1,1 0 0,-1-1 0,0 1-1,0 0 1,0 0 0,0 0-1,0 0 1,0 0 0,0 0 0,0 1-1,-1-1 1,1 1 0,0-1-1,0 1 1,-1 0 0,1 0-1,0 0 1,-3 0 0,2 0-284,1 0 1,-1 0 0,1 0-1,0 0 1,-1 0 0,1 0-1,-1 1 1,1-1 0,0 1-1,-1-1 1,1 1 0,0 0-1,-1 0 1,1 0 0,0 0-1,0 0 1,0 1 0,0-1-1,0 1 1,0-1 0,1 1-1,-1 0 1,0 0 0,1 0-1,0-1 1,-1 2 0,1-1-1,-2 3 1,2 8-5994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7687,'0'0'12118,"2"11"-11322,1 14-291,1 7 103,14 58-1,-16-83-638,0-1-1,0 1 1,0-1-1,1 1 1,0-1-1,0 0 1,1 0 0,0 0-1,0 0 1,0 0-1,1-1 1,-1 0-1,1 0 1,0 0-1,9 6 1,2-5-1881,-20-11-2952,-29-13-1631,2 8 735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7335,'0'0'14093,"0"-48"-13548,29 31 288,10-4-513,10 0-256,1 0-192,6 1-1121,-3 1-1442,-3 1-2178,-9-1-1761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9161,'0'0'10586,"-11"3"-9241,4 0-1271,0-1 1,0 1-1,0 0 0,0 1 1,1 0-1,-1 0 0,1 0 1,0 1-1,0 0 1,1 0-1,-1 0 0,1 1 1,-7 10-1,4-6-78,2 0 1,0 1-1,0-1 0,1 1 1,0 1-1,0-1 0,2 1 1,-1-1-1,1 1 0,1 0 1,0 0-1,1 0 0,1 1 1,-1-1-1,4 23 0,-2-32 17,0 1-1,0 0 1,1-1-1,-1 1 0,1-1 1,0 1-1,0-1 1,0 0-1,1 0 1,-1 0-1,1 0 1,0 0-1,-1-1 1,1 1-1,0-1 0,1 0 1,-1 0-1,0 0 1,1 0-1,-1 0 1,1-1-1,-1 1 1,1-1-1,0 0 1,0 0-1,-1-1 0,1 1 1,4-1-1,1 1-203,0 0-1,1 0 0,-1-1 0,0-1 0,9-1 0,-12 1-528,0 0 0,0 0 0,0-1 0,-1 0 0,1 0 0,-1 0 0,8-5 0,17-14-6700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65 4740,'0'0'9481,"-7"9"-6603,4-5-2623,-21 27 655,23-29-823,0 0-1,-1 0 0,1 0 0,0 0 1,0 0-1,1 0 0,-1 0 0,0 1 1,1-1-1,-1 0 0,1 0 0,-1 1 1,1-1-1,0 0 0,0 0 0,1 4 1,0-5-84,0 0 1,0 0-1,1 0 1,-1 0-1,1 0 1,-1 0-1,0-1 1,1 1-1,-1-1 1,1 1-1,-1-1 1,1 1-1,0-1 1,-1 0-1,1 0 1,-1 0 0,1 0-1,-1 0 1,1 0-1,0 0 1,-1-1-1,3 0 1,38-7 48,-33 4-37,-1-1 0,1 0 1,-1 0-1,-1-1 0,1 0 0,-1 0 0,0-1 1,0 0-1,-1 0 0,1-1 0,-2 0 0,1 0 0,-1 0 1,-1-1-1,1 1 0,-1-1 0,-1 0 0,4-14 0,-15 113 2366,7-75-2287,-1-5 70,1 0-1,0 0 1,1-1-1,1 1 1,-1 0-1,5 19 1,-5-28-161,0 0 1,0-1-1,1 1 0,-1 0 1,0 0-1,1 0 0,-1-1 1,1 1-1,-1 0 0,1 0 1,-1-1-1,1 1 0,0 0 1,-1-1-1,1 1 0,0-1 1,-1 1-1,1-1 0,0 1 1,0-1-1,-1 1 0,1-1 1,0 0-1,0 0 0,0 1 1,-1-1-1,1 0 0,0 0 1,0 0-1,0 0 0,0 0 1,0 0-1,0 0 1,-1 0-1,3 0 0,28-16 224,-12 5-1204,-20 33-966,-37 89-3817,22-69 443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15567,'0'0'11723,"22"2"-12076,-9-2-1088,1 0-1602,0-3-1409,-3-12-3652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9 101 5477,'0'0'15957,"-2"11"-15082,0-2-766,1-2 49,-1 1-1,1 0 1,1 0 0,0 0-1,0 0 1,1 12-1,0-17-144,-1-1 0,1 0-1,0 0 1,0 0-1,-1 0 1,1 0 0,1 0-1,-1 0 1,0 0-1,0 0 1,1-1 0,-1 1-1,1 0 1,-1-1-1,1 0 1,0 1 0,0-1-1,0 0 1,-1 1-1,1-1 1,0 0 0,0-1-1,1 1 1,-1 0-1,0 0 1,0-1 0,0 0-1,0 1 1,1-1-1,-1 0 1,0 0 0,3 0-1,1-1-4,1 0 1,-1 0-1,1 0 0,-1-1 0,0 0 0,1-1 0,-1 1 1,0-1-1,0 0 0,-1 0 0,1-1 0,-1 0 0,1 0 1,-1 0-1,-1-1 0,1 0 0,0 0 0,-1 0 0,0 0 1,-1-1-1,6-9 0,3-5 39,0-2 1,-2 1-1,-1-1 0,11-39 1,-31 292 1099,10-202-986,-1 32 103,0-5 9,4 62 1,-1-115-247,-1 1 0,0-1 0,1 1 0,0-1 0,0 1 0,0-1 1,0 1-1,0-1 0,1 0 0,3 6 0,9 2-1709,8-8-5262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8680,'0'0'1105,"11"-6"-987,10-6-13,557-304 537,-484 273-431,189-58 1,-112 45-5,-161 55 606,-20 8-983,-24 12-2219,-9 1-2372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4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51 339 8776,'0'0'-101,"-9"-6"864,-26-21 38,35 27-777,-1-1 0,1 1 0,-1 0 0,1 0 0,0 0 0,-1-1 0,1 1 0,0 0 0,0 0 1,-1-1-1,1 1 0,0 0 0,-1-1 0,1 1 0,0 0 0,0-1 0,0 1 0,-1 0 0,1-1 0,0 1 0,0 0 0,0-1 0,0 1 0,0-1 0,0 1 0,0 0 0,0-1 0,0 1 1,0 0-1,0-1 0,0 1 0,0-1 0,0 1 0,0 0 0,0-1 0,0 1 0,0-1 0,0 1 0,1 0 0,-1-1 0,0 1 0,0 0 0,0-1 0,1 1 0,-1 0 0,0-1 0,1 1 1,-1 0-1,0 0 0,0-1 0,1 1 0,-1 0 0,0 0 0,1 0 0,-1-1 0,1 1 0,-1 0 0,0 0 0,1 0 0,0 0 0,27-7-470,-23 6 519,147-42-539,153-67 0,-114 39-1025,-121 44-490,-12-1-1072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2538 3107,'-9'2'1345,"2"-1"-686,-3 1 313,1 0-1,0-1 1,-1 0-1,1-1 1,-19-1-1,26 1-794,-1 0-1,1-1 1,0 1 0,0-1 0,0 0-1,0 0 1,0 0 0,0 0 0,0 0-1,0 0 1,0 0 0,0-1-1,0 1 1,1-1 0,-1 1 0,1-1-1,-1 1 1,1-1 0,-1 0 0,1 0-1,0 0 1,0 0 0,0 0-1,0 0 1,0 0 0,1 0 0,-1 0-1,1-1 1,-1 1 0,1 0 0,0 0-1,0 0 1,-1-1 0,2-2 0,0-6 60,0 1 0,1-1 0,0 0 1,1 1-1,0 0 0,1 0 1,0 0-1,0 0 0,1 0 1,10-15-1,12-13 57,37-41-1,-27 35-191,408-446 11,42 40-1225,-151 170 1547,11 15-1,511-296 0,-816 536-310,-10 4 49,2 1 1,0 2-1,2 1 0,-1 2 0,71-20 1,-104 34-183,0 1 0,0-1 0,1 1 0,-1 0 0,0 0 0,0 0 0,1 0 0,-1 0 0,0 0 0,0 1 0,4 0 0,-5-1-34,-1 0 0,0 1 0,1-1 0,-1 0 0,0 1-1,1-1 1,-1 0 0,0 0 0,0 1 0,1-1 0,-1 0-1,0 1 1,0-1 0,0 1 0,0-1 0,1 0 0,-1 1-1,0-1 1,0 0 0,0 1 0,0-1 0,0 1-1,0-1 1,0 1 0,0-1 0,0 0 0,0 1 0,0-1-1,0 1 1,0-1 0,-1 0 0,1 1 0,0-1 0,0 0-1,-1 1 1,-1 3-421,0 0 0,-1-1-1,1 0 1,-1 1 0,0-1-1,0 0 1,0-1 0,-1 1-1,-6 4 1,-25 13-4042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10762,'0'0'2515,"-6"13"-2035,-115 212 485,59-115 717,-89 217 0,144-293-1127,7-33-534,0-1-1,0 1 1,0 0-1,0 0 1,1-1-1,-1 1 1,0 0-1,0-1 0,1 1 1,-1 0-1,0-1 1,0 1-1,1 0 1,-1-1-1,1 1 1,-1-1-1,1 1 1,-1-1-1,1 1 1,-1-1-1,1 1 1,-1-1-1,1 1 1,1 0-1,1-1 51,1 0-1,-1 0 1,1 0-1,0 0 1,-1 0-1,1-1 1,-1 0-1,1 1 1,-1-1-1,1-1 1,-1 1 0,0 0-1,1-1 1,4-3-1,159-92 2484,2-1-1163,119-17-1904,-118 51-4979,-68 21-2249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12107,'0'0'11788,"17"47"-11180,-32 0-320,6 6-223,-2 3-33,1-12-193,4-10-415,4-8-321,2-18-256,0-25-2370,4-18 63,1-16-1985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17649,'0'0'3523,"-14"47"-2498,3-17-96,2 2-224,9 1-417,0-6-320,20-10-1602,0-10-2273,9-7-6279</inkml:trace>
  <inkml:trace contextRef="#ctx0" brushRef="#br0" timeOffset="1">261 456 2883,'0'0'14157,"-5"52"-13484,5-45 352,0-6-577,5-1-320,8 0 32,1-8-63,3-7-1122,-8 0-1826,1-6-3331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11659,'0'0'12882,"14"1"-12172,-11-1-657,5 1 5,-1 0 0,0-1 0,0 0 0,0 0 0,0-1 0,0 0 0,0 0 0,0 0 0,0-1-1,-1 0 1,1-1 0,0 1 0,6-5 0,7-6 82,0 0 0,31-28 0,-47 38-58,0-1-1,-1 1 1,1-1-1,-1 1 1,0-1-1,0 0 1,0-1-1,0 1 1,-1 0-1,0-1 1,0 1-1,0-1 1,0 0-1,-1 0 1,0 0-1,0 1 1,0-1-1,0 0 1,-1-10-1,0 14-59,-1-1 0,0 1-1,1 0 1,-1-1 0,0 1-1,0 0 1,0 0 0,0 0-1,0 0 1,0 0 0,0 0 0,0 0-1,0 0 1,0 0 0,0 0-1,-1 0 1,1 1 0,0-1-1,-1 1 1,1-1 0,-1 1-1,1-1 1,0 1 0,-1 0-1,1 0 1,-1 0 0,1-1-1,-1 1 1,-2 1 0,-1-1-29,-1 0-1,1 0 1,-1 1 0,1 0 0,-1 0-1,1 0 1,-8 4 0,2 1 12,0 0 0,1 1 0,0 0 0,1 1 0,0 0 0,0 1 1,1 0-1,0 0 0,0 0 0,1 1 0,-7 12 0,2-2 85,1 1 1,1-1-1,1 2 0,1-1 1,-6 25-1,13-42-74,0 0-1,0 1 1,0-1-1,0 1 0,1 0 1,-1-1-1,1 1 1,1 0-1,-1-1 1,0 1-1,1-1 1,0 1-1,0-1 1,1 1-1,-1-1 1,3 5-1,-2-6-9,1 0 1,-1-1-1,1 1 0,0-1 1,0 1-1,0-1 0,0 0 0,0 0 1,1 0-1,-1-1 0,0 1 1,1-1-1,-1 0 0,1 0 0,0 0 1,-1 0-1,1-1 0,0 1 1,-1-1-1,6 0 0,21 1-497,61-4-1,-76 1-769,0 0 0,-1-1 0,21-7 0,13-11-6421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7976,'0'0'14253,"85"0"-13644,-39 0-385,3 0-192,-2-2-545,-9-2-1312,-8 1-353,-12 2-705,-12 0-1762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7687,'0'0'13709,"68"4"-12876,-28-4-577,1 0-224,8-3-1409,-4-2-2114,-4-4-2659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9289,'0'0'7180,"10"2"-5963,2 0-953,1 1-1,-1 1 1,0 0-1,0 1 1,0 0-1,-1 1 1,1 1-1,10 7 1,-19-11-242,0-1 0,1 1 0,-1 1 0,0-1 1,-1 0-1,1 1 0,0 0 0,-1-1 0,0 1 1,0 0-1,0 0 0,-1 0 0,1 0 0,-1 1 1,0-1-1,0 0 0,0 0 0,-1 1 0,1-1 1,-1 1-1,0-1 0,-1 0 0,1 1 0,-1-1 1,1 0-1,-2 1 0,1-1 0,0 0 0,-4 8 1,-2 4-1,-1-1 0,-1 0 0,0-1 0,0 0 0,-2 0 0,-13 14 0,-83 75-242,57-57 13,-29 30-3871,57-59-2494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11050,'0'0'12914,"10"-5"-11836,9-7-854,0-1 0,-1-1 0,-1 0 0,0-1 0,26-32 0,76-102-7,-116 145-208,8-11 2,12-15 20,-1 0-1,-1-2 1,28-58-1,-69 147 58,-16 77 0,31-113 279,2 0 0,0 0 0,1 0-1,3 42 1,0-50-406,1 0-1,1-1 1,-1 1 0,10 23-1,-9-28-624,1-1 1,0 1-1,1-1 1,8 12-1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3812,'0'0'14883,"-10"-1"-14088,-1 1-639,0 1 0,1 0 0,-1 0 0,1 1 0,-1 0-1,1 1 1,0 0 0,0 1 0,0 0 0,0 0-1,1 1 1,0 1 0,0-1 0,0 1 0,-11 10-1,3 1-12,0 0 0,2 1 0,-1 0 0,2 1 0,1 1 0,-16 29 0,23-36-130,0-1 0,1 1 0,0 0 0,1 0 0,0 0 0,1 1 0,1 0 0,0-1 0,0 1 0,2 0 0,0 0 0,2 18 0,-1-28-13,-1 0 1,1 0 0,0-1-1,0 1 1,1-1 0,-1 1-1,1-1 1,0 1 0,0-1-1,0 0 1,0 0 0,0 0-1,1 0 1,0 0 0,-1-1-1,1 1 1,0-1 0,0 1-1,4 1 1,-1-1-37,0-1 1,0 1-1,0-1 1,1 0-1,-1-1 1,1 0-1,-1 0 1,1 0-1,-1-1 1,10 0-1,1-1-742,0-1 1,0-1-1,0 0 1,0-2-1,-1 1 1,1-2-1,24-12 0,9-12-5142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13357,'0'0'3165,"-3"13"-2028,-10 30-173,-25 59-1,17-50-34,-13 54-1,29-89-797,2 1 1,0-1 0,1 0-1,0 1 1,2 0 0,0-1-1,4 27 1,-4-39-147,1 0-1,1 0 1,-1 0 0,1-1-1,-1 1 1,2 0 0,-1-1 0,0 1-1,1-1 1,0 0 0,0 0-1,0 0 1,0 0 0,1 0-1,-1-1 1,1 0 0,0 0 0,0 0-1,1 0 1,-1 0 0,0-1-1,1 0 1,-1 0 0,9 3-1,-5-3-481,-1-1-1,1 0 0,-1 0 0,1 0 0,-1-1 0,1 0 1,-1 0-1,1-1 0,-1 0 0,0-1 0,1 1 0,-1-1 1,0-1-1,0 1 0,0-1 0,8-5 0,22-15-5016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 11627,'0'0'6540,"-4"9"-5126,1-2-1166,1 0 0,0-1 0,0 1 0,0 0 0,1 0 0,-1 13-1,2-18-224,0 0-1,0 0 0,1 0 0,-1 1 0,0-1 1,1 0-1,-1 0 0,1 0 0,0 0 0,0 0 0,0 0 1,0 0-1,0 0 0,0 0 0,0-1 0,1 1 1,-1 0-1,1-1 0,-1 1 0,1-1 0,0 1 0,-1-1 1,1 0-1,0 0 0,0 0 0,0 0 0,0 0 0,0 0 1,0 0-1,0-1 0,4 2 0,-1-1-131,0-1 0,0 1-1,0-1 1,0 0 0,0 0-1,0-1 1,0 1 0,0-1 0,-1 0-1,1 0 1,0-1 0,-1 1-1,1-1 1,0 0 0,-1 0-1,0-1 1,0 1 0,0-1 0,0 0-1,0 0 1,0-1 0,-1 1-1,6-7 1,-1 0-166,-1 0 0,0 0 0,-1 0 0,0-1 0,-1 0 0,0 0 0,0-1 0,4-17 0,-46 139 6101,28-89-5374,1 0-1,1 1 0,1-1 0,1 1 0,0 1 0,2-1 0,1 1 1,0 34-1,2-53-464,1-1 1,-1 0-1,1 0 1,0 1 0,0-1-1,0 0 1,0 0-1,0 0 1,1 0-1,0 0 1,-1 0-1,1-1 1,0 1 0,0 0-1,0-1 1,1 0-1,3 4 1,-5-5-455,1 0 1,0 0-1,0 0 1,0-1-1,-1 1 1,1 0-1,0-1 1,0 1-1,0-1 1,0 0-1,0 1 1,2-1-1,5 0-5709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14029,'0'0'694,"0"12"684,6 20 312,0 0 1,18 52-1,-3-12-350,-16-51-1244,-1 0 1,-1 1-1,-1-1 1,-1 1-1,-1 0 1,-1 0-1,0-1 0,-2 1 1,-1-1-1,0 0 1,-2 1-1,0-2 0,-1 1 1,-1-1-1,-21 36 1,-49 74-416,39-78-2918,14-25-2336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11819,'0'0'1319,"15"0"1142,36-2-493,0-1 1,71-16 0,114-34 809,-81 16-1757,545-90 82,-498 93-1106,-183 31 326,40-8-2578,-59 11 2172,0 0 1,0 0-1,0 0 1,0-1-1,0 1 1,0 0 0,0 0-1,0 0 1,0 0-1,0 0 1,0 0-1,0 0 1,0-1-1,0 1 1,0 0-1,0 0 1,0 0-1,0 0 1,0 0-1,0 0 1,0 0 0,0-1-1,0 1 1,0 0-1,0 0 1,0 0-1,0 0 1,0 0-1,0 0 1,0 0-1,1 0 1,-1 0-1,0 0 1,0-1-1,0 1 1,0 0-1,0 0 1,0 0 0,0 0-1,0 0 1,1 0-1,-1 0 1,0 0-1,-35-2-5647,-2 2-1343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11339,'0'0'2621,"0"9"-593,-1-4-1735,1 0 0,1 0 0,-1 0 0,1 0 0,0 0 0,0 0 0,0 0 0,1 0 0,-1 0 0,1-1 0,0 1 0,1-1 0,-1 1 0,1-1 0,0 0 0,0 0 0,0 0 0,1 0 0,-1-1 0,1 1 0,0-1 0,0 0 0,0 0 0,1 0 0,8 4 0,-5-4-217,1 0 0,0-1 0,-1 0 0,1 0 0,0-1 0,0 0-1,0-1 1,0 0 0,0 0 0,0-1 0,0 0 0,0 0 0,0-1 0,0 0-1,-1-1 1,1 0 0,-1 0 0,15-9 0,9-6-644,-1-2 0,-1-1 0,34-31 1,-48 39 19,-62 96 3078,33-60-1819,2 0-1,1 1 0,-9 29 1,15-41-613,1-1 1,1 0 0,0 1-1,1-1 1,0 1 0,0-1-1,1 1 1,1 0-1,2 17 1,-2-27-162,-1-1 1,1 0-1,0 1 0,-1-1 0,1 0 1,0 1-1,0-1 0,-1 0 0,1 0 1,0 0-1,0 0 0,1 1 0,-1-2 1,0 1-1,0 0 0,0 0 0,1 0 1,-1 0-1,0-1 0,1 1 0,1 0 1,20-1-6779,-13-5-2571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12492,'0'5'6945,"-1"6"-4501,-2 27-2395,-8 18 250,2 1 0,3 0 0,2 1 0,3 0 0,3-1 0,2 1 0,11 58 0,2-65-706,-13-42-4439,-34-52-2425,5 11 2552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11403,'0'10'1964,"0"8"-1018,0-1-1,1 0 1,1 0 0,0 0-1,2 0 1,0-1-1,11 31 1,-9-35-585,0 0 1,1-1-1,1 0 1,0 0-1,0-1 1,1 1-1,17 14 1,-22-22-294,-1 0 0,0-1 1,1 1-1,0-1 1,-1 0-1,1 0 0,0 0 1,0-1-1,0 1 0,1-1 1,-1 0-1,0 0 0,0-1 1,1 1-1,-1-1 0,0 0 1,1 0-1,-1 0 0,0-1 1,0 1-1,1-1 0,-1 0 1,0 0-1,0-1 0,0 1 1,0-1-1,0 0 0,4-3 1,5-4 142,-2 0 1,0 0-1,0-1 1,0-1-1,-1 0 1,-1 0 0,10-17-1,56-98-410,-46 73-1780,-19 32-2628,-3-1-3806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4228,'0'0'14414,"6"-11"-12759,-1 2-1264,0 0 0,0 0 0,1 1 0,1 0 0,10-12 0,-13 16-292,0 1 1,0-1 0,0 1-1,1 0 1,-1 1-1,1-1 1,0 1 0,0-1-1,0 1 1,0 1-1,0-1 1,0 1-1,1 0 1,-1 0 0,7 0-1,-11 1-98,0 0 0,0 1-1,1-1 1,-1 0 0,0 1-1,0-1 1,0 1 0,1-1-1,-1 1 1,0 0 0,0-1-1,0 1 1,0 0 0,0 0-1,0 0 1,0-1 0,-1 1-1,1 0 1,0 0 0,0 1-1,-1-1 1,1 0 0,-1 0 0,1 0-1,-1 0 1,1 0 0,-1 1-1,0-1 1,1 0 0,-1 0-1,0 1 1,0-1 0,0 2-1,1 52 82,-2-40-32,0 34 94,-1-30-134,2 1-1,0-1 0,5 31 1,-5-49-8,0 0 0,1 0 0,-1 0 0,1 0 0,-1 0 0,0 0 0,1 0 0,0 0 0,-1 0 0,1 0 0,-1 0 0,1-1 0,0 1 0,0 0 0,0 0 0,-1-1 0,1 1 0,0-1 0,0 1 0,0-1 0,0 1 0,0-1 0,0 1 0,0-1 0,0 0 0,0 1 0,0-1 0,0 0 0,0 0 0,0 0 0,0 0 0,1 0 0,-1 0 0,0 0 0,0 0 0,0-1 0,0 1 0,0 0 0,0-1 0,0 1 0,0 0 0,0-1 0,0 1 0,1-2 0,3 0 168,1-1 0,-1 0 0,0 0 1,0 0-1,0-1 0,8-7 0,7-11 474,-1-1 1,28-45-1,-41 58-541,0 0 0,-1 0 0,0-1 0,0 0 0,-1 0 0,-1 0 0,0-1 0,-1 1 0,3-22 0,-7 70-403,0-16 234,1 0 0,0 0 0,5 29 0,-4-47 71,0 0-1,1 1 1,-1-1-1,1 0 1,0 0-1,0 0 1,0 1-1,0-1 1,1 0-1,-1-1 1,1 1-1,0 0 1,0 0-1,0-1 1,0 1-1,0-1 1,0 1-1,1-1 0,-1 0 1,1 0-1,0 0 1,0 0-1,-1-1 1,1 1-1,0-1 1,0 0-1,7 2 1,-7-3 74,0 0 0,0 0 0,0 0 0,0-1 0,0 1 0,0-1 0,-1 0 0,1 0 0,0 0 0,0 0 0,0-1 0,-1 1-1,1-1 1,-1 1 0,1-1 0,-1 0 0,0 0 0,0 0 0,1 0 0,-2 0 0,1-1 0,0 1 0,0-1 0,-1 1 0,1-1 0,-1 0 0,0 1 0,2-7 0,3-4 341,-1-1-1,0 0 1,-2 0-1,5-23 1,-5-55-420,-3 65 0,-3 18-44,-2 19-91,-3 19-412,7-23-111,1 0 0,-1 0-1,1 1 1,1-1 0,-1 0 0,3 11 0,-3-16 428,1-1 0,-1 1 1,0-1-1,0 1 1,1 0-1,-1-1 1,0 1-1,0 0 0,1-1 1,-1 1-1,1-1 1,-1 1-1,1-1 0,-1 1 1,1-1-1,-1 1 1,1-1-1,-1 0 1,1 1-1,-1-1 0,1 0 1,0 1-1,-1-1 1,1 0-1,0 0 1,0 1-1,1-2-241,-1 1-1,1 0 1,-1-1 0,1 1 0,0-1-1,-1 0 1,0 0 0,1 1-1,-1-1 1,1 0 0,-1 0 0,0 0-1,0 0 1,1-1 0,-1 1-1,1-2 1,17-18-6346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14221,'0'0'8617,"-17"63"-7689,10-26 322,2 4-257,-1-1-257,6-5-415,0-6-289,4-8-385,9-14-832,3-7-833,0-5 161,-2-21-450,-3-8-1793,4-10-1953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11627,'0'0'12759,"-1"8"-11905,-6 37-737,1 0 1,3 1-1,1 0 1,3-1-1,1 1 1,12 60-1,-7-68-513,-1-10 111,-4-63-75,-4-14 125,0 32-95,1-1 1,1 1-1,4-30 1,-4 46 314,1 0 0,-1 0 1,0 0-1,1 1 1,-1-1-1,1 0 0,0 0 1,-1 1-1,1-1 1,-1 0-1,1 1 1,0-1-1,-1 1 0,1-1 1,0 1-1,0-1 1,0 1-1,-1 0 0,1-1 1,0 1-1,0 0 1,0 0-1,0-1 0,1 1 1,30-3-110,-6 0 196,-15-1-22,0-1-1,0 0 1,0-1-1,-1 0 0,0-1 1,0 0-1,0 0 1,-1-1-1,0 0 1,-1-1-1,0 0 1,0 0-1,11-19 1,-11 16 84,0-1 0,-1 0 0,-1-1 0,0 1 0,-1-1 0,0 0 0,-1 0 0,-1-1 0,0 1 0,1-28 1,-4 39-117,0 0 0,0 1 1,0-1-1,0 1 0,0-1 1,-1 0-1,0 1 1,1-1-1,-1 1 0,0-1 1,0 1-1,0-1 1,0 1-1,-1 0 0,1 0 1,-1 0-1,1-1 0,-1 1 1,0 1-1,0-1 1,0 0-1,-3-2 0,3 3-27,0 1-1,1-1 0,-1 1 0,0 0 0,0 0 0,0-1 0,0 1 1,0 0-1,0 1 0,0-1 0,0 0 0,0 1 0,0-1 0,0 1 1,0-1-1,0 1 0,0 0 0,0 0 0,1 0 0,-1 0 0,0 0 1,1 0-1,-1 0 0,1 1 0,-1-1 0,1 0 0,0 1 1,-1 0-1,1-1 0,-2 4 0,-13 17 88,1 1 0,0 1 0,2 0-1,1 1 1,0 0 0,2 1 0,1 0 0,2 1 0,0-1-1,2 2 1,-4 46 0,9-71-71,-1-1 0,1 1-1,0 0 1,1-1 0,-1 1-1,0 0 1,1-1 0,0 1-1,-1-1 1,1 1 0,0-1-1,0 1 1,0-1 0,1 0-1,-1 0 1,1 1 0,-1-1-1,1 0 1,0 0 0,-1 0-1,1 0 1,3 1 0,-2-1 19,0-1 0,0 1 0,1-1 0,-1 0 0,1 0 0,0 0 1,-1-1-1,1 1 0,-1-1 0,1 0 0,0 0 0,-1 0 0,1-1 0,0 1 0,5-2 0,3-2 71,-1 0 0,0 0 0,-1-1 0,1 0 0,-1-1 0,0 0 0,17-14 0,-18 13-232,0 0 0,0 1 0,1 0 0,0 0 0,1 1 0,-1 0 0,22-6 0,-31 11 117,-1 0-1,1 0 1,0 0 0,0 0-1,0 0 1,0 0 0,0 0-1,0 0 1,-1 0 0,1 0-1,0 1 1,0-1 0,0 0-1,0 0 1,0 1 0,-1-1-1,1 1 1,0-1 0,0 1-1,-1-1 1,1 1 0,0-1-1,-1 1 1,1-1 0,0 1-1,-1 0 1,1 0-1,-1-1 1,1 1 0,0 1-1,0 2 13,0-1 0,0 1 0,0-1-1,0 1 1,0 0 0,-1 0-1,1 7 1,-2 4 61,0-1 0,-5 30 0,4-37-118,0 0-1,0-1 1,0 1-1,0-1 0,-1 0 1,-5 9-1,-12 3-2534,-9-10-3519,0-8-588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17969,'0'0'1762,"79"31"-2083,-37-14-2657,4 3-3364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10410,'0'0'5675,"-4"11"-3332,0 1-1956,0 0-1,1 0 1,1 0-1,0 0 1,-1 25-1,3-34-341,0 0 0,0-1 0,1 1 0,-1 0-1,1 0 1,-1-1 0,1 1 0,0 0-1,0-1 1,0 1 0,1-1 0,-1 1 0,0-1-1,1 0 1,3 5 0,-2-6-39,-1 1 1,0-1-1,1 0 1,-1 0-1,1 0 1,-1 0-1,1 0 0,0 0 1,-1 0-1,1-1 1,0 0-1,-1 1 1,1-1-1,0 0 0,0 0 1,-1-1-1,1 1 1,0 0-1,0-1 1,2-1-1,-1 1 116,1-1-1,-2 0 1,1 0-1,0 0 1,0 0-1,-1-1 1,1 0-1,-1 0 1,0 0-1,0 0 1,0 0-1,0 0 1,0-1-1,2-3 1,-2 2 193,0 1 1,1-1 0,0 1 0,0 0 0,0 0 0,0 1 0,1-1 0,4-2 0,-8 6-293,-1 0 0,0-1 0,1 1 1,-1 0-1,1 0 0,0 0 0,-1-1 0,1 1 0,-1 0 1,1 0-1,-1 0 0,1 0 0,-1 0 0,1 0 0,-1 0 1,1 0-1,-1 0 0,1 1 0,-1-1 0,1 0 1,-1 0-1,1 0 0,-1 1 0,1-1 0,-1 0 0,1 0 1,-1 1-1,1-1 0,-1 0 0,1 1 0,-1-1 0,1 1 1,10 20 550,-11-20-558,0 1-1,1 0 0,-1 0 0,1 0 0,0-1 0,0 1 0,0 0 1,0-1-1,0 1 0,0-1 0,0 1 0,0-1 0,0 1 0,1-1 1,-1 0-1,1 0 0,-1 0 0,1 0 0,-1 0 0,1 0 0,-1 0 1,1 0-1,3 1 0,0-3 55,1 0 1,-1 0-1,0 0 1,0-1-1,0 1 1,0-1-1,-1-1 1,1 1-1,0 0 1,-1-1-1,0 0 1,1 0-1,-1-1 1,-1 1-1,5-5 1,-4 4-115,1-1 0,-1 2 0,1-1 0,0 0 0,0 1 0,0 0 0,0 0 0,0 0 0,1 1 0,-1 0 0,1 0 0,0 0 0,6 0 0,-10 2 19,-1 0 1,0 1-1,1-1 0,-1 1 0,0-1 0,0 1 0,0-1 1,1 1-1,-1 0 0,0-1 0,0 1 0,0 0 1,0 0-1,0 0 0,0 0 0,-1 0 0,1 0 0,0 0 1,0 0-1,-1 0 0,1 1 0,0-1 0,-1 0 0,0 0 1,1 1-1,-1-1 0,0 0 0,1 0 0,-1 1 0,0-1 1,0 0-1,0 1 0,0 1 0,1 59-19,-2-46-93,-1 10-581,-3-13-1231,-2-11-3610,1-7-249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16432,'0'0'3939,"43"49"-15438</inkml:trace>
  <inkml:trace contextRef="#ctx0" brushRef="#br0" timeOffset="1">330 158 4773,'0'0'13628,"-8"-1"-10062,3 1-3320,-1 1-1,1-1 0,0 1 0,0 0 0,-1 0 0,1 1 0,0-1 0,0 1 0,0 0 0,0 1 0,1-1 0,-1 1 0,1 0 1,-1 0-1,1 0 0,0 1 0,0 0 0,0-1 0,1 1 0,-1 0 0,-3 6 0,3-4-139,1 0 1,0 0-1,-1 0 0,2 0 0,-1 1 1,1-1-1,0 1 0,0 0 0,-1 10 0,3-15-101,0-1-1,0 1 1,0 0-1,0 0 0,0 0 1,1 0-1,-1-1 1,1 1-1,-1 0 1,1 0-1,-1-1 0,1 1 1,0 0-1,0-1 1,0 1-1,0 0 0,0-1 1,0 0-1,0 1 1,1-1-1,-1 0 0,0 1 1,1-1-1,-1 0 1,1 0-1,0 0 0,-1 0 1,1 0-1,0-1 1,-1 1-1,1 0 0,0-1 1,0 0-1,-1 1 1,1-1-1,0 0 0,0 0 1,0 0-1,3 0 1,6 1-263,0-1 1,0 0-1,1-1 1,-1 0-1,0 0 1,15-5-1,-18 3-1005,-1 0 0,-1 0 0,1 0-1,0-1 1,-1 0 0,11-8 0,5-7-6440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47 10922,'0'0'16571,"-1"10"-15851,-4 109 313,4-60-775,2-44 8,-1-15-257,0 0 0,0 0 0,0 0 0,0 0 0,0 0 0,0 0 0,0 0 0,0 0 1,1 0-1,-1 0 0,0 0 0,0-1 0,0 1 0,0 0 0,0 0 0,0 0 0,0 0 0,0 0 0,0 0 0,0 0 0,0 0 0,0 0 0,0 0 0,0 0 0,0 0 0,1 0 0,-1 0 0,0 0 1,0 0-1,0 0 0,0 0 0,0 0 0,0 0 0,0 0 0,0 0 0,0 0 0,0 0 0,0 0 0,0 0 0,0 1 0,0-1 0,0 0 0,1 0 0,-1 0 0,0 0 0,0 0 0,0 0 1,6-15 36,-1 0 0,-1 0 0,0-1 1,0 1-1,1-29 0,-2 44-96,0 0 1,0 0-1,0 1 0,-1 0 1,1-1-1,0 1 0,0 0 1,0 0-1,4 3 0,-5-3 24,3 1-3,-1 0 1,1-1-1,0 0 0,-1 0 0,1 0 1,0 0-1,0-1 0,0 1 0,-1-1 1,1 0-1,0-1 0,0 1 0,0-1 1,-1 0-1,1 0 0,0-1 0,-1 1 1,1-1-1,4-3 0,-6 3 50,0-1 0,1 1 0,-1-1-1,0 0 1,0 0 0,-1 0 0,1-1 0,-1 1-1,1-1 1,-1 1 0,0-1 0,-1 0 0,1 0 0,-1 1-1,1-1 1,-1-1 0,0 1 0,0 0 0,-1 0-1,0 0 1,1 0 0,-1-5 0,0 8-21,0 1 1,0 0 0,0 0-1,0 0 1,0 0-1,0-1 1,0 1-1,0 0 1,0 0-1,0 0 1,0 0-1,-1-1 1,1 1-1,0 0 1,0 0-1,0 0 1,0 0-1,0 0 1,0-1 0,0 1-1,0 0 1,0 0-1,0 0 1,-1 0-1,1 0 1,0-1-1,0 1 1,0 0-1,0 0 1,0 0-1,-1 0 1,1 0-1,0 0 1,0 0-1,0 0 1,0 0 0,-1 0-1,1 0 1,0 0-1,0 0 1,0 0-1,0 0 1,-1 0-1,1 0 1,0 0-1,0 0 1,0 0-1,0 0 1,-1 0-1,1 0 1,-12 7-4,-9 13-21,11-8 45,2 1 0,-1 0 0,-6 15 0,13-24-17,0 1 1,0-1-1,0 1 0,1 0 0,0 0 1,-1-1-1,2 1 0,-1 0 1,0 0-1,1 0 0,0 0 0,0 0 1,2 9-1,-1-13-22,0 0 1,0 0-1,0 0 0,0 0 0,0 0 0,0 0 1,0 0-1,0-1 0,0 1 0,0 0 1,1-1-1,-1 1 0,0-1 0,0 1 0,1-1 1,-1 1-1,0-1 0,1 0 0,-1 0 1,1 0-1,-1 0 0,0 0 0,1 0 1,-1 0-1,1 0 0,-1 0 0,2-1 0,42-10-1769,-30 3 357,-1 0 0,0-1-1,-1 0 1,0-1 0,-1 0-1,0-1 1,0-1 0,11-15-1,-3-2 1390,-6-1 3330,-14 30-3163,0 0-1,1 0 1,-1 0-1,0 0 1,0 0-1,0-1 1,0 1-1,0 0 1,0 0-1,0 0 1,0 0-1,0 0 1,0 0 0,0-1-1,1 1 1,-1 0-1,0 0 1,0 0-1,0 0 1,0 0-1,0-1 1,0 1-1,0 0 1,0 0-1,0 0 1,0 0-1,-1-1 1,1 1-1,0 0 1,0 0-1,0 0 1,0 0 0,0 0-1,0 0 1,0-1-1,0 1 1,0 0-1,0 0 1,0 0-1,-1 0 1,1 0-1,0 0 1,0 0-1,0 0 1,0-1-1,0 1 1,0 0-1,-1 0 1,1 0-1,0 0 1,0 0 0,0 0-1,0 0 1,0 0-1,-1 0 1,1 0-1,0 0 1,0 0-1,0 0 1,0 0-1,0 0 1,-1 0-1,1 0 1,0 0-1,0 0 1,-15 8 1701,-14 16-1326,26-20-363,-1 0 1,2 0 0,-1 0-1,0 0 1,1 0-1,0 0 1,0 1 0,0-1-1,-2 10 1,4-13-141,0 0 0,0-1-1,0 1 1,0 0 0,0 0 0,0 0 0,0 0 0,0 0 0,0-1 0,0 1 0,1 0 0,-1 0 0,0 0 0,1-1-1,-1 1 1,0 0 0,1 0 0,-1-1 0,1 1 0,-1 0 0,1-1 0,1 2 0,-1-1-7,1 0 0,0 0 0,0-1 1,0 1-1,0 0 0,0-1 0,-1 1 1,1-1-1,0 0 0,0 0 0,0 0 1,0 0-1,0 0 0,3 0 0,0-2-8,-1 1 0,1-1 1,0 0-1,-1 0 0,1-1 0,-1 1 0,0-1 0,0 0 0,0 0 0,0 0 0,0-1 0,-1 1 1,1-1-1,-1 0 0,0 0 0,3-5 0,15-15-32,-28 58-341,4-26 383,-12 41-277,14-46 223,0 1 0,1-1 0,-1 0 0,1 0 0,0 1 0,0-1 0,0 0 0,1 0 0,-1 1 0,1-1 0,-1 0 1,3 6-1,-2-8-79,0 0 0,0 0 0,0 0 0,0 0 0,0 0 0,0 0 0,0 0 0,0-1 0,1 1 0,-1 0 0,0-1 0,0 1 0,1-1 0,-1 1 0,0-1 0,1 0 0,-1 1 0,1-1 1,-1 0-1,0 0 0,1 0 0,-1 0 0,1 0 0,-1 0 0,0-1 0,1 1 0,-1 0 0,0-1 0,1 1 0,-1-1 0,0 1 0,0-1 0,1 0 0,-1 1 0,2-3 0,4-1-617,1 0 0,-1-1 0,-1 0-1,11-9 1,-3-1-118,0-1 0,21-32-1,-26 34 1608,-1 0-1,0-1 0,11-31 0,-19 45-574,1 0 1,-1 1-1,0-1 0,1 1 0,-1-1 1,0 1-1,0-1 0,0 0 0,1 1 0,-1-1 1,0 1-1,0-1 0,0 0 0,0 1 1,0-1-1,0 0 0,0 1 0,0-1 1,-1 1-1,1-1 0,0 0 0,0 1 0,0-1 1,-1 1-1,1-1 0,0 1 0,-1-1 1,1 0-1,0 1 0,-1 0 0,1-1 1,-1 0-1,-19 5 1340,-20 25-287,36-26-1154,2 1-1,-1-1 1,0 1 0,1-1 0,0 1 0,-1 0 0,1 0 0,1 0 0,-1 0-1,1 0 1,-1 0 0,0 5 0,3-7-98,-1-1 1,0 1-1,1 0 0,-1 0 1,1-1-1,0 1 0,0 0 1,-1-1-1,1 1 0,0-1 1,0 1-1,0-1 1,1 1-1,-1-1 0,0 0 1,1 0-1,-1 1 0,0-1 1,1 0-1,-1 0 0,1 0 1,0-1-1,-1 1 0,1 0 1,0-1-1,-1 1 0,1-1 1,0 1-1,3-1 0,24 8-1520,-21-7 1255,-1 0 1,0 1 0,0 0-1,0 0 1,0 1 0,0 0-1,-1 0 1,1 0 0,-1 1-1,8 6 1,-13-9 400,0-1 0,-1 1 1,1 0-1,-1-1 0,1 1 0,-1 0 1,1 0-1,-1-1 0,0 1 0,1 0 1,-1 0-1,0 0 0,0-1 0,1 1 1,-1 0-1,0 0 0,0 0 0,0 0 1,0 0-1,0 0 0,0-1 0,0 1 1,0 0-1,-1 0 0,1 0 0,0 0 1,0-1-1,-1 2 0,-21 20 957,15-18-1084,0 0 1,-1-1-1,1 1 0,-1-2 0,-13 5 0,-3-7-2955,11-9-4546,7-7-4061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69 18449,'20'-8'5214,"7"-5"-1593,-25 12-3581,-1 0 0,1 0 0,-1 0 0,1 0 0,-1 0 0,0 0 0,0 0 0,0-1 0,1 1 0,-1 0 1,0-1-1,-1 1 0,1-1 0,0 1 0,0-1 0,-1 1 0,1-1 0,0 0 0,-1 1 0,0-1 0,1 0 0,-1 0 0,0-1 0,-1 2-29,1 0 0,-1 0 0,0 0 0,0 0 0,1 0 0,-1 1 0,0-1-1,0 0 1,0 1 0,0-1 0,0 0 0,0 1 0,0-1 0,0 1 0,0 0-1,0-1 1,0 1 0,0 0 0,0 0 0,0-1 0,-1 1 0,1 0 0,0 0-1,0 0 1,-2 1 0,-33-1 42,36 0-52,-6 1 12,0 0 1,0 1-1,1-1 1,-1 1 0,1 1-1,0-1 1,-1 1-1,1 0 1,0 0 0,1 0-1,-1 1 1,0 0-1,1 0 1,0 0 0,0 0-1,-5 8 1,6-8 25,0-1-1,1 0 1,-1 1 0,1 0 0,0 0 0,0-1 0,0 1 0,1 1 0,-1-1-1,1 0 1,0 0 0,0 0 0,1 1 0,-1-1 0,1 0 0,0 1-1,0-1 1,0 0 0,1 1 0,-1-1 0,1 0 0,0 0 0,3 6-1,-2-7-33,0 0 0,1-1-1,0 1 1,-1-1-1,1 1 1,0-1-1,0 0 1,0 0-1,1-1 1,-1 1-1,0-1 1,1 1 0,-1-1-1,1 0 1,-1 0-1,1-1 1,-1 1-1,1-1 1,5 1-1,3-1-1101,1 1-1,-1-1 1,0-1-1,23-4 0,8-10-6883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115 319 17905,'0'0'7789,"-10"-3"-7133,7 3-640,1-1-14,-1-1 1,1 1-1,-1 1 0,1-1 0,-1 0 0,1 1 1,-1-1-1,0 1 0,1 0 0,-1 0 0,0 0 1,1 0-1,-1 0 0,0 1 0,1-1 0,-1 1 1,1 0-1,-1-1 0,1 1 0,-1 1 0,1-1 1,-1 0-1,1 0 0,0 1 0,0-1 0,0 1 1,0 0-1,0 0 0,0 0 0,0 0 0,1 0 1,-1 0-1,-2 4 0,1-1 12,0 0 0,1 1 0,0-1 0,0 0-1,0 1 1,0-1 0,1 1 0,0 0 0,0-1 0,1 1 0,0 0 0,-1 0-1,2-1 1,1 11 0,-2-15 2,0 0 0,1 0 0,0 1 0,-1-1 0,1 0 0,0 0 0,-1 0 0,1 0-1,0 0 1,0-1 0,0 1 0,0 0 0,0 0 0,0 0 0,0-1 0,0 1 0,0-1 0,0 1 0,0 0-1,0-1 1,1 0 0,-1 1 0,0-1 0,0 0 0,1 0 0,-1 0 0,0 0 0,0 0 0,1 0 0,-1 0-1,0 0 1,0 0 0,0 0 0,1-1 0,-1 1 0,0 0 0,0-1 0,0 1 0,0-1 0,2 0 0,2-1 168,1 0 0,-1-1 0,0 1 0,0-1 0,0 0 0,0-1 0,6-5 0,-3 1-179,-1-1 0,0-1 0,0 1 0,-1-1 0,0 0-1,-1-1 1,0 0 0,-1 1 0,0-1 0,0-1 0,-2 1 0,3-18 0,-5 42-134,0-7 85,0 0 0,0 0 0,0 0 0,1 0 0,-1 0 0,1 0 0,4 10 0,-5-15 46,1 0 0,-1 0 0,1 0-1,-1-1 1,1 1 0,0 0 0,-1 0-1,1-1 1,0 1 0,-1 0 0,1-1 0,0 1-1,0-1 1,0 1 0,0-1 0,0 1-1,-1-1 1,1 0 0,0 1 0,0-1-1,2 1 1,0-1 18,-1-1-1,1 1 1,0 0-1,-1-1 0,1 1 1,0-1-1,-1 0 1,1 1-1,0-2 1,-1 1-1,5-2 1,4-4 149,0-1 0,0 0 1,-1-1-1,0 0 1,0 0-1,-1-1 0,10-14 1,2-4 148,27-51 0,-45 74-263,5-9-15,0 0 1,-1 0-1,0-1 1,-1 0-1,-1 0 1,0-1-1,5-29 1,-22 80-922,3-16 865,-10 41 39,-16 76 0,30-108 39,1 0 0,1-1-1,2 1 1,0 0 0,5 36 0,-2-54-70,0 0 0,1-1 0,0 0 0,0 1 1,1-1-1,0 0 0,1 0 0,7 10 1,52 61-1064,-43-55 316,-19-23 706,0 0 0,-1 0 0,1 0 0,-1 0-1,1 1 1,-1-1 0,0 0 0,0 1 0,0-1-1,1 5 1,-2-6 46,0-1-1,0 1 0,0 0 1,0 0-1,0-1 0,0 1 1,0 0-1,0 0 1,0-1-1,-1 1 0,1 0 1,0 0-1,0-1 0,-1 1 1,1 0-1,0-1 0,-1 1 1,1 0-1,-1-1 0,1 1 1,-1 0-1,1-1 1,-2 2-1,0-2 22,0 1-1,-1 0 1,1 0 0,0-1-1,0 1 1,-1-1-1,1 0 1,-1 0 0,1 0-1,0 0 1,-1 0 0,1 0-1,0-1 1,-1 1 0,1-1-1,0 1 1,0-1 0,-1 0-1,1 0 1,0 0 0,-3-2-1,-11-7 7,1 0-1,1-1 0,0-1 1,1 0-1,0-1 1,0 0-1,2-1 0,-1 0 1,2-1-1,0 0 1,1-1-1,-10-23 0,17 37-7,1-1-1,0 0 0,0 0 0,1 1 0,-1-1 1,1 0-1,-1 0 0,1 0 0,0 0 0,0 1 1,0-1-1,0 0 0,0 0 0,1 0 0,-1 0 1,1 1-1,0-1 0,0 0 0,0 0 0,0 1 0,1-1 1,-1 1-1,1-1 0,-1 1 0,1 0 0,2-3 1,3-1-11,1 1 0,-1 0 1,1 0-1,0 1 1,1 0-1,-1 1 1,10-4-1,54-17-914,11-4-4033,-34 7-1789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13901,'0'-12'9252,"9"26"-5098,1 3-4257,9 10 212,-7-8 106,2 0 1,0-1-1,26 26 1,-36-40-380,-1-1 0,1 0 1,0 0-1,0 0 0,0 0 0,1-1 0,-1 1 0,1-1 1,-1 0-1,1-1 0,0 1 0,-1-1 0,1 0 0,0 0 1,0 0-1,0-1 0,0 0 0,0 0 0,0 0 1,0 0-1,0-1 0,6-1 0,-7 0-203,0 1 0,-1-1 0,0 0 0,1 0 0,-1 0 0,0 0 0,0-1 0,0 1 0,-1-1 0,1 0 0,-1 0 0,1 0-1,-1 0 1,3-4 0,21-50-7526,-15 22 1722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8520,'0'0'11627,"-11"61"-10089,2-20 95,-5 13-384,1 3-192,0 3-224,-1 0 192,3-3-513,2-1-383,-2-9-65,6-4-192,0-8-833,1-7-929,4-6-1473,-2-5-2595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7655,'0'0'17265,"6"61"-16977,-1-26-128,4 3-160,2 3 32,5 0-512,2-2-1314,-4-5-1569,-5-7-2243,-3-7-2882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11050,'0'0'7528,"77"-10"-5767,-32-4-127,6-4-321,3-2-224,2 0-544,-6-3-385,-5 1-705,-11 0-1889,-14 4-865,-9-3-3812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11819,'0'0'9641,"11"-51"-8103,16 36-33,3-2-384,14 3-480,2 2-449,7 3-224,6 2-865,0 4-1537,-3 2-2211,-3 1-4707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7527,'0'0'16512,"10"-6"-15023,6-6-1282,0-1 0,-1-1 0,0-1 0,-1 0 1,-1 0-1,0-1 0,-1-1 0,11-22 0,10-19-221,33-83 1,-58 124-273,-7 30-199,-2-1 401,-4 130-135,1-74-571,3 1 0,9 74 0,6-91-2050,5-14-2706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18033,'0'0'4164,"70"0"-2210,-25-4-737,7-6-672,4-1-449,0 1-64,-4 1-865,-10 0-1249,-14 5-609,-13 1-1120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17104,'0'0'3780,"77"-4"-2115,-32-4-448,5 0-736,-3 2-673,2-3-2403,-13 0-3010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12460,'0'0'12908,"9"9"-13068,103 88-1185,-108-93 1377,0-1 0,0 1 1,0 0-1,-1 1 1,1-1-1,-1 1 0,0 0 1,-1-1-1,1 1 1,-1 0-1,0 1 0,0-1 1,0 0-1,-1 0 1,0 1-1,0-1 0,0 1 1,-1-1-1,0 1 1,0-1-1,0 1 0,-1-1 1,0 1-1,0-1 1,0 1-1,-1-1 0,1 0 1,-4 6-1,4-6 13,-1-1 0,0 1 0,-1-1 0,1 0 0,-1 1 0,0-1 1,0 0-1,0-1 0,0 1 0,-1 0 0,1-1 0,-1 0 0,0 0 0,0 0 0,0 0 0,0-1 0,-1 0 0,1 1 0,-1-2 0,0 1 0,1 0 0,-1-1 0,0 0 0,0 0 0,0 0 0,0-1 0,0 0 0,1 0 0,-1 0 0,0 0 0,-9-3 0,11 2-269,0-1-1,0 1 0,0-1 1,0 0-1,0 0 0,1 0 1,-1 0-1,1-1 0,-1 1 1,1-1-1,0 1 0,0-1 1,0 0-1,0 0 0,0 0 1,1 0-1,-1 0 0,1 0 1,0-1-1,0 1 0,0 0 1,0-6-1,-7-30-6053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16848,'0'0'6150,"67"-30"-4933,-33 22-641,5 3-511,6 0-738,2 1-2754,-2-1-3588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17264,'0'0'2098,"-11"6"-662,-3 2-1128,1 0-1,0 1 1,1 1-1,-14 13 1,20-18-247,1 1 0,0 0 0,0 0 0,1 0 1,0 1-1,0-1 0,0 1 0,1 0 0,0 1 1,0-1-1,0 0 0,-1 12 0,3-15-61,0 0 0,1-1 0,-1 1-1,1 0 1,0 0 0,0 0 0,0 0 0,1 0 0,-1-1-1,1 1 1,0 0 0,0 0 0,0-1 0,1 1-1,-1-1 1,1 1 0,0-1 0,0 1 0,0-1 0,3 3-1,-2-4 42,0 1-1,1-1 0,-1 0 0,1 0 0,-1 0 0,1-1 0,0 1 0,0-1 0,0 0 0,0 0 0,0 0 1,0 0-1,0-1 0,0 0 0,0 0 0,0 0 0,0 0 0,8-2 0,-6 1 99,0-1 0,0 0 0,0 0 0,1 0 0,-2-1 0,1 0 0,0 0 0,-1 0 0,1-1 0,-1 0 0,0 0 0,0 0 0,0-1 0,-1 1 0,0-1 0,0 0-1,0-1 1,0 1 0,-1-1 0,0 1 0,0-1 0,0 0 0,-1 0 0,0 0 0,0 0 0,-1-1 0,1 1 0,-2 0 0,1-1 0,0 1 0,-1-1 0,0 1 0,-2-10 0,0 12-128,0 1 0,0 0 0,-1 0 0,1 0 0,-1 0 0,1 1 0,-1-1 0,0 1 0,0-1 0,0 1 1,0 0-1,-1 0 0,1 1 0,-1-1 0,1 1 0,-1-1 0,1 1 0,-1 0 0,0 0 0,1 1 0,-1-1 0,0 1 0,0 0 0,-7 0 0,8 0-219,-1 0 0,0 1-1,1-1 1,-1 1-1,1-1 1,-1 1 0,1 0-1,-1 0 1,1 1-1,-1-1 1,-5 4-1,8-4-119,-1 0-1,1 0 0,0 0 1,0 0-1,0 1 0,0-1 1,0 0-1,0 1 0,0-1 1,0 0-1,0 1 0,1-1 1,-1 1-1,1-1 0,-1 1 1,1 0-1,-1-1 0,1 1 1,0 0-1,0-1 0,0 1 1,0 0-1,0-1 0,0 1 1,0-1-1,1 3 0,3 3-5500,8-2-1309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17104,'0'0'5589,"-11"-6"-4072,7 3-1421,-3-2 39,0 1 0,0 0 0,-1 0 0,0 1 0,-8-3 0,13 5-124,0 0-1,0 0 1,0 1-1,0-1 0,0 1 1,0 0-1,0 0 1,0 0-1,0 1 1,0-1-1,0 0 1,0 1-1,0 0 1,0 0-1,0 0 1,0 0-1,1 0 1,-1 1-1,0-1 1,1 1-1,-1 0 1,-1 2-1,-2 1-15,0 0 0,1 1-1,0 0 1,0 0 0,1 0-1,0 1 1,0-1 0,0 1-1,1 0 1,0 0 0,0 1-1,1-1 1,0 0 0,0 1-1,1 0 1,0-1 0,0 1-1,1 0 1,0-1 0,0 1-1,3 14 1,-2-18 57,1-1 0,0 0 0,0 0 0,0 0 0,0 0 0,1 0 0,-1-1 0,1 1 1,0-1-1,0 1 0,-1-1 0,1 0 0,1 0 0,-1 0 0,0-1 0,0 1 0,1-1 0,-1 0 0,1 0 0,-1 0 0,1 0 1,-1 0-1,1-1 0,5 0 0,-1 1 59,1 0 1,0-1 0,-1 0-1,1-1 1,-1 1 0,1-2-1,-1 1 1,1-1 0,12-5-1,-16 4-19,0 0 1,1-1-1,-1 1 0,-1-1 0,1 0 0,-1 0 0,1 0 1,-1-1-1,-1 0 0,1 1 0,0-1 0,-1-1 1,0 1-1,-1 0 0,1-1 0,1-6 0,-3 10-109,0-1 0,0 1 0,-1-1 0,1 0 0,-1 1 0,1-1 0,-1 0-1,0 1 1,0-1 0,-1 0 0,1 1 0,0-1 0,-1 0 0,0 1 0,0-1 0,1 1-1,-1-1 1,-1 1 0,1-1 0,0 1 0,-1 0 0,1 0 0,-1-1 0,1 1 0,-1 0 0,0 0-1,0 1 1,0-1 0,0 0 0,-1 1 0,1-1 0,0 1 0,-1 0 0,1-1 0,0 1-1,-6-1 1,-2-1-1263,0 1 0,0 0-1,0 1 1,0 0 0,-18 0-1,6 1-5343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39 122 14638,'0'0'7538,"0"10"-7069,0 35 32,11 79 0,-9-108-476,1-1 1,1 0-1,0 0 0,1 0 0,0-1 1,2 1-1,-1-1 0,2-1 1,13 20-1,-29-69-2198,-4 13 1484,0 1-1,-2 0 1,-1 1-1,0 1 1,-23-23-1,41 45 845,1 0-1,-1 0 1,1 0 0,0 0 0,-1-1-1,1 0 1,0 0 0,0 0 0,0 0-1,0 0 1,6-1 0,50 2 729,-60-2-881,10 0 7,0 0 1,-1-1-1,1-1 1,-1 0 0,1 0-1,-1-1 1,1 0-1,-1 0 1,0-1-1,-1-1 1,1 1-1,-1-1 1,0-1-1,0 1 1,0-2-1,-1 1 1,0-1-1,0 0 1,-1 0-1,1-1 1,-2 1-1,1-2 1,-1 1-1,0 0 1,-1-1 0,0 0-1,-1 0 1,1 0-1,-2-1 1,1 1-1,-1-1 1,-1 1-1,0-1 1,0-12-1,-1 15-63,0 0 105,0 0 1,0 1-1,0-1 1,-1 0-1,-2-7 1,3 13-42,-1 0 0,1 0-1,0 0 1,-1 0 0,1 0 0,-1 1 0,1-1 0,-1 0 0,1 0 0,-1 1 0,1-1 0,-1 0-1,0 1 1,1-1 0,-1 1 0,0-1 0,1 1 0,-1-1 0,0 1 0,0-1 0,0 1 0,0 0-1,1-1 1,-1 1 0,0 0 0,0 0 0,0 0 0,0 0 0,0-1 0,0 1 0,0 1 0,0-1-1,0 0 1,1 0 0,-1 0 0,0 0 0,0 1 0,0-1 0,0 0 0,0 1 0,1-1 0,-1 0-1,0 1 1,0-1 0,1 1 0,-1 0 0,-1 0 0,-4 4 5,0 0 1,0 0-1,0 1 1,1 0-1,0 0 1,0 0-1,0 0 0,1 1 1,-7 12-1,1 2 92,-16 45-1,24-61-67,0 0 0,0 0-1,1 1 1,0-1 0,0 0 0,0 0 0,1 1-1,0-1 1,0 0 0,0 1 0,1 5 0,0-9-15,-1-1-1,1 0 1,-1 0 0,1 0 0,-1 0 0,1 0 0,0 0 0,0 0-1,-1 0 1,1 0 0,0-1 0,0 1 0,0 0 0,0 0 0,0-1-1,0 1 1,0 0 0,0-1 0,2 1 0,1 0 62,-1 0-1,0-1 1,1 1 0,-1-1-1,1 0 1,-1 0 0,0 0-1,1-1 1,5 0 0,3-3 94,0 1 0,-1-1 1,21-11-1,-22 10-199,-1 1-1,1 0 0,0 0 1,0 1-1,18-3 1,-27 5-3,-1 1 0,1 0 0,0 1 0,0-1-1,0 0 1,-1 0 0,1 0 0,0 0 0,-1 0 0,1 1 0,0-1 0,0 0 0,-1 1 0,1-1 0,0 0 0,-1 1 0,1-1 0,-1 1 0,1-1 0,-1 1 0,1 0 0,-1-1 0,1 1 0,-1-1 0,1 1 0,-1 0-1,0-1 1,1 1 0,-1 0 0,1 0 0,3 32-174,-11 32-714,-3-37-1369,2-10-5090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37 13068,'14'-28'7064,"-14"27"-6935,0 1-1,0 0 1,0-1 0,0 1 0,0 0-1,0-1 1,0 1 0,0 0-1,-1-1 1,1 1 0,0 0 0,0-1-1,0 1 1,0 0 0,-1-1 0,1 1-1,0 0 1,0 0 0,-1-1 0,1 1-1,0 0 1,0 0 0,-1-1-1,1 1 1,0 0 0,-1 0 0,1 0-1,0 0 1,-1-1 0,1 1 0,0 0-1,-1 0 1,1 0 0,0 0 0,-1 0-1,1 0 1,0 0 0,-1 0 0,0 0-1,-22 7 2374,-3 9-3380,11-3 852,0 1 0,2 1 0,-1 0 0,-20 31 0,27-36 48,1 0 0,1 0 0,0 0 0,0 1 0,1 0 1,0-1-1,1 2 0,0-1 0,-2 22 0,5-32-17,0 0 0,0 1 0,0-1 0,0 0 0,0 0 0,1 1 0,-1-1 0,0 0 0,1 0 0,-1 1 0,1-1 0,-1 0 0,1 0 0,0 0 0,0 0 0,-1 0 0,1 0 0,0 0 0,0 0 0,0 0 0,0 0 0,0 0 0,0-1 0,0 1 0,2 1 0,1-1 30,0 1 1,0-1-1,0 0 0,1 0 1,-1 0-1,0 0 0,0-1 1,6 0-1,2 0 20,1-1-1,-1 0 0,0-1 1,0-1-1,13-3 0,-22 5-402,38-18 483,-27 4-3188,-14 15 2626,1-1-1,-1 0 1,0 1 0,0-1-1,1 0 1,-1 0 0,0 0-1,0 1 1,0-1 0,0 0-1,0 0 1,0 0 0,0 1-1,0-1 1,-1 0 0,1 0-1,0 1 1,0-1 0,-1 0-1,1 0 1,0 1 0,-1-2-1,-10-8-12133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9001,'0'0'15310,"72"-30"-14349,-14 14 192,3-1-512,2 2-321,-3 4-224,-10 2-384,-16 5-993,-14 4-833,-16 0-1986,-4 6-1922,-15 4-2786</inkml:trace>
  <inkml:trace contextRef="#ctx0" brushRef="#br0" timeOffset="1">1 150 12876,'0'0'7655,"59"-3"-5797,-14-8-320,11-4-321,3 2-993,1-4-1025,-8 0-2434,-7-5-6758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13901,'0'0'6502,"49"-15"-5573,-31 27-737,5 11 65,0 6-33,1 9-128,-3-1-160,-3 3-737,-5-3-704,1-5-1186,-6-5-2113,-8-9-1859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1537,'0'0'17681,"56"12"-16688,-9-12 224,14-12 32,-2-1-224,4-4-320,-5 3-545,-4-1-160,-14 3-704,-11 0-1314,-15 1-1217,-10 1-2082,-8-2-3171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15567,'0'0'5381,"11"-53"-4741,21 34 161,4 2-64,13 2-449,5 0-256,3 1-448,8 2-1346,-11-2-2274,0 2-3074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15246,'0'0'4271,"8"-7"-2557,-2 1-1453,1 1 1,0 0-1,1 0 1,-1 0 0,1 1-1,0 0 1,0 1-1,0-1 1,1 2 0,-1-1-1,1 1 1,0 0-1,15 0 1,-24 2-257,1 0 0,0 0 0,0 0 0,0 0 0,-1 0 1,1 0-1,0 1 0,0-1 0,-1 0 0,1 0 0,0 1 0,0-1 0,-1 1 0,1-1 1,0 0-1,-1 1 0,1-1 0,-1 1 0,1 0 0,-1-1 0,1 1 0,-1-1 0,1 1 1,-1 0-1,1-1 0,-1 1 0,0 0 0,1 1 0,1 28 368,-4-22-214,1 0 1,-1 0 0,-1 0-1,0 0 1,-4 9 0,-34 38 374,31-44-498,1 0 1,1 0-1,0 1 0,-8 16 0,15-27-39,1 0 1,-1 0-1,1 0 0,0 0 1,-1 1-1,1-1 0,0 0 0,0 0 1,0 0-1,0 0 0,0 0 1,0 0-1,0 0 0,0 0 1,0 0-1,0 0 0,0 1 1,1-1-1,-1 0 0,0 0 1,1 0-1,-1 0 0,1 0 1,-1 0-1,1-1 0,1 2 0,-1 0 6,1 0 0,0-1 0,0 0 0,1 1 0,-1-1 0,0 0 0,0 0 0,1 0 0,-1 0 0,0-1-1,4 2 1,10 0 28,0 0-1,1-1 0,15-2 1,-18 1-40,-5 0-36,13 1-127,0-2 0,23-3 0,-37 3-704,1-1-1,0-1 0,-1 1 1,15-7-1,9-8-4974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6822,'0'0'11403,"58"-4"-10282,-17-8-256,8-1-320,6-4-321,-1-2-192,-3 0-737,-15 5-1185,-9 2-2530,-20 7-3331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16432,'0'0'2754,"70"-15"-1537,-23-1 32,3-2-512,8 0-417,-4-1-384,-11 1-2946,-8 1-5831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10602,'6'-8'2050,"-1"3"-1353,25-30 1873,-28 33-2129,-1 0 0,1 0 1,-1 0-1,1 0 0,-1-1 1,0 1-1,0-1 0,0 1 1,0-1-1,0 1 0,0-1 1,-1 0-1,1 1 0,-1-6 1,0 8-392,-1-1 1,1 1 0,-1 0-1,1-1 1,-1 1 0,1 0-1,-1-1 1,0 1-1,1 0 1,-1 0 0,1 0-1,-1 0 1,1-1 0,-1 1-1,0 0 1,1 0 0,-1 0-1,1 0 1,-1 0 0,0 0-1,1 1 1,-1-1 0,1 0-1,-1 0 1,0 0-1,1 1 1,-1-1 0,1 0-1,-1 0 1,1 1 0,-1-1-1,1 0 1,-1 1 0,1-1-1,-1 1 1,-21 13 96,9 0-121,0 2 1,0-1 0,2 2-1,0-1 1,1 2 0,1-1-1,0 1 1,1 1 0,1-1-1,1 1 1,1 0 0,1 1 0,0-1-1,1 1 1,0 29 0,3-47 4,0-1 0,0 1 0,0 0 1,0 0-1,0 0 0,1 0 1,-1-1-1,0 1 0,1 0 0,-1 0 1,1-1-1,0 1 0,0 0 1,0-1-1,0 1 0,0-1 0,0 1 1,0-1-1,0 1 0,0-1 1,1 0-1,-1 0 0,0 1 0,1-1 1,-1 0-1,1 0 0,0 0 0,-1-1 1,1 1-1,0 0 0,-1-1 1,1 1-1,0-1 0,0 1 0,0-1 1,-1 0-1,1 0 0,0 0 1,0 0-1,0 0 0,2-1 0,1 1 159,0-1 0,0 0 0,0 0 0,0-1 0,0 1 0,0-1 0,-1 0 0,1-1 0,-1 1 1,0-1-1,1 0 0,-1 0 0,0 0 0,5-6 0,-5 5-91,0 0 1,-1-1-1,1 0 1,-1 0-1,0 0 1,0 0-1,-1 0 1,1-1 0,-1 1-1,0-1 1,-1 0-1,1 0 1,-1 1-1,0-1 1,-1 0 0,0 0-1,1 0 1,-2 0-1,0-10 1,0 15-118,1 0 1,0 0-1,-1 0 0,1-1 1,-1 1-1,0 0 1,1 0-1,-1 0 1,0 0-1,0 0 0,1 0 1,-1 0-1,0 1 1,0-1-1,0 0 0,0 0 1,0 0-1,0 1 1,0-1-1,0 1 1,-1-1-1,1 1 0,0-1 1,0 1-1,0 0 1,-1 0-1,1-1 0,0 1 1,0 0-1,-1 0 1,1 0-1,0 0 1,0 0-1,-1 1 0,1-1 1,0 0-1,0 0 1,0 1-1,-1-1 0,0 1 1,0 0-315,0 0 0,0 1 0,0-1 0,-1 0 0,2 0 0,-1 1 0,0-1 0,0 1 0,0 0 0,1-1 0,-1 1 0,1 0 0,-1 0 0,1 0 0,0 0 0,0 0 0,0 0 0,0 1 0,0-1 0,0 3 0,0-4-567,1 8-1463,2-5-3671,9-3-160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14125,'0'0'2056,"-9"3"-22,-1 2-1757,0-1 0,0 2 0,1-1 1,0 1-1,0 1 0,0 0 0,1 0 1,0 1-1,1 0 0,-1 0 0,2 0 1,-1 1-1,1 0 0,0 1 1,-8 19-1,12-25-194,0 1-1,1 0 1,0 0 0,0 0-1,0 0 1,0 0 0,1 0 0,-1 0-1,2 10 1,-1-14-55,0 0 0,1 0 0,-1 0 0,0 0 0,1 0-1,-1 0 1,1 0 0,-1-1 0,1 1 0,-1 0 0,1 0 0,0 0 0,-1 0-1,1-1 1,0 1 0,0 0 0,0-1 0,-1 1 0,1-1 0,1 1 0,0 0 83,0 0 1,0-1 0,0 1 0,1-1 0,-1 0 0,0 0 0,0 0-1,0 0 1,0 0 0,0 0 0,0-1 0,0 1 0,4-2 0,1-1 117,0 0 0,0-1 1,0 0-1,-1 0 1,1-1-1,-1 1 1,0-1-1,0-1 1,-1 1-1,0-1 1,8-10-1,-7 9-140,-1-1 0,0 0-1,0 0 1,0 0 0,-1-1-1,-1 1 1,1-1 0,-1 0 0,2-12-1,-4 19-116,-1 1-1,1-1 0,-1 1 0,0-1 0,0 1 1,0-1-1,1 0 0,-1 1 0,-1-1 0,1 1 1,0-1-1,0 1 0,0-1 0,-1 1 0,1-1 1,-1 1-1,1-1 0,-1 1 0,0-1 0,0 1 0,1 0 1,-1-1-1,0 1 0,0 0 0,0 0 0,0 0 1,-1 0-1,1 0 0,0 0 0,0 0 0,-1 0 1,1 0-1,0 0 0,-1 1 0,1-1 0,-1 0 1,1 1-1,-1 0 0,1-1 0,-1 1 0,1 0 1,-1 0-1,0 0 0,1 0 0,-1 0 0,1 0 1,-1 0-1,1 0 0,-1 1 0,-1 0 0,-2 0-365,0 0 0,1 0-1,0 1 1,-1 0 0,1 0-1,0 0 1,0 0-1,0 1 1,0-1 0,0 1-1,1 0 1,-1 1 0,1-1-1,0 0 1,0 1 0,-4 5-1,6-6-312,-1 0 0,1 0-1,0 0 1,0 1 0,0-1-1,1 0 1,-1 0 0,1 1-1,0 3 1,0 4-5181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17296,'0'0'2178,"-10"2"-347,3 0-1683,-1 1-1,1-1 0,-1 1 0,1 0 1,0 1-1,0 0 0,1 0 0,-1 0 1,1 1-1,0 0 0,0 0 0,0 1 0,1-1 1,0 1-1,0 1 0,0-1 0,1 1 1,-5 8-1,6-8-54,0-1 0,0 1-1,1 0 1,-1 0 0,2 0 0,-1 0 0,1 1 0,0-1 0,0 12 0,1-18-76,0 0 1,0 0 0,1 0 0,-1 0 0,0-1-1,0 1 1,1 0 0,-1 0 0,0 0-1,1 0 1,-1-1 0,1 1 0,-1 0-1,1 0 1,0-1 0,-1 1 0,1 0-1,0-1 1,-1 1 0,1-1 0,0 1 0,0-1-1,-1 1 1,1-1 0,0 0 0,0 1-1,0-1 1,0 0 0,0 0 0,-1 1-1,1-1 1,0 0 0,0 0 0,0 0-1,0 0 1,0 0 0,0 0 0,0 0 0,0-1-1,0 1 1,-1 0 0,1 0 0,0-1-1,0 1 1,0-1 0,1 0 0,4-1 271,0 0 1,-1 0 0,1-1-1,-1 1 1,11-8 0,20-29 580,-34 38-884,-1-1 0,1 0 0,-1 1 0,0-1 0,0 0 0,1 0 0,-1 0-1,-1 0 1,1 0 0,0 0 0,0-1 0,-1 1 0,1 0 0,-1 0 0,0 0 0,0-1 0,0 1 0,0 0 0,0 0-1,0-1 1,-1-2 0,0 5-476,-1-1-1,1 0 1,-1 0 0,1 1-1,-1-1 1,1 1-1,-1 0 1,1-1 0,-1 1-1,0 0 1,1 0-1,-1 0 1,1 0 0,-1 0-1,0 0 1,-2 1-1,-2-1-2900,-9 0-6896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89 15535,'-12'39'6634,"-15"53"-6894,7 93 535,18-159 208,5-57-351,0 1 0,2-1 0,11-36 0,-16 66-144,1 0-1,-1 1 0,1-1 0,-1 1 1,0-1-1,1 1 0,0-1 1,-1 1-1,1-1 0,-1 1 0,1-1 1,-1 1-1,1-1 0,0 1 1,-1 0-1,1 0 0,0-1 0,-1 1 1,1 0-1,0 0 0,0 0 1,-1 0-1,1-1 0,0 1 0,0 0 1,-1 0-1,1 1 0,1-1 1,27 4-119,-8 0 209,-14-5-44,-1 0 0,0 0 0,0 0 0,0-1 0,0 0 0,0-1 0,0 1 0,0-1 1,-1 0-1,1 0 0,-1-1 0,0 1 0,0-1 0,0-1 0,-1 1 0,1-1 1,-1 1-1,0-1 0,0 0 0,-1-1 0,6-9 0,-3 3 193,0 1-1,0-1 1,-1-1-1,-1 1 1,0-1-1,0 0 1,-2 0 0,1 0-1,0-20 1,-3 31-208,0-1 1,0 0-1,-1 1 1,1-1-1,0 1 0,-1-1 1,1 1-1,-1 0 1,0-1-1,0 1 1,0-1-1,0 1 1,0 0-1,-3-4 1,3 6-30,1-1 0,-1 1 1,1 0-1,-1-1 0,1 1 1,0 0-1,-1 0 0,1-1 1,-1 1-1,0 0 0,1 0 1,-1 0-1,1 0 0,-1 0 1,1 0-1,-1-1 0,1 1 1,-1 1-1,1-1 1,-1 0-1,0 0 0,1 0 1,-1 0-1,1 0 0,-2 1 1,-17 17-331,5 4 396,1 0 0,1 1 1,0 0-1,2 1 0,1 0 1,1 1-1,1 0 0,1 0 0,1 1 1,-1 25-1,6-49-46,0-1 1,0 1-1,0-1 0,0 0 1,0 1-1,0-1 0,0 1 1,1-1-1,-1 0 0,0 1 1,1-1-1,-1 0 0,1 1 1,0-1-1,-1 0 0,1 0 1,0 0-1,0 1 0,0-1 1,0 0-1,0 0 0,0 0 1,0-1-1,0 1 0,0 0 1,2 1-1,0-1 40,-1-1 0,1 1 0,-1-1 0,1 1 0,0-1 0,0 0 0,-1 0 0,1 0 0,0-1 0,-1 1 0,1-1 0,4-1 0,5-1 67,-1-2-1,1 1 1,-2-2-1,1 1 1,10-9-1,-1-2-81,-18 13-106,1 1 0,-1-1 0,1 1 0,0-1 0,0 1 0,0 0 0,0 0 0,1 0 0,-1 1 0,0-1 0,7-1 0,-10 6-131,0 0 0,0 0-1,-1 0 1,1 0-1,-1 0 1,1-1 0,-1 1-1,0 0 1,-2 5-1,3-7 97,-3 6-240,-16 54-2604,10-20-7260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14798,'0'0'10362,"-11"7"-10111,-2 3-4,-1 0-1,1 1 1,-22 24 0,30-29-148,0-1 0,1 1-1,0 0 1,0 0 0,0 1 0,0-1-1,1 1 1,0-1 0,1 1 0,0 0 0,0 0-1,0 1 1,-1 13 0,3-20-91,0 0 0,0 0 0,0 0 1,0 0-1,1 0 0,-1 0 0,0 0 0,1 1 1,-1-1-1,1 0 0,-1 0 0,1 0 0,-1 0 0,1-1 1,0 1-1,-1 0 0,1 0 0,0 0 0,0 0 0,0-1 1,0 1-1,0 0 0,0-1 0,0 1 0,0-1 1,1 1-1,2 1 26,0-1 0,0 0 0,0 0 0,0 0 0,0-1 0,0 1 0,7-1 0,3-1 19,-1 0 0,1-1 0,20-6 0,-24 6-472,36-13-94,-27 3-1932,-11-2-3553,-8 5 660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15022,'0'0'8744,"74"4"-7110,-29-4-929,2-1-65,3-5-351,-5 1-257,-7 1-128,-13 2-1122,-7 2-1152,-12 0-929,-15 0-8969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8584,'0'0'16207,"86"4"-14989,-41-18-770,9 2-256,-7-2-256,-2 2-1986,-9-1-2274,-7 4-4805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4612,'0'0'19219,"28"55"-18803,-28-20-288,2 5-64,2-2-32,-4 1-32,3-6-32,6-3-448,-1-4-737,-3-4-897,0-9-1538,-5-3-2850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1634,'0'0'18321,"54"5"-16880,-5-14 225,14-4-481,9-5-480,2-3-481,-4 0-128,-2 2-352,-14-1-833,-12 4-801,-15 0-993,-13 1-1761,-14-2-1794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18193,'0'0'6182,"31"-56"-4869,8 35 97,12 2-642,4 0-640,5 2-95,1 5-1123,-3 1-2113,-2-1-2850,-4-2-8937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49 4548,'0'0'13485,"-8"10"-12641,1-1-651,1 1 0,-1 0 0,1 0 0,1 0 0,0 1 1,0-1-1,1 1 0,1 0 0,-1 1 0,2-1 1,0 0-1,0 1 0,1 0 0,0-1 0,2 21 0,0-30-133,-1 0 0,0 0-1,1 1 1,-1-1-1,1 0 1,0 0 0,0 0-1,0 0 1,0 0 0,0 0-1,0 0 1,1 0-1,-1 0 1,1-1 0,-1 1-1,1 0 1,0-1-1,-1 1 1,1-1 0,0 0-1,0 0 1,0 0-1,0 0 1,0 0 0,0 0-1,0 0 1,1 0-1,-1-1 1,0 1 0,0-1-1,1 0 1,-1 0-1,0 0 1,0 0 0,1 0-1,-1 0 1,0 0-1,3-1 1,2-1 201,0 1 1,0-1-1,0 0 1,-1-1-1,1 1 0,-1-1 1,1-1-1,-1 1 0,0-1 1,0 0-1,5-5 1,-5 2-54,0 0 1,0 0-1,-1-1 1,0 0-1,0 1 1,-1-2-1,0 1 1,0 0-1,-1-1 1,0 0-1,-1 1 1,0-1-1,0 0 1,0-11-1,-1 15-326,-1 0 0,0 0 0,0 0-1,0-1 1,0 1 0,-1 0 0,0 0 0,0 0-1,-1 0 1,0 0 0,1 0 0,-1 0 0,-1 1-1,1-1 1,-1 1 0,0-1 0,0 1 0,0 0-1,0 0 1,-1 1 0,0-1 0,0 1-1,0-1 1,0 1 0,0 0 0,-6-2 0,-2 1-2634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15471,'0'0'9352,"88"-26"-8230,-34 7-706,6 0-416,-3 4-352,-6 3-1634,-8 6-833,-14 3-1057,-11 3-3074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8840,'0'0'12588,"67"-3"-11082,-24-6-97,2-2-1057,11 2-384,-9 0-1441,-2-2-2179,-7 0-5764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5477,'0'0'18834,"83"-1"-18097,-40-10-545,7-2-576,2-4-2179,-3-3-2402,-7-2-6501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1 993,'0'0'23606,"4"46"-23285,-1-10-161,5 3-64,-3-1-96,4 0-545,0-2-1441,2-4-1537,-2-9-3043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54 169 16688,'0'0'6812,"-5"10"-6770,0 5-26,0 0 1,1 0-1,-5 28 0,8-35-11,0-1-1,0 1 1,1-1-1,0 1 0,1-1 1,-1 1-1,1-1 1,0 0-1,1 1 1,0-1-1,0 0 1,4 8-1,-6-15 9,0 1 1,0-1-1,1 1 0,-1-1 0,0 0 0,0 1 1,1-1-1,-1 1 0,0-1 0,0 1 0,1-1 1,-1 0-1,0 1 0,1-1 0,-1 1 1,1-1-1,-1 0 0,1 0 0,-1 1 0,0-1 1,1 0-1,-1 0 0,1 1 0,-1-1 1,1 0-1,-1 0 0,1 0 0,-1 0 0,1 0 1,-1 0-1,1 0 0,-1 0 0,1 0 0,-1 0 1,2 0-1,9-17 1257,0-28 134,-10 20-1355,-1 1 0,0-1 0,-2 1 0,-1 0 0,-1 0 0,-1 0 0,-1 0 0,-1 0 0,-1 1 0,-21-42 0,21 54-152,5 12-316,6 21-41,0-16 476,-1-1 1,0 1 0,1-1 0,0 0 0,1 1 0,-1-1-1,1-1 1,0 1 0,0-1 0,0 1 0,1-1-1,-1 0 1,1-1 0,0 1 0,0-1 0,1 0-1,-1 0 1,0-1 0,1 1 0,0-1 0,0-1 0,10 3-1,-8-3 103,-1-1 0,1 0 0,0-1 0,-1 1-1,1-2 1,-1 1 0,1-1 0,-1 0 0,0 0-1,0-1 1,0 0 0,0 0 0,0-1 0,0 0-1,-1 0 1,0 0 0,10-10 0,-11 9-23,-1-1 1,1 1-1,-2-1 1,1 0 0,3-8-1,5-4-131,-10 47-408,-10 58 415,-1 44 109,9-129-62,1 0 0,-1 1-1,1-1 1,-1 0 0,1 0-1,0 1 1,0-1 0,0 0-1,0 0 1,0 0 0,0 0-1,1 0 1,-1 0 0,1 0-1,0-1 1,-1 1-1,1 0 1,0-1 0,0 0-1,0 1 1,0-1 0,0 0-1,0 0 1,0 0 0,0 0-1,1 0 1,-1-1 0,0 1-1,0 0 1,1-1 0,2 0-1,39 3-1792,-6-11-5494,-26 1 403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67 11531,'0'0'2445,"1"-9"737,5-44 805,-6 53-3935,-1-1-1,1 1 0,0 0 0,0-1 0,-1 1 1,1 0-1,0 0 0,-1-1 0,1 1 0,0 0 1,-1 0-1,1 0 0,-1-1 0,1 1 0,0 0 1,-1 0-1,1 0 0,0 0 0,-1 0 0,1 0 0,-1 0 1,1 0-1,-1 0 0,1 0 0,0 0 0,-1 0 1,1 0-1,-1 0 0,1 0 0,0 0 0,-1 0 1,1 1-1,0-1 0,-1 0 0,1 0 0,0 0 1,-1 1-1,1-1 0,0 0 0,-1 0 0,1 1 1,0-1-1,-1 0 0,1 1 0,0-1 0,-1 1 1,-16 12 45,10-4 173,1 1 1,0 0-1,1 0 0,0 0 1,-4 15-1,6-20-102,2 1-1,-1 0 1,1 0 0,0 0 0,0 0 0,1 0-1,-1 0 1,1 0 0,1 0 0,-1 0 0,3 10-1,-2-14-147,0-1 0,0 1-1,0-1 1,0 0 0,0 0-1,0 1 1,0-1-1,0 0 1,1 0 0,-1 0-1,0 0 1,1 0-1,-1-1 1,1 1 0,-1 0-1,1-1 1,-1 1 0,1-1-1,0 1 1,-1-1-1,1 0 1,-1 0 0,1 0-1,0 0 1,-1 0-1,1 0 1,0 0 0,-1 0-1,1 0 1,2-2 0,-1 2-35,-1 0 1,0-1-1,0 1 1,0-1 0,1 1-1,-1-1 1,0 0 0,0 0-1,0 0 1,0 0-1,0 0 1,-1-1 0,1 1-1,0-1 1,-1 1 0,1-1-1,0 1 1,-1-1 0,0 0-1,1 0 1,-1 0-1,1-3 1,-2-17-5661,-8 11-1318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17072,'0'0'6566,"-5"25"-9929,15-24 865,1-1-2947,5 0-3300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24 14862,'0'0'5520,"-9"6"-3577,4-1-1732,-1-1 0,1 1-1,1 0 1,-1 0 0,0 0-1,1 1 1,0-1 0,-6 13 0,9-16-196,0 0 1,0 1 0,0-1-1,1 0 1,-1 0 0,0 1-1,1-1 1,0 1 0,-1-1-1,1 0 1,0 1 0,0-1 0,1 0-1,-1 1 1,0-1 0,1 1-1,-1-1 1,1 0 0,0 0-1,0 1 1,0-1 0,0 0-1,0 0 1,0 0 0,1 0-1,-1 0 1,1 0 0,-1 0-1,1-1 1,0 1 0,0-1-1,0 1 1,-1-1 0,2 1-1,3 1 1,-3-1 96,0 0 1,1 0-1,-1 0 0,1-1 1,-1 1-1,1-1 0,0 0 1,-1 0-1,1 0 0,0 0 0,0-1 1,0 0-1,0 1 0,0-2 1,-1 1-1,1 0 0,0-1 1,0 1-1,0-1 0,0 0 1,-1-1-1,1 1 0,0 0 0,-1-1 1,0 0-1,1 0 0,-1 0 1,0 0-1,0-1 0,0 1 1,0-1-1,0 0 0,-1 0 1,1 0-1,-1 0 0,0 0 0,1 0 1,-2-1-1,1 1 0,0-1 1,-1 1-1,1-1 0,-1 0 1,0 0-1,-1 1 0,1-1 1,0 0-1,-1 0 0,0 0 0,0 0 1,0 0-1,-1-4 0,-1 4-50,1 0 0,-1 1 0,0-1 0,0 0 0,0 1 0,0-1 0,0 1-1,-1 0 1,0-1 0,0 1 0,0 1 0,0-1 0,0 0 0,0 1 0,-1-1-1,1 1 1,-1 0 0,0 0 0,-5-1 0,-37-12-1459,4 14-6579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12107,'0'0'10944,"3"11"-10736,0-4-189,-2-2-13,1-1 0,-1 1 1,1 0-1,-1 0 0,-1-1 0,1 1 1,-1 0-1,0 0 0,0 0 0,0 0 1,-1 0-1,1-1 0,-1 1 0,-2 7 0,-7 12 49,5-14 15,1 0 0,0 0 0,1 1-1,0-1 1,0 1 0,1 0 0,1-1 0,-1 1-1,2 16 1,1-26-38,0 0-1,0 0 1,0 0 0,0 0-1,0-1 1,0 1 0,0 0-1,0-1 1,0 1 0,1 0-1,-1-1 1,0 0 0,0 1-1,1-1 1,-1 0-1,0 1 1,1-1 0,-1 0-1,0 0 1,1 0 0,-1 0-1,0-1 1,1 1 0,1-1-1,36-3 326,-29 1-400,0 0 1,0-1-1,0 0 1,10-6 0,7-10-3064,-26 19 2633,-1 0 1,1 0-1,0 0 1,0 0-1,-1 0 1,1 0 0,-1 0-1,1 0 1,-1 0-1,1 0 1,-1 0 0,0 0-1,1 0 1,-1 0-1,0-1 1,0 1-1,0 0 1,0 0 0,0 0-1,0-2 1,-5-8-11561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10698,'0'0'9577,"50"4"-8135,-7-6-193,6-6-609,5-1-223,-5 1-321,-4-1-96,-11 2-1057,-11 2-1666,-12 4-1953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11050,'0'0'10538,"63"7"-8680,-24-16-545,10-2-512,0-3-513,1-2-223,-1 1-1507,-8-3-2177,-5-2-5318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15407,'0'0'7623,"52"3"-5990,-5-6-544,5-1-544,9-1-353,-3 2-160,-6 2-288,-7 1-1025,-11 0-641,-14 0 0,-18 4-416,-2 2-1538,-22-2-2530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15439,'0'0'6053,"53"8"-3682,-8-8-354,3 0-1184,4-4-673,1 2-128,-6 0-608,-8 2-1602,-8 0-2691,-13-1-4996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204 102 4548,'0'0'6433,"4"-10"-3091,9-32-849,-13 41-2374,0-1 1,1 1 0,-1-1-1,0 0 1,0 1-1,0-1 1,0 1-1,0-1 1,0 1 0,-1-1-1,1 0 1,-1 1-1,1-1 1,-1 1-1,1 0 1,-1-1-1,0 1 1,1-1 0,-1 1-1,0 0 1,0 0-1,0-1 1,0 1-1,0 0 1,0 0-1,-1 0 1,1 0 0,0 0-1,-1 0 1,1 1-1,0-1 1,-1 0-1,1 1 1,-1-1-1,1 1 1,-1-1 0,1 1-1,-1 0 1,-1-1-1,-4 0 90,0 0 0,1 0 1,-1 1-1,0 0 0,0 0 0,-13 2 0,13 1-134,1-1-1,-1 1 1,1 0 0,-1 0 0,1 1-1,0 0 1,0 0 0,1 0 0,-1 1-1,1 0 1,0 0 0,0 0-1,1 1 1,-1 0 0,1-1 0,-6 12-1,7-10 29,-1-1-1,1 1 0,-1 0 0,2 0 0,-1 0 0,1 0 0,0 1 0,1-1 0,0 1 0,0-1 0,0 1 1,1-1-1,0 1 0,1-1 0,2 13 0,-2-17-76,0-1-1,0 1 1,1-1 0,-1 0-1,1 0 1,0 1 0,0-1 0,0 0-1,0-1 1,0 1 0,0 0-1,0 0 1,1-1 0,-1 0 0,1 1-1,-1-1 1,1 0 0,-1 0-1,1 0 1,0-1 0,-1 1 0,1 0-1,0-1 1,0 0 0,-1 0-1,1 0 1,0 0 0,0 0 0,0 0-1,4-2 1,1 1 90,1 0 0,0-1 0,0 0 0,-1-1 0,1 1 0,-1-2 1,0 1-1,10-7 0,-9 4-7,0-1 0,-1 1 0,0-2 0,-1 1 0,0-1-1,7-9 1,-11 13-43,0 0 0,-1-1-1,1 1 1,-1-1-1,0 1 1,0-1-1,0 0 1,-1 0-1,0 0 1,0 0-1,0 0 1,0 0-1,-1 0 1,0-8-1,-1 11-61,1 1 0,0 0-1,-1-1 1,1 1-1,-1 0 1,1-1 0,-1 1-1,1 0 1,-1 0 0,0-1-1,0 1 1,0 0-1,0 0 1,0 0 0,0 0-1,0 0 1,0 0 0,0 1-1,0-1 1,0 0-1,-1 0 1,1 1 0,0-1-1,0 1 1,-1-1 0,1 1-1,0 0 1,-1-1-1,1 1 1,-1 0 0,1 0-1,0 0 1,-1 0 0,1 0-1,-1 0 1,-2 1 0,2-1-95,-1 0 1,0 1-1,0-1 1,0 1-1,1 0 1,-1 0-1,0 0 1,1 0-1,-1 0 1,1 1-1,-1-1 1,1 1-1,0 0 1,-1-1-1,1 1 1,0 0-1,-3 4 1,-4 23-3037,11-10-3521,4-8-810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12300,'0'0'7591,"7"51"-5669,-3-33-673,-1-1-673,3-2-448,-1-4-256,6-7-1377,2-4-1346,-3-5-2498,5-17-7335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73 16912,'0'0'3812,"-7"9"-2344,-25 31-224,30-39-1179,1 0 1,0 1-1,0 0 1,0-1 0,0 1-1,0 0 1,0-1 0,0 1-1,1 0 1,-1 0 0,1 0-1,-1 0 1,1 0 0,0 2-1,0-3-52,0 0 0,0-1 0,0 1 0,1-1 0,-1 1 0,0 0-1,1-1 1,-1 1 0,0-1 0,1 1 0,-1-1 0,1 1 0,-1-1-1,0 1 1,1-1 0,0 0 0,-1 1 0,1-1 0,-1 0-1,1 1 1,-1-1 0,1 0 0,0 0 0,-1 1 0,1-1 0,1 0-1,5 1-33,-1-1-1,1 0 0,0 0 1,0 0-1,11-3 1,-8 2 14,-6 0-8,0 0 0,1 1 0,-1-1 0,1 1-1,-1 0 1,1 1 0,-1-1 0,0 1 0,1 0 0,-1 0-1,0 0 1,1 1 0,-1-1 0,0 1 0,0 0 0,0 0-1,0 1 1,5 4 0,-6-3 3,0-1 0,0 1 1,-1 0-1,1 0 0,-1 0 0,0 0 0,-1 1 1,1-1-1,-1 0 0,0 1 0,0-1 0,0 1 1,0-1-1,-1 1 0,0 0 0,0-1 0,0 1 1,-1 5-1,0-4 80,0 1 0,-1-1 0,0 0 0,0 0 1,0-1-1,-1 1 0,0 0 0,0-1 0,0 1 0,0-1 0,-1 0 1,0 0-1,0-1 0,-1 1 0,-6 5 0,5-5 25,0 0 0,-1 0 0,1-1 0,-1 0 0,0 0-1,0-1 1,0 1 0,-1-2 0,1 1 0,-1-1 0,-13 2 0,19-3-170,1-1 1,-1 0 0,1 0-1,0-1 1,-1 1 0,1 0 0,-1 0-1,1-1 1,-1 1 0,1-1 0,0 1-1,-1-1 1,1 1 0,0-1 0,0 0-1,-1 0 1,1 0 0,0 0-1,0 0 1,0 0 0,0 0 0,0 0-1,0 0 1,0 0 0,1 0 0,-1-1-1,0 1 1,1 0 0,-1-1-1,0-1 1,-8-47-9010,8 10-4282</inkml:trace>
  <inkml:trace contextRef="#ctx0" brushRef="#br0" timeOffset="1">16 54 12396,'0'0'10281,"63"-36"-9127,-34 27 31,0 3-673,0 4-448,-7 2-96,1 0-1505,-1 0-1987,-4 0-4131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14446,'0'0'2738,"11"0"-325,27-3 452,73-14 0,48-21-1028,-46 10-1556,82-19-569,93-20-4725,-283 66 4709,18-3-71,-8 5-4568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10570,'0'0'10650,"9"-4"-9022,9-6-1128,0 0-1,-1-1 0,0-1 1,-1-1-1,0 0 0,22-26 1,85-105 178,-122 142-666,58-74 527,-58 89-598,-6 23 54,-18 66 1,14-72-202,2 0 0,1 0 0,-3 57 0,13-66-1487,-4-21 1605,1 0 1,-1 0-1,0 0 0,1 0 1,-1 0-1,0 0 1,1 0-1,-1 0 0,0 0 1,1 0-1,-1 0 1,0 0-1,0 0 0,1 0 1,-1 0-1,0 0 1,1 0-1,-1 0 0,0 0 1,1 0-1,-1 0 1,0-1-1,0 1 1,1 0-1,-1 0 0,0 0 1,0-1-1,1 1 1,-1 0-1,0 0 0,0-1 1,0 1-1,1-1 1,19-31-8817,-11 6-3561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10922,'0'0'14382,"0"8"-14302,2 33-31,-5 73 0,-2-9-1706,8-91 377,6-13-4220,-5-4-334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14061,'0'0'11115,"68"-28"-10314,-24 17-481,-1-2-256,5-2-192,-1 2-1442,-7 0-2530,-8-1-4740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16335,'0'0'7464,"15"59"-6952,-10-31-448,6-2 0,3-6-64,-5-6 0,8-11-865,-1-3-640,-4-6-193,-6-15-672,-3-4-1826,-3-3-1537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9961,'0'0'13037,"14"-9"-14222,-3 9-4132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14029,'0'0'3331,"0"12"-1980,-1 16-769,2 0 0,1 1 0,1-1 0,13 50-1,-8-56-806,10 28 1116,-13-20-4199,-18-29-11602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17072,'0'0'6566,"54"-16"-4356,-13 7-768,6-5-898,7 2-480,-1 0-32,-3 5-896,-5 1-2083,-14 0-2082,-3-2-4740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185 112 5285,'0'0'5867,"5"-10"-2931,-3 8-2842,25-47 3348,-26 47-3328,-1 1-1,1 0 1,0 0-1,-1 0 1,1 0-1,-1-1 1,1 1-1,-1 0 1,0-1 0,0 1-1,1 0 1,-1-1-1,0 1 1,0 0-1,0 0 1,0-1-1,0 1 1,-1 0-1,1-1 1,0 1 0,-1 0-1,1-1 1,-1 1-1,1 0 1,-1 0-1,1 0 1,-1 0-1,0-1 1,0 1-1,0 0 1,1 0 0,-1 0-1,0 0 1,0 1-1,0-1 1,-1 0-1,1 0 1,0 1-1,0-1 1,0 0 0,0 1-1,-2-1 1,-4 0-48,0 0 0,0 1 0,0 0 1,1 0-1,-1 0 0,0 1 0,0 0 0,0 0 1,1 1-1,-1 0 0,1 0 0,-1 1 1,1-1-1,0 1 0,0 1 0,0-1 1,1 1-1,-1 0 0,1 0 0,0 1 0,0 0 1,0 0-1,0 0 0,-5 9 0,4-7 22,1 0-1,0 1 0,1-1 1,0 1-1,0 0 0,1 0 1,0 1-1,0-1 0,1 0 1,0 1-1,1 0 0,0-1 1,0 1-1,0 0 0,1 0 1,1-1-1,0 1 0,3 16 1,-3-22-66,0 0-1,0-1 1,0 1 0,1-1 0,-1 1-1,1-1 1,-1 1 0,1-1 0,0 0-1,0 0 1,0 0 0,0 0 0,0 0-1,1 0 1,-1 0 0,0-1 0,1 0-1,3 2 1,-1-1 58,1 0-1,-1 0 1,1-1 0,0 0-1,0 0 1,-1 0-1,1-1 1,10 0-1,-5-1 93,-1 0-1,1-1 0,-1 0 0,0-1 0,1 0 0,-1-1 0,-1 1 0,1-2 0,13-7 0,-17 8-102,-1-1 1,0 1 0,0-1-1,-1 0 1,1 0 0,-1 0-1,0 0 1,0-1 0,-1 0-1,0 0 1,0 0 0,0 0-1,-1 0 1,0-1 0,0 1-1,0-1 1,-1 1-1,0-1 1,0 1 0,-1-1-1,0-9 1,0 11-148,-1 1-1,0-1 1,0 1-1,0-1 1,0 1 0,-1 0-1,0-1 1,0 1-1,0 0 1,0 0 0,-1 0-1,1 0 1,-1 1-1,0-1 1,0 1-1,-1 0 1,1 0 0,-1 0-1,1 0 1,-1 0-1,0 1 1,0 0 0,0-1-1,0 2 1,-1-1-1,1 0 1,0 1 0,-1 0-1,1 0 1,-1 0-1,-5 0 1,9 1-26,-34-2-3490,14 10-5184,13 0-1691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18417,'0'0'6439,"-3"56"-5094,1-22-384,2 1-769,0 2-160,0-3-256,2-3-833,5-7-1025,4-4-641,-2-7-192,-2-9 193,0-4 480,2-4-321,2-14-1120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51 9737,'0'0'3913,"0"-9"-571,-1-25-1004,1 34-2285,0 0 1,0 0-1,0-1 0,0 1 0,0 0 0,0-1 1,0 1-1,0 0 0,0 0 0,0-1 0,0 1 1,0 0-1,-1-1 0,1 1 0,0 0 0,0 0 0,0-1 1,0 1-1,0 0 0,-1 0 0,1 0 0,0-1 1,0 1-1,0 0 0,-1 0 0,1 0 0,0-1 1,0 1-1,-1 0 0,1 0 0,0 0 0,0 0 0,-1 0 1,1 0-1,0 0 0,-1 0 0,1 0 0,-1-1 1,-10 9 678,-5 13-394,-1 10 257,-25 57 1,39-79-377,-1 0 0,2 0 0,-1 0-1,1 0 1,0 1 0,1-1 0,0 1-1,1-1 1,0 1 0,0 0 0,4 17 0,-3-25-166,0 0 1,0 0-1,1 0 1,-1 0-1,0 0 1,1 0-1,-1-1 1,1 1-1,0-1 1,0 1-1,0-1 1,-1 0-1,1 0 1,0 1-1,1-1 1,-1 0-1,0-1 1,0 1-1,0 0 1,0-1-1,1 1 1,-1-1-1,0 0 0,0 0 1,1 0-1,-1 0 1,0 0-1,1 0 1,-1 0-1,0-1 1,0 1-1,4-2 1,-3 1 10,0 1 0,0-1 0,-1 1 0,1-1 1,0 0-1,0 0 0,-1 0 0,1-1 0,-1 1 0,1 0 0,-1-1 0,1 0 1,-1 0-1,0 0 0,0 0 0,0 0 0,0 0 0,0 0 0,0 0 0,-1-1 0,1 1 1,-1-1-1,0 0 0,1 1 0,-1-1 0,1-4 0,-2 5-51,0 0 0,-1 0-1,1-1 1,0 1 0,-1 0 0,0 0-1,1 0 1,-1 0 0,0 0 0,0 0 0,0 0-1,0 0 1,-1 0 0,1 0 0,0 0-1,-1 1 1,1-1 0,-1 1 0,0-1-1,1 1 1,-1-1 0,0 1 0,0 0-1,0 0 1,0 0 0,0 0 0,0 0-1,0 1 1,0-1 0,0 0 0,-1 1-1,1 0 1,0-1 0,0 1 0,0 0 0,-5 1-1,2-2-206,0 1 0,0 0 0,0 0 0,0 1 0,0 0 0,0-1 0,0 2 0,0-1 0,1 0 0,-1 1 0,0 0 0,1 0 0,-1 1 0,1-1 0,-7 6 0,-6 19-3882,13-7-5071,4-11-2288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12396,'0'0'3208,"9"0"-571,30-5-1208,-1-1-1,0-1 1,-1-3-1,37-13 1,-26 8-890,620-165 715,-215 62-1232,-381 95-22,-79 22-8205,-7 3 1895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11723,'0'0'11723,"11"-4"-10548,1-3-987,0-1 1,0 1 0,-1-2 0,-1 0 0,1 0-1,-1-1 1,-1 0 0,0 0 0,0-1-1,8-15 1,-7 12-96,7-10 303,0-1 0,-2 0 0,23-54 0,-34 186-439,-11 35-2664,11-124 167,-3-17 2380,-1-1 0,0 0 0,1 1 0,-1-1 0,1 0 0,-1 1 0,0-1 0,1 0 0,-1 0 0,1 0 0,-1 0 0,1 1 0,-1-1 0,0 0 0,1 0 0,-1 0 0,1 0 0,-1 0-1,1 0 1,-1 0 0,1 0 0,-1 0 0,1 0 0,-1 0 0,1-1 0,-1 1 0,0 0 0,1 0 0,-1 0 0,1-1 0,-1 1 0,1 0 0,-1 0 0,0-1 0,1 1 0,-1 0 0,0-1 0,1 1 0,16-19-7330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14830,'0'0'8008,"-16"63"-5670,13-37-1057,3 1-897,0 0-352,0-4-32,3-1-544,8-2-545,0-5-160,0-1 352,-4-3 480,-2-2-1921,1-2-192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15471,'0'0'11531,"83"-36"-11147,-40 27-288,1 0-96,-3 1-1025,-1 0-2306,-12-2-1314,-1 0-2689,-5-1-1122</inkml:trace>
  <inkml:trace contextRef="#ctx0" brushRef="#br0" timeOffset="1">436 1 9353,'0'0'15887,"-16"48"-15022,7-20-545,2 2-256,-1-2-32,-1 2-352,4-6-609,3-2-641,-1-8-992,-3-6-1538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19667,'0'0'8231,"-1"22"-19890</inkml:trace>
  <inkml:trace contextRef="#ctx0" brushRef="#br0" timeOffset="1">143 8 12556,'0'0'12118,"7"10"-10997,0-1-1035,0 1 1,-1 1-1,0-1 1,0 1-1,-1 0 0,-1 1 1,0-1-1,-1 1 1,0-1-1,3 24 0,-6-18-51,0 0-1,-1 1 0,-1-1 0,0 0 0,-1 0 1,-1-1-1,-1 1 0,0-1 0,-1 0 0,-12 23 1,7-20-938,0 1 0,-27 32 1,24-36-2335,-1 0-1,-32 26 1,23-23-6500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6694,'0'0'5317,"-10"4"-2733,-3 2-2103,1 0-1,0 1 1,0 1-1,0 0 0,1 0 1,0 1-1,1 1 1,0 0-1,1 0 1,0 1-1,0 0 1,-10 18-1,14-20-324,0-1 0,1 1 0,1 0 0,-1 0-1,1 0 1,1 0 0,0 1 0,0-1 0,1 1 0,0-1 0,0 1-1,1 0 1,0-1 0,1 1 0,2 11 0,0-13-24,0 0 0,0 0 1,1 0-1,0 0 0,0 0 0,1-1 1,-1 0-1,2 0 0,-1 0 0,1-1 0,0 1 1,1-1-1,-1-1 0,1 1 0,0-1 1,0 0-1,9 3 0,8 5-240,0-1 1,1-2-1,42 13 0,-46-18-2366,1 0 0,32 2 0,-15-6-6003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13004,'0'0'8552,"8"-5"-7153,4-1-954,0 1-1,0 0 1,0 1 0,1 0-1,-1 1 1,1 1 0,-1-1 0,1 2-1,26 0 1,-38 1-439,0 0 1,-1 0 0,1 0-1,0 0 1,0 0-1,0 0 1,0 0-1,-1 0 1,1 0 0,0 1-1,0-1 1,-1 0-1,1 1 1,0-1-1,0 0 1,-1 1-1,1-1 1,0 1 0,-1-1-1,1 1 1,-1-1-1,1 1 1,0 0-1,-1-1 1,1 1-1,-1 0 1,0-1 0,1 1-1,-1 0 1,0 0-1,1-1 1,-1 1-1,0 0 1,0 0 0,0 0-1,1-1 1,-1 1-1,0 0 1,0 0-1,0 0 1,0 0-1,-1-1 1,1 1 0,0 0-1,0 0 1,0 0-1,-1-1 1,1 1-1,0 0 1,-1 0 0,1-1-1,0 1 1,-1 0-1,0 0 1,-3 6 84,1-1 0,0 0 0,-1 0 0,0 0 0,-8 7 0,-112 97 1532,124-110-1619,0 0 0,-1 0 0,1 1 0,0-1 0,0 0 0,0 0 0,0 0 0,-1 0 0,1 0 0,0 1 0,0-1 0,0 0 0,0 0 0,-1 0 0,1 1 0,0-1 0,0 0-1,0 0 1,0 0 0,0 1 0,0-1 0,0 0 0,0 0 0,0 0 0,0 1 0,0-1 0,0 0 0,0 0 0,0 1 0,0-1 0,0 0 0,0 0 0,0 1 0,0-1 0,0 0 0,0 0 0,0 0 0,0 1-1,0-1 1,1 0 0,-1 0 0,0 0 0,0 1 0,0-1 0,0 0 0,0 0 0,1 0 0,-1 0 0,0 0 0,0 1 0,0-1 0,1 0 0,-1 0 0,0 0 0,0 0 0,0 0 0,1 0 0,-1 0 0,0 0 0,0 0-1,0 0 1,1 0 0,-1 0 0,0 0 0,29 2 105,33-11-42,16-13-1410,-26 3-4388,-11 1-5324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14926,'0'0'8200,"81"-43"-7560,-36 24 33,2-2-417,7 3-192,-7 2-32,-6 5-224,-6 8-897,-14 3-352,-8 0-801,-13 9-801,-2 4-833,-21 1-4099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14061,'0'0'6406,"68"-13"-4836,-21-4-865,2-3-577,6 0-641,-6-1-2241,-4 2-3364,-2 0-5125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12364,'0'0'10842,"12"0"-10127,23-1-324,90 3 331,-108-2-811,0 2 1,0 0 0,0 2-1,-1-1 1,23 9-1,-37-11 57,0 0-1,0 0 0,0 0 1,0 0-1,0 1 0,-1-1 1,1 0-1,0 1 0,-1 0 1,1-1-1,-1 1 0,1 0 1,-1-1-1,0 1 0,0 0 1,0 0-1,0 0 0,0 0 1,0 0-1,0 0 0,-1 1 1,1-1-1,-1 0 0,1 0 1,-1 0-1,0 1 0,0-1 1,0 0-1,0 0 0,0 1 1,-1-1-1,1 0 0,-1 0 1,0 0-1,1 0 0,-1 0 1,0 0-1,-1 3 0,-6 10 117,0 0 0,0 0 1,-1-1-1,-12 14 0,7-10-112,3-1-52,-17 22 401,-24 46 0,47-75-566,-1 0 1,2 1 0,0 0 0,0 0 0,1 0 0,0 0-1,0 0 1,2 0 0,-1 1 0,1 14 0,5-17-5004,12-8-4884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11018,'0'0'13282,"-7"11"-12833,1-1-437,0 1 0,0 0 0,1 1 0,0-1 0,1 1 1,0 0-1,1 0 0,1 1 0,0-1 0,-1 14 0,3-21-11,-1 13-17,0-1-1,1 0 0,1 0 0,5 28 0,-6-43 17,1 1-1,-1-1 1,0 0 0,1 0-1,0 0 1,-1 0-1,1 0 1,0 0 0,0 0-1,0 0 1,0 0-1,1 0 1,-1 0 0,0-1-1,1 1 1,0 0-1,-1-1 1,1 1 0,0-1-1,-1 0 1,1 1 0,0-1-1,0 0 1,0 0-1,0-1 1,0 1 0,0 0-1,1 0 1,-1-1-1,0 0 1,0 1 0,0-1-1,1 0 1,-1 0-1,0 0 1,0 0 0,0-1-1,1 1 1,-1 0-1,0-1 1,0 0 0,0 1-1,0-1 1,0 0 0,0 0-1,3-2 1,2-1-108,-1 1 0,0-1 0,0-1 1,-1 1-1,1-1 0,-1 0 0,0 0 0,0 0 1,-1-1-1,8-12 0,-4 6-932,-2 0 0,1-1 1,-2 0-1,8-25 0,-1-17-5281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11979,'0'0'13869,"25"19"-16015,-7-14-384,-3-1-929,-3-2-2915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16496,'0'0'4772,"-50"58"-4772,32-24-32,0 5-673,-4 2 257,2 0 256,-5-2 96,2-5 128,10-5-32,4-11-192,7-10-1378,4-14-6726</inkml:trace>
  <inkml:trace contextRef="#ctx0" brushRef="#br0" timeOffset="1">0 59 10122,'0'0'7367,"0"60"-6022,24-43-288,10-2 64,11 0 224,0 2 32,6-4-640,-5-3-609,-1 0-320,-10-4-1826,-7-3-2338,-11-3-7143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7751,'0'0'13432,"7"12"-13358,77 174-43,-53-111-1337,-24-64-293,0-8-4052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12908,'0'0'5445,"51"-34"-3779,-1 10 128,8-1-609,5 0-641,3 3-384,-6 9-352,-15 6-2050,-11 6-3651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9225,'0'0'14349,"8"5"-13996,-3-2-327,1 1 1,-1 0 0,0 0-1,-1 1 1,1-1 0,-1 1-1,0 0 1,0 0 0,0 0 0,-1 1-1,0 0 1,0-1 0,2 7-1,-4-10-24,-1 0-1,1 0 1,0 0 0,-1-1-1,1 1 1,0 0-1,0-1 1,0 1-1,0-1 1,0 1-1,1-1 1,-1 0-1,0 1 1,1-1 0,-1 0-1,1 0 1,-1 0-1,1 0 1,0 0-1,-1 0 1,1-1-1,0 1 1,0 0 0,-1-1-1,3 1 1,-1-2 12,-1 1 1,0-1-1,0 0 1,1 0-1,-1 0 1,0 0-1,0-1 1,0 1-1,-1 0 1,1-1 0,0 0-1,0 1 1,-1-1-1,1 0 1,-1 0-1,1 0 1,-1 0-1,0 0 1,1-3-1,78-137 1001,-80 142-1016,0 0 1,0 1-1,0-1 1,0 0-1,1 1 1,-1-1-1,0 0 1,0 1 0,0-1-1,0 0 1,1 0-1,-1 1 1,0-1-1,0 0 1,0 0-1,1 1 1,-1-1 0,0 0-1,0 0 1,1 1-1,-1-1 1,0 0-1,1 0 1,-1 0-1,0 0 1,1 0-1,-1 0 1,0 1 0,0-1-1,1 0 1,-1 0-1,0 0 1,1 0-1,-1 0 1,1 0-1,-1 0 1,0 0 0,1 0-1,-1 0 1,0-1-1,0 1 1,1 0-1,-1 0 1,0 0-1,1 0 1,-1 0-1,0-1 1,1 1 0,-1 0-1,0 0 1,0 0-1,1-1 1,-1 1-1,0 0 1,0 0-1,1-1 1,0 38-49,-2-32 118,1 18-28,-1-15-39,1 0 1,0 0 0,0 0-1,1 0 1,0 0-1,2 10 1,-3-18-2,0 0 0,0 1 0,0-1 0,0 0 0,0 0 0,0 1 0,1-1 0,-1 0 0,0 0 0,0 0 0,0 1 0,0-1 0,0 0 0,0 0 0,1 0 0,-1 1 0,0-1 0,0 0 0,0 0 0,0 0 0,1 0 0,-1 1 0,0-1 0,0 0 0,1 0 0,-1 0 0,0 0 0,0 0 0,0 0 0,1 0 0,-1 0 0,0 0 0,0 0 0,1 0 0,-1 0 0,0 0 0,0 0 0,1 0 0,-1 0 0,0 0 0,0 0 0,1 0 0,-1 0 0,0 0 0,0 0 0,1-1 0,10-12 227,8-21 421,-19 33-607,7-13 76,12-26 315,-18 38-496,0 0 1,-1 1-1,1-1 1,1 1 0,-1 0-1,0-1 1,0 1-1,0 0 1,1-1 0,-1 1-1,1 0 1,-1 0-1,1 0 1,-1 0 0,1 0-1,0 1 1,-1-1-1,4 0 1,-2 8-5029,-3-5 3883,0 10-5230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13837,'0'0'5029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17424,'-4'10'1303,"-4"11"-879,1 1 0,1 0 0,1 0 0,1 1 0,1 0 0,1-1 0,1 26 0,2-14-356,1 0 0,2 0 0,1 0 0,14 45 0,-16-71 1380,0-12-491,0-29-132,-1-54-791,-2 82 27,-1-65-39,1 94-1124,-1-17 945,1 0-1,0 0 0,0 0 0,1 1 1,-1-1-1,3 9 0,-2-14 137,0-1 0,0 1 0,-1 0-1,1 0 1,0 0 0,0-1 0,1 1 0,-1-1 0,0 1 0,1-1-1,-1 1 1,0-1 0,1 0 0,0 1 0,-1-1 0,1 0 0,0 0-1,-1 0 1,1-1 0,0 1 0,0 0 0,0-1 0,0 1 0,0-1-1,0 1 1,0-1 0,0 0 0,0 0 0,2 0 0,-1 0 66,0 0 1,0-1-1,0 1 1,0-1-1,0 0 1,0 0 0,-1 0-1,1 0 1,0 0-1,-1 0 1,1-1-1,0 1 1,-1-1-1,0 0 1,1 0 0,-1 0-1,0 0 1,0 0-1,0 0 1,0-1-1,-1 1 1,1-1-1,0 1 1,-1-1 0,0 0-1,0 1 1,0-1-1,1-3 1,2-5 78,-1 0 0,-1 0 0,0 0 0,0-1 1,-1-21-1,-1 33-126,0 1 0,0-1 1,0 0-1,0 0 0,-1 1 1,1-1-1,0 0 0,0 0 1,0 1-1,-1-1 0,1 0 1,0 0-1,0 0 1,-1 0-1,1 1 0,0-1 1,0 0-1,-1 0 0,1 0 1,0 0-1,-1 0 0,1 0 1,0 0-1,-1 0 0,1 0 1,0 0-1,0 0 0,-1 0 1,1 0-1,0 0 0,-1 0 1,1 0-1,0 0 0,-1 0 1,1 0-1,0 0 0,0-1 1,-1 1-1,1 0 1,0 0-1,0 0 0,-1 0 1,1-1-1,0 1 0,0 0 1,-1 0-1,1 0 0,0-1 1,0 1-1,0 0 0,0-1 1,0 1-1,-1 0 0,1 0 1,0-1-1,0 1 0,0 0 1,0-1-1,0 1 0,0 0 1,0-1-1,-16 25-109,12-11 93,0 0 0,1 0-1,1 1 1,0-1 0,0 1-1,2 20 1,0-33 16,0 0 0,0 1-1,0-1 1,1 0 0,-1 0-1,0 0 1,1 0 0,-1 0 0,1 0-1,-1 0 1,1 0 0,0 0 0,-1 0-1,1 0 1,0 0 0,0 0 0,0 0-1,-1-1 1,1 1 0,0 0 0,0-1-1,0 1 1,0-1 0,0 1 0,0-1-1,1 1 1,-1-1 0,0 0-1,0 1 1,0-1 0,0 0 0,0 0-1,0 0 1,1 0 0,-1 0 0,0 0-1,0 0 1,0 0 0,0 0 0,0-1-1,1 1 1,-1 0 0,0-1 0,0 1-1,1-1 1,7-2 94,-1 0 1,1 0-1,-1-1 0,11-6 1,5-6 154,-19 12-254,0 0 0,1 0 0,-1 0-1,1 1 1,0 0 0,0 0 0,0 1 0,0 0 0,0 0 0,1 0 0,-1 1 0,11-2-1,-16 4 10,0-1-1,0 0 1,0 1-1,0-1 0,-1 1 1,1-1-1,0 1 0,0-1 1,-1 1-1,1-1 1,0 1-1,-1 0 0,1 0 1,0-1-1,-1 1 0,1 0 1,-1 0-1,1 0 1,-1-1-1,0 1 0,1 0 1,-1 0-1,0 0 0,0 0 1,0 0-1,1 0 1,-1 1-1,-1 30 366,1-32-343,0 0 1,0 0-1,-1 0 0,1 0 0,0 1 0,0-1 0,0 0 0,0 0 0,-1 0 1,1 0-1,0 0 0,0 0 0,0 0 0,0 0 0,-1 0 0,1 0 0,0 0 1,0 0-1,0 0 0,-1 0 0,1 0 0,0 0 0,0 0 0,0 0 0,0 0 1,-1 0-1,1 0 0,0 0 0,0-1 0,0 1 0,0 0 0,-1 0 0,1 0 1,0 0-1,0 0 0,0 0 0,0-1 0,0 1 0,0 0 0,0 0 0,-1 0 1,1 0-1,0 0 0,0-1 0,0 1 0,0 0 0,0 0 0,0 0 1,0 0-1,0-1 0,0 1 0,0 0 0,0 0 0,0 0 0,0-1 0,0 1 1,0 0-1,0 0 0,-5-13 768,-9-35 607,7 27-1173,1-1 0,1 0 1,1 0-1,-2-25 0,31 61-3755,21 9-3512,-20-17 1286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63 346 14029,'0'0'5931,"-8"5"-5082,4-1-832,-1-1-1,1 1 1,0 0-1,0 0 1,0 1-1,1-1 1,-1 1-1,1 0 1,0 0 0,0 0-1,1 0 1,0 0-1,0 0 1,0 1-1,0-1 1,1 1-1,0-1 1,0 1-1,0 11 1,1-17-17,2 40-65,-2-40 71,0 1 0,0 0 0,1-1 0,-1 1 0,0 0 1,1-1-1,-1 1 0,1 0 0,-1-1 0,0 1 0,1-1 1,-1 1-1,1-1 0,0 1 0,-1-1 0,1 1 1,-1-1-1,1 0 0,0 1 0,-1-1 0,1 0 0,0 1 1,-1-1-1,1 0 0,0 0 0,0 0 0,-1 0 0,1 0 1,0 1-1,-1-1 0,1-1 0,0 1 0,0 0 0,-1 0 1,1 0-1,0 0 0,-1 0 0,1-1 0,0 1 0,0 0 1,-1-1-1,1 1 0,-1 0 0,1-1 0,0 1 0,-1-1 1,1 1-1,-1-1 0,1 1 0,-1-1 0,1 1 0,0-2 1,6-4 353,1-1 0,-1-1 0,0 1 0,0-1 0,-1 0 0,0-1 0,-1 1 0,6-13 0,34-79 798,-41 90-1056,-35 170-358,31-159 257,0 0 0,0 0 1,0 0-1,-1 1 1,1-1-1,0 0 0,0 0 1,1 0-1,-1 0 0,0 0 1,0 1-1,0-1 1,1 0-1,-1 0 0,1 0 1,-1 0-1,1 0 0,-1 0 1,1 0-1,-1 0 1,2 1-1,-1-2 3,0 1 0,0-1-1,0 0 1,-1 0 0,1 0 0,0 0 0,0 0 0,0 0-1,0 0 1,-1 0 0,1 0 0,0 0 0,0 0 0,0-1 0,-1 1-1,1 0 1,0 0 0,0-1 0,-1 1 0,1-1 0,1 0-1,5-4 56,0 0-1,0-1 0,-1 0 0,9-10 0,7-10 16,-1-1-1,-1-2 1,-2 0-1,-1-1 0,-1 0 1,-1-1-1,-2-1 1,-1-1-1,-2 0 0,-1 0 1,5-40-1,-13 70-71,-1-34-6,-7 29-33,-9 15-36,4 6 64,1 0 0,1 0 1,0 1-1,1 0 0,0 0 0,-11 27 0,6-14 7,3-5-4,1 1 0,-9 26 1,17-42 1,0 0 1,0 1-1,0-1 1,1 1-1,0-1 1,0 1 0,1-1-1,0 1 1,1 0-1,-1-1 1,3 11-1,-1-16 9,-1 0 1,0 1-1,1-1 0,0 0 0,-1-1 1,1 1-1,0 0 0,0 0 0,0-1 0,0 1 1,0-1-1,0 1 0,0-1 0,1 0 0,-1 0 1,1 0-1,-1 0 0,0-1 0,1 1 1,-1-1-1,1 1 0,-1-1 0,5 0 0,70 1 65,-56-2-217,-13 1-625,0-1 0,0 1-1,0-1 1,0-1 0,13-3 0,0-4-4652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12908,'2'9'7154,"3"16"-3563,26 155-3125,-30-169-448,-1-7-8,0-1-1,0 1 0,1 0 1,0-1-1,0 1 0,0 0 1,0-1-1,0 0 1,3 5-1,3-38 2014,-8-15-1596,-2 0 0,-1 0 0,-13-49 0,18 96-868,0 1-1,1-1 0,-1 1 0,0-1 0,0 0 0,1 1 0,0-1 0,-1 0 0,1 0 0,3 3 0,23 12-5800,-7-13 337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44 11018,'0'0'8969,"-8"5"-7981,2 0-956,0 0 0,0 0 0,1 0 1,0 0-1,0 1 0,0 0 1,1 0-1,0 1 0,0-1 0,0 1 1,1-1-1,0 1 0,1 0 0,-1 1 1,1-1-1,1 0 0,-1 0 1,1 1-1,0-1 0,1 10 0,-1-6 3,0-2-49,1 0 0,0-1 0,0 1 0,2 13 0,-1-21 24,-1 0 1,0 0 0,0 0-1,0-1 1,0 1 0,1 0-1,-1 0 1,1 0 0,-1 0-1,0 0 1,1 0-1,-1-1 1,1 1 0,0 0-1,-1 0 1,1-1 0,0 1-1,-1 0 1,1-1 0,0 1-1,0-1 1,0 1 0,-1-1-1,1 1 1,0-1-1,0 0 1,0 1 0,0-1-1,0 0 1,0 0 0,0 1-1,0-1 1,0 0 0,0 0-1,0 0 1,0 0 0,-1 0-1,1-1 1,0 1-1,0 0 1,0 0 0,0-1-1,0 1 1,0 0 0,0-1-1,0 1 1,-1-1 0,1 1-1,1-2 1,4-2 237,1 0 1,-1-1-1,-1 0 1,1 0-1,-1-1 1,0 1-1,0-1 0,0-1 1,-1 1-1,0 0 1,6-12-1,3-10 341,14-43 0,-10 3-106,-12 41-727,-4 23-449,-2 8-551,-6 57-1638,7-19-1907,0-42 4615,-1 0 1,1 1 0,0-1-1,0 1 1,0-1 0,0 1-1,0-1 1,0 1 0,0-1-1,0 1 1,0-1 0,0 1-1,0-1 1,0 1 0,0-1-1,0 1 1,0-1 0,1 1-1,-1-1 1,0 0 0,0 1 0,1-1-1,-1 1 1,0-1 0,0 0-1,1 1 1,-1-1 0,0 0-1,1 1 1,-1-1 0,1 0-1,-1 1 1,0-1 0,1 0-1,-1 0 1,1 1 0,-1-1-1,1 0 1,-1 0 0,1 0-1,-1 0 1,1 0 0,-1 0-1,1 0 1,-1 0 0,1 0-1,13 1-4710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1345,'43'-128'10088,"-34"97"-8160,-2-2-1,-1 1 1,3-57-1,-12 186-566,0-57-1027,1-1 0,3 1-1,10 74 1,-3-86-190,-8-27-120,0 0 1,0 0-1,0 0 0,0 0 0,1 0 0,-1-1 0,0 1 0,0 0 1,1 0-1,-1 0 0,1 0 0,-1-1 0,1 1 0,-1 0 0,1 0 0,-1-1 1,1 1-1,0 0 0,-1-1 0,1 1 0,0-1 0,0 1 0,-1-1 1,2 1-1,-1-5 107,0 0 1,-1 0 0,1 0 0,-1-1 0,0 1-1,0 0 1,-2-7 0,2 6-81,-2-10-3,0 1 1,-1-1 0,0 1 0,-1-1-1,-1 1 1,0 0 0,-9-15-1,8 23 383,4 16-420,2-8-19,0 0 0,0 1 0,0-1 0,1 0 0,-1 0 0,1 0 0,0 0-1,0 0 1,-1 0 0,1 0 0,0 0 0,0-1 0,1 1 0,1 2 0,1-1 6,0 0 0,0 0 0,1-1 0,0 1 0,-1-1 0,1 0 0,0 0 1,0-1-1,0 1 0,0-1 0,0 0 0,0-1 0,0 1 0,0-1 0,1 0 0,-1 0 0,0-1 0,0 1 1,0-1-1,0 0 0,0-1 0,0 1 0,0-1 0,0 0 0,0 0 0,6-5 0,-2 2 20,-1 1 1,0-2-1,0 1 0,0-1 0,-1-1 0,0 1 0,0-1 1,-1-1-1,0 1 0,0-1 0,0 0 0,-1 0 0,6-14 1,-10 21-13,-1 0 1,1 1-1,-1-1 0,0 1 1,1-1-1,-1 0 1,0 0-1,0 1 1,1-1-1,-1 0 1,0 0-1,0 1 1,0-1-1,0 0 0,0 0 1,0 1-1,0-1 1,0 0-1,0 0 1,0 1-1,0-1 1,-1 0-1,1 0 1,0 1-1,0-1 1,-1 0-1,1 1 0,-1-1 1,1 0-1,0 1 1,-1-1-1,1 1 1,-1-1-1,0 1 1,1-1-1,-1 1 1,1-1-1,-1 1 1,0-1-1,1 1 0,-2-1 1,0 1-6,0 0 0,1 0 0,-1 0-1,0 0 1,0 0 0,1 1 0,-1-1 0,0 1 0,0-1 0,1 1 0,-1-1 0,1 1 0,-1 0-1,1 0 1,-1 0 0,1 0 0,-1 0 0,-1 2 0,-3 4 4,0-1 1,1 1-1,0 0 0,1 0 1,-1 0-1,1 1 0,1-1 1,-1 1-1,1 0 0,1 0 1,-1 1-1,1-1 0,1 0 1,0 1-1,0-1 0,1 1 1,-1-1-1,2 1 0,-1-1 1,4 13-1,-3-19-10,1 0-1,-1 0 1,1 0-1,0 1 1,-1-2-1,1 1 1,0 0-1,1 0 1,-1-1-1,0 1 1,0-1-1,1 1 1,-1-1-1,1 0 1,-1 0-1,1 0 1,-1 0-1,1-1 1,0 1-1,-1-1 1,1 0 0,0 1-1,-1-1 1,1 0-1,4-1 1,2 1-412,0-1 0,0 0 1,-1 0-1,1-1 0,0 0 1,14-5-1,9-12-4852,-4-5-6379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66 296 5541,'0'0'15396,"-9"8"-15337,4-4-64,1 1 0,-1-1 0,1 1 0,0 0 0,0 1 0,1-1 0,-1 0 0,1 1 0,1 0 0,-1 0 0,1 0 0,0 0 0,0 0 0,-1 11 0,-3 77 336,6-94-302,0 0 0,0 1 0,0-1-1,0 0 1,0 1 0,0-1 0,0 0 0,1 1 0,-1-1-1,0 0 1,0 0 0,0 1 0,1-1 0,-1 0-1,0 1 1,0-1 0,1 0 0,-1 0 0,0 0 0,1 1-1,-1-1 1,0 0 0,1 0 0,-1 0 0,0 0-1,1 0 1,-1 1 0,0-1 0,1 0 0,-1 0 0,0 0-1,1 0 1,-1 0 0,0 0 0,1 0 0,-1 0 0,0 0-1,1-1 1,-1 1 0,0 0 0,1 0 0,-1 0-1,0 0 1,1 0 0,-1-1 0,0 1 0,1 0 0,-1 0-1,0 0 1,0-1 0,1 1 0,-1 0 0,0 0-1,0-1 1,1 1 0,-1-1 0,20-15 1184,-5-3-864,-1-2 1,-1 0-1,0 0 0,-2-1 0,0-1 0,-2 0 1,0 0-1,-2-1 0,0 0 0,-2 0 1,4-43-1,-25 226-435,16-159 85,0 1-1,-1 0 1,1-1-1,0 1 0,0 0 1,0-1-1,0 1 1,0 0-1,0-1 1,0 1-1,0 0 0,0-1 1,1 1-1,-1-1 1,0 1-1,0 0 0,0-1 1,1 1-1,-1-1 1,0 1-1,1 0 0,-1-1 1,0 1-1,1-1 1,-1 1-1,1-1 1,-1 0-1,1 1 0,-1-1 1,1 1-1,-1-1 1,1 0-1,0 1 0,-1-1 1,1 0-1,-1 0 1,1 0-1,0 1 1,-1-1-1,1 0 0,0 0 1,-1 0-1,1 0 1,0 0-1,-1 0 0,1 0 1,0 0-1,-1 0 1,1-1-1,-1 1 0,1 0 1,0 0-1,-1 0 1,2-1-1,2-1 12,-1 0 1,1 0-1,-1 0 0,1-1 0,-1 1 1,0-1-1,5-5 0,8-13 57,0-1 1,-2-1-1,-1-1 1,0 0-1,-2 0 1,-1-1-1,0 0 1,-2-1-1,-2 0 1,8-51-1,-56 208-120,14 35 82,25-139-31,1 0 1,1 0-1,2-1 1,5 35-1,-4-53-11,1 0 0,-1 1 0,2-1 0,-1-1 0,1 1 0,0 0 0,1-1 0,0 0 0,10 12 0,-8-10 9,0 0 0,0 0 0,-1 1 0,6 13 1,-11-21 11,0-1 0,-1 1 0,1-1 0,0 1 0,-1 0 0,1-1 0,-1 1 0,1-1 0,-1 1 0,0 0 0,0-1 0,0 1 0,0 0 0,0 0 0,0-1 0,0 1 0,-1 0 0,1-1 0,-1 1 0,1-1 0,-1 1 0,1 0 0,-2 1 0,1-2-7,-1 0 0,1 0 0,0 0 0,-1 0 0,1-1 1,-1 1-1,1 0 0,-1 0 0,0-1 0,1 1 0,-1-1 0,0 0 0,1 0 0,-1 1 0,0-1 0,1 0 0,-1 0 0,-2-1 0,-3 1-47,0-1 1,0-1-1,0 1 0,1-1 0,-1 0 0,1-1 0,-1 1 1,1-1-1,-11-8 0,10 6-19,1 0 0,1-1 0,-1 1 0,1-1 0,0-1 0,0 1 0,0-1 0,1 0 0,0 0 1,1 0-1,0 0 0,-3-9 0,5 12 72,0 0 0,1 1 1,-1-1-1,1 0 0,0 0 0,0 0 1,0 1-1,1-1 0,-1 0 0,1 0 1,0 1-1,0-1 0,0 0 1,0 1-1,1-1 0,0 1 0,-1-1 1,1 1-1,0 0 0,1 0 0,-1 0 1,1 0-1,-1 0 0,1 1 1,0-1-1,0 1 0,4-3 0,9-5-101,0 0 0,1 2 0,1 0 1,29-10-1,0 1-2680,-3-4-3752,-18 5-2138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11979,'0'0'9241,"0"10"-8248,0 210 3224,7-275-3987,0-92-1,-7 155-210,0-3-79,0 0-1,0 0 1,0 0-1,1 0 1,-1 0-1,1 0 1,3 9 0,-3-12 46,0-1 0,0 1 0,0-1 0,0 1 1,1-1-1,-1 1 0,0-1 0,1 0 0,-1 0 1,0 0-1,1 0 0,0 0 0,-1 0 0,1 0 1,0 0-1,-1 0 0,1-1 0,0 1 1,0-1-1,0 1 0,-1-1 0,1 0 0,0 0 1,0 0-1,0 0 0,0 0 0,0 0 0,3-1 1,0 0 16,0-1 0,0 0 1,0 1-1,0-2 0,0 1 1,0-1-1,-1 1 0,1-1 1,-1 0-1,1-1 0,-1 1 1,-1-1-1,1 0 0,0 0 1,3-6-1,8-9 88,23-42 0,-22 28 55,-15 32-123,-1 0 0,1-1 0,0 1 0,-1-1 0,1 1 0,-1-1 0,1 1 0,-1-1 0,0 0 0,0 1 0,0-1 0,0 1 0,0-1 0,0 1 0,0-1 0,0 1 0,-1-1 0,1 0 0,-1 1 0,0-2 0,0 3-20,1-1 0,-1 1 0,0 0 0,1 0 0,-1 0 0,1 0 0,-1 0 0,0 0 0,1 0 0,-1 0 0,0 0 0,1 0 0,-1 1 0,0-1 0,1 0-1,-1 0 1,0 1 0,1-1 0,-1 0 0,1 1 0,-1-1 0,1 0 0,-1 1 0,1-1 0,-1 1 0,1-1 0,-1 1 0,1-1 0,0 1 0,-1-1 0,0 2 0,-13 17 20,6-5 19,0 0 1,1 0-1,1 1 0,0-1 1,1 1-1,0 1 0,2-1 0,0 1 1,0-1-1,2 1 0,0 0 1,0 0-1,3 16 0,-2-31-54,0 0 0,1-1-1,-1 1 1,1 0-1,-1 0 1,1 0-1,-1-1 1,1 1-1,-1 0 1,1 0-1,0-1 1,0 1-1,-1-1 1,1 1 0,0 0-1,0-1 1,-1 0-1,1 1 1,0-1-1,0 1 1,0-1-1,0 0 1,0 0-1,0 1 1,0-1-1,0 0 1,-1 0-1,1 0 1,0 0 0,0 0-1,0 0 1,0 0-1,0-1 1,0 1-1,0 0 1,0 0-1,0-1 1,0 1-1,-1-1 1,1 1-1,0-1 1,1 0 0,37-22-1999,-29 11 309,0 0 1,0 0-1,10-19 1,4-11-4439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14542,'0'0'7820,"-2"8"-7051,-7 50 67,2 1-1,3-1 0,6 94 0,0-49-695,-7-132-279,-1 0 0,-19-55 0,20 67 145,4 12-2,0 1 0,0-1-1,-1 1 1,0-1 0,0 1 0,-4-8-1,14 54-163,-6-39 159,-1 0 0,0-1 0,1 1 0,-1 0 0,1-1 0,0 1 0,0-1 0,0 0 0,0 1 0,0-1 0,0 0 0,0-1 0,1 1 0,-1 0 0,4 1 0,-4-2 1,0-1 1,0 1 0,0-1 0,0 1 0,0-1-1,0 0 1,0 0 0,0 0 0,0 0 0,0 0-1,0-1 1,-1 1 0,1 0 0,0-1 0,0 0 0,0 1-1,3-3 1,1-1 10,0 0-1,-1 0 0,1-1 1,-1 1-1,0-1 1,0-1-1,-1 1 0,1-1 1,-1 1-1,0-1 1,3-9-1,-3 9-2,0-1 1,-1 0-1,0-1 0,0 1 1,-1 0-1,0-1 0,0 0 1,0-11-1,-2 19-8,0 0 1,0 0-1,0 0 0,0 0 1,0 0-1,0-1 0,0 1 1,0 0-1,0 0 0,0 0 1,0 0-1,0 0 1,0-1-1,-1 1 0,1 0 1,0 0-1,0 0 0,0 0 1,0 0-1,0 0 0,0 0 1,0-1-1,-1 1 1,1 0-1,0 0 0,0 0 1,0 0-1,0 0 0,-1 0 1,1 0-1,0 0 0,0 0 1,0 0-1,0 0 1,0 0-1,-1 0 0,1 0 1,0 0-1,0 0 0,0 0 1,0 0-1,-1 0 0,1 0 1,0 0-1,0 0 1,0 0-1,0 1 0,0-1 1,-1 0-1,1 0 0,0 0 1,0 0-1,0 0 0,0 0 1,0 0-1,0 0 1,0 1-1,0-1 0,-1 0 1,1 0-1,0 0 0,0 0 1,0 0-1,0 1 0,0-1 1,-9 10 7,3 5-2,0 0 0,1 0 0,1 0-1,0 1 1,1-1 0,1 1 0,0 0 0,1 0 0,2 23 0,-1-38-5,-1 1 0,1-1 0,0 0 0,1 0 0,-1 1 0,0-1 0,0 0 0,0 0 0,1 1 0,-1-1 1,1 0-1,-1 0 0,1 0 0,-1 0 0,1 0 0,0 0 0,1 2 0,-2-3 7,1 1-1,-1-1 1,1 0-1,0 1 1,-1-1-1,1 0 1,0 0-1,-1 0 1,1 1-1,0-1 1,0 0-1,-1 0 1,1 0-1,0 0 1,-1 0-1,1 0 1,0-1-1,-1 1 1,1 0-1,0 0 1,-1 0-1,2-1 1,1-1 45,1 1 0,-1-1 1,0 0-1,0 0 1,0-1-1,0 1 0,0-1 1,0 1-1,4-7 1,7-13 28,0-1 1,-1-1 0,-1 0 0,-1-1-1,13-47 1,-70 201 19,42-114-82,2-9-2,0 0 1,1 0 0,-1 0 0,1 1 0,1-1-1,-1 0 1,1 0 0,0 1 0,2 11 0,-2-18-10,1 0 1,-1 1 0,1-1-1,-1 0 1,1 0 0,-1 0-1,1 1 1,-1-1 0,1 0 0,0 0-1,-1 0 1,1 0 0,-1 0-1,1 0 1,-1 0 0,1 0-1,0 0 1,-1 0 0,1-1-1,-1 1 1,1 0 0,-1 0-1,1 0 1,-1-1 0,1 1-1,-1 0 1,1-1 0,-1 1-1,1 0 1,-1-1 0,1 1-1,-1-1 1,0 1 0,1-1-1,-1 1 1,0-1 0,1 0 0,17-17 268,-10 9-211,9-10-59,-1-1 0,-1 0 0,-1-1-1,19-36 1,-27 159-648,-6-102 639,0 1 0,0 0 0,0 0 0,0-1 0,0 1 0,1 0 0,-1 0 0,0-1 0,1 1 1,-1 0-1,0-1 0,1 1 0,-1-1 0,1 1 0,-1 0 0,1-1 0,-1 1 0,1-1 0,-1 1 0,1-1 0,0 0 0,-1 1 0,1-1 0,0 1 1,-1-1-1,1 0 0,0 0 0,-1 1 0,1-1 0,0 0 0,0 0 0,-1 0 0,1 0 0,0 0 0,0 0 0,-1 0 0,1 0 0,0 0 0,-1 0 1,1 0-1,0 0 0,0-1 0,-1 1 0,1 0 0,0-1 0,-1 1 0,1 0 0,0-1 0,-1 1 0,1-1 0,-1 1 0,1-1 0,-1 1 1,1-1-1,0 0 0,36-34 11,-35 32-22,4-3-30,-3 2-117,0 1 0,0-1 0,1 1 0,-1 0 0,1 0 0,0 0 0,0 0 0,4-2 0,-7 5 168,-1 0 0,0 0 0,1 1 1,-1-1-1,1 0 0,-1 0 0,0 0 0,1 1 0,-1-1 0,0 0 1,0 1-1,1-1 0,-1 0 0,0 1 0,0-1 0,1 0 0,-1 1 0,0-1 1,0 0-1,0 1 0,0-1 0,1 0 0,-1 1 0,0-1 0,0 1 0,0-1 1,0 1-1,0-1 0,0 0 0,0 1 0,0-1 0,0 1 0,0-1 1,0 0-1,-1 1 0,1-1 0,0 1 0,1 7 2,4-10-178,-1 0 1,0-1-1,0 1 1,0-1-1,0 0 1,0 0-1,0 0 1,-1 0-1,0-1 1,1 1-1,2-6 1,30-25-3239,-36 33 3293,1 0 0,-1 1 0,1-1 0,0 1 0,0-1 0,-1 0 0,1 1 0,0-1-1,0 1 1,0-1 0,0 1 0,0 0 0,-1-1 0,1 1 0,0 0 0,0 0 0,0 0 0,0 0 0,0-1 0,0 1-1,0 0 1,0 1 0,0-1 0,0 0 0,0 0 0,0 0 0,0 0 0,0 1 0,-1-1 0,1 1 0,0-1-1,0 0 1,1 2 0,-1 0-406,0 1-1,0 0 1,-1-1-1,1 1 1,-1 0-1,1 0 1,-1-1-1,0 1 1,-1 4-1,1-3-281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39 9705,'0'0'9252,"3"-9"-7122,11-19-125,-13 26-547,-9 25-1072,-3 4-262,1 1 0,1 1 0,2-1 0,0 1 0,2 1 0,1-1 0,0 36 1,4-64-123,0 0 1,1 1-1,-1-1 1,0 1-1,0-1 1,1 0 0,-1 1-1,0-1 1,1 1-1,0-1 1,-1 0-1,1 0 1,0 1-1,-1-1 1,1 0 0,0 0-1,0 0 1,0 0-1,0 0 1,0 0-1,0 0 1,0 0 0,1-1-1,-1 1 1,2 1-1,0-1 7,-1-1 0,1 1 0,0-1 0,0 1-1,0-1 1,0 0 0,0 0 0,0-1 0,0 1 0,-1 0 0,1-1-1,3 0 1,1-1-355,0-1-1,0 1 1,0-1-1,0-1 1,-1 1-1,1-1 1,-1 0-1,0-1 1,8-6-1,9-22-5124,-5-5-4496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17200,'0'0'6534,"63"23"-15726,-34-16-1667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13132,'0'0'8707,"-4"9"-8392,-112 188 4,79-138 318,111-150-5330,-65 75 2634,0-1 0,9-25-1,-15 37 2080,-2-1 0,1 0 0,0 1-1,-1-1 1,0 0 0,-1 0-1,1 0 1,-1 0 0,0 0-1,0 0 1,-3-11 0,3 16 92,0 1 0,-1-1 0,1 0 0,0 1 0,-1-1 0,1 1 0,-1-1 0,1 0 0,-1 1 0,1-1 0,-1 1 0,1 0 0,-1-1 0,1 1 0,-1-1 0,1 1 0,-1 0 0,0-1 0,1 1 0,-1 0 0,0 0 0,1-1 0,-1 1 0,0 0 0,1 0 0,-1 0 0,0 0 0,0 0 0,1 0 0,-1 0 1,0 0-1,1 0 0,-1 0 0,0 1 0,1-1 0,-1 0 0,0 0 0,1 1 0,-1-1 0,0 0 0,1 1 0,-1-1 0,1 1 0,-1-1 0,1 0 0,-2 2 0,-25 22 2038,19-12-1868,0 1 1,1 1-1,0-1 1,1 1-1,0 0 1,1 1-1,1-1 1,0 1 0,1 0-1,1 0 1,1 0-1,-1 27 1,2-41-264,0 0 0,1 0 0,-1 0 0,0 0 0,0 1 0,0-1 0,1 0 0,-1 0 0,1 0 0,-1 0 0,1 0 0,-1 0 0,1 0 0,-1-1 0,1 1 0,0 0 0,-1 0 0,1 0 1,0-1-1,0 1 0,0 0 0,0-1 0,0 1 0,0 0 0,1 0 0,2 0 29,-1 0 0,1 0 0,0 0 0,-1 0 0,1 0 0,0-1 0,7 0 0,-1 0-11,0-1-1,0 0 1,0-1 0,0 0 0,13-4-1,-19 4-99,26-12-420,-30 13 466,1 1-1,-1 0 0,1-1 1,-1 1-1,1-1 1,-1 1-1,1-1 1,-1 1-1,0-1 0,1 1 1,-1-1-1,0 1 1,1-1-1,-1 1 1,0-1-1,0 0 0,1 1 1,-1-1-1,0 1 1,0-1-1,0 0 1,0 1-1,0-1 0,0 0 1,0 1-1,0-1 1,0 1-1,0-1 1,0 0-1,0 1 0,0-1 1,-1 0-1,1 1 1,0-1-1,0 1 1,-1-1-1,1 1 1,-1-1-1,1 1 0,0-1 1,-1 1-1,1-1 1,-1 1-1,1-1 1,-1 1-1,0-1 0,-18-13-64,-1 0 0,0 2 0,-39-18-1,-5-3 103,52 26 40,-54-26 1001,64 32-314,5 1-186,30 2-152,1 2 1,-1 1 0,46 13 0,14 3-1620,-71-17-1177,1-1 0,25-1 0,-15-2-6587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14125,'7'-8'2013,"2"-2"-1610,39-41 2113,-44 47-2367,1 0 0,-1 0 0,1 0 0,0 1 0,0-1 0,1 1 0,-1 1 0,1-1 0,10-3 0,-16 7-145,1-1 0,-1 0-1,1 1 1,-1-1 0,1 1-1,-1-1 1,1 1-1,-1-1 1,1 1 0,-1-1-1,0 1 1,1-1 0,-1 1-1,0-1 1,0 1-1,1 0 1,-1-1 0,0 1-1,0-1 1,0 1 0,0 0-1,0-1 1,1 1-1,-1 0 1,0-1 0,-1 1-1,1-1 1,0 1 0,0 0-1,0 0 1,-1 27 331,0-27-302,-1 17 400,-2 0 1,-9 29-1,8-30-197,0 1 0,-4 28-1,9-45-236,0-1 0,0 1 0,-1 0 0,1-1 0,0 1 0,0-1 0,0 1 0,0 0 0,0-1 0,0 1 0,0-1 0,0 1 0,0 0 0,0-1 0,0 1 1,1 0-1,-1-1 0,0 1 0,0-1 0,0 1 0,1-1 0,-1 1 0,0 0 0,1-1 0,-1 1 0,1-1 0,-1 0 0,0 1 0,1-1 0,-1 1 0,1-1 0,-1 0 0,1 1 0,-1-1 0,1 0 0,0 1 0,-1-1 0,1 0 0,-1 0 0,1 0 0,0 1 0,-1-1 0,1 0 0,-1 0 0,1 0 0,0 0 0,-1 0 0,1 0 0,0 0 0,-1-1 0,1 1 0,-1 0 0,1 0 0,0 0 0,-1-1 0,2 1 0,31-21 772,-11-1-376,-2-1-1,0-1 0,-1-1 1,-2 0-1,0-1 0,24-57 0,-35 191-858,-7-82 494,0-18-28,1 1 0,-1-1 0,1 1 0,1-1 0,0 0 0,0 1 0,0-1-1,1 0 1,1 0 0,-1 0 0,6 12 0,-7-18 27,1-1 0,-1 0 0,0 0 0,0 0 0,0 0 0,1 0 0,-1 0 0,1 0 0,-1 0 0,0 0-1,1-1 1,0 1 0,-1-1 0,1 1 0,-1-1 0,1 0 0,0 1 0,-1-1 0,1 0 0,0 0 0,-1 0 0,1 0 0,-1 0-1,1-1 1,0 1 0,-1 0 0,1-1 0,0 1 0,-1-1 0,1 0 0,-1 1 0,1-1 0,-1 0 0,0 0 0,1 0-1,-1 0 1,0 0 0,0 0 0,2-2 0,6-5 331,0 0 0,-1 0 1,0 0-1,7-12 0,-4 6-290,-1-1 1,-1 0 0,0-1-1,-1 0 1,-1-1 0,0 1-1,-1-1 1,-1 0 0,-1-1-1,-1 1 1,0-1-1,1-22 1,-4 40-72,0-1 0,0 1 0,0-1 0,0 1 1,-1 0-1,1-1 0,0 1 0,0 0 0,0-1 0,0 1 0,0 0 0,0 0 0,0-1 1,-1 1-1,1 0 0,0-1 0,0 1 0,-1 0 0,1 0 0,0-1 0,0 1 0,-1 0 1,1 0-1,0 0 0,0-1 0,-1 1 0,1 0 0,0 0 0,-1 0 0,1 0 0,0 0 1,-1 0-1,1-1 0,0 1 0,-1 0 0,1 0 0,0 0 0,-1 0 0,1 0 0,0 0 1,-1 0-1,1 1 0,0-1 0,-1 0 0,1 0 0,0 0 0,-1 0 0,1 0 0,0 0 1,-1 1-1,1-1 0,0 0 0,0 0 0,-1 1 0,1-1 0,0 0 0,0 0 0,-1 1 1,1-1-1,0 0 0,0 0 0,0 1 0,-1-1 0,1 1 0,-18 17-64,-5 25 36,22-41 26,0 0 1,0 0 0,0 1-1,0-1 1,0 1 0,1-1-1,-1 0 1,1 1 0,0-1-1,-1 1 1,1-1 0,0 1-1,1-1 1,-1 1 0,0-1-1,1 4 1,0-5-1,0-1 1,0 1 0,0-1-1,0 0 1,0 1 0,0-1-1,0 0 1,0 0 0,0 1-1,0-1 1,0 0 0,-1 0-1,1 0 1,0 0 0,0 0-1,0-1 1,0 1 0,0 0-1,0 0 1,0-1 0,0 1-1,0 0 1,0-1 0,0 1-1,0-1 1,24-12 100,-11 3-44,0-1-1,19-19 1,15-12-60,-47 41 0,0 1 0,-1-1 1,1 1-1,0 0 0,0-1 0,0 1 1,0 0-1,0-1 0,-1 1 0,1 0 0,0 0 1,0 0-1,0 0 0,0 0 0,0 0 1,0 0-1,0 0 0,0 0 0,0 0 0,0 0 1,0 1-1,0-1 0,0 0 0,-1 1 1,1-1-1,0 0 0,0 1 0,0-1 0,-1 1 1,1 0-1,1 0 0,-1 0 2,0 0 1,-1-1-1,1 1 0,0 0 1,0-1-1,0 1 0,0-1 1,0 1-1,0-1 0,0 0 1,0 1-1,0-1 0,0 0 1,0 0-1,0 0 0,0 1 1,0-1-1,0 0 0,0 0 1,0-1-1,0 1 0,0 0 0,0 0 1,0 0-1,0-1 0,0 1 1,0-1-1,0 1 0,0 0 1,1-2-1,5-5 12,0-1 0,0-1 0,-1 1 0,0-1 0,0 0 0,-1-1 0,-1 1 0,1-1 0,4-18 0,-6-2 56,-3 30-64,0 0-1,0-1 1,0 1 0,0 0-1,0-1 1,0 1-1,0 0 1,0-1 0,0 1-1,-1 0 1,1-1 0,0 1-1,0 0 1,0 0-1,0-1 1,-1 1 0,1 0-1,0 0 1,0-1-1,0 1 1,-1 0 0,1 0-1,0 0 1,0-1-1,-1 1 1,1 0 0,0 0-1,-1 0 1,1 0-1,0 0 1,-1 0 0,1 0-1,0-1 1,-1 1 0,1 0-1,0 0 1,0 0-1,-1 0 1,1 0 0,0 1-1,-1-1 1,1 0-1,0 0 1,-1 0 0,1 0-1,0 0 1,-1 0-1,1 0 1,0 1 0,0-1-1,-1 0 1,1 0 0,0 0-1,0 1 1,-1-1-1,-13 9-57,2 6 85,-1 0 0,2 1 1,0 0-1,1 1 0,0 0 0,2 1 0,0 0 1,1 0-1,0 1 0,-5 29 0,11-46-2,1 0 0,-1 1 0,1-1 1,0 1-1,0-1 0,0 0 0,0 1 0,0-1 0,0 0 0,0 1 0,1-1 1,-1 0-1,1 1 0,0-1 0,0 0 0,-1 0 0,2 1 0,-1-1 1,0 0-1,0 0 0,2 2 0,0-2-12,0 0-1,1-1 1,-1 1 0,0-1 0,0 0-1,1 1 1,-1-1 0,1-1 0,-1 1-1,1 0 1,-1-1 0,1 0 0,5 0-1,2 0-51,70 0-1651,-28-9-3569,-22-1-1195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191 101 7239,'12'-12'3142,"-8"8"-2322,1 0 0,-1 0 0,0 0 0,0 0 0,-1-1 0,1 1 0,-1-1 0,0 0 0,0 0 0,-1-1 0,0 1 0,0 0 0,3-10 0,-6 15-732,1-1-1,0 0 1,-1 0 0,1 0 0,0 1 0,-1-1 0,1 0 0,-1 1 0,1-1 0,-1 0 0,1 1 0,-1-1-1,0 1 1,1-1 0,-1 1 0,0-1 0,1 1 0,-1-1 0,0 1 0,0 0 0,0-1 0,1 1-1,-1 0 1,0 0 0,0-1 0,0 1 0,1 0 0,-1 0 0,0 0 0,0 0 0,0 0 0,0 0-1,1 0 1,-3 1 0,-33 5 215,23-1-233,1 1 0,-1 1 0,1 0 1,1 1-1,0 0 0,0 0 0,0 1 0,-17 19 1,21-20 33,0 0 1,1 0-1,-1 1 1,1 0-1,1 0 1,0 0 0,0 1-1,1 0 1,0 0-1,1 0 1,0 0 0,-2 12-1,5-20-98,0 0-1,0 0 1,0-1-1,0 1 1,0 0 0,0 0-1,0 0 1,1-1-1,-1 1 1,1 0 0,-1 0-1,1-1 1,0 1-1,-1 0 1,1-1 0,0 1-1,0-1 1,0 1-1,1-1 1,-1 0 0,0 1-1,2 0 1,0 0-51,0 0 1,0-1 0,0 1-1,0-1 1,0 0 0,0 0-1,1 0 1,-1 0 0,0 0-1,1-1 1,3 1 0,5-1-364,1 0 0,-1-1 0,0-1 0,0 0 0,21-6 0,-13 1-769,0-1 0,0-1 0,0-1 0,25-17 0,28-29-7074,-43 27 1562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83 6887,'0'0'12118,"-5"9"-10885,-2 4-851,-25 46 662,30-54-873,-1 0 0,1 0-1,0 1 1,1 0 0,-1-1 0,1 1-1,0 0 1,1-1 0,-1 9-1,2-14-153,-1 1 0,1-1 0,-1 1 0,1-1 0,-1 0 0,1 1 0,-1-1 0,1 0 0,-1 1 0,1-1 0,-1 0-1,1 1 1,0-1 0,-1 0 0,1 0 0,0 0 0,-1 0 0,1 0 0,0 0 0,-1 0 0,1 0 0,-1 0 0,1 0-1,0 0 1,-1 0 0,1 0 0,0 0 0,-1-1 0,1 1 0,-1 0 0,1-1 0,0 1 0,-1 0 0,1-1 0,-1 1-1,1 0 1,0-1 0,24-12 413,36-34 450,13-8-638,-67 51-241,0 0 0,0 0 0,0 0 0,0 1 0,1 1 1,0-1-1,-1 1 0,16-2 0,-22 4 5,0 1-1,1-1 0,-1 0 1,0 1-1,1-1 0,-1 1 1,0 0-1,0-1 0,0 1 1,0 0-1,0-1 1,0 1-1,0 0 0,0 0 1,0 0-1,0 0 0,0 0 1,0 0-1,0 0 0,-1 1 1,1-1-1,-1 0 1,1 0-1,-1 1 0,1-1 1,-1 0-1,0 0 0,1 1 1,-1-1-1,0 0 0,0 1 1,0-1-1,0 0 0,0 1 1,-1 1-1,2 2 34,-1 1 0,0-1 0,-1 1 0,1-1 1,-1 0-1,0 1 0,-1-1 0,-2 7 0,4-11 260,6-5-142,0 0-1,0-1 1,0 1 0,0-1 0,-1-1 0,8-8 0,-11 10-170,1 0 0,0 1 0,0-1 0,0 1 0,0 0 0,0 0 1,1 0-1,-1 0 0,1 1 0,0 0 0,0-1 0,0 1 0,0 1 0,0-1 0,0 0 1,1 1-1,-1 0 0,1 0 0,-1 0 0,5 1 0,-8 0 4,0 0-1,-1 0 1,1 1-1,0-1 1,-1 1-1,1-1 1,-1 0-1,1 1 1,-1-1-1,1 1 1,-1-1-1,1 1 1,-1-1-1,0 1 1,1 0-1,-1-1 1,0 1-1,1 0 1,-1-1-1,0 1 1,0 0-1,0-1 1,1 1-1,-1 0 1,0-1-1,0 1 1,0 0-1,0-1 1,0 2-1,0 29 25,0-16-92,0-15 59,0 0-1,1 1 1,-1-1 0,0 0-1,1 1 1,-1-1 0,0 0-1,1 0 1,-1 1 0,1-1-1,-1 0 1,1 0-1,-1 0 1,1 0 0,-1 0-1,0 0 1,1 1 0,-1-1-1,1 0 1,-1 0 0,1 0-1,-1 0 1,1-1 0,-1 1-1,1 0 1,-1 0-1,1 0 1,-1 0 0,0 0-1,1-1 1,-1 1 0,1 0-1,-1 0 1,0 0 0,1-1-1,-1 1 1,0 0 0,1-1-1,-1 1 1,0 0-1,1-1 1,-1 1 0,0-1-1,0 1 1,1-1 0,17-15-141,9-18-525,28-30-1686,-50 59 1053,0 1 0,0 0 0,1 0 1,0 0-1,10-5 0,-16 9 1123,0 0 0,0 0-1,0 0 1,1-1 0,-1 1 0,0 0-1,0 0 1,1 0 0,-1 0 0,0 0 0,0 0-1,1-1 1,-1 1 0,0 0 0,1 0-1,-1 0 1,0 0 0,0 0 0,1 0-1,-1 0 1,0 0 0,1 0 0,-1 0-1,0 0 1,0 0 0,1 0 0,-1 1 0,0-1-1,1 0 1,-1 0 0,0 0 0,0 0-1,1 0 1,-1 1 0,0-1 0,0 0-1,0 0 1,1 0 0,-1 1 0,0-1-1,0 0 1,0 0 0,0 1 0,1-1 0,-1 0-1,0 0 1,0 1 0,0-1 0,0 0-1,0 0 1,0 1 0,0 9-4648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127 102 6951,'0'0'9614,"5"12"-8012,-1-6-1444,-1 1 1,0 0 0,-1 0-1,1 0 1,-1 0 0,-1 0-1,1 1 1,-1-1 0,-1 1-1,1-1 1,-1 1 0,-1-1-1,1 1 1,-1-1 0,-1 0-1,1 1 1,-4 7 0,-124 327 5737,115-307-5942,63-190 233,23-62-459,-59 187 216,2 0 1,1 0-1,21-29 1,-30 50 28,0-1 0,0 1 0,1 0 0,1 1 0,-1 0 1,1 0-1,1 1 0,-1 0 0,1 1 0,0 0 0,1 0 1,12-4-1,-22 9 14,0 0-1,1 1 1,-1 0 0,0-1 0,0 1-1,1-1 1,-1 1 0,0 0 0,0 0-1,1 0 1,-1 0 0,0 0 0,0 0-1,1 0 1,-1 0 0,0 1 0,1-1-1,-1 0 1,0 1 0,0-1 0,0 1-1,0-1 1,1 1 0,-1 0 0,0-1-1,1 2 1,-1 0 4,0-1-1,0 1 0,-1 0 1,1-1-1,-1 1 1,1 0-1,-1 0 0,1-1 1,-1 1-1,0 0 1,0 0-1,0 0 0,0-1 1,0 1-1,-1 0 1,1 2-1,-2 4 9,0 1 0,-1-1 0,1 0 0,-2 0 0,1-1 0,-1 1 0,-5 8 0,-3 0 40,-1 0 0,-1 0-1,0-1 1,-1-1 0,-1-1 0,0 0-1,-26 16 1,40-28-1347,17-14-3935,-11 10 3925,19-16-4148,2-2-1239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69 142 7175,'0'0'16928,"-9"3"-16506,6-3-355,0 1 1,1-1-1,-1 1 1,0 0 0,0 0-1,0 1 1,0-1-1,1 0 1,-1 1 0,1 0-1,-1-1 1,1 1 0,0 0-1,-1 0 1,1 1-1,0-1 1,0 0 0,1 1-1,-1-1 1,0 1 0,1 0-1,-1-1 1,1 1-1,0 0 1,0 0 0,0 0-1,1 0 1,-1 0-1,0 3 1,5-6-19,1-1 0,-1-1 0,0 1-1,0-1 1,1 1 0,6-5 0,-3 1-91,0 1 1,1 1-1,-1-1 1,1 1-1,0 1 1,0 0-1,0 0 1,0 1 0,0 0-1,0 0 1,1 1-1,14 1 1,-23 0 39,0-1 0,1 1 1,-1-1-1,0 1 1,0 0-1,1-1 0,-1 1 1,0 0-1,0 0 0,0 0 1,0 0-1,0 0 1,0 0-1,0 0 0,-1 0 1,1 1-1,0-1 0,0 0 1,-1 0-1,1 1 1,-1-1-1,1 0 0,-1 1 1,0-1-1,1 0 1,-1 1-1,0-1 0,0 0 1,0 1-1,0-1 0,0 1 1,-1 1-1,23-81 1545,-22 75-1511,1-2-30,0 1-1,0-1 1,0 1-1,0 0 1,1-1-1,0 1 1,3-6-1,-4 9-10,-1 0-1,1 1 1,0-1-1,0 1 1,0-1-1,0 1 1,0-1-1,0 1 1,0 0-1,0-1 1,0 1 0,0 0-1,0 0 1,0 0-1,0 0 1,0 0-1,0 0 1,0 0-1,0 0 1,0 0-1,0 0 1,0 0-1,0 1 1,0-1-1,0 0 1,0 1-1,0-1 1,-1 1-1,1-1 1,0 1-1,0-1 1,0 1-1,0 0 1,-1 0-1,1-1 1,0 1-1,-1 0 1,2 1-1,4 3-10,1-1-1,-1 1 1,1-1 0,1-1-1,-1 1 1,0-1-1,1-1 1,-1 1-1,1-1 1,0-1-1,0 1 1,0-1-1,0-1 1,0 1-1,0-1 1,11-2 0,-14 1 46,-1 0 1,0 0 0,0 0 0,0 0 0,-1-1 0,1 1 0,0-1 0,0 0-1,-1-1 1,1 1 0,-1-1 0,0 1 0,0-1 0,0 0 0,0 0 0,0 0-1,-1 0 1,1-1 0,-1 1 0,0-1 0,0 0 0,0 1 0,0-1-1,-1 0 1,0 0 0,1 0 0,-1 0 0,-1 0 0,1-1 0,-1 1 0,1 0-1,-1 0 1,-1-5 0,1 8-24,0 1 0,0-1 0,0 0 0,0 0 0,0 0 0,0 1 0,0-1 0,0 0 0,0 0 0,0 0 0,-1 1 0,1-1 0,0 0 0,-1 0 0,1 1 0,0-1 0,-1 0 0,1 1 0,-1-1 0,1 1-1,-1-1 1,1 0 0,-1 1 0,0-1 0,1 1 0,-1-1 0,0 1 0,1 0 0,-1-1 0,0 1 0,0 0 0,1-1 0,-1 1 0,0 0 0,0 0 0,1 0 0,-1 0 0,0 0 0,0-1 0,0 2 0,1-1 0,-1 0 0,0 0 0,0 0 0,0 0 0,1 0 0,-1 1 0,0-1 0,0 0-1,1 0 1,-1 1 0,0-1 0,1 1 0,-1-1 0,0 1 0,0 0 0,-3 1-20,0 0-1,0 1 0,0-1 1,0 1-1,1 0 1,-1 0-1,1 0 1,-6 8-1,4-3 45,0 0 0,1 1 0,1 0 1,-1 0-1,1 0 0,1 0 0,0 0 0,-2 18 0,3-24-119,1 0 0,0-1 0,0 1 0,0 0 0,1 0 0,-1-1 0,0 1 0,1-1 0,0 1 0,0 0-1,0-1 1,0 1 0,0-1 0,0 0 0,0 1 0,1-1 0,0 0 0,-1 0 0,1 0 0,0 0-1,0 0 1,0 0 0,0 0 0,0-1 0,0 1 0,1-1 0,-1 0 0,0 1 0,1-1 0,-1 0-1,1 0 1,-1-1 0,1 1 0,5 0 0,19 1-4702,4-2-3646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7559,'0'0'4895,"9"-6"-1232,1-2-2926,-2 0-11,1 1 0,-1 1 0,1 0 0,1 0 0,-1 1 0,1 0 0,0 0-1,11-3 1,-20 9-711,0-1 0,-1 0 0,1 0 0,0 0 0,0 1-1,0-1 1,0 0 0,-1 1 0,1-1 0,0 0 0,0 1-1,0-1 1,-1 1 0,1 0 0,0-1 0,-1 1-1,1-1 1,-1 1 0,1 0 0,-1 0 0,1-1 0,-1 1-1,1 0 1,-1 0 0,1 0 0,-1-1 0,0 1-1,0 0 1,1 0 0,-1 0 0,0 0 0,0 0 0,0 0-1,0-1 1,0 1 0,0 0 0,0 0 0,0 0 0,-1 0-1,1 1 1,-5 41 184,-12 19-94,11-44-83,1 0-1,0 1 1,2-1-1,-2 30 1,4-47-15,1-1 1,0 1-1,0 0 1,0-1-1,0 1 0,0 0 1,0 0-1,0-1 1,0 1-1,0 0 0,1-1 1,-1 1-1,0 0 1,0-1-1,1 1 0,-1-1 1,0 1-1,1 0 0,-1-1 1,0 1-1,1-1 1,-1 1-1,1-1 0,-1 1 1,1-1-1,-1 1 1,1-1-1,0 0 0,-1 1 1,1-1-1,-1 0 1,1 1-1,0-1 0,0 0 1,1 0 42,0 0 0,1 0 0,-1 0 0,0-1 0,0 1 0,0-1 0,0 1 0,0-1 0,0 0 0,0 0 0,2-2 1,45-34 1128,-36 25-994,-1 0-1,-1-1 0,0-1 0,0 1 0,-2-2 0,0 1 1,0-1-1,-2-1 0,1 0 0,-2 0 0,6-20 0,-15 53-207,1 0-1,0 0 1,2 1-1,2 30 1,-2-47 26,0 0-1,0 0 1,0-1-1,0 1 1,1 0 0,-1 0-1,0-1 1,0 1-1,0 0 1,1 0 0,-1-1-1,0 1 1,1 0-1,-1-1 1,1 1 0,-1 0-1,1-1 1,-1 1-1,1-1 1,-1 1 0,1-1-1,-1 1 1,1-1-1,0 1 1,-1-1 0,1 1-1,0-1 1,-1 0-1,2 1 1,0-1 11,-1 0 0,1-1-1,-1 1 1,0 0 0,1-1 0,-1 1-1,0-1 1,0 0 0,1 1 0,-1-1-1,0 0 1,0 0 0,0 1 0,2-3-1,32-38 616,-16 6-388,-1-1 0,-2 0 1,-1-1-1,14-56 0,-36 131-369,1 1 0,-2 62 0,8-100 127,0 1 1,0-1-1,-1 0 0,1 0 1,0 0-1,0 0 1,0 0-1,0 0 0,0 1 1,0-1-1,1 0 0,-1 0 1,0 0-1,0 0 1,1 0-1,-1 0 0,1 0 1,-1 0-1,1 0 0,0 0 1,-1 0-1,1 0 1,0 0-1,-1 0 0,1 0 1,0-1-1,0 1 0,0 0 1,0-1-1,0 1 1,0 0-1,0-1 0,0 1 1,0-1-1,0 0 0,0 1 1,0-1-1,0 0 1,0 0-1,1 1 0,-1-1 1,0 0-1,0 0 0,2-1 1,0 0 10,1 0 0,-1 0 0,1 0 0,-1-1 0,0 0 0,1 1 0,-1-1 0,0-1 0,0 1 0,-1 0 0,1-1 0,0 1 0,2-4 0,9-11 17,-1-1-1,-1-1 1,0 1 0,-2-2 0,0 0-1,-1 0 1,8-27 0,-27 93-97,3 1 1,-4 88-1,11-135 66,0 1 1,0-1-1,0 0 0,0 0 0,0 1 0,0-1 0,0 0 0,0 0 0,0 1 0,0-1 0,0 0 0,0 0 0,0 1 0,0-1 0,0 0 0,0 0 0,0 1 0,0-1 0,1 0 0,-1 0 0,0 0 0,0 1 1,0-1-1,0 0 0,0 0 0,1 0 0,-1 1 0,0-1 0,0 0 0,0 0 0,0 0 0,1 0 0,-1 1 0,0-1 0,0 0 0,1 0 0,-1 0 0,0 0 0,0 0 0,1 0 0,-1 0 0,0 0 0,0 0 0,1 0 1,11-8-544,10-17-1547,6-34-5957,-16 25 1085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17 116 10954,'2'-10'5531,"7"-60"790,-7 63-3540,1 20-2204,-1 23-604,-19 217 449,0 3-70,33-302-149,-11 22-303,-1 0 0,-1-1 1,-2 0-1,-1-26 0,0 29 124,0 20-28,0 1 0,1-1 1,-1 1-1,0-1 0,1 1 1,0-1-1,-1 1 0,1 0 0,0-1 1,0 1-1,-1 0 0,1-1 1,0 1-1,0 0 0,1 0 1,-1 0-1,0 0 0,3-2 1,30-18-99,-8 6 60,-10 2 197,0-1-1,-2-1 1,1 0-1,-2-1 1,0-1 0,10-18-1,-16 24-52,0-1 0,-1 0 0,0 0 1,-1 0-1,-1-1 0,0 0 0,0 0 0,-2 0 0,1 0 0,0-17 0,-3 28-98,0 1 0,0 0 0,0 0 0,0 0 0,0-1 0,0 1 0,0 0 0,0 0 0,0 0 0,-1-1 0,1 1 1,0 0-1,-1 0 0,1 0 0,-1 0 0,1 0 0,-1 0 0,0 0 0,1 0 0,-1 0 0,0 0 0,-1-1 0,1 1-7,0 1 0,0 0 0,0 0 0,0 0 0,0 1 0,1-1-1,-1 0 1,0 0 0,0 0 0,0 1 0,0-1 0,0 0 0,0 1 0,1-1 0,-1 1 0,0-1-1,0 1 1,1-1 0,-1 1 0,0-1 0,0 2 0,-6 5-31,1 0 0,0 0 0,0 0 0,-7 12 1,-4 12 31,0 0 1,2 1 0,1 0 0,2 1 0,1 0-1,1 1 1,3 1 0,-6 43 0,13-76 3,0 0 0,-1 0 0,1 1 0,0-1-1,1 0 1,-1 0 0,0 0 0,1 1 0,-1-1 0,1 0 0,-1 0 0,1 0 0,0 0 0,0 0 0,0 0-1,0 0 1,1 0 0,-1-1 0,0 1 0,1 0 0,-1-1 0,3 3 0,-1-3 1,-1 0 0,1 0 1,-1 0-1,1 0 0,0-1 1,-1 1-1,1-1 0,0 0 1,-1 0-1,1 0 0,0 0 1,-1 0-1,1-1 0,0 1 0,-1-1 1,1 0-1,-1 1 0,5-3 1,7-4 20,-1 0-1,0 0 1,0-1 0,-1-1 0,19-16 0,-16 12-230,1 1 0,23-14 0,-39 26 165,1-1 1,-1 1-1,1 0 1,-1-1 0,1 1-1,-1 0 1,1-1-1,-1 1 1,1 0 0,-1 0-1,1-1 1,0 1-1,-1 0 1,1 0-1,-1 0 1,1 0 0,0 0-1,-1 0 1,1 0-1,0 0 1,-1 0 0,1 0-1,-1 0 1,1 0-1,0 1 1,-1-1 0,1 0-1,-1 0 1,1 1-1,-1-1 1,1 0 0,-1 1-1,2-1 1,-1 23-331,-18 27-815,13-43 301,0 1 0,-1-1 1,0 0-1,0-1 0,-12 12 0,14-15 108,0-1-1,0 0 1,0 1-1,-1-1 0,1 0 1,-1-1-1,1 1 1,-1-1-1,-5 2 0,-18 0-8879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13741,'0'0'5125,"49"-13"-9321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44 14894,'0'0'9433,"0"11"-9155,-5 83-109,-4 0 0,-23 96 0,28-163-148,2-14 48,3-28 129,13-79 217,-6 47-193,2-49 0,-5 73-128,-5 22-96,1 1 0,-1 0-1,0 0 1,0-1 0,1 1 0,-1 0 0,0 0 0,1 0 0,-1-1-1,0 1 1,1 0 0,-1 0 0,1 0 0,-1 0 0,0 0-1,1 0 1,-1 0 0,0 0 0,1 0 0,-1 0 0,1 0-1,-1 0 1,0 0 0,1 0 0,-1 0 0,0 0 0,1 0-1,-1 0 1,0 1 0,1-1 0,-1 0 0,1 0 0,31 32-251,-11-10 313,-19-19-70,1-1 1,-1 0-1,1 0 1,0 0 0,0 0-1,0 0 1,0-1-1,0 1 1,1-1 0,-1 0-1,0 0 1,1 0 0,-1 0-1,1-1 1,-1 1-1,1-1 1,-1 0 0,0 0-1,1 0 1,6-2-1,-5 0 29,-1 0 0,1 0 0,-1 0-1,1 0 1,-1-1 0,0 0-1,0 0 1,0 0 0,-1-1 0,1 1-1,-1-1 1,0 0 0,4-4 0,2-6 124,0-1 0,-1 0 1,-1 0-1,0-1 0,-1 0 1,-1 0-1,5-27 0,-8 32 25,0 5-75,-1 0-1,0 0 1,0 0-1,-1 0 1,0 0-1,0 0 1,-1-12-1,1 17-93,0 1 1,0 0-1,0 0 0,0 0 1,-1-1-1,1 1 1,0 0-1,0 0 0,0-1 1,0 1-1,0 0 0,0 0 1,0 0-1,0 0 1,-1-1-1,1 1 0,0 0 1,0 0-1,0 0 0,0 0 1,-1-1-1,1 1 0,0 0 1,0 0-1,0 0 1,-1 0-1,1 0 0,0 0 1,0 0-1,0 0 0,-1 0 1,1 0-1,0 0 1,0 0-1,-1 0 0,1 0 1,0 0-1,0 0 0,0 0 1,-1 0-1,1 0 0,-9 8-67,-4 14-35,-3 15 112,1 0-1,2 1 0,2 1 0,1 0 0,-7 57 0,17-95-7,0-1 0,0 0-1,0 1 1,0-1 0,0 1 0,-1-1 0,1 1 0,0-1 0,0 1 0,0-1 0,1 1 0,-1-1 0,0 1 0,0-1 0,0 1 0,0-1 0,0 1 0,1-1 0,-1 0 0,0 1 0,0-1 0,1 1 0,-1-1 0,0 0 0,1 1 0,-1-1 0,0 1 0,1-1 0,-1 0 0,0 0 0,1 1 0,-1-1 0,1 0 0,-1 0 0,1 1 0,-1-1 0,0 0 0,1 0 0,0 0 0,22-10 90,23-29 88,-43 37-168,17-19 32,-14 14-38,0 0 0,1 0 0,0 1-1,0 0 1,1 0 0,0 1-1,0 0 1,0 0 0,14-5 0,-22 10-7,1 0 1,0-1-1,0 1 0,0 0 1,0 0-1,0 0 1,0 0-1,0 0 1,0 0-1,0 1 0,0-1 1,-1 0-1,1 0 1,0 1-1,0-1 1,0 0-1,0 1 1,0-1-1,-1 1 0,1-1 1,0 1-1,0-1 1,-1 1-1,1 0 1,0-1-1,-1 1 1,1 0-1,-1 0 0,1-1 1,-1 1-1,1 0 1,-1 0-1,0 0 1,1 0-1,-1-1 1,0 1-1,0 0 0,1 0 1,-1 0-1,0 0 1,0 0-1,0 1 1,0 49 52,-1-35-35,1 80-2440,0-95 2305,0-1 0,1 0 0,-1 0-1,0 0 1,0 0 0,0 1 0,0-1 0,0 0 0,1 0 0,-1 0-1,0 0 1,0 0 0,0 0 0,1 0 0,-1 1 0,0-1 0,0 0 0,0 0-1,1 0 1,-1 0 0,0 0 0,0 0 0,0 0 0,1 0 0,-1 0-1,0 0 1,0 0 0,1 0 0,-1 0 0,0 0 0,0 0 0,0 0 0,1-1-1,-1 1 1,0 0 0,0 0 0,0 0 0,1 0 0,-1 0 0,0 0-1,0 0 1,0-1 0,0 1 0,0 0 0,1 0 0,-1 0 0,0 0-1,0-1 1,0 1 0,0 0 0,0 0 0,0 0 0,0-1 0,0 1 0,0 0-1,1 0 1,-1-1 0,0 1 0,0 0 0,0 0 0,10-13-5047,1-10-6077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13389,'0'0'9176,"12"0"-7633,-6-1-1460,1 1 1,-1-1-1,1 1 0,-1-2 0,1 1 1,-1-1-1,0 0 0,1 0 0,-1-1 1,0 0-1,-1 0 0,1 0 0,0-1 0,-1 0 1,0 0-1,0 0 0,0 0 0,0-1 1,-1 0-1,0 0 0,0 0 0,0-1 1,-1 1-1,0-1 0,0 0 0,3-7 1,-5 12-59,-1-1 1,1 0-1,0 0 1,-1 0 0,0 0-1,1 1 1,-1-1 0,0 0-1,0 0 1,0 0 0,0 0-1,0 0 1,0 0-1,-1 1 1,1-1 0,-1 0-1,1 0 1,-1 0 0,0 1-1,1-1 1,-1 0 0,0 1-1,0-1 1,-3-2-1,3 3-16,-1 0-1,0 0 0,0 0 1,0 1-1,0-1 1,-1 0-1,1 1 0,0 0 1,0-1-1,0 1 0,0 0 1,0 0-1,-1 1 0,1-1 1,0 0-1,0 1 0,0-1 1,0 1-1,0-1 0,0 1 1,0 0-1,-4 2 0,1 0-13,-1 0 0,1 1 0,0 0-1,0 0 1,0 0 0,0 0-1,1 1 1,-1 0 0,1 0 0,1 0-1,-1 0 1,1 1 0,0-1-1,-4 10 1,3-6 16,1 0 0,0 0 1,0 0-1,1 1 0,0-1 0,1 1 0,0 0 0,0-1 0,1 11 0,1-17-33,-1 0 0,1 0 0,0 0 0,-1 0 1,1 0-1,1 0 0,-1 0 0,0 0 0,1 0 0,-1-1 0,1 1 0,0-1 0,0 1 0,0-1 0,0 1 0,0-1 0,1 0 0,-1 0 0,1 0 0,-1-1 0,1 1 0,0 0 0,5 1 0,-3-1-587,1 0 0,-1 0 1,1-1-1,0 0 1,0 0-1,-1 0 0,1-1 1,0 0-1,0 0 0,0 0 1,10-3-1,16-9-8210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5285,'0'0'13592,"0"12"-11783,0 152 2515,0-162-4283,0 1 0,0 0 0,0-1 0,1 1 0,-1-1 0,1 0 0,-1 1 0,1-1 0,0 1 0,0-1-1,0 0 1,0 0 0,0 1 0,1-1 0,-1 0 0,3 2 0,-3-4-14,0 1 0,0 0 0,0-1 0,0 1 0,0-1 0,0 1-1,0-1 1,0 0 0,1 0 0,-1 1 0,0-1 0,0 0 0,0 0 0,1 0 0,-1 0 0,0 0 0,0-1 0,0 1 0,0 0 0,1 0 0,-1-1 0,0 1-1,0-1 1,0 1 0,0-1 0,0 1 0,0-1 0,0 0 0,0 0 0,0 1 0,0-1 0,0 0 0,-1 0 0,1 0 0,0 0 0,1-2 0,9-10 113,0-2 1,-1 0 0,-1 0 0,0-1 0,10-25-1,-12 24-54,0 1-1,1 1 0,1 0 0,1 0 0,18-23 1,-27 38-87,-1 0 1,0-1-1,0 1 1,0 0-1,0 0 1,1-1-1,-1 1 1,0 0-1,0 0 1,1-1-1,-1 1 1,0 0-1,0 0 1,1 0-1,-1-1 1,0 1-1,1 0 1,-1 0-1,0 0 1,1 0-1,-1 0 1,0 0-1,1 0 1,-1 0-1,0 0 1,0 0-1,1 0 1,-1 0-1,0 0 1,1 0-1,-1 0 1,0 0-1,1 0 1,-1 0-1,0 0 1,1 0-1,-1 1 1,0-1-1,0 0 1,1 1-1,5 16-45,-6 36-33,0-41 80,-6 114 15,6-126-14,0 0 0,0 1-1,0-1 1,0 1-1,0-1 1,-1 0 0,1 1-1,0-1 1,0 0 0,0 1-1,0-1 1,0 1-1,1-1 1,-1 0 0,0 1-1,0-1 1,0 1-1,0-1 1,0 0 0,0 1-1,1-1 1,-1 0-1,0 1 1,0-1 0,1 0-1,-1 1 1,0-1 0,0 0-1,1 0 1,-1 1-1,0-1 1,1 0 0,-1 0-1,0 0 1,1 1-1,-1-1 1,0 0 0,1 0-1,-1 0 1,0 0-1,1 0 1,-1 0 0,1 0-1,-1 0 1,1 0-1,19-13 174,16-29 185,-2-14-222,-21 32-95,32-42 0,-45 66-43,0 0-1,0-1 1,0 1 0,0 0-1,0 0 1,1 0 0,-1 0-1,0 0 1,0 0-1,0 0 1,0 0 0,0-1-1,0 1 1,0 0 0,1 0-1,-1 0 1,0 0 0,0 0-1,0 0 1,0 0-1,0 0 1,1 0 0,-1 0-1,0 0 1,0 0 0,0 0-1,0 0 1,0 0-1,1 0 1,-1 0 0,0 0-1,0 0 1,0 0 0,0 0-1,0 0 1,0 1-1,1-1 1,-1 0 0,0 0-1,0 0 1,0 0 0,0 0-1,0 0 1,0 0-1,0 0 1,0 1 0,1-1-1,-1 0 1,0 0 0,0 0-1,0 0 1,0 0-1,0 0 1,0 1 0,0-1-1,0 0 1,0 0 0,0 0-1,0 0 1,0 0-1,0 1 1,0-1 0,0 0-1,0 0 1,0 0 0,0 1-1,1 19-62,-3 23-105,-4-1-414,-2 35-3870,8-77 4322,0 1 1,1-1-1,-1 0 0,0 0 0,0 0 1,1 0-1,-1 1 0,0-1 1,0 0-1,1 0 0,-1 0 1,0 0-1,1 0 0,-1 0 1,0 0-1,1 0 0,-1 0 1,0 0-1,1 0 0,-1 0 1,0 0-1,1 0 0,-1 0 0,0 0 1,0 0-1,1 0 0,-1 0 1,0 0-1,1-1 0,-1 1 1,0 0-1,0 0 0,1 0 1,-1 0-1,0-1 0,0 1 1,1 0-1,-1 0 0,0-1 1,0 1-1,0 0 0,0 0 0,1-1 1,-1 1-1,0 0 0,0-1 1,14-12-3161,7-12-1830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5733,'0'0'13923,"-11"9"-12903,8-6-939,-62 57 976,57-53-641,1 1 0,-1 1 0,2-1 1,-1 1-1,1 1 0,-9 18 0,16-28-317,1 1-1,-1-1 1,1 0-1,-1 0 1,0 0-1,1 0 0,-1 0 1,1 0-1,-1-1 1,1 1-1,-1 0 1,0-1-1,1 1 0,-1-1 1,3-1-1,1 1 33,11-7-54,1 1 0,0 1 0,0 1 0,1 0 0,-1 1 0,1 1-1,0 1 1,0 0 0,0 1 0,20 2 0,-36 0-84,-1-1 0,0 1 0,1-1 1,-1 1-1,0 0 0,0 0 0,1-1 0,-1 1 0,0 0 0,0 0 0,0 0 1,0 0-1,0 0 0,0 0 0,0 0 0,-1 1 0,1-1 0,0 0 0,-1 0 0,1 1 1,0 1-1,-1-2 15,1-1 0,-1 1 0,0-1 0,0 1 0,1-1 0,-1 1 0,0-1 0,0 1 0,0-1 0,0 1 0,0-1 0,0 1 0,0-1 0,0 1 0,0 0 0,0-1 0,0 1 0,0-1 0,0 1 0,0-1 0,0 1 0,-1-1 0,1 1 0,0-1 0,0 1-1,-1-1 1,1 1 0,0-1 0,-1 1 0,1-1 0,0 0 0,-1 1 0,1-1 0,-1 1 0,1-1 0,-1 0 0,1 1 0,0-1 0,-1 0 0,0 0 0,1 0 0,-1 1 0,1-1 0,-1 0 0,1 0 0,-2 0 0,1 0 20,0-1 0,0 0 0,0 1-1,0-1 1,0 0 0,0 0 0,0 0-1,0 0 1,0 0 0,0 0 0,1 0-1,-1 0 1,0 0 0,1 0 0,-1 0-1,1-1 1,-1 1 0,1 0 0,0 0 0,-1-1-1,1-1 1,-8-33 306,7 32-243,-2-10 95,-1-9-29,0-1 0,0-28 0,5 51-194,0 1 0,-1-1 0,1 0 0,0 1 0,0-1 0,0 0 0,0 1 0,0 0 0,0-1 0,0 1 0,0-1 0,0 1 1,0 0-1,0 0 0,0 0 0,0-1 0,0 1 0,0 0 0,1 0 0,-1 1 0,0-1 0,1 0 0,37 2-1982,-30-2 878,51-1-8548,-30-9 1591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6662,'0'0'13592,"-8"7"-13128,-2 6-165,1 1-1,0 0 1,1 0-1,0 0 0,1 1 1,1 0-1,0 1 1,1-1-1,-3 20 0,2-12 510,2 1-1,0-1 1,-1 48-1,5-71-797,0 1 0,0 0-1,0 0 1,0-1 0,0 1 0,0 0 0,0 0-1,0-1 1,0 1 0,0 0 0,1 0-1,-1-1 1,0 1 0,0 0 0,1-1-1,-1 1 1,0 0 0,1-1 0,-1 1-1,1 0 1,-1-1 0,1 1 0,-1-1 0,1 1-1,-1-1 1,1 1 0,0-1 0,-1 1-1,1-1 1,0 0 0,0 1 0,1-1 14,-1 0 0,1 0 0,0 0 0,0 0 0,-1-1 0,1 1 0,-1 0 0,1-1 0,0 1 0,-1-1 0,1 0 0,-1 0 0,3-1 0,3-2 60,-1-1-1,1 1 1,-1-2 0,12-11 0,-6 2-32,0-2 1,-1 1-1,-1-2 1,0 1-1,-1-1 1,-1-1-1,-1 0 1,-1 0-1,0 0 1,-2-1-1,5-38 1,-38 101-8002,11-17 3347,-3 2-1259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9417,'0'0'5381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39 434 13229,'0'0'8397,"10"0"-7143,-3 0-894,2 0-146,0 0-1,1 0 0,-1-1 1,0 0-1,14-4 1,-21 5-172,0-1 1,0 0-1,0 1 1,0-1-1,0 0 1,-1 0-1,1 0 1,0 0-1,-1 0 1,1-1-1,-1 1 1,1 0-1,-1-1 1,0 1-1,1-1 1,-1 0-1,0 1 1,0-1 0,0 0-1,0 0 1,0 1-1,-1-1 1,1 0-1,-1 0 1,1 0-1,-1 0 1,1 0-1,-1 0 1,0 0-1,0 0 1,0 0-1,0 0 1,0 0-1,-1 0 1,1 0-1,-1-2 1,0 3 8,1-1 0,-1 1 0,1-1 0,-1 1-1,0 0 1,0-1 0,1 1 0,-1 0 0,0-1 0,0 1 0,0 0 0,0 0-1,-1 0 1,1 0 0,0 0 0,0 0 0,-1 1 0,1-1 0,0 0 0,-1 1 0,1-1-1,-1 0 1,1 1 0,-1 0 0,1-1 0,-1 1 0,1 0 0,-1 0 0,1 0-1,-1 0 1,1 0 0,-1 0 0,1 0 0,-1 1 0,1-1 0,-4 1 0,1 0-61,-1 1 1,0-1-1,0 1 0,1-1 1,-1 1-1,1 1 1,-1-1-1,1 1 1,0 0-1,-5 4 1,3-1 0,1 0 0,-1 1 1,1 0-1,1 0 0,-1 0 0,1 0 1,1 1-1,-1 0 0,1 0 1,1 0-1,-1 0 0,1 0 0,1 0 1,-1 1-1,2-1 0,-1 1 1,1-1-1,2 16 0,-2-23 9,1 1-1,-1-1 1,1 0-1,0 0 1,0 0-1,0 0 1,0 0-1,0 0 1,0 0-1,0 0 1,0 0-1,0 0 1,0 0-1,0 0 1,0-1-1,1 1 1,-1-1-1,0 1 1,1-1-1,-1 1 1,0-1-1,1 0 1,-1 0-1,1 1 1,-1-1-1,0 0 1,1 0-1,-1 0 1,1-1-1,0 1 1,4-1 17,-1 1 0,0-1 0,0 0 1,0 0-1,0-1 0,0 0 1,6-2-1,4-6-3,-1 0 1,0-1-1,0 0 0,-2-1 0,1 0 1,-1-1-1,-1-1 0,0 0 1,-1 0-1,-1-1 0,0 0 1,10-26-1,-2 0 341,-2 0 0,-1-2 1,14-76-1,-26 105-208,0 6-16,0-1 0,0 0-1,-1 0 1,-1 1 0,1-1 0,-2 0-1,1 0 1,-2-9 0,1 18-129,0 0 1,1 0-1,-1 0 1,0 0-1,1 0 1,-1 0-1,0 0 1,1 0-1,-1 1 1,0-1-1,1 0 1,-1 0-1,0 1 1,1-1-1,-1 0 1,0 1-1,1-1 1,-1 1-1,1-1 1,-1 1-1,1-1 1,-1 1-1,1-1 1,-1 1-1,1-1 1,0 1-1,-1 0 1,1-1-1,0 1 1,0-1-1,-1 2 1,-9 15-15,1 1 0,1 1 1,0 0-1,-7 31 0,-14 83-9,29-133 21,-20 138-1,19-127-3,1 1 0,0-1-1,0 1 1,1-1 0,1 0-1,0 1 1,0-1 0,1 0-1,0 0 1,6 10 0,-8-19-28,-1 0 0,1 0 0,1-1 0,-1 1 0,0 0 0,0-1-1,1 1 1,-1 0 0,0-1 0,1 0 0,0 1 0,-1-1 0,1 0 0,0 0 0,0 0 0,0 0 0,-1 0 0,1 0 0,0 0 0,0-1 0,0 1 0,4 0 0,-5-2-25,1 1 1,-1 0-1,0-1 0,0 1 1,1-1-1,-1 0 0,0 1 1,0-1-1,0 0 0,0 1 1,0-1-1,0 0 1,0 0-1,0 0 0,0 0 1,0 0-1,-1 0 0,1 0 1,0-1-1,-1 1 0,1 0 1,-1 0-1,1 0 0,-1-1 1,1 1-1,-1 0 1,0-1-1,0 1 0,0 0 1,0 0-1,0-1 0,0 1 1,0 0-1,0-1 0,-1 0 1,0-11-157,-1 1 0,-1 0 0,-1 0 0,1 1 0,-2-1 0,1 1 0,-2 0 0,1 0 0,-2 0 0,1 1 0,-2 0 0,-7-9 0,2 2 282,2 0 0,0-1 0,-8-18 0,19 35-27,-1 0 1,1 0-1,0 1 1,-1-1-1,1 0 0,0 0 1,0 0-1,-1 0 1,1 0-1,0 0 1,0 1-1,0-1 1,0 0-1,0 0 0,1 0 1,-1 0-1,0 0 1,0 0-1,0 1 1,1-1-1,-1 0 1,0 0-1,1 0 0,-1 0 1,1 1-1,0-2 1,1 1-6,-1-1-1,1 1 1,0 0 0,0 0 0,-1 0-1,1 1 1,0-1 0,0 0 0,0 1 0,0-1-1,0 1 1,2-1 0,11 0-228,0 1-1,28 2 1,-23-1-416,20 0-3475,-23 0-474,2-1-7087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14221,'-1'38'4959,"-1"31"-875,2-64-3947,0-1 0,1 1 0,0-1 0,0 1 0,0-1 1,0 0-1,0 1 0,1-1 0,0 0 0,0 0 0,3 5 0,-4-8-116,0 0-1,0 1 1,0-1 0,0 0 0,1 0-1,-1 0 1,0 0 0,1 0 0,-1 0-1,1 0 1,-1-1 0,1 1 0,-1 0-1,1-1 1,0 1 0,-1-1 0,1 0-1,0 1 1,-1-1 0,1 0 0,0 0-1,-1 0 1,1 0 0,0-1-1,-1 1 1,1 0 0,0-1 0,-1 1-1,1-1 1,-1 1 0,1-1 0,0 0-1,-1 0 1,0 0 0,1 0 0,-1 0-1,0 0 1,1 0 0,-1 0 0,0 0-1,1-2 1,9-7 230,-2-1 0,1 0 0,14-22 0,-14 18-210,-5 8-1,28-31 13,-32 38-53,-1-1 0,0 1 0,1 0 0,-1-1 0,1 1 0,-1 0 0,1 0 0,-1 0 0,1-1 0,-1 1 0,1 0 0,-1 0 0,1 0 0,0 0 0,-1 0 0,1 0 0,-1 0 0,1 0 0,-1 0 0,1 0 0,-1 0 0,1 0 0,0 0 0,-1 0 0,1 1 0,-1-1 0,1 0 0,0 2 2,0-1 0,0 0 0,0 1 0,0-1 0,0 0-1,-1 1 1,1-1 0,0 1 0,-1-1 0,0 1 0,1 0 0,-1-1 0,0 1-1,0-1 1,1 3 0,1 36 172,-2-26-116,1 0 0,1 0 0,5 26 0,-6-40-42,-1 1 1,0-1-1,0 1 0,1-1 1,-1 1-1,0-1 1,1 1-1,-1-1 0,0 0 1,1 1-1,-1-1 1,1 1-1,-1-1 0,1 0 1,-1 0-1,1 1 1,-1-1-1,1 0 0,-1 0 1,1 1-1,-1-1 0,1 0 1,-1 0-1,1 0 1,-1 0-1,1 0 0,-1 0 1,1 0-1,0 0 1,-1 0-1,1 0 0,-1 0 1,1 0-1,-1 0 1,1-1-1,-1 1 0,1 0 1,-1 0-1,1-1 0,-1 1 1,1 0-1,-1 0 1,1-1-1,-1 1 0,0-1 1,1 1-1,-1 0 1,1-1-1,-1 1 0,0-1 1,1 1-1,-1-1 1,0 1-1,0-1 0,1 0 1,20-26 789,5-16-557,-9 14-125,36-45 0,-53 73-128,0 0 1,1 0-1,0 1 0,-1-1 1,1 0-1,-1 1 1,1-1-1,0 0 1,0 1-1,-1-1 0,1 1 1,0-1-1,0 1 1,-1-1-1,1 1 1,0 0-1,0 0 0,0-1 1,0 1-1,0 0 1,1 0-1,-1 0-5,-1 0 0,1 1 0,-1-1 0,1 1 0,-1-1 1,1 1-1,-1-1 0,1 1 0,-1-1 0,0 1 0,1-1 0,-1 1 0,0-1 0,1 1 0,-1 0 0,0-1 0,0 1 0,1 0 0,-1-1 0,0 1 1,0 0-1,0 0 0,1 50-601,-2-39 399,1-8-20,-1 38-2099,-6-17-3160,1-32-3494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7911,'0'0'961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8040,'0'0'14669,"-1"13"-14172,-10 92 535,4 0 0,11 155 0,5-216-985,-9-43-44,0 0 0,0 0-1,0 0 1,1-1 0,-1 1 0,0 0-1,0 0 1,1 0 0,-1 0 0,0 0-1,1 0 1,-1-1 0,1 1 0,-1 0 0,1 0-1,-1-1 1,1 1 0,0 0 0,-1-1-1,1 1 1,0 0 0,0-1 0,-1 1-1,1-1 1,0 1 0,0-1 0,0 0-1,0 1 1,0-1 0,-1 0 0,1 0-1,0 1 1,0-1 0,0 0 0,0 0 0,0 0-1,0 0 1,0 0 0,0 0 0,1-1-1,0-2 10,0 0 0,-1-1 0,0 1 0,1-1 0,-2 1 0,1-1 0,0 1 0,-1-1 0,1 0 0,-1 1 0,0-1 0,0 0 0,0 1 0,-2-8 0,1-1 22,0-16-3,3-39-41,-2 66 5,1 0 0,-1 0 0,0 1 0,1-1 1,-1 0-1,0 0 0,1 1 0,-1-1 0,1 0 0,-1 1 0,1-1 0,-1 0 0,1 1 0,0-1 0,-1 1 0,1-1 0,0 1 0,0-1 0,-1 1 0,1-1 0,0 1 0,0 0 0,-1 0 1,1-1-1,0 1 0,0 0 0,0 0 0,0 0 0,0 0 0,-1 0 0,1 0 0,0 0 0,0 0 0,0 0 0,0 0 0,-1 0 0,2 1 0,43 13-55,-19-6 63,-21-7-13,-1-1 1,0 0 0,0 0 0,1 0 0,-1 0-1,0-1 1,0 0 0,0 0 0,0 0-1,1 0 1,-1-1 0,-1 0 0,1 1-1,0-1 1,0-1 0,-1 1 0,1-1-1,-1 1 1,0-1 0,0 0 0,0 0 0,0 0-1,0 0 1,-1-1 0,1 1 0,-1-1-1,0 0 1,0 0 0,0 1 0,-1-1-1,1 0 1,-1-1 0,0 1 0,0 0-1,-1 0 1,1-8 0,-1 11 14,0 0 0,0 0 0,1 0 1,-2 0-1,1 0 0,0 0 0,0 0 0,0 0 0,0 0 0,-1 0 0,1 0 0,0 0 1,-1 0-1,1 0 0,-1 0 0,1 1 0,-1-1 0,1 0 0,-1 0 0,0 0 0,1 1 1,-1-1-1,0 0 0,0 1 0,0-1 0,1 0 0,-1 1 0,0-1 0,0 1 1,0 0-1,0-1 0,0 1 0,0 0 0,0-1 0,0 1 0,0 0 0,0 0 0,0 0 1,0 0-1,0 0 0,0 0 0,0 0 0,0 0 0,0 0 0,0 1 0,0-1 1,0 0-1,0 1 0,0-1 0,-2 2 0,0-1-5,-1 1-1,0-1 1,0 1-1,0 0 1,1 1 0,0-1-1,-1 0 1,1 1-1,0 0 1,0 0 0,-5 6-1,4-2-1,0 0 0,0 1-1,1-1 1,0 0 0,0 1 0,1 0-1,0 0 1,0 0 0,1 0-1,0 0 1,1 0 0,-1 0 0,2 13-1,0-20 7,0 0-1,0 0 0,0 0 1,-1-1-1,1 1 0,0 0 0,0 0 1,0-1-1,0 1 0,0-1 1,0 1-1,0-1 0,1 1 1,-1-1-1,0 0 0,0 1 1,0-1-1,0 0 0,0 0 1,1 0-1,-1 0 0,0 0 0,0 0 1,0 0-1,0 0 0,1-1 1,-1 1-1,0 0 0,0-1 1,0 1-1,0-1 0,0 1 1,2-2-1,38-15 39,-24 6-111,1 2 0,1 0 0,0 0 1,0 2-1,1 1 0,-1 0 0,1 1 0,1 1 0,26-1 0,-45 5 103,0 0 0,-1 0 0,1 1 0,-1-1 0,1 0 0,-1 1 0,1 0 0,-1-1 0,1 1 0,-1 0 0,0-1 0,1 1 0,-1 0 0,0 0 0,0 0 0,1 0 0,-1 1 0,0-1 0,0 0 0,0 0 0,0 2 0,1-1 1117,-3-11-220,0 2-707,1 3-89,-2-9-31,1 1 0,-1-1 0,-1 1 0,-1 0-1,1 0 1,-2 0 0,-8-17 0,15 35-386,-2-5 278,0 0-1,0 0 1,0 0 0,0 0 0,0 0 0,1 0 0,-1 0-1,0 0 1,1 0 0,-1 0 0,1 0 0,-1 0-1,1 0 1,-1 0 0,1 0 0,0-1 0,0 2 0,2 0-8,0 0 1,0 0-1,0 0 1,0-1 0,0 0-1,1 1 1,-1-1-1,0 0 1,1 0 0,-1-1-1,1 1 1,-1-1-1,1 0 1,-1 1 0,1-2-1,-1 1 1,1 0 0,-1-1-1,0 1 1,1-1-1,-1 0 1,1 0 0,-1-1-1,0 1 1,0-1-1,0 1 1,0-1 0,0 0-1,0 0 1,0 0-1,-1-1 1,1 1 0,-1 0-1,1-1 1,-1 0 0,0 0-1,0 0 1,0 0-1,-1 0 1,1 0 0,-1 0-1,1 0 1,-1-1-1,0-3 1,1 1 34,0-1 0,0 0 0,-1 1 0,0-1 0,-1 0 0,0 0 0,0 0 0,0 0 0,-2-8 0,1 15-22,1 0 0,-1 0 1,1 0-1,-1 0 0,1 0 1,0 1-1,-1-1 0,1 0 1,-1 0-1,1 1 0,-1-1 1,1 0-1,0 1 0,-1-1 1,1 0-1,0 1 0,-1-1 1,1 1-1,0-1 0,0 0 1,-1 1-1,1-1 0,0 1 1,0-1-1,0 1 0,-1-1 1,1 1-1,0-1 0,0 1 1,0-1-1,0 1 0,0 0 1,-8 18-9,5-8 25,0 0 0,1 0-1,0 0 1,0 1 0,1-1 0,1 0 0,0 1-1,1 12 1,0-22-140,-1 0-1,1-1 0,0 1 1,-1 0-1,1 0 1,0-1-1,0 1 0,0 0 1,0-1-1,1 1 1,-1-1-1,0 1 1,1-1-1,-1 0 0,1 1 1,-1-1-1,1 0 1,2 1-1,21 10-5668,-10-7-668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15118,'0'0'5547,"-9"-3"-3817,5 1-1659,0 0 1,0 0 0,-1 1 0,1-1 0,0 1 0,-1 0 0,1 0 0,-1 1 0,1-1-1,-1 1 1,1 0 0,-1 0 0,1 1 0,-1-1 0,1 1 0,-1 0 0,1 0 0,0 1-1,-1-1 1,1 1 0,0 0 0,0 0 0,0 0 0,0 1 0,1-1 0,-1 1 0,0 0-1,1 0 1,-5 6 0,6-7-12,1-1 1,-1 1-1,1 0 0,0 0 0,-1 0 1,1 0-1,0 0 0,0 1 0,0-1 1,1 0-1,-2 4 0,2-5-47,0-1 0,0 1 1,0-1-1,0 1 0,0 0 0,0-1 0,1 1 1,-1-1-1,0 1 0,0-1 0,1 1 0,-1-1 0,0 1 1,0-1-1,1 1 0,-1-1 0,1 0 0,-1 1 1,0-1-1,1 1 0,-1-1 0,1 0 0,-1 0 1,1 1-1,-1-1 0,1 0 0,-1 0 0,1 1 1,-1-1-1,1 0 0,7 1 17,0 0 0,-1 0 0,1-1 0,0 0 0,13-2 0,-10 1-50,-4 0 111,4 0-257,1 0 0,0 0 0,-1 2 0,1-1 0,17 4 0,-27-4 175,0 1 0,0 0 1,0-1-1,-1 1 0,1 0 1,0 0-1,0 0 0,0 0 0,-1 0 1,1 0-1,-1 0 0,1 1 1,-1-1-1,1 0 0,-1 1 0,0 0 1,1-1-1,-1 1 0,0 0 1,0-1-1,-1 1 0,1 0 0,0 0 1,0 0-1,-1 0 0,1 0 1,-1 0-1,0 0 0,1 0 0,-1 0 1,0 0-1,0 0 0,0 0 1,-1 0-1,1 0 0,0 0 0,-1 0 1,1 0-1,-2 3 0,0-2 130,0 0 1,1 1-1,-1-1 0,-1 0 0,1 0 0,0 0 1,-1 0-1,1 0 0,-1-1 0,0 1 0,0-1 0,0 0 1,0 0-1,0 0 0,-1 0 0,-3 2 0,-57 21 362,62-24-676,0-1 0,0 1-1,0 0 1,0-1 0,0 0 0,0 1 0,0-1-1,0 0 1,0 0 0,0 0 0,0 0 0,0 0-1,-2-1 1,3 0-151,0 0 0,1 1 0,-1-1 1,0 0-1,1 0 0,-1 0 0,1 1 0,-1-1 0,1 0 0,0 0 0,-1 0 0,1 0 0,0 0 0,0 0 0,-1 0 1,1 0-1,0 0 0,0 0 0,0 0 0,0 0 0,0 1 0,0-1 0,1 0 0,-1 0 0,0 0 0,0 0 0,1 0 1,-1 0-1,1-1 0,8-23-6844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13549,'0'0'8536,"-4"10"-7671,-5 19-567,1-1 0,2 2 1,0-1-1,2 0 0,1 1 0,2 0 1,3 48-1,0-70-237,0-1 0,0 0 0,0 1-1,1-1 1,5 11 0,-7-16-239,0 0 1,1 0-1,-1 1 0,0-1 1,0 0-1,1-1 0,-1 1 0,1 0 1,0 0-1,0-1 0,-1 1 0,1 0 1,0-1-1,0 0 0,1 0 1,-1 1-1,0-1 0,0-1 0,0 1 1,1 0-1,3 0 0,-5-1 7,-1 0-1,1-1 0,-1 1 0,1-1 0,-1 1 1,1-1-1,-1 1 0,0-1 0,1 1 0,-1-1 1,0 0-1,1 1 0,-1-1 0,0 0 1,0 1-1,1-1 0,-1 0 0,0 1 0,0-1 1,0 0-1,0 1 0,0-1 0,0 0 0,0 1 1,0-1-1,0 0 0,0 1 0,0-1 1,-1 0-1,1 1 0,0-2 0,-7-25-1399,2 19 1994,0 1 0,-1-1 0,1 2 0,-1-1 0,-1 0 1,1 1-1,-15-10 0,13 11 268,1-1 0,0 0 1,0-1-1,1 1 0,0-1 1,0-1-1,-7-9 0,13 16-619,0 0-1,-1 0 0,1 0 0,0 1 1,0-1-1,0 0 0,0 0 0,0 0 1,0 1-1,0-1 0,0 0 0,0 0 1,0 0-1,0 1 0,0-1 1,0 0-1,1 0 0,-1 1 0,0-1 1,1 0-1,-1 0 0,1 1 0,-1-1 1,1 0-1,-1 1 0,1-1 0,-1 1 1,1-1-1,-1 1 0,1-1 0,0 1 1,-1-1-1,1 1 0,0-1 0,0 1 1,-1 0-1,1-1 0,0 1 0,0 0 1,-1 0-1,1 0 0,0 0 1,0-1-1,0 1 0,48-8-117,-37 7 62,56-12-4431,-29 1-1650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13933,'0'0'5381,"0"11"-3523,0-9-1791,6 201 4436,-1-187-4239,2-23 308,3-27 156,-9 23-705,1-8-16,0 0 0,-2 0 1,0 0-1,-1 0 0,-1 0 0,-1 0 0,-7-27 0,1 34-1104,6 27 107,8 28-1840,-3-41 2316,0 1 0,0 0 0,0-1 0,1 1 0,-1-1 0,1 0 0,-1 0 0,1 0 0,0 0 0,0 0 0,0-1-1,-1 1 1,2-1 0,-1 0 0,0 0 0,0 0 0,0 0 0,1 0 0,-1-1 0,0 1 0,1-1 0,-1 0 0,0 0 0,1 0 0,-1-1 0,5 0-1,18-2-5800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34 386 3555,'0'0'13763,"-2"5"-13443,-6 15 140,4-10-120,0 0 0,0 0 0,1 1 0,0 0 0,0 0 0,0 12 0,3-23-318,0 0 0,0 0 0,0 1 0,0-1 0,0 0 0,0 0 0,1 1 0,-1-1 0,0 0 0,0 0 0,0 0 0,0 1 0,0-1 0,0 0 0,1 0 0,-1 0 0,0 1 0,0-1 0,0 0 0,1 0-1,-1 0 1,0 0 0,0 0 0,1 0 0,-1 0 0,0 1 0,0-1 0,0 0 0,1 0 0,-1 0 0,0 0 0,0 0 0,1 0 0,-1 0 0,0 0 0,0 0 0,1 0 0,-1 0 0,0 0 0,0 0 0,1-1 0,-1 1 0,0 0 0,0 0 0,0 0 0,1 0 0,-1 0 0,0 0 0,0-1 0,0 1 0,1 0 0,-1 0 0,0 0 0,0-1 0,15-8 323,0-7-244,1 0-1,-2-1 1,0 0 0,-1-1 0,-1-1 0,17-36 0,3-2 4,-31 96-196,-2-7 136,-1 38-34,2-66-6,0-1 0,0 0 0,0 0 0,1 0 0,-1 1-1,1-1 1,0 0 0,0 0 0,0 0 0,1 0 0,-1 0-1,0-1 1,1 1 0,0 0 0,3 4 0,-3-6 53,0 0 1,-1 0 0,1 0 0,0 0 0,0-1-1,0 1 1,0 0 0,0-1 0,0 1-1,0-1 1,0 0 0,0 0 0,1 0 0,-1 0-1,0 0 1,0 0 0,0 0 0,0-1-1,0 1 1,0-1 0,0 1 0,0-1 0,0 0-1,0 0 1,0 0 0,-1 0 0,1 0-1,0 0 1,-1-1 0,1 1 0,0 0 0,-1-1-1,0 1 1,1-1 0,-1 0 0,2-2-1,6-8 409,0 0 0,-1-1 0,12-21 0,-19 32-441,13-29 217,-1-1 0,-2 0 0,0-1 0,-3 0 0,0 0 1,-3-1-1,0 0 0,-1-65 0,-8 81-284,3 18 33,1 0 0,-1 0 0,1 1 0,-1-1 0,1 0 0,-1 1 0,1-1 0,0 0 0,-1 1 0,1-1 0,-1 1 0,1-1 0,0 1 0,-1-1-1,1 1 1,0-1 0,-1 1 0,1-1 0,0 1 0,0-1 0,0 1 0,0-1 0,-1 1 0,1-1 0,0 1 0,0 0 0,0-1 0,0 1 0,0-1-1,0 1 1,1 0 0,-19 90-5,5 0 0,4 1-1,3 100 1,6-190 15,0 0-1,0 1 1,0-1 0,1 1 0,-1-1-1,1 0 1,-1 1 0,1-1-1,0 0 1,0 1 0,0-1 0,0 0-1,0 0 1,0 0 0,1 0 0,-1 0-1,1 0 1,3 3 0,-4-4 4,0-1 1,1 1 0,-1-1-1,0 1 1,1-1-1,-1 1 1,0-1 0,1 0-1,-1 0 1,1 1-1,-1-1 1,1 0 0,-1-1-1,0 1 1,1 0-1,-1 0 1,1 0 0,-1-1-1,0 1 1,1-1-1,-1 1 1,0-1 0,1 0-1,-1 1 1,0-1 0,0 0-1,0 0 1,0 0-1,0 0 1,0 0 0,0 0-1,2-2 1,0 0-10,0 1 1,-1-1-1,1 0 1,0-1-1,-1 1 1,0 0-1,0-1 1,0 1-1,0-1 1,0 0-1,-1 1 1,0-1-1,0 0 1,0 0-1,0 0 0,0 0 1,-1 0-1,0 0 1,1 0-1,-2 0 1,1 0-1,-2-7 1,0 4-11,-1 0 1,0 0-1,0 0 1,0 0-1,-1 1 1,0 0-1,-1 0 1,1 0-1,-1 0 1,0 1-1,-10-8 1,2 1-11,-36-33-55,46 42 74,1 0 0,-1 0-1,1 0 1,-1 0 0,1 0 0,0-1-1,1 1 1,-1 0 0,0-1-1,1 0 1,0 1 0,0-1 0,-1-6-1,2 9 9,0 1 0,1-1 0,-1 0 0,0 1 0,1-1 0,-1 1 0,1-1 0,-1 1 0,1-1 0,-1 1 0,1-1-1,-1 1 1,1-1 0,-1 1 0,1 0 0,-1-1 0,1 1 0,0 0 0,-1-1 0,1 1 0,-1 0 0,1 0 0,0 0 0,-1 0-1,1-1 1,0 1 0,0 0 0,-1 0 0,2 1 0,28-2-21,-23 1 7,14 0-73,53-2-5322,-39-5-1086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10 156 4644,'0'1'594,"0"1"-1,0-1 0,0 0 0,0 1 1,0-1-1,0 0 0,0 0 1,0 1-1,1-1 0,-1 0 0,1 1 1,-1-1-1,1 0 0,-1 0 0,1 0 1,0 0-1,0 0 0,-1 1 1,1-1-1,0 0 0,0-1 0,0 1 1,0 0-1,1 1 0,0-2-402,0 1 0,0-1-1,0 1 1,0-1 0,0 0-1,0 0 1,0 0 0,0 0-1,0 0 1,0-1 0,0 1-1,-1 0 1,1-1 0,0 0-1,0 1 1,0-1 0,0 0 0,1-1-1,7-4 155,0 0 1,-1 0-1,0-1 0,0-1 0,-1 1 0,1-1 0,6-10 1,-10 13-223,-1 0 1,0-1-1,0 1 1,0-1-1,-1 0 1,1-1-1,-1 1 1,-1 0-1,1-1 1,-1 0-1,-1 1 1,3-14-1,-4 19-105,0 1 0,0-1 0,0 0 1,0 0-1,0 0 0,0 0 0,0 1 0,0-1 0,-1 0 0,1 0 1,0 0-1,0 0 0,-1 1 0,1-1 0,0 0 0,-1 1 0,1-1 1,-1 0-1,1 0 0,-1 1 0,1-1 0,-1 1 0,0-1 0,1 1 1,-1-1-1,0 1 0,1-1 0,-1 1 0,0-1 0,-1 1 0,0-1-7,-1 1 0,1 0-1,0 0 1,0 0 0,-1 0-1,1 1 1,0-1-1,0 0 1,0 1 0,0 0-1,-4 1 1,-1 1-17,0 0-1,1 1 1,-1 0 0,1 0 0,0 0-1,-8 8 1,4-1-2,1 0 0,1 1 0,0 0 0,0 0 0,1 1 0,1 0 0,0 0 0,1 1 0,0 0 0,2 0 0,-1 0 0,1 0 0,-1 29 0,4-41 6,0 0 0,0 0 1,0 0-1,1 0 0,-1 0 0,0 0 0,1 1 1,0-1-1,-1 0 0,1-1 0,0 1 1,0 0-1,0 0 0,0 0 0,1-1 0,-1 1 1,0 0-1,1-1 0,-1 1 0,4 2 1,-1-2 6,-1 0 1,1 0 0,0 0-1,0-1 1,0 1 0,1-1-1,-1 0 1,0 0 0,8 0 0,5 0-162,-1-1 0,1-1 1,0-1-1,22-5 1,-17 2-2141,-1-1 1,28-12-1,-9 0-5663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9961,'0'0'13912,"-8"10"-12246,-14 19-550,-34 59 0,48-73-912,0 1 1,1-1 0,1 1 0,0 0 0,1 1 0,1-1-1,-2 19 1,5-34-197,1 0-1,0 0 0,0 0 1,0 0-1,0 0 1,0 0-1,0-1 1,0 1-1,0 0 0,0 0 1,1 0-1,-1 0 1,0 0-1,1-1 1,-1 1-1,0 0 1,1 0-1,-1 0 0,1-1 1,-1 1-1,1 0 1,-1-1-1,1 1 1,0 0-1,-1-1 0,1 1 1,0-1-1,0 1 1,-1-1-1,1 1 1,0-1-1,0 0 0,0 1 1,-1-1-1,1 0 1,0 1-1,0-1 1,0 0-1,0 0 0,0 0 1,0 0-1,-1 0 1,1 0-1,0 0 1,0 0-1,0 0 1,0-1-1,0 1 0,0 0 1,-1-1-1,1 1 1,0 0-1,0-1 1,0 1-1,0-2 0,6 0-16,0-1-1,-1 0 0,0-1 0,0 1 1,10-9-1,-8 5-563,0-1 0,-1 0 1,0-1-1,11-17 0,-13 17-688,0 0 0,-1 0 0,0-1-1,0 0 1,2-13 0,1-18-5615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13132,'0'0'12556,"-12"8"-27674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15246,'0'0'9577,"91"15"-8936,-28-34-449,5-3-160,-5 0-32,-5 5-320,-15 5-801,-18 8-96,-19 4-385,-8 4-1729,-31 11-2242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14061,'0'0'6214,"67"-2"-4548,-22-11-65,3-4-736,14-1-609,-5 0-224,6-3-800,-7-1-2211,-11-3-3683</inkml:trace>
  <inkml:trace contextRef="#ctx0" brushRef="#br0" timeOffset="1">533 1 11627,'0'0'6182,"4"51"-5093,-1-19-32,-3 5-160,2 3-353,-2 1 33,0 3-65,-9 0-223,-5-2-161,-6-3-64,-5-5-160,0-9-2627,1-10-6662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10 204 11851,'0'0'5344,"-2"8"-3396,-5 28-410,7-35-1490,0 0 1,0 0 0,0 0-1,0 0 1,0 0-1,0 0 1,1 0-1,-1 1 1,0-1-1,1-1 1,-1 1 0,1 0-1,-1 0 1,1 0-1,0 0 1,-1 0-1,1 0 1,0-1-1,0 1 1,-1 0-1,1 0 1,0-1 0,0 1-1,0-1 1,0 1-1,0-1 1,0 1-1,0-1 1,0 1-1,0-1 1,0 0 0,0 0-1,0 0 1,0 1-1,0-1 1,0 0-1,1 0 1,-1 0-1,1-1 1,3 1 51,0 0-1,0 0 1,0-1-1,0 0 1,0 0-1,0 0 1,4-2-1,0-2 26,-1 0 0,0 0 0,0-1 0,-1 0-1,1 0 1,-1 0 0,-1-1 0,1-1-1,-1 1 1,0-1 0,6-11 0,-6 9 13,0-1 0,0-1 0,-1 1-1,-1-1 1,0 0 0,0 0 0,-1 0 0,2-17 0,-5 26-75,1 1 0,-1-1 0,0 1 0,0-1 0,0 0 0,-1 1 1,1-1-1,-1 0 0,1 1 0,-1-1 0,0 1 0,0-1 0,0 1 0,0 0 0,-3-5 0,3 6-37,0 0 1,0 0-1,0 0 0,-1 0 0,1 0 0,0 0 1,0 1-1,-1-1 0,1 0 0,-1 1 0,1-1 0,-1 1 1,1-1-1,-1 1 0,1 0 0,-1 0 0,1 0 1,-1 0-1,1 0 0,-3 0 0,-1 1-23,1 0 1,-1 0-1,0 1 0,1-1 1,-1 1-1,1 0 0,0 0 1,-1 1-1,1-1 0,0 1 1,1 0-1,-1 0 0,0 1 1,1-1-1,-6 7 0,0 4-21,0 1 0,0 1 0,2-1-1,0 1 1,0 0 0,2 1 0,-6 27-1,5-17 15,2 0 0,1 0 1,2 1-1,1 31 0,0-56-17,0 0 0,0 0 0,1 0 0,-1 1 0,1-1 0,-1 0 0,1 0 0,0 0 0,1 0 0,-1 0 0,0 0 0,1-1 0,-1 1 0,1 0 0,0-1 0,0 1 0,0-1 0,0 0 0,1 1 0,-1-1 0,1 0 0,-1-1 0,1 1 0,-1 0 0,1-1 0,4 2 0,-3-1-132,1-2 0,-1 1-1,1 0 1,-1-1 0,1 0-1,-1 0 1,1 0 0,0 0 0,-1-1-1,1 0 1,-1 0 0,0 0-1,1 0 1,-1-1 0,0 0 0,0 0-1,7-4 1,0-1-987,0-1 0,-1 0 1,0-1-1,0 0 0,15-20 1,8-15-5412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11243,'0'0'6048,"-4"9"-4334,-4 11-1121,1 1 0,1 0 0,1 0 0,1 0 0,1 1 1,0-1-1,2 1 0,1 29 0,0-50-553,0 1-1,1-1 1,-1 1 0,0 0-1,0-1 1,1 1-1,-1-1 1,1 1 0,-1-1-1,1 1 1,0-1 0,0 1-1,0-1 1,0 0-1,0 1 1,0-1 0,0 0-1,0 0 1,0 0 0,0 0-1,1 0 1,-1 0-1,0 0 1,1 0 0,-1 0-1,1-1 1,-1 1 0,1 0-1,-1-1 1,1 1-1,-1-1 1,1 0 0,0 0-1,-1 1 1,1-1 0,-1 0-1,1 0 1,0-1 0,-1 1-1,1 0 1,-1 0-1,1-1 1,0 1 0,2-2-1,3 0 87,1-1 0,-1 0-1,0-1 1,0 1 0,0-1 0,-1 0-1,1-1 1,6-6 0,2-3 34,0-2-1,-1 0 1,15-22 0,-25 31 21,1 0 1,-1 0 0,0-1-1,-1 1 1,0-1 0,0 0-1,0 0 1,-1 0 0,0 0-1,-1-1 1,1-8-1,-3 17-159,0 0 0,0 0-1,0 0 1,0 0-1,0 0 1,0 0 0,1 1-1,-1-1 1,0 0-1,0 0 1,0 1 0,0-1-1,1 1 1,-1-1-1,0 1 1,0-1 0,1 1-1,-1-1 1,0 1-1,1 0 1,-2 0 0,0 4-35,-1 1 1,1-1 0,0 0 0,0 1-1,1 0 1,0-1 0,0 1 0,0 0-1,1-1 1,0 1 0,0 7-1,0-11 9,0 1 0,1-1-1,-1 0 1,1 0 0,-1 1-1,1-1 1,-1 0-1,1 0 1,0 0 0,0 0-1,0 0 1,0 0 0,1 0-1,-1 0 1,1-1-1,-1 1 1,1 0 0,-1-1-1,1 1 1,0-1-1,0 0 1,-1 1 0,1-1-1,0 0 1,0 0 0,0 0-1,1 0 1,-1-1-1,0 1 1,3 0 0,3-1 2,-1 0 1,1 0 0,-1-1 0,0 0 0,1 0 0,-1-1 0,0 0-1,0 0 1,0-1 0,0 0 0,-1 0 0,1 0 0,-1-1-1,1 0 1,-1 0 0,10-10 0,-9 8 10,0-1-1,-1 1 1,0-1 0,0 0-1,0 0 1,-1 0 0,0-1-1,0 0 1,-1 0-1,0-1 1,-1 1 0,0-1-1,3-12 1,-5 19-5,-1 1 1,1 0-1,-1-1 0,0 1 1,0 0-1,0-1 0,0 1 0,0 0 1,0-1-1,0 1 0,0 0 1,-1-1-1,1 1 0,0 0 0,-1-1 1,1 1-1,-1 0 0,1-1 1,-1 1-1,-1-1 0,2 2-5,-1-1-1,0 1 1,1 0-1,-1 0 1,0-1 0,0 1-1,0 0 1,1 0-1,-1 0 1,0 0-1,0 0 1,0 0-1,1 0 1,-1 0 0,0 1-1,0-1 1,1 0-1,-1 0 1,0 1-1,0-1 1,1 0-1,-1 1 1,0-1 0,0 1-1,-4 3-17,0-1 1,0 1-1,0 0 0,1 0 0,-1 1 1,1-1-1,-4 7 0,-18 35-61,25-44 77,0 1 0,-1 0 0,1-1 0,0 1-1,1 0 1,-1 0 0,0 0 0,1-1 0,-1 1 0,1 0-1,0 0 1,0 0 0,0 0 0,1 0 0,-1 0 0,1 2 0,2-3 1,0-1 0,0 0 1,0 0-1,0-1 0,0 1 1,0 0-1,0-1 1,0 0-1,0 0 0,0 0 1,0 0-1,0 0 0,0-1 1,3 0-1,-2 1 5,40-6 53,-28 3-94,0 1-1,0 1 1,30 1-1,-40 1 21,-1 0-1,0 0 0,0 0 0,0 1 1,0-1-1,0 1 0,0 0 0,0 1 1,-1-1-1,1 1 0,-1 0 0,0 0 1,0 1-1,0-1 0,0 1 0,3 4 1,-6-8 19,-1 0 1,0 0-1,0 1 0,0-1 1,0 0-1,0 0 0,0 0 1,0 1-1,1-1 1,-1 0-1,0 0 0,0 0 1,0 0-1,0 1 1,1-1-1,-1 0 0,0 0 1,0 0-1,0 0 0,1 0 1,-1 0-1,0 0 1,0 0-1,1 0 0,-1 1 1,0-1-1,0 0 0,1 0 1,-1 0-1,0 0 1,0 0-1,0-1 0,1 1 1,-1 0-1,0 0 1,0 0-1,1 0 0,-1 0 1,0 0-1,0 0 0,0 0 1,1 0-1,-1-1 1,0 1-1,0 0 0,5-14 67,-4-20 39,-1 33-100,1-18 107,-1 1 0,-1 0-1,-1-1 1,-1 1-1,0 0 1,-7-19 0,12 40-563,-1 1 0,2-1 0,-1 0 0,0 1 0,0-1 0,1 0 0,0-1 0,0 1 0,0 0 0,0-1 0,0 0 0,0 1 0,0-1 0,1 0-1,-1-1 1,1 1 0,6 1 0,-1 0-220,0-1-1,-1-1 1,1 0-1,0 0 1,0-1-1,-1 0 0,1 0 1,0-1-1,0 0 1,-1-1-1,1 0 1,-1 0-1,1-1 0,-1 0 1,13-6-1,-16 6 628,1-1 0,-1 1 0,0-1-1,0 0 1,0-1 0,0 1-1,-1-1 1,0 0 0,6-8 0,-7 8 686,0 0 0,0-1 0,-1 1 0,0-1 0,0 1 1,0-1-1,-1 0 0,0 0 0,0 0 0,0 0 0,-1-7 1,0 13-598,0 0 0,0-1 1,0 1-1,0 0 0,0 0 1,0 0-1,0-1 0,0 1 1,-1 0-1,1 0 0,0 0 0,0 0 1,0-1-1,0 1 0,0 0 1,-1 0-1,1 0 0,0 0 1,0 0-1,0 0 0,0 0 1,-1-1-1,1 1 0,0 0 1,0 0-1,0 0 0,-1 0 1,1 0-1,0 0 0,0 0 1,0 0-1,-1 0 0,1 0 1,0 0-1,0 0 0,0 0 1,-1 0-1,1 0 0,0 0 1,0 0-1,0 1 0,-1-1 1,1 0-1,0 0 0,0 0 1,0 0-1,0 0 0,0 0 1,-1 0-1,1 1 0,0-1 1,0 0-1,0 0 0,0 0 1,0 0-1,0 1 0,-1-1 1,-10 10 207,6-1-18,0 0-1,1 1 1,-1 0 0,2 0 0,0 0-1,0 0 1,1 0 0,0 0 0,0 1 0,1-1-1,1 1 1,0-1 0,2 16 0,0-26-207,0 1 0,0 0 1,0 0-1,0-1 0,0 0 0,0 1 0,1-1 1,-1 0-1,0 0 0,0 0 0,0 0 1,0 0-1,1-1 0,-1 1 0,0-1 0,0 1 1,4-3-1,2 2 24,-6 1-59,1-1-1,-1 1 1,1 0 0,-1 1 0,1-1 0,-1 0 0,0 1 0,1-1 0,-1 1-1,0 0 1,1 0 0,-1 0 0,0 0 0,0 0 0,0 1 0,0-1-1,0 0 1,0 1 0,3 2 0,-1 1-20,-1-1 0,1 1-1,-1 0 1,0 0 0,-1 0 0,1 0 0,-1 1-1,2 5 1,2 10-59,-1 0-1,-2 0 1,3 34-1,-6-47 105,2 13-12,-1 0 0,-4 39 0,2-55 126,0 0 1,0 1 0,0-1-1,0 0 1,-1 0 0,0 0 0,0 0-1,-1 0 1,1-1 0,-1 1-1,0-1 1,0 1 0,0-1-1,-1 0 1,0 0 0,-6 5-1,9-8-108,0 0-1,0 0 1,-1 0-1,1 0 1,-1 0-1,1-1 1,-1 1-1,1 0 1,-1-1-1,1 1 1,-1-1-1,1 1 1,-1-1-1,0 0 1,1 0-1,-1 0 1,0 0-1,1 0 1,-1 0-1,1 0 1,-1 0-1,0-1 1,1 1-1,-1-1 1,1 1-1,-3-2 1,1 0 39,0 0 1,1-1-1,-1 1 0,1-1 0,0 1 1,-1-1-1,1 0 0,0 0 1,1 0-1,-1 0 0,1 0 0,-2-4 1,-2-8 139,0 0 0,1-1 0,0 0 0,-1-21 0,4 24-315,0 1 0,0-1 1,1 0-1,4-25 0,-3 33 40,1 0-1,-1 0 1,1 1 0,0-1-1,0 1 1,1-1-1,-1 1 1,1 0-1,0 0 1,0 0 0,0 0-1,1 1 1,-1-1-1,1 1 1,0 0 0,4-3-1,81-47-8705,-58 33 1841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10794,'-1'0'641,"0"1"0,0-1 0,-1 0 0,1 0 0,0 1 0,0-1 0,0 1 0,0-1 0,-1 1 0,1-1 0,0 1 0,0 0 0,0-1 0,0 1 0,-1 1 0,-14 20 2520,-3 27-2648,18-45 40,-2 6-419,0 0 1,0 1-1,1-1 0,1 1 0,0 0 0,1-1 0,0 19 0,1-28-129,-1 0-1,0-1 1,0 1-1,0 0 1,1-1-1,-1 1 1,0 0 0,1-1-1,-1 1 1,0 0-1,1-1 1,-1 1-1,1-1 1,-1 1-1,1-1 1,-1 1-1,1-1 1,-1 1-1,1-1 1,0 1-1,-1-1 1,1 0 0,0 1-1,-1-1 1,1 0-1,0 0 1,-1 0-1,1 1 1,0-1-1,0 0 1,-1 0-1,1 0 1,0 0-1,0 0 1,-1 0 0,1 0-1,0-1 1,-1 1-1,1 0 1,0 0-1,0 0 1,-1-1-1,1 1 1,0 0-1,0-1 1,32-18 389,91-114 204,-124 133-593,0 0-1,1 0 1,-1 0-1,0 0 1,0-1-1,0 1 1,0 0-1,1 0 1,-1 0-1,0 0 1,0 0 0,0 0-1,0-1 1,1 1-1,-1 0 1,0 0-1,0 0 1,1 0-1,-1 0 1,0 0-1,0 0 1,0 0-1,1 0 1,-1 0-1,0 0 1,0 0-1,0 0 1,1 0-1,-1 0 1,0 0-1,0 1 1,0-1-1,1 0 1,-1 0-1,0 0 1,0 0-1,0 0 1,0 0-1,1 0 1,-1 1-1,0-1 1,0 0-1,0 0 1,0 0-1,0 0 1,1 1-1,-1-1 1,0 0-1,0 0 1,0 0-1,0 1 1,0-1-1,0 0 1,0 0-1,0 1 1,0-1-1,0 0 1,2 24 168,-6 24-42,-7 33 537,11-81-642,1 1 0,-1-1 0,1 0 1,-1 0-1,1 0 0,-1 0 1,0 0-1,1 0 0,-1 0 1,1 0-1,-1 0 0,1 0 1,-1 0-1,1 0 0,-1 0 1,0 0-1,1-1 0,-1 1 0,1 0 1,-1 0-1,0 0 0,1-1 1,-1 1-1,1 0 0,-1 0 1,0-1-1,1 0 0,12-10 259,-1-2-1,0 0 1,20-27-1,-26 30-292,1 0-1,0 0 1,0 1-1,1 0 1,0 1-1,1 0 1,0 0-1,1 1 0,-1 0 1,1 0-1,16-7 1,-26 14 5,1 0 0,-1 0-1,1 0 1,0 0 0,-1 0 0,1 0 0,-1 0 0,1 0-1,-1 1 1,1-1 0,0 0 0,-1 0 0,1 0 0,-1 1-1,1-1 1,-1 0 0,1 1 0,-1-1 0,1 0 0,-1 1-1,0-1 1,1 1 0,-1-1 0,1 1 0,-1-1 0,0 0-1,1 1 1,-1 0 0,0-1 0,0 1 0,0-1 0,1 1-1,-1-1 1,0 1 0,0-1 0,0 1 0,0 0 0,0-1-1,0 1 1,0-1 0,0 1 0,0 0 0,0-1 0,0 1-1,-1 0 1,0 31-139,1-31 142,-5 23-479,-1 0 1,-18 44 0,23-66 439,-2-13-9831,3-11 2220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15022,'0'0'6054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 7559,'0'0'15316,"-3"12"-14643,2-9-656,-5 19 561,0 0 0,2 0 0,0 1 0,2-1-1,0 1 1,2 25 0,0-47-557,1 1-1,-1-1 0,0 0 1,1 0-1,-1 1 1,1-1-1,-1 0 0,1 0 1,-1 0-1,1 1 1,0-1-1,0 0 0,0 0 1,-1 0-1,1 0 1,0-1-1,0 1 1,0 0-1,1 0 0,-1 0 1,0-1-1,0 1 1,0-1-1,0 1 0,1-1 1,-1 1-1,0-1 1,0 0-1,1 1 0,-1-1 1,0 0-1,1 0 1,-1 0-1,0 0 1,1 0-1,-1 0 0,0-1 1,0 1-1,1 0 1,-1-1-1,0 1 0,0-1 1,2 0-1,2-1 51,0 1-1,0-1 0,-1-1 1,1 1-1,-1-1 0,1 0 1,-1 0-1,0 0 0,7-7 1,-5 1 99,-1 0 1,0 0 0,-1-1 0,0 0 0,0 0 0,-1 0-1,0 0 1,-1 0 0,0-1 0,-1 1 0,0-1 0,0 1-1,-1-1 1,-2-11 0,-2 15-29,-5 13-187,-6 14-47,12-16 87,1 0 0,0 1-1,1-1 1,-1 1 0,1-1-1,0 1 1,0 0 0,0 0-1,0 0 1,1-1 0,0 1-1,1 6 1,-1-10 4,1-1 1,0 1-1,-1 0 1,1-1-1,0 1 1,0-1-1,0 1 1,-1-1-1,1 1 0,0-1 1,0 0-1,0 1 1,0-1-1,0 0 1,0 0-1,0 1 1,0-1-1,0 0 0,0 0 1,0 0-1,0 0 1,0 0-1,0-1 1,0 1-1,-1 0 1,1 0-1,0-1 0,0 1 1,2-1-1,28-11 50,-23 6-40,0-1 1,0 0-1,-1 0 1,0 0-1,0-1 1,-1 0-1,0 0 0,0-1 1,-1 0-1,0 0 1,-1 0-1,0 0 1,0-1-1,-1 0 0,0 0 1,3-19-1,-10 26-63,-5 10-12,-4 9-11,7-6 65,0 0 1,1 0-1,0 1 1,1 0-1,0 0 1,0 0 0,1 1-1,1-1 1,0 1-1,1-1 1,0 1-1,0 0 1,3 22 0,-1-32-95,-1 0 0,1 0 0,0 1 0,0-1 0,0 0 0,0 0 0,0 0 0,0-1 0,0 1 0,1 0 0,-1 0 0,1-1 0,-1 1 0,1-1 0,0 1 1,-1-1-1,1 0 0,0 1 0,0-1 0,0 0 0,0 0 0,0-1 0,0 1 0,0 0 0,1-1 0,-1 1 0,3 0 0,30 0-5428,-5-10-4255,-10-5-872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67 5445,'0'0'4895,"0"-9"-352,-1-29-133,1 37-4196,0 0 1,0 0-1,0 0 1,-1 0-1,1 0 1,0 1-1,0-1 1,-1 0-1,1 0 1,0 0-1,-1 0 1,1 1-1,-1-1 1,1 0-1,-1 0 1,1 1-1,-1-1 1,1 0-1,-1 1 1,0-1-1,1 1 1,-1-1-1,-1 0 1,-16 5 1525,-9 23-1694,26-25-98,0 0 0,-1-1-1,1 1 1,0 0-1,0 0 1,0 0 0,1 0-1,-1 0 1,0 0-1,1 0 1,-1 0 0,1 0-1,0 0 1,-1 0-1,1 0 1,0 0-1,0 0 1,0 0 0,1 0-1,-1 0 1,1 0-1,-1 0 1,1 0 0,-1 0-1,1 0 1,0 0-1,0 0 1,0 0 0,0 0-1,0-1 1,2 3-1,3 0-167,0-1-1,0 1 1,0-1 0,1 0-1,-1-1 1,0 0-1,14 3 1,-14-4 181,-1 0 1,0 0 0,1 1 0,-1 0-1,0 0 1,0 0 0,0 0 0,0 1-1,-1 0 1,1 0 0,-1 0 0,1 0 0,-1 1-1,5 5 1,-8-6 162,-1-1 1,1 0-1,-1 1 0,1-1 0,-1 1 1,0-1-1,0 0 0,0 1 0,-1-1 1,1 1-1,-1-1 0,1 0 0,-1 1 1,0-1-1,1 0 0,-1 0 0,-1 0 1,1 1-1,0-1 0,0 0 1,-1 0-1,1-1 0,-1 1 0,0 0 1,1 0-1,-4 2 0,0 1-147,-1 0 0,1 0 0,-1-1 0,0 0 0,0 0 0,0 0 0,-13 5 0,19-9-31,-1 0 0,1 0 1,0 0-1,-1 0 0,1 0 0,0-1 1,0 1-1,-1 0 0,1 0 0,0 0 1,0-1-1,-1 1 0,1 0 0,0 0 1,0-1-1,-1 1 0,1 0 0,0 0 1,0-1-1,0 1 0,0 0 0,0-1 1,0 1-1,-1 0 0,1-1 0,0 1 1,0 0-1,0-1 0,0 1 0,0 0 1,0-1-1,0 1 0,0 0 0,0-1 0,0 1 1,1 0-1,-1-1 0,0 1 0,0 0 1,0-1-1,3-16-1527,32-50-6213,-12 24 1772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42 11627,'0'0'3982,"0"-9"-69,0-23-1035,-11 89 792,-2 7-3497,12-52-60,-7 59 666,3-1 1,6 93-1,-1-159-766,1 0 1,0-1-1,0 1 1,0-1-1,0 1 1,1-1 0,-1 1-1,1-1 1,0 0-1,0 0 1,3 4-1,-5-7-5,0 0 1,1 1-1,-1-1 0,1 1 0,-1-1 0,1 1 0,-1-1 1,1 0-1,-1 1 0,1-1 0,-1 0 0,1 0 0,-1 1 1,1-1-1,-1 0 0,1 0 0,0 0 0,-1 0 0,1 0 1,-1 1-1,1-1 0,0 0 0,-1 0 0,1-1 1,-1 1-1,2 0 0,-1-1 8,0 1 0,0-1 0,0 0 0,0 0 0,0 0 0,-1 0 0,1 0 1,0 0-1,0 0 0,-1-1 0,1 1 0,0 0 0,-1 0 0,0 0 0,1-1 0,-1 1 0,1-2 0,3-17 86,-2 0-1,0-1 0,-1 1 1,0 0-1,-4-27 0,0-13-191,49 61-198,49-7 288,-94 6 0,0 1 0,0-1 0,-1 1 0,1-1 0,0 1 0,0 0 0,0 0 0,-1-1 0,1 1 0,0 0 0,-1 0 0,1 0 0,-1 0 0,1 0 0,-1 0 0,1-1 0,-1 1 0,0 0 0,0 0 0,1 1 0,-1-1 0,0 0 0,0 0 0,0 0 0,0 0 0,0 0 0,0 2 0,0 41 0,-1-34 0,1-3 40,0-1 0,1 1 0,-1-1 0,1 0 0,0 0 0,1 1 0,0-1 0,2 6 0,-3-11-25,-1 1-1,1-1 1,-1 0-1,1 0 0,0 0 1,0-1-1,0 1 1,-1 0-1,1 0 0,0 0 1,0-1-1,0 1 1,0 0-1,0-1 1,0 1-1,0-1 0,1 1 1,-1-1-1,2 1 1,-1-1-1,0 0 0,0 0 1,0 0-1,0 0 1,0-1-1,1 1 1,-1-1-1,0 1 0,0-1 1,0 0-1,0 0 1,0 0-1,0 0 0,3-2 1,5-5 35,-1 0-1,0 0 1,0-1 0,11-13-1,29-28-73,-40 48-284,-10 13 211,-11 23 157,9-27-73,-2 5 13,-9 19 349,16-23 35,11-14 165,40-38-248,-46 36-317,1 0-1,0 1 0,1 0 1,0 0-1,0 1 0,0 0 0,1 1 1,0 0-1,0 0 0,0 1 1,15-4-1,-24 8 9,-1 1-1,1 0 1,0-1 0,0 1-1,0 0 1,-1-1 0,1 1-1,0 0 1,-1 0 0,1 0-1,-1-1 1,1 1 0,-1 0-1,1 0 1,-1 0 0,1 0-1,-1 0 1,0 0 0,0 0-1,0 0 1,1 0 0,-1 0-1,0 0 1,0 0 0,0 0-1,0 0 1,-1 0 0,1 0-1,0 0 1,0 0 0,-1 1 0,-4 40 18,-12 31-395,17-73 322,0 1-1,0-1 1,0 0-1,0 1 1,0-1-1,0 0 1,0 0-1,1 1 1,-1-1-1,0 0 0,0 0 1,0 1-1,0-1 1,0 0-1,0 0 1,1 0-1,-1 1 1,0-1-1,0 0 1,0 0-1,1 0 1,-1 1-1,0-1 1,0 0-1,0 0 0,1 0 1,-1 0-1,0 0 1,0 0-1,1 0 1,-1 1-1,0-1 1,1 0-1,-1 0 1,0 0-1,0 0 1,1 0-1,-1 0 0,0 0 1,0 0-1,1 0 1,-1-1-1,0 1 1,0 0-1,1 0 1,-1 0-1,0 0 1,0 0-1,1 0 1,-1 0-1,0-1 0,0 1 1,0 0-1,1 0 1,-1 0-1,0 0 1,0-1-1,0 1 1,1 0-1,-1-1 1,16-8-2724,30-43-10559,-30 33 7922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8264,'0'0'19688,"9"-3"-19549,-1 1-131,0 0 23,-1-1-1,1 0 0,-1 0 0,0 0 0,7-5 0,-13 7-24,1 0 1,0 0-1,-1 0 0,1 0 0,-1 0 0,0-1 0,1 1 1,-1-1-1,0 1 0,0-1 0,0 0 0,0 1 0,0-1 0,0 0 1,0 0-1,-1 1 0,1-1 0,-1 0 0,1 0 0,-1 0 1,0 0-1,0 0 0,1 0 0,-1 0 0,-1 0 0,1 0 1,0 1-1,-1-5 0,1 6-15,-1-1 0,1 0 0,0 0 0,-1 0-1,1 0 1,0 0 0,-1 1 0,1-1 0,-1 0 0,1 0 0,-1 1 0,0-1 0,1 0 0,-1 1-1,0-1 1,0 0 0,1 1 0,-1-1 0,0 1 0,0 0 0,0-1 0,1 1 0,-1 0 0,0-1 0,0 1-1,0 0 1,0 0 0,0 0 0,0-1 0,0 1 0,0 0 0,0 0 0,0 1 0,1-1 0,-1 0-1,0 0 1,0 0 0,0 1 0,0-1 0,0 0 0,-1 1 0,0 0-10,-1 0-1,1 1 1,-1-1 0,1 0 0,0 1 0,0-1-1,0 1 1,0 0 0,0 0 0,0-1-1,0 1 1,0 1 0,-2 3 0,-11 45 95,14-50-62,1 1 0,-1-1 0,1 0 0,0 0 0,0 1 0,-1-1-1,1 0 1,0 0 0,0 1 0,0-1 0,0 0 0,1 1 0,-1-1-1,0 0 1,1 0 0,-1 1 0,0-1 0,1 0 0,0 0 0,-1 0-1,1 0 1,0 0 0,-1 1 0,1-1 0,0 0 0,0-1-1,0 1 1,0 0 0,0 0 0,0 0 0,0 0 0,0-1 0,0 1-1,0-1 1,0 1 0,1-1 0,1 1 0,6-1 10,0 0-1,0-1 1,0-1-1,0 0 1,0 0 0,0 0-1,0-1 1,-1-1 0,1 1-1,-1-1 1,0-1 0,0 0-1,13-10 1,30-15-40,-51 30 12,1-1 0,-1 1 0,0 0 1,1 0-1,-1-1 0,0 1 0,1 0 0,-1 0 1,1 0-1,-1 0 0,1 0 0,-1 0 0,0-1 1,1 1-1,-1 0 0,1 0 0,-1 0 0,1 0 1,-1 1-1,0-1 0,1 0 0,-1 0 0,1 0 0,-1 0 1,0 0-1,1 0 0,-1 1 0,1-1 0,-1 0 1,0 0-1,1 1 0,-1-1 0,0 0 0,1 0 1,-1 1-1,0-1 0,0 0 0,1 1 0,-1-1 1,0 1-1,0-1 0,0 0 0,1 1 0,-1-1 1,0 0-1,0 1 0,0-1 0,0 1 0,0-1 1,0 1-1,0-1 0,0 0 0,0 1 0,0-1 0,0 1 1,0-1-1,0 1 0,0-1 0,0 0 0,0 1 1,-1-1-1,1 1 0,0-1 0,0 0 0,-1 1 1,-11 43 87,6-24-3,6-19-73,0-1 0,-1 1 0,1-1 0,0 1-1,0-1 1,0 1 0,0 0 0,-1-1 0,1 1-1,0-1 1,0 1 0,0-1 0,0 1 0,1 0-1,-1-1 1,0 1 0,0-1 0,0 1 0,0-1-1,1 1 1,-1-1 0,0 1 0,0-1 0,1 1-1,-1-1 1,0 1 0,1-1 0,-1 1 0,0-1-1,1 1 1,-1-1 0,1 0 0,-1 1 0,1-1-1,-1 0 1,1 1 0,0-1 0,22-10 131,20-31-345,-21 14-204,-2 0 0,-1-2 0,-1-1 0,-2 0 1,-1-1-1,-1-1 0,-2 0 0,14-56 0,-17 33 2097,-9 54-1121,-5 35-102,-3-1-395,2 1 0,1-1 0,1 1 0,2 36 0,3-49-355,0 0-1,1 0 0,2-1 1,0 1-1,1-1 0,1 0 1,15 35-1,-12-45-1349,-9-26 996,-9-29 455,-48-50 1707,40 69-778,1-1-1,-17-38 1,33 64-728,0 1-1,0-1 1,0 0 0,0 1-1,0-1 1,0 0 0,0 1 0,0-1-1,1 0 1,-1 1 0,0-1 0,0 0-1,0 1 1,1-1 0,-1 1-1,0-1 1,1 0 0,-1 1 0,1-1-1,-1 1 1,1-1 0,-1 1 0,1 0-1,-1-1 1,1 1 0,-1-1-1,1 1 1,-1 0 0,1-1 0,0 1-1,-1 0 1,1 0 0,0 0 0,-1-1-1,1 1 1,0 0 0,-1 0 0,1 0-1,0 0 1,-1 0 0,1 0-1,0 0 1,-1 0 0,1 0 0,1 1-1,48 0-653,-31 0-638,7-1-2818,5 0-3898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7015,'-4'-1'984,"-1"1"1,1 0-1,-1 0 0,1 0 1,-1 1-1,1-1 1,-1 1-1,1 0 1,0 0-1,-1 0 1,-5 4-1,8-4-790,0 1-1,0 0 1,0 0-1,0 1 1,0-1-1,0 0 1,1 1-1,-1-1 1,1 1-1,0-1 1,0 1 0,0 0-1,0-1 1,0 1-1,0 0 1,1 0-1,-1 0 1,1 0-1,0 4 1,-4 31 265,2 0 0,1 0 0,2 0 0,2 0 0,1 0 0,3 0 1,16 59-1,-23-96-454,0 0 0,0 0 0,1 0 0,-1 1 0,0-1 0,0 0 0,1 0 1,-1 0-1,1 0 0,-1 0 0,1 0 0,-1 0 0,1 0 0,0 0 0,-1-1 0,1 1 1,0 0-1,0 0 0,-1 0 0,1-1 0,0 1 0,0 0 0,0-1 0,0 1 0,0-1 1,0 1-1,0-1 0,0 0 0,2 1 0,-2-2 14,1 0 1,-1 0-1,0 0 0,1 0 0,-1 0 1,0 0-1,0-1 0,0 1 0,0 0 1,0-1-1,0 1 0,0-1 0,0 1 1,-1-1-1,1 1 0,0-3 1,22-74 372,-23 77-395,17-105 62,-12 70-57,1-1-1,20-67 1,-2 70-321,-23 34 272,-1-1 0,1 0 0,-1 0 0,1 1-1,0-1 1,-1 0 0,1 1 0,0-1 0,0 1 0,-1-1-1,1 1 1,0-1 0,0 1 0,0-1 0,0 1 0,0 0 0,-1 0-1,1-1 1,0 1 0,0 0 0,0 0 0,0 0 0,0 0 0,0 0-1,0 0 1,0 0 0,0 0 0,0 1 0,0-1 0,0 0-1,-1 0 1,1 1 0,0-1 0,0 1 0,0-1 0,0 1 0,-1-1-1,1 1 1,1 1 0,-1 0 23,0 0 0,0 0 0,0 0 0,0 0 0,0 1 0,-1-1 0,0 0 1,1 1-1,-1-1 0,0 0 0,0 1 0,0-1 0,0 0 0,0 1 0,-1-1 0,1 0 0,-1 0 0,1 1 0,-1-1 0,0 0 0,0 0 0,-2 4 0,-30 45 233,29-45-235,0-1 0,-1 0-1,1 0 1,-1-1 0,-1 1-1,1-1 1,0 0-1,-1 0 1,0-1 0,0 1-1,0-1 1,0-1 0,-1 1-1,1-1 1,-1 0-1,-6 1 1,12-3-41,1 0 0,0 0 0,-1 0 0,1 0 0,0 0 0,0 0 0,-1 0 0,1 0 0,0 0 0,-1 0 0,1 0 0,0 0 0,-1 0 0,1 0 0,0 0 0,0 0 0,-1 0 0,1 0 0,0-1-1,0 1 1,-1 0 0,1 0 0,0 0 0,0 0 0,-1-1 0,1 1 0,0 0 0,0 0 0,0 0 0,-1-1 0,1 1 0,0 0 0,0 0 0,0-1 0,0 1 0,0 0 0,0-1 0,-1 1 0,1 0 0,0 0 0,0-1 0,0 1 0,0 0 0,0-1 0,0 1 0,0-1 0,10-15-2224,21-14-2032,-3 8 58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9577,'0'0'4297,"0"8"-2151,1 88 2589,1 33-1371,-2-129-3350,0 0 0,1 0 0,-1 1 1,0-1-1,0 0 0,0 0 0,0 1 0,0-1 0,0 0 1,0 0-1,0 0 0,0 0 0,1 1 0,-1-1 1,0 0-1,0 0 0,0 0 0,0 0 0,1 1 0,-1-1 1,0 0-1,0 0 0,0 0 0,0 0 0,1 0 1,-1 0-1,0 0 0,0 0 0,1 0 0,-1 0 1,0 0-1,0 0 0,0 1 0,1-1 0,-1-1 0,0 1 1,0 0-1,1 0 0,-1 0 0,0 0 0,0 0 1,0 0-1,1 0 0,-1 0 0,0 0 0,0 0 0,0 0 1,1-1-1,-1 1 0,0 0 0,0 0 0,0 0 1,0 0-1,1 0 0,-1-1 0,10-8 639,-5 0-572,-1 0 0,0 0 0,-1 0 0,0 0 0,0-1 0,-1 1 1,0-1-1,0-17 0,0 3-172,-2 0 1,-4-34 0,0 35-382,1 27-1074,3-1 1260,1 1-1,-1 0 0,1-1 0,-1 1 1,1 0-1,0-1 0,0 1 0,1-1 1,2 6-1,-1-5-352,0 1-1,0-1 1,0 0-1,1-1 1,-1 1-1,1-1 1,0 1-1,0-1 1,1 0-1,-1-1 1,0 1-1,1-1 1,7 3 0,14 3-3445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87 4420,'0'0'12679,"-8"0"-11964,6 0-658,0 0 0,1 0 0,-1 0 0,0 0 1,0 1-1,0-1 0,1 0 0,-1 1 0,0 0 0,1-1 0,-1 1 0,0 0 0,1 0 0,-1-1 0,1 1 0,-1 1 0,1-1 0,0 0 0,-1 0 0,1 0 1,0 1-1,0-1 0,0 1 0,-2 1 0,1 4 271,-1 1 0,1-1 0,1 1 0,-1-1 0,0 16 0,1-15-103,-1 27 2046,2-34-2235,0-1 1,0 1-1,0 0 1,1-1 0,-1 1-1,0-1 1,0 1-1,0-1 1,1 1 0,-1-1-1,0 1 1,1-1 0,-1 1-1,0-1 1,1 1-1,-1-1 1,1 0 0,-1 1-1,1-1 1,-1 1-1,1-1 1,-1 0 0,1 0-1,-1 1 1,1-1-1,-1 0 1,1 0 0,-1 0-1,1 1 1,0-1-1,-1 0 1,1 0 0,-1 0-1,1 0 1,0 0 0,-1 0-1,1 0 1,-1-1-1,1 1 1,-1 0 0,1 0-1,-1 0 1,1 0-1,0-1 1,-1 1 0,1 0-1,-1-1 1,1 1-1,-1 0 1,0-1 0,1 0-1,5-2 99,-1-1 1,1 0-1,-1-1 0,-1 1 1,1-1-1,-1 0 0,1 0 0,-1 0 1,-1-1-1,1 1 0,3-10 0,0 2-96,-1-1-1,0 0 1,-2 0-1,5-16 0,-5-38-1698,2 81-8158,-2-5 6584,6 4-2078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 11243,'0'0'5327,"-1"12"-4691,-1 15-109,0 0 1,2 0-1,1 0 1,1 0 0,7 27-1,28 50 2042,-28-84-2510,-1-1-1,-1 1 1,0 0-1,-2 1 1,0 0-1,2 31 1,-7-38 33,1 0-94,0 1 1,-2-1-1,-2 20 0,3-32 42,0 0 1,-1 0-1,1 0 0,0 0 0,-1 0 0,0 0 0,1 0 0,-1 0 0,0 0 1,0 0-1,0 0 0,0 0 0,0-1 0,-1 1 0,1 0 0,0-1 1,-1 1-1,0-1 0,1 1 0,-1-1 0,0 0 0,1 0 0,-1 0 0,0 0 1,0 0-1,0 0 0,0 0 0,0-1 0,0 1 0,-2 0 0,2-1-10,1 0-1,0-1 0,-1 1 1,1 0-1,0-1 0,0 1 1,0-1-1,-1 1 0,1-1 0,0 0 1,0 1-1,0-1 0,0 0 1,0 0-1,0 0 0,0 1 1,0-1-1,0 0 0,1 0 1,-1-1-1,0 1 0,1 0 0,-1 0 1,1 0-1,-1 0 0,1-1 1,-1 1-1,1 0 0,0 0 1,-1-1-1,1 1 0,0 0 1,0-2-1,-3-53 686,3 47-681,1-17-112,2 1 1,0-1-1,1 1 0,2 0 1,10-29-1,54-124-752,-6 19 476,-63 157 378,0 1 0,-1-1 0,1 0 0,-1 1 0,1-1 0,-1 0 0,0 1 0,1-1 0,-1 0-1,0 0 1,0 1 0,0-1 0,-1 0 0,1-2 0,-1 4-14,1-1 1,0 1-1,-1 0 0,1 0 1,-1-1-1,1 1 0,0 0 1,-1 0-1,1 0 1,-1 0-1,1 0 0,-1 0 1,1 0-1,0-1 0,-1 1 1,1 0-1,-1 1 1,1-1-1,-1 0 0,1 0 1,0 0-1,-1 0 0,1 0 1,-1 0-1,1 0 1,0 1-1,-1-1 0,1 0 1,-1 0-1,1 0 0,0 1 1,-1-1-1,1 1 1,-6 2 1,1 1 0,1 0 0,-1 0 0,1 1 0,-1-1 0,-4 9 0,0-1-18,1 1-1,1 0 1,0 0 0,1 1 0,0-1-1,1 2 1,1-1 0,0 0 0,1 1 0,1 0-1,-2 26 1,4-39-28,0-1 0,0 1 0,0 0 1,1 0-1,-1-1 0,0 1 0,1 0 0,-1-1 0,1 1 0,0-1 0,-1 1 0,1-1 0,0 1 1,0-1-1,0 1 0,0-1 0,0 0 0,0 1 0,1-1 0,-1 0 0,0 0 0,1 0 0,-1 0 0,0 0 1,1 0-1,-1-1 0,1 1 0,0 0 0,-1-1 0,1 1 0,-1-1 0,1 1 0,0-1 0,-1 0 1,1 0-1,3 0 0,1 0-425,-1 0 0,1 0-1,0-1 1,0 0 0,-1 0 0,1 0 0,0-1 0,-1 0 0,1 0 0,5-3-1,22-18-5406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59 14990,'0'0'6070,"4"-8"-3737,11-29-844,-14 37-1464,-1 0 0,0-1 0,0 1 0,0 0 0,1 0 0,-1-1 0,0 1 0,0 0 0,0-1-1,1 1 1,-1 0 0,0 0 0,0-1 0,0 1 0,0 0 0,0-1 0,0 1 0,0 0 0,0-1 0,0 1 0,0 0 0,0-1 0,0 1-1,0 0 1,0-1 0,0 1 0,0 0 0,0-1 0,0 1 0,0 0 0,-1-1 0,1 1 0,0 0 0,0 0 0,0-1 0,0 1 0,-1 0-1,1-1 1,0 1 0,0 0 0,-1 0 0,1 0 0,0-1 0,-1 1 0,1 0 0,0 0 0,0 0 0,-1 0 0,1 0 0,0-1-1,-1 1 1,1 0 0,0 0 0,-1 0 0,1 0 0,0 0 0,-1 0 0,-12 4 35,13-4-55,-7 4-4,0 0 0,1 0-1,0 1 1,0 0 0,0 0 0,1 1 0,0 0-1,0 0 1,0 0 0,1 0 0,0 1 0,-6 11-1,4-6 74,0 1-1,1 0 0,0 0 0,1 0 1,1 1-1,-2 15 0,4-27-51,1 0-1,0 0 0,-1-1 1,1 1-1,0 0 1,0 0-1,0 0 1,0-1-1,0 1 1,1 0-1,-1 0 0,1 0 1,-1-1-1,1 1 1,-1 0-1,1-1 1,0 1-1,0 0 0,0-1 1,0 1-1,0-1 1,0 0-1,0 1 1,1-1-1,-1 0 1,3 3-1,0-3-49,-1 0 1,1 0-1,-1-1 0,1 1 1,0-1-1,-1 0 0,1 0 0,0 0 1,-1 0-1,1 0 0,0-1 1,6-1-1,-3 0-574,0-1 0,-1 0 0,1 0 0,0 0 0,-1-1 0,0 1 0,0-2 0,10-7 0,21-20-5997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17681,'0'0'9182,"-4"14"-9134,-3 15-3,1 1 0,1 0 0,2 0 0,0 44 0,3-61-120,0 0 1,1 0 0,0 0 0,1 0 0,1-1 0,0 1 0,1 0 0,0-1 0,0 0 0,2 0 0,-1 0 0,2-1 0,-1 0 0,10 12 0,-15-21-69,1-1 0,-1 1 1,0-1-1,1 0 1,-1 1-1,0-1 0,1 0 1,0 0-1,-1 0 0,1 0 1,-1-1-1,1 1 1,0 0-1,0-1 0,2 1 1,-4-1-25,1 0 1,-1 0 0,1 0 0,0 0-1,-1 0 1,1-1 0,-1 1 0,1 0-1,-1 0 1,1-1 0,-1 1 0,1 0-1,-1-1 1,0 1 0,1 0 0,-1-1-1,1 1 1,-1-1 0,0 1-1,1-1 1,-1 1 0,0-1 0,0 1-1,1-1 1,-1 1 0,0-1 0,0 1-1,0-1 1,0 0 0,1 0 0,-3-32-4746,-6 11 5286,-56-67 1587,3 5 3936,60 83-5789,1 1 1,0-1-1,-1 1 1,1-1-1,-1 1 1,1-1-1,0 1 0,-1-1 1,1 0-1,0 1 1,0-1-1,-1 0 1,1 1-1,0-1 1,0 0-1,0 1 1,0-1-1,0 0 1,0 1-1,0-1 0,0 0 1,0 1-1,0-1 1,0 0-1,0 1 1,1-1-1,-1 0 1,0 1-1,1-1 1,-1 0-1,0 1 1,1-1-1,-1 1 0,0-1 1,1 1-1,-1-1 1,1 1-1,-1-1 1,1 1-1,-1-1 1,1 1-1,0 0 1,-1-1-1,1 1 1,-1 0-1,1 0 0,0-1 1,-1 1-1,1 0 1,0 0-1,-1 0 1,1 0-1,0 0 1,1 0-1,49-1-892,-33 2 1069,48-6-4192,-34-2-1400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9545,'0'0'4628,"2"-9"-2033,-1 3-2290,0 0 0,1 0 0,0 1 0,0-1 0,1 0 0,-1 1 0,1 0 0,1 0 0,-1 0 0,1 0 0,-1 0 0,1 0 0,1 1 0,-1 0 0,1 0 0,-1 0 0,1 1 0,0-1 0,1 1 0,-1 0 0,8-2 0,-9 3-210,0 0 0,0 0-1,0 1 1,0-1 0,0 1-1,0 0 1,1 1 0,-1-1 0,0 1-1,1 0 1,6 0 0,-10 0-89,1 1 1,-1 0 0,1-1-1,-1 1 1,1 0 0,-1 0-1,0-1 1,1 1 0,-1 0-1,0 0 1,0 1-1,0-1 1,0 0 0,0 0-1,0 0 1,0 1 0,0-1-1,0 1 1,-1-1 0,1 1-1,0-1 1,-1 1 0,0-1-1,1 1 1,-1-1 0,0 1-1,1-1 1,-1 1 0,0 0-1,0-1 1,-1 1-1,1 2 1,-1 11 20,-1 0 0,-1 0 0,0 0 0,-1-1 0,-1 1 0,-9 21 0,7-19-14,0 1 0,2 0 0,-6 30-1,10-47 1,1 0-1,0-1 1,0 1-1,0-1 1,-1 1-1,1-1 1,0 1-1,0-1 1,0 1-1,0 0 1,0-1-1,0 1 1,0-1-1,0 1 1,0-1-1,0 1 1,0 0-1,0-1 1,1 1-1,-1-1 1,0 1-1,0-1 1,1 1-1,-1-1 1,0 1-1,1-1 1,-1 1-1,0-1 0,1 1 1,-1-1-1,0 0 1,1 1-1,-1-1 1,1 0-1,-1 1 1,1-1-1,-1 0 1,1 1-1,0-1 1,24-12 718,22-33 291,-21 17-900,-2-2 0,-1 0-1,-1-1 1,27-52 0,-50 89-142,0 1 1,1 0 0,0-1-1,0 1 1,2 10-1,-1 9-29,-1-14 69,0-1 0,1 1 0,0-1 0,1 1 0,0-1 0,7 18 0,-9-27-8,1 1-1,0-1 1,0 0 0,1 0-1,-1 0 1,0 0-1,1 0 1,-1-1-1,1 1 1,-1 0-1,1-1 1,0 1-1,0-1 1,0 1-1,0-1 1,0 0 0,0 0-1,0 0 1,0 0-1,0 0 1,0 0-1,1-1 1,-1 1-1,0-1 1,0 0-1,1 1 1,-1-1-1,0 0 1,1 0-1,-1-1 1,0 1 0,1 0-1,-1-1 1,0 1-1,1-1 1,-1 0-1,0 0 1,0 0-1,0 0 1,0 0-1,3-2 1,3-2 156,-1 0-1,0 0 1,0-1 0,0 0 0,0 0 0,-1-1 0,0 0-1,-1 0 1,1 0 0,-1 0 0,-1-1 0,1 0-1,2-9 1,1 1 31,-2-1-1,0 0 0,-1 0 1,0-1-1,2-29 0,-6 41-165,0-29 197,-1 34-228,0 1 0,0-1 0,0 0 0,0 1-1,0-1 1,0 1 0,-1-1 0,1 0-1,0 1 1,0-1 0,0 1 0,-1-1 0,1 0-1,0 1 1,-1-1 0,1 1 0,0-1 0,-1 1-1,1-1 1,-1 1 0,1 0 0,-1-1-1,1 1 1,-1-1 0,1 1 0,-1 0 0,1 0-1,-1-1 1,1 1 0,-1 0 0,0 0-1,1-1 1,-1 1 0,1 0 0,-1 0 0,0 0-1,1 0 1,-1 0 0,1 0 0,-1 0-1,0 0 1,1 0 0,-2 1 0,1 0-7,0 0-1,0-1 1,0 1-1,0 0 1,0 1 0,0-1-1,0 0 1,0 0 0,0 0-1,1 0 1,-1 1-1,1-1 1,-1 0 0,1 1-1,-1-1 1,1 0 0,0 1-1,-1-1 1,1 1-1,0-1 1,0 0 0,0 3-1,0 41 19,0-34-20,19-28 130,-4-13-210,-13 23-447,1 1 1,0 0-1,0 0 0,0 1 1,1-1-1,0 0 1,8-8-1,-5 11-2563,2 6-10280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11915,'0'0'15983,"-2"10"-15705,-10 39-18,-18 99 153,30-145-464,-2 22-239,7-16-2662,6-12-4197,-1-7-848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57 133 14253,'0'0'6326,"-1"12"-5519,-53 441 3704,53-453-4511,1 0 0,0 1 0,0-1 0,0 0 0,0 0 0,0 0 0,0 0 0,0 0 0,0 0 0,0 1 0,0-1 0,0 0 0,0 0 0,0 0 0,0 0 0,0 0 0,-1 0 0,1 1 0,0-1 0,0 0 0,1 0 0,-1 0 1,0 0-1,0 0 0,0 1 0,0-1 0,0 0 0,0 0 0,0 0 0,0 0 0,0 0 0,0 0 0,0 1 0,0-1 0,0 0 0,0 0 0,0 0 0,1 0 0,-1 0 0,0 0 0,0 0 0,0 0 0,0 1 0,0-1 1,0 0-1,1 0 0,-1 0 0,0 0 0,0 0 0,0 0 0,0 0 0,0 0 0,0 0 0,1 0 0,-1 0 0,0 0 0,0 0 0,0 0 0,0 0 0,0 0 0,1 0 0,-1 0 0,0 0 0,0 0 0,0 0 0,0 0 1,0-1-1,1 1 0,13-13-55,29-42 93,-11 14 552,-4 8-522,0-1 1,-2-2-1,-2 0 1,20-41-1,-35 58 3,-1 1 0,0-1 0,-2 0-1,0-1 1,-1 0 0,-1 0 0,0 0 0,-2 0-1,-1 0 1,-1-39 0,0 58-61,0 0 0,0 0 0,0 1 0,0-1 0,0 0 0,0 0 0,0 0 0,0 0 0,-1 1 0,1-1 0,0 0 0,0 0 0,-1 0 0,1 1 0,0-1 0,-1 0 0,1 0 0,-1 1 0,1-1 0,-1 0 0,1 1 0,-1-1 0,0 1 0,1-1 0,-1 0-1,0 1 1,1 0 0,-1-1 0,0 1 0,0-1 0,1 1 0,-1 0 0,0-1 0,0 1 0,0 0 0,1 0 0,-1 0 0,0 0 0,0 0 0,0 0 0,0 0 0,0 0 0,1 0 0,-1 0 0,0 0 0,0 0 0,0 1 0,0-1 0,1 0 0,-2 1 0,-2 1-17,1 0 1,0 0-1,-1 0 1,1 0-1,0 1 0,0-1 1,0 1-1,0 0 1,-4 5-1,-9 17 9,1 0 0,1 0 0,1 1 0,1 1 0,1 0 0,1 1 0,2 0 0,1 0 0,1 1 0,-2 31 0,8-59 1,0 0 0,0 0 1,0 0-1,0 0 1,0 0-1,0 0 1,0 0-1,0 1 0,0-1 1,0 0-1,0 0 1,1 0-1,-1 0 1,1 0-1,-1 0 0,1 0 1,-1 0-1,1 0 1,-1 0-1,1-1 0,0 1 1,-1 0-1,1 0 1,0 0-1,0-1 1,0 1-1,-1 0 0,1-1 1,2 1-1,-1 0 6,0-1 0,0 0 0,0 0-1,1 0 1,-1 0 0,0 0 0,0-1-1,0 1 1,1-1 0,-1 1 0,0-1-1,0 0 1,3-1 0,11-6 15,-1-1 0,27-20 0,-35 23-65,6-4-49,23-16-96,-34 25 177,0 0 1,-1 0 0,1 1-1,0-1 1,0 0-1,0 1 1,0-1 0,0 1-1,0-1 1,0 1-1,0 0 1,0 0 0,0 0-1,0 0 1,0 0 0,0 0-1,3 1 1,-4 0-1,1 0 1,-1 0-1,0 0 1,0 0-1,0 1 1,0-1-1,0 0 1,0 0-1,0 1 1,0-1-1,0 0 1,0 1-1,-1-1 1,1 1-1,-1-1 1,1 1 0,-1-1-1,1 1 1,-1 0-1,0-1 1,0 1-1,0 1 1,0 46 53,0-33-18,-1-2 53,0 0 1,-1 0-1,-1 0 0,0-1 0,-9 26 1,10-32-268,-1-1 0,0 0 0,-1 0 1,1 0-1,-1 0 0,-6 6 0,8-10-241,0 1-1,0-1 0,0 0 1,-1 0-1,1-1 1,-1 1-1,1 0 0,-1-1 1,1 0-1,-1 1 1,0-1-1,0 0 0,0 0 1,-5 0-1,-12 0-7717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16335,'0'0'4581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18065,'0'0'3107,"-42"60"-2242,35-29-160,2 4-385,1-2-256,4 1-32,0-3 0,9-7 32,5-6 32,3-8-32,6-3 64,2-7 64,0 0-95,2-9-65,-1-7-801,-5-3-2210,-5-9-3395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19635,'0'0'5092,"29"37"-16783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11915,'0'0'10159,"-3"10"-10009,-7 26-169,-31 66 1,34-85 328,-2 0 0,-1-1 1,0 0-1,0 0 0,-2-1 1,-16 17-1,28-32-274,0 1 0,0-1 0,0 0 0,0 0 0,-1 1 0,1-1 0,0 0 0,0 0 0,0 0 0,0 1 0,-1-1-1,1 0 1,0 0 0,0 0 0,0 1 0,-1-1 0,1 0 0,0 0 0,0 0 0,-1 0 0,1 0 0,0 0 0,-1 1 0,1-1 0,0 0 0,0 0 0,-1 0 0,1 0 0,0 0 0,0 0 0,-1 0 0,1 0 0,0 0-1,-1 0 1,1 0 0,0-1 0,0 1 0,-1 0 0,1 0 0,0 0 0,0 0 0,-1 0 0,1 0 0,0-1 0,1-14 291,11-21-468,1 8 2,-1 0-1,-1-1 0,-2 0 0,7-36 0,-20 86 157,1-1-1,1 1 0,1-1 1,1 1-1,0 0 1,2-1-1,1 1 0,0-1 1,1 1-1,1-1 1,1 0-1,10 22 1,-3-27-223,-7-23-284,-5 5 443,-1 0 0,0 0 0,0-1 0,0 1 0,0 0 0,-1 0 0,1 0 1,-1 0-1,0 0 0,-2-5 0,-12-18-2,-2 2 0,0 0 1,-2 1-1,0 0 0,-1 2 1,-2 0-1,-36-26 0,200 89 1234,-33-12-2449,-34-15-6515,-35-10-2674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17424,'0'0'8371,"-2"8"-7741,1-6-602,1-1 0,-1 0 0,1 1 0,0-1 0,-1 0 1,1 1-1,0-1 0,0 1 0,0-1 0,0 0 0,0 1 0,0-1 0,0 1 0,1-1 0,-1 0 0,0 1 1,1-1-1,-1 0 0,1 1 0,0-1 0,-1 0 0,1 0 0,0 0 0,0 1 0,0-1 0,-1 0 0,1 0 1,2 1-1,2 0 53,1 0 1,-1 0 0,1 0-1,0 0 1,0-1 0,0 0-1,11 0 1,51 4 67,-36-3-161,0 1-1,58 13 1,-89-16 1,1 1-1,-1-1 1,0 0-1,0 1 0,0-1 1,0 0-1,0 1 1,0-1-1,0 1 1,0 0-1,0-1 1,0 1-1,0 0 0,0 0 1,0-1-1,0 1 1,0 0-1,-1 0 1,1 0-1,0 0 1,-1 0-1,1 0 1,-1 0-1,1 0 0,-1 0 1,1 2-1,-1 0 12,0-1 0,0 0-1,-1 0 1,1 0-1,-1 0 1,1 0 0,-1 0-1,0 0 1,0 0 0,0 0-1,0 0 1,0-1-1,-2 4 1,-6 6 26,0-1-1,-1 0 1,-15 13-1,23-22-39,-28 26 182,-2-2 0,0-1 0,-2-2 0,0-1 0,-65 28 1,109-60-6184,1-1 2885,17-15-5940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67 14606,'3'-8'2589,"-2"4"-2966,14-41 6189,-14 36-2150,-16 32-2739,0 7-657,-23 60 1,35-80-141,0-1 0,0 1 1,1-1-1,0 1 1,1 0-1,0-1 1,1 1-1,0 0 1,0 0-1,1 0 1,2 12-1,-1-18-84,0 0 0,0 0 0,1-1 0,-1 1 0,1-1 0,0 0 0,0 0 0,0 0 0,0 0 0,0 0 0,1-1 0,-1 1 0,1-1 0,0 0 0,-1 0 0,1 0 0,0-1 0,0 1 0,0-1 0,1 0 0,-1 0 0,0-1 0,7 1 0,-1 1-389,0-1 0,1-1 0,-1 0 0,0 0 1,1-1-1,-1 0 0,0-1 0,18-5 0,-25 6-443,1-1 0,-1 0 0,1 0 0,-1 0 0,0-1 0,0 1-1,0-1 1,0 1 0,0-1 0,0 0 0,-1 0 0,1-1 0,2-5 0,10-20-10143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18610,'0'0'8199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1057,'0'0'9716,"3"-7"-7501,-1-3-1239,8-23 3013,-8 42-671,1 32-1885,-3-18-782,0 7 0,5 55-1,-4-78-636,0 0 1,1-1-1,-1 1 0,1 0 0,1-1 1,-1 1-1,1-1 0,0 0 0,1 0 1,-1 0-1,1 0 0,0 0 0,9 8 1,-11-12-7,0 0 0,0-1 0,0 1 0,0 0 1,0-1-1,0 0 0,0 0 0,1 1 0,-1-1 1,0 0-1,1-1 0,-1 1 0,1 0 0,-1-1 1,1 0-1,-1 1 0,1-1 0,-1 0 0,1 0 0,0 0 1,4-2-1,-3 1 59,-1-1 0,1 1 0,-1-1 0,0 0-1,0 0 1,1-1 0,-1 1 0,0-1 0,-1 1 0,1-1 0,0 0 0,3-6 0,2-4 164,0 0 0,-1-1 1,-1 1-1,0-1 0,-1 0 0,4-17 1,-6 21-89,-1 0 1,0-1-1,0 1 1,-1 0-1,0-1 1,-1 1 0,0 0-1,-3-19 1,3 30-142,0-1 1,-1 0-1,1 1 1,0-1-1,0 0 1,0 1-1,0-1 1,0 0-1,-1 1 1,1-1-1,0 0 1,0 0-1,0 1 1,-1-1-1,1 0 1,0 0-1,0 1 1,-1-1-1,1 0 1,0 0-1,-1 0 1,1 0-1,0 1 1,-1-1-1,1 0 1,0 0-1,-1 0 1,1 0-1,0 0 1,-1 0-1,1 0 1,0 0-1,-1 0 1,1 0 0,0 0-1,-1 0 1,1 0-1,0 0 1,-1 0-1,1 0 1,0 0-1,-1-1 1,1 1-1,0 0 1,0 0-1,-1 0 1,1-1-1,0 1 1,-1 0-1,1 0 1,0 0-1,0-1 1,0 1-1,-1 0 1,1-1-1,0 1 1,0 0-1,0 0 1,0-1-1,-1 1 1,1 0-1,0-1 1,0 1-1,0 0 1,0-1-1,0 1 1,-9 25-113,8-17 103,-1 14-11,1 0 0,1 27-1,0-45 18,0 0 1,1 0-1,-1 0 0,1 0 0,0 0 0,0 0 0,0 0 0,1 0 0,-1 0 0,1-1 0,0 1 1,0 0-1,0-1 0,0 0 0,1 1 0,0-1 0,-1 0 0,1 0 0,4 3 0,-4-5 36,1 0-1,-1 1 0,1-1 0,-1-1 1,1 1-1,-1-1 0,1 1 1,0-1-1,-1 0 0,1 0 1,-1 0-1,1-1 0,-1 1 1,1-1-1,-1 0 0,1 0 0,-1 0 1,1-1-1,-1 1 0,0-1 1,0 0-1,0 0 0,0 0 1,0 0-1,0 0 0,4-5 0,5-4 155,0 0-1,-1-1 1,0-1-1,12-19 1,-19 28-212,-1 0 1,0-1 0,0 1 0,-1-1-1,0 0 1,1 0 0,-1 0 0,-1 0-1,1 0 1,-1 0 0,1-9 0,-17 13-4930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6406,'0'0'12679,"1"12"-11644,0 10-592,-2-9-144,1 1-1,1 0 0,1 0 0,0-1 1,0 1-1,1-1 0,10 25 1,-12-37-512,0 1 0,0-1 0,0 0 1,0 0-1,0 0 0,1 1 0,-1-1 0,0-1 1,1 1-1,-1 0 0,0 0 0,1 0 0,-1-1 1,1 1-1,0-1 0,-1 1 0,1-1 0,-1 0 1,1 1-1,0-1 0,-1 0 0,1 0 0,0 0 1,-1 0-1,1-1 0,-1 1 0,1 0 0,2-2 1,13-7-4940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9129,'0'0'10484,"-5"14"-9640,-5 23-671,2 0 1,-3 44-1,8-57-156,1 1 1,1-1-1,2 1 1,0-1-1,6 31 0,-7-53-13,1-1 0,-1 0 0,0 1 0,1-1 0,-1 1 0,1-1 0,-1 0 0,1 0 0,-1 1 0,1-1 1,0 0-1,0 0 0,0 1 0,0-1 0,0 0 0,0 0 0,0 0 0,0 0 0,0-1 0,1 2 0,-1-2 4,0 0 0,0 0 0,0 1 0,0-1 0,0-1 0,0 1 0,0 0 0,0 0 0,0 0 0,0 0 0,0-1 0,0 1 0,0 0 0,0-1 0,0 1 0,-1-1 0,1 1 1,0-1-1,0 1 0,0-1 0,0-1 0,4-3 29,0 0 0,0 0 1,-1-1-1,0 1 1,0-1-1,4-9 0,1-5-47,-2-1 0,1 0 0,-2 0 0,-1 0 0,3-29 0,-1-108 2136,-19 234-876,9-43-1235,0-2 28,1 0 1,1 0 0,2 0 0,1-1-1,7 35 1,-9-62-515,1 1 0,1 0 0,-1-1 1,1 1-1,-1-1 0,1 0 0,0 1 0,0-1 0,0 0 0,1 0 0,-1 0 0,1 0 0,-1-1 1,1 1-1,0-1 0,0 1 0,1-1 0,5 3 0,-1-4-6362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15663,'0'0'4196,"67"14"-9737,-47-25-4773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16816,'0'0'2205,"-6"8"-171,1 0-1825,-1 1 1,1 0-1,1-1 1,0 2-1,0-1 1,0 0-1,2 1 1,-1 0-1,1-1 1,0 1-1,0 17 1,1-5-126,-2 79 47,3-91-118,1 0 0,0 1 0,1-1 0,0 0 1,0 0-1,1 0 0,6 12 0,-9-20-2,1-1 0,0 1 1,0-1-1,-1 1 0,1-1 0,0 1 0,1-1 0,-1 0 0,0 1 0,0-1 0,1 0 0,-1 0 0,0 0 0,1 0 0,-1 0 1,1 0-1,-1 0 0,1 0 0,0-1 0,-1 1 0,1-1 0,0 1 0,-1-1 0,1 0 0,0 0 0,0 1 0,-1-1 1,1 0-1,2-1 0,3 0 85,1-1 0,-1-1 0,0 1 1,0-1-1,12-7 0,-13 7-47,0 0-1,0 0 1,1 0-1,-1 1 1,13-3-1,-17 5-41,0 0 0,0 0-1,-1-1 1,1 2 0,0-1-1,0 0 1,0 0 0,-1 0-1,1 1 1,0-1 0,0 1-1,-1 0 1,1-1 0,0 1 0,-1 0-1,1 0 1,-1 0 0,1 0-1,-1 0 1,1 1 0,-1-1-1,0 0 1,0 0 0,1 1-1,-1-1 1,0 1 0,0-1-1,1 4 1,-1-2 10,0 0-1,0 1 1,0-1-1,-1 1 1,1-1 0,-1 1-1,0 0 1,0-1 0,0 1-1,-1-1 1,1 1 0,-1-1-1,0 1 1,-1 5 0,-1-4 90,1-1 0,-1 1 0,0-1 0,0 1 0,-1-1 1,1 0-1,-1 0 0,0 0 0,0-1 0,0 0 1,0 1-1,-1-1 0,1-1 0,-1 1 0,0-1 1,0 1-1,-6 1 0,-3 1 162,0-1 0,-1 0 1,1-1-1,-1 0 0,-15 0 0,24-3-318,0 0 0,0 0 0,0 0 0,0 0 0,0-1 0,0 0 0,-5-2 0,9 2-116,1 1-1,0-1 1,0 1-1,0-1 1,0 0 0,0 1-1,0-1 1,0 0-1,0 0 1,0 0-1,0 0 1,0 0 0,0 0-1,1 0 1,-1 0-1,0 0 1,1 0-1,-1 0 1,1-1 0,-1 1-1,1 0 1,0 0-1,-1 0 1,1-1-1,0 1 1,0 0 0,0-1-1,0 1 1,0 0-1,0 0 1,0-1-1,0 1 1,1 0-1,-1 0 1,0-1 0,1 1-1,-1 0 1,1 0-1,1-2 1,11-16-4341,7-1-2007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13837,'0'0'9289,"10"-4"-7917,77-41-197,-76 39-1150,1-1 0,-2 0 0,1-1 0,-1 0 0,-1-1 0,15-15 0,-23 23 15,-1 1 0,0 0-1,0 0 1,0 0-1,1 0 1,-1-1 0,0 1-1,0 0 1,0 0-1,1-1 1,-1 1 0,0 0-1,0 0 1,0-1-1,0 1 1,0 0 0,0 0-1,0-1 1,1 1-1,-1 0 1,0-1 0,0 1-1,0 0 1,0-1-1,0 1 1,0 0 0,0 0-1,-1-1 1,1 1-1,0 0 1,0-1 0,0 1-1,0 0 1,0 0-1,0-1 1,0 1 0,-1 0-1,1 0 1,0-1-1,0 1 1,0 0 0,-1 0-1,1 0 1,0-1-1,-1 1 1,-17 0 497,-20 12-435,28-4-102,0 0 0,0 1 0,1 0-1,0 0 1,1 1 0,0 0-1,0 0 1,1 1 0,1 0 0,0 1-1,0-1 1,1 1 0,1 0 0,0 0-1,0 1 1,1-1 0,1 1-1,-1 17 1,3-27-4,0-1 1,0 1-1,1 0 0,-1 0 1,1-1-1,0 1 0,-1-1 0,1 1 1,1 0-1,-1-1 0,0 1 0,1-1 1,-1 0-1,1 0 0,-1 1 1,1-1-1,0 0 0,0 0 0,0-1 1,0 1-1,1 0 0,-1-1 1,0 1-1,1-1 0,-1 0 0,1 0 1,-1 0-1,1 0 0,-1 0 0,5 0 1,1 1-459,-1-1-1,1 0 1,-1 0 0,1-1 0,-1 0 0,1 0-1,-1-1 1,1 0 0,-1-1 0,12-3 0,16-11-4674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127 407 6342,'4'-8'5707,"0"1"-4875,-1 0 0,0-1 1,0 1-1,0 0 1,-1-1-1,0 0 0,-1 0 1,1 1-1,-1-1 1,-1 0-1,0 0 0,-1-10 1,1 17-775,0 0 0,-1 0 1,1-1-1,-1 1 0,1 0 1,-1 0-1,0 0 1,1 0-1,-1 0 0,0 1 1,0-1-1,1 0 0,-1 0 1,0 0-1,0 1 1,0-1-1,0 0 0,0 1 1,0-1-1,0 1 0,0-1 1,0 1-1,-1-1 1,1 1-1,0 0 0,0 0 1,0 0-1,0-1 0,-1 1 1,1 0-1,0 1 0,0-1 1,0 0-1,0 0 1,-1 0-1,1 1 0,0-1 1,0 0-1,0 1 0,0-1 1,-2 2-1,-2 0-39,1 0 0,-1 0 0,1 0 0,0 1-1,0-1 1,0 1 0,0 0 0,-7 7 0,2 3-13,1-1 1,0 1 0,1 1-1,1-1 1,-9 26 0,12-29 42,0 0 1,0 0-1,1 1 0,0-1 1,1 0-1,0 1 0,1-1 1,0 1-1,2 10 1,-2-20-47,0 0 0,1 0 1,-1 0-1,0 0 1,0 0-1,1-1 0,-1 1 1,0 0-1,1 0 1,-1 0-1,1-1 1,-1 1-1,1 0 0,-1-1 1,1 1-1,0 0 1,-1-1-1,1 1 0,0-1 1,-1 1-1,1-1 1,0 1-1,0-1 0,0 1 1,-1-1-1,1 0 1,0 1-1,0-1 0,0 0 1,1 0-1,1 0 8,-1 0 0,1 0-1,0-1 1,0 1 0,-1-1-1,1 1 1,0-1-1,-1 0 1,1 0 0,2-2-1,5-2 31,-1-1 0,0 0 0,0 0 0,10-10 0,-1-3 132,0 0 1,-1-1-1,-1-1 1,-1 0-1,-1-1 1,-1-1-1,-1 0 1,-1-1-1,-1 0 1,-1-1-1,-1 0 1,-1 0-1,-2 0 1,0-1-1,-2 0 1,0 0-1,-2-29 1,-2 52-121,1 0 1,0 0-1,-1 1 1,0-1 0,1 0-1,-1 0 1,0 1-1,-1-1 1,1 0 0,0 1-1,-1-1 1,-2-2-1,4 4-44,0 1 0,-1-1 0,1 1-1,-1 0 1,1-1 0,-1 1 0,1-1 0,-1 1-1,1 0 1,-1 0 0,0-1 0,1 1 0,-1 0-1,1 0 1,-1 0 0,0-1 0,1 1 0,-1 0-1,1 0 1,-1 0 0,0 0 0,1 0 0,-2 1-1,1-1-7,0 1-1,0-1 0,0 1 1,0 0-1,-1 0 0,1-1 1,0 1-1,0 0 0,0 0 1,1 0-1,-1 0 0,0 0 1,0 0-1,1 0 0,-2 3 1,-3 7-13,0 0 0,0 0 0,1 1 0,1-1 1,0 1-1,1 0 0,-2 19 0,1 92-17,3-90-8,0-25-134,0 0 1,0 0-1,1 1 0,0-1 0,1 0 0,0 0 0,0-1 0,1 1 1,0 0-1,0-1 0,6 11 0,-7-16-171,0 1-1,0 0 1,1-1 0,-1 1 0,1-1 0,-1 0-1,1 0 1,0 0 0,0 0 0,-1 0-1,2-1 1,3 2 0,-3-2-397,1 1 0,-1-2-1,0 1 1,1 0 0,-1-1 0,1 0 0,-1 0 0,1 0 0,-1-1-1,1 1 1,4-3 0,20-8-6692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59 13357,'0'0'2936,"-9"-1"-625,6 1-2192,0-1-13,-1 0 1,1 0-1,0 1 1,0 0-1,-1-1 1,1 1-1,0 1 1,0-1-1,-1 0 1,1 1-1,0-1 1,0 1-1,0 0 1,0 0-1,0 1 1,0-1 0,0 0-1,0 1 1,0 0-1,0 0 1,1 0-1,-1 0 1,1 0-1,-4 5 1,1 0 27,1 0 1,0 1-1,0 0 1,1 0-1,0 0 1,0 0-1,1 0 1,0 1-1,0-1 1,1 1-1,0-1 1,1 1-1,0 0 1,2 16-1,-2-24-107,0 0-1,1 0 1,-1 0-1,1 1 1,-1-1-1,1 0 1,-1 0-1,1 0 1,0 0-1,-1 0 1,1 0-1,0 0 1,0 0-1,0 0 0,0 0 1,0-1-1,0 1 1,0 0-1,0-1 1,0 1-1,0 0 1,0-1-1,0 0 1,0 1-1,1-1 1,-1 1-1,0-1 0,0 0 1,1 0-1,-1 0 1,0 0-1,0 0 1,1 0-1,-1 0 1,0 0-1,0-1 1,2 1-1,1-1 101,0 0-1,0 0 1,-1 0 0,1 0-1,-1 0 1,1-1-1,-1 1 1,0-1 0,1 0-1,-1 0 1,4-4 0,1-4 45,0 0 1,-1 0-1,-1-1 1,1 0 0,-2 0-1,0-1 1,0 1-1,-1-1 1,0 0 0,-1 0-1,-1-1 1,0 1-1,0-1 1,-1-24 0,-1 37-173,1-1 0,-1 0 0,0 0 0,0 1 0,0-1 0,0 0 0,0 0 0,0 0 0,0 1 0,0-1 0,0 0 0,0 0 0,0 0 0,0 1 0,-1-1 0,1 0 0,0 1 0,-1-1 0,1 0 0,0 0 0,-1 1 0,1-1 0,-1 0 0,1 1 0,-1-1 0,1 1 0,-1-1 0,1 1 0,-1-1 0,0 1 0,1-1 0,-1 1 0,0 0 0,1-1 0,-1 1 0,0 0 0,0-1 0,1 1 0,-1 0 0,0 0 0,0 0 0,1 0 0,-1 0 0,0 0 0,0 0 0,0 0 0,1 0 0,-2 0 0,0 1-107,1 0 1,-1-1-1,0 1 1,1 0-1,0 0 1,-1 0-1,1 1 1,0-1-1,-1 0 1,1 0-1,0 1 1,0-1-1,0 1 0,0-1 1,0 1-1,1-1 1,-1 1-1,0-1 1,1 1-1,-1 0 1,0 3-1,-1 31-3581,2-35 3389,0 0-1,0 1 1,0-1 0,0 0 0,0 1 0,1-1 0,-1 0-1,0 0 1,1 1 0,-1-1 0,1 0 0,-1 0-1,1 0 1,0 0 0,-1 0 0,1 0 0,0 1 0,0-2-1,0 1 1,-1 0 0,1 0 0,0 0 0,0 0-1,2 0 1,14 2-4938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10762,'0'0'8878,"-2"9"-8707,-5 20 752,1 0 1,-4 54-1,35-107 1293,-7-4-1918,-11 16-252,0 0 0,0 1 0,1 0 0,1 1 1,0 0-1,0 0 0,14-10 0,-23 20-45,0-1 0,1 1 0,-1 0 0,0 0 0,1 0 0,-1 0 0,0-1 0,0 1 0,1 0 0,-1 0-1,0 0 1,1 0 0,-1 0 0,1 0 0,-1 0 0,0 0 0,1 0 0,-1 0 0,0 0 0,1 0 0,-1 0 0,0 0 0,1 0 0,-1 0 0,0 0 0,1 0 0,-1 1 0,0-1-1,1 0 1,-1 0 0,0 0 0,0 0 0,1 1 0,-1-1 0,0 0 0,0 0 0,1 1 0,-1-1 0,0 1 0,6 19 90,-5 36 116,-1-46-169,-1 14 661,0 0 0,-2 0 1,-9 42-1,11-65-759,1 0-1,0-1 1,0 1 0,0 0-1,0-1 1,0 1-1,0 0 1,0 0 0,0-1-1,0 1 1,0 0-1,0-1 1,0 1 0,0 0-1,1 0 1,-1-1-1,0 1 1,0 0 0,1-1-1,-1 1 1,1-1-1,-1 1 1,0 0 0,1-1-1,-1 1 1,1 0-1,0-1-261,0 0-1,-1 1 1,1-1-1,0 0 0,0 1 1,-1-1-1,1 0 1,0 0-1,0 0 0,-1 0 1,1 0-1,0 0 1,0 0-1,-1 0 0,1 0 1,0 0-1,0 0 0,-1 0 1,1-1-1,0 1 1,0 0-1,-1-1 0,1 1 1,0 0-1,-1-1 1,1 1-1,-1-1 0,1 1 1,0-1-1,-1 1 1,1-1-1,-1 1 0,1-1 1,-1 1-1,1-2 1,5-10-5684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15 120 8808,'0'0'10517,"9"-1"-9401,-3 0-829,-1 0-1,1 0 1,-1 0 0,1-1 0,-1 0 0,0 0 0,0-1 0,0 1-1,0-1 1,0 0 0,-1 0 0,1-1 0,-1 1 0,0-1 0,0 0 0,0 0-1,-1 0 1,7-9 0,-8 9-183,0 1 1,0 0-1,0-1 0,0 1 1,-1-1-1,1 0 0,-1 0 1,0 1-1,0-1 0,0 0 1,-1 0-1,1-4 0,-2 7-96,1 1-1,0-1 1,0 1-1,-1 0 1,1-1-1,-1 1 1,1-1-1,0 1 1,-1 0 0,1-1-1,-1 1 1,1 0-1,-1 0 1,1-1-1,0 1 1,-1 0-1,1 0 1,-1 0-1,0 0 1,1-1-1,-1 1 1,1 0 0,-1 0-1,1 0 1,-1 0-1,1 0 1,-1 0-1,1 1 1,-1-1-1,1 0 1,-1 0-1,1 0 1,-1 0 0,1 1-1,-1-1 1,1 0-1,-1 0 1,0 1-1,-22 9 25,14-3-15,1 1 0,0-1 0,1 1 0,0 1 0,0-1 0,1 1 0,0 0 0,0 1 1,1-1-1,1 1 0,-1 0 0,2 1 0,-1-1 0,1 0 0,1 1 0,0 0 0,0 0 0,1 0 0,1 11 0,0-20-11,0 1 0,1-1-1,-1 0 1,1 1 0,-1-1-1,1 0 1,0 0 0,0 0-1,0 0 1,0 0-1,0 0 1,1 0 0,-1 0-1,0 0 1,1-1 0,0 1-1,-1 0 1,1-1 0,0 1-1,0-1 1,0 0-1,0 0 1,0 1 0,0-1-1,0-1 1,0 1 0,0 0-1,0 0 1,1-1 0,-1 1-1,0-1 1,0 0 0,1 0-1,-1 0 1,0 0-1,3 0 1,6 0-240,-1 0 0,1-1 0,0 0-1,-1-1 1,1 0 0,18-7 0,49-28-8500,-43 16-368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18738,'0'0'5477,"-27"53"-3844,22-14-768,3 5-256,2 2-513,0 1-32,0 0 0,2-3-32,3-3 0,4-5 0,-5-4-1121,1-6-1858,1-6-2338,-3-5-5893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20179,'0'0'9353,"-13"50"-8712,13-48-641,11-1-97,-2-1-2049,0-1-3459,-4-10-9065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383 321 1441,'8'-9'1511,"-1"2"-1459,16-18 988,-1-2 0,25-39 0,-42 59-566,0 0-1,-1-1 0,0 1 0,0-1 0,-1 0 0,0 0 1,-1-1-1,1 1 0,-1-1 0,-1 1 0,0-1 0,0 1 0,-1-1 1,0 0-1,0 1 0,-3-12 0,2 18-356,0-1-1,0 1 1,0 0 0,0 0-1,-1 0 1,1 0 0,-1 0-1,0 0 1,1 0 0,-1 1-1,0-1 1,0 0 0,0 1-1,0 0 1,0-1 0,-1 1-1,1 0 1,0 0 0,-1 0-1,1 0 1,0 1 0,-1-1-1,1 1 1,-1-1 0,1 1-1,-1 0 1,1 0 0,-1 0-1,1 0 1,-5 1 0,-2 0-66,0 0 0,1 1 0,-1 0 0,1 0 0,-1 1 0,1-1 0,-14 8 0,-2 5-33,1 2-1,1 0 0,1 1 1,0 0-1,-26 33 1,16-13 203,1 1 0,-31 55 1,46-67-61,1 1-1,1 0 1,2 1-1,0 1 1,2-1-1,2 1 1,1 1-1,-4 42 1,9-60-155,1 0 0,1-1 0,0 1 0,0-1 0,1 1 0,1-1 0,0 0 0,1 0 1,0 0-1,7 14 0,-6-18-2,0-1 0,0 1 0,0-1 1,1 0-1,0 0 0,1-1 1,-1 0-1,1 0 0,0-1 0,1 0 1,-1 0-1,1 0 0,0-1 1,0 0-1,16 4 0,-11-4 133,1 0 0,-1-1 0,1-1 0,0 0 1,-1-1-1,1-1 0,0 0 0,0 0 0,0-2 0,0 1 0,-1-2 0,24-7 0,-18 3 135,0 0 0,-1-2 0,0 0 0,-1-1 1,0-1-1,0-1 0,-1 0 0,19-20 0,-18 16-30,-1-1-1,0-1 1,-2 0 0,0-2-1,-1 1 1,-1-2 0,-1 1 0,0-2-1,-2 1 1,-1-1 0,0-1 0,-2 1-1,0-1 1,-2 0 0,3-38-1,-8 48-238,0 1-1,-1-1 0,0 1 0,-1 0 0,0 0 0,-1 0 0,0 0 1,-1 0-1,0 1 0,-1 0 0,0 0 0,-1 1 0,-10-13 0,11 16-283,0 0-1,0 0 0,-1 0 1,0 1-1,0 0 0,-1 1 0,1 0 1,-1 0-1,0 0 0,0 1 1,-1 0-1,0 1 0,1-1 1,-1 2-1,0-1 0,0 2 0,0-1 1,-13 0-1,5 4-3572,13 6-3118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55 5830,'0'0'6785,"-10"-8"-5328,-33-23-267,40 29-1126,0 1 0,0-1 0,0 0 0,0 1 0,0-1 0,-1 1 0,1 0 0,0 0 0,-1 0-1,1 1 1,-1-1 0,1 1 0,0 0 0,-1 0 0,1 0 0,-1 0 0,1 1 0,-1-1-1,1 1 1,-1 0 0,1 0 0,0 0 0,0 0 0,-1 1 0,1-1 0,0 1 0,0 0 0,-4 4-1,-4 3-42,0 1-1,1 0 0,0 1 0,1 0 0,-8 13 1,15-22 12,-27 39 113,3 2 1,1 0-1,2 1 1,3 1 0,1 2-1,2 0 1,2 0-1,2 1 1,3 1 0,2 0-1,1 1 1,1 49-1,6-88-144,1 0 0,0 0-1,0 0 1,1-1-1,0 1 1,1-1-1,0 1 1,1-1-1,0 0 1,0 0 0,1-1-1,8 13 1,-8-17 5,0 1 1,0-1 0,0 1-1,1-2 1,-1 1 0,1 0-1,0-1 1,1 0-1,-1-1 1,1 0 0,0 0-1,-1 0 1,1 0 0,1-1-1,-1 0 1,0-1 0,0 0-1,14 1 1,-10-2 96,0 0 0,-1-1 1,1 0-1,-1 0 0,1-1 0,-1 0 1,1-1-1,-1-1 0,0 1 0,0-2 1,-1 1-1,12-8 0,-6 2 141,-1-1 0,-1 0-1,0 0 1,0-2 0,-1 1 0,20-29 0,-11 7 291,0-1 1,-3 0 0,-1-1-1,-1-2 1,19-72 0,-19 46-465,-4-1 0,-2 0 0,2-132 0,-12 186-108,0 0-1,-1-1 1,0 1 0,-1 0-1,0 0 1,-5-12 0,6 21-1,1 0 1,-1 0 0,0 0 0,0 0 0,0 0-1,0 0 1,0 0 0,0 0 0,-1 1-1,1-1 1,0 1 0,-1-1 0,0 1 0,1-1-1,-1 1 1,0 0 0,0 0 0,1 0 0,-1 0-1,0 0 1,0 0 0,0 0 0,0 1-1,-1-1 1,1 1 0,0-1 0,0 1 0,0 0-1,0 0 1,0 0 0,0 0 0,-1 0-1,1 0 1,0 1 0,0-1 0,0 1 0,0 0-1,0-1 1,-2 2 0,-9 5-977,1 0 1,0 0-1,0 1 0,1 1 1,-16 15-1,2-3-3091,-7 5-3237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964 1 7751,'0'0'2563,"-8"1"-2403,-215 12 3171,170-10-3181,-89-5-1,81-1 16,-63 6 0,105-1-147,1 0 0,0 1 0,0 1 0,0 1 1,0 1-1,1 0 0,-30 15 0,33-11 3,1 0-1,-1 0 1,2 1-1,-1 1 1,2 0-1,0 1 1,0 0 0,1 0-1,0 1 1,2 1-1,-1-1 1,2 1-1,0 1 1,1 0-1,0-1 1,1 2 0,1-1-1,1 1 1,-2 26-1,5-39-7,0-1-1,1 1 1,0-1 0,0 1-1,0-1 1,0 1 0,0-1-1,1 1 1,0-1-1,-1 0 1,1 0 0,0 0-1,1 0 1,-1 0 0,0-1-1,1 1 1,0-1 0,-1 1-1,1-1 1,0 0-1,4 2 1,10 6 3,0-1 0,0-1 0,18 5 1,-4-1 30,28 14-47,1-4 0,2-1 1,83 15-1,-119-31 21,0-2-1,0 0 1,0-2 0,1-1 0,-1-1 0,0-1-1,0-1 1,0-1 0,0-2 0,48-16-1,-7-6 551,115-64 0,-162 80-544,0-1 0,-1-1 0,-1-1-1,0 0 1,-2-2 0,1 0 0,-2 0-1,0-2 1,20-32 0,-32 46-13,0-1-1,0 0 1,-1 0 0,1 0 0,-1 0-1,0 0 1,-1 0 0,1-1 0,-1 1-1,-1-1 1,1 1 0,-1 0 0,0-1-1,-1 1 1,1-1 0,-3-6 0,2 8-4,-1 1 1,0-1 0,0 1 0,-1 0 0,1 0 0,-1 0 0,0 0 0,0 1 0,0-1 0,0 1 0,-1 0 0,1 0 0,-1 0 0,0 0 0,0 1 0,0-1 0,0 1 0,-1 0 0,1 0 0,0 0 0,-1 1 0,-6-2 0,-15-3 98,-1 2 0,1 0 0,-1 1 0,-31 2 1,-113 11 274,37 0-156,95-8-370,-49 0 335,80-2-547,0 0 1,1-1 0,-1-1 0,0 1 0,0-1-1,1 0 1,-1-1 0,-7-3 0,4-5-3806,9-2-3694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1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948 136 1698,'-40'-30'4973,"30"21"-4509,0 1-1,0 1 1,-1-1-1,0 2 1,-1-1-1,0 2 0,1 0 1,-20-6-1,4 6-58,0 1 0,-1 1 0,1 1 0,-1 2-1,-39 4 1,-135 28 1080,184-29-1400,4 1-82,-1 0 1,1 1 0,0 0 0,0 2 0,0-1-1,1 1 1,0 1 0,1 1 0,-1 0 0,2 0-1,-1 1 1,1 1 0,1-1 0,-18 25-1,5-2-136,2 1 0,1 1 0,2 0 0,-20 55 0,30-69 39,0 1-1,2 1 0,-7 44 1,12-60 83,0 0 0,0 0 1,1 0-1,0 0 0,1-1 0,-1 1 1,2 0-1,-1 0 0,0 0 1,1-1-1,1 1 0,-1-1 0,1 1 1,0-1-1,0 0 0,1 0 1,6 8-1,4-1 62,0 0 0,1-1-1,0-1 1,1-1 0,0 0 0,1-1 0,0 0 0,35 11-1,-9-7 216,0-1 0,74 10-1,-60-16-178,0-3 0,1-2-1,-1-2 1,0-3-1,0-3 1,0-2 0,-1-2-1,-1-3 1,60-23-1,-76 22-4,0-1-1,-1-2 1,-1-2-1,-1-1 1,0-2 0,-2-1-1,-1-2 1,-1-1-1,-1-2 1,-2 0-1,0-3 1,-3 0-1,25-38 1,-41 54-2,0-1 0,-2 1 0,0-1 0,-1-1 0,0 1 0,-2-1 0,5-22 0,-9 34-59,0 0 1,-1 0-1,0-1 0,0 1 1,0 0-1,-1 0 1,1 0-1,-2 0 0,1 0 1,-1 0-1,1 0 0,-2 0 1,1 0-1,-1 0 0,0 1 1,0 0-1,0-1 1,-1 1-1,0 0 0,0 1 1,0-1-1,0 1 0,-1 0 1,0 0-1,-5-4 0,-9-3-121,-1 0-1,0 1 0,0 1 0,-1 0 0,0 2 0,-1 1 0,0 0 1,0 2-1,-32-3 0,-25 2-1465,-103 7 0,148-1 1051,-85 7-2410,-7 6-2488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61 6022,'0'0'1484,"-8"-1"-107,-28-4-42,22-2 872,18-2-787,17-3-40,20 3-967,0 2-1,1 1 1,-1 3 0,1 1-1,57 5 1,-39-1-166,196 15 24,-8 0-169,116-16 2028,-424-1-1676,59 0-545,25 3-5941,-10-3 2076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63 4548,'0'0'1639,"-9"0"-59,3 1-1199,4-1-267,-1 1 0,0-1 1,1 0-1,-1 1 0,1-1 0,-1 0 0,0-1 1,1 1-1,-1 0 0,0-1 0,1 1 0,-1-1 1,1 0-1,-1 0 0,1 0 0,-5-2 1,7 2-21,-1 1 0,0-1 0,0 0 0,1 1 0,-1-1 0,0 0 1,1 1-1,-1-1 0,1 0 0,-1 1 0,1-1 0,-1 0 0,1 0 1,0 0-1,-1 0 0,1 1 0,0-1 0,-1 0 0,1 0 0,0 0 0,0 0 1,0 0-1,0 0 0,0 0 0,0 0 0,0 0 0,0 1 0,1-1 1,-1 0-1,0 0 0,0 0 0,1 0 0,-1 0 0,1 0 0,-1 1 1,0-1-1,1 0 0,0 0 0,-1 1 0,1-1 0,-1 0 0,1 1 1,0-1-1,-1 1 0,1-1 0,0 0 0,0 1 0,0 0 0,-1-1 1,1 1-1,0-1 0,0 1 0,0 0 0,1 0 0,3-3 320,1 1-1,-1 0 1,1 0-1,0 0 0,0 1 1,11-1-1,257 4 772,343-8-544,-583 9-50,-30 2 269,-20 2-608,-7 4-1214,-8 1-5112,15-11 1221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 2370,'0'0'1057,"-68"9"-576,28-3 736,4 0-961,-2 2-96,-1-3-32,4 3-64,1-3 33,5 2 255,1-2 449,2 0 31,3 2-63,-2-1-481,5 4-256,0-2-448,11 0-1250,-2-1-1408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48 3651,'0'0'6161,"-8"-2"-5542,-2 0-414,6 2-79,1-1 0,0 1 0,0-1 0,-1 0 0,1 0 0,0 0 0,0 0 0,0-1 0,0 1 0,-5-4 0,18 6 377,0-1 1,0 0-1,0-1 0,15-3 1,7 0-250,681-18 312,-708 24-802,-11 2 163,-12 4 131,-98 21 169,-2-5 1,-233 17 0,157-32 797,193-9-982,23-1-91,51-9-107,237-21 171,-277 30-81,197-1-687,-229 4 628,-10 3 150,-13 3 93,-88 11 68,-173 7-1,115-14-100,166-12-87,-25 3-178,25-2 57,18 0 45,34-1-101,143-2-118,-66-8-3703,-102 5 668,-6-2-2195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6566,'88'-1'2804,"274"4"-1487,95 2-1236,-324-5 351,-107-2 880,-35-2-268,-45-2-694,-242 6-616,494-2-1365,-104 1-3940,-232 4 7127,-3 0-3720,114-3-1968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1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9033,'-3'0'4790,"6"6"-1829,15 15-826,28 25-1072,86 67 545,35 32-1332,-163-141-482,27 30 768,-30-33-743,0 1 1,0-1 0,0 0 0,0 0-1,0 1 1,0-1 0,0 1 0,-1-1-1,1 1 1,0-1 0,-1 1 0,0-1-1,1 1 1,-1 0 0,0-1 0,0 1-1,0-1 1,0 1 0,0 0 0,0-1-1,0 1 1,-1 2 0,0-3-96,1-1 1,-1 1-1,0-1 1,0 0-1,0 1 1,1-1-1,-1 0 1,0 1 0,0-1-1,0 0 1,0 0-1,0 0 1,1 1-1,-1-1 1,0 0-1,0 0 1,0-1-1,0 1 1,0 0-1,-1 0 1,-3-1-1542,-21 1-5774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2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13773,'0'0'1671,"9"6"-748,9 3-652,0 0-1,0-2 1,1 0-1,0-1 1,0-1-1,1 0 1,0-2-1,22 2 1,-21-3 155,0-1-1,0-1 1,0 0 0,0-2 0,28-4-1,-44 5-255,0-1-1,-1 1 1,1-1-1,0 1 0,0-1 1,-1-1-1,1 1 1,-1-1-1,0 1 1,0-1-1,0-1 1,0 1-1,0 0 0,-1-1 1,1 0-1,-1 0 1,0 0-1,0 0 1,-1 0-1,1-1 1,-1 1-1,0-1 1,0 0-1,-1 1 0,1-1 1,-1 0-1,0 0 1,1-6-1,-2 3-59,1 0-1,-1 0 0,0 0 1,0 1-1,-1-1 1,0 0-1,-1 0 1,1 1-1,-2-1 1,1 1-1,-1-1 0,0 1 1,0 0-1,-1 0 1,0 0-1,0 1 1,-10-12-1,10 14-361,0-1 1,1 0-1,0-1 0,0 1 1,0-1-1,0 1 1,-2-10-1,5 14-84,0 0 0,0-1 0,-1 1 0,1 0 0,0-1 0,1 1 0,-1-1 0,0 1 0,0 0 1,1-1-1,-1 1 0,0 0 0,1 0 0,-1-1 0,2-1 0,-1 2-484,1-1 1,-1 0-1,1 0 1,0 1 0,0-1-1,-1 1 1,1-1-1,0 1 1,0 0-1,0 0 1,4-2-1,19-7-10198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3331,'4'-13'1447,"3"-15"-499,11-46 3453,-7 51 5023,-11 22-9255,-2 33 64,-1 0 0,-11 45 0,-3 16-153,6 52-145,9-82-3233,2-61 2837,-4 11-4849,-2-10 1344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7527,'0'0'10618,"2"10"-10330,1 4-249,0 0 0,2 0 0,0 0 0,0 0 0,1 0 0,1-1-1,9 14 1,-14-23-39,1 0 0,0 0 0,0-1-1,0 1 1,0-1 0,0 1 0,1-1-1,-1 0 1,1-1 0,0 1 0,0 0 0,0-1-1,0 0 1,1 0 0,-1 0 0,0-1-1,1 0 1,-1 1 0,1-1 0,0-1 0,-1 1-1,1-1 1,0 0 0,-1 0 0,1 0-1,0 0 1,-1-1 0,8-2 0,-1-1 51,0 0 0,0-1 0,-1-1 0,0 0 0,0 0 0,0-1 0,14-13 0,59-64 215,-64 64-284,7-10-966,0 0 0,22-37 0,-7-2-3927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6182,'0'0'5215,"-12"5"-3469,-9 5-1100,1 2 0,0 0 0,0 0 0,2 2 0,-30 26 0,39-31-455,0 0 0,0 1 0,1 0 0,0 0 0,1 1 0,0 0 0,0 0 0,1 0 0,1 1-1,0 0 1,1 0 0,-6 23 0,10-32-183,-1 0-1,1-1 1,0 1 0,0-1-1,0 1 1,0-1-1,1 1 1,-1-1-1,0 1 1,1-1 0,0 1-1,0-1 1,0 1-1,0-1 1,0 0 0,0 0-1,0 1 1,1-1-1,-1 0 1,1 0 0,2 2-1,0-1 33,0 0 0,0-1 0,0 1 0,0-1 0,0 0 0,1 0 0,-1 0 0,1 0 0,0-1 0,6 2 0,11-1-900,-1 0-1,1-1 1,40-3-1,-20-5-4285,-2-6-3748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25 9353,'0'0'10127,"-10"-2"-9583,5 1-511,1 0-1,-1 0 0,0 0 0,0 1 0,0 0 1,1 0-1,-1 0 0,0 0 0,0 1 1,1 0-1,-1 0 0,0 0 0,1 1 1,-1 0-1,1-1 0,-1 2 0,1-1 1,0 0-1,0 1 0,0 0 0,0 0 0,0 0 1,1 0-1,0 1 0,-5 5 0,3-4 46,1 1-1,-1-1 1,1 1-1,1 0 1,-1 0-1,1 0 1,0 1-1,1-1 0,-3 9 1,5-14-59,-1 1-1,1 0 1,-1-1-1,1 1 1,0 0 0,0-1-1,0 1 1,0 0-1,0-1 1,1 1 0,-1 0-1,0-1 1,1 1-1,-1 0 1,1-1 0,-1 1-1,1-1 1,0 1 0,0-1-1,0 1 1,0-1-1,0 0 1,0 1 0,0-1-1,0 0 1,0 0-1,0 0 1,1 0 0,-1 0-1,1 0 1,-1 0-1,1 0 1,-1-1 0,1 1-1,-1 0 1,1-1 0,-1 1-1,1-1 1,0 0-1,-1 0 1,1 1 0,2-1-1,4 0 132,1 0 0,0 0-1,0 0 1,-1-1-1,1-1 1,0 1 0,-1-1-1,1-1 1,-1 0 0,0 0-1,0 0 1,0-1 0,0 0-1,10-8 1,-13 8-12,1 1 1,-1-1-1,0 0 1,0-1-1,-1 1 0,0-1 1,1 0-1,-1 0 1,-1-1-1,1 1 0,-1-1 1,0 0-1,0 0 1,-1 0-1,0 0 0,0 0 1,0 0-1,-1-1 1,2-11-1,-3 17-159,0 0 1,0 0-1,0 0 0,0 0 1,0 0-1,0 0 0,0 0 1,0 0-1,-1 0 0,1 0 1,0 0-1,-1 0 0,1 0 1,-1 1-1,1-1 0,-1 0 1,1 0-1,-1 0 0,1 1 1,-1-1-1,0 0 0,1 0 1,-1 1-1,0-1 0,0 1 1,1-1-1,-1 1 0,0-1 1,0 1-1,0-1 0,0 1 0,0 0 1,0 0-1,0-1 0,0 1 1,0 0-1,1 0 0,-1 0 1,0 0-1,0 0 0,0 0 1,0 0-1,0 0 0,0 0 1,0 1-1,-2 0 0,1-1-436,-1 1 0,0 0-1,0 0 1,0 0 0,1 1-1,-1-1 1,1 1 0,-1-1 0,1 1-1,0 0 1,-1 0 0,1 0-1,0 0 1,-3 4 0,-4 11-5528,4-2-2941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12684,'0'0'11691,"-20"67"-11659,15-37-224,3-2-1442,-2-2-960,4-8-929,0-9-1666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9705,'0'0'9780,"10"-4"-7623,26-15-1203,0-2 0,33-25 1,48-28-738,-166 132-414,40-48 168,-41 52 238,47-59-267,1 1 0,0-1-1,0 1 1,0 0-1,1-1 1,-1 1 0,1 0-1,0 0 1,0 0 0,0 0-1,0 0 1,1 0 0,0 0-1,0 0 1,0 0-1,0 5 1,1-9-56,-1 1 1,0-1-1,1 0 0,-1 1 0,0-1 0,1 1 1,-1-1-1,1 0 0,-1 1 0,1-1 0,-1 0 1,1 0-1,-1 1 0,1-1 0,-1 0 0,1 0 1,-1 0-1,1 0 0,-1 1 0,1-1 0,-1 0 1,1 0-1,-1 0 0,1 0 0,-1 0 0,1 0 1,0-1-1,-1 1 0,1 0 0,-1 0 0,1 0 1,-1 0-1,1-1 0,0 1 0,19-9-5266,1-8-2980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12460,'0'0'8360,"9"11"-7138,9 10-794,-1-3 211,-1 2-1,22 34 1,-34-48-582,0 1 1,-1-1 0,0 1-1,0 0 1,0 0 0,-1 0-1,0 1 1,-1-1 0,1 1-1,-1-1 1,-1 1 0,1-1-1,-1 1 1,-2 10 0,-1-6-9,0 0 0,-1 0 0,-1-1 0,0 0 1,-1 1-1,1-2 0,-9 11 0,-57 72-230,41-57-485,-4 6-2008,13-16-2969,5-6-6961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3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 127 4484,'0'0'7586,"3"-8"-6881,-2 5-671,0 2-1,0-1 0,-1 0 1,1 0-1,0 1 0,-1-1 1,1 0-1,-1 0 0,0 0 1,0 0-1,1 0 0,-1 1 0,0-1 1,-1 0-1,1-2 0,-1 2-17,-1 1 0,1-1 0,0 1-1,-1 0 1,1-1 0,-1 1 0,1 0 0,-1 0-1,0 0 1,1 0 0,-1 0 0,0 0-1,0 0 1,0 1 0,1-1 0,-1 1-1,0-1 1,0 1 0,0 0 0,-2 0 0,-68-14 130,-19-6 421,-185-12 1,231 30-497,-88 10 1,113-5-35,0 1 1,1 1-1,0 1 1,0 0-1,0 1 1,-33 19 0,37-17 30,-1 1 0,1 0 0,1 1 1,0 1-1,1 0 0,0 1 1,1 0-1,0 1 0,1 1 0,0 0 1,2 0-1,-1 1 0,2 0 1,0 0-1,1 1 0,1 0 0,1 1 1,0-1-1,1 1 0,1 0 1,1 0-1,0 0 0,1 24 0,1-36-42,1-1-1,-1 0 1,1 1-1,0-1 1,0 0-1,1 1 1,0-1-1,0 0 0,0 0 1,0 0-1,1 0 1,-1-1-1,2 1 1,-1-1-1,0 0 1,1 1-1,-1-1 1,1-1-1,0 1 0,1-1 1,-1 1-1,0-1 1,1-1-1,0 1 1,0 0-1,0-1 1,0 0-1,0 0 1,0-1-1,7 2 0,17 3 169,0-1-1,0-2 1,0 0-1,40-3 0,-57 0-171,98-6 251,0-4 1,0-6-1,-1-4 0,120-38 1,-223 56-253,168-53 1059,-153 47-829,0-1 0,-1-1-1,0-1 1,-1-1-1,35-27 1,-51 37-221,0-1 0,0 0 1,0 1-1,0-1 0,0 0 0,-1 0 1,1-1-1,-1 1 0,0 0 0,0-1 1,0 1-1,-1-1 0,1 0 0,-1 0 1,0 1-1,0-1 0,0 0 0,0 0 1,-1 0-1,0 0 0,1 0 0,-1 0 1,-2-7-1,1 6-36,-1 0 1,0 0-1,-1 0 0,1 1 1,-1 0-1,0-1 0,0 1 1,0 0-1,-1 0 1,0 0-1,1 1 0,-1-1 1,0 1-1,-1 0 0,1 0 1,-1 1-1,-5-3 0,-84-39-2877,22 11-2604,20 6-2980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8616,'-8'2'767,"-21"6"1253,28-8-1921,1 0 1,-1 0-1,0 0 0,1 1 1,-1-1-1,0 0 0,1 0 1,-1 0-1,1 1 0,-1-1 1,0 0-1,1 1 0,-1-1 0,1 0 1,-1 1-1,1-1 0,-1 1 1,1-1-1,-1 1 0,1-1 1,0 1-1,-1-1 0,1 1 1,0-1-1,-1 1 0,1 0 1,0 0-1,2 1 2,1-1-1,0 0 1,0 0 0,1 0 0,-1 0-1,0 0 1,0-1 0,0 1-1,0-1 1,1 0 0,-1 0-1,0 0 1,6-2 0,-2 2 171,217-13 3922,2 0-3616,189 24-470,1 0 377,280-19 892,-639 13-1354,-1 2 0,-1 2 1,1 3-1,72 26 0,112 22 133,211-21 1250,-292-32-902,166 29-1,-184-7-453,-2 5 0,-1 7 0,-2 6 0,-2 5-1,242 134 1,-325-156-4,-1 3 0,-1 1 0,-3 3 0,0 1 0,-3 2 0,72 88 0,-98-107-27,-2 1 0,0 0 0,-2 1 1,0 1-1,-2 0 0,0 1 0,-2 0 0,-1 1 1,-1 0-1,-1 0 0,-1 0 0,-1 1 0,-2-1 1,-1 1-1,0 0 0,-2 0 0,-7 40 1,-1-30-5,-1 0 1,-1-1-1,-3 0 1,0 0 0,-27 44-1,10-28-90,-2-1-1,-66 76 0,52-77-8,-107 85 0,103-94 94,1 3-1,-57 63 1,99-97 16,0 1 0,1-1-1,0 1 1,1 0 0,0 1 0,0 0-1,1-1 1,-5 22 0,5-10-5,2 0-1,0 1 1,1 41 0,1-12 34,-2 0-1,-13 68 0,-6-24-2865,21-96 2728,1 0-317,0 0 0,0 1 0,-1-1 0,1 1 0,-1-1 0,1 1 1,-1-1-1,0 0 0,1 1 0,-1-1 0,0 0 0,0 0 1,0 0-1,0 1 0,0-1 0,-2 1 0,-7 2-5162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4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1 769,'0'0'18823,"8"11"-17505,-1-2-1190,-1 2 0,0-1-1,-1 1 1,0-1 0,0 1 0,-1 1-1,-1-1 1,0 1 0,0-1-1,-1 1 1,0 17 0,-3 52 1768,-21 139 1,5-82-1676,8 70 172,5-47 47,-2-61 948,28-126-849,63-77-393,184-215-794,-216 265-1813,-12 12-2541,-16 12-1516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839 33 4484,'-9'2'1869,"-67"28"-1108,56-20-429,0-1-1,0-1 0,-33 8 1,52-19-289,0 0 0,0 0 0,0 0 1,1-1-1,-1 1 0,1 0 0,0-1 0,0 1 0,1-6 0,-1 6-4,0 0-15,1 0 0,-1 0 0,0 1 0,-1-1 0,1 0 0,0 0 0,-1 0 0,0 0 0,1 0 0,-1 1 0,0-1 0,0 0 0,-1 1 0,1-1 0,-1 1 0,1-1 0,-1 1 0,0 0 0,-2-3 0,1 3 22,-1 0-1,1 1 0,0 0 0,-1 0 0,1 0 1,-1 0-1,1 0 0,-1 1 0,0-1 0,1 1 1,-1 0-1,1 0 0,-1 1 0,0-1 1,1 1-1,-6 1 0,-9 3 69,-1 0 1,1 1-1,1 1 0,-1 1 1,1 1-1,0 0 1,-27 21-1,-102 91 1090,132-108-1120,-20 16 10,2 2 0,2 1 0,-52 69-1,78-92-118,0 0 0,0 0-1,1 0 1,0 0 0,1 1-1,0-1 1,1 1 0,0 0-1,0 9 1,-6 36 60,2-33-17,1 1 0,1-1 1,1 1-1,2 42 1,0-59-19,1 0 0,0 0 0,0 0 0,0 0 1,1 0-1,0 0 0,0-1 0,0 1 0,1-1 0,0 1 1,0-1-1,1 0 0,-1 0 0,1 0 0,0-1 0,0 1 0,1-1 1,-1 0-1,1 0 0,0-1 0,0 1 0,0-1 0,8 3 1,4 1 134,0-2 0,1 0-1,-1-1 1,1-1 0,0 0 0,0-1 0,0-2 0,1 1 0,-1-2 0,24-4 0,10-3 121,-1-3 0,67-23 0,98-37-192,378-180 1,-538 221-293,-2-1 0,-1-3 0,-2-2 0,-2-3 1,59-57-1,-103 91 230,1-1 0,-1 0 0,0-1 1,-1 0-1,1 1 0,4-12 0,-8 17 12,-1-1 0,1 0 0,-1 1 0,1-1 0,-1 0 1,0 0-1,1 0 0,-1 1 0,0-1 0,0 0 0,0 0 0,-1 0 0,1 1 0,0-1 1,-1 0-1,1 0 0,-1 1 0,1-1 0,-1 0 0,0 1 0,0-1 0,0 1 0,0-1 0,0 1 1,0-1-1,0 1 0,0 0 0,-1-1 0,1 1 0,0 0 0,-1 0 0,-2-2 0,-16-8 93,1 1 0,-1 1 0,0 1-1,-1 0 1,0 2 0,0 0 0,-1 1-1,-30-2 1,-182-2 402,198 9-436,-11 1-148,1 1 1,-1 3-1,1 2 0,1 2 0,-1 2 1,2 2-1,-1 2 0,2 1 1,0 3-1,-64 38 0,47-12-1853,31-7-2972,22-24-700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4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1298 507 10922,'-17'-9'16,"0"0"-1,1-1 1,0-1-1,0 0 0,1-1 1,1-1-1,0-1 1,-13-15-1,19 21-9,1 1-1,-1 0 0,0 0 1,-1 1-1,0 1 1,0-1-1,0 1 1,0 1-1,-1 0 0,0 0 1,-13-3-1,7 3 17,-1 2 1,1 0-1,0 1 0,-1 0 0,1 2 0,-26 2 0,-4 6 46,0 2 0,1 2 1,1 2-1,-48 22 0,-19 10 816,3 4 0,-157 100 1,253-142-895,0 1-1,1 0 1,-1 0 0,2 1-1,0 1 1,0 0 0,1 0-1,-15 27 1,21-34 1,0 0-1,1 1 1,0-1-1,-1 1 1,2-1 0,-1 1-1,1 0 1,0 0 0,0 0-1,1 0 1,-1 0 0,1 0-1,1 0 1,-1 0-1,1 0 1,0 0 0,0 0-1,1 0 1,0-1 0,0 1-1,0-1 1,1 1 0,-1-1-1,2 0 1,3 7 0,3-2-5,-1 0 1,1-1 0,1 0 0,0-1-1,0 0 1,1-1 0,-1 0 0,2 0-1,-1-2 1,1 1 0,0-2 0,0 0-1,0 0 1,18 2 0,17 1 47,-1-3 0,83-2 0,-40-9 198,-1-3-1,0-5 0,94-28 1,-113 25-20,13-3-15,-2-4 0,0-3 1,-3-4-1,141-79 0,-167 80-180,-2-2 0,-2-3 0,-1-1 0,-2-3-1,-2-1 1,-1-3 0,61-82 0,-93 111-70,0 0 1,-1-1 0,-1-1-1,0 1 1,-1-1 0,-1 0-1,0-1 1,-2 1-1,4-25 1,-7 37 30,-1-1 1,1 1-1,-1-1 1,-1 1-1,1-1 0,-1 1 1,0-1-1,0 1 0,0-1 1,-1 1-1,0 0 0,0 0 1,-1 0-1,1 0 0,-1 0 1,0 0-1,0 1 0,0 0 1,-1-1-1,0 1 0,0 0 1,0 1-1,0-1 1,0 1-1,-1 0 0,0 0 1,1 0-1,-1 0 0,0 1 1,0 0-1,-1 0 0,1 0 1,0 1-1,-9-2 0,-5 0-241,-1 0-1,0 1 1,0 0-1,1 2 0,-1 1 1,0 0-1,0 1 0,-37 10 1,-4 6-1759,-86 36 0,18-1-2954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5605,'0'0'11254,"-9"8"-10390,3-1-728,0-1-1,0 1 0,1 0 0,-1 0 0,1 1 0,1-1 0,0 1 0,0 0 0,0 1 0,1-1 1,1 0-1,-3 13 0,-4 19-63,-5 21-29,3 1 1,-5 107 0,16-167-19,0 0 0,0 0 0,0-1 0,0 1 0,0 0 1,1 0-1,-1-1 0,1 1 0,-1 0 0,1 0 0,-1-1 0,1 1 1,0-1-1,0 1 0,0-1 0,0 1 0,0-1 0,0 0 1,1 1-1,-1-1 0,0 0 0,1 0 0,-1 0 0,2 1 0,1 0 34,0-1-1,-1 1 0,1-1 1,0 0-1,0-1 0,0 1 1,0-1-1,0 1 0,0-1 1,6-1-1,9-1 66,-1-2 0,1 0 0,29-10 1,-15 3-106,121-44-1456,-54 12-4550,-54 19 1039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13421,'0'0'4943,"11"-2"-4260,13 1-329,-1 0-1,1 1 0,0 2 0,0 0 0,33 9 1,129 37-168,-153-39-143,-16-4-25,61 19-79,-74-22 50,0 0-1,0-1 0,0 1 0,0 0 1,-1 1-1,1-1 0,0 1 1,-1 0-1,0 0 0,1 0 0,-1 0 1,0 0-1,-1 1 0,4 4 0,-5-6 11,-1 0-1,1 0 1,-1 1-1,0-1 0,1 0 1,-1 1-1,0-1 1,0 0-1,0 1 0,-1-1 1,1 0-1,0 1 1,-1-1-1,0 0 0,1 0 1,-1 1-1,0-1 1,0 0-1,0 0 0,-1 0 1,1 0-1,0 0 1,-1 0-1,1-1 1,-4 4-1,-6 5 40,0-1-1,0 0 1,-14 9-1,7-5-7,-120 92-75,49-34-3572,52-42-2538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40 10666,'0'0'4196,"7"-8"-1564,18-24-534,-36 47-639,-61 84 409,65-89-1753,1 1 1,0 0-1,1 1 1,0-1-1,1 1 1,0 0 0,1 0-1,-2 15 1,5-25-96,0 0 1,0-1-1,1 1 1,-1 0 0,0-1-1,1 1 1,0 0-1,-1-1 1,1 1 0,0-1-1,0 1 1,0-1-1,0 0 1,0 1-1,0-1 1,0 0 0,0 0-1,0 1 1,1-1-1,-1 0 1,0 0 0,1 0-1,-1-1 1,1 1-1,-1 0 1,1-1 0,0 1-1,-1-1 1,1 1-1,-1-1 1,1 1-1,0-1 1,0 0 0,-1 0-1,3 0 1,11 1 3,-1 0 1,30-2 0,-35 0-88,-5 1-168,0 0 0,0-1 0,0 0 0,0 0 0,0 0-1,0 0 1,0 0 0,0-1 0,-1 0 0,7-3 0,-8 3-444,0 0 0,1 0 1,-1 0-1,0 0 1,0 0-1,0 0 0,0-1 1,-1 1-1,4-6 1,4-21-11066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18738,'0'0'4836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51 8232,'0'0'4265,"4"-8"-1889,14-27-226,-16 27-78,-18 28-1287,-50 71-533,12-19 269,3 2 0,-75 144 0,120-204-458,0 0-1,1 1 0,1 0 1,-5 28-1,8-40-58,0 1 0,1 0 0,0-1 0,0 1 0,0 0 0,0-1 0,0 1 0,1 0 0,-1 0 0,1-1 0,0 1 0,0-1 0,1 1 0,-1-1 0,1 1 0,0-1 0,0 0 0,0 0 0,0 0 0,0 0 1,1 0-1,-1 0 0,1-1 0,0 1 0,4 2 0,4 1-105,0-1 0,1-1-1,-1 0 1,1 0 0,0-1 0,0-1 0,1 0 0,-1 0 0,21-1 0,-13-1-1192,-1-1-1,0-1 1,0-1 0,0 0-1,29-10 1,16-14-7660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7783,'0'0'15081,"-1"7"-14542,0-3-492,1-1-1,0 0 0,0 0 0,1 1 1,-1-1-1,0 0 0,1 0 0,0 0 1,0 0-1,0 0 0,0 0 0,0 0 0,1 0 1,-1 0-1,4 4 0,-2-3-28,1 0 0,0 0 1,0-1-1,0 1 0,0-1 0,1 0 0,-1 0 0,1 0 1,0-1-1,10 5 0,2-2-25,0 0 0,0-1 0,0-1-1,1 0 1,23 0 0,26-2-1880,-3-4-3475,-41-1 1262,0-7-491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7335,'0'0'8872,"-51"16"-7046,15 11 96,-9 12-289,-4 9-447,3 8-354,-1 9-127,4 4-449,3 0-192,11-3-64,15-9-32,5-8-512,9-10-930,0-18-992,18-17-1506,7-6-3555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 7143,'0'0'8536,"9"4"-7330,-1 0-985,1 1-1,-1 0 0,0 0 0,-1 1 0,1 0 1,-1 0-1,-1 1 0,1 0 0,-1 0 0,0 1 1,-1 0-1,1 0 0,-2 0 0,1 0 0,4 14 1,-3-5-166,-1 1 1,0 0-1,-2 0 1,0 0-1,-1 0 1,-1 0 0,-1 1-1,0-1 1,-1 0-1,-5 23 1,0-14-2,-1-1 0,-2 0 0,0-1-1,-2 1 1,0-2 0,-18 28 0,-20 18-104,-3-2 0,-2-2 0,-85 79 0,107-113-66,-14 17-667,-57 54-5160,45-52-4248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4872 0 1826,'-143'9'1432,"-862"70"2223,808-50-3653,2 9-1,2 8 0,-315 119 1,461-147-99,-842 352-649,763-307 754,4 5 1,2 6-1,4 5 0,-195 174 1,188-131 216,6 6 0,6 4 1,5 5-1,-90 157 0,161-236-200,2 1-1,2 2 1,4 1-1,2 2 1,3 0 0,2 1-1,4 1 1,3 1-1,-10 132 1,22-126-34,3-1 0,3 0 0,4 0-1,3 0 1,2-1 0,4-1 0,3 0 0,3-2 0,34 68 0,-11-41 2,3-1-1,5-3 1,123 155 0,-124-183-1,2-3 1,3-2-1,3-3 0,2-2 1,108 67-1,-30-39 18,179 74-1,164 38 39,-280-114-40,1008 358 224,35-101 48,-39-134-30,15-126-147,-223-103 99,-3 1-153,-216 65-12,-694-29-36,400 33 16,-404-41-13,1-4-1,0-3 1,147-29-1,229-104 10,-10-38 5,-331 127-17,-63 26-4,73-28-91,197-109 0,-290 138 74,0-2 1,-2-1-1,-1-2 0,-1-2 0,-1 0 0,-1-3 0,-2 0 0,-2-2 0,35-54 0,-34 38 23,-3-2-1,-2 0 0,-2-2 0,-3 0 0,-2-1 0,11-75 0,-11 16 81,-4 0-1,-5-133 0,-9 182-57,-3 1 0,-3 0 0,-2 0-1,-4 1 1,-26-78 0,9 56 52,-4 0 0,-4 3 0,-54-87-1,-181-218 228,-30 29-167,112 146 53,-332-284 0,384 382-57,-5 6 0,-5 7 1,-256-130-1,173 126-76,-4 11 1,-4 10 0,-497-103-1,311 117-1005,-664-22 0,806 82-93,2 1-688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257 101 6182,'-8'-2'-1287,"-2"0"1657,-2-2-164,0 1 0,-1 1 0,0 0 0,-15 0 0,26 2-204,1 0-1,-1-1 1,0 1 0,1 0 0,-1 0 0,0 0-1,1 1 1,-1-1 0,0 0 0,1 1 0,-1-1-1,1 1 1,-1-1 0,1 1 0,-1 0 0,1 0-1,-1 0 1,1 0 0,-1 0 0,1 0 0,0 0-1,0 0 1,0 0 0,-1 1 0,1-1 0,0 0-1,1 1 1,-1-1 0,0 1 0,0-1 0,1 1-1,-1-1 1,1 1 0,-1 0 0,1-1 0,-1 1-1,1-1 1,0 1 0,0 0 0,0 0 0,0-1-1,0 1 1,1 1 0,-1-1-5,1 0 1,0 0-1,0-1 0,0 1 1,0 0-1,0-1 0,0 1 1,0-1-1,0 1 0,1-1 1,-1 0-1,1 1 0,-1-1 1,1 0-1,-1 0 0,1 0 1,0 0-1,-1 0 0,1-1 1,0 1-1,0 0 0,0-1 1,0 0-1,-1 1 0,5-1 1,53 6-57,-56-6 59,47-2 29,1-2 0,-1-2-1,0-3 1,55-17 0,-45 11 9,1 3-1,79-7 0,-77 19-24,-1 3 0,1 3 0,75 17 0,-63-10 15,123 7-1,-122-23 115,-1-4 0,0-3 0,139-38 0,-112 23 28,111-13 1,-178 35-185,1 1 0,-1 1-1,0 2 1,0 2 0,0 1 0,0 1 0,39 12-1,-20 0 25,-20-5-172,1-2-1,0-1 0,1-1 1,0-3-1,61 3 0,-84-10 153,-12-4 39,-2 5-22,0 0-1,0 0 1,-1 0-1,1 0 1,0 0 0,-1 1-1,1-1 1,0 0-1,-1 1 1,1-1-1,-1 1 1,1-1-1,-1 1 1,-1-1 0,-53-6 59,1 3 0,-102 4 1,102 1-32,-359 34 636,-2-1 94,16-38 72,-28 0-406,302 9-448,-172 29 0,200-17-277,-122 36 0,216-51 191,-32 13-374,35-15 385,0 1 1,0-1 0,1 1-1,-1-1 1,0 1 0,0 0 0,0-1-1,1 1 1,-1 0 0,0 0 0,1-1-1,-1 1 1,0 0 0,1 0 0,-1 0-1,1 0 1,0 0 0,-1 0-1,1 0 1,0 0 0,-1 0 0,1 0-1,0 0 1,0 0 0,0 0 0,0 0-1,0 0 1,0 0 0,0 0-1,0 0 1,0 0 0,1 1 0,9 15-2947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5958,'0'0'5963,"12"-8"-5883,8-4-68,1 0 1,0 1-1,1 1 1,0 1-1,34-9 0,22 5 93,1 4 1,86 1-1,-5 0 610,300-18 1193,-318 26-1776,176 22 0,235 7 6,2-48 547,313 11-365,-491 11-283,831-16-21,-54 48 854,-514 33-28,-478-49-514,-145-16-529,1-2 1,0 0 0,-1-1 0,24-4-1,-33 3-590,0-1-1,-1 0 0,0 0 0,1-1 1,-1 1-1,0-2 0,10-5 1,24-20-8658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5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69 5669,'-17'4'5080,"11"-3"-2316,12-2 1142,73-17-1926,-28 5-1485,1 2 0,85-7 0,-64 16-441,113-8 185,-185 10-169,-6 0 368,-123 5 869,-148 24 1,272-28-1262,-35 7 322,38-8-365,0 0 1,0 0-1,0 0 0,0 0 1,0 0-1,0 1 1,0-1-1,0 1 1,0-1-1,0 1 0,0-1 1,1 1-1,-1-1 1,0 1-1,0 0 0,0-1 1,0 1-1,1 0 1,-1 0-1,0-1 0,1 1 1,-1 0-1,1 0 1,-1 0-1,1 0 1,-1 0-1,1 0 0,-1 2 1,2-2-11,0 0 0,0-1 0,0 1 0,0 0 0,0-1 0,0 1 0,0-1 1,0 1-1,0-1 0,0 1 0,0-1 0,1 0 0,-1 1 0,0-1 0,0 0 0,0 0 0,0 0 0,1 0 0,0 0 1,33 1 70,-28-1-49,51 2-155,0-3 0,1-2 0,87-16 0,-139 16 143,-10 1 18,-25-1 53,-40 2 41,64 1-115,-12-1-4,-1 1-1,1 0 0,-1 2 0,1 0 1,-1 0-1,1 2 0,-29 10 1,41-12 105,22-17-11023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0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4773,'0'0'6721,"9"6"-6481,1-1-86,0 0-1,1-1 1,0 0 0,0 0 0,0-1 0,0-1 0,0 0 0,0 0-1,1-1 1,17-1 0,61-1 61,1 4 1,167 28-1,-141-6-26,1-5-1,224 10 1,-190-38 576,261-46 1,40-4-188,190 60-274,-68 3 721,-464-16-857,0-4 0,147-40 1,96-15 153,-315 65-227,1 1 0,0 3-1,-1 1 1,1 2 0,0 2 0,-1 1 0,61 17-1,-28-4-64,116 14-1,-185-32-593,2 1-673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72 5349,'0'0'2023,"-3"-8"-928,2 5-1080,-1-3 123,0 1 0,-1-1 0,1 1 0,-1 0 0,0 0 0,-1 0 0,-3-5 0,5 8-105,1 1 0,0 0 0,-1 0 1,1 0-1,-1 0 0,0 0 0,1 0 0,-1 0 1,0 0-1,1 1 0,-1-1 0,0 1 1,0-1-1,0 1 0,0 0 0,1 0 1,-1-1-1,0 1 0,0 0 0,0 1 0,0-1 1,0 0-1,1 1 0,-1-1 0,0 1 1,0-1-1,0 1 0,1 0 0,-1 0 0,0 0 1,1 0-1,-3 2 0,-7 5-12,0 0 0,1 1 0,0 1 0,0 0 0,1 0 0,1 1 0,-1 0 0,2 0 0,-10 19 0,-3 10 176,-23 68-1,24-54-38,4 1 1,1 1-1,3 0 0,3 1 0,2 0 0,2 0 0,6 77 1,-1-121-140,1 1 0,0-2 0,1 1 0,0 0 0,1 0 0,1-1 0,0 0 0,1 0 1,0 0-1,0-1 0,16 20 0,-16-24-12,1 0 0,0 0 0,0 0 0,0-1 0,1 0-1,0 0 1,0-1 0,1 0 0,0-1 0,-1 0 0,1 0 0,1-1 0,-1 0 0,0 0 0,1-1 0,13 1 0,-12-2 17,0 0 0,0-1 1,0 0-1,0-1 1,0 0-1,0-1 0,0 0 1,0-1-1,-1 0 1,1-1-1,14-7 0,-11 3 13,1-2 0,-1 0 0,0 0-1,-1-2 1,-1 0 0,20-22-1,9-17 482,-3-2 0,-1-1 0,-3-2 0,-3-1 0,-2-2-1,38-108 1,-59 144-443,-1 0 0,-1-1 0,-1 1 0,-2-1 0,0 0-1,0-40 1,-3 57-92,-1-1-1,0 0 0,0 1 0,0-1 1,-1 1-1,0-1 0,-1 1 0,0 0 0,0 0 1,0 0-1,-1 0 0,0 0 0,0 1 1,-1 0-1,1 0 0,-2 0 0,1 0 1,0 1-1,-1 0 0,0 0 0,0 0 0,-1 1 1,1 0-1,-9-4 0,1 3-329,0 0 0,0 1-1,-1 0 1,0 1 0,0 1-1,0 0 1,1 2 0,-2-1 0,1 1-1,0 1 1,1 1 0,-1 0-1,0 1 1,0 1 0,1 0 0,0 1-1,-25 11 1,9 2-2739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0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10474,'0'0'1313,"14"0"-993,685-13 2029,-311 18-2213,463-10-822,-781 1 615,2164-95 2182,-127 102 334,-1104 2-396,-567-7-8385,-381 2 2482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2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59 3619,'0'0'4319,"-10"-6"-2893,-5-3-860,-2 1 1,1 1-1,-1 0 1,0 2-1,0-1 1,-1 2-1,-23-3 1,25 7-379,0 1 1,0 1-1,0 0 1,0 1-1,0 0 1,0 2 0,1 0-1,0 1 1,0 0-1,0 1 1,1 0-1,0 2 1,0-1-1,-16 16 1,-4 4-195,2 2 0,1 1-1,1 1 1,-28 41 0,40-48 54,2 1 0,0 0-1,1 2 1,2 0 0,1 0 0,1 1 0,2 0-1,1 1 1,-5 33 0,8-25-12,1 1 0,2 0 0,2 0 0,1 0 0,3 0 0,14 71 0,-9-72-32,1-1 0,2 0 0,2 0 0,1-2 0,2 0 1,2-1-1,0 0 0,2-2 0,2 0 0,1-2 0,1 0 0,2-2 0,1-1 0,0-1 0,58 38 1,-77-57-34,0-2 0,1 1 0,0-2 0,0 1 0,1-1 1,-1-1-1,1 0 0,17 3 0,-23-5 62,0-1 0,0 0 0,0-1 0,0 1 0,0-1 0,0 0 0,0 0 0,0-1 0,0 0 0,-1 1-1,1-2 1,-1 1 0,1 0 0,-1-1 0,0 0 0,0 0 0,0 0 0,0 0 0,0-1 0,5-7 0,24-32 408,-3-2-1,-1 0 1,-3-2 0,-1-2 0,-3 0-1,-2-1 1,-2-1 0,16-71-1,-22 62-473,-2-1 1,-3 0-1,-2 0 0,-4 0 0,-8-93 0,2 122 15,-1 0 1,-2 1-1,-1-1 1,-2 2-1,-1-1 1,-17-32-1,-38-54-1650,-5 10-4981,54 83 1310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4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84 2242,'-14'3'883,"0"0"0,0-1 1,0 0-1,-18-1 0,18-1 810,0 1 1,-1 0-1,-20 5 0,35-6-1601,-1 0-1,0 0 0,1 0 1,-1 0-1,0 0 0,1 0 0,-1 0 1,1 0-1,-1 0 0,0 1 1,1-1-1,-1 0 0,1 0 0,-1 0 1,0 1-1,1-1 0,-1 0 1,1 1-1,-1-1 0,1 1 1,-1-1-1,1 0 0,0 1 0,-1-1 1,1 1-1,0-1 0,-1 1 1,1 0-1,0-1 0,-1 1 0,1-1 1,0 1-1,0-1 0,0 1 1,-1 0-1,1-1 0,0 1 1,0 0-1,0-1 0,0 1 0,0-1 1,0 1-1,0 0 0,1-1 1,-1 2-1,1-1-35,0 0 0,0 0 0,0 0 0,0 0 1,1 0-1,-1 0 0,0 0 0,0-1 0,1 1 0,-1 0 1,1-1-1,-1 1 0,1-1 0,-1 1 0,1-1 0,-1 0 0,3 1 1,70 2 651,0-4 0,0-3 0,81-14 0,25-1-369,8 6-214,211 14 1,-377 1-163,35 2 215,-52-5-42,-36-5-29,-71-7 57,-1 5 0,1 4-1,-105 10 1,65 8 152,-226 49-1,514-83-507,1 0 109,163-2-1,57-5-37,-359 25 121,-12 1 0,-28 1 0,-54 3 5,-269 13 363,-111 9 332,651-43-4090,490-56-3310,-1111 132 9505,337-41-2268,-85 17-217,30-4-1929,52-14-2606,51-11-1038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13997,'0'0'1153,"7"-13"27,12-19-851,1 2-1,2 0 0,1 1 1,31-29-1,125-111-61,-92 91-217,38-38-28,258-251 1189,-377 362-1189,0-1 0,-1 0 0,1-1 0,-1 1 0,0-1 0,-1 0-1,0 0 1,0 0 0,-1-1 0,5-13 0,-8 21-35,0-1 1,1 1 0,-1-1-1,0 1 1,0-1 0,0 1-1,0 0 1,0-1 0,0 1-1,-1-1 1,1 1 0,0-1-1,0 1 1,0 0 0,0-1-1,0 1 1,-1-1 0,1 1 0,0 0-1,0-1 1,-1 1 0,1 0-1,0-1 1,-1 1 0,1 0-1,0-1 1,-1 1 0,1 0-1,0 0 1,-1-1 0,1 1-1,-1 0 1,1 0 0,0 0-1,-1-1 1,-23 1-606,-21 12-925,-62 37-5435,41-21-447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7239,'0'0'7575,"-9"3"-5616,6-1-1864,-1-1 0,1 1-1,0 0 1,-1-1 0,1 2 0,0-1 0,0 0-1,0 0 1,0 1 0,1 0 0,-1 0-1,1-1 1,0 1 0,-1 1 0,1-1-1,0 0 1,1 0 0,-1 1 0,-2 6-1,-120 332 360,119-332-394,-13 42 695,18-51-734,-1 0 0,1 0-1,-1 0 1,1 0-1,0 0 1,0 0 0,0 0-1,0 0 1,0 0-1,0 0 1,0 0 0,0 0-1,0 0 1,0 0-1,0 0 1,0 0 0,1 0-1,-1 0 1,0 0 0,1 0-1,-1 0 1,1 0-1,-1 0 1,1 0 0,0-1-1,-1 1 1,1 0-1,0 0 1,0-1 0,-1 1-1,1 0 1,0-1-1,0 1 1,0-1 0,0 1-1,0-1 1,0 1 0,0-1-1,0 0 1,1 1-1,9-1-5,0 0 0,-1 0 0,1-1 0,0 0 0,-1-1 0,0-1 0,20-6 0,74-36 125,-46 18-106,219-82-2997,-216 82-2242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10314,'0'8'6940,"-2"31"-4810,0-18-1597,2 0 0,0 1 0,1-1 0,6 33-1,-6-50-514,-1 0-1,1 0 0,0 0 0,1-1 0,-1 1 1,1 0-1,0-1 0,0 1 0,0-1 0,0 0 1,0 1-1,1-1 0,-1 0 0,1-1 0,0 1 0,0 0 1,0-1-1,0 1 0,1-1 0,-1 0 0,1 0 1,-1-1-1,1 1 0,-1-1 0,1 1 0,0-1 1,0 0-1,0-1 0,0 1 0,7 0 0,-5-2 24,0 0-1,0 0 0,0 0 1,0 0-1,0-1 0,-1 0 0,1-1 1,-1 1-1,1-1 0,-1 0 1,0 0-1,0 0 0,0-1 0,-1 0 1,1 0-1,6-8 0,9-11 152,-1 0 0,17-29-1,-19 27-159,-8 11 108,16-21 815,-24 33-848,0 1 1,0-1 0,1 1-1,-1-1 1,1 1 0,-1 0 0,1-1-1,-1 1 1,1 0 0,-1 0-1,1 0 1,0 1 0,0-1 0,0 0-1,-1 1 1,4-2 0,-4 3-74,-1-1 0,1 0 0,0 1 0,-1-1 0,1 1 0,0-1 0,-1 1 0,1-1 1,-1 1-1,1-1 0,-1 1 0,1-1 0,-1 1 0,1 0 0,-1-1 0,0 1 0,1 0 0,-1-1 1,0 1-1,1 0 0,-1 0 0,0-1 0,0 1 0,0 0 0,0 0 0,0-1 0,0 1 0,0 1 1,1 32 462,-1-22-270,0-7-166,0 1 0,1-1 0,0 1 0,0-1 0,1 1 0,-1-1 0,5 8 0,-6-12-52,1 0 1,0 0-1,0 0 0,-1 0 0,1 0 1,0 0-1,0 0 0,0 0 1,0-1-1,0 1 0,0-1 0,0 1 1,0 0-1,0-1 0,0 0 0,1 1 1,-1-1-1,0 0 0,0 1 0,0-1 1,0 0-1,1 0 0,-1 0 0,0 0 1,0 0-1,0 0 0,1 0 1,-1-1-1,0 1 0,0 0 0,0-1 1,0 1-1,0-1 0,1 1 0,-1-1 1,0 1-1,0-1 0,0 0 0,0 0 1,-1 1-1,1-1 0,1-2 0,10-6 42,-1-1-1,-1 0 0,0-1 0,11-13 1,-13 13-49,0 1 1,1 0 0,0 1-1,1 0 1,19-14-1,-28 22-8,0 1 0,-1-1 0,1 0 0,0 1 1,0-1-1,0 1 0,-1-1 0,1 1 0,0 0 0,0-1 0,0 1 0,0 0 0,0 0 0,0 0 0,0-1 0,0 1 0,-1 0 0,1 0 0,0 0 0,0 1 0,0-1 0,0 0 0,0 0 0,0 0 0,0 1 0,0-1 0,0 0 0,-1 1 0,1-1 0,0 1 0,0-1 0,0 1 0,-1-1 0,1 1 0,0-1 0,-1 1 0,1 0 0,0 0 0,-1-1 0,1 1 0,-1 0 0,1 0 0,-1 0 0,0-1 0,1 1 0,-1 0 0,0 0 0,1 0 0,-1 0 0,0 0 1,0 0-1,0 0 0,0 0 0,0 1 0,1 10-213,0 1 1,-1-1-1,-2 20 1,1-11-427,1-17-13,-1 30-648,-2-22-6616,-2-14 1521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11627,'0'0'12588,"54"14"-30237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7623,'0'0'15893,"0"9"-14457,0 52-1107,4 0 0,2-1 1,19 83-1,-9-54-296,0-33 143,-16-56-162,0 0 1,0 0-1,1 0 0,-1 0 0,0 1 0,0-1 0,0 0 0,1 0 0,-1 0 0,0 0 0,0 0 1,0 0-1,1 0 0,-1 0 0,0 0 0,0 0 0,0 0 0,1 0 0,-1 0 0,0 0 0,0-1 0,0 1 1,1 0-1,-1 0 0,0 0 0,0 0 0,0 0 0,0 0 0,1 0 0,-1-1 0,0 1 0,0 0 0,0 0 1,0 0-1,0 0 0,1-1 0,-1 1 0,0 0 0,0 0 0,0 0 0,0 0 0,0-1 0,0 1 0,0 0 1,0 0-1,0 0 0,0-1 0,0 1 0,0 0 0,4-15 131,-2 0-1,0 0 1,0 1-1,-1-1 1,-1 0-1,-3-29 1,1-5-159,2 41-14,0 3-26,0 0 0,0 0 0,0 0 0,0 0 0,-1 0 0,1 1-1,-1-1 1,-1 0 0,1 0 0,-1 0 0,0 1 0,-2-6 0,4 12 40,-1 0 0,1-1 0,0 1 0,0 0 0,0 0 0,0 0 0,0-1 1,1 1-1,-1 0 0,0 0 0,1 0 0,-1-1 0,1 1 0,0 0 0,0-1 0,-1 1 0,1-1 0,0 1 0,0-1 0,1 1 1,-1-1-1,2 2 0,1-1 32,0 1 1,1-1 0,-1 0 0,1 0-1,-1 0 1,1-1 0,0 0-1,0 0 1,0 0 0,0 0 0,-1-1-1,1 0 1,0 0 0,0 0-1,0 0 1,0-1 0,0 0 0,0 0-1,0-1 1,-1 1 0,1-1 0,0 0-1,-1 0 1,0 0 0,1-1-1,-1 1 1,0-1 0,0 0 0,3-4-1,2-1 122,-1 0 0,0 0 0,0 0 0,-1-1 0,0-1 1,-1 1-1,0-1 0,0 0 0,-1 0 0,0-1 0,5-17 0,-7 11-2,0 1 0,-1-1 0,-1 0-1,-1 0 1,-2-26 0,2 42-140,0 1-1,1-1 0,-1 1 1,0-1-1,0 1 0,0-1 1,0 1-1,0-1 0,0 1 1,0-1-1,0 1 0,0-1 1,0 1-1,0-1 1,0 1-1,-1-1 0,1 1 1,0-1-1,0 1 0,0-1 1,-1 1-1,1 0 0,0-1 1,-1 1-1,1-1 0,0 1 1,-1 0-1,1-1 0,0 1 1,-1 0-1,1-1 1,-1 1-1,1 0 0,0 0 1,-1-1-1,1 1 0,-1 0 1,1 0-1,-1 0 0,1 0 1,-1 0-1,1-1 0,-1 1 1,1 0-1,-1 0 1,1 0-1,-1 1 0,1-1 1,-1 0-1,1 0 0,-1 0 1,1 0-1,-1 0 0,1 0 1,-1 1-1,1-1 0,-1 0 1,1 0-1,0 1 0,-1-1 1,1 0-1,-1 1 1,1-1-1,0 0 0,-1 1 1,1 0-1,-23 28-279,17-16 276,1 0-1,0 0 1,1 0-1,0 0 0,1 1 1,1 0-1,0 0 1,1 0-1,0 0 1,1 0-1,3 22 1,-3-31 12,1-1 0,0 1 1,1 0-1,-1 0 0,1 0 1,0 0-1,0-1 1,0 1-1,1-1 0,0 0 1,-1 0-1,2 0 0,-1 0 1,0 0-1,1-1 0,-1 1 1,1-1-1,0 0 1,1 0-1,-1 0 0,0-1 1,1 1-1,-1-1 0,1 0 1,0-1-1,-1 1 0,1-1 1,0 0-1,0 0 0,0 0 1,0-1-1,0 0 1,0 0-1,8 0 0,-10-1 5,0 1 0,1 0 0,-1-1 0,1 1-1,-1-1 1,0 0 0,1 0 0,-1-1 0,0 1 0,0-1-1,0 1 1,0-1 0,0 0 0,0 0 0,2-3 0,30-41 170,-12 12-125,-21 72 163,-2-31-159,0 1 0,1-1 0,-1 1 0,1-1 0,1 1 0,0-1 0,0 0 0,0 0 0,1 0 0,4 8 0,-6-13-85,1 1 1,0-1 0,0 1-1,0-1 1,0 0-1,1 0 1,-1 0-1,0 0 1,1 0 0,-1 0-1,1-1 1,0 1-1,0-1 1,-1 0-1,1 0 1,0 0 0,0 0-1,0 0 1,0-1-1,0 1 1,1-1-1,-1 0 1,0 0 0,0 0-1,0 0 1,5-2-1,-6 2-181,0-1 0,0 0 0,0 0 0,0 1 1,0-1-1,0 0 0,-1-1 0,1 1 0,0 0 0,-1 0 0,1-1 0,-1 1 0,0-1 0,1 1 0,-1-1 0,0 0 0,0 0 0,0 1 0,0-1 1,0 0-1,0 0 0,-1 0 0,1 0 0,0-3 0,8-53-8211,-8 11-44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13132,'0'0'12300,"-3"58"-12268,26-43-1281,6-4-1986,0-2-2595,0-3-3234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13581,'0'0'11969,"-11"0"-10619,-2 1-952,0 0 0,0 1-1,-22 6 1,31-7-317,0 0 1,0 1-1,0 0 0,0 0 0,0 0 1,1 0-1,-1 0 0,-5 5 1,8-6-82,0 1 0,0-1 1,0 0-1,0 1 1,0-1-1,0 1 1,0-1-1,1 1 1,-1-1-1,0 1 1,1-1-1,-1 1 0,1 0 1,0-1-1,-1 1 1,1 0-1,0 0 1,0-1-1,0 1 1,0 0-1,0-1 1,1 3-1,0-3-17,0 1 0,-1-1 0,1 0 0,0 0 1,0 0-1,0-1 0,0 1 0,0 0 0,0 0 0,0 0 0,0-1 0,1 1 1,-1-1-1,0 1 0,0-1 0,1 1 0,-1-1 0,0 0 0,0 1 0,1-1 1,-1 0-1,3 0 0,38 2-336,-34-2 272,36 0-419,-31-2 464,0 2 0,0-1 0,0 2 0,-1 0 0,1 0 0,0 1 0,0 1 0,-1 0 0,17 7 0,-28-10 49,0 1 0,0-1-1,0 1 1,0-1 0,-1 1-1,1-1 1,0 1-1,-1 0 1,1-1 0,0 1-1,-1 0 1,1 0 0,-1-1-1,1 1 1,-1 0-1,1 0 1,-1 0 0,1 0-1,-1 0 1,0-1 0,0 1-1,1 0 1,-1 0-1,0 0 1,0 0 0,0 0-1,0 0 1,0 0 0,0 0-1,0 0 1,-1 0 0,1 0-1,0 0 1,0 0-1,-1-1 1,1 1 0,-1 0-1,1 0 1,-1 0 0,1 0-1,-1-1 1,1 1-1,-1 0 1,1 0 0,-1-1-1,0 1 1,0-1 0,1 1-1,-2 0 1,-39 28 818,25-20-606,0-2 1,-1 0-1,-34 10 0,6-12-2626,31-7-2783,8-8-4430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4324,'0'0'18006,"2"12"-16719,3 28-241,-3-19-425,0 1 0,9 31 0,-11-52-598,0 1-1,1-1 1,-1 0-1,1 0 1,-1 1-1,1-1 1,0 0-1,-1 0 1,1 0-1,0 0 1,0 0-1,0 0 1,0 0-1,0 0 1,0 0-1,0 0 1,0-1-1,0 1 1,0 0-1,0-1 1,0 1-1,0-1 1,1 1-1,-1-1 1,0 1-1,2-1 1,0 0 33,0 0 0,0 0 0,-1-1 0,1 1 0,0-1 0,0 1 0,0-1 0,-1 0 0,1 0 0,-1-1 0,5-1 0,3-4 124,1 0-1,-1-1 1,-1 0 0,13-13 0,-2-2 21,25-41 0,-42 59-171,-3 5-33,0 0-1,0-1 1,0 1 0,1 0 0,-1-1 0,0 1-1,0 0 1,0-1 0,0 1 0,1 0 0,-1 0-1,0-1 1,0 1 0,1 0 0,-1 0 0,0-1-1,0 1 1,1 0 0,-1 0 0,0 0 0,1-1-1,-1 1 1,0 0 0,1 0 0,-1 0 0,0 0-1,1 0 1,-1 0 0,0 0 0,1 0 0,-1 0-1,1 0 1,-1 0 0,0 0 0,1 0 0,-1 0-1,0 0 1,1 0 0,-1 0 0,0 0-1,1 1 1,-1-1 0,1 0 0,7 19-77,0 30 100,-8-48-11,0 4-62,1 4 116,0 1 0,0-1 0,1 1 0,0-1 0,6 16 0,-7-24-39,0 1-1,-1-1 1,1 0-1,0 0 1,-1 0-1,1 0 1,0 0-1,0 0 1,0 0-1,0 0 1,0 0-1,0 0 1,0-1-1,1 1 1,-1 0-1,0-1 1,0 1-1,0-1 1,3 1-1,-2 0-12,0-2-1,0 1 1,1 0 0,-1 0-1,0-1 1,0 1 0,0-1 0,0 1-1,0-1 1,0 0 0,0 0-1,0 0 1,0 0 0,0 0-1,0-1 1,2-1 0,37-30-3302,6-4-5830,-22 19 996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69 5605,'0'0'19752,"-8"-4"-18620,-27-9-395,34 13-717,0 0 1,0-1 0,-1 1-1,1 0 1,0 0 0,0 0-1,0 0 1,0 1 0,0-1-1,0 0 1,0 0 0,0 1-1,0-1 1,0 0-1,0 1 1,0-1 0,0 1-1,0 0 1,0-1 0,0 1-1,0 0 1,0-1 0,1 1-1,-1 0 1,0 0 0,1 0-1,-1-1 1,0 1 0,1 0-1,-1 0 1,1 0-1,-1 0 1,1 0 0,-1 2-1,-5 32 149,6-31-165,0 0 1,0 0-1,0 0 0,1 0 0,0 0 0,0 0 0,0 0 1,0-1-1,1 1 0,-1 0 0,1-1 0,0 1 0,0-1 0,4 6 1,-5-8 3,1 0 0,-1 0 0,0 1 0,1-1 0,-1 0 0,1 0 0,-1-1 1,1 1-1,-1 0 0,1 0 0,-1-1 0,1 1 0,0-1 0,-1 1 1,1-1-1,0 0 0,0 0 0,-1 0 0,1 0 0,0 0 0,0 0 0,-1 0 1,1 0-1,0-1 0,-1 1 0,1-1 0,0 1 0,-1-1 0,1 0 0,0 1 1,-1-1-1,0 0 0,1 0 0,-1 0 0,1 0 0,1-3 0,2-1 51,-1 0 0,0 0 0,0-1 0,0 1 0,-1-1 0,0 0 0,0 0 0,-1 0-1,1 0 1,-1 0 0,2-13 0,-3 16-38,0 0-1,0 0 1,-1 0 0,1 0 0,-1 0-1,0-1 1,0 1 0,0 0-1,0 0 1,0 0 0,-1 0-1,1 0 1,-1 0 0,0 0-1,0 0 1,0 0 0,0 0-1,0 0 1,-1 0 0,0 1-1,1-1 1,-1 0 0,0 1-1,0 0 1,0-1 0,-5-3-1,6 6-41,1-1 0,-1 1 0,0-1 0,1 1 0,-1 0 0,0-1 0,0 1 0,0 0 0,1 0-1,-1-1 1,0 1 0,0 0 0,0 0 0,0 0 0,1 0 0,-1 0 0,0 0 0,0 0-1,0 0 1,0 0 0,1 1 0,-1-1 0,0 0 0,0 0 0,0 1 0,1-1 0,-1 1-1,0-1 1,0 0 0,1 1 0,-1-1 0,1 1 0,-1 0 0,0-1 0,1 1 0,-1 0 0,1-1-1,-1 1 1,1 0 0,-1-1 0,1 1 0,0 0 0,-1 0 0,1 0 0,0-1 0,0 1-1,0 0 1,-1 0 0,1 0 0,0-1 0,0 1 0,0 2 0,0-1-185,0 0 1,0 0 0,0 1-1,0-1 1,0 0 0,1 0-1,-1 1 1,1-1-1,-1 0 1,1 0 0,0 0-1,0 0 1,0 0-1,0 0 1,0 0 0,0 0-1,0 0 1,1 0 0,2 2-1,2-1-536,0 0 0,0-1 0,0 0 0,0-1 0,0 1 0,0-1 0,1 0 0,-1 0 0,0-1 0,12-1 0,18 1-5429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148 293 11371,'0'0'7772,"-9"-1"-5759,2 0-1818,1 1 0,0-1 0,-1 1 1,1 0-1,0 1 0,-1-1 0,1 1 0,0 0 0,0 1 1,0 0-1,0 0 0,0 0 0,0 1 0,0 0 0,1 0 0,-1 0 1,-7 6-1,14-12 38,1 1 0,-1-1 0,0 1 1,1-1-1,0 1 0,-1-1 0,1 1 1,0 0-1,0 0 0,0 0 0,1 0 1,2-2-1,-4 4-196,-10 29 1106,2-16-1128,1 1 0,1-1 0,1 1 0,0 0-1,0 0 1,-2 21 0,5-29-13,0-2 0,1 1-1,-1-1 0,1 1 0,0-1 0,0 0 1,0 1-1,0-1 0,1 0 0,0 1 0,2 6 1,-2-10 20,-1 0 1,1 0 0,0 1-1,0-1 1,0 0 0,0 0-1,0 0 1,0 0 0,0 0-1,0-1 1,0 1-1,1 0 1,-1 0 0,0-1-1,0 1 1,1-1 0,-1 1-1,0-1 1,1 0 0,-1 1-1,1-1 1,-1 0 0,0 0-1,1 0 1,-1 0 0,1 0-1,-1 0 1,1 0 0,-1-1-1,0 1 1,1-1 0,-1 1-1,0-1 1,1 1 0,-1-1-1,0 1 1,0-1 0,2-1-1,2-1 50,0 0-1,1-1 1,-1 0 0,-1 0-1,1 0 1,0 0-1,-1-1 1,0 0-1,0 0 1,-1 0 0,4-6-1,33-64 85,-39 72-151,17-33 108,-3-1 1,-1-1-1,-1-1 1,-2 0-1,-2 0 1,-2-1-1,3-63 0,-10 104-112,0-1 1,0 0-1,0 0 0,0 0 0,0 0 0,0 1 0,0-1 0,0 0 0,0 0 0,0 0 0,0 0 0,0 0 0,0 1 0,-1-1 0,1 0 0,0 0 0,0 0 0,0 0 0,0 0 0,0 0 0,-1 1 0,1-1 0,0 0 0,0 0 1,0 0-1,0 0 0,-1 0 0,1 0 0,0 0 0,0 0 0,0 0 0,0 0 0,-1 0 0,1 0 0,0 0 0,0 0 0,0 0 0,0 0 0,-1 0 0,1 0 0,0 0 0,0 0 0,0 0 0,0 0 0,-1 0 0,1 0 0,0-1 0,0 1 1,0 0-1,0 0 0,0 0 0,-1 0 0,1 0 0,0 0 0,0-1 0,0 1 0,0 0 0,0 0 0,0 0 0,0 0 0,0 0 0,0-1 0,-1 1 0,1 0 0,0 0 0,0 0 0,0 0 0,0-1 0,0 1 0,-10 12-42,0 8 78,0 1-1,1 1 0,1 0 0,1 0 0,1 0 0,1 1 0,1 0 1,0 0-1,2 0 0,1 0 0,1 1 0,5 38 0,-4-58-94,0 0 0,0 1-1,0-1 1,1 0-1,0 0 1,0 0 0,0 0-1,0 0 1,0 0 0,1-1-1,0 1 1,-1-1 0,1 0-1,1 0 1,-1 0 0,0 0-1,1 0 1,0-1-1,-1 1 1,1-1 0,0 0-1,0 0 1,5 1 0,-6-2-208,-1 0 0,0-1 1,1 1-1,-1-1 0,1 0 1,-1 0-1,1 0 0,-1 0 1,0 0-1,1-1 0,-1 1 1,1-1-1,-1 1 0,0-1 1,0 0-1,1 0 0,2-2 0,-2 1-273,-1 0 0,1 0 0,-1 0 0,0-1 0,0 1 0,0-1 0,0 1-1,0-1 1,-1 0 0,1 1 0,-1-1 0,0 0 0,0 0 0,0 0 0,0 0-1,1-6 1,4-63-7292,-9 34 8067,-8 8 4082,11 31-4149,0-1 1,0 0-1,0 0 1,-1 1 0,1-1-1,0 0 1,0 1-1,0-1 1,0 0 0,0 1-1,-1-1 1,1 0-1,0 0 1,0 1 0,0-1-1,-1 0 1,1 0 0,0 1-1,0-1 1,-1 0-1,1 0 1,0 0 0,-1 0-1,1 1 1,0-1-1,0 0 1,-1 0 0,1 0-1,0 0 1,-1 0-1,1 0 1,0 0 0,-1 0-1,1 0 1,0 0-1,-1 0 1,1 0 0,0 0-1,-1 0 1,1 0-1,0 0 1,-1 0 0,1-1-1,0 1 1,-1 0-1,1 0 1,0 0 0,0 0-1,-1-1 1,1 1 0,0 0-1,0 0 1,-1 0-1,1-1 1,0 1 0,0 0-1,0-1 1,0 1-1,-1 0 1,1 0 0,0-1-1,0 1 1,0-1-1,0 3-40,-1 0-1,1 0 0,0-1 1,1 1-1,-1 0 0,0 0 1,0 0-1,1-1 0,-1 1 1,1 0-1,-1 0 0,1-1 1,0 1-1,0-1 0,0 1 1,1 1-1,4 2-102,0-1 0,1 1 0,-1-2 0,1 1 0,0-1 0,0 1 0,0-2 0,1 1 0,-1-1 0,0 0 0,1-1 0,0 0 0,-1 0 0,1-1 0,0 1 1,-1-2-1,10 0 0,-11 0-19,-1 0 0,1 0 0,0 0 0,-1-1 0,1 1 0,-1-1 1,0-1-1,0 1 0,1-1 0,6-5 0,-9 6 7,-1 0 0,1-1-1,-1 1 1,0 0 0,0-1 0,0 0-1,0 1 1,-1-1 0,1 0 0,-1 0-1,1 0 1,-1 0 0,0 0 0,0 0-1,-1 0 1,1 0 0,-1 0 0,1-1-1,-1-4 1,0 7 5,0-1-1,0 0 1,-1 1-1,1-1 1,0 1-1,-1-1 1,1 1-1,-1-1 1,0 1-1,1-1 1,-1 1-1,0-1 1,0 1-1,0 0 1,0 0-1,0-1 1,0 1-1,0 0 1,0 0-1,-1 0 1,1 0 0,0 0-1,-1 0 1,1 1-1,-1-1 1,1 0-1,-1 1 1,1-1-1,-1 1 1,1-1-1,-1 1 1,1 0-1,-1 0 1,0-1-1,1 1 1,-1 1-1,1-1 1,-1 0-1,0 0 1,1 0-1,-3 2 1,-3-2-3,1 2 0,-1-1 0,1 1 1,0 0-1,0 0 0,0 0 0,0 1 0,0 0 0,-8 5 1,8-3 34,0 1 1,0-1-1,1 1 1,-1-1 0,1 2-1,1-1 1,-1 0-1,1 1 1,0 0 0,0 0-1,1 0 1,0 1-1,0-1 1,1 1 0,0-1-1,1 1 1,-1 0-1,1 0 1,1 0 0,0 15-1,1-20-78,0-1 1,0 1-1,1 0 0,-1-1 0,1 1 0,0-1 0,0 1 0,0-1 0,0 0 1,0 0-1,0 0 0,1 0 0,-1 0 0,0-1 0,1 1 0,0-1 0,-1 1 0,1-1 1,0 0-1,0 0 0,0 0 0,0 0 0,-1-1 0,1 1 0,0-1 0,0 0 1,5 0-1,10 1-737,0 0 1,0-2-1,21-2 1,14-10-3972,2-9-4057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3812,'10'-23'12785,"8"0"-7420,-15 19-5182,1 1 1,-1-1 0,1 1-1,0 0 1,0 0 0,0 0-1,1 0 1,-1 1 0,1 0-1,-1 0 1,1 0 0,0 0-1,0 1 1,6-2 0,-11 3-183,1 0 1,-1 1-1,1-1 1,-1 0 0,1 0-1,-1 0 1,1 1-1,-1-1 1,1 0 0,-1 0-1,1 1 1,-1-1-1,0 0 1,1 1-1,-1-1 1,0 1 0,1-1-1,-1 1 1,0-1-1,1 0 1,-1 1 0,0-1-1,0 1 1,1-1-1,-1 1 1,0-1-1,0 1 1,0-1 0,0 1-1,0-1 1,0 1-1,0-1 1,0 2 0,0 22 30,0-17-6,-1 7-2,-1-1 0,0 1 1,-1 0-1,-4 13 0,4-18 17,0 1-1,0 0 1,1-1-1,1 1 1,0 0-1,0 0 1,1 0-1,1 19 1,0-28-11,-1 0 1,0-1 0,1 1-1,-1-1 1,0 1 0,1 0-1,-1-1 1,1 1 0,-1-1-1,1 1 1,0-1 0,-1 0-1,1 1 1,-1-1 0,1 1-1,0-1 1,-1 0 0,1 0-1,0 1 1,-1-1 0,1 0-1,0 0 1,0 0 0,-1 0-1,1 0 1,0 0 0,0 0-1,-1 0 1,1 0 0,0 0-1,-1 0 1,1 0 0,0-1-1,-1 1 1,1 0 0,0 0-1,-1-1 1,1 1 0,0-1-1,29-13 895,-15 1-721,0 1-1,-1-2 1,0 0 0,-1 0 0,-1-1-1,0-1 1,-1 0 0,-1-1 0,0 0-1,-2 0 1,11-28 0,-19 96-326,2-18 57,-2-19 121,1 1 0,0-1 0,1 0-1,1 1 1,4 15 0,-6-28-37,-1 1-1,1-1 0,0 1 1,0-1-1,0 1 1,0-1-1,0 1 1,0-1-1,1 0 0,-1 0 1,1 0-1,0 1 1,-1-2-1,1 1 0,0 0 1,0 0-1,0 0 1,1-1-1,-1 0 1,0 1-1,1-1 0,-1 0 1,0 0-1,1 0 1,-1 0-1,1 0 1,0-1-1,-1 1 0,1-1 1,0 0-1,-1 0 1,1 0-1,0 0 1,-1 0-1,5-1 0,-4 0 30,0-1-1,1 1 1,-1-1-1,0 0 0,-1 0 1,1 0-1,0 0 1,0 0-1,-1-1 1,1 1-1,-1-1 0,0 0 1,0 1-1,0-1 1,0 0-1,0 0 0,-1 0 1,0-1-1,1 1 1,-1 0-1,0-1 0,0 1 1,-1 0-1,1-4 1,2-12 167,0 1-1,-2 0 1,0-19 0,-1 36-215,0-8 0,-3-55 0,-7 38 0,10 25 0,-1 1 0,1-1 0,-1 1 0,1-1 0,-1 1 0,0-1 0,1 1 0,-1-1 0,0 1 0,1 0 0,-1-1 0,0 1 0,1 0 0,-1 0 0,0 0 0,0-1 0,1 1 0,-1 0 0,0 0 0,0 0 0,0 0 0,1 0 0,-1 0 0,0 0 0,0 1 0,1-1 0,-3 1 0,2 0 1,-1 0 0,1 0-1,-1 1 1,1-1 0,0 1 0,-1-1 0,1 1-1,0 0 1,0 0 0,0-1 0,0 1 0,1 0-1,-1 0 1,0 0 0,1 0 0,-1 0 0,1 0-1,0 0 1,0 2 0,-2 40-81,3-43 0,-1-1 0,1 1 1,-1 0-1,1-1 0,0 1 0,-1 0 0,1-1 1,0 1-1,-1-1 0,1 0 0,0 1 1,0-1-1,-1 1 0,1-1 0,0 0 0,0 0 1,0 1-1,-1-1 0,1 0 0,0 0 1,0 0-1,0 0 0,0 0 0,0 0 0,-1 0 1,1 0-1,0 0 0,0 0 0,0-1 1,0 1-1,1-1 0,26-10-7259,-14-2-33,-1-2-5601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6662,'0'0'19678,"11"-5"-18878,2-1-573,11-6 29,-1 0 0,39-26 0,-57 35-189,0-1 0,0 0 1,-1 0-1,1 0 0,-1 0 0,0-1 0,0 1 0,0-1 1,0 0-1,-1-1 0,0 1 0,0 0 0,-1-1 1,1 0-1,-1 1 0,0-1 0,-1 0 0,1 0 0,0-7 1,-2 12-48,0 0 1,0 1-1,0-1 1,0 0-1,-1 0 1,1 1-1,0-1 1,0 0-1,0 1 1,0-1-1,-1 0 1,1 1-1,0-1 1,-1 0 0,1 1-1,-1-1 1,1 0-1,0 1 1,-1-1-1,1 1 1,-1-1-1,0 1 1,1-1-1,-1 1 1,1 0-1,-1-1 1,0 1-1,1 0 1,-1-1 0,0 1-1,1 0 1,-1 0-1,0-1 1,0 1-1,1 0 1,-1 0-1,0 0 1,1 0-1,-1 0 1,0 0-1,0 0 1,1 0-1,-1 1 1,0-1 0,1 0-1,-1 0 1,0 0-1,0 1 1,1-1-1,-2 1 1,-35 20 165,26-12-148,1 0 1,1 1-1,0 0 0,0 1 1,1 0-1,0 0 1,1 0-1,0 1 1,1 0-1,0 1 1,1 0-1,0-1 0,1 1 1,-4 27-1,8-39-33,0 1 0,-1 0-1,1 0 1,1 0 0,-1 0-1,0 0 1,0 0 0,1 0 0,-1 0-1,1 0 1,0 0 0,-1 0-1,1 0 1,0-1 0,0 1-1,0 0 1,0-1 0,1 1 0,-1 0-1,0-1 1,1 0 0,1 3-1,1-2-4,0 0 0,0 0 0,0 0 0,0 0 0,0-1 0,0 1 0,0-1 0,0 0 0,1 0 0,4 0-1,4 0-300,1-1 0,-1 0 0,1-1-1,0 0 1,-1-1 0,16-5-1,20-12-3397,0-9-3086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6790,'0'0'9999,"-12"1"-6417,6-1-3428,-1 0-1,1 0 1,-1 1-1,1 0 1,-1 0 0,1 0-1,0 1 1,-1 0-1,1 0 1,0 1-1,0 0 1,0 0-1,1 0 1,-1 1-1,1 0 1,0 0-1,0 0 1,0 0 0,1 1-1,-7 7 1,4 1-38,1-1 0,0 0 0,1 1 0,0 0 0,1 1 0,0-1 0,2 1 0,-1-1 0,1 1 0,1 21 0,1-33-103,-1-1 0,1 0 1,0 0-1,0 0 1,1 0-1,-1 0 0,0 0 1,0 0-1,0 0 1,1 0-1,-1 0 0,1 0 1,-1 0-1,1 0 1,-1 0-1,1 0 0,-1 0 1,1 0-1,0 0 1,-1 0-1,1-1 0,0 1 1,0 0-1,0 0 1,0-1-1,0 1 0,1 0 1,0-1 0,0 1 0,0-1 1,0 1-1,1-1 1,-1 0-1,0 0 0,0 0 1,0 0-1,1-1 0,-1 1 1,0-1-1,4 0 1,1-2 108,1 0 0,-1 0 1,0-1-1,0 0 0,0 0 1,12-10-1,-3-2 103,-1 0 0,0-2 0,-2 1 0,0-2 0,-1 0 0,-1 0 0,0-1 0,14-40 0,-20 52-291,-2 13-5,-2 13-46,-3 51 106,0-41-39,1-1 1,1 1 0,2-1 0,4 29 0,-6-55-36,0 0 1,0 0-1,0 0 0,0 0 1,0 0-1,1 0 0,-1 0 1,0 0-1,0 0 0,1 0 1,-1 0-1,1 0 0,-1 0 1,1 0-1,-1 0 0,1-1 1,-1 1-1,1 0 0,0 0 1,-1-1-1,1 1 0,0 0 1,0-1-1,0 1 0,0-1 1,-1 1-1,1-1 0,0 1 1,0-1-1,0 1 0,0-1 1,0 0-1,0 0 0,0 0 1,0 1-1,0-1 0,0 0 1,0 0-1,0 0 0,0 0 1,0-1-1,0 1 0,0 0 1,0 0-1,0-1 0,0 1 1,0 0-1,0-1 0,0 1 1,0-1-1,0 1 0,-1-1 1,1 1-1,0-1 0,0 0 1,0 0-1,0 0 0,5-4-888,-1 0 0,0 0-1,0-1 1,-1 0 0,1 1-1,5-11 1,8-24-6262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8872,'0'0'6583,"-5"11"-3359,-42 60 320,21-34-912,-30 59 0,103-123-2904,-31 20 20,1 1-1,0 0 1,0 2-1,0 0 1,1 0-1,-1 2 1,1 0-1,0 1 1,20 2-1,-36-2 248,-1 1 1,0 0-1,1 0 0,-1 0 0,0 0 1,0 0-1,1 0 0,-1 0 1,0 0-1,1 0 0,-1 1 0,0-1 1,0 0-1,0 1 0,1-1 0,-1 1 1,0-1-1,0 1 0,0 0 1,0 0-1,0-1 0,0 1 0,0 0 1,0 0-1,0 0 0,0 0 1,-1 0-1,1 0 0,0 0 0,-1 0 1,1 1-1,-1-1 0,1 0 1,-1 0-1,1 0 0,-1 1 0,0-1 1,0 0-1,0 0 0,1 1 0,-1-1 1,-1 2-1,1 0 113,-1 1 1,0-1-1,0 1 0,0-1 1,-1 0-1,1 1 0,-1-1 0,0 0 1,0 0-1,0 0 0,0 0 1,0 0-1,-6 4 0,-16 14 1359,-51 32 1,65-46-1430,0-1 1,-1-1 0,0 0 0,0 0-1,0-1 1,0 0 0,0-1 0,-16 2-1,27-5-98,0 0-1,-1 0 0,1 0 0,0 0 0,-1-1 0,1 1 0,0 0 1,-1 0-1,1 0 0,0 0 0,-1 0 0,1-1 0,0 1 0,0 0 1,-1 0-1,1 0 0,0-1 0,0 1 0,0 0 0,-1 0 0,1-1 1,0 1-1,0 0 0,0-1 0,0 1 0,-1 0 0,1 0 0,0-1 1,0 1-1,0 0 0,0-1 0,0 1 0,0 0 0,0-1 0,0 1 1,0 0-1,0-1 0,0 1 0,0 0 0,0-1 0,0 1 1,1 0-1,-1-1 0,0 1 0,0 0 0,0-1 0,0 1 0,0 0 1,1 0-1,-1-1 0,0 1 0,10-18-2172,39-36-6351,-18 21 2087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 4068,'0'0'19127,"-9"-1"-17568,4 0-1502,0 1 0,1 0 0,-1 0 0,0 0-1,1 1 1,-1 0 0,1 0 0,-1 0 0,1 0 0,-1 1 0,1-1 0,0 1-1,0 0 1,0 1 0,0-1 0,0 1 0,0-1 0,0 1 0,1 0 0,0 1-1,-1-1 1,1 1 0,0-1 0,1 1 0,-5 8 0,-1-2-49,6-7-10,-1-1 0,1 1 0,0 0 0,0 0 0,0 0 0,0 0 0,0 0 0,1 0 0,-1 1 0,1-1 0,0 0 0,0 1 0,0-1 0,0 1 0,1-1 0,0 1 0,-1 0 0,1-1 0,1 5 0,1-7-12,0 0 0,0 1 0,0-1 0,0-1 0,0 1 0,0 0 0,0-1 0,0 1 0,0-1 0,0 1-1,1-1 1,-1 0 0,0 0 0,0 0 0,0 0 0,1 0 0,2-1 0,3 0-80,199-17-3825,-206 18 3947,-1 0-1,0 1 1,1-1-1,-1 0 0,1 0 1,-1 0-1,1 0 0,-1 0 1,0 1-1,1-1 1,-1 0-1,1 0 0,-1 1 1,0-1-1,1 0 0,-1 0 1,0 1-1,0-1 1,1 1-1,-1-1 0,0 0 1,0 1-1,1-1 0,-1 0 1,0 1-1,0-1 1,0 1-1,0-1 0,1 1 1,-1-1-1,0 0 0,0 1 1,0-1-1,0 1 1,0-1-1,0 1 0,0-1 1,0 1-1,-1-1 0,1 0 1,0 1-1,0-1 1,0 1-1,0-1 0,0 0 1,-1 1-1,1-1 0,0 1 1,0-1-1,-1 0 1,0 1-1,-14 22 1373,-9-1-749,-1 0-1,-2-2 0,0-1 0,-38 20 0,78-48-6161,7-7 1538,-5 2-614,12-7-5604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83 8488,'0'0'12492,"-5"9"-11547,2-2-649,0 0 0,0 0 0,1 1 0,0-1 1,0 1-1,-1 8 0,3-14-256,0-1-1,0 1 1,0 0-1,0 0 1,0-1-1,0 1 1,0 0-1,1 0 1,-1-1-1,1 1 1,-1 0-1,1-1 1,0 1-1,0-1 1,0 1 0,0-1-1,0 1 1,0-1-1,0 0 1,0 1-1,0-1 1,0 0-1,1 0 1,-1 0-1,1 0 1,-1 0-1,1 0 1,-1 0-1,1 0 1,-1-1 0,1 1-1,0-1 1,-1 1-1,1-1 1,0 0-1,-1 1 1,1-1-1,0 0 1,0 0-1,2-1 1,1 1-15,0 0-1,0-1 1,0 1 0,0-1-1,0 0 1,0-1-1,-1 1 1,1-1 0,-1 0-1,1 0 1,-1-1 0,1 1-1,-1-1 1,0 0 0,0 0-1,-1 0 1,1-1 0,-1 1-1,1-1 1,-1 0 0,0 0-1,0 0 1,-1 0 0,1-1-1,-1 1 1,0-1-1,0 0 1,-1 1 0,1-1-1,-1 0 1,0 0 0,0 0-1,0-7 1,-1 12 370,-2 40 150,2-39-536,0 1 1,-1-1 0,1 0 0,0 1 0,1-1 0,-1 0 0,0 1 0,0-1 0,1 0 0,-1 0-1,0 1 1,1-1 0,0 0 0,-1 0 0,1 0 0,-1 0 0,1 1 0,0-1 0,0 0-1,0 0 1,0-1 0,0 1 0,0 0 0,0 0 0,0 0 0,0-1 0,2 2 0,-1-2 6,0 1 1,1-1 0,-1 0-1,0 0 1,0 0 0,1 0-1,-1 0 1,0 0 0,1-1-1,-1 1 1,0-1 0,0 0-1,0 1 1,1-1 0,-1 0-1,2-2 1,7-3 21,-1-1 0,0-1 0,14-13 0,-18 14-62,0 1 1,0 1-1,1-1 0,0 1 0,0 0 1,0 1-1,1 0 0,-1 0 0,15-5 1,-22 9 20,1 0 0,0 0 0,-1 0 0,1 0 0,-1 0 0,1 0 0,-1 0 1,1 0-1,-1 0 0,1 0 0,-1 0 0,1 0 0,-1 0 0,1 1 0,-1-1 0,1 0 0,-1 0 1,1 1-1,-1-1 0,1 0 0,-1 1 0,1-1 0,-1 0 0,0 1 0,1-1 0,-1 0 0,0 1 1,1-1-1,-1 1 0,0-1 0,0 1 0,1-1 0,-1 1 0,0-1 0,0 1 0,0-1 0,1 2 1,1 26 43,1-1 850,-3-26-874,1-1 0,-1 0 0,1 0 0,0 1 0,-1-1 0,1 0 1,0 0-1,-1 0 0,1 1 0,0-1 0,0 0 0,-1 0 0,1 0 0,0 0 0,-1 0 1,1 0-1,0-1 0,-1 1 0,1 0 0,0 0 0,-1 0 0,1-1 0,0 1 0,-1 0 1,1-1-1,0 1 0,-1-1 0,1 1 0,-1 0 0,1-1 0,-1 1 0,1-1 0,0-1 1,24-22 519,-19 18-466,47-36-717,-50 40 612,-1 1 1,1-1-1,0 1 0,-1-1 0,1 1 0,0 0 0,0 0 0,0 0 0,0 0 0,0 0 0,0 1 1,0 0-1,0-1 0,0 1 0,0 0 0,0 0 0,0 1 0,0-1 0,6 2 0,-8-1 33,0 0 0,0 1 0,0-1 0,0 0 0,0 0 0,0 1-1,0-1 1,0 0 0,0 1 0,-1-1 0,1 1 0,-1-1 0,1 1-1,-1-1 1,1 1 0,-1 0 0,0-1 0,0 1 0,0 2 0,0 40 34,-1-30-1,1-13-24,-1 0-1,1 0 1,0 0 0,0 0-1,0 0 1,0-1 0,0 1-1,0 0 1,1 0 0,-1 0 0,0 0-1,0 0 1,1 0 0,-1-1-1,0 1 1,1 0 0,-1 0-1,1-1 1,-1 1 0,1 0-1,-1 0 1,1-1 0,-1 1-1,1-1 1,0 1 0,0 0-1,0-1 4,0 0 0,1 0 0,-1 0-1,0 0 1,0 0 0,0 0-1,0-1 1,0 1 0,0 0 0,0-1-1,0 1 1,0-1 0,0 1-1,0-1 1,0 1 0,0-1 0,1-1-1,47-47 198,-38 36-234,-3 4 39,-2 3-25,-1-1-1,1 1 0,0 1 1,0-1-1,1 1 0,0 0 1,0 0-1,0 1 0,0 0 0,1 0 1,9-3-1,-16 8 13,-1-1-1,1 1 1,0 0-1,0-1 1,-1 1-1,1-1 1,-1 1-1,1 0 1,0 0 0,-1-1-1,1 1 1,-1 0-1,0 0 1,1 0-1,-1-1 1,1 1-1,-1 0 1,0 0-1,0 0 1,0 0-1,0 0 1,1 0-1,-1 0 1,0 0 0,-1 0-1,1-1 1,0 1-1,0 2 1,0 39 45,-1-33-72,1-8-51,1-1 0,-1 0 0,0 1 0,0-1 0,0 0 0,0 1 0,1-1 0,-1 0 0,0 1 0,0-1 0,1 0 0,-1 1 0,0-1 0,1 0 0,-1 0 0,0 0 0,0 1 0,1-1 0,-1 0 0,1 0 0,-1 0 0,0 0 0,1 1 0,-1-1 0,0 0 0,1 0 0,-1 0 0,1 0 0,-1 0 0,0 0 0,1 0 0,-1 0 0,0 0 0,1 0 0,-1 0 0,1-1 0,-1 1 0,0 0 0,1 0 0,-1 0 0,0 0 0,1-1 0,-1 1 0,0 0 0,1 0 0,-1 0 0,0-1-1,0 1 1,1 0 0,-1-1 0,0 1 0,0 0 0,1-1 0,19-14-5003,-4-2-1015,0 0-2632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9417,'0'0'16810,"9"3"-16628,-5-1-176,0-1 1,0 0-1,-1 1 0,1-1 0,0-1 1,0 1-1,0-1 0,0 1 0,0-1 1,0 0-1,0-1 0,0 1 0,0-1 1,0 1-1,0-1 0,0 0 0,0-1 1,0 1-1,-1-1 0,1 1 0,0-1 1,-1 0-1,0-1 0,1 1 0,-1-1 1,0 1-1,0-1 0,3-4 0,-2 2 13,0 1 0,0-1 0,0 0 0,-1-1 0,1 1 0,3-9 0,-7 13-7,0 1 0,1-1 0,-1 0 0,0 1 0,1-1 0,-1 0 0,0 0 0,0 1 0,1-1 1,-1 0-1,0 0 0,0 0 0,0 1 0,0-1 0,0 0 0,0 0 0,0 1 0,0-1 0,-1 0 1,1 0-1,0 1 0,0-1 0,-1 0 0,1 0 0,0 1 0,-1-1 0,1 0 0,-1 1 0,1-1 1,-1 1-1,1-1 0,-1 1 0,1-1 0,-1 0 0,0 1 0,1 0 0,-1-1 0,1 1 0,-1-1 1,0 1-1,0 0 0,1 0 0,-1-1 0,0 1 0,0 0 0,1 0 0,-1 0 0,0 0 0,0 0 1,1 0-1,-1 0 0,0 0 0,0 0 0,0 0 0,1 0 0,-1 0 0,0 1 0,0-1 0,1 0 1,-2 1-1,0 0 4,-1 0-1,0 0 1,1 0 0,-1 0 0,1 1 0,-1-1 0,1 1 0,0 0 0,-1-1 0,1 1 0,0 0-1,0 0 1,0 1 0,1-1 0,-1 0 0,0 1 0,1-1 0,-1 1 0,1-1 0,0 1 0,0-1 0,0 1-1,-1 4 1,0 0 18,1 0-1,-1 0 1,1 0-1,0-1 1,1 1-1,-1 0 1,1 0-1,2 12 1,-1-17-202,0 0 1,0 0-1,0 0 1,1 0-1,-1 0 1,1-1-1,-1 1 1,1 0-1,0-1 1,-1 1-1,1-1 1,0 0-1,0 1 1,0-1-1,0 0 0,0 0 1,0-1-1,1 1 1,-1 0-1,0-1 1,0 1-1,1-1 1,-1 1-1,0-1 1,0 0-1,1 0 1,-1 0-1,0-1 1,1 1-1,-1 0 1,0-1-1,0 0 0,3 0 1,23-12-5914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4100,'0'0'17179,"2"8"-16106,5 26 236,6 63-1,-11-67-1111,1-1-1,2 0 0,0 0 0,16 44 0,-9-56-158,-6-12-2022,-6-11-6128,-8-11 1605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33 237 10282,'0'0'7276,"-6"-9"-4532,-20-30-780,26 37-1883,0 0 0,-1 0 0,1 1-1,0-1 1,0 0 0,0 0 0,0 0-1,0 0 1,1 0 0,-1 0 0,1 0 0,-1 0-1,1 1 1,-1-1 0,1 0 0,0 0-1,0 1 1,0-1 0,0 0 0,0 1-1,1-1 1,-1 1 0,0-1 0,1 1-1,-1 0 1,1 0 0,-1-1 0,1 1-1,-1 0 1,3 0 0,2-4 175,13-11-80,1 2-1,0 0 0,2 1 0,-1 1 0,2 1 0,-1 1 1,1 2-1,1 0 0,0 1 0,0 1 0,0 1 0,1 1 0,-1 2 1,1 0-1,37 3 0,-58-1-186,-1 0 1,0 0-1,1 1 0,-1 0 0,1-1 1,-1 1-1,0 1 0,0-1 0,1 0 1,-1 1-1,0-1 0,0 1 1,0 0-1,-1 0 0,1 0 0,0 1 1,-1-1-1,1 1 0,-1-1 0,0 1 1,0 0-1,0 0 0,0 0 1,-1 0-1,1 0 0,-1 0 0,1 0 1,-1 0-1,0 1 0,0-1 0,-1 0 1,1 1-1,-1-1 0,0 1 1,0-1-1,0 1 0,0-1 0,0 1 1,-2 3-1,1 3 124,-1 0-1,-1-1 1,0 1 0,0 0-1,-1-1 1,-1 1 0,1-1-1,-1-1 1,-1 1 0,0-1-1,0 1 1,-9 7 0,0-1 344,-1-2-1,0 0 1,-23 13 0,34-22-456,0-1-1,-1 0 1,0 0-1,1 0 1,-1-1 0,0 1-1,-1-2 1,1 1-1,0-1 1,0 0 0,-1 0-1,1 0 1,-1-1-1,-9-1 1,15 1-76,1 0-1,-1 0 1,1 0-1,-1-1 1,0 1-1,1 0 1,-1 0-1,1-1 1,-1 1-1,1 0 1,-1-1-1,1 1 1,0 0-1,-1-1 1,1 1-1,-1 0 1,1-1-1,0 1 1,-1-1-1,1 1 1,0-1-1,0 1 1,-1-1-1,1 1 1,0-1-1,0 1 1,0-1-1,-1 0 1,1 1-1,0-1 1,0 0-1,7-22-2598,20-15-5128,-2 11-2480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7911,'23'-14'11187,"14"-5"-5501,5-2-3946,6 0-2454,91-28 0,-113 45-825,-18 6-1368,-16 8-1061,-9 2-2181,-7 0-3327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8616,'0'0'14382,"51"18"-13485,-15-32-545,7-3-256,2 2-576,0-4-1602,-4 1-1954,-5 3-3555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54 10410,'0'0'1868,"-2"-10"284,-4-28-562,5 38-1551,1 1-1,0-1 0,0 0 0,0 1 1,-1-1-1,1 1 0,0-1 0,0 0 1,-1 1-1,1-1 0,0 0 0,-1 1 0,1-1 1,0 0-1,-1 0 0,1 1 0,0-1 1,-1 0-1,1 0 0,-1 1 0,1-1 1,-1 0-1,1 0 0,0 0 0,-1 0 0,1 0 1,-1 0-1,1 0 0,-1 0 0,1 0 1,-1 0-1,1 0 0,-1 0 0,1 0 1,0 0-1,-1 0 0,1 0 0,-1-1 0,1 1 1,-1 0-1,1 0 0,0 0 0,-1-1 1,1 1-1,-1 0 0,1-1 0,0 1 0,0 0 1,-1-1-1,1 1 0,0 0 0,-1-1 1,1 1-1,0-1 0,0 1 0,0 0 1,-1-1-1,1 1 0,0-1 0,0 1 0,0-1 1,0 1-1,0-1 0,0 1 0,0 0 1,0-1-1,0 1 0,0-1 0,-15 27 544,7-3 71,1 0 1,0 1 0,2 0-1,1 0 1,1 0 0,-1 41-1,4-52-483,1 0 0,0 1 0,1-1 0,1 0 0,0 0 0,0 0 0,1 0 0,1-1 0,0 1 0,1-1 0,0 0 0,1-1 0,12 17 0,-10-19-179,-7-7-37,0 0 0,0 0 1,0 0-1,0 0 0,0 1 0,0-1 0,-1 0 0,1 1 0,-1 0 0,0-1 0,2 6 0,-23-23 227,-4-13-118,1-1 0,2-1 0,0-1 0,-20-44 0,41 75-47,0-1-1,0 1 0,0-1 1,0 1-1,0-1 0,0 1 1,0 0-1,0-1 0,0 1 1,0-1-1,1 1 0,-1-1 1,0 1-1,0-1 0,0 1 0,1 0 1,-1-1-1,0 1 0,1-1 1,-1 1-1,0 0 0,1-1 1,-1 1-1,0 0 0,1-1 1,-1 1-1,1 0 0,-1 0 1,0 0-1,1-1 0,-1 1 1,1 0-1,-1 0 0,1 0 0,-1 0 1,1 0-1,-1 0 0,1 0 1,-1 0-1,1 0 0,-1 0 1,1 0-1,-1 0 0,1 0 1,-1 0-1,1 0 0,37 0-37,-26 1 72,-3-1-53,0 0 0,0 0 0,0-1 0,0-1 0,0 1 0,0-1 0,0-1 0,0 0 0,-1 0 0,13-6 0,-18 6 99,1 0 0,0 1 0,-1-2-1,0 1 1,1 0 0,-1-1 0,0 1 0,-1-1 0,1 0 0,-1 0 0,0 0 0,0 0 0,0-1-1,0 1 1,-1 0 0,1-1 0,-1 1 0,-1-1 0,1 0 0,0 1 0,-1-1 0,-1-7-1,-5 85 554,4-60-458,0 0-1,0 0 1,2 0 0,-1 0 0,2 1-1,0-1 1,0 0 0,7 25-1,-8-37-182,0 0 0,1 1 0,-1-1 1,1 0-1,-1 1 0,1-1 0,-1 0 0,1 0 0,0 1 0,0-1 0,0 0 0,0 0 0,0 0 0,0 0 0,0 0 0,0 0 0,0 0 0,0 0 0,0-1 0,1 1 0,-1 0 0,0-1 0,0 1 0,1-1 0,-1 1 0,0-1 0,1 0 0,-1 1 0,1-1 0,-1 0 0,1 0 1,-1 0-1,0 0 0,1 0 0,-1 0 0,1-1 0,-1 1 0,2-1 0,0 0-29,0-1 0,0 0 0,0 1 0,0-1 0,-1 0 0,1 0 0,0-1 0,-1 1 0,0-1 1,0 1-1,0-1 0,0 0 0,0 1 0,0-1 0,2-5 0,0-2-801,-1-1 0,0 0 0,0 0 0,-1-1 0,2-21 0,-7-60-7998,-4 50 2131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12107,'0'0'14574,"36"43"-25400,-16-38 2402</inkml:trace>
  <inkml:trace contextRef="#ctx0" brushRef="#br0" timeOffset="1">211 46 9993,'0'0'13517,"-4"69"-11659,-5-39-673,-1-2-480,-5 3-353,8-2-256,-4-3-96,4-4 0,-2-7-64,5-7-384,4-6-705,-5-9-4741,-4-11-128,2-6-4452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10090,'0'0'14894,"64"12"-13581,-36-2-480,8 0-417,0 1-320,0 3-64,4 0-865,-2 3-1665,-2 0-2691,2-4-8360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4933,'0'0'18716,"4"8"-17776,-2-2-839,2 6 188,1 1-1,1-1 0,0 0 1,12 18-1,-17-28-258,0 0 1,1-1-1,-1 1 0,0 0 1,1 0-1,-1-1 0,1 1 1,-1-1-1,1 1 0,0-1 1,-1 0-1,1 0 0,0 0 1,0 0-1,0 0 0,0 0 0,0 0 1,0-1-1,0 1 0,1 0 1,-1-1-1,0 0 0,0 0 1,0 0-1,0 0 0,1 0 1,-1 0-1,0 0 0,0-1 1,0 1-1,0-1 0,0 1 1,0-1-1,0 0 0,0 0 1,0 0-1,0 0 0,0 0 1,0 0-1,2-3 0,7-7 62,0 0 0,-1-1-1,0-1 1,-1 1 0,11-22-1,-7 12-59,-12 22-35,-1-1 0,0 0-1,1 0 1,-1 0 0,0 1 0,1-1 0,-1 0-1,1 1 1,-1-1 0,1 0 0,-1 1-1,1-1 1,0 1 0,-1-1 0,1 1-1,0-1 1,-1 1 0,1-1 0,0 1 0,-1-1-1,1 1 1,0 0 0,0 0 0,0-1-1,-1 1 1,1 0 0,0 0 0,0 0 0,0 0-1,0 0 1,-1 0 0,1 0 0,0 0-1,0 0 1,0 1 0,0-1 0,-1 0-1,1 0 1,0 1 0,0-1 0,-1 0 0,1 1-1,0-1 1,0 1 0,-1-1 0,1 1-1,-1-1 1,1 1 0,0 0 0,-1-1 0,1 1-1,-1 0 1,1-1 0,-1 1 0,0 0-1,1 0 1,-1-1 0,0 1 0,1 1-1,21 56-25,-20-50 60,0-2-28,0 0-1,0-1 1,1 1-1,0-1 1,0 0 0,4 6-1,-6-10 14,-1 0-1,1 0 0,-1-1 1,1 1-1,0-1 1,-1 1-1,1-1 0,0 1 1,-1-1-1,1 1 1,0-1-1,0 1 0,-1-1 1,1 0-1,0 0 0,0 1 1,0-1-1,0 0 1,-1 0-1,1 0 0,0 0 1,0 0-1,0 0 0,0 0 1,0 0-1,-1 0 1,1 0-1,0-1 0,0 1 1,0 0-1,0 0 0,-1-1 1,1 1-1,0-1 1,0 1-1,-1-1 0,1 1 1,0-1-1,-1 1 0,1-1 1,0 1-1,-1-1 1,1 0-1,-1 0 0,1 1 1,-1-1-1,0 0 0,1 0 1,-1 1-1,0-1 1,1 0-1,-1 0 0,0-1 1,18-45 534,-16 40-667,0 0 0,0 1 0,0-1 0,1 1 0,0 0 0,0 0 1,1 0-1,6-9 0,-9 15 71,-1 0 0,0-1 1,1 1-1,-1 0 0,1 0 0,-1 0 0,0 0 1,1 0-1,-1 0 0,1 0 0,-1 0 0,1 0 1,-1 0-1,1 0 0,-1 0 0,0 0 1,1 0-1,-1 0 0,1 0 0,-1 0 0,1 0 1,-1 1-1,0-1 0,1 0 0,-1 0 0,0 1 1,1-1-1,-1 0 0,1 0 0,-1 1 0,0-1 1,0 0-1,1 1 0,-1-1 0,0 1 1,0-1-1,1 0 0,-1 1 0,0-1 0,0 1 1,0-1-1,0 0 0,0 1 0,1-1 0,-1 1 1,0-1-1,0 1 0,0-1 0,0 0 0,0 1 1,-1 0-1,10 33-1615,-8-25-132,2-3 460,-1-1-1240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12684,'0'0'2050,"58"71"-1986,-20-25-32,8 6 0,7 3 32,2-2-128,3-2-192,-2-7 0,-4-2 159,-7-6 65,-5-3 32,-6-6 32,-5-1-64,-13-6-1281,0-2-737,-14-5 513,-2-3-930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11531,'0'0'9897,"51"34"-25207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4324,'0'12'8670,"-3"60"-3561,-2 49 1257,5-105-5814,1 0 0,1 0 0,0 0 0,1 0 0,7 19 0,8-1-313,-18-34-230,1 1 0,-1 0 1,1 0-1,-1 0 0,1-1 0,-1 1 0,1 0 0,-1-1 0,1 1 0,0 0 0,-1-1 1,1 1-1,0-1 0,0 1 0,-1-1 0,1 1 0,0-1 0,0 0 0,0 1 1,-1-1-1,1 0 0,0 0 0,0 1 0,0-1 0,0 0 0,0 0 0,0 0 0,0 0 1,-1 0-1,1 0 0,0-1 0,0 1 0,0 0 0,0 0 0,0-1 0,1 0 0,-1-5 17,0 0 0,0 0 0,0 0-1,0-1 1,-1 1 0,0 0 0,-1-1-1,0 1 1,0 0 0,-2-10-1,0 5-179,0 1-1,0 0 0,-1 0 0,-1 0 0,0 0 1,0 1-1,-1 0 0,0 0 0,-7-9 0,13 18 149,-1 0 1,1 0-1,0 0 0,0 0 0,-1 0 0,1 0 1,0 0-1,0 0 0,-1 0 0,1 1 0,0-1 1,0 0-1,-1 0 0,1 0 0,0 0 0,0 0 0,-1 0 1,1 1-1,0-1 0,0 0 0,0 0 0,-1 0 1,1 0-1,0 1 0,0-1 0,0 0 0,0 0 1,0 1-1,-1-1 0,1 0 0,0 0 0,0 1 0,0-1 1,0 0-1,0 0 0,0 1 0,0-1 0,0 0 1,0 0-1,0 1 0,0-1 0,0 0 0,0 0 1,0 1-1,0-1 0,0 0 0,0 0 0,0 1 0,1-1 1,-1 0-1,0 0 0,0 1 0,2 18-27,-1-17 32,1 1 1,-1-1-1,1 1 1,0-1 0,0 1-1,0-1 1,0 0-1,0 0 1,0 0-1,1 0 1,-1-1 0,1 1-1,-1 0 1,1-1-1,0 0 1,0 0 0,-1 0-1,1 0 1,0 0-1,0 0 1,0-1-1,0 1 1,0-1 0,0 0-1,0 0 1,0 0-1,0 0 1,0-1 0,4 0-1,1 0 30,1-1-1,-1 0 1,0 0-1,0-1 1,0 0-1,0 0 0,0-1 1,-1 0-1,11-7 1,-9 4-13,-1 0 0,0 0 1,0-1-1,-1-1 0,1 1 0,-2-1 1,1 0-1,-2 0 0,1-1 0,-1 0 1,0 0-1,-1 0 0,0-1 0,-1 1 1,0-1-1,-1 0 0,0 0 1,-1 0-1,0 0 0,0 0 0,-2-14 1,1 25-17,0-1 0,0 1 0,0-1 1,0 1-1,0-1 0,0 1 0,0-1 1,0 0-1,0 1 0,0-1 0,0 1 1,0-1-1,-1 1 0,1-1 0,0 1 1,0-1-1,-1 1 0,1 0 1,0-1-1,-1 1 0,1-1 0,0 1 1,-1 0-1,1-1 0,-1 1 0,1 0 1,0-1-1,-1 1 0,1 0 0,-1 0 1,1-1-1,-1 1 0,1 0 0,-1 0 1,1 0-1,-1 0 0,1 0 1,-1-1-1,1 1 0,-1 0 0,0 0 1,1 0-1,-1 1 0,1-1 0,-1 0 1,1 0-1,-1 0 0,1 0 0,-1 0 1,1 1-1,-1-1 0,1 0 0,-1 0 1,0 1-1,-1 0 3,0 1 0,0-1 0,0 1 0,-1-1 0,2 1 0,-1 0 0,0 0 0,0-1 1,0 1-1,-2 4 0,-2 8 142,1-1 1,0 1 0,0 0 0,-4 27-1,8-33-37,0-1-1,0 1 1,0 0-1,1 0 1,1 0-1,-1-1 1,1 1-1,0 0 1,1 0-1,5 14 1,-6-20-98,0 0 0,0 0 0,1 1 1,-1-1-1,1 0 0,0 0 0,-1 0 0,1 0 1,0-1-1,0 1 0,0 0 0,0-1 0,0 0 1,1 1-1,-1-1 0,0 0 0,1 0 0,-1 0 1,1 0-1,-1-1 0,1 1 0,-1-1 0,1 1 0,-1-1 1,1 0-1,0 0 0,-1 0 0,1-1 0,-1 1 1,1 0-1,0-1 0,-1 0 0,0 1 0,4-3 1,2 1 1,-1-1 1,0-1 0,0 1-1,0-1 1,0 0 0,-1-1-1,1 0 1,-1 0 0,0 0 0,5-7-1,27-37-187,-35 45 158,-1-1 1,1 1-1,-1 0 0,0-1 1,0 0-1,0 1 1,0-1-1,-1 0 1,0 0-1,1-5 1,-2 9 21,0 1 0,-1 0 1,1 0-1,0 0 1,0-1-1,0 1 0,0 0 1,0 0-1,0 0 1,-1 0-1,1 0 1,0-1-1,0 1 0,0 0 1,0 0-1,-1 0 1,1 0-1,0 0 1,0 0-1,0 0 0,-1 0 1,1-1-1,0 1 1,0 0-1,0 0 1,-1 0-1,1 0 0,0 0 1,0 0-1,0 0 1,-1 0-1,1 0 0,0 0 1,0 1-1,0-1 1,-1 0-1,1 0 1,0 0-1,0 0 0,0 0 1,-1 0-1,1 0 1,0 0-1,0 1 1,0-1-1,0 0 0,-1 0 1,1 0-1,0 0 1,0 1-1,-11 7 226,6-1-154,0 1 0,1 0 1,0 0-1,1 0 0,-1 0 0,-2 14 1,4-17-26,1 0 1,0 0-1,0 1 0,0-1 1,1 0-1,0 1 1,0-1-1,0 0 0,0 1 1,1-1-1,0 0 1,2 7-1,-1-9-53,0-1 1,0 0-1,0 0 0,0 0 0,0 0 0,1 0 1,-1 0-1,1-1 0,-1 1 0,1-1 0,-1 0 0,1 0 1,0 0-1,-1 0 0,1 0 0,0 0 0,0-1 1,0 1-1,0-1 0,0 0 0,0 0 0,0 0 1,5-1-1,2 1-270,1-1 0,-1-1 0,1 1 1,-1-2-1,15-4 0,21-19-3427,-16 2-2250,7-11-7852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 15118,'0'0'9823,"-8"-2"-8659,6 1-1131,-1 0-1,1 1 1,-1-1 0,1 1 0,-1-1 0,1 1 0,-1 0 0,1 0 0,-1 0 0,1 0 0,-1 1-1,1-1 1,-1 1 0,1-1 0,0 1 0,-1 0 0,1 0 0,0 0 0,0 0 0,-1 0-1,1 1 1,0-1 0,0 1 0,0-1 0,0 1 0,1 0 0,-1 0 0,0 0 0,1 0-1,-3 4 1,-25 37-449,76-41-919,4-5 1199,-36 2 53,1-1-1,0 2 1,-1 0 0,1 1-1,0 0 1,-1 1 0,1 1-1,17 6 1,-32-9 100,0 0 1,0 0-1,0 1 0,0-1 1,-1 0-1,1 1 0,0-1 1,0 1-1,0-1 0,0 1 1,0-1-1,-1 1 0,1-1 1,0 1-1,0 0 0,-1 0 1,1-1-1,0 1 0,-1 0 1,1 0-1,-1 0 0,1-1 1,-1 1-1,0 0 0,1 0 0,-1 0 1,0 0-1,1 0 0,-1 0 1,0 0-1,0 0 0,0 0 1,0 0-1,0 0 0,0 0 1,0 0-1,0 0 0,-1 0 1,1 0-1,0 0 0,-1 0 1,1 0-1,0 0 0,-1 0 1,1-1-1,-1 1 0,1 0 1,-1 0-1,0 0 0,1-1 0,-1 1 1,0 0-1,0-1 0,1 1 1,-1-1-1,0 1 0,-1 0 1,-7 6 354,-1-1 1,1 0-1,-20 8 1,24-12-343,-9 5 92,-1 0-1,0-1 1,-1-1-1,0 0 0,1-1 1,-1-1-1,-32 3 1,48-6-182,-1 0 1,1 0-1,-1 0 0,1 0 1,0 0-1,-1 0 0,1 0 1,-1 0-1,1 0 1,-1 0-1,1 0 0,0-1 1,-1 1-1,1 0 0,-1 0 1,1 0-1,0-1 0,-1 1 1,1 0-1,0 0 1,-1-1-1,1 1 0,0 0 1,0-1-1,-1 1 0,1 0 1,0-1-1,0 1 1,-1-1-1,1 1 0,0 0 1,0-1-1,0 1 0,0-1 1,4-19-2430,18-18-3302,3 7-615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4164,'0'0'16960,"-2"10"-14905,-5 21-1040,2 0 1,1 0-1,1 1 0,2 0 0,5 53 0,-4-82-981,1-1 0,-1 1-1,1 0 1,-1-1-1,1 1 1,0-1-1,0 1 1,0-1 0,1 0-1,-1 1 1,0-1-1,1 0 1,0 0-1,2 3 1,-3-4-22,0 0 1,0 0-1,1-1 0,-1 1 0,0 0 1,1-1-1,-1 1 0,1-1 0,-1 1 1,0-1-1,1 0 0,-1 1 0,1-1 1,-1 0-1,1 0 0,-1 0 0,1 0 1,-1 0-1,3-1 0,-1 0 1,1 0 1,0-1-1,-1 1 0,1-1 0,-1 0 1,0 0-1,0 0 0,1-1 1,-1 1-1,-1-1 0,1 1 0,0-1 1,-1 0-1,1 0 0,-1 0 0,0-1 1,3-5-1,38-76-232,-43 85 211,0 0 0,1 0 0,-1-1 0,0 1 0,0 0 0,0 0 0,0 0 0,0-1 1,0 1-1,0 0 0,0 0 0,0 0 0,1 0 0,-1 0 0,0-1 0,0 1 0,0 0 0,0 0 0,1 0 0,-1 0 0,0 0 0,0 0 0,0 0 0,0 0 0,1-1 0,-1 1 0,0 0 0,0 0 1,0 0-1,1 0 0,-1 0 0,0 0 0,0 0 0,0 0 0,1 0 0,-1 0 0,0 0 0,0 1 0,0-1 0,1 0 0,-1 0 0,0 0 0,0 0 0,0 0 0,0 0 0,1 0 0,-1 0 0,0 0 0,0 1 1,0-1-1,0 0 0,0 0 0,1 0 0,-1 0 0,0 1 0,0-1 0,0 0 0,0 0 0,0 0 0,5 20-88,-2 24 135,-4-23-32,1-14-39,-1 0 0,1 1-1,1-1 1,-1 1 0,3 10-1,-3-18-57,1 1-1,-1-1 0,0 1 0,0-1 0,0 0 0,1 1 0,-1-1 0,0 1 0,1-1 0,-1 0 1,0 1-1,1-1 0,-1 0 0,0 1 0,1-1 0,-1 0 0,1 0 0,-1 1 0,0-1 0,1 0 1,-1 0-1,1 0 0,-1 0 0,1 1 0,-1-1 0,1 0 0,-1 0 0,1 0 0,-1 0 0,1 0 1,-1 0-1,1 0 0,-1-1 0,1 1 0,-1 0 0,1 0 0,-1 0 0,0 0 0,1 0 1,-1-1-1,1 1 0,-1 0 0,0 0 0,1-1 0,-1 1 0,1 0 0,-1-1 0,1 0 0,17-16-4573,0-6-1667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154 103 14990,'0'0'3379,"-8"4"-683,-12 6-1550,0 2 0,1 0 0,0 1 0,1 1 0,-25 23 0,43-36-1145,-1-1-1,1 0 0,-1 1 1,1-1-1,-1 1 1,1-1-1,0 1 1,-1-1-1,1 1 1,0-1-1,-1 1 0,1-1 1,0 1-1,0-1 1,-1 1-1,1-1 1,0 1-1,0 0 0,0-1 1,0 1-1,0-1 1,0 1-1,0 0 1,0-1-1,0 1 1,0-1-1,0 1 0,0 0 1,0-1-1,1 1 1,-1-1-1,0 1 1,0-1-1,1 1 1,-1 0-1,24 5 14,30-13-124,-25 1-227,-1 0-103,-1 0 0,1 2-1,36-1 1,-48 7 938,-8-3 1556,-12-20-1304,2 15-982,-26-58 529,22 51-904,0 1 0,1-1 1,-7-21-1,12 33 434,0 0 1,0 1 0,0-1 0,0 0-1,0 1 1,0-1 0,0 0 0,0 1-1,0-1 1,0 0 0,0 1 0,0-1-1,0 0 1,1 1 0,-1-1 0,0 0-1,0 1 1,1-1 0,-1 1 0,1-1-1,-1 1 1,0-1 0,1 0 0,-1 1-1,1 0 1,-1-1 0,1 1 0,-1-1-1,1 1 1,-1 0 0,1-1 0,1 1-1,24-6-4085,-12 3 1207,9-3-1754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8616,'0'0'6182,"-40"61"-4484,33-21-1090,4 3-191,3 3 640,0 1 480,3-3-512,8-6-545,2-4-351,-1-6-97,-1-7-577,0-7-1120,-4-10-866</inkml:trace>
  <inkml:trace contextRef="#ctx0" brushRef="#br0" timeOffset="1">123 286 8872,'0'0'2499,"-56"-52"287,29 34-95,9 3-97,2 7 321,11 6 1153,8 2-3556,13 0-255,2 1-97,8 4-32,1-4-128,5 0 0,2-1-288,1 0-929,-1 0-1506,0-10-1377,-3-2-4324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 10890,'0'0'7736,"-2"10"-5793,-1 3-1564,1 1 0,0-1 0,1 1 0,1-1 0,0 1 0,0 0 0,2-1 0,0 1 0,0-1 0,1 0 0,1 1 0,6 13 0,-10-26-368,18 32 336,-18-31-289,1-1 0,-1 0 0,1 0 0,-1 0 0,1 0 0,-1 0 0,1 0 0,0-1 0,-1 1 0,1 0 0,0 0 0,0 0 0,0-1 0,0 1 0,-1 0 0,1-1 0,0 1 0,0-1 0,0 1 0,0-1 0,1 1 0,-1-1 0,0 0 0,0 1 0,0-1 0,0 0 0,0 0 0,0 0 0,2 0 0,-2-1 53,0-1 0,0 1 0,0-1 0,0 1 0,0-1 0,-1 1 0,1-1 0,0 1 0,-1-1 0,1 0 0,-1 1 0,0-1 0,1 0 0,-1 0 0,0 1 0,0-3 0,1-35 251,-2 31-230,2-1-100,-1-1 1,-1 1-1,0-1 1,0 1-1,-1 0 1,0-1-1,-1 1 1,0 0-1,0 0 0,-1 0 1,0 1-1,-6-10 1,9 17-81,2 5 36,0-1 1,0 1 0,0-1 0,0 1 0,0-1-1,1 0 1,-1 0 0,1 1 0,0-1-1,0 0 1,0-1 0,1 1 0,-1 0-1,1-1 1,-1 1 0,1-1 0,0 0-1,0 0 1,4 3 0,-5-4 13,-1 0 0,1 0 1,0 1-1,-1-1 0,1-1 0,0 1 1,0 0-1,0 0 0,0-1 0,0 1 1,0-1-1,0 0 0,0 1 0,0-1 1,0 0-1,0 0 0,0 0 0,0 0 0,0-1 1,0 1-1,0-1 0,0 1 0,0-1 1,-1 1-1,1-1 0,0 0 0,0 0 1,0 0-1,-1 0 0,1 0 0,0-1 1,-1 1-1,1 0 0,-1-1 0,2-1 1,2-7-61,-1-1 0,0 1 0,-1-1 0,0 0 0,-1 0 0,0 0 0,0 0 1,-1-13-1,1 7-484,-5 37 594,0 0 0,0 27 0,3-42-9,0 0 0,0 1 0,0-1 0,1 1 0,0-1 0,0 1 0,0-1 0,0 0 0,1 0 0,0 1 0,0-1 0,1-1 0,4 9 0,-6-12-33,1 1-1,-1-1 0,1 0 1,0 0-1,-1 0 0,1-1 0,0 1 1,-1 0-1,1-1 0,0 1 1,0-1-1,0 1 0,-1-1 1,1 0-1,0 0 0,0 0 1,0 0-1,0 0 0,0 0 0,-1 0 1,1-1-1,0 1 0,0-1 1,0 1-1,-1-1 0,1 0 1,0 1-1,-1-1 0,1 0 1,-1 0-1,1-1 0,-1 1 1,1 0-1,-1 0 0,0-1 0,1 1 1,1-3-1,6-6 0,0-1 0,-1 0 0,12-18 0,53-96-255,-69 142-93,-3 10 465,-1 82 1337,0-108-1450,0 0 1,-1 0-1,1-1 1,0 1 0,0 0-1,0 0 1,1 0 0,-1 0-1,0-1 1,0 1-1,0 0 1,0 0 0,1-1-1,-1 1 1,0 0 0,1 0-1,-1-1 1,1 1-1,-1 0 1,1-1 0,-1 1-1,1 0 1,-1-1 0,1 1-1,0-1 1,-1 1-1,1-1 1,0 1 0,-1-1-1,1 0 1,0 1 0,0-1-1,-1 0 1,1 0-1,0 1 1,0-1 0,0 0-1,-1 0 1,1 0 0,0 0-1,0 0 1,0 0-1,-1 0 1,1 0 0,0 0-1,0 0 1,1-1 0,1 0-3,1 0 1,-1 0-1,0-1 0,0 1 1,0-1-1,0 0 1,0 0-1,0 0 1,4-4-1,36-46-431,-34 39-29,0 1 0,1 1 1,0-1-1,18-13 0,-28 26 411,1 0 0,0 0 0,0-1 0,-1 1 0,1 0 0,-1 0 0,1 0 0,0 1 0,-1-1 0,0 0 0,1 0 0,-1 0 0,0 0 0,0 0 0,1 0 0,-1 1-1,0-1 1,0 0 0,0 0 0,-1 0 0,1 1 0,0 1 0,0 44 155,0-43-223,0 16-1393,0-15-2686,0 0-3771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12908,'0'0'19250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2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118 106 2659,'-10'-5'351,"0"-1"1,1-1-1,-15-12 1,7 5 350,5 11-885,-8 4 6608,13 4-429,25-3-4749,325 2-61,241-4-1064,-567 0-115,-11 0 37,0 1 0,0-2 0,0 1 0,0-1 0,0 1 0,10-4 0,-54 0 1050,16 1-1030,-710-6 486,508 30 69,217-19-654,12 0 35,27 0 68,51 0 43,852-18-644,-1121 19 635,37 1 413,-213-21-1,360 16-479,-34-5 164,35 6-185,0 0 0,0 1 1,1-2-1,-1 1 0,0 0 0,0 0 0,0 0 1,0 0-1,1 0 0,-1-1 0,0 1 1,0 0-1,0-1 0,1 1 0,-1-1 0,0 1 1,0 0-1,1-1 0,-1 0 0,1 1 1,-1-1-1,0 1 0,1-1 0,-1 0 0,1 1 1,-1-1-1,1 0 0,-1-1 0,2 1-12,1 0 0,-1-1 0,1 1 0,-1 0 0,1 0 1,-1 0-1,1 0 0,0 0 0,-1 1 0,1-1 0,0 0 0,0 1 0,-1-1 0,1 1 0,0 0 0,0-1 0,0 1 0,0 0 0,3 1 0,4-2-11,144-11-549,239 12 1,-352 1 421,1 2 1,48 9 0,-89-12 137,0 0-1,0 0 1,0 0-1,-1 0 1,1 0-1,0 1 1,0-1 0,0 0-1,0 0 1,0 0-1,0 0 1,0 0 0,0 0-1,0 0 1,0 0-1,0 0 1,0 1 0,0-1-1,0 0 1,0 0-1,0 0 1,0 0-1,0 0 1,0 0 0,0 0-1,0 0 1,0 0-1,0 1 1,0-1 0,0 0-1,0 0 1,0 0-1,1 0 1,-24 2 124,-34 0 126,-79-3-75,16-2 271,-233 26 0,346-22-465,4-2-59,1 1-1,-1 1 1,1-1-1,0 0 1,-1 0-1,1 1 1,-1 0-1,1-1 1,0 1 0,0 0-1,-1 0 1,1 0-1,0 0 1,0 1-1,0-1 1,0 1-1,0-1 1,1 1-1,-1-1 1,-3 5-1,6-6-124,-1 1 0,1 0-1,-1-1 1,1 1-1,-1-1 1,1 1 0,0-1-1,-1 1 1,1-1-1,0 1 1,-1-1-1,1 0 1,0 1 0,0-1-1,-1 0 1,1 0-1,0 0 1,0 1-1,-1-1 1,1 0 0,0 0-1,0 0 1,0 0-1,-1 0 1,1 0 0,0-1-1,0 1 1,0 0-1,1-1 1,1 1-846,30 0-4334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2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4420,'6'2'581,"0"0"1,0-1-1,0 1 0,0-1 1,0-1-1,0 1 0,0-1 1,0-1-1,0 1 0,10-2 0,0 0 291,559-18 4783,772 18-4520,-872 20-1105,129 1 36,732-18 441,-1310-1-420,-6 2-12,1-2 0,-1 0 1,1-2-1,-1 0 0,0-1 0,1-1 0,-1-1 1,37-14-1,-56 19 2,0-1 1,1 1 0,-1-1 0,0 1-1,0-1 1,0 0 0,0 0-1,0 1 1,0-1 0,0 0-1,0 0 1,0 0 0,-1 0-1,1 0 1,0 0 0,0 0-1,-1 0 1,1 0 0,-1 0-1,1-1 1,-1 1 0,1 0-1,-1 0 1,0 0 0,0-1 0,1 1-1,-1 0 1,0-2 0,-34 2-271,-41 0-4665,41-9-48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0 766 16015,'0'0'2723,"4"-67"-2563,19 19 160,13-20 33,18-11 159,6-12-32,8-6-191,4 2-257,-3 9-929,-15 12-3940,-9 13-6662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3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4708,'0'0'9001,"5"-1"-7763,38-5 366,81-2-1,132 24-1753,-213-12 350,583 0 300,-293-12 783,515 20 2496,-847-12-3901,-22-8-9589,7-2 294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3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5605,'23'3'1603,"0"0"0,0-2 0,0 0 0,34-4 0,8 0 55,134 0 986,159 3-1028,-270 8-1587,48 1 1197,-136-9-1262,0-1 0,0 1 0,-1 0 0,1 0 0,0 0 0,0 0-1,0 0 1,-1 0 0,1 0 0,0-1 0,0 1 0,0 0 0,0 0 0,-1 0 0,1-1 0,0 1 0,0 0 0,0 0-1,0 0 1,0-1 0,0 1 0,0 0 0,0 0 0,-1 0 0,1-1 0,0 1 0,0 0 0,0 0 0,0-1 0,0 1-1,0 0 1,0 0 0,0-1 0,0 1 0,1 0 0,-1 0 0,0 0 0,0-1 0,0 1 0,0 0 0,0 0 0,0 0 0,0-1-1,0 1 1,1 0 0,-1 0 0,0 0 0,0-1 0,0 1 0,0 0 0,1 0 0,-1 0 0,0 0 0,0 0 0,0 0-1,1 0 1,-1-1 0,0 1 0,0 0 0,1 0 0,-1 0 0,-15-11-7111,9 6-611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1194 307 9961,'-11'-3'139,"-6"0"-83,0 0-63,0-1 0,1-1 0,-18-7-1,29 10 45,0 0 0,0-1-1,0 0 1,0 0 0,1 0-1,-1 0 1,1-1-1,0 0 1,0 0 0,0 0-1,1 0 1,-1-1 0,1 1-1,-5-10 1,6 10 9,1 0 0,-1 0-1,0 0 1,-1 1 0,1-1 0,-1 1 0,1-1 0,-1 1 0,0 0 0,-1 0 0,1 0-1,0 1 1,-1-1 0,1 1 0,-7-4 0,2 4-32,0 0 1,0 0-1,0 0 0,0 1 1,-1 0-1,1 1 0,-10 0 1,-18 3-90,1 1 1,-1 2 0,1 2 0,1 1 0,-54 22-1,25-10 670,41-12-539,0 0 1,1 2-1,0 0 0,1 1 1,0 1-1,1 1 0,0 1 1,1 1-1,1 0 0,-18 22 1,8-4 142,0 1 1,3 1-1,0 1 1,-28 64 0,24-32-40,3 0 1,3 2 0,3 1 0,-14 105 0,-7 300-95,39-460-63,-5 371 47,6-381-60,1-1 0,-1 1 0,1 0 0,1-1 0,-1 1-1,1-1 1,0 0 0,0 1 0,1-1 0,0 0 0,0 0 0,1-1 0,-1 1 0,1-1-1,0 1 1,1-1 0,-1 0 0,6 4 0,-3-5 22,-1 0 1,1 0-1,0-1 0,0 1 1,0-2-1,0 1 0,0-1 1,1 0-1,-1-1 0,1 0 1,-1 0-1,1 0 0,0-1 1,-1 0-1,13-2 0,-4-1 51,-1 0-1,0-1 0,0-1 0,-1-1 0,1 0 0,-1 0 0,0-1 0,-1-1 0,0-1 0,17-13 1,17-17 150,53-58 0,-86 83-148,80-85 85,-4-4 0,90-135 1,-127 159-170,-4-3 0,-4-2 1,-4-2-1,32-92 1,-64 149 54,0-1 0,-2 0 0,-1-1 0,-1 1 0,-2-1 0,-1-57 0,-4 64 125,-1 0-1,0 0 1,-2 1-1,-1-1 1,-1 1-1,-1 1 1,-1-1-1,-1 1 1,-16-27-1,1 8 112,-3 1-1,-1 1 0,-1 2 1,-2 0-1,-61-51 0,75 72-488,-2 1-1,1 1 0,-2 1 0,0 1 1,-1 0-1,0 2 0,0 0 1,-1 2-1,0 0 0,-1 2 0,1 1 1,-1 0-1,-28 0 0,-29 5-2873,-6 9-2098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 459 9705,'-679'-89'2418,"619"81"-2457,0 2 0,0 3 1,0 3-1,0 3 0,0 2 0,1 3 0,0 2 0,0 3 0,-98 35 0,108-29 80,0 3 0,2 2-1,0 2 1,2 2 0,0 2 0,3 2 0,0 1 0,3 3 0,0 1 0,3 2 0,-38 51 0,37-37-19,2 2-1,3 1 1,3 1 0,2 2 0,2 1-1,3 1 1,3 0 0,3 2 0,2 0-1,3 1 1,3 0 0,3 0-1,3 81 1,4-120 35,0 0-1,2-1 1,1 1-1,1 0 0,1-1 1,1 0-1,1-1 1,1 0-1,1 0 1,1-1-1,16 23 1,-7-18 7,0-1 1,2 0 0,1-2 0,1-1 0,1-1-1,1-1 1,51 30 0,-6-11-53,2-4 1,2-4-1,1-2 1,1-4-1,2-3 0,148 22 1,-52-25 2,1-7 1,201-11-1,-242-10 101,-1-6-1,-1-6 0,-1-6 0,-1-6 0,-1-5 0,-2-6 0,-3-6 0,134-71 0,-203 90-87,-1-2-1,-2-2 1,-1-3 0,-2-2-1,46-46 1,-76 64 30,-1-1 1,-1-2 0,0 1 0,-2-2-1,-1 0 1,-1-2 0,-1 1-1,-1-1 1,-2-1 0,0-1 0,-2 1-1,10-56 1,-14 30 64,-1-1-1,-3 0 1,-2 1-1,-3-1 1,-2 1 0,-3-1-1,-30-104 1,14 84-34,-3 0 0,-3 2 0,-4 1-1,-83-126 1,84 149-64,-2 1 0,-2 2 0,-3 2 0,-1 1 0,-73-56 0,78 72-13,0 2 1,-2 2-1,-1 1 1,0 2-1,-1 2 0,-2 2 1,1 2-1,-46-10 1,27 13-338,-1 3 0,-1 2 0,1 3 0,-1 3 0,-103 12 0,41 8-2253,-216 62 1,95-6-2895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3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4245 431 8680,'-467'-157'3157,"-251"-4"-2721,-12 64-337,530 82 9,-337 18 0,419 8-1,1 5 1,1 5-1,0 6 0,2 4 1,2 6-1,1 4 0,2 5 1,-153 89-1,219-110-33,1 3 0,1 1-1,2 3 1,1 0 0,-42 48-1,65-63-68,1 0 1,1 1-1,1 1 0,0 0 0,1 1 0,1 0 0,1 0 0,1 1 0,1 0 0,1 1 0,0 0 0,2 0 0,1 0 0,-1 23 0,5-15-6,1-1 0,1 0 1,2 0-1,1-1 0,1 1 0,1-1 0,2-1 1,0 0-1,2 0 0,1-1 0,2 0 0,0-1 0,23 27 1,0-4 26,2-2 1,2-2 0,2-1 0,2-3 0,70 48-1,-21-26 32,3-5-1,2-3 0,192 70 1,344 62 1058,481-2-172,17-131 34,-958-55-626,1-9 1,-2-7-1,216-50 1,-297 46-249,-2-5 1,-1-4 0,-1-3-1,-2-5 1,-2-3 0,-2-4-1,125-90 1,-179 112-84,0-1 1,-1-1-1,-2-1 1,-1-2-1,-1 0 1,-1-2-1,36-63 1,-50 76-25,-2 0 1,0 0-1,-1-1 1,-1 0 0,-1 0-1,-1 0 1,0-1-1,-1 0 1,-2 1-1,0-1 1,-1 0 0,0 0-1,-2 0 1,-1 1-1,0-1 1,-1 1 0,-9-24-1,2 15-8,-1 1-1,-1 1 1,-2 0 0,0 1 0,-2 0-1,-1 2 1,-27-29 0,0 6-14,-3 2 0,-71-51 0,17 26-96,-3 4 1,-2 5 0,-3 5-1,-211-75 1,54 47-2096,-279-49 0,253 72-1238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59 4708,'-25'16'2612,"25"-16"-2574,-1 0 1,1 0-1,0 0 0,0 0 1,0 1-1,0-1 0,-1 0 1,1 0-1,0 0 1,0 1-1,0-1 0,0 0 1,0 0-1,0 1 0,0-1 1,0 0-1,0 0 1,0 0-1,0 1 0,0-1 1,0 0-1,0 0 1,0 1-1,0-1 0,0 0 1,0 0-1,0 1 0,0-1 1,0 0-1,0 0 1,0 0-1,1 1 0,-1-1 1,0 0-1,0 0 1,0 0-1,0 1 0,0-1 1,1 0-1,-1 0 0,0 0 1,0 0-1,0 0 1,1 1-1,-1-1 0,0 0 1,0 0-1,1 0 1,5 2 304,1 0 1,-1-1 0,1 0 0,0 0 0,10 0 0,896 6 2684,-834-8-2885,656-23 1881,-5 0-1069,334 24-5,-499 1-704,-113-24-151,0-1 103,-362 22-156,-29 0 143,74 7-1,-107 6-44,-22-5-948,-19-3-2255,-2-3-1758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1209 226 3972,'-21'-26'1300,"-2"0"0,0 2 1,-2 0-1,-39-28 1,49 42-1058,0 2 1,0-1 0,-1 2-1,0 0 1,0 0 0,-1 2-1,1 0 1,-1 1-1,-1 1 1,-24-2 0,0 2-119,0 3 0,-1 1 0,1 2 0,1 2 0,-1 2 0,1 1 0,0 3 0,1 1 0,0 1 0,1 3 1,0 1-1,1 2 0,-37 25 0,58-31-64,1 0 0,0 1 1,1 0-1,0 1 0,2 1 1,-1 0-1,2 1 0,-14 23 1,13-13-22,0 0 0,1 0 0,2 1-1,1 0 1,-6 34 0,1 27-4,5 0 0,4 171 0,6-175 4,-1-40-26,-1 75 40,5 0 0,22 137 0,-21-234 23,1 0 0,1-1 0,0 0 0,2-1 0,1 0 0,0 0 0,2-1 0,0 0 0,1-1-1,1 0 1,1-1 0,28 26 0,-9-14 7,1-3 1,1-1-1,1-1 0,1-2 1,69 30-1,-69-36 106,0-1 0,1-1-1,1-3 1,0-1 0,0-2 0,1-1 0,0-3-1,51 1 1,-75-6-45,0 0-1,0-1 1,0-1-1,0-1 1,0 0-1,0-1 0,-1-1 1,0 0-1,0-1 1,0-1-1,-1-1 1,0 0-1,0-1 1,-1-1-1,20-16 1,-4-2-96,-2-1 1,-1-2-1,-1 0 1,-1-2-1,-2-1 1,-2-1-1,-1 0 1,-2-2-1,-1 0 1,-2-1 0,-1 0-1,-3-1 1,-1-1-1,-1 0 1,-3 0-1,-1-1 1,-1-58-1,-16-460 353,11 515-286,0-26 414,1 26-427,-1-1 0,-3 1 0,-13-67 0,14 99-137,0 1-1,-1-1 0,0 1 1,0 0-1,-2 0 0,1 1 0,-1 0 1,-1 0-1,0 0 0,0 0 1,-1 1-1,0 1 0,0-1 0,-1 1 1,-1 1-1,1 0 0,-1 0 1,-11-5-1,-35-17-2678,-2 5-3393,20 10-914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4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346 105 4869,'0'0'9230,"9"-3"-9033,34-8-44,0 1-1,1 3 0,0 1 1,57 1-1,-21 0-124,379-53 138,-539 64 410,14-4-351,-656 57 1109,680-56-1306,33-4 12,27-1-44,322-16 43,-35 3 18,-495 19 111,76-4-144,8 2 25,-7-1 100,-155 20 0,196-5-1027,31 4-2568,33-12-8,7-3-672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14798,'0'0'4975,"0"10"-3565,1 137 1984,-4-92-2853,4 0 0,9 80 1,13-64-928,-10-38-2933,-15-42-2591,-9-9 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8872,'0'0'12813,"59"-19"-12653,-21 19-128,7 0-224,4 0-1282,6 1-1152,-2 0-2723,1 1-3396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21:3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9353,'0'0'11435,"48"17"-22101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46 11531,'0'0'3785,"-12"0"-406,-5 0-2264,-1-1-340,-1 0 1,0 2-1,-26 4 1,41-5-715,1 0-1,0 1 1,-1 0-1,1-1 1,0 1 0,-1 1-1,1-1 1,0 0 0,0 1-1,0-1 1,0 1 0,0 0-1,1 0 1,-1 0 0,0 1-1,1-1 1,-1 1 0,1-1-1,0 1 1,0 0-1,0-1 1,0 1 0,1 0-1,-1 0 1,1 1 0,0-1-1,-2 4 1,3-6-49,0 1 0,0-1 0,0 0 1,0 0-1,0 1 0,0-1 0,1 0 0,-1 1 0,0-1 1,1 0-1,-1 0 0,1 0 0,-1 1 0,1-1 0,-1 0 1,1 0-1,0 0 0,0 0 0,0 0 0,-1 0 0,1 0 1,0 0-1,0 0 0,0-1 0,0 1 0,0 0 0,1-1 1,-1 1-1,0 0 0,0-1 0,0 1 0,0-1 0,1 0 1,-1 1-1,0-1 0,3 0 0,55 3 294,-46-3-245,-6-1-34,1 1 1,-1-1-1,0 0 1,0-1 0,0 0-1,0 0 1,0 0-1,0-1 1,0 0-1,-1 0 1,0-1 0,12-7-1,-14 7-61,0 1-1,-1 0 1,1-1-1,0 0 1,-1 0-1,0 0 1,0 0-1,0 0 1,-1-1-1,1 1 1,-1-1 0,0 1-1,0-1 1,-1 0-1,1 0 1,-1 0-1,0 0 1,-1 0-1,1-6 1,-1 10-114,0 1 0,0-1 0,0 1 0,0-1 1,0 0-1,0 1 0,0-1 0,0 1 0,0-1 0,0 0 0,0 1 1,0-1-1,-1 1 0,1-1 0,0 1 0,0-1 0,-1 1 1,1-1-1,0 1 0,-1-1 0,1 1 0,-1-1 0,1 1 1,0-1-1,-1 1 0,1 0 0,-1-1 0,1 1 0,-1 0 1,1-1-1,-1 1 0,0 0 0,1 0 0,-1-1 0,1 1 0,-1 0 1,1 0-1,-1 0 0,0 0 0,1 0 0,-1 0 0,0 0 1,1 0-1,-1 0 0,1 0 0,-1 0 0,0 0 0,0 1 1,1 6-6195,6-2 2551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 9929,'0'0'3348,"1"-9"-359,2-28-1345,-3 37-1619,0 0 1,0 0-1,-1 1 0,1-1 0,0 0 0,0 0 1,-1 0-1,1 1 0,0-1 0,0 0 0,-1 0 0,1 0 1,0 0-1,0 0 0,-1 0 0,1 0 0,0 1 0,0-1 1,-1 0-1,1 0 0,0 0 0,-1 0 0,1 0 1,0 0-1,0 0 0,-1 0 0,1-1 0,0 1 0,-1 0 1,1 0-1,0 0 0,0 0 0,-1 0 0,1 0 0,0-1 1,0 1-1,-1 0 0,1 0 0,0 0 0,0 0 1,0-1-1,-1 1 0,1 0 0,0 0 0,0-1 0,0 1 1,0 0-1,0 0 0,0-1 0,-1 1 0,1 0 0,0 0 1,0-1-1,0 1 0,0 0 0,0-1 0,0 1 1,0 0-1,0 0 0,0-1 0,0 1 0,0 0 0,0-1 1,0 1-1,1-1 0,-14 17 582,3 4-210,0 1-1,2 1 1,0-1-1,1 2 1,2-1-1,0 0 1,1 1-1,1 0 1,2 0-1,0 26 1,2-43-374,0 0 0,0 0 0,0-1 0,1 1 0,0 0 0,0-1 0,0 1 0,1-1 0,5 9 0,-7-12-42,1 0 0,-1 0-1,0 0 1,1 0 0,-1 0 0,1-1 0,0 1 0,-1-1 0,1 1 0,0-1 0,0 0 0,0 1 0,0-1-1,0 0 1,0-1 0,0 1 0,1 0 0,-1 0 0,0-1 0,0 1 0,1-1 0,-1 0 0,0 0 0,1 0 0,-1 0-1,0 0 1,5-1 0,-6 0-1,1 0-1,0 0 1,-1-1-1,0 1 0,1 0 1,-1-1-1,0 1 1,0-1-1,1 1 0,-1-1 1,0 1-1,-1-1 1,1 0-1,0 1 1,0-1-1,-1 0 0,1 0 1,-1 0-1,0 0 1,1 1-1,-1-1 1,0 0-1,0 0 0,0 0 1,0 0-1,-1-2 1,1-3 16,0 1 1,-1 0 0,0 0 0,0 0-1,-1 0 1,1 0 0,-4-7-1,0 4 76,-1 1-1,0 0 0,0 0 0,-1 0 0,0 1 0,-12-11 1,15 15-52,0 0 1,0-1-1,0 2 1,-1-1-1,1 0 1,-1 1 0,1 0-1,-1 0 1,0 0-1,0 1 1,1 0 0,-1 0-1,0 0 1,0 0-1,-6 1 1,11 0-23,0 0 0,0 0 1,-1 0-1,1 0 0,0 1 1,0-1-1,0 0 0,0 0 0,-1 0 1,1 1-1,0-1 0,0 0 1,0 0-1,0 1 0,0-1 0,0 0 1,0 0-1,0 0 0,0 1 1,0-1-1,0 0 0,0 0 0,0 1 1,0-1-1,0 0 0,0 0 1,0 1-1,0-1 0,0 0 0,0 0 1,0 0-1,0 1 0,0-1 1,1 0-1,-1 0 0,0 0 0,0 1 1,0-1-1,0 0 0,1 0 1,-1 0-1,0 0 0,0 1 0,0-1 1,0 0-1,1 0 0,-1 0 1,0 0-1,0 0 0,1 0 0,-1 0 1,0 0-1,0 1 0,0-1 1,1 0-1,12 10-377,0-6-968,0 0 1,0-1 0,20 3 0,80-1-11520,-108-5 12288,43 0-1301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109 263 12300,'0'0'7778,"-9"4"-5814,7-4-1812,-62 35 2495,62-34-2588,0 0 0,0 0 0,0 1 0,0-1 0,0 1 0,0-1 0,0 1 0,0 0 0,1 0 0,-1-1 0,1 1 1,-1 0-1,1 0 0,0 1 0,-1-1 0,1 0 0,0 0 0,1 1 0,-1-1 0,0 0 0,1 1 0,-1-1 0,1 1 0,0-1 0,-1 1 0,1-1 0,1 1 0,0 4 0,-1-6-61,1 0 0,0 0 0,0-1 0,0 1-1,0 0 1,0-1 0,0 1 0,1 0 0,-1-1 0,0 1 0,0-1-1,0 0 1,1 1 0,-1-1 0,0 0 0,0 0 0,0 0 0,1 0-1,-1 0 1,0 0 0,0 0 0,1 0 0,-1 0 0,0-1 0,0 1-1,1-1 1,0 0 0,34-13-210,-5-17-535,-26 26 607,-1 0-1,1 0 1,0 0 0,0 1 0,0-1 0,1 1 0,9-5-1,-13 49 131,-3-36 111,1 1-1,0 0 1,1 0 0,-1-1-1,1 1 1,0 0 0,0-1 0,0 1-1,0-1 1,1 1 0,0-1 0,0 0-1,0 1 1,5 5 0,-4-8-38,0 1 0,0-1 0,0 0 0,0 0 0,0 0 0,1-1 0,-1 1 0,0-1 0,1 0 0,0 0 0,-1 0 0,1 0 0,0-1 0,-1 1 0,1-1-1,0 0 1,0 0 0,-1 0 0,6-2 0,1 1 20,0-2-1,-1 1 0,1-2 0,-1 1 0,1-1 0,-1 0 0,0-1 1,-1 0-1,1-1 0,-1 0 0,0 0 0,-1-1 0,1 1 0,-1-2 1,6-7-1,2-3-83,-1 0 1,-1 0 0,-1-1 0,0-1 0,14-33 0,1-34 45,-25 79-116,-1 1 0,0-1 1,0 0-1,0 1 0,-1-1 0,0 0 1,-1 0-1,0 1 0,-2-11 1,3 18 64,0-1 1,0 0 0,-1 1 0,1-1 0,0 0 0,-1 1 0,1-1-1,-1 0 1,1 1 0,0-1 0,-1 1 0,1-1 0,-1 1-1,1-1 1,-1 1 0,0-1 0,1 1 0,-1 0 0,1-1-1,-1 1 1,0 0 0,1 0 0,-1-1 0,0 1 0,0 0-1,1 0 1,-1 0 0,0 0 0,1 0 0,-1 0 0,0 0-1,0 0 1,1 0 0,-1 0 0,0 0 0,1 0 0,-1 0-1,0 1 1,1-1 0,-1 0 0,0 1 0,1-1 0,-1 0-1,1 1 1,-1-1 0,0 1 0,-26 22 98,12-4 76,1 0-1,1 1 1,0 0 0,-9 23-1,17-33-99,1 0-1,0 0 1,1 0-1,0 1 1,1 0-1,0-1 1,1 1 0,0 0-1,0 0 1,1 0-1,2 13 1,0-19-111,-1 0 1,2 0-1,-1 1 1,0-1 0,1-1-1,0 1 1,0 0-1,1-1 1,-1 0-1,1 1 1,0-1 0,0-1-1,0 1 1,1-1-1,-1 1 1,1-1-1,0 0 1,10 4 0,44 16-3538,-5-13-5780,-19-9-4622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176 231 1281,'0'0'10517,"1"-9"-6076,4-32-1547,-5 40-2809,0 1 0,0-1 1,0 0-1,0 0 1,0 0-1,0 0 0,0 0 1,0 0-1,0 0 0,0 0 1,-1 0-1,1 0 0,0 0 1,-1 0-1,1 0 0,-1 0 1,1 0-1,-1 1 0,1-1 1,-1 0-1,1 0 0,-1 1 1,0-1-1,1 0 0,-1 1 1,0-1-1,0 0 1,0 1-1,1-1 0,-1 1 1,0-1-1,0 1 0,0 0 1,0-1-1,0 1 0,0 0 1,0 0-1,0 0 0,0 0 1,0 0-1,0 0 0,-1 0 1,-3 0-58,1 0 1,-1 1 0,0 0-1,1 0 1,-1 0-1,-8 3 1,6 0-41,0 0 0,0 1 1,0-1-1,1 2 0,0-1 0,0 0 0,0 1 0,1 0 1,0 1-1,0-1 0,-7 14 0,6-11 17,1 0-1,1 0 1,0 0-1,0 1 1,1 0-1,0 0 1,1 0-1,-3 20 1,5-29 1,0 1 1,0 0-1,-1 0 1,2-1-1,-1 1 1,0 0-1,0 0 1,0-1 0,1 1-1,-1 0 1,1-1-1,-1 1 1,1-1-1,0 1 1,0 0-1,0-1 1,0 1-1,0-1 1,0 0 0,0 1-1,0-1 1,0 0-1,0 0 1,1 0-1,-1 0 1,3 2-1,-1-2 63,0 0-1,0-1 0,1 1 1,-1-1-1,0 1 0,0-1 1,1 0-1,-1 0 0,0 0 1,1-1-1,-1 1 0,6-3 1,6-1 274,-1-2 0,0 1 0,0-2 0,0 0 0,12-9 0,-5 1 64,-1-2 0,0 0 0,-1-1 0,-2-1 0,1-1 0,-2 0 0,-1-2 0,-1 1 0,0-2 0,-2 0 0,15-37 0,-25 54-392,0 1-1,0-1 0,0 1 1,-1-1-1,0 0 1,0 0-1,-1 1 1,0-1-1,0-11 0,-13 28-483,4 8 482,0 0 0,0 1 1,2 0-1,1 1 0,0-1 1,2 1-1,0 0 0,2 1 1,0-1-1,1 0 0,2 23 1,-1-41-2,1-1 0,0 1 1,-1 0-1,1-1 0,0 1 1,0-1-1,1 1 0,-1-1 0,0 1 1,1-1-1,-1 0 0,1 0 1,0 0-1,0 0 0,0 0 1,0 0-1,0 0 0,0-1 1,0 1-1,1-1 0,-1 1 0,1-1 1,-1 0-1,1 0 0,-1 0 1,1 0-1,0-1 0,-1 1 1,1-1-1,0 1 0,-1-1 0,1 0 1,0 0-1,0 0 0,-1-1 1,4 0-1,1 1-37,1-1-1,0 0 1,-1-1-1,1 0 1,-1 0-1,1-1 1,-1 0-1,0 0 1,0 0-1,-1-1 1,12-8-1,-12 6-343,0 0 0,0 0-1,0 0 1,-1-1 0,0 0-1,0 0 1,0-1 0,-1 0-1,0 1 1,5-16 0,-25 39-1158,6 3 1501,-19 42 144,27-57-102,1 0-1,-1 0 0,1 0 1,0 0-1,0 1 1,1-1-1,-1 0 1,1 1-1,0-1 1,0 1-1,1 7 1,0-11-91,-1-1 1,1 1 0,-1-1-1,1 0 1,-1 1 0,1-1-1,0 0 1,-1 1 0,1-1-1,-1 0 1,1 0 0,0 0 0,-1 1-1,1-1 1,0 0 0,-1 0-1,1 0 1,0 0 0,-1 0-1,1 0 1,0 0 0,-1 0-1,1-1 1,0 1 0,-1 0 0,1 0-1,-1 0 1,1-1 0,0 1-1,20-9-3936,5-7-4248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37 9097,'0'0'12075,"-7"9"-11370,-3 6-192,1 0 0,0 2 1,2-1-1,-1 1 0,2 0 1,0 0-1,2 0 0,-1 1 1,-1 20-1,1-1-109,2 0-1,1 0 1,6 67-1,-1-83-529,1-1 0,1 1 0,1-1 0,0 0 0,2-1 0,0 0 0,16 28-1,-51-121-844,22 64 974,-11-22-665,1-1 1,1-1-1,2 0 1,-14-69-1,26 102 671,-1-1 0,1 1 0,0 0 0,1 0 0,-1-1 0,0 1-1,0 0 1,0 0 0,1-1 0,-1 1 0,1 0 0,-1 0 0,1 0-1,-1 0 1,1 0 0,0 0 0,0 0 0,-1 0 0,1 0 0,0 0-1,0 0 1,0 0 0,0 0 0,0 1 0,0-1 0,0 0 0,0 1 0,0-1-1,3 0 1,42-11-57,-22 7-57,-3-2-587,0 0 1,0-2 0,-1 0 0,0-1 0,-1-1 0,0-1-1,19-16 1,-29 20 557,-1 0 0,1 0-1,-2-1 1,1 0 0,-1-1-1,8-14 1,-10 16 594,-2 0-1,1-1 1,-1 1-1,-1 0 1,0-1 0,0 0-1,0 1 1,-1-1-1,0-13 1,-2 37-139,-2 0 1,0 0 0,0 0-1,-9 20 1,0 6-35,-7 27 1260,3 1-1,3 0 1,-8 140 0,22-200-1509,-1 0 0,1 1 1,1-1-1,-1 0 0,6 17 0,-6-24-68,0 1-1,0-1 1,0 1-1,0 0 1,0-1 0,1 0-1,-1 1 1,1-1-1,0 0 1,0 0-1,-1 0 1,1 0-1,0 0 1,1 0-1,-1 0 1,0-1-1,0 1 1,1-1 0,-1 0-1,1 0 1,-1 0-1,1 0 1,4 1-1,-6-2-4,0 0 0,0 0 1,1 0-1,-1 0 0,0 0 0,0-1 0,0 1 0,0-1 0,0 1 0,0 0 0,0-1 1,0 0-1,0 1 0,0-1 0,-1 1 0,1-1 0,0 0 0,0 0 0,-1 0 0,1 1 1,0-1-1,-1 0 0,1 0 0,0 0 0,-1 0 0,1 0 0,-1 0 0,0 0 1,1 0-1,-1 0 0,0 0 0,0 0 0,0 0 0,1-2 0,2-45-837,-3 39 712,0-27-197,-2 0-1,-2-1 0,-1 1 1,-2 0-1,-20-64 0,27 99 395,0 1 0,0 0 0,1-1-1,-1 1 1,0 0 0,1-1 0,-1 1-1,0 0 1,1 0 0,-1 0 0,0-1-1,1 1 1,-1 0 0,1 0 0,-1 0-1,0 0 1,1 0 0,-1 0 0,1-1-1,-1 1 1,1 0 0,-1 0 0,0 0-1,1 1 1,-1-1 0,1 0 0,-1 0-1,1 0 1,-1 0 0,0 0 0,1 0-1,-1 1 1,0-1 0,1 0 0,0 1-1,22 5-217,-21-6 294,10 3-115,0-1 1,1 0-1,-1-1 1,1 0 0,-1-1-1,1-1 1,-1 0-1,1 0 1,17-5-1,-26 5 66,1 0 0,-1 0 1,0 0-1,0-1 0,0 0 0,0 1 0,0-1 1,0-1-1,0 1 0,-1 0 0,1-1 0,-1 0 1,1 0-1,-1 0 0,0 0 0,0 0 0,-1-1 1,1 1-1,-1-1 0,0 0 0,0 0 0,0 0 1,0 0-1,0 0 0,-1 0 0,0 0 0,0-1 1,0 1-1,0-8 0,-1 11-63,0 1-1,0 0 1,0 0 0,0-1-1,0 1 1,0 0 0,0-1-1,0 1 1,0 0 0,0-1-1,0 1 1,0 0-1,-1 0 1,1-1 0,0 1-1,0 0 1,0 0 0,0-1-1,-1 1 1,1 0 0,0 0-1,0 0 1,0-1 0,-1 1-1,1 0 1,0 0 0,0 0-1,-1 0 1,1-1-1,0 1 1,0 0 0,-1 0-1,1 0 1,0 0 0,-1 0-1,1 0 1,0 0 0,-1 0-1,-15 4-90,-12 14-101,20-10 178,-2 2 128,-1 0 1,2 0-1,0 1 1,0 0 0,1 1-1,0-1 1,1 2-1,0-1 1,-6 19-1,13-30-110,0-1 0,0 1 0,0 0-1,0-1 1,0 0 0,0 1 0,0-1 0,1 1-1,-1-1 1,0 1 0,0-1 0,1 1-1,-1-1 1,0 1 0,1-1 0,-1 0 0,0 1-1,1-1 1,-1 0 0,0 1 0,1-1 0,-1 0-1,1 1 1,-1-1 0,1 0 0,-1 0-1,1 0 1,-1 1 0,1-1 0,-1 0 0,1 0-1,-1 0 1,1 0 0,-1 0 0,1 0 0,-1 0-1,1 0 1,0 0 0,28 0 140,-21 0-92,297-10-2114,-289 16 3578,-10-5 974,-5-20-1945,-1-101-1352,0 119 555,33 35-337,-27-30 515,1 1 1,-1-1-1,1 0 0,0-1 0,0 1 0,0-1 0,0-1 0,0 1 0,1-1 0,-1-1 0,1 1 0,0-1 0,-1-1 0,1 1 0,0-1 0,-1-1 0,11-1 0,-15 0 73,-1 0 0,1 1 1,-1-1-1,0-1 0,0 1 0,0 0 0,0 0 0,0-1 1,-1 1-1,2-4 0,1-3-147,-13 22-98,5-7 345,0 0 0,1 0 0,-1 0 0,1 0-1,1 0 1,-1 1 0,1-1 0,0 1 0,1 0-1,0-1 1,0 1 0,0 13 0,1-19-85,1 1 1,0-1 0,0 0-1,-1 1 1,1-1 0,0 0-1,0 0 1,0 0 0,0 0-1,1 0 1,-1 0-1,0 0 1,0 0 0,1 0-1,-1-1 1,0 1 0,1 0-1,-1-1 1,0 1 0,1-1-1,-1 0 1,1 1 0,-1-1-1,1 0 1,-1 0 0,1 0-1,-1 0 1,4 0-1,45-5 311,-36 0-566,-1-1 1,1 0-1,-1-1 0,24-16 0,17-9-536,-54 32 762,0 0 0,0-1 1,0 1-1,1 0 0,-1 0 1,0 0-1,0 0 0,1 0 0,-1 0 1,0 0-1,0-1 0,1 1 0,-1 0 1,0 0-1,0 0 0,0 0 1,1 0-1,-1 0 0,0 0 0,0 0 1,1 0-1,-1 0 0,0 1 0,0-1 1,1 0-1,-1 0 0,0 0 0,0 0 1,1 0-1,-1 0 0,0 0 1,0 1-1,0-1 0,0 0 0,1 0 1,-1 0-1,0 0 0,0 1 0,0-1 1,0 0-1,1 0 0,-1 0 1,0 1-1,0-1 0,0 0 0,0 0 1,0 1-1,0-1 0,0 0 0,0 0 1,0 1-1,0-1 0,0 1 0,-3 21 216,-12 22 770,14-42-957,0 0 0,0 0 1,0 0-1,0 0 0,0 0 0,1 0 0,-1 0 0,1 0 0,-1 0 0,1 1 0,0-1 0,0 0 0,0 0 0,0 0 1,0 0-1,0 1 0,1 2 0,12 3-3313,12-9-4651,-2-6-7837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11307,'1'-1'427,"0"0"0,-1-1 0,1 1 0,0 0 0,0 0 0,0 0 0,0 0 0,-1 1 0,1-1 0,1 0 0,-1 0 0,0 0 0,0 1 0,0-1 0,0 1 0,0-1 0,2 0 0,-2 1-307,0 0 0,-1 1 0,1-1 0,-1 0 0,1 0 0,-1 1 0,1-1 0,-1 0 0,1 1 1,-1-1-1,1 0 0,-1 1 0,1-1 0,-1 1 0,0-1 0,1 1 0,-1-1 0,0 1 0,1-1 0,-1 1 0,0-1 0,0 1 0,1-1 0,-1 1 0,0-1 1,0 2-1,7 54 825,-5-38 53,4 53 17,-3-22-553,3-1-1,1 1 0,25 84 1,-31-132-430,-1 0 0,0 0 0,0 0 0,1 0-1,-1 0 1,0 0 0,1 0 0,-1 0 0,1 0 0,-1 0 0,1 0 0,0-1 0,-1 1 0,1 0-1,0 0 1,0 0 0,0-1 0,-1 1 0,3 0 0,4-14 1109,-3-34-374,-9-40-652,4 81-133,0 0 0,0 1 0,-1-1 1,0 1-1,0-1 0,0 1 1,0 0-1,-1-1 0,0 2 1,0-1-1,-1 0 0,1 0 1,-5-4-1,7 9 9,1 0 0,0 0 0,0-1 1,0 1-1,0 0 0,0 0 0,0 0 0,0 0 0,-1-1 1,1 1-1,0 0 0,0 0 0,0 0 0,0 0 0,-1 0 0,1 0 1,0 0-1,0-1 0,0 1 0,-1 0 0,1 0 0,0 0 1,0 0-1,0 0 0,-1 0 0,1 0 0,0 0 0,0 0 1,0 0-1,-1 0 0,1 0 0,0 0 0,0 0 0,0 0 1,-1 0-1,1 1 0,0-1 0,0 0 0,0 0 0,0 0 1,-1 0-1,1 0 0,0 0 0,0 0 0,0 1 0,0-1 1,-1 0-1,1 0 0,-1 15-183,10 17 102,-6-27 116,1-1 1,0 1 0,0-1 0,1 1-1,-1-1 1,1-1 0,0 1 0,0-1-1,0 1 1,0-2 0,1 1 0,-1 0-1,1-1 1,0 0 0,0 0 0,0-1-1,0 0 1,0 0 0,0 0 0,0-1-1,0 0 1,0 0 0,0 0 0,0-1-1,12-2 1,-11 1 19,-1 1 0,1-1 0,-1 0 0,1-1-1,-1 0 1,0 0 0,0 0 0,0 0 0,-1-1 0,1 0 0,-1-1 0,0 1 0,0-1-1,0 0 1,-1 0 0,1 0 0,-1-1 0,0 1 0,-1-1 0,0 0 0,0 0 0,5-13 0,-7 19-381,-1 11 150,-3 34 128,0 26 233,3-67-153,0-1 0,0 0 0,0 0 0,1 1 0,-1-1 1,1 0-1,0 0 0,0 0 0,0 0 0,0 0 0,1 0 0,-1 0 0,1 0 0,0 0 0,2 3 0,-2-5-71,-1 0-1,1 0 1,0 1 0,-1-1-1,1-1 1,0 1-1,0 0 1,-1 0-1,1-1 1,0 1-1,0-1 1,0 1 0,0-1-1,0 0 1,0 0-1,0 0 1,0 0-1,0 0 1,0 0 0,-1-1-1,1 1 1,0-1-1,0 1 1,0-1-1,0 0 1,0 0-1,-1 1 1,3-3-1,-1 2-478,0-1-1,0 0 0,-1 0 1,1-1-1,-1 1 0,1-1 0,-1 1 1,0-1-1,0 0 0,0 0 0,0 0 1,0 0-1,1-3 0,10-25-6946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14542,'0'0'5221,"-6"61"-4709,23-41-352,10-2-128,-2 3-1473,13-2-1570,1 0-2242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181 361 3427,'0'0'14713,"-9"-4"-12113,1 1-2245,1 0 1,-1 1 0,0 0 0,0 0-1,0 1 1,1 0 0,-1 0 0,-16 1-1,20 1-196,0-1 0,0 1 0,0 0 0,0 0 0,0 0 0,0 0 0,1 1-1,-1 0 1,0 0 0,1 0 0,0 0 0,-1 0 0,1 0 0,0 1-1,0 0 1,0 0 0,0 0 0,1 0 0,-1 0 0,1 0 0,0 1 0,0-1-1,-2 6 1,3-8-130,0 1-1,0-1 0,1 1 1,-1-1-1,0 1 1,1-1-1,-1 1 0,1 0 1,0-1-1,0 1 1,-1 0-1,1-1 0,0 1 1,0 0-1,1-1 1,-1 1-1,0 0 0,0-1 1,1 1-1,-1-1 0,1 1 1,0 0-1,-1-1 1,1 1-1,1 1 0,0-2-12,0 1-1,0-1 0,0 1 1,0-1-1,0 0 1,1 0-1,-1 0 0,0 0 1,0 0-1,1 0 0,-1-1 1,1 1-1,-1-1 0,1 0 1,2 0-1,4 1-3,0-1 1,1-1-1,-1 0 0,0 0 0,0-1 1,0 0-1,0-1 0,10-3 1,31-28-349,2-1-1031,-51 35 1315,-1 0 0,1 0 1,-1 1-1,1-1 1,-1 0-1,0 0 0,1 1 1,-1-1-1,0 0 1,1 1-1,-1-1 0,0 0 1,1 1-1,-1-1 1,0 0-1,0 1 1,1-1-1,-1 1 0,0-1 1,0 1-1,0-1 1,1 0-1,-1 1 0,0-1 1,0 1-1,0-1 1,0 1-1,0-1 0,0 1 1,0-1-1,0 1 1,0-1-1,-1 1 0,4 30 157,-2-16-180,-1-12 113,1 1 0,-1 0 1,1-1-1,0 1 0,1-1 0,-1 1 0,0-1 0,1 0 0,0 0 0,0 0 0,0 1 0,0-2 0,0 1 0,1 0 0,-1 0 0,1-1 0,0 1 0,0-1 0,0 0 0,0 0 0,0 0 0,0 0 0,0-1 0,1 1 0,-1-1 0,1 0 0,-1 0 1,1 0-1,-1 0 0,6-1 0,-2 1 64,0-1 1,0 0 0,0 0 0,0-1 0,0 0-1,0-1 1,0 1 0,0-1 0,-1-1 0,1 1-1,0-1 1,-1 0 0,0 0 0,0-1 0,7-5-1,6-8-8,-1 0 0,-1-2 0,0 0 0,-1-1 0,-1 0 0,-1-2 0,-1 1 1,-1-2-1,-1 0 0,-1 0 0,-1-1 0,-1 0 0,-1 0 0,-1-1 0,-1 0 0,-2 0 0,2-41 0,-5 65-106,0-1 0,1 0 0,-1 0 1,0 1-1,-1-1 0,1 0 0,0 0 0,0 1 1,-1-1-1,1 0 0,-1 1 0,1-1 0,-1 0 1,0 1-1,0-1 0,0 1 0,0-1 0,0 1 1,-1-2-1,1 2 0,0 1 1,0 0 0,0 0-1,0-1 1,0 1-1,0 0 1,0 0-1,0 0 1,0 0-1,0 0 1,0 0-1,0 0 1,0 1-1,0-1 1,0 0 0,0 0-1,0 1 1,0-1-1,0 1 1,0-1-1,1 1 1,-1-1-1,-1 2 1,-8 5-53,0 1 0,1 0 0,-15 19 0,22-25 73,-20 24 11,1 0 1,1 1 0,-21 39 0,35-55 30,0 1 1,1 0-1,0 0 0,1 1 1,0 0-1,1-1 0,0 1 1,1 0-1,1 0 0,0 1 1,1 19-1,1-28-30,0 0 0,1 0 0,-1 0 0,1 0 0,0 0 0,0-1 1,1 1-1,0-1 0,-1 1 0,1-1 0,1 0 0,-1 0 0,0 0 0,1-1 0,0 1 0,0-1 0,0 0 1,0 0-1,1 0 0,-1-1 0,1 1 0,8 2 0,-4-1-550,1-1-1,0 0 1,0 0-1,16 1 1,-16-2-1515,-1-2 1,1 0-1,0 0 1,14-2-1,-5-4-10554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18930,'0'0'5733,"-11"54"-7719,25-45-1633,-1-4-5221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14638,'0'0'4388,"58"0"-2530,-17 0-737,8 0-320,5 1-449,3 5-224,8 2-96,-2 0-288,-5 0-577,-11 0-320,-10-2-1089,-17-6-1794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12716,'0'0'3587,"-18"64"-2914,23-29 0,13 10-225,11 8-96,5 7 65,9 8-97,4 2-160,0-1-96,3-2-32,-1-5-704,-11-8-834,-6-10-1216,-14-11-385,-9-10-320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15246,'0'0'6823,"87"0"-5894,-31 3-545,10 1-352,5 0-480,4-3-1987,-6-1-2433,-3 0-641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12268,'0'0'3357,"14"3"-1840,-11-2-1440,39 10 1076,44 18 1,-75-26-1082,-1 1 0,0 0 1,0 1-1,-1 0 0,0 1 0,0 0 1,0 0-1,0 1 0,-1 0 0,0 1 0,11 13 1,-18-18-58,1 1 1,0 0-1,-1-1 1,0 1 0,0 0-1,0 0 1,0 0-1,-1-1 1,1 1 0,-1 0-1,0 0 1,0 0-1,-1 0 1,1 0 0,-1 0-1,0 0 1,0 0-1,0-1 1,0 1 0,-1 0-1,1-1 1,-1 1 0,0-1-1,0 0 1,0 1-1,-5 4 1,-5 7 135,-1-1-1,-1-1 1,0 0-1,-16 11 1,-156 107 286,72-54-4088,88-61-961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6 11435,'0'0'14381,"-9"-2"-13179,2 0-1159,0 2 0,1-1 0,-1 1 1,0 0-1,0 0 0,0 1 1,0 0-1,0 0 0,1 0 1,-1 1-1,0 0 0,1 1 0,0-1 1,-1 1-1,1 1 0,0-1 1,-7 6-1,-7 6-52,0 0 1,1 2-1,0 0 0,-25 31 1,38-41 1,0 0 1,1 0 0,0 1 0,0-1-1,1 1 1,0 0 0,0 0 0,1 1-1,0-1 1,0 1 0,1 0 0,0-1-1,1 1 1,0 0 0,0 0 0,1 12-1,1-19-7,-1 0 0,1 0 0,-1 0 0,1 0-1,0 0 1,0 0 0,0-1 0,0 1-1,1 0 1,-1-1 0,0 1 0,1 0-1,-1-1 1,1 0 0,-1 1 0,1-1 0,0 0-1,-1 0 1,1 0 0,0 0 0,0 0-1,0 0 1,0 0 0,0-1 0,0 1-1,0-1 1,3 1 0,6 1-425,1-1 1,0 0-1,19-1 1,-22-1 17,13 0-1017,-1-2 0,0 0-1,0-1 1,-1-2 0,1 0 0,20-9-1,13-6-4022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51 10186,'0'0'2968,"-2"-8"-150,2 5-2722,-9-26 1977,9 28-2016,-1 0 0,0 0 1,1 0-1,-1 1 1,0-1-1,0 0 0,0 1 1,1-1-1,-1 0 0,0 1 1,0-1-1,0 1 0,0 0 1,0-1-1,0 1 1,0 0-1,0 0 0,0-1 1,0 1-1,0 0 0,0 0 1,0 0-1,0 0 0,0 0 1,0 0-1,0 1 1,0-1-1,0 0 0,0 0 1,0 1-1,0-1 0,0 1 1,0-1-1,0 1 0,-2 0 1,-4 5 67,-1 0 1,1 0-1,1 0 1,-1 1 0,1-1-1,0 2 1,0-1-1,1 1 1,0 0-1,0 0 1,1 0 0,0 1-1,1-1 1,0 1-1,0 0 1,1 0-1,0 0 1,0 0 0,1 0-1,0 1 1,1-1-1,1 15 1,0-22-112,0 0 1,0-1 0,0 1-1,0-1 1,0 1-1,0-1 1,1 1-1,-1-1 1,0 0 0,1 1-1,-1-1 1,1 0-1,-1 0 1,1 0-1,0 0 1,0-1 0,-1 1-1,1 0 1,0-1-1,0 1 1,0-1 0,-1 0-1,1 1 1,0-1-1,0 0 1,0 0-1,0 0 1,0 0 0,0-1-1,2 0 1,3 1 69,1-1 0,0 0 0,-1 0 0,1-1 1,-1 0-1,11-4 0,-8 0-12,1-1 0,-1 1 0,-1-2 0,1 1 0,-1-2 0,-1 1 0,1-1 0,-1 0 0,-1-1 1,0 0-1,0 0 0,-1 0 0,0-1 0,-1 0 0,6-17 0,-32 81 1727,15-41-1665,1 0-1,0 0 0,0 1 1,2 0-1,-1 0 1,2 0-1,-1 0 1,2 0-1,0 1 1,1 13-1,0-26-162,0 1 0,0 0 0,1 0 0,-1-1 0,1 1 0,-1 0 0,1-1 0,0 1 0,0-1 0,-1 1 0,1-1 0,0 1 0,1-1 0,-1 1 0,0-1 0,0 0 0,0 0 0,1 1 0,-1-1 0,1 0 0,-1 0 0,1-1 0,-1 1 0,3 1 0,1-1-675,-1 1 0,1-1 0,0-1-1,-1 1 1,1-1 0,0 1 0,0-2 0,5 1-1,27-5-7238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8360,'0'0'17745,"0"9"-16939,3 43-134,-3 0 0,-6 54 1,1-50-908,3 1 1,5 56-1,-3-110-18,1-1 0,-1 1-1,1 0 1,-1-1 0,1 1 0,0-1-1,0 1 1,0-1 0,0 0-1,0 1 1,1-1 0,-1 0 0,3 3-1,-3-4-274,1 0-1,-1 1 0,1-1 0,0 0 1,-1 0-1,1 0 0,0 0 0,0-1 1,0 1-1,0 0 0,0-1 0,-1 1 1,1-1-1,0 0 0,0 0 0,4 0 1,13 0-7154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 16720,'0'0'10159,"-10"-3"-9732,4 1-382,3 1-38,1 0 0,0 0 0,-1 0 0,0 0 0,1 1 0,-1-1 0,1 1 0,-1-1 1,0 1-1,1 0 0,-1 0 0,1 0 0,-1 1 0,0-1 0,1 1 0,-1-1 0,1 1 1,-1 0-1,1 0 0,-1 0 0,1 0 0,0 0 0,-1 1 0,1-1 0,-3 3 0,-3 6 27,-1 0 1,2 0-1,0 1 0,0 0 0,-6 13 0,11-18 1,-1-1 0,1 1 0,0-1 0,1 1 0,-1 0 0,1 0 0,0-1 0,0 1 0,1 0 0,0 0 0,0 0-1,0 0 1,2 8 0,-1-12-40,0 0 0,0 0 0,0 0 0,0-1-1,0 1 1,0 0 0,1-1 0,-1 1-1,1-1 1,-1 1 0,1-1 0,-1 0 0,1 1-1,0-1 1,0 0 0,-1 0 0,1 0-1,0-1 1,0 1 0,0 0 0,0-1 0,0 1-1,0-1 1,2 1 0,56 2-1327,-49-3 798,1 0-631,-1 0 1,1-1-1,-1-1 0,1 0 1,21-7-1,13-10-5620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13453,'0'0'6283,"-7"7"-4778,2-3-1364,1 0-1,-1 1 0,1 0 0,1 0 0,-1 0 0,0 0 0,1 0 0,0 1 1,1-1-1,-1 1 0,1 0 0,0 0 0,0 0 0,1 0 0,0 0 1,0 0-1,0 0 0,1 0 0,0 9 0,0-14-134,0 0-1,0 1 1,1-1-1,-1 0 1,0 0-1,1 0 1,-1 0-1,0 0 1,1 0-1,-1 0 1,1-1-1,0 1 1,-1 0-1,1 0 1,0 0-1,-1 0 1,1-1-1,0 1 1,0 0 0,0-1-1,0 1 1,0-1-1,0 1 1,0-1-1,0 1 1,1 0-1,1-1 10,0 1-1,0-1 1,0 1-1,0-1 1,0 0-1,0 0 1,0-1-1,0 1 1,5-1-1,-1-1 10,-1 0 0,1 0 0,0 0 0,0-1 0,-1 0 0,0 0 0,10-7 0,-8 3 37,-1 0 1,-1 0 0,1 0-1,-1-1 1,-1 0-1,1 0 1,-1 0-1,-1-1 1,1 0 0,-2 1-1,1-2 1,-1 1-1,0 0 1,2-20-1,-13 36 879,1 2-690,0 1 0,1 0 0,1 0 1,0 0-1,0 1 0,1 0 0,0 0 0,1 0 0,0 1 0,1-1 1,0 0-1,1 1 0,0 15 0,1-25-241,0-1 0,0 1 1,1 0-1,-1 0 0,0-1 0,0 1 0,1-1 1,-1 1-1,1 0 0,-1-1 0,1 1 1,0-1-1,0 1 0,0-1 0,0 1 0,0-1 1,0 0-1,0 0 0,0 1 0,0-1 0,1 0 1,-1 0-1,0 0 0,1 0 0,-1 0 1,1-1-1,-1 1 0,1 0 0,-1-1 0,1 1 1,0-1-1,-1 1 0,1-1 0,0 0 0,-1 0 1,1 1-1,0-1 0,-1-1 0,1 1 1,0 0-1,-1 0 0,1-1 0,0 1 0,1-1 1,3 0-11,0-1 1,0 0 0,-1 0-1,1 0 1,-1-1 0,1 0-1,-1 0 1,0 0 0,0-1 0,0 1-1,6-7 1,-4 2-313,-1 0 0,0 0 0,0 0 0,-1-1 0,0 0 0,0 0 0,3-12 0,-20 63-21,-1 0-1614,11-14-3462,5-14-3329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15407,'0'0'1937,"-9"12"-100,-6 9-829,1 1 0,1 0-1,1 1 1,-13 35 0,-12 80 2794,33-118-3719,1 0 0,1 0 0,1 1 0,4 40 1,-3-60-194,0 0 1,1 1-1,-1-1 1,0 0-1,1 0 1,0 0-1,-1 0 1,1 0-1,0 1 1,-1-1-1,1 0 1,0 0-1,0-1 1,0 1-1,0 0 1,0 0-1,0 0 1,0-1-1,0 1 1,0 0-1,0-1 1,1 1-1,-1-1 1,0 1 0,0-1-1,0 0 1,1 1-1,-1-1 1,2 0-1,42 1-6618,-35-2 3480,9 1-3217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97 215 13036,'0'0'3113,"-10"4"-508,5-3-2450,0 1 0,1 0 0,-1 0 1,0 0-1,1 1 0,0 0 0,-1 0 0,1 0 0,0 0 1,0 0-1,1 1 0,-1 0 0,1 0 0,0 0 1,0 0-1,0 0 0,0 1 0,1-1 0,0 1 1,0 0-1,0 0 0,0-1 0,1 1 0,0 0 1,0 1-1,0-1 0,0 10 0,1-13-127,0 0-1,0 0 0,0 1 1,0-1-1,0 0 1,0 0-1,1 0 0,-1 0 1,1 1-1,0-1 1,-1 0-1,1 0 1,0 0-1,0 0 0,0 0 1,1-1-1,-1 1 1,0 0-1,1 0 0,-1-1 1,1 1-1,0-1 1,-1 1-1,1-1 1,0 0-1,0 0 0,0 0 1,0 0-1,0 0 1,0 0-1,0 0 0,0-1 1,0 1-1,0-1 1,1 1-1,-1-1 0,0 0 1,0 0-1,0 0 1,1 0-1,-1 0 1,4-1-1,2-1 75,1 1-1,0-1 1,-1-1-1,1 0 1,-1 0-1,0-1 1,0 0-1,0 0 1,13-9-1,-9 4-368,0-1 0,0 0 1,-1-1-1,-1 0 0,1 0 0,13-21 0,-24 36-2412,-4 21 2423,4-24 257,0-1 0,0 1 0,0-1 0,0 0-1,0 1 1,0-1 0,0 1 0,0-1 0,0 0-1,0 1 1,0-1 0,1 1 0,-1-1 0,0 0 0,0 1-1,0-1 1,1 0 0,-1 1 0,0-1 0,0 0-1,1 1 1,-1-1 0,0 0 0,1 0 0,-1 1-1,0-1 1,1 0 0,-1 0 0,0 0 0,1 0 0,-1 1-1,1-1 1,-1 0 0,0 0 0,1 0 0,-1 0-1,1 0 1,-1 0 0,1 0 0,-1 0 0,0 0 0,1 0-1,-1 0 1,1 0 0,-1 0 0,0-1 0,1 1-1,-1 0 1,0 0 0,1 0 0,-1-1 0,1 1 0,-1 0-1,0 0 1,0-1 0,1 1 0,8-6 22,0 1 1,0-2-1,-1 1 1,0-1 0,0-1-1,0 1 1,-1-1-1,7-11 1,2-3-8,-1-1 1,14-28-1,-23 40 123,-1 0 0,0 0 0,-1-1 0,0 0-1,-1 0 1,0 0 0,-1 0 0,1-19 0,-28 84 127,3 4 169,6-22 154,2 1 1,1 0 0,2 1-1,2 0 1,-9 74-1,18-110-572,0 1 0,0 0 0,0 0 0,0 0 0,0-1 0,0 1 0,0 0 0,1 0 0,-1 0 0,0-1 0,1 1 0,0 0 0,-1 0 0,1-1 0,0 1 0,0-1 0,0 1 0,0-1 0,0 1 0,1-1 0,-1 1 0,0-1 0,2 1 0,-2-2-1,1 1 0,-1-1-1,0 0 1,1 0 0,-1 0 0,0 0 0,1-1-1,-1 1 1,0 0 0,1 0 0,-1-1-1,0 1 1,1-1 0,-1 1 0,0-1 0,0 0-1,0 1 1,1-1 0,-1 0 0,0 0-1,0 0 1,0 0 0,0 0 0,-1 0 0,1 0-1,0 0 1,0 0 0,0 0 0,-1-1 0,1 1-1,0-2 1,6-10 14,-1-1 1,0 0-1,-1 0 1,0 0-1,-1-1 0,-1 1 1,0-1-1,-1 0 1,-1 0-1,0 0 0,-1-1 1,-4-28-1,4 50 54,-1-4-74,1-1 1,0 1 0,0 0 0,0 0-1,0-1 1,0 1 0,0 0 0,0 0-1,0-1 1,1 1 0,-1 0 0,1-1-1,-1 1 1,1 0 0,0-1 0,0 1-1,0-1 1,-1 1 0,1-1 0,1 1-1,-1-1 1,0 0 0,0 1 0,0-1-1,1 0 1,1 1 0,6 3-36,0-1 1,0-1-1,0 1 1,1-2-1,-1 1 0,1-1 1,-1-1-1,1 0 1,0 0-1,0-1 1,0 0-1,0 0 1,-1-1-1,1-1 0,0 0 1,-1 0-1,1 0 1,-1-2-1,0 1 1,0-1-1,0 0 1,0-1-1,-1 0 0,10-7 1,-17 11 19,0 0 0,0 0-1,0 0 1,0 0 0,0 0 0,0 0 0,0 0-1,0 0 1,-1-1 0,1 1 0,0 0 0,-1 0-1,1-1 1,-1 1 0,1 0 0,-1-1 0,0 1 0,0 0-1,1-1 1,-1-1 0,-1 2 6,1 0 0,-1 0 0,1 0 0,-1 0-1,1 1 1,-1-1 0,1 0 0,-1 0 0,0 1 0,1-1 0,-1 0 0,0 1 0,0-1 0,0 1 0,1-1-1,-1 1 1,0-1 0,0 1 0,0-1 0,0 1 0,-1 0 0,-3-2 25,-1 1 1,1 0-1,0 1 1,-1 0-1,1-1 1,0 2 0,-1-1-1,1 1 1,-7 1-1,5 1-7,0 0-1,1 0 1,0 1 0,0 0 0,0 0-1,1 1 1,-1 0 0,1-1 0,0 2-1,0-1 1,1 1 0,-1-1-1,-3 9 1,6-11-10,0 0 0,1 0 0,-1 0 0,1 1 0,0-1 0,-1 1 0,2-1 0,-1 1 0,0-1 0,1 1 0,0-1 0,-1 6 0,2-7-25,-1 0-1,1 0 1,-1 1-1,1-1 1,0 0-1,0-1 1,0 1-1,0 0 1,0 0-1,0 0 1,0 0-1,1-1 1,-1 1-1,1-1 1,-1 1-1,1-1 1,0 1-1,-1-1 1,1 0-1,0 0 1,0 0 0,2 1-1,7 2-873,-1-1-1,1 0 0,0-1 1,0 0-1,0 0 1,0-1-1,0-1 1,0 0-1,16-2 1,-22 2 186,57-5-11131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14446,'0'0'11258,"-1"15"-10398,-8 86-33,-8 115 524,17-208-1263,1 38 2,-1-45-77,0-1 0,0 0 0,0 1 0,0-1 0,0 1 0,0-1 0,-1 1 0,1-1 0,1 1 0,-1-1 0,0 1 0,0-1 0,0 1 0,0-1 0,0 1 0,0-1 0,1 1 0,-1-1 0,0 0 0,0 1 0,0-1 0,1 1 0,-1-1 0,0 0 0,1 1 0,-1-1 0,0 0 0,1 1 0,-1-1 0,1 0 0,-1 1 0,0-1 0,1 0 0,-1 0 0,1 0 0,-1 1 0,1-1 0,-1 0 0,1 0 0,-1 0 0,1 0 0,-1 0 0,1 0 0,-1 0 0,1 0 0,-1 0 0,0 0 0,1 0 0,-1 0 1,1 0-1,-1-1 0,1 1 0,-1 0 0,1 0 0,-1 0 0,1-1 0,-1 1 0,0 0 0,1-1 0,-1 1 0,0 0 0,1-1 0,-1 1 0,0 0 0,1-1 0,-1 1 0,0 0 0,0-1 0,1 0 0,3-5 53,0 0-1,0 0 1,0 0-1,-1 0 1,0-1 0,-1 0-1,1 1 1,-1-1-1,-1 0 1,3-12 0,4-76-19,-8 88-21,1-21-105,0-18-99,0 33-235,2 16-395,0 5 796,-1 1 0,2-1 0,-1 0 1,1-1-1,0 1 0,0-1 1,1 1-1,0-1 0,0-1 1,9 9-1,-9-11 27,0 0 1,0-1-1,1 1 0,-1-1 1,1 0-1,0-1 0,0 1 1,0-1-1,0 0 0,0-1 1,1 1-1,-1-1 0,0-1 1,12 1-1,-11-1 21,0 0 0,0 0 0,0-1 0,0 0 0,0 0 0,0-1 0,-1 1 0,1-2 0,0 1 0,-1-1 0,0 0 0,0 0 0,0-1 0,0 1 1,0-1-1,0-1 0,-1 1 0,0-1 0,0 0 0,-1 0 0,1-1 0,-1 1 0,0-1 0,0 0 0,-1 0 0,0 0 0,0-1 0,0 1 0,-1-1 0,0 1 0,0-1 0,-1 0 0,1 0 0,-2 0 0,1-7 0,-1 14-41,1-1 0,-1 1-1,0-1 1,0 1 0,0-1 0,0 1 0,0-1-1,0 1 1,0-1 0,0 1 0,0-1-1,0 1 1,-1-1 0,1 1 0,0-1-1,0 1 1,0-1 0,0 1 0,-1-1-1,1 1 1,0 0 0,-1-1 0,1 1-1,0-1 1,0 1 0,-1 0 0,1-1-1,-1 1 1,1 0 0,0 0 0,-1-1-1,1 1 1,-1 0 0,1 0 0,-1-1-1,1 1 1,-1 0 0,1 0 0,-1 0-1,1 0 1,-1 0 0,1 0 0,-1 0-1,1 0 1,-1 0 0,1 0 0,-1 0-1,1 0 1,-1 0 0,1 0 0,0 1-1,-1-1 1,1 0 0,-1 0 0,1 0-1,-1 1 1,0-1 0,-24 21-363,16-6 373,-1-1 1,2 2 0,0-1 0,1 1-1,1 0 1,0 1 0,1-1 0,1 1-1,0 0 1,2 0 0,0 0 0,0 29-1,2-44 3,0 0 0,1 0 0,-1 1 0,1-1 0,-1 0 0,1 0 0,0 0-1,0 0 1,0 0 0,0 0 0,0-1 0,0 1 0,0 0 0,0 0 0,1-1 0,-1 1-1,1-1 1,0 1 0,-1-1 0,1 0 0,3 2 0,-1-1 7,0 0 0,1 0 0,-1-1 0,1 0 0,-1 0 0,1 0 0,-1 0 0,1-1 0,8 0 0,-2 0 8,1-1-1,-1-1 0,0 0 0,1-1 0,-1 0 1,0 0-1,17-9 0,-16 5-24,-1 0 0,0 0-1,0-1 1,-1-1 0,10-9 0,-17 15 0,0 0 1,0-1-1,0 1 1,0 0-1,-1-1 1,0 0 0,0 1-1,0-1 1,0 0-1,0 0 1,-1 0-1,0 0 1,1 0-1,-2-1 1,1 1-1,0 0 1,-1 0-1,0-1 1,0-6-1,-1 10-2,1 0-1,-1 0 1,0 0-1,1 0 1,-1 0-1,0 0 0,1 0 1,-1 0-1,0 0 1,0 1-1,0-1 1,0 0-1,0 1 0,0-1 1,0 1-1,0-1 1,0 1-1,0-1 1,0 1-1,0 0 0,0-1 1,0 1-1,-1 0 1,1 0-1,0 0 1,0 0-1,0 0 0,0 0 1,0 0-1,-1 0 1,1 0-1,0 1 1,0-1-1,0 1 0,0-1 1,0 0-1,0 1 1,0 0-1,-2 0 1,-2 1-26,-1 1 0,0-1 1,1 1-1,-1 0 1,1 0-1,-6 5 1,9-6 29,-1 0 1,1 0-1,0 1 0,0-1 1,1 0-1,-1 1 0,0-1 1,1 1-1,-1-1 1,1 1-1,0 0 0,0 0 1,0 0-1,0-1 1,1 1-1,-1 0 0,1 0 1,-1 6-1,2-7-85,-1 0 0,1 0-1,0 0 1,0-1 0,0 1-1,0 0 1,0 0 0,0-1-1,0 1 1,0-1 0,1 1 0,-1-1-1,1 0 1,-1 1 0,1-1-1,-1 0 1,1 0 0,0 0-1,-1 0 1,1 0 0,0 0 0,0-1-1,0 1 1,0 0 0,0-1-1,0 0 1,0 1 0,2-1-1,26 3-3912,8-2-2963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16464,'0'0'3010,"19"-71"-2209,30 22 288,18-14 96,19-10-224,15 0-544,3-1-353,-1 6-641,-9 7-2370,-13 3-6149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2 288,'4'6'12953,"7"-4"-9118,16-2-4496,-20-1 1911,90 2 812,260-10-1396,-348 9-644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9385,'0'0'12011,"58"5"-11050,-11-2-384,10-3-385,6 2-64,0-2-128,4 0-320,-11 0-994,-7 0-1504,-4-10-1090,-6-4-640,-10-3-4869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13997,'0'0'9092,"10"9"-8244,7 5-615,-4-5-153,-1 2-1,0-1 0,-1 1 1,19 24-1,-28-32-74,0-1-1,0 1 1,0 0 0,0 0-1,-1 0 1,0 0 0,1 1-1,-1-1 1,0 0 0,-1 0-1,1 1 1,0-1 0,-1 1-1,0-1 1,0 0 0,0 1-1,0-1 1,0 1 0,-1-1-1,0 0 1,1 1 0,-1-1-1,0 0 1,-1 0-1,1 0 1,-1 0 0,1 0-1,-1 0 1,0 0 0,-3 4-1,-24 23 13,-1-2 0,-1-1 0,-44 30 0,-16 13-1190,-16 24-4176,65-54-1217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295 352,'-3'-11'6924,"-3"-6"-6446,-1 0 0,-1 0 0,-1 1-1,0 0 1,-1 0 0,0 1 0,-26-27 0,24 28-139,-2 1 0,0 0 0,0 1 0,-1 1 0,-1 0 0,0 1 0,0 1 0,-20-8 0,25 13-204,0 0 0,0 2-1,0-1 1,0 1-1,0 1 1,-1 0 0,1 0-1,0 1 1,-1 1 0,1 0-1,0 1 1,-1 0 0,1 0-1,-20 8 1,-13 8-42,1 2 1,0 1-1,2 3 0,0 1 0,2 2 1,1 2-1,-40 39 0,27-18 424,2 1 0,3 3 0,2 2 0,-42 72 0,57-79-227,3 1-1,1 2 1,3 0-1,3 2 1,2 0 0,-12 64-1,15-40-309,5 1 1,2 1-1,8 143 1,1-188-109,2 0 1,1 0-1,2-1 1,2 0-1,1 0 1,1-1 0,2 0-1,33 60 1,-37-78 72,1 0 0,0 0 0,1 0 0,1-2 0,0 1-1,1-2 1,0 1 0,1-2 0,0 0 0,1 0 0,0-2 0,1 0 0,0 0 0,0-2 0,1 0 0,0 0 0,0-2 0,0 0 0,22 2 0,-14-4 228,1-2 1,0 0-1,-1-2 0,1-1 0,-1-1 1,1-1-1,-1-1 0,39-14 0,-30 6 357,-1-1 0,-1-2 0,0-1-1,-1-2 1,43-34 0,-17 4 237,-3-2 1,-2-3-1,-3-1 1,-2-3-1,56-90 0,-43 54-559,-5-3 0,-4-2-1,44-124 1,-73 161-338,-2 0 0,-4-2 0,-2 0 0,-3-1-1,-3 0 1,0-113 0,-9 161 93,0-1 0,-1 1-1,-1-1 1,0 1 0,-1 0 0,-1 0-1,-1 0 1,0 1 0,-10-18 0,11 26-146,0 1 1,0-1 0,0 1 0,-1 0 0,0 1 0,-1 0 0,1 0 0,-1 0 0,0 1 0,-1 0 0,1 0-1,-1 0 1,0 1 0,0 1 0,-1-1 0,1 1 0,-1 1 0,1-1 0,-17-1 0,2 2-1349,-1 0 0,1 2 0,-44 4 1,-5 11-3729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234 189 4388,'0'0'892,"9"-1"90,10-3-238,0 0 1,0-2-1,0 0 0,-1-1 0,0-1 1,18-10-1,2-4 1864,64-48 0,-100 69-2545,-1 0 0,0 0 0,1 0 0,-1 0 0,0 0 1,0 0-1,0 0 0,0 0 0,0-1 0,0 1 0,0 0 0,0-1 0,0 1 1,-1-1-1,1 1 0,-1-1 0,1 1 0,-1-1 0,1-2 0,-2 3-38,1 0-1,-1 0 1,1 1-1,-1-1 0,1 0 1,-1 0-1,0 0 0,0 0 1,1 1-1,-1-1 0,0 0 1,0 1-1,0-1 1,0 1-1,0-1 0,0 1 1,0-1-1,0 1 0,0 0 1,0-1-1,0 1 0,0 0 1,0 0-1,0 0 1,0 0-1,-1 0 0,1 0 1,0 0-1,0 0 0,-1 0 1,-24 1-92,0 1 1,-1 1-1,2 1 1,-1 1 0,0 1-1,1 2 1,0 0-1,1 2 1,0 1 0,1 0-1,0 2 1,0 1-1,-33 27 1,42-30 8,1 1-1,1 0 1,0 1-1,0 0 1,2 1-1,0 1 1,0 0-1,1 0 1,-10 23-1,15-26 67,0 1-1,0-1 1,1 1-1,1 0 1,0 0-1,1-1 1,0 1-1,1 0 1,1 0-1,0 0 1,0 0-1,1 0 1,7 22-1,-5-24-12,1 0-1,-1-1 0,2 0 0,-1 0 1,2 0-1,-1-1 0,1 1 0,1-2 1,-1 1-1,1-1 0,1 0 0,0-1 1,0 0-1,0 0 0,1-1 0,0 0 1,0-1-1,1 0 0,-1 0 1,1-2-1,21 6 0,-14-4 44,1-2-1,-1 0 1,1-1 0,0-1-1,-1-1 1,1-1 0,0 0-1,-1-1 1,1-1-1,-1-1 1,0-1 0,33-12-1,-30 7 171,0-2 0,0 0-1,-1 0 1,-1-2-1,0-1 1,-1 0 0,-1-1-1,0-1 1,-1-1-1,15-22 1,-22 29-94,-1-1 0,-1 0 0,0-1 1,-1 0-1,0 0 0,-1 0 0,-1-1 0,0 0 0,0 0 0,-2 0 0,1 0 1,-2 0-1,0 0 0,-1-1 0,0 1 0,-1 0 0,-1 0 0,-3-16 1,2 22-99,0-1 0,-1 0 1,0 1-1,0 0 1,-1 0-1,0 0 1,-1 1-1,1-1 1,-1 1-1,-1 0 0,1 1 1,-1 0-1,0 0 1,-1 0-1,1 1 1,-16-7-1,14 7-222,0 0-1,-1 1 1,0 0-1,0 1 0,0 0 1,0 1-1,0 0 1,-1 1-1,1 0 1,-1 0-1,1 1 1,-1 0-1,1 1 0,-18 4 1,22-3-562,1 0 1,0 0-1,-1 1 1,1 0-1,0 0 1,1 0-1,-1 1 1,-4 4-1,-6 6-3962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59 127 5093,'0'0'12561,"1"-10"-9828,3-6-1665,0-10 250,-2 1 2745,-2 24-3524,0 16-325,-2 15-170,-2 0 0,-1 0 0,-1 0 1,-12 36-1,7-29 152,-11 70 1,20-78 421,2-29-593,0 0 1,0 0-1,0 0 1,0 0 0,1 0-1,-1 0 1,0 0 0,0 0-1,0 0 1,0-1 0,0 1-1,0 0 1,0 0 0,0 0-1,0 0 1,0 0-1,0 0 1,0 0 0,1 0-1,-1 0 1,0 0 0,0 0-1,0 0 1,0 0 0,0 0-1,0 0 1,0 0-1,0 0 1,0 0 0,1 0-1,-1 0 1,0 0 0,0 0-1,0 0 1,0 0 0,0 0-1,0 0 1,0 0 0,0 0-1,14-47 1759,-6 16-1950,5-19 112,-3-1 0,-2 0-1,-2 0 1,-2-84-1,-4 139 35,1 0 0,-1 0 0,1 0 1,0 0-1,0 0 0,0 0 0,1-1 0,-1 1 0,1 0 0,0-1 0,0 1 0,0-1 0,1 0 0,-1 0 0,1 0 1,-1 0-1,1 0 0,0 0 0,0-1 0,1 1 0,-1-1 0,0 0 0,1 0 0,-1 0 0,1 0 0,0-1 1,0 0-1,7 2 0,-4-1 43,-1 0 0,1-1 1,0 0-1,0 0 0,-1-1 0,1 0 1,0 0-1,0 0 0,0-1 1,-1 0-1,1-1 0,0 1 1,-1-1-1,1 0 0,-1-1 0,7-3 1,-5 0-8,-1 1 1,0-1-1,0 0 1,0-1-1,-1 1 1,0-1-1,-1-1 1,1 1-1,-1-1 1,4-8-1,-21 72 176,3 1 1,2 0-1,1 65 0,7-111-135,0 1 0,0-1-1,1 0 1,1 0 0,0 0 0,6 14 0,15 18-831,-22-40 395,1-1-1,-1 1 0,1-1 0,0 1 0,-1-1 0,1 0 1,0 0-1,0 0 0,1 0 0,3 1 0,2-1-3763,-4-6-3346,-4-10-6236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11179,'0'0'14403,"13"1"-12674,61-1 51,138-17 1,-44 0-1493,167 11-248,-257 6 22,-96-10-7192,-1 3-2797,10 5-146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12011,'0'0'11782,"0"11"-10687,-4 40-43,-21 90 1,14-90-1113,2 1 1,-3 80 0,12-132-859,0-4 223,0 0 1,0 0 0,0 0 0,0 0 0,-1 0-1,0 1 1,0-1 0,0 0 0,0 0 0,-1 0 0,1 1-1,-1-1 1,-3-4 0,-35-42-6039,34 44 5611,-25-27-4927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28 232 7847,'0'0'2990,"-5"-10"330,-14-30-410,18 39-2716,1-1 1,-1 0 0,1 0-1,-1 0 1,1 0-1,0 0 1,0 0 0,0 0-1,0-1 1,0 1-1,0 0 1,1 0 0,-1 0-1,1 0 1,-1 0 0,1 1-1,0-1 1,0 0-1,0 0 1,0 0 0,0 0-1,0 1 1,0-1-1,3-2 1,38-29 2358,-35 29-2108,14-9 50,2 1-1,-1 1 1,1 1-1,1 1 0,0 1 1,0 1-1,29-4 1,-7 4-410,1 2 1,89 3-1,-128 3-103,0 0-1,0 1 0,0-1 1,-1 1-1,1 1 0,-1-1 1,1 2-1,-1-1 0,13 9 1,-18-11 55,0 0 0,0 0 0,0 1 1,0-1-1,0 1 0,-1-1 0,1 1 0,0 0 1,-1 0-1,0-1 0,1 1 0,-1 0 1,0 1-1,0-1 0,0 0 0,0 0 0,0 0 1,-1 0-1,1 1 0,-1-1 0,1 0 1,-1 1-1,0-1 0,0 1 0,0-1 0,0 0 1,0 1-1,0-1 0,-1 0 0,1 1 1,-1-1-1,0 0 0,0 0 0,0 0 0,0 1 1,0-1-1,-3 3 0,0 0 75,0 0-1,-1 0 1,1-1-1,-1 0 1,-1 0-1,1 0 1,0-1-1,-1 0 1,0 0-1,0 0 1,0 0-1,0-1 1,0 0-1,0-1 1,0 1-1,-12 0 1,-8 1-191,0-1 1,-44-3-1,69 1-1,-1 0-133,0 1 0,-1-1 0,1 0-1,0 0 1,0-1 0,0 1-1,-1 0 1,1-1 0,0 1 0,0-1-1,0 0 1,0 0 0,0 0-1,0 0 1,0 0 0,0 0-1,0 0 1,1 0 0,-1-1 0,-2-1-1,7-4-4270,13 0-2712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4644,'11'0'13916,"14"0"-7394,8 0-4639,75 0-4935,-69-1 4667,115-6-1412,-88 4-4826,-101 15-5221,11-6 5082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6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9577,'0'0'673,"10"1"-599,85 15 246,-38-6-138,70 5 0,316-31 991,-78-2-72,-322 18-1094,1180-13 317,834-9-238,-1278 21-55,291 38-20,31 31-6,18-93 82,-79-1-46,-23 43 462,429-5 681,-1080-24-755,851 1-78,-687 61-186,-312-25-261,-171-20-1991,64-3 0,-43-6-3647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4676,'0'0'5542,"-50"25"-2596,39-16 290,11-3-1251,2-2-159,25-1-160,11-2 223,14-1-287,8 0-865,6 0-417,1-2-192,-10 0-96,-11 2-64,-10 0-897,-9 0-1441,-9 0-2274,-11 0-3684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13357,'0'0'11493,"-2"12"-10708,-4 22-301,-2-1 0,-2-1 1,0 1-1,-28 55 0,-81 127 539,88-161-810,25-44-109,2-4-43,1-1 0,-1 1 0,1 0 0,1 0 0,-1 0 1,1 0-1,0 1 0,0-1 0,-1 12 0,3-17-48,0 0 0,0 0 1,0 0-1,1 0 0,-1 0 0,0 0 1,1 0-1,-1-1 0,0 1 0,1 0 0,-1 0 1,1 0-1,-1-1 0,1 1 0,0 0 0,-1-1 1,1 1-1,0 0 0,-1-1 0,1 1 0,0-1 1,0 1-1,0-1 0,-1 1 0,1-1 0,0 0 1,0 1-1,0-1 0,0 0 0,0 0 0,2 0 1,34 2 510,-28-2-361,24-3 227,-1 0 0,0-2 0,0-2 0,51-17 0,23-4-1888,-85 23-1649,1 2 0,44-2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164 136 6534,'9'-9'3225,"11"-14"-1432,-6 4 901,2 1 0,0 1 0,1 0-1,22-16 1,-39 46-1594,-4 3-911,0-1 1,-1 0 0,-1-1 0,0 1-1,-16 25 1,1 0 81,-43 81 467,-37 79-327,88-170-274,2 0-1,1 1 0,1 0 1,-8 58-1,16-84-139,1-1-1,-1 1 1,1-1-1,0 1 1,1 0-1,-1-1 1,1 1-1,-1-1 1,2 1-1,-1-1 1,0 1-1,1-1 1,0 0-1,0 1 1,0-1-1,0 0 1,1-1-1,-1 1 1,1 0-1,6 5 1,-4-5-261,1 0 0,0 0 0,0-1 0,0 0 0,0 0 0,0-1 0,0 1 0,1-2 0,0 1 0,-1-1 0,1 1 0,0-2 0,10 1 0,25-1-4444,-4-5-3460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17296,'0'0'10421,"5"12"-9364,0 0-856,5 14 586,27 46 0,-32-64-796,0 0 0,1-1 0,0 1 0,0-1 0,0 0 0,1-1 0,0 0 0,0 0 0,1 0 0,15 8 0,-18-11-323,1-1-1,0 1 0,0-1 1,0-1-1,0 1 0,0-1 1,1 0-1,-1 0 1,0-1-1,1 0 0,-1 0 1,0 0-1,0-1 0,1 0 1,6-2-1,-7 1-447,0 0-1,-1 0 1,1-1-1,-1 0 1,0-1 0,1 1-1,-1-1 1,-1 0-1,1 0 1,-1 0-1,1-1 1,-1 1 0,0-1-1,-1 0 1,5-7-1,8-21-4263,-3 0-984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26 3267,'0'-16'4484,"0"7"4261,-6 10-5510,-10 23-961,-2 8 192,-9 10-640,2 6-609,-4 6-192,-4 0-160,5-2-257,1-5-383,9-1-193,5-6-64,9-3-577,4-6-1025,0-10-1985,0-9-3556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19795,'0'0'8488,"-10"49"-7623,4-24-417,-1 3-224,0-2-160,3 1-64,4-3-128,0-3-577,0-4-319,0-4-450,0-2-608,0-6-1057,4-5-3043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 4933,'9'-13'10246,"2"-2"-412,-8 16-7049,-4 10-2386,-16 63 433,11-56-720,2-1 0,0 1 1,1 0-1,-1 27 1,4-43-117,0 0 1,0-1-1,0 1 1,1 0-1,-1 0 1,1 0-1,-1 0 1,1-1-1,0 1 1,0 0-1,0-1 0,0 1 1,0 0-1,0-1 1,0 1-1,0-1 1,1 0-1,-1 1 1,0-1-1,1 0 1,-1 0-1,1 0 1,3 2-1,0-1 51,1 0-1,-1 0 0,1 0 1,0 0-1,-1-1 0,1 0 0,0 0 1,7-1-1,-2 1-312,-1-2-1,1 0 1,0 0-1,11-3 1,-17 3-327,-1 0 1,1 0 0,-1-1-1,1 0 1,-1 0-1,0 0 1,1 0 0,5-6-1,6-11-5530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 17040,'0'0'9449,"-22"-49"-8136,22 45-416,9 4-769,4 0-224,9 2-1281,-4 8-2435,-2 1-3074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17585,'0'0'1868,"8"8"780,11 10-1344,-1 1 0,20 28 0,-30-36-1127,-1-1 1,-1 1-1,1 1 1,-2-1-1,0 1 1,0 0-1,-1 1 1,3 12-1,-4 3-9,0-1 0,-2 1 0,-2 0 0,0 0 0,-2-1-1,-1 1 1,-1-1 0,-1 0 0,-1 0 0,-2 0 0,-1-1 0,0-1 0,-29 49 0,15-35-500,-2 0 1,-57 66-1,47-66-2488,-2-3-1,-48 38 1,29-33-7275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5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4933,'0'0'6705,"-8"0"-4917,-10 0-909,8 0 1357,29 0-552,101 3 1212,66 0-1252,-1-8-5799,-159 1-282,-2-4-1889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11339,'8'6'528,"9"7"-271,0-2 0,1 0 0,0-1 0,1-1-1,0 0 1,36 10 0,-20-10 104,0-2-1,1-1 1,50 2 0,538-14 371,-302-4-866,835-82-171,-214 17 488,6 48 105,-518 18 127,1163 0-1075,-1251 11-2625,-185-2 104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5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6022,'0'0'15513,"12"-1"-14899,256 0 281,-124 3-6146,-123-3 489,-5-5-2439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2050,'-20'2'64,"0"0"-32,2-2-32,-3 2 0,-1 0 0,-1-1 96,1 0-32,-3 0-64,0 0 0,-4 2 0,0-2-737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0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71 100 4004,'0'0'822,"-9"0"566,3 0-2472,-41 2 6284,38-2-1642,34-3-2285,224-35 1060,-165 22-2089,2 4-1,97-2 1,149 31 648,48-34-118,41 10-588,-23 3-31,-33-3-163,-238 8 27,119-2-19,-245 1-32,-37 0 160,-245 15-352,175-6 259,-196-8-1,25-14 317,245 14-773,0 2 1,0 1-1,0 1 1,1 2 0,-1 1-1,-46 19 1,48-18-6936,23-8-1814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1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16143,'11'-2'1431,"74"-10"1957,40-6-1487,157-4 1,-247 26-3454,-30 2-1089,-18 5 150,0-5 206,0 0 0,-1-1 1,-25 6-1,4-3-3102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8136,'0'0'6278,"-49"17"-3332,49-13-1408,0 1 63,14-1 97,19 0 256,8-3-481,13-1-736,6 0-577,8 0-96,-5 0-224,4 0-1345,-10 0-1891,-4-1-896,-14-1-2498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387 335 10570,'0'0'4538,"-1"-10"-2152,0 6-2188,1 0 0,-1 0 0,0 0 0,0 0 0,0 0 0,-1 0 0,1 0 0,-1 0 0,0 0 0,0 0 0,-1 1 0,1-1 0,-1 1 0,1 0 0,-1 0 0,0 0 0,0 0 0,-1 0 0,1 0 0,0 1 0,-1 0 0,0 0 0,0 0 0,1 0 0,-1 0 0,0 1 0,0 0 0,0 0 1,-1 0-1,1 0 0,-6 0 0,3 0-43,-1 0 0,1 1 1,-1 0-1,1 0 1,0 1-1,-1 0 0,1 0 1,0 0-1,0 1 0,-1 1 1,1-1-1,1 1 1,-1 0-1,-12 8 0,15-8-104,0 0-1,0 0 0,1 1 0,-1-1 1,1 1-1,0 0 0,0 0 0,0 0 0,0 1 1,1-1-1,0 1 0,-1-1 0,2 1 1,-1 0-1,1-1 0,-1 1 0,1 0 0,1 0 1,-1 0-1,1 0 0,0 0 0,1 10 1,-1-13-35,1 0 1,0 0-1,-1 0 1,1 0 0,0 0-1,0 0 1,0 0 0,1 0-1,-1 0 1,0-1 0,1 1-1,-1 0 1,1-1 0,0 1-1,-1-1 1,1 0 0,0 0-1,0 1 1,0-1 0,0 0-1,0-1 1,0 1 0,0 0-1,0 0 1,0-1 0,1 0-1,-1 1 1,0-1-1,0 0 1,5 0 0,3 1 95,1-1 1,-1 0-1,1-1 0,-1 0 1,15-4-1,-13 2-61,0-1 0,-1-1 0,1 0 0,-1-1-1,-1 0 1,1 0 0,-1-1 0,0 0 0,-1-1 0,1 0 0,-2-1 0,1 0 0,-1 0-1,0-1 1,-1 0 0,0 0 0,-1-1 0,0 1 0,-1-1 0,0-1 0,-1 1 0,0-1 0,0 0-1,-1 0 1,-1 0 0,0 0 0,-1 0 0,0-1 0,-2-20 0,0 29-39,1-1 1,-1 1 0,0-1-1,-1 1 1,1 0-1,-1-1 1,0 1 0,0 0-1,0 0 1,-1 0-1,1 0 1,-1 1 0,0-1-1,0 1 1,0-1 0,-6-3-1,3 2-1,-1 1 0,1 1 0,-1-1 1,0 1-1,0 0 0,0 1 0,0-1 0,0 1 0,-11-1 0,-1 1 6,0 1 1,0 0-1,0 1 1,0 2-1,0 0 0,0 0 1,-22 8-1,23-6-57,-66 23 158,78-25-181,0 0 0,1 1 0,-1-1 0,1 2 0,0-1 0,0 0 0,0 1 0,0 0 0,1 0 0,0 1 0,-6 6 0,10-11 24,0 0 0,0 1 0,-1-1 0,1 0 0,0 1 0,0-1-1,0 1 1,0-1 0,0 0 0,0 1 0,0-1 0,0 1 0,0-1 0,0 0-1,0 1 1,0-1 0,0 1 0,0-1 0,0 0 0,0 1 0,0-1 0,0 1 0,1-1-1,-1 0 1,0 1 0,0-1 0,1 0 0,-1 1 0,0-1 0,0 0 0,1 1 0,-1-1-1,0 0 1,1 0 0,-1 1 0,0-1 0,1 0 0,-1 0 0,0 0 0,1 0 0,-1 1-1,0-1 1,1 0 0,-1 0 0,1 0 0,-1 0 0,0 0 0,1 0 0,0 0 0,23 3-1547,-23-3 1486,125 0-11046,-79-3 3672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11050,'0'0'13998,"-5"10"-13064,-18 35 149,-43 94 289,59-122-1326,1 1 0,1-1 0,1 1 0,0 0-1,1 1 1,0 25 0,2-42-36,2 1 0,-1-1 0,0 0-1,0 1 1,1-1 0,0 1 0,-1-1 0,1 0 0,0 1 0,0-1 0,0 0 0,0 0 0,1 0 0,-1 0-1,1 0 1,-1 0 0,1 0 0,-1 0 0,1-1 0,0 1 0,4 2 0,-1-1 14,1 0 1,-1-1-1,1 1 1,0-1 0,0-1-1,0 1 1,0-1-1,10 1 1,8 0 20,0-2 0,1-1 0,35-5 0,67-14-554,-45 3-7982,-68 12 1407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9449,'0'0'12556,"13"7"-10672,-2-2-1620,0 1-1,0-2 0,0 0 1,1 0-1,0-1 0,0-1 1,-1 0-1,25 1 1,471-16 37,-169-29-6176,-291 29 24,-36 7 465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315 345 11115,'0'0'11701,"-11"-8"-11151,6 4-514,-1 0-1,0 0 1,-1 1 0,1 0-1,-1 0 1,1 0 0,-1 1-1,0 0 1,0 0 0,0 1-1,0 0 1,0 0 0,0 1-1,0-1 1,0 2 0,-1-1 0,1 1-1,0 0 1,0 0 0,0 1-1,-11 4 1,10-3-18,0 0 1,0 1-1,0 0 1,1 0-1,-1 1 0,1 0 1,0 0-1,1 1 1,-1 0-1,1 0 1,0 0-1,0 1 1,1 0-1,0 0 0,0 1 1,1-1-1,0 1 1,0 0-1,1 0 1,0 0-1,-2 9 1,5-15-6,0 0 1,-1 0 0,2 0-1,-1 0 1,0-1 0,0 1 0,1 0-1,-1 0 1,0 0 0,1-1-1,0 1 1,0 0 0,-1 0 0,1-1-1,0 1 1,0-1 0,0 1 0,1-1-1,-1 1 1,0-1 0,0 0-1,1 1 1,-1-1 0,1 0 0,-1 0-1,1 0 1,0 0 0,-1 0-1,1-1 1,0 1 0,-1 0 0,1-1-1,0 1 1,0-1 0,0 0-1,0 0 1,-1 1 0,4-2 0,6 3 160,1-1 1,0-1 0,-1 0 0,24-3 0,-20 0-17,0 0-1,-1-1 1,0-1 0,0-1-1,0 1 1,0-2 0,-1 0-1,0-1 1,-1 0 0,1-1-1,-2 0 1,1-1 0,-1 0-1,14-18 1,-17 19-19,-1-1 1,0 0-1,0-1 0,-1 0 1,-1 0-1,1 0 1,-2-1-1,0 0 0,0 0 1,-1 0-1,0 0 1,-1 0-1,-1 0 0,0-1 1,-1 1-1,0-1 0,-3-23 1,1 29-131,1 0 0,-1 0 1,-1 0-1,1 0 0,-1 0 1,0 0-1,-1 1 0,0 0 0,0 0 1,0 0-1,0 0 0,-1 0 1,0 1-1,0 0 0,-11-8 0,7 7-11,1 1 0,-1 0 0,0 1-1,0 0 1,0 0 0,-1 1 0,1 0-1,-1 0 1,0 1 0,-19-1-1,19 2-46,1 1 0,-1 0 0,0 0 0,0 1 0,1 0 0,-1 1-1,1 0 1,-1 0 0,1 1 0,0 0 0,0 1 0,0 0 0,0 1-1,0-1 1,1 2 0,0-1 0,0 1 0,1 0 0,0 1 0,0 0-1,0 0 1,1 0 0,0 1 0,-9 14 0,14-20-114,0 0 0,1-1 0,-1 1 0,0 0 0,1-1 0,-1 1 0,1 0 0,-1-1 0,1 1 0,0 0 0,0 0 0,0 0 0,0-1 0,0 1 0,0 0 0,1 0 0,-1 0 0,0-1 0,1 1 0,-1 0 0,2 2 0,0-2-368,-1-1 1,0 1-1,1-1 1,-1 0 0,1 1-1,-1-1 1,1 0-1,0 0 1,-1 0-1,1 0 1,0-1 0,0 1-1,0 0 1,0-1-1,0 1 1,-1-1-1,1 0 1,0 0-1,4 0 1,21 1-8508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4837,'0'0'10468,"-10"10"-5994,6-7-4092,-39 37 2498,41-39-2694,1 2-1,-1-1 1,0 0 0,0 0 0,1 0 0,-1 1 0,1-1 0,0 1-1,0-1 1,0 1 0,0-1 0,0 1 0,0 0 0,1-1 0,0 1 0,-1 0-1,1 0 1,0-1 0,0 1 0,0 0 0,1 3 0,0-4-157,0-1 0,1 1 1,-1-1-1,0 1 0,1-1 0,-1 0 1,0 1-1,1-1 0,0 0 1,-1 0-1,1 0 0,0 0 0,-1 0 1,1-1-1,0 1 0,0-1 1,0 1-1,0-1 0,0 1 0,-1-1 1,1 0-1,2 0 0,53 1 17,-45-2-45,0 1-415,0-2 0,0 1-1,0-1 1,-1-1-1,1 0 1,-1-1 0,1 0-1,13-8 1,-20 9-350,1 0 0,-1-1 1,0 0-1,0 0 0,0 0 0,0 0 1,6-9-1,-8 9-35,-1 1 0,0 0 0,0-1 1,0 0-1,0 1 0,-1-1 0,0 0 1,1 0-1,-1 0 0,-1 0 0,1 0 0,-1 0 1,1-4-1,-4 4 4908,-4 10-1205,-4 10 188,-39 61 2031,-84 139 1155,80-102-7801,44-86-166,0 1-1,-5 31 1,12-33-6473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1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8817 413 4292,'-16'2'3006,"3"-1"-2798,-115 6 1289,110-6-1228,1-2 1,-1 0-1,1-1 0,0-1 0,-33-10 0,-9-7-317,-1 2 0,-1 3 0,0 3 0,-1 2 0,-77-1 0,-208-17 251,-300-13 795,-963-65-550,662 27-567,474 43-210,-52 8-85,-624 48 0,523 39 605,407-35-147,79-7 129,1 7-1,1 6 0,-172 60 0,239-66-147,-253 98 476,279-101-414,1 2 0,1 1 0,1 3 0,-72 58 0,106-77-68,-1 1 0,1 0 0,1 1 0,0 0 0,0 1 0,1-1 0,0 1 0,1 1 0,-10 22 0,11-16-32,0 0 0,1 1 1,1 0-1,1-1 1,0 1-1,2 20 0,-1-15-22,1 0-1,1 0 0,1-1 0,1 1 1,1 0-1,1-1 0,1 0 0,1 0 0,10 22 1,9 0 34,1-1 0,2-1 0,2-2 0,2-1 0,38 36 0,-31-38 5,2-1-1,1-3 1,2-1 0,1-2-1,88 43 1,267 95 12,-359-153-16,140 51-2,3-8-1,3-8 1,1-9 0,323 31 0,491-53 105,-876-22-99,753-22-92,-100 1 16,-1 19-22,374-8 427,-4-63-129,-773 28-65,418-108-1,-338 12-148,-348 100 38,-2-5 1,107-66-1,-195 103-26,1-1-1,-2 0 0,0-1 1,0-1-1,-1-1 1,-1 0-1,14-19 1,-21 23 22,-1-1 1,0 0-1,-1-1 0,0 0 1,-1 1-1,0-2 0,-1 1 1,0-1-1,-1 1 1,-1-1-1,1-26 0,-2 21-41,0 1 0,-2-1-1,0 0 1,-1 1 0,-1-1-1,0 1 1,-2 0 0,0 0-1,-1 0 1,-1 0-1,0 1 1,-2 0 0,0 1-1,0 0 1,-20-24 0,3 11-49,0 1 0,-2 2 0,-1 0-1,0 2 1,-2 2 0,-1 0 0,-60-29 0,11 13-121,-2 4 1,-102-28-1,55 27 183,-141-19 0,-137 2 559,-104-19-3478,374 45-1545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209 274 8968,'0'0'2889,"-12"0"-701,2 0-1854,-5 0 342,-1 0 0,1 1-1,-26 5 1,35-4-532,1-1-1,0 1 1,-1 0-1,1 0 1,0 0-1,0 1 1,1 0-1,-1 0 1,0 0-1,1 1 1,0-1-1,0 1 1,0 0-1,0 0 1,-5 8-1,6-9 3,1 0-1,0 0 0,0 1 1,1-1-1,-1 0 1,1 1-1,-1 0 0,1-1 1,0 1-1,1 0 1,-1-1-1,0 1 0,1 0 1,0 4-1,0-7-91,0-1 1,1 1-1,-1 0 0,0 0 0,1 0 1,-1-1-1,0 1 0,1 0 1,-1 0-1,1-1 0,-1 1 0,1 0 1,0-1-1,-1 1 0,1 0 0,0-1 1,-1 1-1,1-1 0,0 1 1,-1-1-1,1 0 0,1 1 0,1 0 50,0 0 0,-1-1-1,1 0 1,0 1 0,-1-1 0,1 0-1,0-1 1,-1 1 0,1 0-1,4-2 1,5-2 89,-1 0 1,0 0-1,0-1 1,0-1-1,-1 0 0,0 0 1,0-1-1,0-1 1,-1 1-1,11-13 0,-4 4-6,-1-1-1,0-1 0,-1-1 1,17-30-1,-22 31 179,-1 0-1,-1-1 1,-1 0 0,0 0 0,-1-1 0,-1 0-1,-1 0 1,0-36 0,-3 56-364,0 0 0,0 0-1,0 0 1,0 1 0,0-1 0,0 0-1,0 0 1,0 0 0,-1 0 0,1 0-1,0 1 1,0-1 0,0 0 0,0 0-1,0 0 1,-1 0 0,1 0 0,0 0 0,0 0-1,0 0 1,0 0 0,-1 0 0,1 0-1,0 1 1,0-1 0,0 0 0,-1 0-1,1 0 1,0 0 0,0 0 0,0-1-1,0 1 1,-1 0 0,1 0 0,0 0-1,0 0 1,0 0 0,0 0 0,-1 0 0,1 0-1,0 0 1,0 0 0,0 0 0,0-1-1,-1 1 1,1 0 0,0 0 0,0 0-1,0 0 1,0 0 0,0-1 0,0 1-1,0 0 1,0 0 0,0 0 0,-1 0 0,1-1-1,0 1 1,0 0 0,0 0 0,0 0-1,0-1 1,-10 16-86,1 9 183,1 0 1,0 0 0,2 1 0,1-1 0,1 1 0,1 1-1,1 41 1,4-20 49,2-1 0,3 1 0,14 56 0,-21-102-228,0-1 1,0 1-1,0-1 0,0 1 0,0-1 1,0 1-1,0-1 0,0 1 0,0-1 0,0 1 1,0-1-1,0 1 0,0-1 0,1 1 0,-1-1 1,0 1-1,0-1 0,1 1 0,-1-1 0,0 1 1,1-1-1,-1 0 0,0 1 0,1-1 0,-1 0 1,0 1-1,1-1 0,-1 0 0,1 1 0,-1-1 1,1 0-1,-1 0 0,1 0 0,-1 1 0,1-1 1,-1 0-1,1 0 0,-1 0 0,1 0 0,-1 0 1,1 0-1,-1 0 0,1 0 0,-1 0 1,1 0-1,-1 0 0,1 0 0,-1-1 0,1 1 1,-1 0-1,1 0 0,-1 0 0,1-1 0,-1 1 1,0 0-1,1 0 0,0-1 0,19-26-7559,-5-2-1287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4837,'0'0'22586,"-2"11"-21139,2-11-1444,-3 11 347,1 1-1,0-1 1,1 0-1,0 1 1,1 13 0,1-21-335,-1-1 0,1 1 0,-1 0 0,1-1 0,0 1 0,0-1 0,1 1 0,-1-1 0,1 0 0,-1 0 0,1 1 0,0-1 0,1 0 0,-1 0 0,0-1 1,1 1-1,-1-1 0,1 1 0,0-1 0,0 0 0,0 0 0,0 0 0,0 0 0,5 2 0,-5-3-349,0 0 0,-1 0 0,1 0 0,0 0-1,0-1 1,0 1 0,0-1 0,0 1 0,0-1 0,0 0 0,0-1 0,0 1-1,0 0 1,0-1 0,0 1 0,0-1 0,0 0 0,5-3 0,-3 2-891,0-2 0,-1 1 0,1 0-1,-1-1 1,0 0 0,0 0 0,0 0 0,-1-1 0,4-4 0,11-20-5085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6887,'0'0'12908,"-11"57"-10410,-3-22-384,-11 8-384,7 6-449,-2 3-640,-2 1-353,9 5-160,-1-5-32,3-4-64,9-7 0,2-6-769,0-8-1857,0-12-2819,0-8-5926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8136,'0'0'10762,"-3"10"-9871,-4 10-529,1 1 0,1 0-1,1 0 1,1 0-1,-1 32 1,4-41-407,1-1 1,0 1-1,0 0 1,1-1-1,1 0 1,0 1-1,0-1 1,1 0-1,1-1 1,0 1-1,0-1 1,11 16-1,-15-25-479,0 1 41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14478,'0'0'10249,"66"-7"-8487,-24 6-833,1-2-609,2 3-256,-2 0-32,2 0-448,-5 0-1634,-2 0-2947,-8-5-4612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379 463 9545,'0'0'1335,"8"-8"1211,-2 4-1845,26-28 2077,-30 30-2416,-1 0 1,0 0-1,1 0 0,-1 0 1,0 0-1,-1 0 0,1-1 1,0 1-1,0 0 0,-1-1 1,0 1-1,1-3 0,-1 4-288,-1 0-1,1 0 1,0 1 0,0-1-1,-1 0 1,1 1-1,-1-1 1,1 0 0,-1 1-1,1-1 1,-1 0-1,1 1 1,-1-1 0,0 1-1,1-1 1,-1 1 0,0-1-1,1 1 1,-1 0-1,0-1 1,0 1 0,1 0-1,-1-1 1,0 1-1,0 0 1,0 0 0,1 0-1,-1 0 1,0 0 0,-1 0-1,-31-2 285,27 2-163,-13 1-124,-1 0 0,1 1 0,0 0 0,0 2 1,0 0-1,1 2 0,-19 7 0,30-11-60,1 1 1,0-1-1,1 1 1,-1 1-1,0-1 0,1 1 1,0 0-1,0 0 1,0 0-1,0 1 0,1 0 1,0 0-1,0 0 1,0 0-1,0 1 0,1 0 1,0-1-1,0 1 1,1 0-1,0 1 0,0-1 1,0 0-1,0 1 1,0 8-1,2-13-3,0 0 0,0 1-1,0-1 1,0 0 0,0 0 0,0 1 0,1-1 0,-1 0-1,1 0 1,-1 0 0,1 1 0,0-1 0,0 0 0,0 0-1,0 0 1,1 0 0,-1 0 0,0-1 0,1 1 0,-1 0-1,1-1 1,2 2 0,-1-1 26,0 0-1,1 0 0,-1 0 1,1-1-1,0 0 0,-1 0 1,1 0-1,0 0 0,0 0 1,0-1-1,-1 0 1,5 0-1,5 0 108,-1-1 0,0-1-1,0 0 1,0-1 0,-1 0 0,1 0-1,18-10 1,-11 3 24,0-1 1,-1-1-1,-1 0 0,0-1 0,0-1 1,-2-1-1,0-1 0,0 0 0,-2 0 1,19-29-1,-25 34-100,-1-1 0,0 0 1,0-1-1,-1 1 0,-1-1 1,0 0-1,0 0 0,-2 0 1,1 0-1,-2-1 0,0 1 1,0-1-1,-2 1 0,1-1 1,-2 1-1,0 0 0,0-1 1,-5-13-1,4 19-72,1 1 0,-1 0-1,0 0 1,-1 0 0,0 0-1,0 1 1,0 0 0,-1-1-1,0 2 1,0-1 0,-1 0-1,0 1 1,1 0 0,-2 0 0,1 1-1,0 0 1,-1 0 0,0 0-1,0 1 1,0 0 0,0 1-1,-1-1 1,1 1 0,-1 1 0,1-1-1,-1 1 1,0 1 0,0-1-1,1 1 1,-1 0 0,0 1-1,1 0 1,-1 0 0,0 1-1,1 0 1,0 0 0,-14 7 0,-4 3-44,1 1 0,0 1 0,1 2 0,0 0 0,1 1 0,1 1 0,1 1 0,1 1 0,0 1 0,-16 25 0,32-43-150,1 1 0,-1 0 0,1-1 0,1 1 0,-1 0 0,0 0 0,1 0 0,0 0 0,0 1 0,0-1 0,0 8 0,1-11-50,0 0 1,1 1 0,-1-1 0,1 0 0,-1 1-1,1-1 1,0 0 0,-1 0 0,1 0 0,0 1 0,0-1-1,0 0 1,0 0 0,0 0 0,0 0 0,0-1 0,0 1-1,0 0 1,1 0 0,-1-1 0,0 1 0,0 0-1,1-1 1,-1 1 0,0-1 0,1 0 0,-1 1 0,1-1-1,-1 0 1,0 0 0,1 0 0,-1 0 0,1 0 0,-1 0-1,3-1 1,21 1-5424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11115,'0'0'12326,"-4"9"-11467,-128 287 2227,131-292-3068,-2 3-14,0 1 1,1 0-1,0 0 1,-2 16-1,4-23 8,0 1 0,0 0 0,0 0 0,0-1-1,0 1 1,1 0 0,-1-1 0,0 1 0,1 0-1,0-1 1,-1 1 0,1 0 0,0-1 0,0 1 0,-1-1-1,1 1 1,1-1 0,-1 0 0,0 1 0,0-1 0,0 0-1,1 0 1,-1 0 0,0 0 0,1 0 0,-1 0 0,1 0-1,-1 0 1,3 0 0,25 6 62,-1-1 1,1-2 0,-1 0-1,1-2 1,0-2-1,45-4 1,-44 3-351,26-5-2238,-21-7-2638,-16 4-1852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13421,'0'0'1980,"12"1"1181,75 0-338,1-3 0,87-14 1,179-42-2021,-59 9-489,-239 44-928,-56 5 534,1 0-1,-1 0 0,0 0 0,1 0 0,-1 0 0,0 1 0,1-1 1,-1 0-1,0 0 0,1 0 0,-1 0 0,0 0 0,0 0 0,1 1 1,-1-1-1,0 0 0,0 0 0,1 0 0,-1 1 0,0-1 0,0 0 0,0 0 1,1 1-1,-1-1 0,0 0 0,0 0 0,0 1 0,0-1 0,1 0 1,-1 1-1,0-1 0,0 0 0,0 1 0,0-1 0,0 0 0,0 1 1,0-1-1,0 0 0,0 1 0,0-1 0,0 0 0,0 1 0,0-1 1,-1 0-1,1 0 0,0 1 0,0-1 0,0 0 0,0 1 0,0-1 1,-1 0-1,1 0 0,0 1 0,0-1 0,0 0 0,-1 1 0,-14 15-5271,-5-10-371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251 416 7431,'0'0'6107,"3"-10"-2562,9-33-662,-12 42-2764,0 0 1,1 0-1,-1 0 1,0 0-1,0 0 1,0-1-1,0 1 0,0 0 1,0 0-1,0 0 1,0 0-1,0-1 1,0 1-1,-1 0 1,1 0-1,-1 0 1,1 0-1,0 0 1,-1 0-1,0 0 1,1 0-1,-1 0 1,0 0-1,1 0 1,-1 0-1,0 0 1,0 0-1,0 1 1,0-1-1,0 0 1,0 1-1,0-1 1,0 0-1,0 1 1,0 0-1,0-1 1,0 1-1,0-1 1,-1 1-1,1 0 1,-2 0-1,-5-1-49,0 0 0,1 1 0,-1 0 0,-14 2 0,16-1 178,-3 1-183,0 1 0,1 0 1,-1 0-1,1 1 1,0 0-1,0 0 1,0 1-1,0 0 1,1 0-1,0 1 0,0 0 1,0 0-1,1 0 1,0 1-1,0 0 1,1 1-1,0-1 1,0 1-1,0 0 0,1 0 1,1 0-1,-1 1 1,1-1-1,1 1 1,-1 0-1,-1 16 1,5-23-36,-1 0 0,0-1 1,1 1-1,-1 0 0,1-1 1,-1 1-1,1-1 1,0 1-1,0-1 0,0 1 1,0-1-1,0 0 1,0 1-1,0-1 0,0 0 1,0 0-1,1 0 0,-1 1 1,0-2-1,1 1 1,-1 0-1,1 0 0,-1 0 1,1-1-1,-1 1 0,1 0 1,0-1-1,-1 0 1,1 1-1,0-1 0,-1 0 1,1 0-1,0 0 1,-1 0-1,1 0 0,0 0 1,2-1-1,7 0 101,-1 0-1,0 0 1,1-1-1,-1 0 1,10-4-1,-1-2-14,-1-1 0,-1 0 0,1-1 0,-2-1 0,1-1 0,-2 0 0,0-1-1,0 0 1,-1-2 0,-1 0 0,0 0 0,-1-1 0,0 0 0,-2-1 0,0-1 0,-1 1-1,-1-1 1,0-1 0,-1 0 0,-2 0 0,0 0 0,0-1 0,2-33 0,-7 47-117,0 1 1,0-1-1,0 1 1,-1-1-1,0 1 1,0 0 0,0-1-1,0 1 1,-1 0-1,0 0 1,0 0-1,-1 0 1,1 0-1,-1 0 1,0 1 0,0-1-1,-1 1 1,1 0-1,-1 0 1,0 0-1,0 0 1,0 1-1,-1-1 1,1 1 0,-1 0-1,0 1 1,0-1-1,0 1 1,0 0-1,0 0 1,0 1-1,-1-1 1,1 1 0,0 0-1,-12 0 1,3 0-65,1 1-1,-1 1 1,0 0 0,0 1 0,1 0 0,-1 1 0,1 1 0,0 0 0,-18 8 0,9-2-300,1 1 1,1 0 0,-1 2 0,-29 24 0,35-20-859,18-7-2552,-1-8 2825,1-1-1,0 0 0,-1-1 1,1 1-1,0 0 0,0-1 1,0 1-1,0-1 1,-1 0-1,5 0 0,21 0-9651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9225,'0'0'21028,"-9"6"-20804,-8 6-188,2 1 0,-1 1 0,2 0 0,-19 22 0,26-28-33,0 1 0,1 0 0,0 0 0,0 1 0,1 0 0,0 0 0,1 0 0,0 0 0,0 1 0,-3 20 0,7-30-1,-1 0-1,1 0 0,1 1 0,-1-1 0,0 0 0,0 0 1,0 0-1,0 1 0,1-1 0,-1 0 0,1 0 0,-1 0 1,1 0-1,-1 0 0,1 0 0,0 0 0,-1 0 0,1 0 1,0 0-1,0 0 0,0 0 0,-1-1 0,1 1 0,0 0 1,2 0-1,0 1 14,0 0-1,1-1 1,0 0 0,-1 0 0,1 0-1,0 0 1,-1 0 0,6-1 0,5 1-92,-1-1 1,0-1-1,0 0 1,14-4 0,-20 4-461,0-2 1,0 1 0,0-1 0,0 0 0,0 0 0,11-7 0,15-20-6105,-9 1-2707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908 179 5605,'-9'-11'3609,"-5"-4"-3290,-5-8-75,-1 1 1,-2 1-1,-35-27 1,52 43-221,-1 1 0,1 0 1,-1 1-1,0-1 1,0 1-1,0 0 0,0 1 1,-1-1-1,1 1 1,-1 1-1,1-1 0,-1 1 1,0 0-1,0 1 1,1-1-1,-1 1 0,0 1 1,0-1-1,0 1 1,1 0-1,-1 1 0,-12 4 1,2 3-118,1 1 0,1 0 0,-1 1 1,2 1-1,-20 20 0,-64 77-498,79-87 490,-28 35 177,2 2 0,3 2 0,3 2 0,2 2 0,-42 102 0,60-117 41,2 0 0,3 2 1,1 0-1,3 0 0,2 1 0,3 0 0,2 0 0,4 76 0,1-114-105,0 0 0,0 0-1,1 0 1,1 0 0,0-1-1,1 0 1,1 0-1,0 0 1,1 0 0,1-1-1,0 0 1,10 11 0,-11-15-1,0-1 0,1-1 0,0 1 0,0-1 0,1-1 1,0 0-1,0 0 0,1-1 0,0 0 0,-1 0 0,2-1 1,-1 0-1,0-1 0,1-1 0,0 1 0,-1-1 1,15 0-1,-2-2 171,-1-1 0,0-1 0,0-1 1,0-1-1,-1 0 0,1-2 0,-1-1 0,0 0 1,25-14-1,6-6 244,-2-1 1,64-50-1,-61 37-369,-2-3 0,-2-2 0,-2-3 0,-2-1 0,-2-2 0,-3-2 0,-2-1 0,-3-3 0,-2-1 0,-2-1 0,37-107 0,-58 138 6,-1-1 0,-2 0 1,-1-1-1,-1 1 1,-2-1-1,-1 0 0,-4-56 1,1 76-33,-1 0 0,0-1-1,-1 1 1,0 0 0,-1 0 0,0 0 0,-1 1 0,0 0 0,-1-1 0,-9-12-1,9 16-21,0 1-1,0-1 1,-1 1-1,0 1 1,0-1-1,0 1 1,0 1-1,-1-1 1,0 1-1,0 1 1,0-1-1,-1 1 0,1 1 1,-1-1-1,-10 0 1,4 1-187,1 1-1,-1 1 1,0 0 0,1 1 0,-1 0-1,0 1 1,1 1 0,0 0 0,0 2 0,0-1-1,-25 13 1,-1 3-1228,1 3-1,-55 41 1,-1 7-2411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18001,'0'0'10250,"22"-5"-18930,-10 6-8489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138 344 5285,'0'0'5301,"9"-6"-3609,-3 2-1366,-2 3-27,-1-1 1,1 0 0,-1 0 0,0-1-1,1 1 1,-1-1 0,0 1 0,0-1-1,-1 0 1,1 0 0,-1-1-1,1 1 1,-1 0 0,0-1 0,0 1-1,-1-1 1,1 0 0,-1 0-1,0 1 1,1-6 0,-2 8-191,0-1 0,0 1 1,0-1-1,0 0 0,0 1 1,-1-1-1,1 1 0,-1-1 0,1 1 1,-1-1-1,0 1 0,0-1 0,1 1 1,-1-1-1,0 1 0,0 0 1,0 0-1,0-1 0,-1 1 0,1 0 1,0 0-1,0 0 0,-1 0 1,1 1-1,-1-1 0,1 0 0,-1 0 1,1 1-1,-1-1 0,1 1 1,-1-1-1,1 1 0,-1 0 0,0 0 1,1 0-1,-1 0 0,0 0 0,-1 0 1,-2 0-62,0 0 0,1 1-1,-1 0 1,0 0 0,0 0 0,1 0 0,-1 1 0,1 0 0,-1 0 0,1 0 0,0 0 0,-7 5 0,0 3-58,0 0 0,1 1 0,0 0 0,0 1 0,-11 18 0,18-25 10,0 0 1,0 0 0,0 1-1,1-1 1,0 0 0,0 1-1,0-1 1,1 1 0,-1 0 0,2 0-1,-1 0 1,0-1 0,1 1-1,0 0 1,1 0 0,1 11-1,-1-15 15,0 0-1,1-1 0,-1 1 0,0 0 0,1-1 0,-1 1 0,1-1 0,-1 0 0,1 1 0,0-1 1,0 0-1,-1 0 0,1 0 0,0 0 0,0 0 0,0-1 0,0 1 0,0-1 0,0 1 1,0-1-1,1 0 0,-1 1 0,0-1 0,0 0 0,0 0 0,0-1 0,0 1 0,0 0 0,3-2 1,5 1 115,0-1 0,0 0 0,0 0-1,18-8 1,-6-2-76,0-1-1,-1 0 1,-1-1-1,0-2 0,-1 0 1,-1-1-1,0-1 1,-2 0-1,0-1 0,-1-1 1,-1-1-1,0 0 0,-2 0 1,-1-2-1,0 1 1,-2-1-1,0-1 0,-2 0 1,5-25-1,-12 47-48,1 0 0,0-1-1,-1 1 1,0-1 0,1 1-1,-1 0 1,0-1 0,0 1-1,0-1 1,-1 1 0,1 0-1,-1-1 1,1 1 0,-1-1-1,-1-3 1,1 7-2,0-1 1,0 0-1,0 0 1,0 0-1,0 0 1,0 1-1,0-1 0,1 0 1,-1 1-1,0-1 1,0 1-1,0-1 0,1 1 1,-1-1-1,0 1 1,0-1-1,1 1 0,-1 0 1,1-1-1,-1 1 1,0 0-1,1 0 0,-1 0 1,1-1-1,-1 2 1,-10 16 53,0-1 1,-10 24-1,10-15 46,0 2 0,2-1 0,1 1 0,2 1-1,0-1 1,2 1 0,-1 55 0,5-80-260,1 0 0,-1 0 1,1-1-1,-1 1 0,1 0 1,0 0-1,1 0 0,2 6 1,22 23-6581,-13-22 22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11915,'0'0'10549,"-3"11"-9727,-8 25-207,1-7-599,1-1 0,1 2-1,2-1 1,-3 36 0,10-71-6805,-1-1 4764,3-15-4685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14734,'0'0'9673,"4"22"-17488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64 282 7976,'-51'13'1330,"38"-10"177,36-9 70,323-56 2243,6 29-3372,-154 17 25,-164 13-442,584-62 310,-4-47 1273,-632 116-2910,0-1 0,0-1 0,-25 1 0,-7-3-3861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2546 0 10090,'0'0'3507,"8"12"-3256,55 66 492,-33-43-477,49 73 1,-73-96-165,0 1 1,-1-1 0,0 1-1,-1 0 1,0 1-1,3 24 1,-4 1 192,-1 41 0,-2-77-250,0-1 0,0 0 0,-1 0 0,1 0 0,0 0 1,-1 0-1,1 0 0,-1 0 0,0 0 0,0 0 0,0 0 1,0 0-1,0 0 0,0 0 0,-1 0 0,1-1 0,0 1 0,-1 0 1,1-1-1,-1 0 0,0 1 0,1-1 0,-1 0 0,0 0 1,0 0-1,0 0 0,0 0 0,0 0 0,0 0 0,0-1 1,-3 1-1,-7 1 204,0 0 1,-1-1 0,1 0-1,-19-2 1,9 0-242,-585-11 695,-385 9 537,943 5-1241,-128 7 4,-200-15 0,332 1 16,0-1 0,-59-18 0,80 18-12,1-2-1,0-1 1,1-1-1,0-1 1,-41-27-1,58 35 2,1-1-1,-1 0 0,1-1 0,0 1 0,0-1 0,1 1 1,-1-1-1,1 0 0,0-1 0,-3-8 0,5 12-10,0 0-1,0 0 0,1 0 1,-1 0-1,1 0 1,-1 0-1,1 0 0,0 0 1,0 0-1,0 0 0,0-1 1,0 1-1,0 0 0,1 0 1,-1 0-1,1 0 1,0 0-1,-1 0 0,1 0 1,0 0-1,0 0 0,0 0 1,0 0-1,1 1 0,-1-1 1,0 0-1,1 1 1,-1-1-1,1 1 0,-1-1 1,4-1-1,9-4-211,-1 2 1,1-1-1,0 1 0,0 1 0,0 1 1,1 0-1,-1 1 0,1 0 1,23 1-1,45-8-4514,-42 0 651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6 597 7271,'0'0'9609,"-1"-9"-8904,-1-7-543,0 0 1,2 0 0,0 0 0,1 0 0,0 0 0,1 0-1,5-18 1,110-234 92,-93 216-243,-17 36-21,-1 3-35,0 0 0,1 0 0,13-18 0,-18 28 36,0 0-1,0 1 0,1-1 1,-1 1-1,1-1 0,0 1 1,0 0-1,-1 0 1,2 0-1,-1 0 0,0 1 1,0-1-1,0 1 0,1 0 1,-1 0-1,0 0 0,1 0 1,-1 1-1,7-1 0,-6 1 2,1-1 0,0 1 0,-1 0 0,1 0-1,0 1 1,-1 0 0,1-1 0,-1 1-1,1 1 1,-1-1 0,1 1 0,-1 0 0,0 0-1,0 0 1,0 0 0,0 1 0,0 0-1,-1-1 1,1 1 0,-1 1 0,1-1 0,-1 0-1,0 1 1,-1 0 0,1 0 0,0 0-1,-1 0 1,0 0 0,0 0 0,0 0 0,-1 1-1,0-1 1,2 8 0,4 21-1215,-2 0 0,2 51 0,-5-59-509,2 13-1718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69 7976,'0'0'6939,"6"-9"-4195,21-28-576,-27 37-2106,1-1 0,-1 1 0,0 0 0,1-1 0,-1 1 0,1-1 0,-1 1 0,0-1 0,1 1 0,-1-1 0,0 1 0,0-1 0,1 1 1,-1-1-1,0 1 0,0-1 0,0 1 0,0-1 0,0 0 0,0 1 0,0-1 0,0 1 0,0-1 0,0 1 0,0-1 0,0 1 0,0-1 0,0 0 0,0 1 0,0-1 1,-1 1-1,1-1 0,0 1 0,0-1 0,-1 1 0,1-1 0,0 1 0,-1-1 0,1 1 0,-1 0 0,0-1 0,-19-1 894,15 2-872,-11 2-19,-1 0 1,0 1 0,1 0-1,0 1 1,-1 1-1,2 1 1,-1 0 0,1 1-1,0 1 1,0 0-1,1 1 1,0 1-1,-19 17 1,30-25-65,1 0 0,-1 0-1,1 0 1,0 0 0,0 0 0,0 1-1,0-1 1,1 1 0,-1-1 0,1 1 0,-1 0-1,1 0 1,0 0 0,0-1 0,0 1-1,0 0 1,1 0 0,-1 0 0,1 0-1,0 6 1,0-6-16,1-1 0,0 0 0,0 0 0,0 0 0,0 0 0,1 0 0,-1 0 0,0 0 0,1 0 0,0 0 0,-1-1 0,1 1 0,0-1 0,0 1 0,0-1 0,0 0 0,0 0 0,0 1 0,0-1 0,0-1 0,0 1 0,0 0 0,1 0 0,-1-1 0,5 1 0,65 10-477,-56-10 348,0 1-1,1 0 0,-1 1 1,0 1-1,-1 1 1,1 0-1,-1 1 0,17 9 1,-31-14 112,1 0 0,0-1 1,-1 1-1,1 0 0,-1 0 0,1 1 1,-1-1-1,1 0 0,-1 0 1,0 1-1,0-1 0,1 1 0,-1-1 1,0 1-1,-1-1 0,1 1 1,0 0-1,0 0 0,-1-1 0,1 1 1,-1 0-1,1 0 0,-1-1 1,1 4-1,-2-4 42,0 1 1,0 0-1,0 0 1,0 0-1,0 0 1,0-1-1,0 1 1,0 0-1,-1-1 1,1 1-1,-1-1 1,1 1-1,-1-1 1,1 0-1,-1 0 1,0 0-1,-3 2 1,-8 4 348,-1-1 0,-1-1-1,1 0 1,-22 4 0,13-4-43,1-1 0,-1-1-1,0-1 1,0-1 0,0-1 0,-33-4-1,57 4-355,-1 0 0,0 0-1,0 0 1,1 0 0,-1 0-1,0-1 1,0 1 0,1 0-1,-1 0 1,0 0 0,0 0-1,0 0 1,1-1 0,-1 1-1,0 0 1,0 0 0,0 0-1,0-1 1,1 1 0,-1 0-1,0 0 1,0-1 0,0 1-1,0 0 1,0 0 0,0-1-1,0 1 1,0 0 0,0 0-1,0-1 1,0 1 0,0 0-1,0 0 1,0-1 0,0 1-1,0 0 1,0 0 0,0-1-1,0 1 1,0 0 0,0 0-1,0-1 1,0 1 0,0 0-1,-1 0 1,1-1 0,0 1-1,0 0 1,0 0 0,0 0-1,-1-1 1,1 1 0,0 0-1,0 0 1,-1 0 0,1 0-1,0 0 1,0-1-1,0 1 1,-1 0 0,1 0-1,0 0 1,0 0 0,-1 0-1,1 0 1,0 0 0,-1 0-1,20-10-2170,12-3-1803,7-3-2040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 14286,'0'0'2770,"-11"-1"-229,4 1-2393,1-1 0,0 1 0,0 0-1,-1 0 1,1 1 0,0 0 0,0 0 0,0 0-1,0 1 1,0-1 0,0 2 0,0-1-1,1 1 1,-1 0 0,1 0 0,-1 0 0,1 1-1,-7 6 1,6-4 31,0 1 0,0 0-1,1 1 1,0-1 0,1 1 0,-1 0-1,1 0 1,1 0 0,-4 12 0,6-18-150,0 1 0,1-1 1,-1 1-1,0-1 1,1 1-1,0 0 0,0-1 1,0 1-1,0-1 1,0 1-1,0-1 0,1 1 1,-1 0-1,1-1 0,-1 1 1,1-1-1,0 0 1,0 1-1,0-1 0,1 0 1,-1 1-1,0-1 1,1 0-1,-1 0 0,1 0 1,0 0-1,0-1 0,0 1 1,0 0-1,0-1 1,0 1-1,0-1 0,1 0 1,-1 0-1,4 2 1,2 0 31,-1-1 1,1 0-1,0 0 1,-1-1 0,1 0-1,0 0 1,0-1 0,0 0-1,0 0 1,0-1-1,-1 0 1,1 0 0,12-5-1,-16 5-44,0-1 0,0 0 0,0 0 0,0 0 0,0 0 0,-1-1 0,1 1 0,-1-1 0,0 0-1,0 0 1,0-1 0,0 1 0,0-1 0,-1 1 0,1-1 0,-1 0 0,0 0 0,0 0 0,0 0 0,-1 0 0,0 0-1,0 0 1,0-1 0,0 1 0,0-7 0,0-1 46,-1 0 1,0 1-1,-1-1 0,-5-22 0,5 30-104,0 1-1,0-1 1,0 0-1,-1 1 0,0-1 1,1 1-1,-1-1 1,-5-5-1,6 8-54,0 0 0,0 0-1,0 0 1,0 0-1,-1 0 1,1 0 0,0 1-1,-1-1 1,1 0 0,0 1-1,-1-1 1,1 1 0,-1-1-1,1 1 1,-1 0 0,1-1-1,-1 1 1,0 0-1,1 0 1,-1 0 0,1 0-1,-3 1 1,4-1-84,0 0 1,-1 0-1,1 1 0,0-1 1,0 0-1,0 0 0,-1 1 1,1-1-1,0 0 0,0 1 1,0-1-1,0 0 0,0 1 1,-1-1-1,1 0 0,0 1 1,0-1-1,0 0 0,0 1 1,0-1-1,0 0 0,0 1 1,0-1-1,0 0 0,0 1 1,0-1-1,1 0 0,-1 1 1,0-1-1,0 0 0,0 1 1,0-1-1,0 0 0,1 0 1,-1 1-1,0-1 0,0 0 1,1 0-1,-1 1 0,0-1 1,0 0-1,1 0 0,-1 1 1,0-1-1,0 0 0,1 0 1,-1 0-1,0 0 0,1 0 1,-1 0-1,0 1 0,1-1 1,-1 0-1,0 0 0,1 0 1,-1 0-1,1 0 0,12 1-7624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15407,'0'0'4516,"-30"61"-1922,28-33-704,0 1-577,-3 4-832,5 2-353,0 4-32,0 3-96,0-1-384,0-1-65,0-1 1,0-6 31,0-9-351,0-4-802,0-11-864,7-9-2435,5-3-4452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1602,'0'0'-609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3908,'0'0'10703,"0"10"-8050,0 7-1779,0 82 3395,1-90-4172,0 0 1,0 0-1,1 0 1,0 0-1,1 0 1,0-1-1,0 1 1,0-1 0,8 12-1,-11-19-88,1 0-1,0 1 1,0-1-1,0 0 0,0 0 1,0 0-1,0 0 1,0 1-1,0-1 1,0-1-1,1 1 1,-1 0-1,0 0 1,1 0-1,-1-1 1,1 1-1,-1 0 1,1-1-1,-1 0 1,1 1-1,-1-1 1,1 0-1,-1 0 1,1 0-1,-1 0 0,1 0 1,-1 0-1,1 0 1,-1 0-1,1-1 1,0 1-1,-1 0 1,0-1-1,1 0 1,-1 1-1,1-1 1,-1 0-1,0 0 1,1 1-1,-1-1 1,0 0-1,0 0 1,0-1-1,0 1 0,0 0 1,0 0-1,2-3 1,2-2 16,-1 0 1,1 0-1,-1-1 0,0 0 1,-1 0-1,1 0 1,-1 0-1,2-10 0,1-15 349,-3 0 0,0-1-1,-2-35 1,-1 68-341,0-1 1,-1 0-1,1 0 0,0 1 0,0-1 1,0 0-1,-1 1 0,1-1 0,0 0 1,-1 1-1,1-1 0,-1 0 1,1 1-1,0-1 0,-1 1 0,0-1 1,1 1-1,-1-1 0,1 1 0,-1-1 1,1 1-1,-1 0 0,0-1 0,1 1 1,-1 0-1,-1-1 0,2 1-18,0 0 0,-1 0-1,1-1 1,0 1 0,-1 0 0,1 0-1,-1 0 1,1 0 0,0 0 0,-1 0-1,1 0 1,0 0 0,-1 0 0,1 0-1,0 0 1,-1 0 0,1 0-1,0 0 1,-1 0 0,1 0 0,0 1-1,-1-1 1,1 0 0,0 0 0,-1 0-1,1 1 1,0-1 0,-1 0 0,1 0-1,0 0 1,0 1 0,-1-1 0,1 0-1,0 1 1,0-1 0,0 0 0,-1 1-1,1-1 1,0 0 0,0 1 0,0-1-1,0 0 1,0 1 0,0-1 0,0 0-1,0 1 311,12 18-7639,0-13 2029,9-1-2322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66 11819,'0'0'9540,"10"1"-8595,-5 0-964,11 0 516,1 1-1,0-2 1,24-2 0,-37 1-368,0 1 1,0-1 0,0 0-1,0 0 1,0-1 0,0 1-1,0-1 1,-1 0 0,6-3-1,-7 4-103,-1 0 0,0-1 0,0 1 0,1 0 0,-1-1-1,0 1 1,0 0 0,0-1 0,0 0 0,-1 1 0,1-1 0,0 1 0,-1-1-1,1 0 1,-1 0 0,1 1 0,-1-1 0,0 0 0,0 0 0,0 1 0,0-1 0,0-3-1,-1 4-26,0 0 0,0 0-1,0 0 1,0 0-1,0 0 1,0 0 0,0 0-1,0 0 1,-1 1-1,1-1 1,0 1 0,0-1-1,-1 1 1,1-1-1,0 1 1,-1-1 0,1 1-1,0 0 1,-1 0-1,1 0 1,0 0 0,-1 0-1,1 0 1,-3 1-1,-37 1-27,32 0 22,0 0 0,1 1 0,-1 0-1,1 0 1,0 1 0,0 0 0,0 0-1,1 1 1,-1 0 0,1 0 0,0 1-1,-9 9 1,11-10 45,0 0 1,1 0-1,-1 1 0,1-1 0,0 1 0,1 0 1,0 0-1,0 0 0,0 0 0,0 1 0,1-1 1,0 1-1,1-1 0,-1 1 0,1 0 0,0 12 1,2-16-39,-1 1 1,1 0 0,1 0 0,-1-1 0,0 1 0,1-1 0,0 1 0,0-1 0,0 0 0,0 1 0,1-1 0,-1 0 0,1-1 0,0 1 0,-1 0 0,1-1 0,0 1 0,1-1 0,-1 0-1,0 0 1,1 0 0,-1-1 0,1 1 0,0-1 0,-1 0 0,6 1 0,10 3-1020,0-1-1,0 0 1,38 1 0,12-4-5184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1153,'0'0'16795,"2"13"-15503,4 48 771,-2 109 0,-6-115-1716,3 0 0,2 0 0,18 99 0,-18-141 39,4 14-1781,-4-25 266,-3-17 192,-2 4 460,1 0 0,-2 0 0,0 0 0,0 0 0,-1 0 0,0 1 0,-1-1 0,-10-15 0,-2-1 1000,-38-45 1,11 27 3411,71 43-3001,-20 2-953,96-2-1792,-33-3-3721,-18-2-3393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72 13805,'0'0'3144,"-11"-2"-197,0-1-2458,-1 0-1,0 1 1,0 1-1,0 0 0,-15 1 1,21 0-400,0 1-1,0 0 1,1 0-1,-1 1 1,0-1 0,0 1-1,1 0 1,-1 1-1,1-1 1,0 1 0,0 0-1,0 1 1,0-1 0,-8 9-1,-13 23 684,25-35-762,1 1 0,0 0 0,-1-1-1,1 1 1,0 0 0,0-1 0,-1 1 0,1 0-1,0 0 1,0-1 0,0 1 0,0 0 0,0 0 0,0-1-1,0 1 1,0 0 0,1 0 0,-1-1 0,0 1-1,0 0 1,1-1 0,-1 1 0,0 0 0,1-1-1,-1 1 1,0 0 0,1-1 0,-1 1 0,1-1-1,-1 1 1,1-1 0,0 1 0,-1-1 0,1 1-1,-1-1 1,1 0 0,0 1 0,-1-1 0,1 0 0,0 1-1,-1-1 1,1 0 0,0 0 0,0 0 0,-1 0-1,1 1 1,0-1 0,0 0 0,-1 0 0,1-1-1,0 1 1,1 0 0,34 2 367,45-4-1,-55 0-527,1 2 1,-1 0-1,0 2 1,39 7-1,-34 6-57,-30-15 264,-1 0 0,1 1 0,-1-1 0,1 0 0,0 1 1,-1-1-1,1 0 0,-1 1 0,1-1 0,-1 0 0,1 1 1,-1-1-1,0 1 0,1-1 0,-1 1 0,0-1 0,1 1 0,-1-1 1,0 1-1,1 0 0,-1-1 0,0 1 0,0-1 0,0 1 1,1 0-1,-1-1 0,0 1 0,0-1 0,0 1 0,0 0 1,0-1-1,0 1 0,0 0 0,-1-1 0,1 1 0,0-1 1,0 1-1,0 0 0,-1-1 0,1 1 0,0-1 0,0 1 1,-1-1-1,1 1 0,-1-1 0,1 1 0,0-1 0,-1 1 0,1-1 1,-1 1-1,0-1 0,0 0 33,1 0 0,-1 0 1,1 0-1,-1-1 0,1 1 0,-1 0 1,1-1-1,-1 1 0,1 0 0,-1-1 1,1 1-1,-1-1 0,1 1 0,0-1 1,-1 1-1,1-1 0,0 1 0,-1-1 1,1 1-1,0-1 0,0 1 0,-1-1 1,1 0-1,0 1 0,0-1 0,0 1 1,0-1-1,0 1 0,0-1 0,0 0 1,0 1-1,0-1 0,0 1 0,0-1 1,1 0-1,-3-28-136,-7-109-55,57 137-1184,-47 1 1237,96-3-4179,-33-6-4281,-20-3-6401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256 246 3940,'0'0'8477,"-5"-8"-5541,2 3-2524,0 0-1,-1 0 0,0 0 0,0 1 1,0 0-1,-1-1 0,0 2 1,1-1-1,-1 0 0,-1 1 1,1 0-1,0 0 0,-1 0 1,1 1-1,-1 0 0,0 0 0,0 1 1,0-1-1,0 1 0,-10 0 1,10 0-273,0 1-1,-1 0 1,1 1 0,-1-1 0,1 1 0,0 0 0,0 1 0,0 0 0,0 0 0,0 0-1,0 1 1,-10 5 0,12-5-138,1-1 0,-1 1 0,1 0 0,0 0 0,0 0 0,0 1 0,0-1 0,1 1 0,-1-1 0,1 1 0,0 0 0,0 0 0,0 0 0,1 0 0,-1 0 0,1 1 0,0-1 0,0 0 0,0 6 0,1-9 4,0 1 0,0-1-1,1 0 1,-1 0-1,0 0 1,1 1-1,-1-1 1,0 0-1,1 0 1,0 0-1,-1 0 1,1 0 0,0 0-1,-1 0 1,1 0-1,0 0 1,0 0-1,0 0 1,0 0-1,0-1 1,0 1-1,0 0 1,0-1 0,0 1-1,0-1 1,0 1-1,0-1 1,1 1-1,-1-1 1,0 0-1,0 0 1,1 1-1,-1-1 1,0 0 0,0 0-1,0 0 1,1 0-1,0-1 1,54-4 255,-41 2-236,1-1 0,-1-1 0,0-1 0,-1 0-1,1-1 1,-1 0 0,0-1 0,-1-1 0,0 0 0,0-1-1,15-16 1,-19 18 33,-1-1-1,0 0 1,-1 0-1,0-1 1,-1 1-1,0-2 1,0 1-1,-1-1 1,0 1 0,-1-1-1,0-1 1,-1 1-1,0 0 1,-1-1-1,1-23 1,-3 35-53,0 0 0,1 0 0,-1 0 0,0-1 0,0 1 0,0 0 0,0 0 0,0 0 0,0 0 0,0 0 0,0 0 0,0 0 0,0-1 0,0 1 0,0 0 0,0 0 0,-1 0 0,1 0 0,0 0 0,0 0 0,0 0 0,0-1 0,0 1 0,0 0 0,0 0 0,0 0 0,0 0 0,0 0 0,0 0 0,0 0 0,0 0 1,-1 0-1,1 0 0,0-1 0,0 1 0,0 0 0,0 0 0,0 0 0,0 0 0,0 0 0,-1 0 0,1 0 0,0 0 0,0 0 0,0 0 0,0 0 0,0 0 0,0 0 0,0 0 0,-1 0 0,1 0 0,0 0 0,0 0 0,0 0 0,0 0 0,0 0 0,0 0 0,0 1 0,-1-1 0,1 0 0,0 0 0,0 0 0,0 0 0,0 0 0,0 0 0,-11 11 14,-6 14-29,10-11 62,1 0 0,0 0 0,1 1 0,1-1 0,0 1 0,1 0 0,0 1 0,1-1 0,1 0-1,2 30 1,-1-43-62,1 0 0,-1 0 0,1 0-1,0-1 1,0 1 0,0 0 0,0 0-1,0 0 1,0-1 0,1 1 0,-1-1-1,0 1 1,1-1 0,-1 1 0,1-1-1,0 0 1,-1 0 0,1 0 0,0 0-1,0 0 1,0 0 0,0 0 0,0 0-1,0-1 1,3 1 0,2 1-908,0-1-1,0 0 1,0-1 0,0 1 0,14-3-1,3-2-4765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14446,'0'0'13132,"-4"59"-13004,4-36-96,0-2 0,6 1-897,3-5-768,0-4-1122,2-5-800,-2-8-1666,3 0-2819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14125,'0'0'10218,"-23"33"-12684,34-24-1186,-4-3-3426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10474,'0'0'2803,"12"3"197,33 4-1143,1-1 1,0-2 0,79-4-1,154-23-1492,-206 15-185,236-31-1322,-55 6-4042,-228 26-2241,-23 3 2593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320 301 10410,'0'0'4244,"4"-10"-950,10-34-844,-13 43-2364,-1-1 0,1 0 0,-1 0 0,0 0 0,0 0 0,0 0-1,0 0 1,0 0 0,0 0 0,0 0 0,-1 0 0,1 0 0,-1 0 0,0 0 0,1 0 0,-1 0 0,0 1 0,0-1 0,0 0 0,0 1-1,0-1 1,-1 0 0,1 1 0,0-1 0,-1 1 0,1 0 0,-1 0 0,0-1 0,1 1 0,-1 0 0,0 0 0,1 1 0,-1-1 0,0 0-1,0 0 1,-3 0 0,-7-2-23,1 0 1,-1 1-1,0 1 0,-18-1 0,25 1-13,-9 1-59,-1 0 0,1 0 0,0 2 0,-1 0 0,1 0 1,0 1-1,-21 8 0,30-9 10,-1 0 0,1 0 0,1 1 0,-1-1 0,0 1 0,1 0 0,-1 1-1,1-1 1,0 1 0,0-1 0,0 1 0,1 1 0,-1-1 0,1 0 0,0 1 0,1 0 0,-1-1 0,1 1 0,-1 0 0,2 1 0,-1-1 0,0 0 0,0 6 0,2-9 9,-1 0 0,1 0 1,0 0-1,0 0 1,0-1-1,0 1 1,1 0-1,-1 0 1,0 0-1,1 0 0,-1-1 1,1 1-1,0 0 1,-1 0-1,1-1 1,0 1-1,0-1 1,0 1-1,0 0 0,1-1 1,-1 0-1,0 1 1,1-1-1,-1 0 1,1 0-1,-1 0 1,1 0-1,-1 0 0,1 0 1,0 0-1,-1 0 1,1-1-1,0 1 1,0-1-1,-1 1 1,1-1-1,0 0 0,0 1 1,2-1-1,8 1 103,-1-1 0,1 0 0,0 0-1,-1-2 1,14-1 0,-7-2 17,1 0-1,-1-1 1,0 0-1,-1-2 1,1 0 0,-2-1-1,1-1 1,-1 0 0,-1-1-1,24-22 1,-26 22 45,-1-1 0,-1 0 1,0-1-1,-1-1 0,0 0 1,-1 0-1,0 0 0,-1-1 1,-1-1-1,-1 1 0,0-1 1,5-21-1,-11 12 207,0 25-386,0-1 0,-1 1 1,1 0-1,0 0 0,0-1 0,0 1 1,-1 0-1,1 0 0,0-1 0,-1 1 1,1 0-1,0 0 0,0 0 1,-1-1-1,1 1 0,0 0 0,-1 0 1,1 0-1,0 0 0,-1 0 0,1 0 1,0 0-1,-1 0 0,1 0 0,0 0 1,-1 0-1,1 0 0,0 0 0,-1 0 1,1 0-1,0 0 0,-1 0 1,1 0-1,-1 0 0,-2 2-29,0 0 1,0 0-1,1 0 1,-1 0-1,0 0 1,1 0-1,-1 1 1,1-1-1,0 1 1,-4 5-1,-9 17 3,0 0 0,-18 46 0,29-61 21,0 0 1,1 0 0,0 1 0,1 0-1,0-1 1,0 1 0,2 0-1,-1 0 1,1-1 0,2 18 0,-1-26-69,-1 0 0,1-1 0,0 1 0,0 0 0,0 0 0,0 0 0,0-1 0,0 1 0,0 0 0,0-1 0,1 1 0,-1-1 0,1 1 0,-1-1 0,1 0 0,-1 0 0,1 0 0,0 0 0,0 0 0,-1 0 0,1 0 0,0 0 0,0-1 0,3 2 0,48 3-6289,-23-5-1065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15182,'0'0'7752,"-32"67"-6952,32-39-223,10 1-161,12-6-223,9-6-97,6-4-289,-1-9-1056,0-4-384,-1-1-898,-5-16-1408,-4-4-1859</inkml:trace>
  <inkml:trace contextRef="#ctx0" brushRef="#br0" timeOffset="1">314 0 11915,'0'0'6438,"-56"34"-5028,31-5-1,-4 5 161,-2 1 351,3-1-543,4 1-674,6-3-447,11 0-161,2 0-64,5 1-128,0 1-1794,5-2-2915,9 0-4516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85 1858,'0'0'1729,"-11"-2"-1472,2 1-120,3-1 26,-1 1 1,-1 0-1,1 0 1,0 1 0,0 0-1,0 0 1,0 1-1,0-1 1,0 2-1,0-1 1,0 1 0,-11 4-1,-70 50 1648,52-29 1380,36-26-3158,0-1-1,0 1 1,0-1 0,0 1-1,0 0 1,0-1 0,0 1-1,0-1 1,1 1 0,-1-1-1,0 1 1,0-1 0,0 1-1,1-1 1,-1 0-1,0 1 1,1-1 0,-1 1-1,0-1 1,1 1 0,-1-1-1,0 0 1,1 1 0,-1-1-1,1 0 1,-1 0 0,1 1-1,-1-1 1,1 0-1,-1 0 1,1 1 0,-1-1-1,1 0 1,-1 0 0,1 0-1,-1 0 1,1 0 0,0 0-1,31 13 923,-27-12-903,57 20-31,0-4 1,2-2 0,0-3 0,89 5 0,266-11 136,-256-7-137,589 23 48,-243-1 6,588-50 0,75-31 44,0 63-9,761-20 24,-1833 9-111,1299-65 589,-980 73-524,304-3 359,-1-39-320,-434 10-228,650-36-81,-902 70-77,-1 2 0,0 2 0,-1 1 0,1 1 1,-1 2-1,-1 1 0,46 23 0,-48-21-2757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6022,'0'0'11050,"47"5"-9961,-13-5-352,9 0-225,8 0-223,-3-1-129,6 1-160,-5 0 32,-6 0 32,-9 0-128,-7 4-641,-12 2-608,-4-1-1250,-2-2-640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9513,'0'0'7495,"29"49"-5605,25-46-321,20-3-896,5 0-481,4 0-128,-6 0-64,-3 0-1505,-13 0-2499,-14-5-2242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 5285,'0'0'3918,"-9"-1"-2348,-5 0-1001,-24-1 1606,15-1 4562,76 8-6373,0-1 1,1-3 0,0-3-1,82-12 1,82-2-192,-218 16-196,1 0-1,-1 0 1,1 0-1,-1 1 0,0-1 1,1 0-1,-1 0 1,1 0-1,-1 0 0,0 0 1,1 0-1,-1 1 1,1-1-1,-1 0 0,0 0 1,1 0-1,-1 1 1,0-1-1,1 0 0,-1 1 1,0-1-1,1 0 1,-1 1-1,0-1 0,0 0 1,1 1-1,-1-1 1,0 1-1,0-1 0,0 0 1,1 2-1,-7 2-5018,-7-4-1033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4100,'-21'0'4200,"13"0"1291,25 2-3288,32 3-1421,0-2 0,90-8 0,95-24-121,-72 6-230,-148 21-233,67-10 1006,-42 0-3128,-7-7-3784,-17 3-960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1210 291 6887,'0'0'1265,"-6"-11"-310,-9-21-270,-3 1-1,0 1 0,-25-30 0,35 49-474,-2 1-1,1 0 1,-1 0 0,0 1-1,-1 1 1,0 0-1,-1 0 1,0 1-1,0 1 1,0 0-1,-1 0 1,-14-4-1,6 5-171,0 1 0,0 0 0,-1 1 0,1 2 0,-1 0 0,1 1-1,-1 2 1,-39 6 0,31-1-55,1 1 1,0 2-1,0 1 0,1 1 0,-44 25 1,33-13-122,1 1 0,0 2 0,2 2 0,2 1 0,1 1 0,1 2 0,-45 61 0,56-64 212,1 1 0,2 1-1,1 1 1,2 0-1,1 1 1,2 1 0,1 0-1,2 1 1,1 0-1,-3 37 1,-5 131 62,11 211 0,7-379-76,2 0 0,2 0 0,1 0 1,1-1-1,2 0 0,2-1 0,1 0 0,1-1 0,2 0 0,2-2 0,1 0 0,1 0 0,1-2 0,2-1 0,0-1 0,2 0 0,2-2 0,0-1 0,42 28 0,-51-42-11,0 0-1,0-1 1,1-1-1,0-1 1,1-1-1,-1 0 1,1-2-1,0 0 1,1-1-1,-1-1 0,0-1 1,1-1-1,-1-1 1,1 0-1,-1-2 1,0 0-1,0-1 1,0-1-1,0-1 1,-1-1-1,0-1 0,0 0 1,-1-2-1,0 0 1,22-17-1,256-178 561,-286 198-676,-1 0 0,0-1-1,0 0 1,-1 0 0,0-1 0,-1 0 0,0 0 0,0-1-1,-1 0 1,0 0 0,5-14 0,-3 9 61,0 1-1,1 0 1,0 1 0,1 0-1,0 0 1,1 1 0,17-14-1,36-44-17,-52 52-8,-1-1 0,0-1 0,-2 1 1,0-1-1,-1-1 0,-1 0 0,-1 0 0,-1 0 0,3-29 0,-3-3 514,-2 0 0,-6-92-1,1 130-37,-1 0 0,0 0 0,-10-24-1,-4-21-370,5 4-64,-2 0 1,-2 1 0,-3 0 0,-2 2 0,-3 0 0,-32-53 0,47 93-49,0-1 1,-1 1-1,0 1 1,-2 0-1,1 0 0,-1 1 1,-1 1-1,0 0 1,0 0-1,-1 1 1,0 1-1,0 1 0,-1 0 1,-28-9-1,24 11-721,1 1-1,-1 1 1,0 1-1,0 1 1,1 0 0,-1 1-1,-34 5 1,8 3-3532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294 397 5765,'0'0'3428,"8"-4"-1336,4-2-1021,-1 0 0,0-1 0,15-12 0,-23 17-737,0-1 0,0 1 0,0-1 0,0 0 0,0-1 0,-1 1 0,1 0 0,-1-1 0,0 1 0,0-1 0,-1 0 0,1 1-1,-1-1 1,1 0 0,-1 0 0,-1 0 0,1 0 0,0-5 0,-1 7-255,-1 1 1,1-1-1,-1 0 0,1 1 0,-1-1 0,0 0 1,0 1-1,0-1 0,0 1 0,0-1 1,0 1-1,0 0 0,0-1 0,-1 1 1,1 0-1,-1 0 0,1 0 0,0 0 1,-1 0-1,0 0 0,1 0 0,-1 0 1,0 1-1,1-1 0,-1 1 0,0-1 1,1 1-1,-1 0 0,-3-1 0,-58-4 31,58 5-67,-11 0-37,1 0-1,-1 2 1,1 0-1,-1 0 1,-19 7-1,30-7-1,-1-1 0,1 1 0,1 0 0,-1 0 0,0 1 0,0 0 0,1-1 0,-1 2 0,1-1 0,0 0 0,0 1 0,0 0 0,1 0 0,-1 0 0,1 0 0,0 0 0,0 1 0,1-1 0,-3 7 0,4-10 3,1-1 0,0 1 0,0 0 0,0 0 0,-1-1 0,1 1 0,0 0 1,0 0-1,0 0 0,0-1 0,1 1 0,-1 0 0,0 0 0,0 0 0,0-1 0,1 1 1,-1 0-1,0 0 0,1-1 0,-1 1 0,0 0 0,1-1 0,-1 1 0,1 0 1,-1-1-1,1 1 0,-1-1 0,1 1 0,0-1 0,-1 1 0,1-1 0,0 1 1,-1-1-1,1 0 0,0 1 0,0-1 0,-1 0 0,1 0 0,0 0 0,0 1 1,-1-1-1,1 0 0,0 0 0,1 0 0,39 1 312,-39-1-291,11-2 70,-1 0 0,0-1 0,-1 0 0,1-1 0,0 0-1,-1-1 1,0 0 0,0-1 0,19-13 0,-14 7-51,0 0 0,-1-1-1,-1-1 1,0 0 0,17-22 0,-27 32-25,-1-1 1,0 1 0,0-1 0,-1 1 0,1-1-1,-1 0 1,0 0 0,0 0 0,0 0-1,-1 0 1,0 0 0,0 0 0,0-1 0,-1 1-1,0 0 1,0-1 0,0 1 0,0 0-1,-2-7 1,0 7 10,0 0 0,-1 1-1,1-1 1,-1 1 0,0-1 0,0 1-1,0 0 1,0 0 0,-1 0 0,0 1-1,0-1 1,0 1 0,0 0 0,0 0-1,-1 0 1,1 0 0,-1 1 0,0 0-1,-5-2 1,-5-1-31,0 0 1,-1 1-1,1 1 0,-1 1 0,1 0 1,-1 0-1,0 2 0,0 0 0,0 1 1,1 1-1,-1 0 0,0 1 0,1 0 1,0 2-1,0 0 0,0 0 0,0 1 1,-23 15-1,35-20-17,1 1 1,0-1-1,-1 1 1,1 0-1,0 0 1,0 0-1,0 0 1,0 0-1,1 1 1,-1-1-1,1 0 1,-1 1-1,1-1 1,0 1-1,0 0 1,0-1-1,0 1 1,0 0-1,0 3 1,1-4-84,1 0 0,-1 0-1,0-1 1,1 1 0,0 0 0,-1 0 0,1-1-1,0 1 1,0 0 0,0-1 0,0 1 0,0-1 0,0 1-1,0-1 1,0 0 0,1 0 0,-1 1 0,1-1 0,-1 0-1,1 0 1,-1 0 0,1 0 0,-1-1 0,1 1 0,0 0-1,-1-1 1,1 1 0,0-1 0,3 1 0,36 7-3297,3-2-2398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8136,'11'-24'3500,"-9"18"-2378,0 0 0,0 0 1,1 0-1,0 1 0,0-1 0,0 1 0,1 0 0,0 0 1,0 0-1,5-5 0,-7 39 501,-5-15-1571,0-1 0,0 1 1,-1-1-1,-1 0 0,-1 0 0,0-1 1,0 1-1,-12 16 0,10-17-31,0 1 1,1-1-1,1 1 0,0 1 1,1-1-1,1 1 0,-5 20 0,9-33-12,0 0 0,0 0-1,0-1 1,0 1-1,0 0 1,0 0-1,1 0 1,-1 0-1,0-1 1,0 1-1,1 0 1,-1 0-1,0-1 1,1 1-1,-1 0 1,1-1 0,-1 1-1,1 0 1,0-1-1,-1 1 1,1-1-1,-1 1 1,1-1-1,0 1 1,-1-1-1,1 1 1,0-1-1,0 0 1,-1 1-1,1-1 1,0 0-1,0 0 1,0 1 0,0-1-1,-1 0 1,3 0-1,36 1 257,-28-2-200,141-12 1023,-76 4-2587,-1 5-7613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1 131 480,'0'0'16133,"12"-5"-13608,34-9-752,1 3 0,0 1 1,82-6-1,165 4-1245,-230 11-515,41 1-615,71-2-566,-151 0 239,0-1-1,0-1 1,0-1 0,40-14-1,-64 19 676,0-1 0,0 1 0,0 0 0,0-1 0,0 1 0,0 0 0,0-1-1,-1 1 1,1-1 0,0 0 0,0 1 0,-1-1 0,1 0 0,0 1 0,0-1 0,-1 0-1,1 0 1,-1 1 0,1-1 0,-1 0 0,1 0 0,-1 0 0,0 0 0,1-1 0,0-7-4012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260 258 6502,'0'0'11029,"-9"-8"-9817,5 4-1107,-1 1 1,0-1-1,0 1 1,0-1-1,-1 1 0,1 1 1,-1-1-1,1 1 0,-1 0 1,0 0-1,0 1 1,0 0-1,0 0 0,0 0 1,0 1-1,0-1 0,0 1 1,0 1-1,0-1 1,0 1-1,0 1 0,-7 1 1,2 0 83,0 2 0,1-1 0,-1 1 0,-17 12 1,25-15-105,0 0 1,0 0 0,0 0 0,0 0 0,0 0 0,1 1 0,-1-1 0,1 1 0,0 0 0,0 0-1,0 0 1,0 0 0,0 0 0,1 0 0,-1 1 0,1-1 0,0 0 0,0 1 0,-1 4 0,2-8-66,0 1-1,1 0 1,-1 0 0,0-1 0,0 1 0,1 0 0,-1 0 0,0-1 0,1 1 0,-1 0 0,1-1 0,-1 1 0,1 0 0,-1-1 0,1 1 0,0-1 0,-1 1 0,1-1 0,0 1 0,-1-1 0,1 0 0,0 1 0,-1-1 0,1 0 0,0 0 0,0 1 0,-1-1 0,1 0 0,0 0 0,0 0 0,1 0 0,32 2 296,-26-3-193,10 0 27,0 0 0,-1-2 0,0 0 0,1-1 0,-1 0 0,-1-2 0,1 0 0,17-9 0,-22 9 13,-1 0 0,1-1 0,-1 0 0,0-1-1,-1 0 1,0-1 0,0 0 0,-1 0 0,0-1 0,0 0 0,10-18-1,-17 25-129,0 0 0,0-1 0,0 1 0,0 0 0,-1-1 0,1 0 0,-1 1-1,0-1 1,0 0 0,0 1 0,-1-1 0,1 0 0,-1 0 0,0 0 0,0 0-1,0 1 1,-1-1 0,1 0 0,-1 0 0,0 0 0,0 1 0,0-1 0,-1 0 0,1 1-1,-1-1 1,0 1 0,0 0 0,0-1 0,0 1 0,-1 0 0,1 0 0,-1 1-1,0-1 1,1 0 0,-1 1 0,-1 0 0,1 0 0,0 0 0,0 0 0,-1 0 0,1 0-1,-5 0 1,-10-5-59,1 1 0,-1 1 0,0 1 1,0 0-1,0 2 0,-1 0 0,-29 0 0,41 3-32,0-1 0,0 1 0,0 0-1,0 1 1,0-1 0,1 1 0,-1 1 0,1-1 0,-1 1 0,1 0 0,0 1 0,-7 4 0,10-5-119,-1-1 0,1 1 0,1 0 1,-1 0-1,0 0 0,1 0 0,-1 0 1,1 1-1,0-1 0,0 1 0,1 0 1,-1-1-1,1 1 0,-1 0 0,1 0 1,0 0-1,1 0 0,-1 0 0,1 0 1,0 0-1,0 0 0,0 6 0,0-8-82,1 0 1,-1 0-1,0-1 0,1 1 0,-1 0 0,1-1 1,0 1-1,-1 0 0,1-1 0,0 1 0,0-1 1,0 1-1,0-1 0,0 0 0,0 1 0,1-1 1,-1 0-1,0 0 0,1 0 0,-1 0 0,1 0 1,-1 0-1,1 0 0,2 1 0,22 7-5987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10122,'0'0'18118,"6"10"-17686,-2-2-566,1 2 234,1 1-1,0-1 1,1-1-1,0 1 1,12 12 0,-17-20-271,0 0 0,1 0 1,-1 0-1,1 0 0,0-1 0,-1 1 1,1-1-1,0 0 0,0 0 1,0 0-1,0 0 0,4 1 1,-4-2-225,-1 0 1,1 0 0,0 0 0,0-1 0,-1 1 0,1-1 0,0 1 0,-1-1-1,1 0 1,-1 0 0,1 0 0,-1 0 0,1-1 0,-1 1 0,1-1 0,2-2-1,14-13-5140,2-4-2195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5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1327 260 3940,'-174'48'7977,"-75"25"-6283,218-61-1907,-1 2 1,1 1 0,1 1 0,1 1-1,-43 34 1,15-1-95,2 3 0,3 2-1,-85 116 1,63-63 412,-84 167-1,133-227 114,3 1 0,2 1 0,2 1 0,3 1 0,1 0 0,3 1 0,2 1 0,-2 88 0,10-109-197,3 1 0,1-1-1,1 0 1,1-1 0,2 1 0,2-1 0,1 0 0,1-1 0,2 0 0,1-1-1,1-1 1,1 0 0,2-1 0,1 0 0,27 29 0,-22-33-36,0-1 1,2 0-1,1-2 1,1-1-1,0-2 0,1 0 1,1-2-1,1-2 1,0 0-1,1-2 1,0-2-1,1 0 1,0-3-1,1 0 0,43 2 1,-16-6 82,-1-2 0,0-3-1,1-2 1,-1-4 0,-1-1 0,0-4 0,102-34 0,-66 11 87,-3-4 0,-1-3 0,-2-5 0,-3-3 1,-1-5-1,-4-2 0,-1-5 0,-4-2 1,-3-4-1,-2-4 0,-4-2 0,108-158 0,-118 146-5,-4-3 0,-4-2 0,46-120 0,-77 164-128,-3 0 1,-1-2-1,-2 1 0,-3-2 1,-2 1-1,-2-1 0,-2 0 1,-7-84-1,1 111 6,-1 0-1,-2 1 0,0-1 1,-1 1-1,-2 0 1,0 1-1,-1 0 1,-2 1-1,0 0 1,-1 0-1,-1 2 0,-1-1 1,-1 2-1,0 0 1,-1 1-1,-22-17 1,13 14-11,-1 2 1,-1 0-1,0 2 1,-2 1 0,1 1-1,-2 2 1,1 1 0,-2 1-1,1 2 1,-1 1 0,-51-4-1,32 8-73,0 3 0,0 2 0,0 3 0,1 2 0,-1 1 0,2 3 0,-1 2 0,2 3 0,0 1 0,-59 31 0,-5 12-1360,4 4 1,-199 155-1,170-110-3132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10570,'0'0'10954,"-54"39"-9000,32-16-288,1 5-545,-3 2-192,-3 5-257,7 0-223,4 2-353,5-3-64,6-4-32,5-5-641,4-5-1120,8-11-1731,4-6-1921,-3-3-6502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 150 1537,'0'0'10464,"1"-10"-10059,13-80 1741,-15 89-2072,1-1-1,0 1 0,0 0 0,-1 0 0,1-1 1,-1 1-1,1 0 0,-1 0 0,1 0 0,-1 0 0,0 0 1,1 0-1,-1 0 0,0 0 0,0 0 0,0 0 1,0 0-1,0 1 0,0-1 0,0 0 0,0 1 1,0-1-1,0 0 0,-1 1 0,1-1 0,0 1 0,0 0 1,0-1-1,-1 1 0,1 0 0,0 0 0,-3 0 1,-51-1-54,37 2 96,-187-13 828,-2 0-57,85 16-841,-184 30-1,284-31-40,0 1-1,0 1 1,0 1 0,-35 15-1,49-17 26,1 0 0,0 0 0,0 1 0,0-1 0,0 2 0,1-1 0,0 1 1,0 0-1,1 0 0,0 0 0,0 1 0,0 0 0,0 0 0,1 0 0,1 0 0,-4 9 0,-23 76 82,-25 141 0,5-19-64,39-175-28,-52 212 146,56-209-142,1 1 0,1 0 1,4 84-1,2-120 3,-1-1-1,1 0 1,1 0-1,-1 1 1,1-1 0,0 0-1,0 0 1,1 0-1,-1-1 1,1 1 0,1-1-1,-1 1 1,1-1-1,0 0 1,5 5 0,-2-4 59,0-1 1,0 1-1,1-1 1,0 0 0,0-1-1,0 0 1,1 0-1,0 0 1,12 2-1,15 1 263,0-1-1,0-2 1,0-1-1,45-3 1,-54-1-217,46 0 81,-1-4 0,0-3-1,0-3 1,-1-3 0,0-3 0,127-50 0,-151 47-58,0-2 0,-2-1 1,-1-3-1,-1-2 0,-1-1 0,-2-2 1,-1-2-1,-1-2 0,-2-1 0,50-65 0,-67 73-18,0-2-1,-2 0 1,-2-1-1,0 0 0,13-46 1,-21 54-75,-1 0 0,-1-1 0,-1 1 0,-1-1 0,-1 0 0,-1 0 0,-1 0 1,-6-39-1,3 48 4,-1 0 1,-1 0-1,-1 0 1,0 0 0,-1 1-1,0 0 1,-1 1-1,-19-25 1,-9-5-1,-48-45 1,51 55-57,22 22-98,-50-46-93,58 55-39,0-1 0,0 1 1,-1 0-1,1 0 0,-1 0 0,1 0 1,-1 1-1,0-1 0,0 1 1,0 0-1,0 0 0,0 0 1,0 1-1,0 0 0,0-1 1,-7 2-1,9-1-241,0 1 0,0 0 0,1 0 0,-1-1 0,0 1 0,1 0 0,-1 1 0,1-1 0,-1 0 0,1 0 0,-1 1 0,1-1 0,0 1 0,0-1 0,0 1 0,0-1 0,0 1 0,0 0 1,-1 2-1,-6 19-9629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5830,'0'0'17792,"4"8"-16532,-2-5-1199,-1-1-1,0 1 0,1-1 1,0 1-1,-1-1 0,1 0 1,0 0-1,0 0 0,0 0 1,1 0-1,-1 0 0,0 0 1,1-1-1,-1 1 0,5 1 0,0-1 13,1 0 0,-1-1-1,1 0 1,0 0-1,-1-1 1,11 0 0,122-7 284,-95 2-200,0 3 1,0 2 0,67 7-1,-111-7-156,0 0 1,-1 0-1,1 0 0,0 0 0,0 0 0,0 0 0,0 1 0,0-1 1,0 0-1,-1 1 0,1-1 0,0 0 0,0 1 0,0-1 1,-1 1-1,1-1 0,0 1 0,-1-1 0,1 1 0,0 0 0,-1-1 1,1 1-1,-1 0 0,1-1 0,0 2 0,-1-1 3,0 0 0,0 0-1,-1 0 1,1 0 0,0 0-1,-1 0 1,1 0 0,0 0-1,-1 0 1,1 0 0,-1 0-1,1-1 1,-1 1 0,0 0 0,1 0-1,-1-1 1,0 1 0,-1 1-1,-42 27 137,-76 32 163,80-43-142,0 2 1,2 1-1,0 2 0,2 1 1,-65 57-1,98-78-163,0 0 0,0 1 0,0-1 0,1 1 0,-1-1-1,1 1 1,0 0 0,-3 8 0,4-11-1,1-1 0,0 1 0,0-1 0,0 1 1,0-1-1,0 1 0,0 0 0,0-1 0,0 1 0,0-1 0,0 1 0,0 0 0,0-1 0,1 1 0,-1-1 0,0 1 0,0-1 0,1 1 0,-1-1 1,0 1-1,1-1 0,-1 1 0,0-1 0,2 2 0,-1-2-3,0 1 0,1 0 0,-1-1 0,1 1 0,-1 0 0,1-1 0,-1 0 0,1 1 0,0-1 0,-1 0 0,1 0 0,0 0 0,2 0 0,10-1-262,0-1-1,0-1 1,1 0 0,-2-1-1,1 0 1,14-7 0,39-24-8814,-51 24 1998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49 11915,'0'0'2942,"-9"-7"154,3 2-2685,0 1 1,-1-1-1,1 1 1,-1 0-1,0 1 0,0 0 1,-1 0-1,1 0 1,0 1-1,-1 0 1,0 1-1,1-1 0,-1 2 1,-15-1-1,6 2-177,1 1-1,0 0 1,-1 1-1,1 1 1,0 0-1,1 1 1,-1 1 0,1 0-1,0 1 1,1 1-1,-15 10 1,22-13-175,0-1 0,0 1 0,0 1 0,0 0-1,1-1 1,0 2 0,1-1 0,-1 1 0,1 0 0,0 0 0,1 0 0,0 1 0,0 0 0,0 0 0,1 0 0,0 0 0,1 0 0,0 0 0,0 1 0,1-1 0,0 1 0,0 14 0,2-19-36,-1 0 1,1 0-1,0 0 1,0 0-1,0 0 1,1 0-1,-1 0 0,1-1 1,0 1-1,0 0 1,0-1-1,1 1 1,-1-1-1,1 0 1,0 0-1,-1 0 1,5 2-1,-1 0 34,1-1 1,-1 0-1,1 0 1,0-1-1,0 0 0,1 0 1,-1-1-1,12 3 0,8-1 122,1-1-1,-1-1 1,1-1-1,27-4 1,-41 3-143,0-2 1,0 0-1,0-1 0,0 0 1,-1-1-1,1 0 0,-1-2 1,0 1-1,19-12 1,-27 14-13,0-1 1,-1 1-1,1-1 1,-1 0 0,0 0-1,0 0 1,0 0-1,0-1 1,-1 1 0,1-1-1,-1 0 1,-1 0-1,1-1 1,-1 1 0,0 0-1,0-1 1,0 0 0,-1 1-1,0-1 1,0 0-1,0 1 1,-1-1 0,0 0-1,0 0 1,-1-7-1,0 8-54,-1 0 1,1-1-1,-1 1 0,0 0 0,0 0 0,-1 0 0,0 1 0,0-1 0,0 0 0,0 1 0,-1 0 0,1 0 0,-1 0 0,0 0 0,0 1 0,-1-1 0,1 1 0,-1 0 0,1 1 0,-1-1 0,0 1 0,0 0 0,0 0 0,-7-2 0,5 2-380,0 1-1,0-1 1,-1 1-1,1 0 0,0 1 1,-1 0-1,-13 1 1,16 0-384,-1 0 1,1 0 0,1 0-1,-1 1 1,0 0 0,0 0-1,0 0 1,1 1-1,-1-1 1,1 1 0,-6 5-1,-14 13-9434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4773,'0'0'13506,"7"1"-13197,39 6 323,-1-3-1,1-1 1,89-8-1,-84 3-488,297-17 937,269-5-830,-502 24-79,-113 0 309,-25 0 801,-9 4-1162,23 2-7946,13-11 945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411 336 7815,'0'0'9102,"-4"-8"-7890,0 4-1055,1-1-1,-1 1 0,1 0 1,-1 0-1,0 0 1,-1 1-1,1-1 1,-1 1-1,1 0 1,-1 0-1,0 1 0,0-1 1,0 1-1,0 0 1,-1 0-1,1 1 1,0 0-1,-1 0 0,1 0 1,-1 1-1,1-1 1,-7 2-1,-5-2 52,0 0 1,0 1-1,1 2 0,-1-1 0,-33 9 0,46-9-202,-1 1 1,1-1-1,-1 1 0,1 0 0,0 0 0,0 0 0,-1 0 0,2 1 1,-1 0-1,0 0 0,0 0 0,1 0 0,0 0 0,0 1 0,0 0 0,0-1 1,0 1-1,1 0 0,-1 0 0,1 1 0,0-1 0,1 0 0,-1 1 1,1-1-1,0 1 0,-1 5 0,1-8 6,1 0 1,0 0-1,0 0 0,0 0 1,0-1-1,0 1 1,0 0-1,1 0 0,-1 0 1,0-1-1,1 1 0,0 0 1,-1 0-1,1-1 1,0 1-1,0-1 0,0 1 1,0-1-1,0 1 0,0-1 1,0 1-1,1-1 1,-1 0-1,3 2 0,0-1 18,-1 0-1,1 0 0,0-1 0,0 1 1,0-1-1,0 0 0,0 0 1,0-1-1,0 1 0,7-1 0,4 0 44,-1-1 0,1-1-1,-1 0 1,0-1 0,23-8 0,-15 3-40,-1-1 0,-1-2 0,0 0 0,-1-1 0,0 0 1,0-2-1,18-17 0,-30 23-7,0 1 0,0-1 0,-1 0 0,0-1 1,0 0-1,-1 1 0,0-2 0,4-9 0,-7 13 23,0 0 0,0 0 1,-1 0-1,0-1 0,0 1 0,-1-1 0,1 1 1,-1 0-1,-1-1 0,1 1 0,-1-1 0,0 1 1,-1 0-1,-2-7 0,2 7-12,-2 0 0,1 0 1,-1 0-1,0 1 0,0-1 0,0 1 0,-1 0 0,0 0 1,0 0-1,0 1 0,0-1 0,-1 2 0,0-1 0,0 0 1,0 1-1,0 0 0,-9-2 0,-2-2-35,1 2-1,-2 0 1,1 1-1,0 1 1,-28-2-1,21 3-22,0 2-1,1 1 1,-38 6-1,53-5 14,0-1 1,0 1-1,0 1 1,0 0-1,1 0 1,-1 0-1,1 1 0,0 0 1,0 0-1,0 1 1,1 0-1,-1 0 0,-8 11 1,13-15-83,0 1 1,1-1-1,0 1 1,-1-1-1,1 1 1,0 0-1,0 0 0,0-1 1,0 1-1,0 0 1,0 0-1,1 0 1,-1 0-1,0 0 1,1 0-1,0 0 0,-1 0 1,1 0-1,0 0 1,0 0-1,0 0 1,1 0-1,-1 1 1,0-1-1,1 0 0,-1 0 1,1 0-1,0-1 1,-1 1-1,1 0 1,0 0-1,0 0 1,1 0-1,-1-1 0,2 4 1,2-2-558,-1 1 0,1-1 0,0 0 0,0 0 1,0 0-1,0-1 0,0 1 0,0-1 0,1-1 0,-1 1 0,10 1 0,34 3-6965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57 8872,'0'0'5387,"1"-9"-3001,-1-1-1681,4-27 1895,-4 36-1613,-1 19-218,-5-2-506,-1-1 0,0 0 0,-1-1-1,0 0 1,-1 0 0,-12 13 0,-14 24 166,24-34-341,6-9-48,-1-1 0,1 1 1,0 1-1,1-1 0,0 1 0,0-1 0,1 1 1,0 0-1,0 0 0,1 1 0,1-1 1,-1 0-1,1 14 0,2-22-29,-1 1 0,1-1 0,0 1 0,-1-1 0,1 0 0,0 1 0,0-1 0,0 0 0,0 1-1,0-1 1,1 0 0,-1 0 0,0 0 0,0 0 0,1 0 0,-1 0 0,1 0 0,-1-1 0,1 1 0,-1 0 0,1-1 0,-1 1 0,1-1 0,0 0 0,-1 1 0,1-1 0,3 0 0,55 3 217,-48-4-192,138-9 768,-75 2-2150,1 5-6653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42 6534,'0'0'2370,"-9"0"-282,-25 0-430,9 0 1632,114 15 26,132-1-2641,246-15 0,-90-35-533,-95 4-140,-259 31-851,-43 1-3912,-13 0-354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335 365 7239,'0'0'5370,"2"-9"-2845,4-29-245,-6 36-2149,0 0 0,0 0-1,-1 0 1,1 0 0,-1-1 0,1 1 0,-1 0 0,0 1-1,0-1 1,0 0 0,0 0 0,0 0 0,0 0 0,0 1 0,-1-1-1,1 1 1,-1-1 0,1 1 0,-1-1 0,1 1 0,-1 0 0,0 0-1,0 0 1,0 0 0,1 0 0,-1 0 0,-4-1 0,-2-1 32,0 0 0,0 1 0,0 0 0,-16-1 0,12 2-148,1 1-1,0 1 1,0 0 0,0 0 0,-1 1-1,1 1 1,1 0 0,-1 0 0,-17 9 0,23-10-12,0 0 0,0 1 0,1 0 0,-1 0 0,1 0 0,-1 0 0,1 1 0,0 0-1,0 0 1,0 0 0,1 0 0,0 1 0,-1-1 0,2 1 0,-1 0 0,0 0 0,1 0 0,0 0 0,0 1 0,1-1 0,-2 7 0,3-10 9,0-1-1,0 1 1,0 0-1,0 0 1,0-1-1,0 1 1,1 0-1,-1-1 1,1 1-1,-1 0 1,1-1 0,0 1-1,-1-1 1,1 1-1,0-1 1,0 1-1,0-1 1,0 0-1,1 1 1,-1-1-1,0 0 1,0 0-1,1 0 1,-1 0-1,1 0 1,-1 0-1,1 0 1,-1 0-1,1-1 1,-1 1-1,1-1 1,0 1-1,-1-1 1,1 1-1,0-1 1,3 0 0,8 2 78,-1-1 0,1-1 0,24-2 0,-28 1-65,3 0 14,0-1 0,0-1 0,-1 0 0,1 0 0,-1-1 0,1-1 0,-1 0 0,0-1 0,-1 0-1,0 0 1,0-1 0,0 0 0,-1-1 0,0 0 0,13-15 0,-17 17 51,0 0 0,0 0 0,0-1 0,-1 0 0,0 0 0,0 0 0,-1 0 0,0-1 0,0 1 0,-1-1 0,0 1 0,0-1 0,-1 0-1,0 0 1,0 0 0,-1 0 0,0 0 0,0 0 0,-1 0 0,0 0 0,0 0 0,-1 0 0,0 0 0,-6-12 0,4 12-74,-1 0 1,0 0 0,-1 0-1,1 1 1,-2 0-1,1 0 1,-1 1 0,0-1-1,0 2 1,-1-1-1,1 1 1,-1 0 0,-1 0-1,1 1 1,-1 0-1,-13-3 1,7 2-26,0 0 0,-1 2 0,1 0 0,-1 1 0,0 0 0,1 2 0,-1-1 0,0 2 0,-17 3 0,29-4-62,0 0 0,0 1 0,0 0 0,0 0 0,0 0-1,0 1 1,1-1 0,-1 1 0,0 0 0,1 0 0,-1 0 0,1 0 0,0 1 0,0-1 0,0 1 0,0 0 0,0 0 0,1 0 0,-1 0 0,1 0-1,0 1 1,0-1 0,0 1 0,0-1 0,1 1 0,-1 0 0,1 0 0,0 0 0,-1 5 0,2-3-479,0 0 1,0 1 0,1-1-1,0 0 1,0 1-1,0-1 1,1 0-1,-1 0 1,1 0-1,1 0 1,-1 0 0,1-1-1,0 1 1,1-1-1,-1 0 1,1 0-1,9 9 1,13 11-4539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55 8968,'0'0'5985,"1"-8"-3311,1-24-656,-2 31-1961,0 1 1,0-1-1,0 1 0,0-1 0,0 1 0,0-1 1,0 1-1,0-1 0,0 0 0,0 1 0,-1-1 0,1 1 1,0-1-1,0 1 0,-1 0 0,1-1 0,0 1 1,0-1-1,-1 1 0,1-1 0,0 1 0,-1 0 0,1-1 1,-1 1-1,1 0 0,0-1 0,-1 1 0,1 0 1,-1 0-1,1-1 0,-1 1 0,1 0 0,-1 0 1,1 0-1,-1 0 0,1-1 0,-1 1 0,1 0 0,-1 0 1,1 0-1,-1 0 0,1 0 0,-1 0 0,0 1 1,1-1-1,-1 0 0,1 0 0,-1 0 0,1 0 0,0 1 1,-1-1-1,1 0 0,-2 1 0,-21 13 293,15-6-257,1 0 0,-1 0 0,2 1 0,-1 0 0,1 0 0,0 0 0,-7 18 0,12-24-84,0-1 1,0 0 0,0 1-1,0-1 1,1 1 0,-1-1 0,1 1-1,-1-1 1,1 1 0,0-1-1,0 1 1,0-1 0,0 1-1,1-1 1,-1 1 0,1-1-1,0 1 1,-1-1 0,1 1-1,0-1 1,0 0 0,1 1-1,-1-1 1,0 0 0,1 0-1,-1 0 1,1 0 0,0 0-1,-1 0 1,1-1 0,0 1 0,0 0-1,0-1 1,1 0 0,-1 1-1,0-1 1,0 0 0,4 1-1,9 2-204,0 1 1,1-2-1,-1 0 0,1-1 0,0-1 0,0 0 0,29-3 0,-42 2-248,-1 0 0,0 0-1,1-1 1,-1 1-1,0-1 1,0 1 0,1-1-1,-1 0 1,0 0-1,0 0 1,0 0 0,0 0-1,0 0 1,0-1-1,0 1 1,2-4 0,7-12-7170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8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0 464 5093,'5'8'4527,"6"-2"-3374,17-1-2123,-21-4 1454,78 11-279,1-4 0,0-4 0,104-8 0,257-44 80,-362 36-264,1083-61 1444,-656 55-538,934-21 349,-1250 39-1249,1102 21 298,-355-26-261,-642-9 19,578 47 0,540 89-138,-1274-111 51,1150 48-65,1-50 74,-1229-9-5,1119-58-64,-4-72-134,683 5 166,100-22-85,-1744 123-229,597-42-3653,-753 66 1415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 13453,'0'0'6630,"-57"-25"-4740,48 25-353,23 2-2081,6 0-2179,11-2-4740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1640 258 5509,'0'0'5392,"-1"-8"-3620,-1-2-1465,0 0 0,-1 1-1,0-1 1,0 0-1,-1 1 1,-1 0 0,0 0-1,0 0 1,0 1-1,-1-1 1,0 1 0,-1 1-1,0-1 1,0 1-1,-1 0 1,1 1 0,-1 0-1,-10-6 1,1 1-201,-1 1 0,0 1 0,-1 1 0,0 0 0,0 2 0,-1 0 0,0 1 0,-30-4 0,-12 2-49,1 2 1,-1 3-1,0 2 0,0 4 0,0 2 1,1 2-1,0 4 0,1 2 0,0 2 1,-81 35-1,91-29 96,2 2 0,1 2 0,1 2 0,1 2 1,2 2-1,-63 60 0,87-72-121,0 0 0,2 2 0,0 0 0,2 0 0,0 2 0,2 0 1,0 0-1,2 1 0,1 1 0,1 0 0,1 0 0,1 1 0,1 0 0,-3 47 0,8-40-18,2 0 0,2-1 0,1 1-1,1-1 1,2 0 0,2 0 0,0-1-1,26 55 1,-8-29 38,3-2 0,2-1 0,69 87-1,-81-116-26,1-2 0,2 0 0,0-2 0,1 0 0,2-2 0,47 30 0,-51-38-15,2 0 1,-1-2-1,2 0 0,-1-2 0,1 0 1,0-2-1,1-1 0,49 4 0,-30-8 98,0-3 0,0-1 0,0-2-1,-1-2 1,0-2 0,0-2 0,-1-2-1,70-31 1,-57 18 192,-1-3 0,-1-2 1,-2-3-1,-1-1 0,81-76 0,-109 89-265,-2-2 1,0 0-1,-2-1 1,0-1-1,-2 0 1,-1-2-1,-1 0 1,-2 0-1,0-2 1,-2 1-1,12-55 0,-18 61 4,-1 0 0,-1-1 0,-1 1-1,-2-1 1,0 1 0,-1-1 0,-2 1-1,0 0 1,-1-1 0,-2 2-1,0-1 1,-1 0 0,-2 1 0,0 1-1,-1 0 1,-18-27 0,17 31-18,-2 1 1,0 0 0,0 0-1,-2 2 1,0 0 0,0 0 0,-1 2-1,-26-16 1,20 15-528,-1 2 1,-26-10-1,-55-10-4813,79 25-228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0 14862,'0'0'10351,"-11"4"-9716,-85 24-58,24-8-412,-98 40 1,164-57-135,0 0 1,0 0-1,1 1 1,0-1-1,-1 1 1,1 1-1,1-1 1,-9 9-1,12-12-26,0 0 0,1 1 0,-1-1 0,0 0 0,0 0 0,1 1 1,-1-1-1,1 0 0,-1 1 0,1-1 0,-1 1 0,1-1 0,0 1 0,0-1 0,0 1 0,0-1 0,0 1 1,0-1-1,0 1 0,0-1 0,1 0 0,-1 1 0,0-1 0,1 1 0,0-1 0,-1 0 0,1 1 0,0-1 1,-1 0-1,1 0 0,0 1 0,0-1 0,0 0 0,0 0 0,0 0 0,0 0 0,0 0 0,1 0 0,-1-1 1,0 1-1,0 0 0,3 1 0,21 9 2,0 0 0,0-2 1,0-1-1,1 0 0,1-2 0,50 5 1,-20-2-913,-7-4-2469,-16-4-3449,-12-1-2497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299 108 10186,'1'-9'3149,"0"0"-2610,2-39 3129,-3 47-3517,0-1-1,-1 0 1,1 0-1,0 1 1,-1-1 0,1 0-1,-1 1 1,0-1 0,0 0-1,1 1 1,-1-1-1,0 1 1,0-1 0,0 1-1,-1-1 1,1 1-1,0 0 1,0 0 0,-1 0-1,1-1 1,-1 1 0,1 1-1,-1-1 1,1 0-1,-1 0 1,0 0 0,-1 0-1,-4 0-30,1 0 0,-1 0 0,1 0 0,-1 1 0,1 0-1,-1 0 1,1 1 0,-1 0 0,1 0 0,-1 0 0,1 1 0,0 0-1,-8 4 1,3-1 56,1 0 0,1 1 0,-1 0-1,1 1 1,0 0 0,0 0 0,-10 12 0,9-8 3,1 0 0,0 0 0,1 1 0,0 0 0,1 0 0,1 1 1,0 0-1,0 0 0,1 0 0,1 1 0,0-1 0,-3 26 0,7-35-147,-1 0-1,2 1 1,-1-1-1,0 1 0,1-1 1,0 0-1,0 1 1,0-1-1,0 0 0,1 0 1,0 1-1,0-1 1,0-1-1,0 1 0,0 0 1,1 0-1,0-1 1,0 0-1,0 1 0,0-1 1,0 0-1,1 0 1,-1-1-1,1 1 0,0-1 1,-1 0-1,1 0 1,0 0-1,1 0 0,-1-1 1,8 2-1,11 3 106,0-2 0,0-1 0,1-1-1,39-1 1,-54-1-149,12 0 48,0-1 1,0-1-1,0-1 1,0-1 0,32-10-1,-48 13-21,1-1 1,-1 0-1,1 0 0,-1 0 0,0-1 0,0 0 0,0 0 1,-1 0-1,1-1 0,-1 0 0,1 0 0,-1 0 0,0 0 1,-1 0-1,1-1 0,-1 0 0,0 0 0,0 0 0,0 0 1,-1 0-1,0 0 0,0-1 0,0 1 0,0-1 0,0-6 1,-2 6-17,-1-1 0,1 1 1,-1 0-1,0 0 1,-1 0-1,0 0 0,0 0 1,0 0-1,0 1 1,-1-1-1,0 1 1,0 0-1,-1-1 0,0 1 1,1 1-1,-2-1 1,1 0-1,0 1 1,-1 0-1,0 0 0,0 1 1,0-1-1,-11-5 1,4 2-380,-1 0 0,0 1 0,-1 1 1,1 0-1,-1 0 0,0 2 0,0-1 0,0 2 1,-19-2-1,6 5-3410,7 2-2664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575 252 9961,'0'-9'278,"3"-33"77,7-45 0,-8 83-161,-2-1 0,1 0 1,0 0-1,-1 0 0,0 1 0,0-1 0,0 0 1,-1 0-1,0 0 0,0 0 0,0 1 0,0-1 0,-3-6 1,2 8-40,-1 0 0,1 0 1,-1 1-1,1-1 0,-1 1 0,0 0 1,0 0-1,1 0 0,-2 0 1,1 0-1,0 0 0,0 1 1,-1 0-1,1 0 0,0 0 0,-1 0 1,1 0-1,-8 0 0,-4-1-20,0 0 1,-1 1-1,1 0 0,0 2 0,-1 0 0,1 0 0,0 1 0,0 1 0,0 1 0,0 0 0,1 1 0,-1 0 0,-14 9 0,12-4 0,1 0-1,0 1 1,1 1 0,0 1-1,1 0 1,0 1-1,1 0 1,0 1-1,-13 23 1,6-6-43,2 1 0,2 1 0,1 1 0,1 1 0,2 0 0,2 0 0,1 1 1,2 0-1,1 1 0,0 41 0,4-52-228,2 0 0,1 1 0,2-1 0,0 0 0,2-1 0,11 38 0,-13-54 251,1 0-1,1 1 0,0-2 0,0 1 0,1 0 0,0-1 0,1 0 0,0-1 1,0 1-1,1-1 0,0-1 0,0 0 0,1 0 0,0 0 0,0-1 1,0 0-1,1-1 0,16 7 0,-9-6 92,0-1 0,0-1 0,0 0 0,0-1 0,1-1-1,-1 0 1,1-2 0,0 0 0,-1 0 0,26-6 0,-18 1-19,-1-1 0,1-1 0,-1-1 0,-1-2 0,0 0 1,40-25-1,-34 16-86,-1-1 0,0-1 0,-2-2 0,-1 0 0,0-2 0,-2-1 0,-1-1 1,-1-1-1,-2 0 0,31-60 0,-38 61-71,-1 0 0,-2-1 0,8-34 0,-14 47-17,-1 0 0,0 0 0,-1-1 0,0 1 0,-2-1 0,1 1 0,-6-28 0,4 37-30,0 1 0,0-1 0,0 1 0,-1-1 0,1 1-1,-1 0 1,-1-1 0,1 2 0,-1-1 0,0 0 0,0 1 0,0-1-1,0 1 1,-1 1 0,0-1 0,0 0 0,0 1 0,0 0 0,0 0-1,-1 1 1,1 0 0,-11-4 0,-9 0-1155,1 1 0,-1 1 0,0 1-1,-28 0 1,39 3-9,-38-5-4606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767 277 5349,'0'0'2290,"-8"-8"-1382,3 4-801,1 0-1,0-1 1,0 0 0,0 0 0,0 0-1,1 0 1,0-1 0,0 1 0,0-1-1,1 0 1,0 0 0,0 0 0,0 0-1,1 0 1,0 0 0,-1-7 0,2-7 58,0 8 163,0 1 0,-1-1-1,-1 1 1,0-1 0,-3-11 0,3 19-260,1 1 0,-1 0 0,1-1 0,-1 1 0,0 0 0,0 0 0,0 0 0,-1 1 0,1-1 0,-1 0 0,1 1 0,-1 0 0,0-1 0,0 1 0,0 0 0,0 0 0,0 1 0,-1-1 0,1 1 0,-7-2 1,-10-2-73,1 2 0,-1 0 1,0 1-1,0 1 0,-1 1 1,1 1-1,0 0 1,0 2-1,0 0 0,1 2 1,-1 0-1,1 1 0,-28 12 1,21-7-4,1 2 0,0 0 1,1 2-1,1 0 0,0 2 1,1 0-1,1 2 0,0 0 1,-20 25-1,31-28 24,-1 0-1,2 0 1,0 0 0,1 1-1,1 1 1,0-1-1,1 1 1,1 1 0,1-1-1,1 0 1,0 1 0,1 37-1,2-29 10,1 0 0,2-1 0,0 1-1,2-1 1,1 0 0,1 0 0,1-1 0,18 38-1,-22-55 87,0 0-1,0 0 1,1 0-1,0-1 1,1 0-1,0 0 1,0-1-1,0 1 1,1-1-1,0-1 1,0 1-1,12 6 1,-9-7 63,1-1 1,-1 0-1,1 0 0,0-1 1,0-1-1,0 0 0,0-1 1,1 0-1,16 0 1,2-3-9,1 0 1,-1-3-1,0 0 1,0-2-1,0-1 1,-1-1-1,0-2 1,-1-1-1,0-1 1,47-31-1,-45 25 0,-1-2-1,-1-2 1,-1 0 0,0-2-1,-2-1 1,-2-1-1,0-1 1,37-60-1,-57 83-66,0 0 0,-1 0-1,1-1 1,-1 1-1,0-1 1,-1 1-1,0-1 1,1 0 0,-2 1-1,1-1 1,-1 0-1,1 0 1,-3-10 0,1 11-65,0 1 0,0 0 0,-1 0 0,1 0 0,-1 0 0,0 0 0,0 1 0,-1-1 0,1 1 0,-1-1 0,0 1 0,1 0 1,-2 0-1,1 0 0,0 0 0,-1 0 0,1 1 0,-7-4 0,-6-2-57,-1 1-1,0 0 1,0 1 0,0 1 0,-1 1-1,0 0 1,0 1 0,0 1 0,-23 0 0,26 2-397,1 1 0,0 0 1,0 1-1,0 1 0,0 0 1,0 0-1,-18 9 1,-68 39-6069,50-22 1309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5061,'20'0'128,"-2"0"-769,-2-7-2626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354 296 2755,'0'0'1286,"5"-8"-587,-2 4-777,0 0 0,0-1-1,0 0 1,-1 0 0,1 0-1,-1 0 1,-1 0-1,1 0 1,-1 0 0,1-1-1,-2 1 1,1 0 0,0-1-1,-1 1 1,0-1-1,-1 1 1,1-1 0,-1 1-1,0 0 1,0-1 0,-4-8-1,-2-4 1408,-1 1 0,0 0 0,-22-30 0,26 42-1385,-1 0 0,1 0-1,-1 0 1,0 1 0,-1-1 0,1 2 0,-1-1 0,0 0 0,0 1-1,0 0 1,0 1 0,0-1 0,0 1 0,-13-3 0,-15 1-492,0 0 1,-57 3 0,58 1-144,-3 0-1423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 8136,'0'0'12652,"0"-9"-11788,-4 10-664,-19 10-2077,5-7-4795,10-4 1537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15 9705,'0'0'7495,"5"-15"-6827,-11 29-629,6-13-23,0 0-1,-1 1 0,1-1 0,-1 0 1,1 0-1,-1 0 0,1 0 0,-1 1 0,0-1 1,0 0-1,1 0 0,-1 0 0,0 0 1,0 0-1,0-1 0,0 1 0,0 0 0,0 0 1,-1-1-1,1 1 0,0 0 0,0-1 1,0 0-1,-1 1 0,1-1 0,0 1 1,0-1-1,-1 0 0,1 0 0,0 0 0,-1 0 1,1 0-1,0 0 0,0 0 0,-1 0 1,-1-1-1,-61 11-4601,36-9-427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8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9161,'0'0'555,"10"0"-448,109-4 602,229-37 0,122-59-145,-436 93-523,55-11 113,0 5 0,105-3 1,182 14 605,-64 2-2533,-207-5-1259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51 4740,'-37'-19'1500,"30"15"-319,-1-1 1,0 1-1,0 1 1,-1-1-1,1 1 0,-1 1 1,0 0-1,1 0 1,-12-1-1,20 3-1137,-1 0 0,1 0 0,-1 0 0,1 0 0,0 0 0,-1 0 0,1 0 0,-1 0 0,1 0-1,-1 0 1,1 1 0,-1-1 0,1 0 0,-1 0 0,1 0 0,0 1 0,-1-1 0,1 0 0,-1 0-1,1 1 1,0-1 0,-1 0 0,1 1 0,0-1 0,-1 0 0,1 1 0,0-1 0,0 0 0,-1 1-1,1-1 1,0 1 0,0-1 0,0 0 0,0 1 0,-1-1 0,1 1 0,0-1 0,0 1 0,0-1-1,0 1 1,0-1 0,0 1 0,0-1 0,0 1 0,0-1 0,1 0 0,-1 1 0,0-1 0,0 1-1,0-1 1,0 1 0,1-1 0,-1 0 0,0 1 0,0-1 0,1 1 0,-1-1 0,0 0 0,1 1-1,-1-1 1,0 0 0,1 0 0,-1 1 0,0-1 0,2 1 0,24 23 624,12-8-437,0-2 0,1-1-1,1-3 1,0-1 0,54 6-1,-16-3-172,-31-3-33,2-2 7,0 2-1,-1 3 0,0 1 0,51 23 0,-95-34-39,0 0-1,-1 0 0,1 0 0,0 1 1,-1-1-1,0 1 0,1 0 0,-1 0 1,0 0-1,-1 1 0,1-1 0,3 7 1,-5-9 8,0 1 1,-1 0 0,1-1 0,-1 1 0,1 0 0,-1-1-1,0 1 1,0 0 0,0 0 0,0-1 0,0 1 0,0 0-1,0 0 1,-1-1 0,1 1 0,0 0 0,-1-1 0,0 1-1,1 0 1,-1-1 0,0 1 0,0-1 0,0 1 0,0-1-1,0 0 1,0 1 0,0-1 0,0 0 0,-1 0 0,1 1-1,0-1 1,-1 0 0,-1 1 0,-26 14 22,0 0 0,-1-2-1,-1-2 1,0 0 0,0-2 0,-39 6 0,12 0-18,-109 27 46,52-14 976,-156 60-1,240-73-931,31-16-96,0 0 0,1 0 0,-1 0-1,1 0 1,-1 0 0,0 0 0,1 0 0,-1 0 0,0 1 0,1-1-1,-1 0 1,0 0 0,1 0 0,-1 1 0,0-1 0,1 0-1,-1 0 1,0 1 0,1-1 0,-1 0 0,0 1 0,0-1-1,0 0 1,1 1 0,-1-1 0,0 0 0,0 1 0,0-1-1,0 0 1,0 1 0,0-1 0,0 1 0,1-1 0,-1 0-1,0 1 1,0-1 0,0 1 0,-1-1 0,1 0 0,0 1-1,0-1 1,0 0 0,0 1 0,0-1 0,0 1 0,0-1-1,-1 0 1,1 1 0,0-1 0,0 0 0,-1 1 0,1-1-1,0 0 1,0 0 0,-1 1 0,1-1 0,0 0 0,-1 1-1,36 2-1467,61-2 0,-67-3-1865,0-1 0,44-10 0,-9-5-6873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654 146 12236,'0'-9'2877,"0"4"-2628,-1-1-1,0 1 1,0 0 0,-1-1-1,1 1 1,-1 0-1,0 0 1,0 0 0,-1 0-1,0 0 1,0 0 0,0 1-1,0-1 1,-1 1 0,1 0-1,-1 0 1,0 0 0,0 1-1,-1-1 1,1 1 0,-1 0-1,0 0 1,1 1-1,-1 0 1,-8-3 0,-3-1-122,0 1 0,-1 1 0,1 1 0,-1 0 0,0 1 0,0 1 0,0 1 0,0 0 0,0 1 0,0 1 0,1 1 0,-1 0 0,-26 9 1,20-5-132,1 2 0,-1 1 1,1 0-1,1 2 0,0 0 0,1 2 1,0 0-1,-34 33 0,45-38 25,0 0 0,1 1-1,0 1 1,1-1 0,0 1-1,1 1 1,0-1-1,-8 22 1,13-29 3,-1 1-1,1 0 1,0 0 0,0-1-1,1 1 1,-1 0 0,1 0-1,0 0 1,0 0 0,1 0-1,-1 0 1,1 0 0,0-1-1,1 1 1,-1 0 0,1-1-1,0 1 1,0-1 0,0 1-1,1-1 1,-1 0 0,1 0-1,0 0 1,0 0-1,7 5 1,2 1 104,1-1 1,0 0-1,0-1 0,1-1 0,0 0 1,1-1-1,-1 0 0,1-2 0,0 1 1,18 2-1,4-2 13,-1-1 0,0-1 0,46-3 0,-68-1-117,0 0 0,0-1 0,0-1-1,0 0 1,-1 0 0,1-2-1,-1 0 1,0 0 0,0-1 0,-1-1-1,0 0 1,0 0 0,14-13-1,-20 15-10,0-1-1,0 0 0,-1 0 1,0 0-1,0-1 0,-1 0 1,1 0-1,-2 0 0,1 0 1,-1 0-1,0-1 0,0 0 1,-1 1-1,0-1 1,-1 0-1,0 0 0,0 0 1,0 0-1,-1-1 0,0 1 1,-1 0-1,0 0 0,0 0 1,-4-11-1,2 10-12,0 0 0,-1 0-1,0 0 1,-1 1 0,0-1 0,-1 1 0,1 0-1,-1 1 1,-1-1 0,0 1 0,0 1 0,0-1-1,-1 1 1,1 0 0,-1 1 0,-1 0 0,1 0 0,-1 1-1,0 0 1,0 0 0,0 1 0,-13-3 0,4 2-339,-1 0 1,1 1-1,0 1 1,-32 0-1,33 2-758,1 1 1,0 1-1,-1 1 0,-30 9 1,-1 7-5524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5733,'0'0'5205,"-8"1"-2514,-25 5-1276,33-4-265,11 1-581,16 2 199,378-1 1030,-136-19-7573,-255 12 3953,-24 0-9398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10890,'0'0'5445,"82"18"-4291,-19-15-578,11 0-288,4 0-160,-3 0-95,-1 0 31,-5-1-64,-12-2-257,-1 0-640,-11 0-1569,-9 0-1121,-2-6-2403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 8648,'0'0'8590,"11"-1"-8030,10 2-490,0 1 1,0 1-1,0 0 0,-1 2 0,0 0 0,0 2 1,0 0-1,-1 1 0,0 1 0,0 1 1,-1 0-1,23 18 0,-39-26-66,-1-1-1,1 1 1,0 0-1,-1 0 1,1 0-1,-1 0 1,0 0 0,0 1-1,0-1 1,0 0-1,0 1 1,0-1-1,0 0 1,-1 1 0,1-1-1,-1 1 1,0-1-1,0 1 1,0-1-1,0 1 1,0-1-1,0 1 1,-1-1 0,1 1-1,-1-1 1,0 0-1,0 1 1,0-1-1,0 0 1,0 1 0,0-1-1,0 0 1,-4 4-1,-3 5 80,-2 0-1,1-1 1,-1 0-1,-20 16 1,-109 73 914,102-76-899,0 2 0,1 2 0,2 1 0,1 2 0,-40 45 0,53-40-2324,17-11-2893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10666,'14'-11'9114,"-23"29"-5517,-37 46-1575,28-41-1603,-28 47 0,43-64-386,-1 0 1,2 0-1,-1 1 0,1-1 0,0 1 1,0 0-1,0-1 0,1 1 0,0 0 1,1 0-1,-1 0 0,1 0 0,1 7 1,0-13-24,-1 0 0,1 0 0,-1 1 0,1-1 0,0 0 0,-1 0 0,1 0 0,0 0 0,0 0 0,0 0 0,0 0 0,0 0 1,0 0-1,0-1 0,0 1 0,0 0 0,0 0 0,0-1 0,1 1 0,-1-1 0,0 1 0,0-1 0,1 0 0,-1 1 0,0-1 0,1 0 0,-1 0 1,2 0-1,44-1 126,-39 1-153,0-1-326,1 0 0,-1 0 0,0-1 0,0 0 1,0-1-1,0 0 0,-1 0 0,1 0 1,-1-1-1,11-7 0,-13 7-460,-1 1 1,1-1-1,-1 0 1,0 0-1,-1-1 1,1 1-1,-1-1 1,0 1-1,0-1 1,3-6-1,6-23-7370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12588,'0'0'5829,"-55"-39"-3330,47 33-866,3 3 866,9 14-2659,5 4-994,7 3-1312,2 1-1666,3-5-2979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11787,'0'0'9625,"-10"10"-8749,-28 29 123,2 1 0,-41 60 0,66-84-865,1-1-1,0 1 1,2 1 0,0 0-1,0 0 1,2 1 0,0 0 0,1 0-1,1 0 1,1 0 0,-2 25-1,6-38-146,-1 0 0,1 0-1,0 0 1,0 0-1,1 0 1,-1 0-1,1 0 1,0-1 0,0 1-1,1-1 1,-1 1-1,1-1 1,0 0-1,0 0 1,1 0 0,-1 0-1,1-1 1,0 1-1,0-1 1,0 0 0,0 0-1,0-1 1,1 1-1,-1-1 1,1 0-1,0 0 1,9 2 0,1 1-960,0-1 0,1 0 1,18 1-1,41 0-8662,-27-5-3161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12556,'0'0'7047,"-56"17"-4677,47-5-256,0 2-673,9 1-672,0-1-385,14 0-160,15-4-95,11-1-33,9-4-256,5-4-1058,-6-1-1857,1-2-1249,-4-11-2274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11627,'0'0'3395,"-74"50"161,39-16-802,1 4-448,0 2-576,9 3-929,7-1-481,3 0-160,10-3-128,5-5-192,0-6-993,5-8-1153,4-7-1986,0-9-4741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9:4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6182,'8'2'705,"0"0"0,0-1 1,0 0-1,1-1 0,-1 0 1,0 0-1,15-2 0,5 0 1223,426 5 3901,-441-3-7259,-9 0-1610,-14 0-12071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14574,'0'0'4986,"7"8"-3710,2 3-1113,-1 0 0,0 0 0,0 1 0,-1 0 0,-1 0 0,0 1 0,-1 0 0,0 0 0,-1 0 0,0 1 0,-1 0 0,0-1 0,-2 1 0,1 0 0,-2 0 0,0 0 0,0 0 0,-2 0 0,1 0 0,-2 0 0,0-1 0,-1 1 0,0-1 0,-1 0 0,-8 17 0,-12 10-27,-1-2-1,-1 0 0,-3-2 1,-48 46-1,-150 113-1682,156-143-2473,8-8-3480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72 7623,'-1'-8'4933,"1"8"-4720,-8-38 2676,7 37-2768,1-1 0,0 1 0,0 0 1,-1 0-1,1 0 0,-1 0 1,1-1-1,-1 1 0,1 0 0,-1 0 1,0 0-1,1 0 0,-1 0 1,0 0-1,0 0 0,0 1 1,0-1-1,0 0 0,0 0 0,0 1 1,0-1-1,0 0 0,0 1 1,0-1-1,-1 1 0,1 0 1,0-1-1,0 1 0,0 0 0,-1 0 1,1 0-1,0 0 0,0 0 1,-1 0-1,0 0 0,0 1-63,0 0-1,1 1 1,-1-1-1,1 1 1,-1-1-1,1 1 1,-1 0-1,1 0 1,0 0-1,0-1 0,0 1 1,0 0-1,0 0 1,0 0-1,1 0 1,-1 1-1,1-1 1,-1 0-1,1 3 1,-8 51 291,8-48-220,-45 609 1201,44-597-1392,-1 5-117,-1-1 1,-8 36-1,11-60 176,0 0 1,0 0 0,-1 0-1,1 0 1,0-1 0,0 1-1,0 0 1,0 0-1,-1 0 1,1 0 0,0 0-1,0 0 1,0 0-1,-1-1 1,1 1 0,0 0-1,0 0 1,0 0 0,-1 0-1,1 0 1,0 0-1,0 0 1,0 0 0,-1 0-1,1 0 1,0 0-1,0 0 1,-1 0 0,1 1-1,0-1 1,0 0-1,0 0 1,0 0 0,-1 0-1,1 0 1,0 0 0,0 0-1,0 1 1,-1-1-1,1 0 1,0 0 0,0 0-1,0 0 1,0 1-1,0-1 1,0 0 0,0 0-1,-1 0 1,1 1 0,0-1-1,0 0 1,0 0-1,0 0 1,0 1 0,0-1-1,0 0 1,-6-22 45,5 17-110,-29-95-656,-29-114 1029,58 209-295,-1-3 218,1-1 1,-1 1 0,1-1 0,1 1-1,0-14 1,0 20-184,0 1 0,1-1 0,-1 0 0,1 1 0,-1-1 0,1 1 0,-1-1 0,1 1 0,0-1 0,0 1 0,0 0 1,0-1-1,0 1 0,0 0 0,0 0 0,0 0 0,0 0 0,1-1 0,-1 2 0,0-1 0,1 0 0,-1 0 0,1 0 0,-1 1 0,1-1 0,-1 1 0,1-1 0,-1 1 0,1-1 0,-1 1 0,1 0 0,0 0 0,-1 0 0,4 0 0,375-5-473,-377 5 438,1 0 0,-1 0 0,0 0 0,1 1 0,-1-1 0,0 1 0,1 0 0,-1 0-1,0 0 1,0 0 0,0 1 0,0-1 0,0 1 0,0 0 0,0 0 0,-1 0 0,1 0-1,-1 1 1,1-1 0,-1 0 0,0 1 0,0 0 0,0 0 0,0-1 0,0 1 0,-1 0 0,1 0-1,-1 1 1,0-1 0,0 0 0,0 0 0,0 1 0,-1-1 0,1 0 0,-1 1 0,0-1-1,0 1 1,0-1 0,-1 0 0,1 1 0,-1-1 0,1 0 0,-1 1 0,0-1 0,0 0 0,-1 0-1,1 0 1,-3 3 0,-5 11 531,7-14-275,0 0 0,0 0 1,0 1-1,0-1 0,1 1 1,-1 0-1,-1 7 662,15-40 1073,-4 6-1944,-1 1 0,0-2 0,-2 1 0,0-1 0,-2 1 0,1-35 0,-4 58-77,0 0 1,0 0 0,0 0-1,-1 0 1,1 1 0,0-1-1,0 0 1,0 0-1,0 0 1,0 0 0,0 0-1,0 0 1,-1 0 0,1 0-1,0 0 1,0 0 0,0 0-1,0 0 1,0 0 0,0 0-1,-1 0 1,1 0-1,0 0 1,0 0 0,0 0-1,0 0 1,0 0 0,0 0-1,0 0 1,-1-1 0,1 1-1,0 0 1,0 0-1,0 0 1,0 0 0,0 0-1,0 0 1,0 0 0,0 0-1,0 0 1,-1 0 0,1-1-1,0 1 1,0 0 0,0 0-1,0 0 1,0 0-1,0 0 1,0 0 0,0-1-1,0 1 1,0 0 0,0 0-1,0 0 1,0 0 0,0 0-1,0 0 1,0-1 0,-1 15-1360,5-11 1052,-1 0 0,1-1 1,0 1-1,0-1 0,0 0 1,0 0-1,0 0 1,0-1-1,0 1 0,0-1 1,1 0-1,-1 0 0,1-1 1,-1 1-1,7-1 0,-1 1-373,45 4-3054,7-1-2263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50 9033,'0'0'7132,"-11"-7"-2904,0 1-3660,1 0 0,-2 1 0,1 0 0,-1 1 0,1 0 0,-1 0 0,0 2 0,-1-1 0,-20 0 0,24 3-342,-4-1 52,0 1-1,1 1 1,-24 3-1,34-4-261,0 1 0,-1-1 0,1 1 0,0 0 0,-1 0 0,1-1 0,0 1 0,0 1 0,0-1 0,0 0 0,0 0-1,0 1 1,0 0 0,0-1 0,0 1 0,1 0 0,-1-1 0,1 1 0,0 0 0,-1 0 0,1 0 0,0 1 0,0-1 0,0 0 0,0 0 0,-1 5 0,2-5-10,1 0 1,-1 1 0,0-1-1,1 0 1,-1 0 0,1 0 0,-1 0-1,1 0 1,0 0 0,0 0-1,0 0 1,0 0 0,1 0-1,-1 0 1,0-1 0,1 1-1,-1 0 1,1-1 0,0 1 0,-1-1-1,1 0 1,0 1 0,0-1-1,0 0 1,0 0 0,0 0-1,0 0 1,3 0 0,62 20 97,-67-21-103,40 6 11,0-2 1,0-1 0,56-3-1,-39-1 28,-56 7 107,0-1-1,-1 0 1,1 1 0,-1-1-1,0 1 1,-1-1-1,0 7 1,1-10 31,0 0-138,0 0 0,0-1 0,0 1 0,1-1 0,-1 1 0,1-1 0,-1 1 0,1-1 0,-1 1 0,1-1 0,0 0 0,0 1 0,0-1 0,0 0 0,0 1 0,0-1-1,0 0 1,0 0 0,0 0 0,0 0 0,1 0 0,-1 0 0,0 0 0,1-1 0,-1 1 0,1 0 0,-1-1 0,1 1 0,-1-1 0,1 1 0,-1-1 0,1 0 0,-1 0 0,1 0 0,2 0 0,12 1-26,0 0-1,31-3 1,-22 0 22,76-6-586,-103 44 1314,6-35-724,-1 0 0,1 0 0,-1 0 0,1-1 0,0 1 1,-1-1-1,1 0 0,0 0 0,-1 0 0,7-2 0,3 2 10,222-18-1764,-234 18 1706,0-1-1,-1 1 1,1 0 0,0 0-1,0 0 1,0 0 0,0 0-1,-1 0 1,1 1 0,0-1-1,0 0 1,0 0 0,-1 1-1,1-1 1,0 0 0,0 1-1,-1-1 1,1 0 0,0 1-1,-1-1 1,1 1 0,0-1-1,-1 1 1,1 0-1,-1-1 1,1 1 0,-1 0-1,1-1 1,-1 1 0,0 0-1,1 0 1,-1-1 0,1 2-1,-5 28 56,3-27-41,0 0 0,0 0 0,1 0 0,-1 0 0,1 0 0,-1 0 0,1 0 0,0 0 0,1 0 0,-1 0 0,1 3 0,0-5-113,-1-1 1,1 1-1,0 0 1,0 0 0,-1-1-1,1 1 1,0 0 0,0-1-1,0 1 1,0-1-1,0 1 1,0-1 0,0 0-1,0 1 1,0-1-1,0 0 1,0 0 0,0 0-1,0 1 1,0-1-1,0 0 1,0 0 0,2-1-1,27-3-7888,3-12-8655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13805,'0'0'8760,"-3"8"-7777,-16 54 1290,-17 112 1,15-62-1643,21-111 546,3-8-471,9-26-276,11-48-469,-18 50-180,-2 0 0,-1-41 0,-2 71 59,1 15-160,0-11 318,0 1 0,1 0 0,0-1 0,-1 0 0,1 1 0,0-1 0,1 0-1,-1 0 1,1 0 0,-1 0 0,1 0 0,0-1 0,0 1 0,0-1 0,0 0 0,0 0 0,0 0 0,1 0 0,-1-1 0,1 1 0,0-1 0,-1 0 0,5 1 0,8 2 33,0 0 0,1-1 0,-1-1 0,18 0 1,-20-2-15,-1 0-1,1 0 1,-1-2 0,0 1 0,1-2 0,-1 0 0,0 0 0,23-10 0,-30 9-5,1 1 1,-1-1 0,0 0 0,0 0 0,-1-1-1,1 0 1,-1 0 0,0 0 0,0 0 0,-1-1-1,0 0 1,0 0 0,0 0 0,-1 0 0,1-1-1,-2 1 1,1-1 0,2-9 0,-4 14-12,-1 0 1,1 0 0,-1 1-1,1-1 1,-1 0 0,0 0-1,0 0 1,0 0-1,0 0 1,0 0 0,0 0-1,0 0 1,-2-3 0,2 5-6,0-1 0,-1 1 1,1-1-1,0 1 0,-1 0 1,1-1-1,-1 1 0,1 0 1,0 0-1,-1-1 1,1 1-1,-1 0 0,1 0 1,-1-1-1,1 1 0,-1 0 1,1 0-1,-1 0 0,1 0 1,-1 0-1,1 0 0,-1 0 1,1 0-1,-1 0 1,1 0-1,-1 0 0,1 0 1,-1 0-1,1 0 0,-1 1 1,0-1-1,-3 2-14,-1 0 0,1 1 0,-1-1 0,1 1 0,0 0 0,0 0 0,0 0 0,-5 7-1,-9 9 33,1 2 0,-25 38 0,38-54 9,1 0 0,0 0 0,0 1 0,1-1 1,-1 1-1,1 0 0,0-1 0,1 1 0,-1 0 0,1 0 0,1 0 0,-1 0 0,1 0 0,0 0 1,0 1-1,0-1 0,1 0 0,2 9 0,0-12-14,-1 0-1,0 0 1,1 0-1,-1-1 1,1 1 0,0 0-1,0-1 1,0 0 0,0 0-1,1 0 1,-1 0-1,0 0 1,1-1 0,-1 1-1,1-1 1,0 0-1,-1 0 1,1 0 0,0-1-1,0 1 1,4-1 0,14 2 22,1-1 0,23-2 0,-44 1-31,8-1-13,0 0 1,-1 0-1,1-1 1,0-1-1,-1 0 1,1 0-1,12-7 1,-18 9 6,0-2 0,0 1 0,0 0 0,0-1 0,0 0 0,0 0 0,-1 0 0,1-1 0,-1 1 0,0-1 0,0 1 0,0-1 0,-1 0 0,1 0 0,-1-1 0,0 1 0,2-6 0,-3 9 6,-1 0-1,0 0 1,0 0 0,0 0 0,0 0 0,1 0 0,-2 0 0,1 0 0,0 0 0,0-1-1,0 1 1,0 1 0,0-1 0,-1 0 0,1 0 0,-1 0 0,1 0 0,0 0 0,-1 0-1,0 0 1,1 0 0,-1 0 0,1 1 0,-1-1 0,0 0 0,-1-1 0,-1 1-1,1-1 1,-1 1-1,0-1 1,0 1-1,0 0 1,0 0-1,0 0 1,0 1-1,-4-1 1,-1 0 1,-1 0 0,0 1 0,1 0 0,-1 1 0,0 0 1,-9 2-1,16-3 0,0 1 0,0-1 0,0 1 0,0 0 0,0 0 1,0 0-1,0 0 0,0 0 0,0 0 0,1 0 0,-1 1 0,0-1 1,1 1-1,-1-1 0,1 1 0,0-1 0,-1 1 0,1 0 0,0 0 1,0 0-1,0-1 0,0 1 0,0 0 0,1 0 0,-1 0 0,1 1 1,-1-1-1,1 2 0,0-1-15,0 0 0,0 0 0,1 0 1,-1 0-1,1 0 0,0 0 0,0 0 0,0 0 0,0-1 1,0 1-1,1 0 0,0-1 0,-1 1 0,1-1 0,0 1 1,0-1-1,0 0 0,5 4 0,8 6-669,1-1 1,1-1-1,0 0 1,0-1-1,1-1 0,0-1 1,33 10-1,27 2-6033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8264,'-10'14'8520,"6"7"-4546,3 24-1935,2-33-845,-2-9-1103,1-1 0,0 1 0,0 0 1,0 0-1,1-1 0,-1 1 0,0 0 0,1-1 1,0 1-1,0 0 0,0-1 0,0 1 0,0-1 1,0 1-1,1-1 0,-1 0 0,1 0 0,0 1 1,3 2-1,-2-3-11,1 0 0,0 0 0,0-1 1,0 1-1,0-1 0,0 0 0,1 0 0,-1-1 1,0 1-1,0-1 0,1 0 0,5 0 0,1-2-18,-1 1-1,1-2 0,-1 1 1,1-1-1,-1-1 0,0 0 0,0-1 1,0 0-1,-1 0 0,0-1 1,0 0-1,15-14 0,-11 10-51,1 0-1,0 1 0,0 1 1,19-8-1,-33 15-7,1 1-1,-1 0 1,1 0-1,0 0 1,-1-1 0,1 1-1,-1 0 1,1 0 0,-1 0-1,1 0 1,0 0-1,-1 0 1,1 0 0,-1 1-1,1-1 1,0 0 0,-1 0-1,1 0 1,-1 0-1,1 1 1,-1-1 0,1 0-1,-1 1 1,1-1 0,-1 0-1,1 1 1,-1-1-1,1 1 1,-1-1 0,0 1-1,1-1 1,-1 1 0,0-1-1,1 1 1,-1-1 0,0 1-1,0-1 1,1 1-1,-1-1 1,0 1 0,0 0-1,0-1 1,0 1 0,0-1-1,0 1 1,0-1-1,0 1 1,0 0 0,0-1-1,0 1 1,0-1 0,0 1-1,-1 0 1,-6 43 370,5-34-224,1-8-121,1 1 0,-1-1 0,0 0 0,1 0 0,0 1 0,-1-1-1,1 0 1,0 1 0,0-1 0,1 0 0,-1 1 0,0-1-1,1 0 1,0 1 0,-1-1 0,1 0 0,0 0 0,0 0 0,0 0-1,0 0 1,0 0 0,1 0 0,2 3 0,0-3 12,1 0 0,0 0 1,-1-1-1,1 0 0,0 0 1,-1 0-1,1 0 0,0-1 0,0 0 1,0 0-1,5 0 0,2-1-24,0-1-1,0 0 1,0-1-1,0 0 1,-1-1-1,1 0 1,-1 0-1,20-12 1,-14 7-121,0 1 0,29-9 0,-45 17 101,0 0-1,-1 0 0,1 0 0,-1 0 0,1 1 1,0-1-1,-1 0 0,1 0 0,-1 0 0,1 0 1,-1 1-1,1-1 0,-1 0 0,1 1 0,-1-1 1,1 0-1,-1 1 0,1-1 0,-1 1 0,1-1 1,-1 1-1,0-1 0,1 1 0,-1-1 0,0 1 1,1-1-1,-1 1 0,0-1 0,0 1 0,0-1 1,1 1-1,-1 0 0,0-1 0,0 1 0,0-1 1,0 1-1,0 0 0,0-1 0,0 1 0,0-1 1,0 1-1,0 0 0,-1-1 0,1 1 0,0-1 0,0 1 1,-1 0-1,-7 47 19,4-21-9,4-26-96,0 0 1,0-1 0,0 1 0,0 0-1,1-1 1,-1 1 0,0-1 0,1 1-1,-1-1 1,0 1 0,1-1 0,-1 1-1,0-1 1,1 1 0,-1-1 0,1 1-1,-1-1 1,1 1 0,-1-1 0,1 0-1,0 0 1,-1 1 0,1-1 0,-1 0-1,1 0 1,0 1 0,-1-1 0,1 0-1,-1 0 1,1 0 0,0 0 0,-1 0-1,1 0 1,0 0 0,-1 0 0,1 0-1,0 0 1,-1 0 0,1-1-1,0 1 1,27-10-7618,-13-4-16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60 14157,'0'0'7202,"-10"-7"-5360,-2-1-1485,0 0 1,-1 1 0,0 1-1,0 0 1,-16-4-1,24 8-333,0 1-1,0 0 1,0 0-1,0 0 0,0 0 1,0 1-1,-1 0 1,1 0-1,0 0 0,0 1 1,-1 0-1,1 0 1,0 0-1,0 0 0,0 1 1,0 0-1,1 0 1,-1 0-1,0 1 0,-6 5 1,5-4 49,2 1-1,-1 0 1,0 0 0,1 0 0,0 1-1,-4 7 1,6-10-44,1-1 1,-1 1-1,1 0 1,0 0-1,0 0 0,0 0 1,1 0-1,-1 0 1,0 0-1,1 0 0,0 0 1,0 0-1,0 0 1,0 0-1,1 0 0,0 4 1,0-5-18,0-1 0,0 1 1,0-1-1,0 1 1,1-1-1,-1 0 0,1 1 1,-1-1-1,1 0 1,-1 0-1,1 0 0,0 0 1,-1 0-1,1-1 0,0 1 1,0 0-1,-1-1 1,1 1-1,0-1 0,0 0 1,0 0-1,0 0 1,2 0-1,52 1 172,-49-2-163,10-1-23,-1-1 0,1-1 1,0 0-1,-1-1 1,0-1-1,0-1 0,-1 0 1,0-1-1,25-16 1,-40 23 19,0 1 0,1-1 0,-1 1 1,0 0-1,1-1 0,-1 1 1,0 0-1,1-1 0,-1 1 1,0 0-1,1 0 0,-1 0 0,1-1 1,-1 1-1,1 0 0,-1 0 1,1 0-1,-1 0 0,0 0 1,1 0-1,-1 0 0,1 0 0,-1 0 1,1 0-1,-1 0 0,1 0 1,-1 0-1,1 0 0,-1 0 1,1 0-1,-1 0 0,1 1 0,-1-1 1,0 0-1,2 1 0,-2 16 689,0-15-675,0-1 1,-1 1-1,1-1 0,0 1 1,0-1-1,0 1 0,0-1 1,0 0-1,0 1 0,0-1 1,1 1-1,-1-1 0,1 1 1,-1-1-1,1 0 0,-1 1 1,1-1-1,0 0 0,-1 0 1,2 2-1,6 0 64,0 0 0,0-1 0,0 0 0,0 0 0,0-1 0,1 0 0,-1-1 0,0 0 0,0 0 0,11-2 0,8 1-100,182-19-2927,-225 53 3534,18-33-589,-1 1 0,0 0 0,0-1 1,0 1-1,0 0 0,1-1 0,-1 0 0,0 1 0,1-1 0,-1 0 0,0 1 0,0-1 0,1 0 0,-1 0 0,0 0 1,1 0-1,-1 0 0,0-1 0,2 1 0,1-1 19,22 1-398,0-1 0,0-1 0,0-2 0,0-1-1,-1 0 1,0-2 0,0-1 0,0-1 0,29-16 0,-36-1 3749,-16 25-3414,-1 1-1,0-1 0,0 0 1,0 1-1,0-1 1,0 0-1,0 0 0,0 0 1,-1 1-1,1-1 0,0 0 1,0 0-1,-1 0 1,1 0-1,0 0 0,-1-1 1,1 1-1,-1 0 0,0 0 1,1 0-1,-1 0 1,0-2-1,0 2 8,0 0 1,-1 0-1,1 1 1,-1-1-1,0 0 1,1 1-1,-1-1 1,0 0-1,1 1 1,-1-1-1,0 1 1,1-1-1,-1 1 0,0-1 1,0 1-1,0 0 1,0-1-1,0 1 1,1 0-1,-1 0 1,0-1-1,-1 1 1,-5-1 8,0 0 0,0 0 1,0 1-1,0 0 0,0 0 0,-11 3 1,14-2 88,0 1 1,0-1-1,0 1 1,0 0 0,1 1-1,-1-1 1,1 1-1,0-1 1,-1 1-1,1 0 1,0 0 0,1 1-1,-1-1 1,1 0-1,-1 1 1,1 0-1,0-1 1,-2 6 0,3-7-44,1-1 0,-1 1 1,0 0-1,0 0 1,1 0-1,-1 0 1,1 0-1,0 0 1,0 0-1,0 0 0,0 0 1,0 0-1,0 0 1,0 0-1,0 0 1,1 0-1,-1 0 1,1 0-1,0 0 0,-1 0 1,1 0-1,0 0 1,0 0-1,0-1 1,0 1-1,1 0 1,-1-1-1,0 1 0,1-1 1,-1 1-1,1-1 1,0 0-1,-1 1 1,1-1-1,0 0 1,0 0-1,-1 0 1,4 0-1,7 3-75,-1-2 1,1 0-1,0 0 1,-1-1-1,1 0 1,0-1-1,0 0 1,0-1-1,0 0 1,-1-1-1,1-1 1,-1 0-1,1 0 1,-1-1-1,0 0 1,0-1-1,-1-1 1,1 0-1,-1 0 1,0 0-1,-1-2 1,0 1-1,0-1 1,0 0-1,-1-1 1,0 0-1,8-14 0,-11 12-27,-10 10-10,-11 13 118,14-10-20,0 0 1,1 0-1,-1 0 0,1 0 0,0 0 0,-1 1 0,1-1 0,0 1 0,1-1 0,-1 1 0,0-1 0,1 1 0,-1-1 1,1 1-1,0-1 0,0 1 0,0 0 0,0-1 0,0 1 0,0 0 0,1-1 0,-1 1 0,1-1 0,0 1 0,0-1 1,0 1-1,0-1 0,0 0 0,1 1 0,-1-1 0,1 0 0,-1 0 0,1 0 0,0 0 0,0 0 0,0-1 0,0 1 0,0 0 1,0-1-1,0 1 0,0-1 0,1 0 0,-1 0 0,1 0 0,-1 0 0,0 0 0,1-1 0,4 2 0,0 0-81,1-1-1,-1 1 0,1-1 0,-1 0 1,1-1-1,0 0 0,-1 0 1,1-1-1,0 0 0,-1 0 0,1 0 1,-1-1-1,0 0 0,0-1 0,1 0 1,7-4-1,14-24-232,-28 30 286,0-1 1,0 1 0,0 0 0,0-1 0,0 1 0,0-1-1,0 1 1,0-1 0,-1 1 0,1-1 0,-1 0 0,1 1-1,-1-1 1,0 0 0,0 1 0,0-1 0,1 0 0,-2 0-1,1 1 1,0-1 0,0 0 0,-1-2 0,0 4 5,1-1-1,-1 1 1,1 0 0,-1-1 0,1 1 0,-1 0 0,0-1-1,1 1 1,-1 0 0,1 0 0,-1 0 0,0-1 0,1 1-1,-1 0 1,0 0 0,1 0 0,-1 0 0,0 0 0,1 0-1,-1 0 1,0 1 0,1-1 0,-1 0 0,1 0 0,-1 0-1,0 1 1,1-1 0,-1 0 0,1 1 0,-1-1-1,0 1 1,-18 12 116,16-9-60,0 0-1,1-1 1,0 1-1,0 0 0,0 0 1,0 1-1,0-1 0,1 0 1,0 0-1,0 1 1,0-1-1,0 1 0,1-1 1,0 1-1,0-1 1,0 1-1,1 8 0,3 7-87,1 0 0,13 36 0,3 11-957,-19-56 865,-1-1 0,0 1 1,-1 0-1,0 0 0,-1-1 0,0 1 0,-1 0 0,0-1 0,0 1 0,-1-1 0,-8 19 0,7-22 291,1 1 0,-1-1 0,-1 0 0,0 0 0,0-1-1,0 1 1,0-1 0,-1 0 0,0-1 0,-1 1-1,1-1 1,-1 0 0,0-1 0,0 0 0,0 0 0,-9 3-1,15-6-98,-1-1 0,1 1-1,-1 0 1,0-1 0,1 0 0,-1 1-1,0-1 1,1 0 0,-1 0-1,0 0 1,0 0 0,1 0-1,-1 0 1,0 0 0,1-1 0,-1 1-1,1-1 1,-1 1 0,0-1-1,1 0 1,-1 1 0,1-1-1,-3-1 1,2-1-26,0 1 1,0 0-1,0-1 0,1 1 0,-1-1 1,0 0-1,1 1 0,0-1 0,-1 0 0,1 0 1,0 0-1,0-3 0,-2-12-122,0 0-1,2 0 1,0-30 0,1 36 45,0 5-180,0-1-1,1 1 1,0-1 0,0 1-1,0-1 1,1 1 0,0 0-1,0 0 1,1 0 0,0 0-1,0 0 1,0 1 0,8-11-1,-5 11-605,0-1-1,0 2 1,1-1-1,0 0 0,0 1 1,0 1-1,1-1 1,0 1-1,-1 0 0,1 1 1,14-4-1,27-8-9071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12396,'-3'8'9101,"-9"12"-6716,-1 5-1961,5-7-66,2 1 1,0 0-1,2 1 0,0-1 1,1 1-1,-1 24 1,4-42-337,-1 0 0,1-1 1,0 1-1,0 0 0,1-1 0,-1 1 1,0-1-1,1 1 0,-1 0 0,1-1 1,-1 1-1,1-1 0,0 1 0,-1-1 1,1 1-1,0-1 0,0 0 1,0 1-1,0-1 0,0 0 0,0 0 1,1 1-1,-1-1 0,0 0 0,1 0 1,1 1-1,1-1 17,-1-1 1,0 1-1,1 0 0,-1-1 0,1 0 1,-1 0-1,0 0 0,1 0 1,-1 0-1,1-1 0,-1 1 0,5-2 1,5-3 39,1 1 0,-1-2-1,0 0 1,0 0 0,13-10 0,6-10-1,-1-1 1,51-58-1,-83 127-142,-5-12 93,-3 38-53,9-67 25,0 0 0,0 0 0,0-1 1,0 1-1,0 0 0,1 0 0,-1-1 0,0 1 0,0 0 0,1 0 0,-1-1 0,1 1 0,-1 0 0,0-1 0,1 1 0,-1-1 0,1 1 0,0 0 0,-1-1 0,1 1 0,-1-1 0,1 1 0,0-1 1,-1 0-1,1 1 0,0-1 0,1 1 0,28 2 83,-21-3-45,0-1 0,0-1 0,0 0 1,15-4-1,-10-1-16,-1 0 1,0-1-1,22-17 1,-23 16-42,1 0 0,0 1-1,18-9 1,-31 17 5,0 0-1,1 1 1,-1-1-1,0 0 1,0 0-1,1 1 0,-1-1 1,0 0-1,0 1 1,0-1-1,0 1 1,0-1-1,1 0 1,-1 1-1,0-1 0,0 0 1,0 1-1,0-1 1,0 1-1,0-1 1,0 0-1,0 1 1,0-1-1,0 0 0,0 1 1,-1-1-1,1 1 1,0-1-1,0 0 1,0 1-1,0-1 1,-1 0-1,1 1 0,0-1 1,0 0-1,-1 1 1,1-1-1,0 0 1,-8 19 34,-3 0-186,-11 22-57,16-13-3864,9-27 2731,0-1 1,1 0 0,-1 0 0,0-1 0,0 1 0,1-1-1,-1 1 1,6-3 0,13-8-7438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13997,'0'0'7196,"-9"-4"-6277,-3 0-760,0 0 0,1 1 0,-1 1 1,-16-2-1,26 3-89,-1 1 0,0 0 0,0-1 1,1 1-1,-1 0 0,0 0 0,0 1 1,1-1-1,-1 1 0,0-1 0,0 1 1,1 0-1,-1 0 0,1 0 0,-1 0 1,1 0-1,-1 1 0,1-1 0,0 1 0,-1 0 1,1-1-1,0 1 0,0 0 0,0 0 1,1 0-1,-1 1 0,0-1 0,1 0 1,0 1-1,-2 2 0,3-4-56,0 0-1,-1-1 1,1 1-1,0 0 1,0 0 0,0 0-1,0 0 1,0 0-1,0 0 1,0 0-1,0 0 1,1 0 0,-1 0-1,0 0 1,0 0-1,1-1 1,-1 1 0,1 0-1,-1 0 1,1 0-1,-1-1 1,1 1-1,-1 0 1,2 1 0,26 14 185,43 0-63,-58-14-128,23 4-85,-24-5-83,1 1 1,0 0-1,0 1 0,-1 0 0,21 9 1,-37-11 2522,3-2-2334,1 1 0,-1-1 0,0 0 0,1 0 0,-1 0 0,1 1 0,-1-1-1,1 0 1,-1 0 0,1 0 0,0 0 0,-1 0 0,1 0 0,0 0 0,0 0 0,0 0 0,0 0-1,0 0 1,0-2 0,-18-166 281,18 169-336,0 0 1,0-1 0,0 1-1,1-1 1,-1 1-1,0 0 1,0-1-1,1 1 1,-1-1 0,0 1-1,0 0 1,1-1-1,-1 1 1,0 0 0,1 0-1,-1-1 1,1 1-1,-1 0 1,0 0-1,1-1 1,-1 1 0,1 0-1,-1 0 1,0 0-1,1 0 1,-1 0 0,1 0-1,-1 0 1,1 0-1,-1 0 1,1 0-1,-1 0 1,1 0 0,-1 0-1,0 0 1,1 0-1,-1 0 1,1 0 0,-1 1-1,1-1 1,-1 0-1,1 1 1,21 5-921,-21-6 881,9 4-614,0 0-777,0 0 1,0-1 0,1 0-1,-1-1 1,13 1 0,10-2-5853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7783,'0'0'13789,"-1"9"-12433,-10 61 629,-2 0-618,-5 122 0,18-190-1341,0-1 0,1 0 0,-1 0 0,0 0 0,0 1 0,1-1 0,-1 0 0,1 0 0,-1 0 0,1 0-1,-1 0 1,1 0 0,0 0 0,-1 0 0,1 0 0,0 0 0,0 0 0,0 0 0,0 0 0,0-1 0,0 1-1,0 0 1,0-1 0,0 1 0,0-1 0,0 1 0,0-1 0,0 1 0,1-1 0,-1 0 0,0 0 0,0 1-1,0-1 1,1 0 0,-1 0 0,0 0 0,0 0 0,1-1 0,-1 1 0,0 0 0,0 0 0,0-1 0,1 1-1,0-1 1,5-1 54,-1 0 0,0 0 0,0 0 0,0 0-1,0-1 1,0 0 0,8-6 0,6-9-34,0-1 0,-2 0 1,0-2-1,-1 0 0,-1-1 0,-1 0 1,-1-1-1,21-49 0,-32 66-5334,-4 11 2444,-6 13-1937,-5 0-1252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8008,'0'0'9545,"-18"49"-6470,18-37-353,0 0-512,0-2-961,9-2-832,5-3-321,2 1-96,6-4-801,-1-2-1249,-1 0-833,0 0-127,0-4-3172,3-7-4805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0:2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6278,'0'0'6406,"-6"11"-5114,12-8-1162,0-1 1,0 0 0,0 0-1,0-1 1,1 1-1,-1-1 1,0-1-1,12 1 1,-10-1-36,355 6 1207,-206-8-623,206-24 474,-114 3-886,36 21 248,-150 3-10,-135-1-420,-14-9-11541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58 411 10730,'0'0'3817,"-8"0"-262,-37 1 1464,41 1-2898,9 1-1329,11 1-358,-6-4-366,1-1 0,-1 0 1,0 0-1,0-1 0,0 0 1,-1-1-1,1 0 0,0-1 1,-1 0-1,0 0 0,10-7 0,-14 8-82,0 0 1,-1-1-1,0 0 0,1 0 0,-1 0 0,-1 0 0,1 0 0,-1-1 0,1 1 0,-1-1 0,-1 0 0,1 0 0,-1-1 0,0 1 0,0 0 0,0-1 0,-1 1 0,1-1 0,-2 1 0,1-1 0,0-7 0,-1 12-2,0 0 0,0 0-1,0 0 1,-1 0 0,1 0 0,0 0-1,0 0 1,-1 0 0,1 0 0,0 1-1,-1-1 1,1 0 0,-1 0 0,1 0-1,-1 1 1,0-1 0,1 0 0,-1 0-1,0 1 1,1-1 0,-1 1 0,0-1-1,0 1 1,1-1 0,-1 1 0,0-1-1,0 1 1,0 0 0,0-1 0,0 1-1,0 0 1,0 0 0,0 0 0,0-1-1,1 1 1,-1 0 0,0 0 0,0 1-1,0-1 1,0 0 0,0 0 0,0 0-1,0 1 1,0-1 0,-1 1 0,-2 0-2,0 0 0,0 1 1,0-1-1,0 1 1,0 0-1,1 0 0,-1 0 1,1 0-1,-7 5 1,1 4 68,0 0 0,0 0 0,1 1 0,-6 13 0,11-21 29,1 0 0,0 0 0,1 0 1,-1 0-1,1 0 0,-1 1 0,1-1 0,1 0 0,-1 1 0,1-1 0,-1 1 1,1-1-1,0 1 0,1-1 0,-1 1 0,1-1 0,1 5 0,0-7-45,-1 0 0,1 0-1,0-1 1,0 1 0,0-1-1,0 1 1,0-1 0,0 0 0,0 0-1,0 0 1,1 0 0,-1 0-1,0 0 1,1 0 0,-1-1-1,0 1 1,1-1 0,-1 0-1,1 0 1,-1 0 0,5 0 0,55-4 547,-49 2-559,0-2 1,0 0-1,-1 0 1,1-1-1,-1-1 1,0 0-1,-1 0 1,1-1-1,-1-1 1,0 0-1,11-11 1,-1-1-16,0-1 1,-2-1 0,-1 0-1,18-28 1,-24 33-63,-1-2-1,-1 1 0,0-1 1,-1-1-1,-2 0 1,0 0-1,0 0 1,3-30-1,-9 49 44,-1 0 0,0 0 1,0 0-1,1 0 0,-1 0 0,0 0 0,0-1 0,0 1 1,0 0-1,0 0 0,-1 0 0,1 0 0,0 0 0,0 0 1,-1 0-1,1-1 0,-1 1 0,1 0 0,-1 0 0,1 0 1,-1 1-1,0-1 0,1 0 0,-3-2 0,2 3 0,0 0 0,0 0 0,0 0 0,0 0-1,0 0 1,0 0 0,0 0 0,-1 1 0,1-1 0,0 0-1,0 1 1,0-1 0,0 0 0,0 1 0,0-1 0,0 1-1,0 0 1,0-1 0,-1 2 0,-5 4-24,0-1 1,1 2-1,0-1 0,-11 14 1,7-1 103,1 0 1,1 0-1,0 1 0,2 0 1,0 0-1,1 1 1,1 0-1,1 0 0,1 0 1,1 0-1,1 0 1,0 0-1,2 0 0,6 33 1,-5-44-47,0 1 0,1 0 1,0-1-1,8 14 0,-10-20-70,-1-2-1,1 1 1,-1 0 0,1 0-1,0 0 1,1-1-1,-1 1 1,0-1-1,1 0 1,-1 1-1,1-1 1,0 0 0,-1-1-1,1 1 1,0 0-1,0-1 1,0 0-1,7 2 1,-10-3 3,1 0 0,-1 0 0,1 0 1,-1 0-1,1 0 0,-1-1 0,0 1 0,1 0 0,-1 0 1,1-1-1,-1 1 0,0 0 0,1-1 0,-1 1 0,0 0 1,1-1-1,-1 1 0,0-1 0,1 1 0,-1 0 0,0-1 0,0 1 1,0-1-1,1 1 0,-1-1 0,0 1 0,0-1 0,0 1 1,0-1-1,0 1 0,0-1 0,0 1 0,0-1 0,0 1 0,0-1 1,0 1-1,0-1 0,0 1 0,-1-1 0,1 1 0,0 0 1,0-1-1,-1 0 0,-7-25-1198,-91-149-1166,25 49 4405,71 120-1844,-9-21 1405,12 26-1517,0 1-1,0-1 0,0 1 0,0-1 0,1 1 0,-1-1 0,0 1 0,0-1 0,0 0 0,0 1 0,0-1 0,1 1 1,-1-1-1,0 1 0,0-1 0,1 1 0,-1-1 0,0 1 0,1 0 0,-1-1 0,1 1 0,-1-1 0,1 1 1,-1 0-1,0-1 0,1 1 0,-1 0 0,1 0 0,0-1 0,-1 1 0,1 0 0,-1 0 0,1 0 0,-1 0 0,1-1 1,-1 1-1,1 0 0,0 0 0,-1 0 0,1 0 0,-1 1 0,1-1 0,0 0 0,25 1 53,-1 2-1,1 0 0,-1 2 1,44 14-1,-36-9-1949,0-2 0,40 4 0,-21-9-3833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11499,'0'-4'11146,"0"24"-10505,-6 4 384,-1 7-192,0 4-481,3 2-192,2-3-32,2-2-64,0-5 1,11-4-33,-4-6-417,1-5-800,-3-7-865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13196,'0'0'9161,"56"-34"-9161,-38 34-416,5 7-1730,0 3-1986,8-1-3011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42 16015,'0'0'3662,"-8"-4"-309,-13-4-2093,-1 0 0,-32-7 0,46 13-1225,0 0-1,0 1 0,0 0 0,-1 0 0,1 1 0,0 0 1,-1 1-1,1-1 0,0 1 0,0 1 0,-11 3 0,17-5-36,1 0 1,0 1-1,-1-1 0,1 0 0,0 1 0,0-1 0,0 1 0,-1 0 0,1-1 0,0 1 0,0 0 0,0 0 0,0-1 0,0 1 1,0 0-1,1 0 0,-1 0 0,0 0 0,0 0 0,0 0 0,1 0 0,-1 1 0,1-1 0,-1 0 0,1 0 0,-1 0 0,1 1 0,0-1 1,0 0-1,-1 0 0,1 1 0,0-1 0,0 0 0,0 1 0,1-1 0,-1 0 0,0 3 0,2-2-3,0 0 1,-1 0-1,1 0 0,0 0 0,0 0 0,0 0 1,0 0-1,0 0 0,1-1 0,-1 1 0,0-1 1,1 0-1,-1 0 0,1 0 0,-1 0 0,6 1 1,77 14-912,-66-14 556,-1 1 0,1 1 0,-1 0 0,0 1 0,0 1 0,-1 1 0,23 11 0,-39-17 382,0-1-1,0 1 1,0-1-1,0 1 1,0 0-1,0-1 1,0 1-1,0 0 1,0 0-1,0 0 1,0-1-1,0 1 1,0 0 0,-1 0-1,1 0 1,-1 0-1,1 1 1,0-1-1,-1 0 1,0 0-1,1 0 1,-1 0-1,0 1 1,1-1-1,-1 0 1,0 0 0,0 0-1,0 1 1,0-1-1,0 0 1,0 0-1,-1 1 1,1-1-1,0 0 1,-1 0-1,1 0 1,-1 0-1,1 1 1,-1-1-1,1 0 1,-1 0 0,0 0-1,1 0 1,-1 0-1,0 0 1,0-1-1,0 1 1,0 0-1,0 0 1,0-1-1,0 1 1,-2 1-1,-5 4 365,-1-1 0,0 0-1,-1 0 1,-15 6 0,0-2-307,-1-1 0,-1-1 1,1-1-1,-1-1 0,0-2 0,-37 1 1,61-4-532,-10-1-1948,8-5-3428,5-4-6301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54 11403,'1'-3'498,"-1"1"-1,0 0 1,0 0 0,0-1 0,-1 1 0,1 0-1,0 0 1,-1 0 0,0-1 0,1 1-1,-1 0 1,0 0 0,0 0 0,0 0 0,0 0-1,-3-3 1,1 3-298,1 1 0,-1-1-1,1 1 1,-1 0 0,0-1 0,1 1-1,-1 1 1,0-1 0,0 0 0,0 1-1,0-1 1,0 1 0,-3 0-1,-7-1-120,0 1 0,-1 1-1,1 0 1,0 1 0,0 0-1,0 1 1,0 0 0,0 1-1,1 0 1,0 1 0,-18 10-1,23-11-49,0 1 0,0-1-1,0 1 1,0 0-1,1 1 1,0 0 0,0 0-1,1 0 1,-1 0-1,1 1 1,1 0 0,-1 0-1,1 1 1,1-1-1,-1 1 1,1 0 0,0 0-1,1 0 1,-2 11 0,3-17-18,1-1 0,0 1 0,0 0 0,0 0 1,0 0-1,0 0 0,0 0 0,0-1 0,1 1 1,-1 0-1,1 0 0,-1 0 0,1-1 0,0 1 1,-1 0-1,1-1 0,0 1 0,0 0 0,0-1 1,0 1-1,1-1 0,-1 0 0,2 2 1,0-1 5,0 0 0,0-1 0,0 1 0,0-1 0,0 0 0,0 0 0,0 0 0,1 0 0,-1-1 0,0 1 0,1-1 0,3 0 0,4 0 22,1-1 0,0 0 0,0-1 0,-1 0 0,1-1 0,18-7 0,-11 1-83,-1 0 0,0-2 0,0 0-1,-1 0 1,20-20 0,-29 25 43,-1 0 0,0-1-1,-1 0 1,0-1 0,0 1-1,0-1 1,-1 0 0,0 0-1,-1-1 1,0 1 0,0-1 0,-1 0-1,4-15 1,-7 24 5,0-1 0,0 1-1,0 0 1,0 0 0,-1 0 0,1-1 0,0 1-1,0 0 1,0 0 0,0 0 0,0 0 0,-1-1-1,1 1 1,0 0 0,0 0 0,0 0 0,0 0-1,-1 0 1,1 0 0,0 0 0,0 0-1,0-1 1,-1 1 0,1 0 0,0 0 0,0 0-1,0 0 1,-1 0 0,1 0 0,0 0 0,0 0-1,-1 0 1,1 0 0,0 0 0,0 1 0,0-1-1,-1 0 1,1 0 0,0 0 0,0 0 0,0 0-1,0 0 1,-1 0 0,1 0 0,0 1 0,0-1-1,0 0 1,0 0 0,-1 0 0,1 0 0,0 1-1,0-1 1,0 0 0,0 0 0,-13 9 17,6 0 108,0 0 1,0 0 0,1 0 0,0 1 0,-5 11 0,9-16 0,0 1 1,-1-1 0,2 0-1,-1 1 1,1-1-1,-1 1 1,2-1 0,-1 1-1,0 0 1,1-1-1,0 1 1,1 6 0,0-10-93,0-1 0,1 1 0,-1-1 1,0 0-1,0 0 0,0 1 0,1-1 1,-1 0-1,1 0 0,-1 0 1,1 0-1,-1-1 0,1 1 0,-1 0 1,1-1-1,0 1 0,-1-1 1,1 1-1,0-1 0,0 0 0,-1 0 1,1 0-1,0 0 0,0 0 0,-1 0 1,4-1-1,49-5 199,-37 0-319,-1 1 1,0-2-1,0 0 0,-1-1 1,1-1-1,15-11 0,35-20-579,-64 40 554,-5 33 177,-4-10 308,-3 14 338,11-36-662,1 0-1,-1-1 1,0 1 0,1-1-1,-1 1 1,1-1 0,-1 0-1,1 0 1,-1 1 0,1-1-1,-1 0 1,1 0 0,-1 0-1,1-1 1,-1 1 0,1 0-1,-1-1 1,3 0 0,6-2-24,0-2 0,0 1 0,0-1 0,0-1 0,11-8 1,-13 8-145,-1 1 0,1 0 0,0 1 0,0-1 0,0 2 1,1-1-1,-1 1 0,15-3 0,-22 6 103,-1 0-1,1 1 1,0-1-1,0 0 1,0 1-1,0-1 1,0 1-1,-1-1 1,1 1-1,0 0 1,-1-1-1,1 1 1,0-1-1,-1 1 1,1 0 0,0 0-1,-1-1 1,1 1-1,-1 0 1,0 0-1,1 0 1,-1 0-1,0 0 1,1-1-1,-1 1 1,0 0-1,0 0 1,0 0-1,0 0 1,0 0-1,0 0 1,0 0 0,0 0-1,0 0 1,0 0-1,-1 1 1,-3 38-270,0-23-144,1 0 0,-2 32 0,5-49 263,0 1 0,0-1 1,0 0-1,0 1 0,0-1 1,0 0-1,0 1 0,0-1 1,1 1-1,-1-1 0,0 0 1,0 1-1,0-1 1,0 0-1,0 1 0,1-1 1,-1 0-1,0 0 0,0 1 1,0-1-1,1 0 0,-1 0 1,0 1-1,1-1 1,-1 0-1,0 0 0,0 1 1,1-1-1,-1 0 0,0 0 1,1 0-1,-1 0 0,1 0 1,-1 0-1,0 0 0,1 1 1,-1-1-1,0 0 1,1 0-1,-1 0 0,0 0 1,1 0-1,-1-1 0,0 1 1,1 0-1,-1 0 0,1 0 1,-1 0-1,4-1-1644,15 0-11727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11627,'0'0'10004,"-4"9"-9390,-20 60 537,22-64-1085,1 0 1,0 1-1,0-1 1,0 1-1,1-1 1,-1 1-1,1-1 1,1 1-1,-1-1 1,1 1 0,0-1-1,0 1 1,3 5-1,-3-9-25,1 0 0,0 0 0,0 0 0,0-1 0,0 1 0,0-1 0,1 1 0,-1-1 0,0 0 0,1 0 0,-1 0 0,0 0 0,1-1 0,-1 1 1,1-1-1,0 1 0,-1-1 0,1 0 0,-1 0 0,1 0 0,-1 0 0,1 0 0,0-1 0,2 0 0,5 0 18,-1-1 1,0 0-1,1-1 1,-1 0-1,10-4 1,20-18 8,-33 20-72,0 0 0,0 1 0,1 0 1,-1 0-1,1 0 0,0 1 0,0 0 1,1 0-1,-1 1 0,10-2 0,-15 5-6,0 0-1,0 0 1,-1 1-1,1-1 1,0 1-1,-1-1 1,1 1-1,-1 0 0,1-1 1,-1 1-1,0 0 1,0 0-1,0 0 1,0 0-1,0 0 1,0 0-1,0 0 0,-1 0 1,1 4-1,12 20 41,-12-24-19,1 0-1,0 0 1,0 0 0,-1-1 0,2 1 0,-1 0-1,0-1 1,0 0 0,0 1 0,1-1 0,-1 0-1,0 0 1,1 0 0,-1 0 0,1-1 0,-1 1-1,1-1 1,0 1 0,-1-1 0,1 0 0,-1 0-1,1 0 1,0-1 0,3 0 0,4-2 42,-1 0 1,0-1 0,1 0 0,-1 0-1,9-7 1,26-11 0,-43 22-98,1-1 0,-1 1 0,0 0 0,0-1 0,0 1 0,0 0-1,0 0 1,0 0 0,1 0 0,-1 0 0,0 0 0,0 0 0,0 0 0,0 1 0,0-1 0,0 0 0,0 1 0,0-1 0,1 1 0,-1-1 0,0 1 0,-1-1 0,1 1 0,0 0 0,0 0 0,0-1 0,0 1-1,0 0 1,-1 0 0,1 0 0,0 0 0,-1 0 0,1 0 0,-1 0 0,1 0 0,-1 0 0,1 0 0,-1 0 0,0 0 0,0 0 0,1 0 0,-1 0 0,0 1 0,0 0 0,1 9-307,0 0 1,-1 1-1,-1 19 1,-1-10-435,2 15-4575,0-28-197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12364,'0'0'3203,"56"55"-7335,-29-41-3780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32 1858,'0'0'22549,"-9"-6"-21967,4 3-554,0 0 0,0 0 0,0 0-1,0 1 1,0-1 0,-1 1 0,1 1 0,-1-1 0,1 1 0,-1 0-1,1 0 1,-1 1 0,0-1 0,0 1 0,1 1 0,-1-1-1,0 1 1,1 0 0,-1 0 0,1 0 0,-1 1 0,-5 3 0,-4 1 94,0 1 0,1 0 0,0 2 0,1-1 0,-17 15 0,26-21-69,1 1-1,-1 0 1,1 1 0,-1-1-1,1 0 1,0 1 0,1 0-1,-1 0 1,1 0-1,-1 0 1,1 0 0,0 0-1,1 1 1,-1-1 0,1 0-1,0 1 1,0 0 0,0-1-1,1 1 1,-1-1-1,1 1 1,1 8 0,0-9-59,1 0 0,0 0 0,0-1 0,0 1 0,1-1 0,-1 1 0,1-1 0,0 0 0,0 0 0,0 0 0,0 0 0,0-1 0,1 1 0,-1-1 0,1 0 0,-1 0 0,1 0 0,0 0 1,0-1-1,6 2 0,8 3-694,0-1-1,0-1 1,22 3 0,58 0-6368,-50-7 3646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14638,'0'0'3571,"-8"4"-976,3-2-2338,0 0 0,1 1 0,-1 0 0,1 0 0,0 0 0,0 0-1,0 1 1,0-1 0,1 1 0,-1 0 0,1 0 0,0 1 0,0-1 0,0 1 0,1-1 0,0 1 0,0 0 0,0 0 0,0 0 0,1 0 0,-1 7 0,-1 8 59,1 1-1,0 28 1,2-42-297,1 0-1,-1 1 1,1-1 0,1 0 0,-1 0-1,1 0 1,1 0 0,-1 0 0,1 0-1,4 7 1,-7-14-10,0 1 0,1-1 0,-1 1 0,0-1 0,0 1-1,1-1 1,-1 0 0,0 1 0,1-1 0,-1 1 0,1-1 0,-1 0 0,0 1-1,1-1 1,-1 0 0,1 0 0,-1 1 0,1-1 0,-1 0 0,1 0 0,-1 0-1,1 1 1,-1-1 0,1 0 0,-1 0 0,1 0 0,-1 0 0,1 0 0,-1 0-1,1 0 1,-1 0 0,1 0 0,0-1 0,12-15 142,1-27-246,-10 18 3,-1 0 0,-1 0 0,-1-1 1,-4-36-1,3 64 69,1 0 1,-1 0 0,1 0-1,0 0 1,-1 0-1,1 0 1,0 0 0,0 0-1,1 0 1,-1 0 0,0 0-1,1-1 1,-1 1-1,1 0 1,-1-1 0,1 0-1,0 1 1,-1-1 0,4 2-1,2 1 13,0 0-1,1-1 1,-1 0 0,1-1 0,12 4-1,6-2 51,1 0 0,46 0 0,-56-4-35,0-1 0,0-1 0,1 0 0,-1-1 0,25-8 0,-38 10-10,0 0 1,0-1-1,0 1 1,0-1-1,0 0 1,-1 0-1,1 0 1,0-1-1,-1 1 1,0-1-1,1 0 1,-1 0-1,-1 0 1,1 0-1,0 0 1,-1-1-1,1 1 1,-1-1-1,0 0 1,0 1-1,0-1 1,-1 0-1,0 0 1,1 0-1,-1 0 1,-1-1-1,2-7 1,-2 12 2,0-1 0,0 1-1,0-1 1,-1 1 0,1-1 0,0 0 0,0 1 0,0-1 0,0 1-1,-1-1 1,1 1 0,0-1 0,-1 1 0,1-1 0,0 1-1,-1-1 1,1 1 0,-1 0 0,1-1 0,0 1 0,-1-1 0,1 1-1,-1 0 1,1 0 0,-1-1 0,1 1 0,-1 0 0,1 0-1,-1-1 1,-1 1 0,-23 0-26,18 1 43,1 0 0,0 1 0,0-1 0,0 1 0,-11 5 0,7 1 105,-1 0 1,1 1 0,0 0 0,1 0-1,0 1 1,-8 11 0,15-18-88,0 0 0,0 1 1,0-1-1,0 1 0,1-1 1,-1 1-1,1 0 0,0 0 1,0 0-1,-1 7 0,2-9-36,0 0 0,1 0 0,-1 0 0,0 0 0,1 1 0,-1-1-1,1 0 1,0 0 0,0 0 0,0 0 0,0-1 0,0 1-1,0 0 1,0 0 0,1-1 0,-1 1 0,0 0 0,1-1-1,-1 1 1,1-1 0,3 2 0,0 1-267,1-1-1,0 0 1,0 0-1,0 0 1,0-1-1,0 0 1,10 2-1,26 1-3907,-1-4-2330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216 115 13068,'0'0'2365,"1"-12"219,1 4-1908,-1 1-202,1 0 0,-1 0 1,0 0-1,-1 0 0,0-1 0,0 1 1,0 0-1,-1 0 0,-2-10 1,2 16-379,-1-1 0,1 1 0,0 0 0,0 0 0,0 0 0,-1 0 0,1 0 0,-1 1 0,1-1 0,0 0 0,-1 1 0,1-1 0,-1 1 0,0-1 0,1 1 0,-1 0 0,1 0 1,-1 0-1,0-1 0,1 1 0,-1 1 0,1-1 0,-1 0 0,-2 1 0,-41 10 214,34-5-190,0 0-1,0 1 0,1 0 0,0 1 0,0 0 0,1 0 1,-10 11-1,15-14 20,0 0 1,-1-1-1,2 1 1,-1 1 0,1-1-1,0 0 1,0 1-1,0 0 1,1-1-1,-1 1 1,2 0-1,-1 0 1,1 1 0,-1-1-1,2 0 1,-1 8-1,1-12-122,1 0 0,0 0 1,0 0-1,0 0 0,0-1 0,0 1 0,0 0 0,0-1 0,0 1 0,1-1 0,-1 1 0,0-1 0,1 1 1,0-1-1,-1 0 0,1 0 0,0 0 0,-1 0 0,1 0 0,0 0 0,0 0 0,0-1 0,0 1 1,0-1-1,0 1 0,0-1 0,0 0 0,0 0 0,4 0 0,3 1 8,0-1 0,1 0 0,-1-1-1,1 1 1,11-4 0,-10 0-75,0-1 1,0 0-1,0-1 0,-1 0 1,1-1-1,-1 0 0,-1 0 0,0-1 1,0 0-1,0-1 0,-1 0 0,0 0 1,-1-1-1,0 0 0,0 0 0,-1-1 1,-1 1-1,7-20 0,-37 67 782,21-29-665,0 0-1,1 0 1,0 0 0,1 1 0,-1-1 0,2 1 0,-1 0 0,1-1-1,0 11 1,1-17-57,0 1-1,1 0 1,-1-1 0,0 1-1,1-1 1,0 1-1,0-1 1,-1 1-1,2-1 1,-1 0 0,0 1-1,0-1 1,1 0-1,-1 0 1,1 0-1,-1 0 1,1 0 0,0 0-1,0 0 1,0-1-1,0 1 1,0-1-1,0 1 1,1-1 0,-1 0-1,0 0 1,1 0-1,-1 0 1,1 0-1,-1-1 1,1 1 0,-1-1-1,1 1 1,5-1-1,43 2-3555,-16-8-5026,-10-3-1074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42 3171,'0'0'438,"-9"-6"229,1 1-234,0 1 1,0-1-1,0 1 0,0 1 1,-1 0-1,0 0 0,0 1 0,1 0 1,-1 0-1,-1 1 0,-13 0 1,7 1 63,1 0 0,0 1 0,0 1 0,0 1 1,0 0-1,-27 10 0,32-9-333,1 1 1,-1 0 0,1 0-1,0 1 1,1 0-1,0 1 1,0 0-1,0 0 1,1 1-1,-13 16 1,7-4-62,0 1 0,1 1 0,2 0 0,0 0-1,1 1 1,1 0 0,1 0 0,2 1 0,-4 29 0,0 26 690,3 116 1,7-150-689,2 0 0,1 0-1,3 0 1,1-1 0,2 0 0,3-1 0,1 0 0,36 75 0,-38-95-142,1-1 0,1-1 0,1 0 0,2-1 1,-1 0-1,2-2 0,26 22 0,-28-27-8,0-2 0,1 0 0,1-1 0,0 0 0,0-2 0,1 0 1,0-1-1,0-1 0,1-1 0,23 4 0,-23-6-67,0-1 0,0 0 0,1-2 0,-1 0 0,0-1 0,0-1 0,0-1 1,0-1-1,30-10 0,-34 8 80,0-1-1,-1-1 1,0 0 0,0-1 0,-1-1 0,0 0-1,-1-1 1,0-1 0,0 0 0,-1 0-1,16-24 1,-8 7 140,-2-1 1,-1-1-1,-1-1 0,-2 0 0,-1-1 0,-1-1 1,-3 1-1,0-2 0,-2 1 0,-2-1 0,3-70 1,-8 60-41,-2 1 1,-1-1 0,-3 1 0,-1 0-1,-3 1 1,-1-1 0,-2 2 0,-2 0-1,-22-42 1,24 57-107,-2 1 1,0 1-1,-2 1 0,0 0 0,-2 1 1,-37-35-1,47 50-12,0 0 0,-1 1 0,1 0 1,-2 1-1,1 0 0,0 0 0,-1 1 1,0 1-1,0 0 0,-1 0 0,1 1 0,-1 0 1,0 1-1,1 1 0,-1 0 0,0 0 1,0 1-1,0 1 0,-15 2 0,19-1-332,0 1 0,1-1 0,-1 1-1,1 1 1,0 0 0,0 0 0,0 0-1,0 1 1,1 0 0,-1 0 0,2 1-1,-1-1 1,0 1 0,-4 7 0,-8 17-4588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9065,'0'0'6272,"0"-9"-2257,0-26-1341,0 34-2591,-1 0-1,1 0 1,0 0 0,0 1-1,-1-1 1,1 0 0,0 1-1,-1-1 1,1 0-1,0 1 1,-1-1 0,1 0-1,-1 1 1,0-1 0,1 1-1,-1-1 1,1 1-1,-1-1 1,0 1 0,1-1-1,-1 1 1,0 0-1,1-1 1,-1 1 0,0 0-1,0 0 1,1-1 0,-1 1-1,0 0 1,0 0-1,0 0 1,1 0 0,-1 0-1,0 0 1,0 0 0,1 0-1,-1 1 1,0-1-1,0 0 1,0 0 0,-30 9 101,-38 35 592,64-40-578,-1 0-1,1 1 1,0-1 0,0 1 0,1 1 0,-1-1 0,1 1-1,1-1 1,-7 12 0,10-16-202,0 0 0,0 0-1,0 0 1,-1 0 0,1 0 0,0 0-1,0 0 1,0 0 0,1 0 0,-1 0-1,0 1 1,0-1 0,1 0 0,-1 0-1,0 0 1,1 0 0,-1 0 0,1 0-1,-1 0 1,1-1 0,0 1 0,-1 0 0,1 0-1,0 0 1,0 0 0,-1-1 0,1 1-1,0 0 1,0-1 0,0 1 0,0-1-1,0 1 1,0-1 0,0 1 0,0-1-1,0 0 1,0 0 0,2 1 0,53 9-1146,-42-8 554,50 8-1814,-14-3-103,85 22 0,-134-29 2633,0 0 0,0 0 1,0 1-1,0-1 0,0 0 0,0 0 1,0 0-1,0 1 0,-1-1 1,1 0-1,0 1 0,0-1 0,0 1 1,0-1-1,-1 1 0,1-1 1,0 1-1,0 0 0,-1-1 1,1 1-1,-1 0 0,1-1 0,0 1 1,-1 0-1,0 0 0,1 0 1,-1 0-1,1 1 0,-2-1 93,0 0 0,0 0-1,0 0 1,0 0 0,0 0-1,0 0 1,0 0 0,0 0-1,0-1 1,-1 1-1,1 0 1,0-1 0,0 1-1,-1-1 1,-2 1 0,-62 15 2510,-50-5-1730,37-9-3139,61-4-1981,8-6-2877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12075,'0'0'9279,"-2"8"-7950,0 2-1105,1-5 16,0 1 1,0 0-1,0-1 0,0 1 0,1 0 0,1 6 1,-1-10-188,0-1 0,0 1 0,1 0 0,-1-1 1,1 1-1,0-1 0,-1 1 0,1-1 0,0 1 1,0-1-1,0 1 0,0-1 0,0 0 0,0 1 1,0-1-1,0 0 0,1 0 0,-1 0 0,0 0 1,1 0-1,-1 0 0,1 0 0,-1-1 0,1 1 1,-1 0-1,1-1 0,0 1 0,2-1 0,9 2 66,1 0-1,0-2 1,0 0-1,-1 0 1,1-1-1,0-1 1,-1-1-1,24-6 1,-19 4-92,1 1 0,0 1 0,26-1 0,-43 4-33,-1 0 0,1 1 0,0-1 0,-1 0 0,1 1 1,-1-1-1,0 1 0,1 0 0,-1-1 0,1 1 0,-1 0 0,0 0 0,1 0 0,-1 0 1,0 0-1,0 0 0,0 0 0,0 0 0,0 1 0,0-1 0,0 0 0,0 1 0,0-1 1,-1 0-1,1 1 0,-1-1 0,2 3 0,9 52 59,-1-12 128,-9-42-152,1 0 1,-1 0-1,0 0 0,1-1 0,0 1 1,0 0-1,-1-1 0,1 1 0,0-1 1,0 1-1,0-1 0,0 0 0,1 0 1,-1 0-1,0 0 0,0 0 0,1-1 1,-1 1-1,0-1 0,1 1 0,-1-1 1,0 0-1,1 0 0,-1 0 0,1 0 1,-1-1-1,0 1 0,1 0 0,-1-1 1,0 0-1,1 0 0,-1 1 0,0-1 1,3-2-1,8-3 15,0 0 0,-1 0 0,0-1 0,16-13 0,-9 7-580,9-6-1702,-14 2-8713,-12 8 2976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13581,'0'0'5765,"56"17"-5765,-24-6-2178,9 0-4100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11018,'0'0'3956,"-11"0"-614,1 0-3025,0 0 292,0 0 1,0 0-1,0 1 0,0 0 1,0 1-1,-13 3 0,21-4-546,0 0-1,-1 0 0,1 0 1,0 0-1,0 1 1,0-1-1,0 0 1,0 1-1,1 0 0,-1-1 1,0 1-1,1 0 1,-1 0-1,1 0 1,-1 0-1,1 0 0,0 0 1,0 0-1,0 0 1,0 1-1,0-1 0,1 0 1,-1 1-1,1-1 1,0 0-1,-1 1 1,1-1-1,0 1 0,0-1 1,0 0-1,1 1 1,-1-1-1,1 0 1,-1 1-1,1-1 0,1 4 1,4 10-276,0-1 1,1 1-1,1-2 0,0 1 1,14 17-1,-11-17-191,-1 2-1,-1-1 1,15 34-1,-20-38 385,0 0-1,0 0 0,-1 0 0,-1 1 0,0-1 0,0 1 0,-2-1 0,1 1 0,-2 0 0,1-1 0,-4 14 1,2-23 124,1 0 0,-1 0 0,0-1 0,0 1 0,0-1 0,0 0 0,-1 0 0,1 0 1,-1 0-1,1 0 0,-1 0 0,0 0 0,0-1 0,0 0 0,0 1 0,0-1 0,0 0 1,0 0-1,0-1 0,0 1 0,0-1 0,0 1 0,-1-1 0,-4 0 0,0 0 159,-1 0-1,1 0 1,0-1-1,-1 0 0,1 0 1,-1-1-1,1 0 1,-12-5-1,11 2-106,0-1 0,0 0 0,1-1 0,0 1 0,0-2 0,1 1 0,0-1 0,0 0 0,1 0 0,-11-19 0,13 21-151,0-1 1,1 0-1,-1 0 0,2-1 0,-1 1 0,1-1 1,0 1-1,0-1 0,1 1 0,0-1 0,0 0 1,1 0-1,0 0 0,1 1 0,1-13 0,0 17-25,-1 1-1,0-1 1,0 0 0,1 1-1,0 0 1,-1-1-1,1 1 1,0 0 0,0 0-1,0 0 1,0 0-1,1 0 1,-1 1 0,0-1-1,1 1 1,0-1-1,-1 1 1,1 0-1,-1 0 1,1 0 0,0 0-1,3 0 1,10-3-379,1 2 1,28-2-1,-27 3-226,134-10-8375,-67 1-882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12588,'0'0'7191,"-1"11"-5851,-9 100 1064,-4 0 0,-38 147 0,57-287-1901,-2 1 1,0-49 0,-3-78-408,-2 142-155,0 15-151,5 24 20,-1-20 190,1-1 0,0 1 1,0 0-1,0-1 1,1 0-1,0 0 0,0 0 1,0 0-1,1 0 1,-1-1-1,1 0 0,0 0 1,0 0-1,1-1 1,-1 1-1,1-2 0,0 1 1,0 0-1,0-1 1,0 0-1,0 0 0,0-1 1,0 0-1,1 0 1,-1 0-1,0-1 0,1 0 1,8-1-1,-8 0 11,0 0 0,1 0 0,-1-1 0,0 1-1,0-2 1,0 1 0,0-1 0,-1 0 0,1-1 0,-1 1 0,0-1-1,1-1 1,-2 1 0,1-1 0,-1 0 0,1 0 0,-1 0 0,-1-1-1,1 0 1,-1 0 0,0 0 0,0-1 0,-1 1 0,4-10-1,-2 7-633,-5 20 298,-5 47 285,-1 9 383,6-66-336,0 0 0,0 0 1,0 0-1,1 0 1,-1 0-1,0 0 0,0 1 1,1-1-1,-1 0 0,0 0 1,1 0-1,-1 0 1,1 0-1,0 0 0,-1 0 1,1 0-1,0 0 1,-1-1-1,1 1 0,0 0 1,0 0-1,0-1 1,0 1-1,0 0 0,0-1 1,0 1-1,2 0 1,1 0 7,-1 0 1,1 0-1,0-1 1,0 1 0,-1-1-1,1 0 1,0 0-1,7-1 1,4-2-35,0 0 0,0-1 1,21-9-1,2-6-386,-28 14 310,0-1-1,0 1 0,1 1 1,0 0-1,0 0 1,0 1-1,17-3 1,-26 6 98,-1 1-1,0-1 1,0 0 0,0 1 0,0-1 0,0 1 0,0-1 0,0 1 0,-1-1 0,1 1-1,0 0 1,0-1 0,0 1 0,-1 0 0,1 0 0,0 0 0,-1 0 0,1 0-1,0-1 1,-1 1 0,1 0 0,-1 0 0,0 0 0,1 0 0,-1 1 0,0 0 0,1 0 0,0 0 0,-1-1 1,1 1-1,0-1 1,0 1-1,0 0 1,0-1-1,0 0 1,0 1-1,0-1 1,0 0-1,3 3 0,2-2-259,1 0 0,0 0 0,-1 0 0,1-1 0,0 1 0,0-2 0,-1 1 0,1-1 0,0 0 0,8-1-1,69-11-8035,-44 5 2116,0 1-2734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57 11627,'0'0'6486,"3"-8"-3865,-1 2-2339,2-21 960,-4 26-1194,0 0-1,-1 0 1,1 0 0,-1 0-1,0 1 1,1-1-1,-1 0 1,0 0 0,0 0-1,1 0 1,-1 1 0,0-1-1,0 0 1,0 1-1,0-1 1,0 1 0,0-1-1,0 1 1,0 0 0,0-1-1,0 1 1,0 0-1,0-1 1,0 1 0,0 0-1,-1 0 1,1 0 0,0 0-1,0 0 1,-1 1-1,-8-1-21,1 0-1,0 1 0,0 0 0,0 1 0,0 0 0,0 1 1,0 0-1,0 0 0,-13 7 0,18-8-18,0 0 0,0 0 0,1 1-1,-1-1 1,1 1 0,-1-1 0,1 1 0,0 0 0,0 0 0,1 1 0,-1-1-1,0 1 1,1-1 0,0 1 0,0 0 0,0 0 0,1 0 0,-1 0 0,1 0-1,0 0 1,0 0 0,0 0 0,0 5 0,1-8-4,1 1 1,-1 0 0,0 0-1,1-1 1,0 1 0,-1 0-1,1-1 1,0 1 0,0-1-1,0 1 1,0-1-1,0 0 1,0 1 0,0-1-1,1 0 1,-1 0 0,0 1-1,1-1 1,-1 0-1,1 0 1,-1-1 0,1 1-1,-1 0 1,1 0 0,0-1-1,-1 1 1,1-1-1,0 0 1,0 1 0,2-1-1,57 5-1438,-57-5 1156,5 0-965,-1 0 1,1-1-1,-1 0 0,0 0 0,0-1 0,15-5 0,16-10-8690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12524,'-10'6'3545,"-3"3"-2354,0 0 0,1 1 0,0 0 0,-20 23 0,27-26-825,-1 0 0,1 0 0,0 1 0,1-1 0,0 1 0,0 0 0,1 0 0,-1 0 0,2 1 0,-1-1 1,1 1-1,0 10 0,1 2-68,2-1 0,0 1 1,2 0-1,6 28 1,-4-25-414,-1 0 0,1 39 0,-6-72 97,0 1 0,-1 0 1,0 0-1,-1 0 0,-3-8 0,-4-14 24,6 13-30,-1 0 0,0 1 0,-2 0 0,1 0 0,-16-26 0,18 41 71,2 11 30,6 13 44,0-20-110,-1 1 0,1-1 0,-1 0 0,1 0 0,0-1 0,1 1 0,-1-1 0,0 0 0,0 0-1,1 0 1,0 0 0,-1-1 0,1 0 0,0 0 0,-1 0 0,1-1 0,0 0 0,0 1 0,6-2 0,0 1 5,1 0 0,0-2 0,0 1 0,-1-1 0,1-1 0,19-6 0,-21 4-41,-2 0-1,1-1 0,0 0 1,-1 0-1,12-12 0,25-18 36,-44 37-20,-1-1-1,1 1 1,-1 0 0,0 0-1,1 0 1,-1 0-1,0 0 1,1 0-1,-1 0 1,0 0 0,0 0-1,0 0 1,0 0-1,0 0 1,0 0-1,0 0 1,0 0-1,0 0 1,-1 0 0,1 0-1,-1 1 1,-14 42 374,11-37-243,1 0 0,0 1-1,1-1 1,-1 0-1,1 1 1,1-1 0,0 1-1,0 0 1,0 0-1,1-1 1,0 1 0,2 15-1,-1-21-95,1 0 1,-1-1-1,1 1 0,-1 0 0,1 0 1,0-1-1,-1 1 0,1-1 0,0 1 0,0-1 1,0 0-1,0 0 0,1 0 0,-1 0 1,0 0-1,0 0 0,1-1 0,-1 1 0,0-1 1,1 1-1,-1-1 0,0 0 0,1 0 1,-1 0-1,1 0 0,-1-1 0,0 1 0,4-1 1,1 0-40,1 0 1,0 0 0,-1-1-1,1 0 1,-1-1 0,1 1-1,10-7 1,-13 6-274,0-1 1,0 0-1,-1-1 0,1 1 1,-1-1-1,0 1 1,-1-1-1,1 0 0,3-8 1,-2 4-876,-1 0 0,-1-1-1,1 1 1,-2-1 0,3-10 0,1-26-5703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14862,'0'0'11563,"-20"61"-11531,40-46-544,0 0-2691,8-1-3204,1 3-8134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 16207,'-8'0'3001,"2"-1"-2510,-8-1 622,1 1-1,0 1 1,-1 0-1,-20 3 1,32-3-1027,0 1 0,0-1 0,-1 0 1,1 1-1,0-1 0,0 1 0,0 0 1,0 0-1,0 0 0,0 0 0,0 0 1,0 0-1,0 0 0,0 1 0,0-1 1,1 1-1,-1-1 0,1 1 0,-1 0 1,1-1-1,0 1 0,-1 0 0,1 0 1,0 0-1,0 0 0,0 0 0,1 0 1,-1 1-1,0-1 0,1 0 0,0 0 1,-1 0-1,1 1 0,0-1 0,0 0 1,0 0-1,1 5 0,-1-6-74,1 0 0,0 0-1,-1 0 1,1 0 0,0 0 0,0 0 0,-1 0-1,1 0 1,0 0 0,0-1 0,0 1 0,0 0-1,0 0 1,0-1 0,1 1 0,-1-1 0,0 1-1,0-1 1,0 1 0,0-1 0,1 0 0,-1 0-1,0 1 1,0-1 0,1 0 0,1 0-1,43 0 271,-35 0-252,12-1-88,-1-2 1,1 0-1,25-7 1,-27 4 96,1 2 0,0 0-1,27 0 1,-49 5-14,1-1 0,0 1 0,-1 0 0,1-1 0,-1 1 0,1 0 0,0 0 0,-1-1 0,0 1 0,1 0 0,-1 0-1,0 0 1,1 0 0,-1 0 0,0-1 0,0 1 0,0 0 0,0 0 0,1 0 0,-1 0 0,-1 0 0,1 0 0,0 0 0,0 0 0,0-1 0,0 1 0,-1 0-1,1 1 1,-1-1-3,1 1 0,-1-1 0,1 0 0,0 1 0,0-1 0,-1 0 0,1 0 0,0 1 0,0-1 0,0 0 0,1 1 0,-1-1 0,0 0 0,0 1 0,1-1 0,-1 0 0,1 0 0,-1 1 0,1-1 0,0 0 0,-1 0 0,1 0-1,0 0 1,0 0 0,-1 0 0,1 0 0,0 0 0,0 0 0,0 0 0,2 1 0,18-1-146,0-1 0,1 0 0,36-7 0,26 0-1323,-84 7 1446,0 0-1,0 0 1,1 0 0,-1 0-1,0 0 1,0 0 0,0 0-1,0 0 1,0 0 0,1 0-1,-1 0 1,0 1-1,0-1 1,0 0 0,0 0-1,0 0 1,1 0 0,-1 0-1,0 0 1,0 0 0,0 0-1,0 0 1,0 1 0,0-1-1,0 0 1,0 0 0,1 0-1,-1 0 1,0 0 0,0 0-1,0 1 1,0-1 0,0 0-1,0 0 1,0 0 0,0 0-1,0 0 1,0 1-1,0-1 1,0 0 0,0 0-1,0 0 1,0 0 0,0 0-1,0 1 1,0-1 0,0 0-1,0 0 1,0 0 0,0 0-1,-1 1 1,-6 11 56,-9 7 3,-2-1-121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13773,'0'0'7896,"5"11"-7144,7 20-375,-5-12-139,1-1 0,18 34 0,-24-49-100,1 1 0,-1 0 0,0-1 0,1 0 1,0 1-1,0-1 0,0 0 0,0 0 0,1-1 1,-1 1-1,1-1 0,-1 0 0,1 0 0,0 0 1,0 0-1,0 0 0,0-1 0,0 0 0,8 2 1,-3-4-16,0 1 0,0-2 0,-1 1 0,1-1 0,-1 0 0,1-1 0,-1 0 0,0 0 0,0-1 0,0 0 0,0-1 0,-1 1 0,1-2 0,-1 1 0,6-7 0,24-14 925,-46 64-621,8-35-411,-1 0 0,1 0 1,0 0-1,0 0 0,0 0 1,1 1-1,-1-1 0,1 0 0,-1 0 1,1 1-1,1 3 0,-1-7-10,0 1 0,0-1 0,0 1-1,1-1 1,-1 1 0,0-1 0,0 1-1,1-1 1,-1 1 0,0-1 0,1 1-1,-1-1 1,0 0 0,1 1 0,-1-1 0,1 0-1,-1 1 1,1-1 0,-1 0 0,1 1-1,-1-1 1,1 0 0,-1 0 0,1 0-1,0 1 1,25-6 183,-17 0-160,-1 0 1,1 0 0,-1-1-1,11-9 1,-14 10-31,0 1 1,0 0-1,0 0 0,0 0 1,1 0-1,-1 1 0,1 0 1,0 0-1,0 1 1,0-1-1,0 1 0,0 1 1,1-1-1,8 0 0,-14 2-5,0 1-1,-1 0 0,1-1 0,-1 1 0,1 0 0,0-1 0,-1 1 0,1 0 0,-1 0 0,0-1 0,1 1 1,-1 0-1,1 0 0,-1 0 0,0 0 0,0-1 0,0 1 0,1 0 0,-1 0 0,0 0 0,0 0 0,0 0 1,0 0-1,-1 1 0,1 32-388,0-26-175,0-1-230,-1 16-2163,0-22 2706,1-1 0,0 1 0,0-1 0,0 0 0,0 1 0,-1-1 0,1 1 0,0-1 0,0 0 0,-1 1 0,1-1 0,0 0 0,0 0 0,-1 1 0,1-1 0,0 0 0,-1 0 0,1 1 0,0-1 0,-1 0 0,1 0 0,-1 0 0,1 0 0,0 1 0,-1-1 0,1 0 0,-1 0 0,0 0 0,-3 0-5289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5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436 199 11018,'0'0'118,"-8"-2"-38,-22-7 42,7 2-57,-1 1 1,-40-6-1,58 11-40,-1 1 1,1 0-1,0 0 0,-1 0 0,1 1 0,-1-1 0,1 2 0,0-1 1,0 1-1,-1 0 0,1 0 0,1 0 0,-1 1 0,0 0 0,-9 6 1,3 3 124,0 0 0,0 1 0,1 0 0,1 1 0,0 0 1,1 0-1,1 1 0,0 0 0,1 1 0,-7 22 0,-1 7 26,3 1-1,-11 71 1,16-64-133,2 0-1,2 1 1,2-1 0,3 1 0,2-1 0,12 58 0,-11-85-41,2-1 1,0 0-1,1 0 0,2-1 1,0 0-1,2-1 1,0 0-1,2-1 1,1-1-1,0 0 0,1 0 1,1-2-1,1 0 1,36 28-1,-47-41-13,1-1 0,1 0 1,-1 0-1,1 0 0,0-1 0,0-1 0,0 0 0,0 0 1,1 0-1,-1-1 0,1-1 0,0 1 0,0-2 0,11 1 1,-8-3-45,1 0 0,-1 0 0,0-1 1,0-1-1,0 0 0,0-1 0,-1 0 1,1-1-1,12-9 0,13-11 2,-2-2-1,-1-1 1,-1-2 0,55-64-1,-78 82 38,22-23 249,-1-2 1,-2-1 0,46-77-1,-70 104-117,0 0 1,-1-1-1,0 0 0,0 0 1,-2 0-1,0 0 0,0 0 1,-1-1-1,-1 0 0,0 1 1,-1-1-1,0 0 0,-1 1 1,-1-1-1,0 1 0,-1-1 1,0 1-1,-9-21 0,-11-18-11,-2 1-1,-2 1 0,-2 1 1,-3 2-1,-1 1 0,-2 1 1,-3 3-1,-1 1 0,-1 1 1,-49-34-1,66 58-103,0 1 1,-1 1-1,-1 1 0,0 1 0,-31-9 0,44 17-18,-1 0-1,0 1 0,0 1 0,0 0 0,0 0 1,0 1-1,0 1 0,0 0 0,0 1 0,0 1 1,0 0-1,-24 7 0,31-7-87,0 1 1,1 0-1,-1 0 1,1 0-1,0 0 1,0 1-1,0 0 1,1 0-1,-1 1 1,1-1-1,0 1 1,0 0-1,1 0 1,0 0-1,-1 0 1,-2 8-1,3-6-553,0 0 0,1 0 0,0 0 0,0 1 0,1-1 0,0 1 0,-1 12 0,2 8-4702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17777,'0'0'6566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15407,'0'0'6886,"-34"51"-3875,28-26-801,1 1-673,5 0-447,3-2-354,14-2-287,1-4-321,5-5-64,6-5-32,-2-5-417,-2-3-607,2 0-418,-5-10-704,-3-6-1441,-2-3-1090,-5-3-2657</inkml:trace>
  <inkml:trace contextRef="#ctx0" brushRef="#br0" timeOffset="1">423 63 10602,'0'0'8707,"-9"10"-5568,5-6-2726,-95 106 6221,-4 13-3789,67-78-2828,3 1 1,2 2-1,-40 83 0,44-59-1356,24-65 487,2 0 1,-1-1 0,1 1 0,0 0 0,0 0-1,1 0 1,0 0 0,1 11 0,4-10-6767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2337 3 4933,'-267'-3'632,"-399"13"-69,579-4 254,1 5 0,0 3-1,-99 30 1,138-30-636,1 3 1,1 1 0,1 3-1,0 1 1,2 3-1,1 1 1,-48 39 0,24-8-136,2 3 1,3 2-1,2 3 1,4 3-1,2 1 1,-80 147-1,119-190-54,1 0-1,1 1 0,1 0 1,2 1-1,0 0 0,2 0 1,-2 31-1,7-42-1,0-1 0,1 0 0,1 0 0,1 1 0,0-1 0,1 0 0,0-1 1,2 1-1,0 0 0,0-1 0,2 0 0,0-1 0,17 28 0,-2-14 15,1-1-1,1-1 1,1-1-1,1-1 1,1-1-1,1-2 1,1-1-1,1-1 1,36 17-1,8-2 17,1-2-1,148 39 1,-107-44-20,2-5 1,232 13 0,242-35 3,-501-2-5,1656-84-24,-869 34 48,-862 51-25,236-12 63,281-51 1,-440 45 100,-1-5 1,100-39 0,-130 38 92,-1-2 0,-2-4 0,104-71 0,-138 84-188,-1-1-1,0-1 0,-2-1 0,-1-1 0,0-1 0,24-36 0,-38 49 0,-1 0 0,0 0 0,-1-1 0,0 0 0,0 0 0,-2 0 0,1-1 0,-1 0 0,-1 1 0,0-1 0,0 0 0,-2 0 0,1 0 0,-1 0 0,-1 0 0,0 0 0,-1 0 0,0 0 0,-6-15 0,0 8 51,-1 0 0,-1 1 0,-1 0 0,-1 0 0,0 2 0,-1-1 0,-1 2 0,0 0 0,-1 0 0,-1 1 0,-20-13 0,-27-17 407,-110-59 0,45 39-569,-1 5 0,-4 6 0,-1 5-1,-166-34 1,98 41-578,-2 8 0,-264-6 0,-287 19-4209,503 12 1350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3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21 7399,'-126'-3'3034,"-167"15"-4017,278-11 1142,-41 0 373,1-3 0,-101-16 0,128 14-542,-18 0-294,0 1 0,0 3 1,0 1-1,0 2 1,0 3-1,-50 12 1,-265 89-3901,265-75 3449,-179 62 320,-361 146 5594,602-226-4954,1 1 0,0 2 1,1 1-1,-57 44 0,76-51-170,0 0 0,2 1 0,-1 0 0,1 1 0,1 0 0,0 1 0,1 0 0,1 1 0,0 0 0,1 0 0,1 1 0,0 0 0,-4 17 0,6-18 2,1 0 0,0 0 1,1 0-1,1 1 0,0-1 0,1 0 0,1 1 0,0-1 0,1 1 0,1-1 1,0 0-1,1 0 0,1-1 0,0 1 0,1-1 0,0 0 0,1 0 0,1-1 1,0 0-1,1 0 0,20 21 0,5-2 126,1-1 0,2-1-1,1-2 1,80 43 0,180 69 85,-90-58-12,3-10-1,2-8 1,4-10-1,2-10 1,1-9 0,2-10-1,229-3 1,-209-23-94,373-49 1,-486 30-121,-2-6 0,-2-5 0,0-6 0,190-84 0,-254 92-9,-2-2 0,-1-3 0,-1-3 1,-2-2-1,-2-2 0,-2-2 0,59-65 0,-86 80 5,-1-1-1,-1-1 0,-2-1 1,-1-1-1,-2-1 1,18-44-1,-26 50 2,-1 0 1,0-1-1,-3 0 1,0 0-1,-2 0 1,0 0-1,-2-1 1,-2 1-1,-3-29 0,1 37 28,-1-1-1,0 1 0,-2-1 0,0 2 0,-2-1 1,0 1-1,-1 0 0,-1 1 0,0 0 0,-16-21 1,7 16 49,-1 0 1,-1 2 0,-1 0-1,-1 1 1,0 2 0,-38-24-1,3 11-18,0 2-1,-2 2 1,-1 3-1,0 3 1,-124-25-1,34 20-623,-281-11 0,-157 46-2761,124 23-1786,254-18-1387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4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320 111 7175,'0'0'699,"-11"0"-282,-2-1-321,-45 2 648,53-1-555,1 0 0,0 1 0,0 0 0,0 0 1,0 0-1,0 0 0,1 1 0,-1-1 0,0 1 0,1 0 0,-1 0 0,-5 5 1,12-11-168,-1 0 1,1 0-1,-1 0 1,1 0-1,-1 0 1,-1 0-1,1-1 1,0 1-1,-1-1 1,0 1 0,0-1-1,-1 0 1,1 1-1,-1-1 1,0 0-1,-1-8 1,1 11 49,0 0 1,0 0-1,-1-1 1,1 1 0,-1 0-1,0 0 1,0 0-1,0 0 1,0 0-1,0 0 1,0 0-1,0 0 1,-1 0 0,1 0-1,-1 1 1,1-1-1,-1 0 1,0 1-1,1 0 1,-1-1-1,0 1 1,0 0 0,0 0-1,0 0 1,0 0-1,0 0 1,-1 0-1,1 1 1,0-1-1,0 1 1,0 0-1,-1-1 1,1 1 0,0 0-1,0 0 1,-1 1-1,1-1 1,0 0-1,0 1 1,-3 0-1,-2 0-9,1 1-1,0 0 0,0 0 1,-1 1-1,1-1 0,0 1 0,1 0 1,-1 1-1,1 0 0,-1 0 1,1 0-1,0 0 0,1 1 0,-1 0 1,1 0-1,0 0 0,0 0 1,0 1-1,1-1 0,-5 11 0,8-15-70,0-1-1,0 0 1,0 1 0,0-1-1,0 1 1,0-1-1,0 1 1,0-1-1,0 1 1,0-1-1,0 1 1,1-1-1,-1 0 1,0 1 0,0-1-1,0 1 1,0-1-1,1 0 1,-1 1-1,0-1 1,1 1-1,-1-1 1,0 0-1,1 1 1,-1-1 0,0 0-1,1 0 1,-1 1-1,0-1 1,1 0-1,-1 0 1,1 0-1,0 1 1,22 3-133,23-6 68,-24-4 58,-22 6 21,0 0 0,0 0 0,0 0 0,0 0 0,1 0 0,-1-1 0,0 1 0,0 0 0,0 0 0,0 0 0,0 0 0,0 0 0,0 0 0,0 0 0,0 0 0,0-1 0,0 1 0,0 0 0,0 0 0,0 0 0,0 0 0,1 0 0,-1 0 0,0-1 0,0 1 0,0 0 0,0 0 0,0 0 0,-1 0 0,1 0 0,0 0 0,0-1 0,0 1 0,0 0 0,0 0 0,0 0 0,0 0 0,0 0 0,0 0 0,0 0 0,0-1 0,0 1 0,0 0 0,0 0 0,-1 0 0,1 0 0,0 0 0,0 0 0,0 0 0,0 0 0,0 0 0,0 0 0,0 0 0,-1 0 0,1-1 0,0 1 0,0 0 0,0 0 0,0 0 0,0 0 0,-1 0 0,-1 0 62,-1-1 1,1 1-1,-1 0 0,0 0 0,1 0 0,-1 0 0,0 0 1,1 0-1,-1 1 0,0-1 0,1 1 0,-6 1 0,-43 27 569,48-28-617,1 1-1,0 0 1,-1 0-1,1-1 1,0 1 0,1 1-1,-1-1 1,0 0-1,0 0 1,1 1 0,-1-1-1,1 0 1,0 1-1,0 0 1,0-1 0,0 1-1,0 0 1,0 4-1,3-6-46,-1 0 0,1 0 0,0-1 0,0 1 0,0 0 0,0 0 0,0-1 0,0 0 0,0 1 0,0-1 0,0 0 0,0 0 0,0 0 0,0 0 0,0 0 0,0 0 0,0-1 0,2 0 0,2 1-20,3-1-8,0 0-1,0-1 1,0 0 0,0 0-1,0-1 1,-1 0 0,1-1 0,12-7-1,61-45-508,-71 48 462,-36 77 962,23-63-836,0 0 1,0 0 0,1 0 0,0 0 0,0 0 0,0 12 0,1-16-26,0-1 0,1 0 0,-1 1 0,0-1 0,1 0 0,-1 0 0,1 1 0,-1-1 0,1 0 0,0 0 0,0 0 0,-1 1 0,1-1 0,0 0 0,0 0 0,0 0 0,0-1 0,0 1 0,0 0 0,0 0 0,1 0 0,-1-1 0,0 1 0,0-1 0,0 1 0,1-1 0,-1 1 0,0-1 0,1 0 0,-1 0 0,0 1 0,1-1 0,-1 0 0,0 0 0,3-1 0,4 1-15,1-1 0,-1-1 0,0 1 0,0-1 0,0-1 0,0 0 0,0 0 0,-1 0-1,0-1 1,1 0 0,-1 0 0,0-1 0,-1 0 0,1 0 0,-1-1 0,0 0 0,-1 0 0,1 0 0,-1-1-1,6-10 1,-7 11-256,-1 0 0,1 0 0,-1 0 0,-1-1 0,1 1 0,-1-1 0,-1 0 0,1 1 0,0-10-1,-5-8-3453,-17 4-3053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1:2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707 340 1281,'6'-9'-42,"4"-6"423,-1 0 0,-1-1 0,0 0 1,-1-1-1,-1 0 0,6-24 1,-11 35-262,1 1 0,-1-1-1,-1 1 1,1-1 0,-1 0 0,0 0 0,0 1 0,-1-1 0,1 0 0,-1 1 0,0-1 0,-1 0 0,0 1-1,0 0 1,0-1 0,0 1 0,-1 0 0,0 0 0,0 0 0,0 0 0,0 1 0,-1-1 0,0 1 0,0 0-1,-8-6 1,4 5 3,-1 0 0,0 0 0,0 1 0,0 0 0,0 0-1,-1 1 1,1 1 0,-1 0 0,0 0 0,0 1 0,1 0 0,-1 0-1,0 1 1,0 1 0,0-1 0,0 2 0,0-1 0,-11 5 0,-15 4-117,1 2 0,0 2 1,-46 26-1,59-27 31,1 0-1,1 2 1,0 0 0,1 1 0,1 1-1,0 1 1,1 1 0,1 0 0,1 1-1,1 1 1,1 0 0,0 1 0,2 0-1,-11 29 1,4-1 127,1 0 1,3 2-1,2-1 1,2 2-1,-4 88 0,11-84-93,3 0-1,3 0 0,2-1 1,16 76-1,-16-106-69,2 0 1,1-1-1,1 0 1,2 0-1,0-1 0,1-1 1,1 0-1,2 0 0,0-1 1,1-1-1,27 28 1,-31-40 13,1 1 1,-1-2-1,1 0 0,1 0 1,-1-1-1,1-1 1,0 0-1,1-1 1,-1-1-1,1 0 1,0-1-1,0 0 0,0-1 1,1-1-1,-1-1 1,0 0-1,22-3 1,-5-1 64,0-1 1,-1-2 0,0 0-1,-1-3 1,0 0 0,0-2 0,40-22-1,-28 8 235,0-2-1,-2-2 1,-1-2-1,-1-1 1,-2-1-1,-2-3 1,37-50-1,-22 20 61,-4-2-1,-2-2 1,54-124 0,-82 159-339,-2 0 0,-1-1 0,-2-1 1,-1 1-1,-2-2 0,-1 1 1,-3-1-1,-1-55 0,-3 76-8,-1 1 1,-1-1-1,0 0 1,-2 1-1,0-1 0,-1 1 1,0 1-1,-17-30 0,16 34-10,-1 1 0,-1-1-1,0 2 1,-1-1 0,0 1-1,0 1 1,-1-1 0,0 2-1,-1 0 1,0 0 0,0 1-1,-19-8 1,8 6-33,0 1-1,-1 2 0,0 0 1,0 1-1,0 2 1,-1 0-1,1 2 1,-1 0-1,1 2 0,-1 1 1,1 0-1,-38 10 1,4 3-1299,1 3 1,0 3 0,-106 54-1,98-43-1910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2:4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7591,'-8'5'1543,"-9"3"260,23-15-1118,61-52-242,-9 44 3827,-38 11-4128,1 0-1,-1 1 0,1 1 0,-1 1 0,1 1 0,22 3 0,60-3 286,-36-7-242,0 4 0,1 2-1,-1 3 1,133 23 0,-111-11-174,131 3 0,18 3 25,-65-5 1,280-9-1,-237-9-2,-53 9-7,-102-1 10,0-3 1,0-3-1,79-10 0,-121 6 144,0 0 1,0-1-1,-1-1 0,0-1 0,-1-1 0,22-13 0,18-9-55,-41 27-1436,-4 5-3783,-11-1 3979,4 1-4635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3:1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975 244 3972,'0'0'1441,"-1"-12"-245,-1 3-1078,0-1 1,0 1-1,-1 0 1,0 0-1,0 0 1,-1 0 0,0 0-1,-1 1 1,0-1-1,0 1 1,-1 1-1,0-1 1,0 1-1,-11-9 1,3 5 91,-1 0 1,-1 2 0,0 0 0,0 0 0,-1 2 0,0 0-1,-1 1 1,1 1 0,-1 0 0,-18-2 0,5 3 37,0 1 0,-1 1-1,1 1 1,-1 2 0,-32 5 0,42-2-22,1 2 1,-1 0 0,1 1-1,0 1 1,1 0-1,0 2 1,0 1-1,1 0 1,0 1-1,1 1 1,1 1-1,0 1 1,1 0 0,0 1-1,1 0 1,1 2-1,-19 29 1,15-18-102,1 1 0,1 1 1,2 1-1,1 0 0,2 1 0,1 0 1,1 0-1,2 1 0,2 1 0,-3 55 1,8-59-111,0 1 1,2 0 0,2-1-1,1 0 1,1 0 0,1 0-1,2-1 1,1 0-1,2 0 1,0-1 0,2-1-1,2 0 1,23 33 0,-25-41-3,1-2 0,0 0 0,1 0 0,1-2 0,0 0 0,1-1 0,1 0 0,1-2 0,0 0 0,37 17 0,-33-21 113,0 0 0,1-2 0,1 0 0,-1-2 0,1-1 0,0-1 0,0-1 0,0-1 0,39-4 1,-31-1 76,0-2 1,0-1 0,-1-2 0,0-1 0,-1-2-1,0-1 1,-1-1 0,0-2 0,-1-1-1,-1-1 1,-1-2 0,0-1 0,41-41 0,-47 41-152,-2-1 0,0-1 0,-2-1 1,0-1-1,-2 0 0,0-1 0,-2-1 1,-1 0-1,-1-1 0,-2 0 0,-1-1 0,-1 0 1,-1-1-1,-1 1 0,2-54 0,-8 73-73,0 0-1,-1 0 0,0 0 0,-1 1 0,0-1 0,0 0 0,-1 1 1,-1 0-1,1 0 0,-2 0 0,1 0 0,-1 0 0,-10-13 0,5 10-71,0 1-1,-1 1 1,0 0-1,-1 0 1,0 1-1,0 1 1,-1 0-1,-16-8 1,-15-2-876,0 1 1,-1 3-1,-1 1 1,-79-10 0,41 9-3479,11 2-2696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265 238 2530,'0'0'70,"-9"-2"143,-136-42 5649,132 41-4891,0 0 1,-1 1-1,0 0 1,1 1-1,-23 1 0,29 0-334,27 11 1685,31-7-1270,61-2-1,45 3-693,98 27-262,207 20 1463,597-37-321,-269-27-623,-301 8-573,139-34 29,-315 14-78,608-27 18,-536 25 246,113-5 756,-496 31-1024,0 0 0,1 0 0,-1 0 0,1 0 0,-1 0 0,1 0 0,-1-1 0,0 1 0,1-1 0,-1 1 0,0-1 0,0 0 0,1 0 0,-1 0 0,0 0 0,0-1 0,0 1 0,0-1 0,0 1 0,-1-1 0,1 1 0,0-1 0,-1 0 0,1 0 0,-1 0 0,1 0 0,-1 0 0,0 0 0,0 0 0,0-1 0,0 1 0,-1 0 0,1 0 0,0-6 0,8-14-1179,7-5-3929,-2 9-1282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936 434 5189,'9'-9'4244,"22"-20"-3226,-7 8-849,-1 0 0,-1-2 0,0 0 0,33-50 0,-53 69-59,0 0-1,0 0 1,-1 0 0,1 0-1,-1-1 1,0 1 0,0 0-1,0-1 1,-1 1 0,1-1-1,-1 1 1,0-1 0,-1 1-1,1-1 1,-1 1 0,0 0-1,0-1 1,0 1 0,0 0-1,-1 0 1,0 0 0,0 0-1,0 0 1,0 0 0,0 0-1,-1 0 1,0 1 0,0 0-1,0-1 1,0 1 0,0 0-1,-1 1 1,-7-6-1,-6-3-95,-1 0-1,-1 2 1,0 0-1,0 1 1,0 1-1,-23-5 0,6 3 73,1 2 0,-1 2-1,0 1 1,-1 2 0,1 1 0,0 2-1,-1 2 1,1 1 0,0 2-1,1 1 1,0 2 0,0 1 0,-60 27-1,71-26-14,1 1-1,-1 1 1,2 1-1,0 1 1,1 0-1,0 2 1,1 1-1,1 0 1,1 1 0,1 1-1,0 1 1,2 1-1,0 0 1,2 1-1,0 0 1,1 1-1,2 0 1,0 1-1,-9 42 1,13-37-27,2 1 1,1 0 0,1 0-1,1 0 1,2 0-1,2 0 1,0 0 0,2 0-1,2 0 1,0-1-1,2 0 1,2-1-1,20 43 1,-18-48-27,1 0 1,1 0-1,1-1 1,2-1-1,0-1 0,1-1 1,0 0-1,2-1 0,1-2 1,0 0-1,1-1 1,1-1-1,0-1 0,1-1 1,35 12-1,-38-17 93,0-1 0,0-1 0,1-1 0,0-1 0,0-1 0,0-1-1,0-2 1,0 0 0,1-1 0,42-8 0,-46 4 91,0 0 0,0-2 0,-1-1-1,0 0 1,0-1 0,-1-1 0,0-1 0,-1 0-1,0-2 1,-1 0 0,0 0 0,18-22 0,-8 6-43,-3-2 0,0 0 0,-2-1 1,-1-1-1,-2 0 0,-1-2 1,15-46-1,-21 49-142,-2 0 1,-1-1-1,-2 0 0,-1 0 1,-2 0-1,-1-1 1,-1 1-1,-7-55 0,3 69-125,0 1-1,-2 0 0,0-1 0,-1 2 0,-1-1 1,-1 1-1,0 0 0,-2 0 0,-20-28 0,23 35-144,-1 1-1,0 0 0,-1 1 0,0 0 0,0 0 1,0 1-1,-1 0 0,0 0 0,-1 1 0,0 1 1,1 0-1,-2 0 0,1 1 0,0 0 0,-1 1 1,-18-2-1,-2 3-3109,-55 3-1,30 4-1958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2:2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2723,'-144'10'6043,"137"-8"-5701,7-2-186,0 0 0,0 0 0,0 0 0,0 0 0,-1 0 0,1 0 0,0 0 0,0 1 0,0-1 0,0 0 1,0 0-1,-1 0 0,1 0 0,0 0 0,0 1 0,0-1 0,0 0 0,0 0 0,0 0 0,0 0 0,0 1 0,0-1 0,-1 0 0,1 0 0,0 0 0,0 0 1,0 1-1,0-1 0,0 0 0,0 0 0,0 0 0,0 1 0,0-1 0,0 0 0,1 0 0,-1 0 0,0 0 0,0 1 0,0-1 0,0 0 0,0 0 0,0 0 0,0 0 1,0 1-1,0-1 0,1 0 0,-1 0 0,0 0 0,0 0 0,0 0 0,0 0 0,0 0 0,1 1 0,-1-1 0,0 0 0,0 0 0,0 0 0,0 0 0,1 0 1,-1 0-1,8 1-564,122-2 2200,154 3-1080,-167 6-639,50 0 121,234 18 104,-180-7-191,155-12-66,-122-5-18,205-18-215,-183-6 283,-132 9-86,-144 13-150,0-1-1,0 1 0,0 0 1,0 0-1,0 0 1,1-1-1,-1 1 1,0 0-1,0 0 0,0 0 1,0-1-1,0 1 1,0 0-1,0 0 1,0 0-1,0-1 0,0 1 1,0 0-1,0 0 1,0-1-1,0 1 0,0 0 1,0 0-1,0 0 1,0-1-1,0 1 1,0 0-1,0 0 0,0 0 1,-1-1-1,1 1 1,0 0-1,0 0 1,0 0-1,0 0 0,0-1 1,-1 1-1,1 0 1,0 0-1,0 0 0,0 0 1,0 0-1,-1 0 1,1-1-1,0 1 1,0 0-1,-1 0 0,1 0 1,0 0-1,0 0 1,0 0-1,-1 0 0,1 0 1,0 0-1,0 0 1,0 0-1,-1 0 1,-1-1-1976,-7-7-5636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2831 627 7239,'-7'-10'966,"-10"-12"-380,-1 0 1,-1 2-1,0 0 0,-2 1 1,-30-22-1,-34-9-263,-2 4-1,-2 4 0,-1 3 1,-112-30-1,123 46-321,0 4 0,-2 4 0,-130-9 0,79 20 5,-194 16 0,209 0 34,0 5 0,-159 45-1,207-41-75,0 3 1,1 3-1,2 3 0,1 3 0,-67 45 0,111-64 31,2 1-1,-1 1 1,2 0 0,0 2-1,1 0 1,1 1-1,1 0 1,1 1 0,0 1-1,-20 43 1,28-49 1,0 0-1,1 0 1,1 1-1,0 0 1,1-1-1,1 1 1,0 0 0,1 0-1,1 0 1,1 0-1,0 0 1,1 0 0,0 0-1,2 0 1,0-1-1,0 1 1,14 27-1,0-10-13,1 0 1,2-2-1,1-1 0,1 0 0,2-2 0,1-1 0,1 0 0,53 38 0,-3-11-70,1-3-1,114 54 0,-100-62 88,1-5-1,1-5 1,3-3-1,0-4 1,132 16-1,-62-22 18,1-9-1,232-12 1,-278-8 6,-2-5 0,0-5 0,-1-6 0,-1-5 0,-1-5 0,186-83 1,-262 99-12,0-2 1,-1-2-1,-2-1 1,0-2 0,59-54-1,-83 66 107,0-1 0,-1 0 0,0-1-1,-1 0 1,-1-1 0,-1 0 0,-1 0-1,0-1 1,-1-1 0,-1 1 0,0-1-1,-2-1 1,0 1 0,-1-1 0,2-29-1,-7 23-57,0 1 0,-1 0 1,-2 0-1,0 1 0,-2-1 0,0 1 0,-2 0 0,-1 1 0,-1 0 0,0 0 0,-23-34 0,5 15-64,-2 0-1,-2 1 1,-2 3 0,-66-61 0,47 54-146,-3 3 0,-1 2 0,-2 2 0,-1 3 0,-2 3 1,-1 3-1,-133-43 0,99 46-901,-2 4 0,-1 4 0,0 5 0,-195-1 0,59 19-2969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3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1222 300 6342,'-1'-8'625,"-1"-3"-484,0 0 0,-1 1 0,-1-1 1,1 1-1,-2 0 0,1 0 0,-1 0 0,-1 1 1,0 0-1,0 0 0,-1 0 0,0 1 1,-1 0-1,-8-7 0,-11-9 485,-1 2 0,-1 1 0,-39-21 1,58 36-619,0 2 1,-1-1 0,1 1-1,-1 1 1,0 0 0,0 1-1,0 0 1,-1 0 0,1 1 0,0 1-1,-1 0 1,1 0 0,0 1-1,0 1 1,-1 0 0,1 0-1,0 1 1,1 0 0,-1 1-1,-11 6 1,-17 9-85,0 3-1,1 1 1,-59 47 0,27-12 549,2 3 1,4 2-1,2 4 0,3 1 1,-91 141-1,142-196-316,0 0 1,1 1-1,0 0 1,1 0-1,1 0 1,0 1-1,1 0 1,-2 16-1,5-21-100,0-1-1,1 1 1,0 0 0,1 0-1,0 0 1,1-1 0,-1 1-1,2 0 1,0-1-1,0 1 1,0-1 0,1 0-1,8 13 1,3 1-55,1 0 0,1-1 1,1-1-1,1-1 0,1-1 0,39 30 1,147 85-726,-99-69 357,-86-52 338,0 0 1,0-2-1,1 0 0,1-2 0,41 12 1,-50-18 81,0 0 0,0-2 1,0 1-1,0-2 0,0 0 1,0-1-1,0 0 0,0-1 1,0 0-1,0-1 0,19-7 1,16-9 138,-1-1 0,-1-3 0,-1-1 0,-1-3 0,-2-1 1,48-41-1,-69 51-174,-2 0 0,0-2 0,-2 0 0,0-1 0,-1-1 0,-1-1-1,-1 0 1,-1-1 0,-1 0 0,-2-1 0,0-1 0,-2 0 0,9-36 0,-15 47 61,-1 0 0,0 0 1,-1 0-1,-1 0 0,0 0 0,-1 0 0,-1 0 0,0 0 0,-1 0 0,-1 0 0,0 1 0,-1 0 0,-1 0 1,-7-15-1,2 11 37,-1 0-1,0 1 1,-2 0 0,0 1 0,0 1 0,-1 0 0,-1 1 0,-1 1 0,-26-18 0,8 10-138,0 1 1,-1 2-1,-1 2 1,-1 1-1,0 1 1,-1 3 0,0 1-1,-1 1 1,-52-3-1,51 9-2144,0 3 0,-74 7 0,28 6-4455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4420,'-5'21'13111,"-1"12"-7351,-17 178-5792,23-141 171,0-69-114,-1-1 0,1 0 1,0 0-1,0 0 0,0 0 0,0 1 0,0-1 0,0 0 1,0 0-1,0 0 0,0 1 0,0-1 0,0 0 0,0 0 1,0 0-1,1 1 0,-1-1 0,0 0 0,0 0 0,0 0 1,0 0-1,0 1 0,0-1 0,0 0 0,0 0 0,1 0 1,-1 0-1,0 1 0,0-1 0,0 0 0,0 0 0,0 0 1,1 0-1,-1 0 0,0 0 0,0 0 0,0 0 0,1 0 1,-1 0-1,0 0 0,0 1 0,0-1 0,1 0 0,-1 0 0,0 0 1,0 0-1,0 0 0,1 0 0,-1-1 0,0 1 0,12-8 1092,9-14 305,42-79 286,-44 66-1200,38-51-1,-57 86-512,0 0 0,0 0 0,1 0 0,-1-1 0,0 1 0,0 0 0,0 0 0,0 0-1,0 0 1,0-1 0,0 1 0,0 0 0,1 0 0,-1 0 0,0 0 0,0 0 0,0-1 0,0 1 0,1 0 0,-1 0 0,0 0 0,0 0 0,0 0 0,0 0 0,1 0-1,-1 0 1,0 0 0,0 0 0,0 0 0,1 0 0,-1 0 0,0 0 0,0 0 0,0 0 0,1 0 0,-1 0 0,0 0 0,0 0 0,0 0 0,1 0 0,-1 0 0,0 0-1,0 0 1,0 0 0,1 0 0,-1 1 0,0-1 0,0 0 0,0 0 0,0 0 0,1 0 0,2 16-120,-4 23 108,1-37 22,-15 126 48,14-128-53,1 0 1,0 0-1,0 0 0,0 1 1,1-1-1,-1 0 0,0 0 1,0 0-1,0 1 0,0-1 0,0 0 1,0 0-1,0 0 0,0 0 1,0 1-1,0-1 0,0 0 1,0 0-1,1 0 0,-1 0 1,0 1-1,0-1 0,0 0 0,0 0 1,1 0-1,-1 0 0,0 0 1,0 0-1,0 0 0,0 0 1,1 1-1,-1-1 0,0 0 1,0 0-1,0 0 0,1 0 1,-1 0-1,0 0 0,0 0 0,0 0 1,0 0-1,1 0 0,-1 0 1,0 0-1,1-1 0,12-4 41,10-11 102,63-69 144,-57 54-220,40-33 0,-69 63-71,1 1-1,0-1 0,-1 0 1,1 0-1,0 1 0,0-1 0,-1 0 1,1 1-1,0-1 0,0 1 1,0-1-1,0 1 0,0 0 1,0-1-1,0 1 0,0 0 1,0-1-1,0 1 0,0 0 1,0 0-1,0 0 0,0 0 1,0 0-1,0 0 0,0 1 1,0-1-1,0 0 0,0 0 1,2 1-1,-2 0 1,0 1 0,0-1-1,0 1 1,-1-1 0,1 1 0,0-1 0,-1 1-1,1 0 1,-1-1 0,1 1 0,-1-1 0,0 1 0,0 0-1,1 0 1,-2 2 0,1 10 17,-1 0 0,0-1 0,-6 19 0,-1-2-20,4-20-9,2-1-1,-1 1 0,1 0 0,-1 16 1,3-26-51,0 1 0,0-1 1,0 1-1,1-1 0,-1 0 1,0 1-1,0-1 0,1 1 1,-1-1-1,0 0 0,1 1 1,-1-1-1,0 0 0,1 1 1,-1-1-1,0 0 0,1 0 1,-1 1-1,0-1 0,1 0 1,-1 0-1,1 0 0,-1 0 0,1 1 1,-1-1-1,1 0 0,-1 0 1,0 0-1,1 0 0,-1 0 1,1 0-1,-1 0 0,1 0 1,-1 0-1,1-1 0,-1 1 1,1 0-1,-1 0 0,0 0 1,1 0-1,-1-1 0,1 1 1,-1 0-1,0 0 0,1-1 1,-1 1-1,1-1 0,20-10-3485,0-7-3009,0-4-6123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 19218,'0'0'2547,"-7"3"-150,-3 2-2191,1 0 0,0 1 0,0 0 0,0 0 1,1 1-1,0 0 0,-8 9 0,12-12-171,0 0-1,1 0 1,0 1-1,0-1 1,0 1-1,1-1 1,0 1 0,-1 0-1,2 0 1,-1 0-1,0 0 1,1 0-1,0 1 1,0-1-1,1 0 1,0 0 0,0 1-1,0 7 1,1-13-21,-1 1 1,1 0-1,-1 0 0,1 0 1,-1-1-1,1 1 1,-1 0-1,1-1 0,0 1 1,0-1-1,-1 1 1,1 0-1,0-1 0,0 1 1,-1-1-1,1 0 1,0 1-1,0-1 0,0 0 1,0 0-1,0 1 1,0-1-1,-1 0 0,1 0 1,0 0-1,0 0 1,0 0-1,0 0 0,0 0 1,0 0-1,0-1 1,0 1-1,1-1 1,33-10 739,-27 5-651,0 0 0,0-1 1,-1 0-1,0 0 1,0-1-1,0 0 0,10-17 1,29-65 820,-38 68-412,-14 25-243,-19 32-239,25-35-30,-32 73-3,30-69-3,1 1 0,-1-1-1,1 1 1,0 0 0,0 0-1,1-1 1,-1 1 0,1 0 0,0 0-1,1 0 1,-1 0 0,1 0-1,2 8 1,-2-11-62,1 0-1,-1-1 1,1 1-1,-1-1 1,1 0-1,0 0 1,-1 1-1,1-1 1,0 0-1,0 0 1,-1-1-1,1 1 1,0 0-1,0-1 1,0 1-1,0-1 1,0 1-1,0-1 1,0 0-1,1 0 1,-1 0-1,0 0 1,2-1-1,4 1-503,0 0-1,0-1 1,-1-1 0,16-3 0,-16 1-498,0-1 1,1 1-1,-1-1 1,-1 0-1,1 0 1,-1-1-1,0 0 1,0 0 0,-1-1-1,1 1 1,4-9-1,12-22-4952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11115,'0'0'13479,"-2"8"-12326,-12 42-529,2 1-1,3 0 1,2 0-1,-1 90 1,8-37-939,16-182 806,-10 30-526,-3-59 0,23 121-637,-17-10 708,-1-1 1,0 1-1,1-2 1,-1 1 0,1-1-1,0-1 1,0 0-1,0 0 1,0 0-1,-1-1 1,1-1-1,18-2 1,-13 1 1,0-1 0,0-1 0,0 0 0,0-1 0,-1 0 0,0-1 0,17-11 0,-22 13-5,0-1 1,-1-1-1,1 0 0,-1 0 1,0 0-1,-1-1 0,1 1 1,-2-2-1,1 1 0,-1-1 1,0 0-1,0 0 0,-1 0 1,0-1-1,0 1 0,-1-1 0,0 0 1,-1 0-1,0 0 0,-1 0 1,1 0-1,-2-1 0,1 1 1,-2-11-1,1 19-37,0 0 0,0 0 0,-1 1 0,1-1 0,0 0 0,0 0 0,-1 0 0,1 0 1,-1 0-1,1 1 0,-1-1 0,1 0 0,-1 0 0,1 1 0,-1-1 0,0 0 0,1 1 0,-1-1 0,0 0 0,0 1 0,1-1 0,-1 1 0,0 0 0,0-1 1,0 1-1,0 0 0,0-1 0,0 1 0,0 0 0,1 0 0,-1 0 0,0 0 0,0 0 0,0 0 0,0 0 0,0 0 0,0 0 0,0 0 0,0 0 0,0 1 1,0-1-1,1 0 0,-1 1 0,0-1 0,-1 1 0,-3 1-34,0 0-1,0 1 1,0-1 0,0 1 0,1 0 0,-7 6 0,-8 9 126,0 2 0,1 0 0,-21 32 1,33-43 42,0 0 0,0 1 0,1 0-1,0 0 1,1 1 0,0-1 0,1 1 0,0 0 0,0 0 0,-1 20 0,4-30-124,0 0 0,0 1 0,0-1 0,1 0 0,-1 0 0,0 0 0,0 0 0,1 0 0,-1 0 0,1 0 0,-1 0 0,1 0 0,-1 0 0,1-1 0,0 1 0,-1 0 0,1 0 0,0 0 0,0-1 0,-1 1 0,1 0 0,0-1 0,0 1 0,0-1 0,0 1 0,0-1 0,1 1 0,2 1 26,0-1 0,0 0-1,1-1 1,-1 1 0,0-1 0,0 1 0,7-2-1,2 0-57,-1 0-1,1-1 1,0-1 0,13-4-1,-24 6 8,3-1-87,0 0 0,-1 0 0,1 1 0,0 0-1,0 0 1,0 0 0,0 0 0,6 0 0,-10 2 83,0 0 1,1-1 0,-1 1 0,0 0 0,0-1 0,0 1 0,0 0 0,0 0 0,0 0 0,0 0 0,0 0 0,0 0 0,-1 0-1,1 1 1,0-1 0,-1 0 0,1 0 0,-1 0 0,1 1 0,-1-1 0,0 0 0,1 1 0,-1-1 0,0 0 0,0 1 0,0-1-1,0 0 1,0 1 0,0-1 0,0 0 0,-1 1 0,1 0 0,-1 9 33,0-1 0,-1 0 0,0 0 0,-5 16 0,4-16-149,0-1 0,1 1 0,0 1 0,-1 14 0,5-25-594,-1-1 0,1 1-1,-1-1 1,0 0 0,1 1-1,-1-1 1,0 0 0,0 0-1,0 0 1,0 0-1,0 0 1,0 0 0,0 0-1,0 0 1,0-1 0,1-1-1,10-18-12389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43 10634,'0'0'16303,"8"8"-15075,-3-4-1096,0 0 0,0 0 0,0 0 0,1 0-1,0-1 1,-1 0 0,1 0 0,9 2 0,-13-4-107,1-1 0,-1 1 1,1-1-1,-1 1 1,1-1-1,-1 0 1,1 0-1,-1 0 1,1 0-1,-1-1 1,1 1-1,-1-1 1,0 0-1,1 1 1,-1-1-1,0 0 1,1 0-1,-1 0 1,0-1-1,0 1 1,0 0-1,0-1 1,0 0-1,0 1 1,-1-1-1,1 0 1,0 0-1,-1 0 1,0 0-1,1 0 1,1-4-1,-2 5-14,-1 0 0,1 0 0,0 0-1,0 0 1,-1 0 0,1-1 0,0 1-1,-1 0 1,1 0 0,-1-1 0,0 1 0,1 0-1,-1-1 1,0 1 0,0 0 0,0-1 0,0 1-1,0 0 1,0-1 0,0 1 0,0 0-1,-1-1 1,1 1 0,-1 0 0,1-1 0,-1 1-1,1 0 1,-1 0 0,1 0 0,-1-1-1,0 1 1,0 0 0,0 0 0,0 0 0,0 0-1,0 0 1,0 1 0,0-1 0,0 0 0,0 0-1,0 1 1,0-1 0,-1 0 0,1 1-1,0-1 1,0 1 0,-1 0 0,1-1 0,0 1-1,-1 0 1,1 0 0,-3 0 0,-2-1-15,-1 0 0,1 1 0,-1 0 1,0 0-1,1 1 0,-1 0 0,1 0 1,-1 0-1,-11 5 0,10-1 25,0 0 1,1 0-1,0 0 1,0 1-1,1 0 1,-1 0-1,1 1 1,1 0-1,-9 11 1,13-15 2,-1 0 1,0 0-1,1 0 1,-1 0-1,1 0 1,0 0-1,0 1 1,1-1-1,-1 0 1,0 0-1,1 1 1,0 5-1,0-7-19,1 0-1,-1-1 1,1 1-1,-1 0 1,1 0-1,0 0 0,0 0 1,0-1-1,0 1 1,0 0-1,0-1 1,1 1-1,-1-1 0,0 1 1,1-1-1,-1 0 1,1 1-1,-1-1 1,1 0-1,0 0 0,0 0 1,3 1-1,2 1-275,0 0-1,1-1 0,-1 0 1,1 0-1,14 1 0,21-2-4296,-4-1-3882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13357,'0'0'10746,"-5"8"-9871,-1 5-704,0 1-1,1 0 0,0 0 1,1 0-1,1 1 1,0-1-1,1 1 0,1 0 1,0 0-1,1-1 1,2 19-1,-2-32-143,0 0 0,0 0 0,1 0-1,-1 0 1,0 0 0,0 0 0,1 0 0,-1 0 0,0 0 0,1 0-1,-1 0 1,1 0 0,-1 0 0,1 0 0,0 0 0,-1-1 0,1 1 0,0 0-1,0 0 1,-1-1 0,1 1 0,0 0 0,0-1 0,0 1 0,0-1 0,0 1-1,0-1 1,2 1 0,-1-1 80,1 0-1,-1 0 1,0 0-1,1 0 1,-1-1-1,1 1 1,-1-1-1,0 1 1,1-1-1,-1 0 1,0 0-1,3-2 1,4-2 186,1-1 0,-1 0 1,0-1-1,11-10 0,44-59 679,-64 76-973,0 0 1,0-1 0,0 1-1,0 0 1,0 0 0,1 0-1,-1-1 1,0 1 0,0 0-1,0 0 1,0 0 0,1 0-1,-1-1 1,0 1 0,0 0-1,1 0 1,-1 0 0,0 0 0,0 0-1,1 0 1,-1 0 0,0 0-1,0 0 1,1 0 0,-1 0-1,0 0 1,0 0 0,1 0-1,-1 0 1,0 0 0,0 0-1,1 0 1,-1 0 0,0 0-1,0 0 1,1 0 0,-1 0-1,0 0 1,0 0 0,1 1-1,-1-1 1,0 0 0,0 0-1,1 1 1,3 14-72,-2 28-79,-3-38 143,1 8 27,0-6 24,-1 0 1,2 0-1,-1 0 1,1-1-1,0 1 0,2 7 1,-3-13-34,0 0 0,1 0 0,-1 0 0,0 0 0,1-1 0,-1 1 0,1 0 0,-1 0 0,1-1 0,0 1 0,-1 0 1,1-1-1,0 1 0,-1-1 0,1 1 0,0-1 0,0 1 0,-1-1 0,1 1 0,0-1 0,1 1 0,0-1 4,0 0 1,-1 0-1,1 0 0,0 0 0,0-1 1,0 1-1,-1 0 0,1-1 0,0 0 1,0 1-1,-1-1 0,1 0 1,-1 1-1,4-3 0,3-3 65,0-1 0,0 1-1,0-1 1,10-13 0,-13 13-50,1 1 1,0 0-1,0 0 1,0 0-1,1 1 1,0 0-1,12-6 1,-18 10-72,-1 1 0,1 0 1,0 0-1,-1 0 0,1 0 0,0 0 0,-1 0 0,1 0 1,0 0-1,-1 0 0,1 0 0,0 0 0,-1 0 0,1 0 1,0 0-1,-1 1 0,1-1 0,-1 0 0,1 1 0,0-1 1,-1 0-1,1 1 0,-1-1 0,1 1 0,-1-1 1,1 1-1,-1-1 0,1 1 0,-1-1 0,0 1 0,1-1 1,-1 1-1,0-1 0,1 1 0,-1 0 0,0-1 0,0 1 1,0 0-1,1-1 0,-1 1 0,0 0 0,0-1 1,0 1-1,0 0 0,0-1 0,-1 2 0,2 45-3607,-1-27 2068,0-20 1417,0 1 1,0-1 0,0 0-1,0 1 1,0-1-1,0 1 1,1-1 0,-1 0-1,0 1 1,0-1-1,0 0 1,1 1 0,-1-1-1,0 0 1,0 0-1,1 1 1,-1-1-1,0 0 1,0 0 0,1 1-1,-1-1 1,0 0-1,1 0 1,-1 0 0,0 1-1,1-1 1,-1 0-1,1 0 1,-1 0 0,0 0-1,1 0 1,-1 0-1,0 0 1,1 0 0,-1 0-1,1 0 1,20-6-3217,16-14-332,-11 3 2335,32-22-873,-20 11 3745,-9 3 3142,-5-3 4218,-24 28-8794,0 0 0,0 0 0,0 0 0,0-1 0,0 1 0,0 0 1,0 0-1,0 0 0,0-1 0,0 1 0,0 0 0,0 0 0,0 0 0,0 0 0,0-1 0,0 1 0,-1 0 0,1 0 0,0 0 0,0 0 0,0-1 0,0 1 0,0 0 0,0 0 0,-1 0 0,1 0 0,0 0 0,0 0 1,0 0-1,0-1 0,0 1 0,-1 0 0,1 0 0,0 0 0,0 0 0,0 0 0,-1 0 0,1 0 0,0 0 0,0 0 0,0 0 0,0 0 0,-1 0 0,1 0 0,0 0 0,0 0 0,0 0 0,-1 0 0,1 0 1,0 0-1,0 1 0,0-1 0,0 0 0,-1 0 0,1 0 0,0 0 0,-14 2 313,3 4-245,0-1 0,1 2-1,0 0 1,0 0-1,1 1 1,0 0-1,0 0 1,0 1 0,1 0-1,1 1 1,-10 14-1,16-21-103,-1-1-1,1 0 1,-1 1-1,1-1 1,0 1-1,0-1 1,0 1-1,0 0 1,0-1-1,1 1 0,-1 0 1,1 5-1,0-7-14,1 0 0,0 0 0,-1 0-1,1 0 1,0 0 0,0-1-1,0 1 1,0 0 0,0 0 0,0 0-1,0-1 1,0 1 0,0-1-1,0 1 1,0-1 0,1 1 0,-1-1-1,0 1 1,0-1 0,1 0-1,-1 0 1,0 0 0,0 0 0,1 0-1,-1 0 1,0 0 0,0 0-1,1 0 1,-1-1 0,2 1 0,3-1 15,1 0 0,-1-1 0,1 1 0,-1-1 0,1-1 0,-1 1 0,0-1 0,0 0 0,0 0 0,-1-1 0,1 1 0,-1-1 0,9-9 0,-6 6-22,0-2 0,0 1-1,-1-1 1,-1 0 0,1 0 0,-1-1 0,6-15 0,-16 36-386,-1 1 0,2-1-1,-1 1 1,2 0 0,-1 0-1,2 0 1,-1 0 0,2 0 0,0 14-1,1-24 304,0 0 0,0 0-1,0 0 1,0 0-1,0 0 1,1-1 0,-1 1-1,1 0 1,-1-1 0,1 1-1,0-1 1,-1 1-1,1-1 1,0 0 0,0 0-1,0 0 1,0 0 0,0 0-1,0 0 1,0 0-1,1-1 1,-1 1 0,0-1-1,0 0 1,0 1 0,1-1-1,-1 0 1,0 0-1,0-1 1,1 1 0,1-1-1,5 0-290,-1 0 0,1 0 0,-1-1 0,0 0 0,0 0-1,0-1 1,10-5 0,-8 2-716,0 0-1,-1-1 1,0 0-1,0-1 0,0 0 1,8-11-1,16-22-5606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82 130 9289,'2'-26'1551,"0"7"103,-1 0 0,-1 0 0,-2-22 1,2 41-1586,0 1 1,0-1-1,-1 0 1,1 0-1,0 1 1,0-1-1,-1 0 1,1 0-1,0 0 1,0 0-1,-1 1 1,1-1-1,0 0 1,0 0-1,-1 0 1,1 0-1,0 0 1,-1 0-1,1 0 1,0 0 0,-1 0-1,1 0 1,0 0-1,-1 0 1,1 0-1,0 0 1,0 0-1,-1 0 1,1 0-1,0 0 1,-1 0-1,1 0 1,0 0-1,0 0 1,-1-1-1,1 1 1,0 0-1,0 0 1,-1 0-1,1-1 1,0 1-1,0 0 1,-1 0 0,1-1-1,0 1 1,0 0-1,0 0 1,0-1-1,0 1 1,-1 0-1,1 0 1,0-1-1,0 1 1,0 0-1,0-1 1,0 1-1,0 0 1,0-1-1,0 1 1,0 0-1,0-1 1,0 1-1,0 0 1,0-1-1,-11 22 815,-1 13-276,1 1-1,2 0 1,1 0 0,2 0-1,-2 47 1,7-61-617,1 0 1,0 0-1,2 0 0,1 0 1,0 0-1,1-1 0,13 35 1,-18-60 12,0-1 0,0 1 0,1-1 0,0 0 0,0 0 0,0 1 0,2-8 0,-1-14 118,-1 21-52,-6-52 494,6 55-472,-1-1 0,0 1 0,0 0 0,1-1 0,-2 1 0,1 0 0,0 0 0,-1 0 0,1 0 0,-1 0 0,0 0 0,0 0 0,-4-4 0,5 7-84,1 0-1,0 0 1,0 0 0,-1 0-1,1 0 1,0 0-1,0 0 1,-1 0 0,1 1-1,0-1 1,0 0-1,-1 0 1,1 0-1,0 0 1,0 1 0,-1-1-1,1 0 1,0 0-1,0 0 1,0 1-1,0-1 1,-1 0 0,1 0-1,0 0 1,0 1-1,0-1 1,0 0-1,0 1 1,0-1 0,0 0-1,0 0 1,-1 1-1,1-1 1,0 0 0,0 0-1,0 1 1,0-1-1,0 0 1,1 1-1,-1-1 1,0 0 0,0 0-1,0 1 1,0-1-1,0 0 1,0 0-1,0 1 1,0-1 0,1 0-1,-1 1 1,4 18-37,-1-14 40,1 0 0,0-1 0,0 0 1,0 1-1,1-1 0,0-1 0,-1 1 0,1-1 0,1 0 0,-1 0 1,0 0-1,1-1 0,-1 1 0,1-1 0,0-1 0,0 1 0,0-1 0,9 1 1,5 0-93,1 0 0,0-1 0,42-4 0,-58 3 86,0-1 1,0 0-1,0 0 1,0 0-1,0 0 1,0-1-1,-1 0 1,1 0-1,0 0 1,-1-1-1,0 1 1,1-1 0,-1 0-1,0-1 1,0 1-1,-1-1 1,1 1-1,-1-1 1,0 0-1,0 0 1,0-1-1,0 1 1,-1 0-1,0-1 1,0 0-1,0 0 1,0 1-1,-1-1 1,0 0-1,1-9 1,-2 14-2,0 0 0,0-1 1,-1 1-1,1 0 0,0 0 0,0 0 1,-1-1-1,1 1 0,0 0 1,0 0-1,-1 0 0,1 0 0,0 0 1,-1 0-1,1 0 0,0 0 1,0-1-1,-1 1 0,1 0 0,0 0 1,-1 0-1,1 1 0,0-1 1,-1 0-1,1 0 0,0 0 0,-1 0 1,1 0-1,0 0 0,0 0 1,-1 0-1,1 1 0,0-1 0,0 0 1,-1 0-1,1 0 0,0 0 1,0 1-1,-1-1 0,1 0 0,0 0 1,0 1-1,0-1 0,-14 10 21,6-1 129,0 0 0,1 1-1,0 0 1,1 0 0,0 1 0,1-1-1,0 1 1,0 1 0,2-1 0,-1 0-1,1 1 1,1 0 0,0 0 0,-1 21-1,3-31-149,0 0 1,0 0-1,1-1 0,-1 1 0,0 0 0,0-1 0,1 1 0,0 0 0,-1-1 0,1 1 0,0-1 0,-1 1 0,1-1 1,0 1-1,0-1 0,0 0 0,0 1 0,1-1 0,-1 0 0,0 0 0,0 0 0,1 0 0,-1 0 0,1 0 0,-1 0 0,1 0 1,-1 0-1,1-1 0,-1 1 0,1-1 0,0 1 0,-1-1 0,1 0 0,0 1 0,0-1 0,-1 0 0,1 0 0,0 0 1,-1-1-1,4 1 0,0-1-196,-1 0 1,1 1-1,-1-1 0,1-1 1,-1 1-1,1-1 1,-1 1-1,0-1 0,0-1 1,0 1-1,0 0 1,0-1-1,0 0 0,5-5 1,-4 1-866,0 0 0,-1-1 0,0 1 0,-1-1 0,1 1 0,-1-1 0,3-13 0,3-26-6225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14414,'0'0'9160,"-33"55"-7622,28-32-609,5 1-801,0-5-96,14 3-833,3-5-1729,2-3-2211,5-2-5252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16624,'0'0'10575,"-10"6"-10271,7-5-293,-14 8 11,0 1 1,1 0-1,-18 15 1,30-22 12,0 1 0,0-1 0,0 1 0,0 0 0,1 0 0,0 0 0,0 0 0,0 1 0,0-1 0,1 1 0,-1 0 0,1 0 0,0-1 0,1 1 0,-1 1 0,1-1 0,0 0 0,1 0 0,-1 7 0,1-11-30,1 1-1,-1 0 0,1-1 1,0 1-1,0 0 1,-1-1-1,1 1 1,0-1-1,0 0 1,1 1-1,-1-1 0,0 0 1,0 1-1,1-1 1,-1 0-1,1 0 1,-1 0-1,1 0 0,-1-1 1,1 1-1,-1 0 1,1-1-1,0 1 1,-1-1-1,1 1 1,0-1-1,0 0 0,-1 0 1,4 0-1,57 2-3308,-62-2 3299,31-5-4618,-2-4-2878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6502,'0'0'8307,"8"0"-7272,30-3 155,0-3-1,53-13 1,24-5-659,64 0-339,-65 10-555,186-46 0,-269 51-282,12-3-1186,-14 0-2649,-14 5-1312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187 251 11211,'0'0'14520,"-9"-3"-13271,5 2-1192,1-1 0,-1 1 0,0 1 0,0-1 0,0 0 0,0 1 0,0 0 0,0 0 0,0 0 0,0 0 0,0 1 0,0-1-1,1 1 1,-1 0 0,0 0 0,0 1 0,1-1 0,-1 1 0,0 0 0,1 0 0,0 0 0,-1 0 0,-4 4 0,7-5-43,-6 5 69,0-1 0,-1 1 0,2 0 0,-1 1 0,1 0 0,0 0 1,0 0-1,1 1 0,0-1 0,1 1 0,-1 1 0,-4 14 0,9-23-76,0 1 0,-1-1 0,1 1 0,0-1 0,0 1 0,0 0 0,0-1 0,0 1 0,1-1 0,-1 1 1,0-1-1,0 1 0,0 0 0,0-1 0,1 1 0,-1-1 0,0 1 0,0-1 0,1 1 0,-1-1 0,0 1 0,1-1 0,-1 0 0,1 1 0,-1-1 0,0 1 0,1-1 0,-1 0 0,1 1 0,-1-1 0,1 0 0,0 1 0,24 1 229,25-13-95,-34 2-401,-1 0 1,-1-1 0,0 0 0,0-1-1,-1-1 1,20-22 0,-10 10 243,-31 62-662,3-25 697,0 0 0,1 1 0,1-1 0,1 1 0,0 0 0,0 0 0,1 0 0,2 25 0,0-38-2,-1 0 1,0 1 0,0-1 0,0 0 0,1 0-1,-1 1 1,1-1 0,-1 0 0,1 0-1,-1 0 1,1 0 0,0 0 0,0 0 0,-1 0-1,1 0 1,0 0 0,0 0 0,0 0 0,0-1-1,0 1 1,0 0 0,0 0 0,0-1 0,1 1-1,-1-1 1,0 1 0,0-1 0,0 0 0,1 1-1,-1-1 1,0 0 0,0 0 0,1 0 0,-1 0-1,0 0 1,0 0 0,1 0 0,-1 0 0,0-1-1,0 1 1,1 0 0,0-1 0,3-1 56,0 1 1,0-1-1,0 0 1,-1-1 0,1 1-1,-1-1 1,1 1-1,-1-1 1,5-5-1,8-11-61,-1-1 0,-1 0 0,-1-1 0,0-1 0,-2 0 0,17-41 0,-7 5 70,22-96 0,-39 110-9,-19 49 97,-6 13 53,0 0 1,2 2-1,0 0 0,1 1 0,-15 25 0,27-38-130,0-1 0,0 0-1,1 1 1,1 0 0,-1 0-1,1 0 1,1 1-1,-1-1 1,1 1 0,1-1-1,-1 12 1,2-16-116,0 1 0,1 0 0,-1-1-1,1 1 1,0-1 0,0 1 0,1-1 0,0 1 0,-1-1-1,1 0 1,1 0 0,-1 0 0,1 0 0,-1 0 0,1 0-1,0-1 1,1 1 0,-1-1 0,0 0 0,1 0 0,0 0-1,5 3 1,64 31-5663,-36-23-1383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12107,'0'0'5937,"3"-8"-4427,-3 6-1407,1 0 0,0-1-1,-1 1 1,1 0 0,-1-1-1,1 1 1,-1 0 0,0-1-1,0 1 1,0-1-1,-1 1 1,1-3 0,-1 4-43,0 0 0,0 0 0,0 0 1,-1 0-1,1 0 0,0 0 0,0 1 0,0-1 1,-1 0-1,1 1 0,0-1 0,-1 1 0,1-1 1,0 1-1,-1 0 0,1-1 0,0 1 0,-1 0 1,1 0-1,-1 0 0,1 0 0,-1 0 1,1 0-1,0 0 0,-1 1 0,1-1 0,-1 1 1,-1 0-1,-4 1 33,0 0 0,1 1 1,-1-1-1,1 1 0,0 1 0,0-1 1,0 1-1,1 0 0,-1 0 1,1 1-1,0 0 0,0 0 0,-5 7 1,-3 3 49,1 1 0,1 1 1,-13 25-1,20-36-48,1 0-1,0 0 1,0 1 0,0 0 0,1-1-1,0 1 1,1 0 0,-1 0 0,1 0-1,0 1 1,1 13 0,0-20-62,1 0 0,-1-1 0,1 1 1,-1 0-1,1 0 0,-1 0 0,1 0 0,0-1 0,-1 1 1,1 0-1,0-1 0,-1 1 0,1 0 0,0-1 0,0 1 1,0-1-1,0 1 0,0-1 0,0 0 0,-1 1 0,1-1 1,0 0-1,0 1 0,0-1 0,0 0 0,0 0 0,0 0 1,0 0-1,0 0 0,0 0 0,0 0 0,0-1 1,0 1-1,0 0 0,2-1 0,36-11 1277,-23 4-1065,-1-1 1,0-1 0,0 0 0,-1-1 0,0-1-1,-1 0 1,-1 0 0,0-1 0,11-15 0,-2-1 224,-2-1 1,0-1-1,21-50 1,-22 34-366,-14 37-286,-12 40-53,-14 39 179,-11 41 79,30-99-53,1 1 1,0-1-1,1 1 0,0 0 0,1 0 0,0 0 0,3 12 1,-3-22-82,1 0 0,-1-1 1,1 1-1,-1 0 1,1-1-1,0 1 1,0-1-1,0 1 1,0-1-1,0 1 0,0-1 1,0 0-1,0 0 1,0 1-1,1-1 1,-1 0-1,1 0 1,-1 0-1,1 0 0,-1-1 1,1 1-1,-1 0 1,1-1-1,0 1 1,3 0-1,0 0-712,0 0 1,-1-1-1,1 0 0,1 1 0,-1-2 0,0 1 1,-1-1-1,7-1 0,18-8-6283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11627,'0'0'13495,"9"8"-11557,-7-7-1858,1 2 17,0 0 1,0-1 0,0 1-1,0-1 1,1 1 0,-1-1 0,1 0-1,-1 0 1,1-1 0,0 1-1,0-1 1,0 0 0,0 0-1,0 0 1,0-1 0,0 1 0,0-1-1,0 0 1,0 0 0,0 0-1,0-1 1,0 1 0,0-1-1,0 0 1,0 0 0,6-3 0,-5 2-36,0-1 0,0 1 0,0-1 1,0 0-1,-1 0 0,0 0 0,1 0 1,-1-1-1,0 0 0,-1 0 1,1 0-1,-1 0 0,0-1 0,0 1 1,0-1-1,0 0 0,-1 1 1,0-1-1,0-1 0,0 1 0,-1 0 1,1 0-1,-1-1 0,-1 1 1,1 0-1,-1-6 0,0 10-59,0 0 0,0 0-1,0 0 1,0 0 0,0 1 0,0-1 0,0 0-1,-1 0 1,1 0 0,0 1 0,-1-1-1,1 0 1,0 1 0,-1-1 0,1 0 0,-1 1-1,1-1 1,-1 0 0,1 1 0,-1-1 0,0 1-1,1-1 1,-1 1 0,0-1 0,1 1-1,-1-1 1,0 1 0,-1-1 0,-25 3-127,20 0 86,1 0 0,0 1 0,0 0 0,0 0 0,1 0 0,-10 8-1,-3 6 13,1 1-1,-17 23 0,29-35 29,1-1 1,-1 2 0,2-1 0,-1 0-1,1 1 1,0-1 0,0 1 0,1 0-1,0 0 1,0 0 0,-1 13-1,3-19 2,0-1 0,1 1 0,-1 0 0,0-1 0,1 1 0,-1 0 0,0-1 0,1 1 0,-1 0 0,1-1 0,-1 1 0,1-1-1,0 1 1,-1-1 0,1 1 0,0-1 0,-1 1 0,1-1 0,0 0 0,-1 1 0,1-1 0,0 0 0,0 0 0,-1 0 0,1 1-1,0-1 1,0 0 0,-1 0 0,1 0 0,0 0 0,0 0 0,-1 0 0,2-1 0,32-1 151,-31 2-134,13-4-103,0 0 0,0 0 0,-1-2 0,0 0 0,0-1 0,20-12 0,-21 10-318,1 2 1,0-1 0,0 2 0,0 0 0,0 1 0,26-5 0,-40 10 381,0 0 0,0 0 0,0 0 0,0 0 0,0 0 0,0 0 0,0 0 0,0 1 0,0-1 0,0 0 0,0 0 0,0 1 0,0-1 0,-1 1 0,1-1 0,0 1 0,0-1 0,0 1 0,0 0 0,-1-1 0,1 1 0,0 0 0,-1-1 0,1 1 0,0 0 0,-1 0 0,1 1 0,1 1 20,-1 1-1,0-1 1,0 0 0,0 1-1,0-1 1,0 1 0,-1 0-1,1 3 1,-1 5 70,-1 0 0,0 0 0,0 0 0,-4 15 0,-1-7 121,-3 12 1481,9-32-1656,0 0-1,0 0 1,0-1-1,0 1 1,0 0-1,0 0 0,0 0 1,0 0-1,0 0 1,0 0-1,0 0 1,0 0-1,0 0 1,1 0-1,-1 0 0,0 1 1,0-1-1,0 0 1,0 0-1,0 0 1,0 0-1,0 0 0,0 0 1,0 0-1,0 0 1,0 0-1,0 0 1,0 0-1,0 0 0,0 0 1,0 0-1,0 0 1,0 0-1,0 0 1,1 0-1,-1 0 0,0 0 1,0 0-1,0 0 1,0 1-1,0-1 1,0 0-1,0 0 0,0 0 1,10-18 309,-1 2-173,-1-1 0,-1 0-1,0 0 1,-2-1 0,0 0 0,-1 0-1,0 0 1,-2 0 0,1-32 0,-20 46-100,13 4 0,18 1-7,-2-1-70,1 1 1,-1-2 0,0 1 0,0-2-1,0 0 1,0 0 0,0-1 0,0 0-1,0-1 1,-1 0 0,15-9 0,-25 13 8,-1 0 0,0-1 0,0 1 0,0 0 1,0 0-1,1 0 0,-1 0 0,0 0 1,0-1-1,0 1 0,1 0 0,-1 0 0,0 0 1,0 0-1,1 0 0,-1 0 0,0 0 1,0 0-1,1 0 0,-1 0 0,0 0 0,0 0 1,0 0-1,1 0 0,-1 0 0,0 0 0,0 0 1,1 0-1,-1 0 0,0 0 0,0 0 1,1 0-1,-1 0 0,0 1 0,0-1 0,0 0 1,1 0-1,-1 0 0,0 0 0,0 1 1,0-1-1,0 0 0,1 0 0,-1 0 0,0 0 1,0 1-1,0-1 0,0 0 0,0 0 1,0 1-1,0-1 0,0 0 0,0 0 0,1 1 1,-5 21-171,-15 29 299,17-47-159,-5 15 42,0-1-1,1 1 0,-5 39 1,9-52 4,2-1 0,-1 0 1,0 1-1,1-1 1,0 1-1,1-1 0,-1 1 1,1-1-1,0 1 1,0-1-1,1 0 1,-1 0-1,1 0 0,1 1 1,-1-2-1,0 1 1,1 0-1,0 0 0,5 4 1,-8-8-18,0-1 0,1 1 0,-1-1 0,0 1 0,1-1 0,-1 1 0,1-1 0,-1 1 0,0-1 0,1 1 0,0-1 0,-1 1 0,1-1 0,-1 0 0,1 0 0,-1 1 1,1-1-1,0 0 0,-1 0 0,1 1 0,-1-1 0,1 0 0,0 0 0,-1 0 0,1 0 0,0 0 0,-1 0 0,1 0 0,0 0 0,-1 0 0,1-1 0,0 1 0,-1 0 0,1 0 0,-1 0 0,1-1 0,0 1 0,-1 0 0,1-1 1,-1 1-1,1-1 0,-1 1 0,1 0 0,-1-1 0,1 1 0,-1-1 0,0 1 0,1-1 0,-1 0 0,0 1 0,1-1 0,-1 1 0,0-1 0,0 1 0,1-1 0,-1 0 0,0 1 0,0-1 0,0 0 0,0 1 0,0-1 0,0 0 1,0 1-1,0-2 0,1-52-7839,-1 44 3921,0-18-6530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15663,'0'0'15022,"0"-47"-13901,0 41-576,0 3-481,6 2-96,3 1-1089,-2-4-2755,0 0-6182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4933,'0'0'18246,"7"-8"-16137,3-1-1581,-1 0 0,1 1 0,1 0-1,17-11 1,-22 15-442,0 1 0,0 0-1,1 0 1,-1 1 0,1 0-1,-1 0 1,1 0 0,0 1-1,0 0 1,-1 0-1,1 1 1,10 0 0,-16 0-88,0 1 0,0-1 0,0 1 0,0 0 0,0 0 0,0-1 0,0 1 0,0 0 0,0 0 0,0 0 0,0 0 0,-1 0-1,1 0 1,0 0 0,-1 0 0,1 0 0,-1 0 0,1 1 0,-1-1 0,1 0 0,-1 0 0,0 0 0,0 1 0,1-1 0,-1 0 0,0 0 0,0 1 0,-1-1 0,1 0 0,0 0 0,-1 3 0,-6 42 104,-9 0-31,11-35-93,1 0 0,0 0 0,1 0 0,0 1 0,0-1 0,2 1 0,-1-1 0,1 1 0,2 19 0,0-30 25,0 1 0,-1 0 0,2 0 0,-1-1 0,0 1 0,0-1-1,0 1 1,1-1 0,-1 1 0,1-1 0,-1 0 0,1 0 0,0 0 0,-1 0 0,1 0 0,0 0 0,0 0 0,-1 0 0,1-1 0,0 1 0,0-1 0,0 1 0,0-1 0,0 0 0,0 0 0,0 0 0,0 0 0,0 0 0,3-1 0,5 1 66,-1-1-1,1 0 1,-1 0 0,1-1 0,9-3 0,-10 2 76,-1-1 0,1 0 0,-1-1 0,1 0 0,-2 0 0,1-1 0,0 0 0,-1 0 0,0 0 0,10-13 0,-13 14-104,0-1 1,-1 1-1,0-1 1,1 1-1,-2-1 1,1 0-1,-1 0 1,0 0-1,0 0 1,0 0-1,-1-1 1,0 1-1,0 0 1,-1-1-1,0 1 1,-1-11-1,1 15-98,0 0 1,-1 0-1,1 0 0,-1 0 0,0 0 0,1 0 0,-1 0 0,0 1 0,0-1 0,0 0 0,0 1 1,-1-1-1,1 1 0,0-1 0,-1 1 0,1 0 0,-1-1 0,1 1 0,-1 0 0,0 0 0,1 0 1,-1 0-1,0 0 0,0 1 0,0-1 0,0 0 0,1 1 0,-1-1 0,0 1 0,0 0 0,0 0 0,0 0 1,0 0-1,0 0 0,0 0 0,-4 1 0,5-1-105,0 0-1,0 0 1,-1 1 0,1-1 0,0 0-1,0 1 1,-1-1 0,1 1 0,0-1-1,0 1 1,0 0 0,0-1-1,0 1 1,0 0 0,0 0 0,0-1-1,0 1 1,0 0 0,0 0 0,1 0-1,-1 0 1,0 0 0,1 1 0,-1-1-1,0 0 1,1 0 0,0 0-1,-1 1 1,1-1 0,0 0 0,-1 0-1,1 1 1,0-1 0,0 0 0,0 0-1,0 1 1,0-1 0,1 0-1,-1 0 1,0 1 0,0-1 0,1 0-1,-1 0 1,1 0 0,-1 1 0,1-1-1,0 0 1,-1 0 0,1 0 0,0 0-1,1 2 1,1-1-678,0 1-1,0-1 1,0 0 0,0 0-1,1 0 1,-1 0 0,0 0-1,1-1 1,0 1 0,-1-1-1,8 1 1,22 2-10264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 15407,'0'0'4975,"-12"-4"-3614,9 3-1297,0 0-6,0-1 0,0 1 0,-1 0-1,1 0 1,0 1 0,0-1 0,-1 1 0,1-1 0,0 1 0,-1 0 0,1 0-1,0 0 1,-1 1 0,1-1 0,0 1 0,0 0 0,-1 0 0,1 0 0,0 0-1,0 1 1,0-1 0,0 1 0,0 0 0,1 0 0,-1 0 0,0 0 0,1 0-1,-1 0 1,1 1 0,-3 3 0,-1 3 68,0 0-1,1 0 1,0 0-1,-7 17 1,11-22-72,-1-1-1,1 1 1,0 0 0,0 1 0,0-1 0,1 0 0,-1 0 0,1 0 0,0 0 0,0 0-1,1 1 1,-1-1 0,1 0 0,2 8 0,-2-11-28,1 1 0,0 0 0,0 0 0,-1 0 1,1-1-1,0 1 0,0-1 0,1 0 0,-1 1 0,0-1 0,0 0 0,1 0 1,-1 0-1,0-1 0,1 1 0,-1-1 0,1 1 0,-1-1 0,1 0 0,-1 0 0,1 0 1,-1 0-1,1 0 0,-1 0 0,5-2 0,1 1 14,1 0-1,-1-1 1,0 0-1,1 0 1,-1-1-1,10-5 1,-8 2-236,-1-1 0,1 0 0,-1 0 0,0-1 0,-1 0 0,13-15 0,-17 16-751,1 1 0,-1-1-1,0 0 1,0 0 0,-1 0 0,3-10-1,-43 70-13551,32-44 13992,0 1 0,1-1 0,0 1 0,-6 20 0,9-21-385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139 115 14382,'6'-115'6320,"-13"145"-5492,-2 0 0,0-1 1,-27 56-1,17-43 441,-19 64 0,32-84-1149,1 1 0,1-1 0,0 1 0,2-1-1,1 1 1,1 0 0,1 0 0,0 0 0,2-1 0,10 39 0,-10-67 912,-1-20-204,-2-35-56,-5 37-739,0 1 1,-13-35 0,20 61-65,0 0 0,0 0 0,0 0-1,0 0 1,0-1 0,1 1 0,-1-1 0,1 1 0,-1-1 0,1 0 0,0 0-1,0 0 1,0-1 0,0 1 0,0-1 0,1 1 0,-1-1 0,0 0 0,1 0 0,-1-1-1,1 1 1,-1-1 0,6 0 0,11 2 6,-1-1 0,36-4 0,-48 2-9,1 0-1,-1-1 1,0 0 0,0 0 0,0 0-1,0-1 1,0 0 0,-1 0 0,1-1-1,-1 0 1,7-5 0,1-3 35,-1 0 0,-1 0 1,16-22-1,-35 72-444,-11 58 770,17-85-222,1-1-1,-1 0 1,2 1 0,-1-1-1,1 0 1,1 1-1,3 13 1,-4-22-107,0 0 0,1 0 1,-1-1-1,0 1 0,0-1 1,1 1-1,-1-1 0,1 1 1,-1-1-1,1 0 0,0 1 1,0-1-1,-1 0 0,1 0 1,0 0-1,0-1 0,0 1 1,0 0-1,0-1 0,0 1 1,0-1-1,0 0 0,0 0 1,0 1-1,0-1 0,0-1 1,0 1-1,0 0 0,0 0 1,1-1-1,-1 1 0,-1-1 1,1 0-1,0 1 0,0-1 1,0 0-1,0 0 0,0 0 1,-1-1-1,1 1 0,0 0 1,-1-1-1,1 1 0,-1-1 1,0 1-1,1-1 0,0-2 1,4-6-1072,-1 0 1,0 0-1,-1-1 1,0 0 0,0 0-1,-1 0 1,-1-1-1,2-16 1,2-28-6610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17649,'0'0'5605,"-24"55"-4964,24-28-1,0 1-480,6 2-160,10-2-1185,0-2-1922,4-3-3299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 18449,'0'0'2776,"-9"-2"11,5 0-2611,0 1-87,0-1 1,0 1 0,0 0 0,0 0-1,0 0 1,0 1 0,0-1 0,0 1-1,-1 0 1,1 0 0,0 1 0,0-1-1,0 1 1,0 0 0,0 0 0,0 0-1,0 1 1,0-1 0,1 1 0,-1 0-1,0 0 1,1 0 0,-1 0 0,1 1-1,-5 4 1,3-1 6,-1 1-1,1-1 1,0 1-1,0 1 1,-5 11-1,10-18-83,-1 0-1,1 0 1,0 0-1,-1 0 1,1 0-1,0 0 1,0 1-1,0-1 1,0 0-1,0 0 0,0 0 1,0 0-1,0 0 1,0 0-1,0 0 1,1 0-1,-1 1 1,0-1-1,1 0 1,0 1-1,0-1 4,0 0 0,1 0-1,-1 0 1,0 0 0,1 0 0,-1 0-1,0-1 1,1 1 0,-1 0 0,1-1-1,0 1 1,-1-1 0,1 0 0,-1 1-1,1-1 1,0 0 0,-1 0 0,4 0-1,11-2-49,0 0 0,0 0-1,0-2 1,0 0-1,0-1 1,-1 0-1,1-1 1,26-16 0,-21 12-297,0 0 1,0 1 0,39-9-1,-60 17 350,1 1 1,0 0-1,0-1 0,0 1 0,0 0 0,0 0 1,0-1-1,0 1 0,0 0 0,0 0 0,0 0 0,0 0 1,0 1-1,0-1 0,0 0 0,0 0 0,0 1 1,0-1-1,0 0 0,0 1 0,0-1 0,0 1 0,-1-1 1,1 1-1,0-1 0,0 1 0,0 0 0,-1-1 1,1 1-1,0 0 0,-1 0 0,1 0 0,-1-1 1,1 1-1,-1 0 0,1 0 0,-1 0 0,0 0 0,1 0 1,-1 0-1,0 0 0,1 2 0,-1 2 155,0 0 1,-1 1-1,1-1 0,-1 0 0,0 0 0,0 1 0,-3 5 1,-6 10 574,8-18-518,0 1-1,1-1 0,-1 0 1,1 1-1,-1-1 1,1 1-1,0-1 1,0 5-1,4-8-169,-1 0 0,1 0 0,-1-1 0,1 1 0,-1-1 0,1 0 0,-1 1 0,1-1 0,-1 0-1,1-1 1,-1 1 0,3-2 0,31-24-25,-27 19-298,0 1 1,0 0-1,1 0 1,0 0 0,1 2-1,-1-1 1,1 1-1,23-7 1,-33 13 248,-1-1 0,1 0 0,0 1 0,-1-1 0,1 0 1,-1 1-1,1-1 0,-1 1 0,1-1 0,-1 1 0,1-1 0,-1 1 0,1 0 0,-1-1 1,0 1-1,1-1 0,-1 1 0,0 0 0,0-1 0,1 1 0,-1 0 0,0-1 1,0 1-1,0 0 0,0 0 0,0-1 0,0 1 0,0 0 0,0-1 0,0 1 0,0 0 1,-1 1-1,0 26 238,1-28-220,-14 49 730,11-42-525,1 0-1,-1 0 1,1 0 0,1 0-1,0 1 1,-1 6-1,2-13-247,0-1-1,1 0 1,-1 0-1,0 1 1,0-1-1,1 0 1,-1 0-1,0 0 1,1 0-1,-1 1 1,0-1-1,1 0 0,-1 0 1,0 0-1,1 0 1,-1 0-1,0 0 1,1 0-1,-1 0 1,0 0-1,1 0 1,-1 0-1,0 0 1,1 0-1,-1 0 1,0 0-1,1 0 0,-1 0 1,0-1-1,1 1 1,-1 0-1,0 0 1,1 0-1,-1-1 1,0 1-1,0 0 1,1 0-1,-1 0 1,0-1-1,0 1 1,1-1-1,13-8-2837,-1-6-4923,3-3-7932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8456,'0'0'22261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71 362 3171,'0'0'4153,"-9"-1"-2994,-36-8 1279,44 9-2283,0-1 0,0 1 0,0-1-1,0 1 1,0-1 0,0 1 0,0-1 0,0 1-1,0-1 1,1 0 0,-1 0 0,0 1 0,0-1-1,1 0 1,-1 0 0,1 0 0,-1 0 0,0 0-1,0-1 1,1 0-50,0 1-1,1 0 0,-1-1 1,0 1-1,0 0 1,1 0-1,-1-1 0,1 1 1,-1 0-1,1 0 1,-1-1-1,1 1 0,0 0 1,-1 0-1,1 0 1,0 0-1,0 0 0,0 0 1,0 0-1,0 0 1,2-1-1,8-7 72,1 1-1,0 0 1,0 1-1,1 0 1,0 0 0,0 2-1,1-1 1,24-5-1,15 0-194,55-5 0,-19 4 121,187-51-612,-139 15-1342,-102 32-915,55-33 1,-49 22-2941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21685,'0'0'8520,"36"-56"-30077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2315 403 5990,'0'0'-443,"-4"-9"1767,-61-143 6005,59 140-7280,-1 0 0,0 1 0,0 0 0,-1 0 0,-1 1 0,0 0 0,0 0 0,-1 1 0,0 1 0,-12-8-1,4 4-23,-1 0 0,-1 2-1,0 1 1,-1 0-1,-29-8 1,-16 2 193,0 3 0,-129-7 0,194 19-213,-84-5 389,0 4 0,-149 17 1,181-8-377,0 3 0,1 2 0,0 2 1,1 2-1,-73 37 0,55-16-8,1 2-1,2 4 1,2 2 0,-69 65-1,56-37 9,3 4 0,-100 134 0,153-185 71,2 2 1,0 1-1,2 0 1,1 1-1,2 1 0,-20 64 1,30-82-48,1 1 0,1 0 0,0 0 0,1 0 0,1 0 0,0 0 0,1 0 0,1 0 0,0 0 1,1-1-1,1 1 0,0-1 0,1 1 0,0-1 0,1-1 0,1 1 0,0-1 0,13 18 0,4 0-2,3-1 0,0-1 0,1-1-1,2-2 1,1-1 0,1-1 0,66 36 0,-9-13 49,183 66 0,-207-90 39,1-3 1,1-3 0,1-3-1,-1-3 1,2-2 0,0-4 0,0-3-1,109-10 1,-139 1-17,0-1-1,-1-3 1,-1-1 0,0-2 0,-1-1 0,0-2-1,-1-1 1,-1-2 0,-1-1 0,-1-2-1,46-42 1,-17 7 158,-2-3 0,-3-2 0,-3-3 0,59-94-1,-69 92-221,-2-2 1,38-95-1,-66 133 2,-1 0 0,-2-1 0,-1-1 0,-1 1 0,-3-1 0,0-1 0,-1-64 0,-5 87-63,0-1 0,-1 1 0,0 0 0,-1 0 0,0 0 0,-1 0 0,-1 0 0,0 1 0,0 0 0,-1 0 0,-1 0 0,0 1 0,0 0 0,-1 0 0,0 1 0,-17-16 0,9 13-469,0 0 1,-1 0 0,0 2-1,-1 0 1,0 1 0,-1 1 0,0 1-1,0 0 1,-33-6 0,7 4-2380,6 1-1928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8392,'1'-3'862,"0"0"1,0 1-1,1-1 0,-1 1 0,1-1 1,0 1-1,0 0 0,-1-1 1,1 1-1,1 0 0,-1 0 0,0 0 1,0 1-1,1-1 0,-1 0 1,1 1-1,0 0 0,3-2 0,-5 4-819,0 1-1,0-1 0,0 1 0,0 0 0,-1-1 0,1 1 0,-1 0 0,1 0 0,-1-1 1,0 1-1,1 0 0,-1 0 0,0-1 0,0 1 0,-1 0 0,1 0 0,0 0 0,-1 1 1,1 4 69,-15 253 534,15-259-638,0 0 0,0 0 0,0 0 0,0 0 0,0 0 0,0 0 0,0 0-1,0 0 1,1-1 0,-1 1 0,0 0 0,1 0 0,-1 0 0,0 0 0,1 0 0,-1-1 0,1 1 0,-1 0-1,1 0 1,-1-1 0,1 1 0,0 0 0,-1-1 0,1 1 0,0-1 0,-1 1 0,1-1 0,2 1-1,-2 0 49,1-1-1,0 0 1,0 0-1,0 0 1,0 0-1,0 0 1,0 0-1,-1-1 1,1 1-1,0 0 1,0-1-1,0 0 1,1 0-1,6-3 262,0-1-1,-1 0 1,0 0 0,13-11-1,2-7 58,39-49-1,12-12-63,-74 84-321,0-1 0,1 1-1,-1 0 1,0-1-1,0 1 1,0 0-1,0 0 1,1-1 0,-1 1-1,0 0 1,0 0-1,1 0 1,-1-1-1,0 1 1,0 0 0,1 0-1,-1 0 1,0 0-1,1-1 1,-1 1 0,0 0-1,1 0 1,-1 0-1,0 0 1,1 0-1,-1 0 1,0 0 0,1 0-1,-1 0 1,0 0-1,1 0 1,-1 0 0,0 0-1,1 0 1,-1 1-1,0-1 1,0 0-1,1 0 1,-1 0 0,0 0-1,1 0 1,-1 1-1,0-1 1,0 0-1,1 0 1,-1 1 0,0-1-1,4 22-198,-11 29 205,-1-22 40,-22 50-1,31-79-18,-1 1 0,0-1 0,1 0 0,-1 0 0,0 0-1,1 1 1,-1-1 0,0 0 0,1 0 0,-1 0 0,0 0 0,1 0-1,-1 0 1,1 0 0,-1 0 0,0 0 0,1 0 0,-1 0 0,0 0-1,1 0 1,-1 0 0,1 0 0,-1 0 0,0 0 0,1 0 0,-1 0-1,0-1 1,1 1 0,-1 0 0,0 0 0,1 0 0,-1-1 0,20-10 220,-2-2 0,1 0 1,31-30-1,-36 29-234,1 1 0,0 1 1,1 0-1,0 1 0,0 1 0,25-11 0,-40 21-13,0-1-1,-1 1 0,1 0 0,0 0 1,-1-1-1,1 1 0,0 0 0,0 0 1,-1 0-1,1 0 0,0 0 0,-1 0 1,1 0-1,0 0 0,0 0 0,-1 0 1,1 0-1,0 1 0,-1-1 0,1 0 0,0 1 1,-1-1-1,1 0 0,0 1 0,-1-1 1,1 0-1,-1 1 0,1-1 0,-1 1 1,1-1-1,-1 1 0,1 0 0,-1-1 1,1 2-1,0 1-1,0 0 0,0 0 1,0 0-1,0 0 0,-1 0 1,1 0-1,-1 0 0,0 6 0,0 5 35,-1-1 1,-1 0-1,-4 18 0,-7-2 158,11-26-145,0 1 0,0 0-1,0 0 1,0 0 0,1 0 0,0 0 0,-1 8 0,2-12-153,19 0-6966,-11-1-1452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7143,'0'0'16447,"6"11"-15400,0 0-895,-1 1 1,0-1 0,-1 1-1,-1 0 1,1 0 0,-2 1-1,0-1 1,-1 1 0,1 16-1,-3 18-107,-11 81-1,-4-55-2476,13-64 700,1-7-661,-1-6-3561,0-14-1541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13933,'0'0'10399,"15"0"-8637,3 0-1347,0-1 0,0-1 0,1 0 0,-1-1 0,0-1 0,-1-1 0,28-11 0,-25 6-310,-1-2 0,0 0 0,0-1 0,-2-1 0,1-1-1,-2 0 1,0-1 0,-1-1 0,-1-1 0,0 0-1,-1 0 1,-1-1 0,-1-1 0,-1 0 0,-1-1-1,0 0 1,-2 0 0,10-42 0,-19 88-386,1 0 0,2 0 1,0 1-1,2-1 0,1 0 1,0-1-1,15 43 0,-13-50-497,0 0-1,1-1 0,1 0 0,10 16 1,7-3-4817,4-7-4532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0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5669,'0'0'8633,"9"-1"-8052,52 1 606,0 3 0,78 13 1,-20-1-970,646 23 716,-1454-16-736,443-3-892,282-22 577,1-1 1,-1-1 0,39-11-1,-35 6-1493,0 3 0,43-4 0,-80 11-2426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931 252 5125,'8'-6'1185,"7"-5"-638,48-39 595,-59 46-875,-1 1 1,0 0-1,0-1 1,0 0-1,0 0 0,-1 0 1,0 0-1,1 0 1,-1 0-1,-1 0 1,1-1-1,-1 1 1,0-1-1,0 1 1,1-9-1,-2 11-178,0-1 0,0 0 1,0 0-1,0 1 0,-1-1 0,1 0 0,-1 1 0,0-1 0,0 1 0,0-1 0,0 1 0,0-1 0,0 1 0,-1-1 1,-3-3-1,2 3-1,-1 0 0,1 1 0,-1-1 0,0 1 0,0-1 0,0 1 0,0 1 0,0-1 0,-6-1 0,-29-9-123,-1 3-1,0 1 0,0 1 0,-1 3 0,0 1 0,-75 5 1,100 2 43,0 1 1,0 0 0,1 1 0,0 1 0,0 0 0,0 1-1,1 0 1,1 1 0,-14 12 0,-2-1 9,-25 17 31,1 3 0,-83 82 0,111-96 27,1 1 0,1 2 0,2 0 0,1 1-1,1 0 1,-26 60 0,40-79-47,1 1 0,0 0 0,0 0 0,2 0 0,-1 0 0,1 1 0,1-1-1,0 1 1,1-1 0,1 1 0,0-1 0,0 1 0,4 13 0,-2-16 55,1-1 0,0 0 0,0 0-1,1 0 1,0 0 0,0-1 0,1 1 0,0-1 0,1-1 0,0 1 0,0-1 0,1-1 0,-1 1 0,1-1 0,1 0-1,15 7 1,9 3 18,0-1 0,2-2-1,-1-1 1,2-2-1,-1-2 1,1-1-1,39 2 1,33-1 2,119-9-1,-176-1-95,-1-2-1,1-3 1,-1-1 0,-1-3-1,87-32 1,-113 35 130,-1-1-1,0-2 1,-1 0-1,0-1 1,-1-2-1,-1 0 1,0 0-1,0-2 1,-2 0-1,0-2 1,-1 0-1,-1 0 1,0-1-1,16-30 1,-25 38-54,0-2-1,-1 1 1,-1 0 0,0-1 0,0 0 0,-1 0 0,-1 0-1,0 0 1,-1 0 0,0-1 0,-3-21 0,1 26-32,0 0 1,-1 0-1,-1 0 0,0 1 1,0-1-1,0 1 0,-1 0 1,0-1-1,-1 2 0,0-1 1,0 1-1,-1-1 0,1 2 1,-2-1-1,1 1 0,-1-1 1,-12-8-1,-1 3-3,-1 0 0,0 1 0,-1 1-1,0 1 1,0 1 0,-1 1 0,-24-5-1,-2 3-1316,0 2-1,-67 0 0,116 7 1183,-12-2-2008,13-1-3179,11-4-2969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767 120 4740,'0'0'1437,"-4"-8"-1315,2 2 113,-1 0-1,0 1 0,0 0 0,0-1 1,-1 1-1,0 1 0,0-1 1,0 0-1,-1 1 0,1 0 1,-1 0-1,0 0 0,0 1 0,0 0 1,-1 0-1,1 0 0,-10-3 1,0 0-226,0 0 0,0 2 0,-1-1 0,0 2 0,0 0 0,0 1 0,-25 0 1,31 3-25,-1 1 0,1-1-1,-1 2 1,1-1 0,0 1 0,0 1 0,0 0 0,1 0 0,-1 1 0,1 1 0,0-1 0,-12 11 0,-5 6 40,0 2-1,2 1 1,0 1 0,2 1-1,1 1 1,-32 55 0,14-10 203,-51 134 1,75-165-154,3 1-1,1 1 1,2 0 0,2 0-1,2 0 1,2 1 0,4 72 0,-1-109-57,1 0 1,0 0-1,0 0 1,1 0-1,-1-1 1,2 1-1,-1-1 1,1 0-1,0 1 1,1-1-1,0 0 1,0-1-1,0 1 1,7 6 0,-6-8 100,0-1 1,0 1 0,1-1 0,0 0 0,-1 0 0,1-1 0,1 0 0,-1 0 0,0-1 0,1 1 0,0-1 0,-1-1 0,1 1 0,0-1 0,0 0 0,8 0 0,9-2 44,-1 0 0,0-2 0,0 0 0,0-2 0,-1 0 1,1-1-1,-1-2 0,40-19 0,-6-2 244,-1-2 0,54-42 0,-56 35-114,-1-3 1,-2-2 0,65-72-1,-98 96-277,-1 0-1,-1-1 1,-1-1-1,-1 0 1,0-1-1,-2-1 1,-1 0-1,0 0 1,-2-1 0,-1 0-1,-1 0 1,4-31-1,-8 35 19,0 0-1,-2 0 1,-1 0-1,0 0 1,-1-1 0,-2 2-1,-10-40 1,11 52-38,1 1 0,-2-1-1,1 0 1,0 1 0,-1 0 0,-1-1 0,1 2 0,-1-1-1,0 0 1,0 1 0,0 0 0,-1 0 0,0 1 0,0-1-1,0 1 1,0 1 0,-1-1 0,1 1 0,-1 0-1,0 0 1,0 1 0,0 0 0,0 0 0,-15-1 0,7 2-355,0 1 0,0 0 1,0 0-1,0 2 0,0 0 1,-18 5-1,-46 16-4563,75-22 4600,-36 12-5135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57 11851,'0'0'3710,"-10"-8"-1126,2 3-2264,0 0-1,0 0 1,0 1-1,-1 0 1,1 1-1,-1 0 1,0 0-1,0 0 1,0 1 0,0 1-1,0 0 1,-1 0-1,-16 1 1,9 2-120,0 0 0,0 2 0,0 0 0,1 1 0,-1 0 0,1 2 0,1 0 0,-1 0 0,1 2 1,0 0-1,1 0 0,-15 13 0,21-15-87,0 1 0,0 0 0,1 0 0,0 0 0,0 1 0,1 0 0,0 0 0,1 1 0,-5 10 0,8-13-19,-1-1 0,1 1 0,1 0 0,-1 0 1,1 0-1,1 0 0,-1 0 0,1 0 0,0 0 0,1 0 0,0 0 0,0 0 0,0 0 0,1-1 1,2 8-1,-1-8-25,1-1-1,-1 1 1,1-1 0,0 1 0,0-1 0,0-1 0,1 1 0,-1-1 0,1 1-1,0-1 1,1-1 0,-1 1 0,1-1 0,-1 0 0,1 0 0,0 0 0,0-1-1,0 0 1,1 0 0,-1-1 0,10 2 0,14 1 165,1 0-1,-1-2 1,35-2 0,-41-2-194,-1 0 0,1-1 0,-1-1 0,0-1 0,0-1 0,-1-1 0,23-11 0,-35 13-22,-1 0 0,1 0 0,-1-1 0,-1 0 0,1 0 0,-1-1 0,14-16 0,-18 18-7,0 0 0,-1 0 0,1 0 0,-1-1 0,0 0 0,-1 0 0,1 1 0,-1-1 1,0-1-1,-1 1 0,0 0 0,0 0 0,0-1 0,0-7 0,-2 8-24,0-1 1,0 1-1,-1-1 1,0 1-1,0 0 0,0 0 1,-1 0-1,0 0 0,0 0 1,-1 0-1,1 1 1,-1 0-1,0 0 0,-1 0 1,1 0-1,-1 0 1,0 1-1,-11-7 0,-1-1-372,0 1-1,-1 1 1,0 0-1,-38-13 1,39 17-823,-1 1 0,0 1 1,0 1-1,-26-2 1,-4 4-4996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 5285,'0'0'16175,"-8"-3"-15465,6 1-674,-1 1 0,0 0 0,0 0 0,1 1-1,-1-1 1,0 0 0,0 1 0,0 0-1,0 0 1,0 0 0,0 0 0,1 0 0,-1 0-1,0 1 1,0-1 0,0 1 0,0 0 0,1 0-1,-1 0 1,0 0 0,1 1 0,-1-1 0,1 1-1,-1-1 1,1 1 0,0 0 0,0 0 0,0 0-1,0 0 1,0 0 0,0 1 0,0-1 0,-1 4-1,-6 6 218,1 0 0,1 1 1,0-1-1,0 2 0,-8 25 0,13-32-173,0 0 1,0 0 0,0 1-1,1-1 1,0 0 0,1 0-1,0 1 1,0-1 0,0 0 0,1 1-1,0-1 1,0 0 0,5 12-1,-5-16-43,0-1-1,1 1 1,0-1-1,-1 1 0,1-1 1,0 0-1,0 0 1,0 0-1,1 0 0,-1 0 1,0 0-1,1-1 1,-1 1-1,1-1 0,0 0 1,-1 0-1,1 1 1,0-2-1,0 1 0,0 0 1,0-1-1,0 1 1,-1-1-1,1 0 1,0 0-1,0 0 0,0 0 1,0 0-1,0-1 1,0 0-1,0 1 0,2-2 1,4-1 92,0 1 0,0-1 0,0-1 0,-1 0 1,0 0-1,0 0 0,0-1 0,0 0 0,7-7 0,-8 5-5,0-1 0,0 0-1,0-1 1,-1 1-1,0-1 1,-1 0 0,8-18-1,-11 21-57,1 0-1,-1-1 1,0 1-1,-1-1 1,0 0-1,0 1 1,0-1-1,-1 0 1,0 1-1,0-1 1,0 0-1,-1 0 1,-2-8-1,2 13-100,0 0-1,1 0 1,-1 1-1,0-1 1,0 0 0,-1 0-1,1 1 1,0-1-1,0 1 1,-1-1-1,1 1 1,-1 0-1,1-1 1,-1 1 0,0 0-1,1 0 1,-1 0-1,0 0 1,0 0-1,0 1 1,0-1 0,0 1-1,0-1 1,1 1-1,-1-1 1,0 1-1,0 0 1,-1 0 0,1 0-1,-3 1 1,-1-1-830,0 1 0,1 0 0,-1 0 0,1 1 0,-1 0 0,1 0 0,-1 0 0,1 0 0,-8 6 0,-3 4-5696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8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142 105 6822,'-10'6'737,"-2"1"-458,-54 34 600,60-37-493,0 0 0,1 0 0,-1 1 1,1 0-1,0 0 0,0 0 0,1 1 1,-7 10-1,16-15-268,-1 1 0,1-1 0,0 0 0,0 0 0,0-1 0,0 1 0,0-1 0,0 0 0,7-1 0,-8 1-12,382 15 193,-331-11-284,0-3 1,1-3-1,-1-2 0,0-2 0,62-16 0,-42 3 25,185-41-21,-194 49 23,0 2 1,69 0 0,184 17 616,-179-1-598,0-6 1,179-22-1,-176 0-37,249-32 67,-266 41 44,145 6 0,-217 12 140,-1 2 0,0 2 1,103 33-1,55 13-488,-186-52-696,1 0 1,-1-2-1,1-1 1,0-1-1,-1-1 0,34-5 1,-18-6-4548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5830,'0'0'14520,"8"0"-13890,626-12 2249,-434 2-2651,-8 6 263,-228 2-250,0-1 0,-39-10-1,-46-5 154,8 16-189,-197 21 0,213-10-172,-19-3-606,111-6 378,14 0-20,27-2-78,70-8-4592,-36 0-934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3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1565 249 7751,'0'0'1105,"-4"-11"-528,-3-5-537,0 1 1,0-1-1,-2 1 0,0 0 1,0 1-1,-1 0 0,-1 0 1,-23-21-1,19 24 50,0 2 1,0 0-1,-1 1 0,0 0 1,-1 2-1,1 0 0,-1 0 1,-1 2-1,-32-5 1,-9 3 239,-98 5 0,81 2-287,10-1 54,0 4 0,0 2 0,0 3 0,1 3 0,-96 31 0,128-32-50,1 2 0,1 1 0,0 1-1,1 1 1,0 2 0,2 1 0,0 1-1,1 2 1,1 1 0,1 0 0,2 2-1,-31 41 1,42-49-54,2 1 0,0 0-1,1 1 1,1-1 0,1 2-1,1-1 1,0 1 0,2 0-1,0 1 1,1-1-1,0 22 1,3-32 0,0 1 0,1 0 0,0-1 0,1 1 0,0-1 0,1 0 0,0 1-1,1-1 1,0-1 0,5 12 0,-4-15 4,-1 1 1,1-1-1,0 0 0,0 0 0,1 0 0,-1 0 1,1-1-1,1 0 0,-1-1 0,1 1 0,0-1 0,0 0 1,0-1-1,13 5 0,8 0 69,1-1 0,-1-2 0,1 0 0,0-2 0,0-2 1,45-2-1,2-5 185,95-21 1,42-18 156,-3-9-1,269-107 1,-478 160-406,216-97 1314,-196 87-1086,-1-1 0,0-1-1,-1-1 1,0 0-1,-1-2 1,-1 0-1,30-35 1,-43 45-167,0-1-1,0 1 1,0-1 0,0 0 0,-1-1 0,0 1-1,-1-1 1,0 1 0,0-1 0,-1 0-1,1-9 1,-1 12-20,-1 1 0,-1-1 0,1 0 0,-1 1 0,0-1 0,0 0 0,0 1 0,0-1 0,-1 1 0,0-1 0,0 1 0,0 0-1,0 0 1,-1 0 0,0 0 0,0 0 0,0 1 0,0-1 0,-6-4 0,-6-3-12,0 0-1,-1 2 1,-1 0-1,1 0 1,-1 2 0,-1 0-1,1 1 1,-1 1-1,-1 0 1,-19-1 0,-19-2-154,-115 2 0,-2 19-2439,59 4-2020,102-15 3830,-72 9-5307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4841 828 11018,'-10'-1'36,"0"0"-1,1-1 0,-1 0 0,1-1 1,-1 0-1,1 0 0,0-1 0,0-1 1,0 1-1,1-1 0,0-1 0,0 0 0,0 0 1,1 0-1,-1-1 0,2 0 0,-1 0 1,1-1-1,-6-9 0,3-1 123,-1 1 0,-1 1 0,0-1 0,-1 2 0,-1 0 0,0 0 0,-1 1 0,-25-18 0,16 16-165,-1 1 1,-1 1-1,0 1 1,-1 1-1,-38-12 1,-60-17 89,-255-92 111,175 55 309,-217-53 0,306 104-398,-1 4 0,-1 6 0,-185-4 0,115 21-1125,-290 39-1,395-26 1063,1 3 0,0 5 0,1 2 0,2 4 0,-149 74 0,141-52 42,2 3-1,3 4 0,2 4 0,-78 75 0,97-75-80,3 2 0,3 3 0,2 2-1,3 2 1,-44 85 0,19-11 305,7 3 0,6 2 0,-74 277 0,106-303-219,6 2 0,5 1 0,6 0 0,5 1 1,12 172-1,-1-253-58,3-1 0,1 0 1,2 0-1,2-1 1,2 0-1,1-1 0,3-1 1,1 0-1,2-2 0,2 0 1,1-1-1,2-2 0,2-1 1,1 0-1,35 30 1,50 31-72,233 152 0,-220-163-185,146 82-237,-224-142 438,2-2-1,0-2 0,97 24 1,321 24 659,-117-25-507,-148-5-99,236 33-88,-376-66-79,0-4 0,0-1 0,0-4-1,124-21 1,480-177 232,-516 149-22,-87 30-38,-1-3 1,-1-3-1,-1-2 1,-1-3-1,-2-3 0,-2-2 1,-1-3-1,71-67 1,-48 29 82,-4-4 0,-3-2 0,-4-3 0,-4-4 0,-4-2 0,-4-2 0,-5-3 0,-4-3 1,-4-1-1,-5-1 0,-4-3 0,-5 0 0,-5-2 0,-5-1 0,9-184 0,-24 112-550,-42-362 0,21 433 273,-6 1 0,-4 0 0,-4 2 1,-67-150-1,73 205-30,-2 0 0,-3 2 1,-62-82-1,68 103-255,-2 2-1,0 0 1,-2 2 0,-2 1 0,0 1-1,-59-35 1,-62-14-2678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49 3459,'-12'-18'2537,"0"-13"14851,21 59-14475,1 2-2145,1-1 0,1 0 0,1 0 0,19 29 0,-26-49-840,0-1-1,0 0 0,1 0 1,0 0-1,1-1 0,-1 0 1,12 7-1,-14-11-109,0 0-1,0 0 1,0-1-1,0 0 1,0 0 0,1 0-1,-1 0 1,1-1-1,-1 0 1,1 0 0,0-1-1,0 1 1,-1-1-1,8-1 1,-10 0-253,0 0 0,0 0-1,0 0 1,0 0 0,0-1 0,-1 1 0,1-1-1,0 0 1,-1 0 0,1 0 0,-1 0 0,1 0 0,-1 0-1,0-1 1,0 1 0,0-1 0,0 1 0,-1-1-1,1 0 1,-1 0 0,1 0 0,0-4 0,10-24-6126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9065,'0'0'9769,"-34"50"-7879,8-12 31,1 11-31,2 6-64,-4 7-321,0 2-672,12-1-416,-1-2-289,3-7-96,8-7-32,5-5-609,0-11-1377,0-10-2306,0-13-3171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5765,'0'0'20372,"49"27"-19443,-9-19-449,10 0-352,2-1-64,2-1-96,-5 2-1121,-4-1-1217,-11 0-1282,-10-3-672,-15 0-2530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11082,'0'0'11916,"72"41"-10443,-29-33-736,5 1-545,6-2-128,-3-3-480,-1-3-2435,-3-1-4420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27 13645,'0'0'10463,"-9"-6"-9657,6 4-792,0 0 0,-1-1 1,1 1-1,-1 0 0,0 1 0,1-1 0,-1 1 0,0 0 0,0 0 0,0 0 0,0 0 1,0 0-1,0 1 0,0 0 0,0 0 0,-1 0 0,1 0 0,0 1 0,0 0 0,0 0 1,0 0-1,0 0 0,1 0 0,-1 1 0,0 0 0,0 0 0,-4 3 0,-11 5 74,0 2 0,1 1 0,1 0 0,-16 16 0,27-24-24,1 0 0,0 0 0,0 1 0,1-1 0,0 1 0,0 0 0,0 0-1,1 1 1,0-1 0,0 1 0,0 0 0,1 0 0,0 0 0,0 0 0,1 0 0,-1 7 0,2-11-46,0-1 0,1 0 0,-1 1 0,0-1-1,1 0 1,-1 0 0,1 1 0,0-1 0,0 0 0,0 0 0,0 0 0,0 0-1,0 0 1,1 0 0,-1 0 0,1-1 0,-1 1 0,1 0 0,2 1 0,0 0 12,0 0 1,1 0-1,0-1 1,0 1 0,0-1-1,0 0 1,0-1-1,6 2 1,12 1-162,0-1 0,0-1 0,24-1 0,-32 0-202,105-2-5940,-64-5-998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13325,'0'0'8520,"-39"61"-6727,31-31 129,1 2-801,4 0-608,3 1-321,0 0-96,7-2-96,18-5-128,-2-2-929,8-5-929,2-6-1025,1-5-1954,0-8-2466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13293,'0'0'12433,"-5"9"-11835,1-1-486,0-1 0,0 0 0,1 1 0,0 0 0,1 0 1,0 0-1,0 0 0,1 0 0,-1 9 0,2-13-86,-1-1 0,2 1 0,-1 0 1,0 0-1,1-1 0,0 1 0,-1 0 0,1-1 0,1 1 0,-1-1 0,1 1 0,-1-1 0,1 0 0,0 1 0,0-1 0,0 0 1,1 0-1,-1-1 0,1 1 0,0 0 0,-1-1 0,1 1 0,0-1 0,0 0 0,1 0 0,3 1 0,2 2-9,1-1-1,1-1 0,-1 0 0,1 0 1,-1-1-1,1-1 0,20 2 0,-25-3-538,0-1-1,0 1 0,0-1 1,0 0-1,0-1 0,10-3 0,-13 4-318,0 0-1,0-1 0,0 0 0,-1 1 0,1-1 0,-1 0 0,1 0 0,-1 0 0,0 0 0,0-1 0,0 1 0,0-1 0,3-4 0,5-17-10806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1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1608 137 3748,'0'0'4163,"3"-5"-4648,0 2 484,-2 2-2,0 0 0,0-1-1,0 1 1,0 0 0,0-1 0,0 1 0,0-1 0,0 1 0,0-1-1,-1 1 1,1-1 0,-1 0 0,1 1 0,-1-3 0,-6 3 209,-1 0 0,0 1 1,1-1-1,-1 1 1,-8 1-1,-54 4 3389,-101-5 0,110-5-3305,1-2 0,-1-3 0,-113-34-1,138 33-287,0 2-1,0 2 0,-1 1 0,1 2 0,-1 1 0,0 2 0,-1 1 1,2 2-1,-1 2 0,0 1 0,1 2 0,-1 1 0,-64 25 0,58-18-10,-8 1 10,1 3 0,1 2 0,-81 48 0,120-63-5,2 0-1,-1 1 1,1 0-1,0 0 1,0 0-1,1 1 1,0 0-1,0 0 1,1 0-1,0 1 1,0 0-1,-5 15 1,6-10 7,0 0 0,1 1 1,1-1-1,0 1 0,0-1 0,2 1 1,2 28-1,0-33-2,0 0 0,1 0 1,0 0-1,1-1 0,0 1 0,0-1 0,1 0 1,0 0-1,1-1 0,0 1 0,0-1 0,1 0 1,0-1-1,0 0 0,1 0 0,0-1 0,15 11 1,7 1-8,0 0 1,0-2-1,64 24 1,82 18 50,306 58 1,-413-103-51,1-4 0,0-3 0,0-2 1,87-8-1,-102-1 36,0-3-1,-1-2 1,0-3 0,-1-1-1,97-43 1,-112 41-18,-1-3-1,0-1 1,-2-1 0,-1-3-1,36-29 1,-60 43-8,0 0 0,0-1-1,-1 0 1,0 0 0,-1-1 0,-1 0 0,0 0-1,7-15 1,-11 18 6,0 0 0,-1 0 0,0 0 0,0 0 0,0 0 0,-2-1 0,1 1 0,-1 0 0,0 0-1,-1-1 1,0 1 0,-1 0 0,-3-15 0,1 15 24,0-1-1,0 1 1,-1 0-1,0 1 1,-1-1-1,0 1 1,0 0-1,-1 1 1,0-1-1,0 1 1,0 1-1,-1-1 1,-13-7-1,-3-1 89,0 1-1,-1 1 0,-43-15 0,12 10-44,0 2 0,-1 3 0,-1 3-1,-85-6 1,-241 12-912,219 6-873,37-2-2382,4 0-3593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10186,'0'0'9096,"-4"64"-6373,-1-37-225,-4 6-768,-2 2-609,5 6-416,-3 0-481,4 2-192,-4 1 0,7-3-865,2-7-1377,0-8-1698,0-12-576,7-11-1762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10666,'0'0'8008,"18"52"-5126,-3-27-415,-3 5-610,1 1-832,-4 8-416,-4 0-289,-5 7-224,0 2-32,-21 0 33,-6 2-33,-8-9-417,-10-5-1857,7-12-3940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7495,'0'0'16976,"-40"60"-16015,20-28-352,6 6-289,5 0-192,3 1-96,6-1 0,0-7-64,4-1-160,3-8-513,2-9-480,-5-6-705,-8-18-14733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13613,'0'0'5669,"47"-11"-4259,-11 7 95,13 2-192,3 2-512,4 0-705,3 0-929,1 0-2786,-3-7-7175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9257,'0'0'11691,"5"77"-11371,-5-38-192,-5 0-96,3 2-576,-2-5-769,4-3-289,-3-5-1153,-3-8-1601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36 416 11979,'0'0'3139,"56"0"513,-16-3-1218,5-3-672,3-1-769,6-1-865,-1 2-352,-3-2-1346,-7 0-928,-5-1-737,-16 0-1442,-8-3-1312</inkml:trace>
  <inkml:trace contextRef="#ctx0" brushRef="#br0" timeOffset="1">0 38 13677,'0'0'13645,"54"-30"-13485,-11 26-160,10 3-160,8-2-993,-2 3-897,3 0-1185,-3 0-2018,0 0-4196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16720,'0'0'4932,"-11"11"-4024,-12 12-352,2 0 1,1 2-1,0 0 0,-19 36 0,32-48-502,0 0 0,1 1 0,1 0-1,0 0 1,1 0 0,1 1 0,0 0 0,0-1-1,2 1 1,0 0 0,1 0 0,1 15 0,0-26-123,0 0 1,1 0-1,-1 0 0,1-1 1,0 1-1,0 0 1,0-1-1,0 1 1,1-1-1,-1 0 1,1 0-1,0 0 0,0 0 1,0 0-1,0-1 1,1 1-1,-1-1 1,1 0-1,-1 0 1,1 0-1,0-1 1,0 1-1,0-1 0,4 1 1,2 1-1104,0-1 1,0 0-1,1-1 1,-1 0 0,1-1-1,-1 0 1,0-1-1,17-2 1,12-10-6367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63 154 10570,'0'0'12716,"-46"29"-12107,37-9-289,1 2 64,8 1 97,0-2-129,0-2-224,6-3-64,5-3-32,-2-4-320,5-5-641,-1-3-1281,-1-1-1730,-1-2-3555</inkml:trace>
  <inkml:trace contextRef="#ctx0" brushRef="#br0" timeOffset="1">24 1 18033,'0'0'7079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11979,'0'0'10394,"7"8"-9385,2 3-676,20 23 376,32 49 0,-53-70-700,-1-1 1,0 1-1,-1 0 1,0 0-1,-1 1 1,-1 0-1,0 0 1,4 26 0,-7-26 2,-1 1 0,0 0 0,-1 0 1,-1 0-1,0 0 0,-1 0 1,0-1-1,-1 1 0,-1-1 0,0 0 1,-1 0-1,-1-1 0,0 1 0,-1-2 1,-9 14-1,9-17-593,0 1 0,-1-1 0,0-1 0,-1 1 0,1-2 0,-21 13 0,-3-5-6033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18097,'0'0'4965,"0"76"-4485,-2-42-223,2 3-129,0-3 0,0-1-64,5-6 0,-1-5-32,1-5-256,-1-4-577,-4-9-608,-13-4-9129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4869,'0'0'9465,"9"10"-8964,2 1-401,1 0 0,0-1 0,0-1 0,1 0 0,0 0-1,1-2 1,-1 1 0,2-2 0,22 8 0,-4-6-76,-1-2-1,1-2 1,0-1 0,0-2 0,0 0 0,0-3 0,0-1 0,43-9-1,30-12 108,123-47 0,68-16 364,-216 74 6,122-3 1,20-3-685,-190 14-641,-1-1 1,0-2-1,-1-1 0,52-22 0,-15-5-3329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13805,'0'0'6823,"45"-13"-4966,-10 11-640,3 1-224,12 1-736,8 0-193,6 0-1249,7 0-2371,-1 0-3779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24 16335,'-12'-4'2291,"-2"-1"-1897,1 1 0,-1 1 0,0 0 0,-1 1 0,1 1 1,0 0-1,-1 0 0,1 2 0,0 0 0,0 0 0,-25 7 0,24-2-270,1 0 0,0 2-1,0-1 1,0 2-1,1-1 1,0 2 0,1 0-1,0 0 1,1 1-1,0 1 1,-12 15 0,17-19-7,0 1 1,1 0 0,-1 0 0,2 0-1,-1 1 1,1-1 0,1 1 0,0 0 0,0 0-1,1 0 1,0 0 0,1 1 0,0-1-1,1 1 1,0-1 0,0 0 0,1 1 0,3 10-1,-2-15-103,0 0 0,1 0 1,-1-1-1,1 1 0,1-1 0,-1 1 0,1-1 0,0 0 0,0-1 0,0 1 0,1-1 0,-1 1 0,1-1 0,0-1 0,0 1 1,1-1-1,-1 0 0,1 0 0,0 0 0,0-1 0,0 0 0,7 2 0,3 0 11,-1 0 0,1-1 0,0-1 0,-1-1 0,1 0 0,0-1 0,27-3-1,-39 2 11,1 0-1,-1 0 1,0-1-1,1 1 0,-1-1 1,0 0-1,0-1 1,0 1-1,0-1 0,0 0 1,-1 1-1,1-2 1,3-3-1,-6 6 13,0 0 1,-1 0-1,1 0 1,0 0-1,-1 0 0,1 0 1,-1 0-1,1 0 1,-1 0-1,1 0 0,-1 0 1,0-1-1,1 1 1,-1 0-1,0 0 0,0 0 1,0-1-1,0 1 1,0 0-1,-1-2 0,1 1 17,-1 1-1,0-1 0,0 1 1,0 0-1,0 0 0,0-1 1,-1 1-1,1 0 1,0 0-1,0 0 0,-1 0 1,1 0-1,0 0 0,-1 1 1,1-1-1,-1 0 0,0 1 1,1-1-1,-4 0 0,-15-4 78,-1 1-1,0 1 0,0 1 1,0 0-1,0 2 0,-27 3 1,143 0-269,-56-9-301,-1-3 1,1-1-1,43-17 1,-81 26 418,0 1-1,0-1 1,0 1 0,0 0 0,0-1-1,0 1 1,0 0 0,0 0 0,0-1-1,0 1 1,0 0 0,0 0-1,0 0 1,1 0 0,-1 0 0,0 1-1,0-1 1,0 0 0,0 0 0,0 1-1,0-1 1,0 0 0,0 1 0,0-1-1,1 2 1,-1-1 9,-1 0 1,1 0-1,-1 1 0,0-1 1,1 0-1,-1 1 0,0-1 0,1 0 1,-1 0-1,0 1 0,0-1 1,0 0-1,-1 1 0,1-1 1,0 0-1,0 1 0,-1 1 0,-5 13 91,1-1-1,-15 27 0,12-26-40,1-1-83,0 0-1,1 1 0,1 0 0,1-1 1,0 2-1,1-1 0,-1 30 1,7-25-2539,13-9-3599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13357,'0'2'4213,"0"15"-3302,-1 58 2453,2 84 84,-1-158-3394,0-1 0,0 1 1,0 0-1,0-1 0,0 1 0,0-1 0,0 1 0,1 0 0,-1-1 0,0 1 0,0 0 1,0-1-1,1 1 0,-1-1 0,0 1 0,1-1 0,-1 1 0,1-1 0,-1 1 0,0-1 1,1 1-1,-1-1 0,1 1 0,-1-1 0,1 0 0,-1 1 0,1-1 0,0 0 0,-1 0 1,1 1-1,-1-1 0,1 0 0,0 0 0,-1 0 0,1 0 0,0 0 0,-1 1 0,1-1 1,-1 0-1,1-1 0,0 1 0,-1 0 0,1 0 0,0 0 0,-1 0 0,1 0 0,0-1 1,28-16 1442,-2-11-1157,29-40 0,-19 22-273,-37 46-70,0 0-1,0 0 1,0 1 0,0-1-1,0 0 1,0 0 0,0 0-1,0 1 1,0-1 0,0 0-1,0 0 1,0 0 0,1 0-1,-1 1 1,0-1 0,0 0-1,0 0 1,0 0 0,0 0-1,0 0 1,1 1 0,-1-1-1,0 0 1,0 0 0,0 0-1,0 0 1,1 0-1,-1 0 1,0 0 0,0 0-1,0 0 1,1 0 0,-1 0-1,0 1 1,0-1 0,0 0-1,1 0 1,-1 0 0,0-1-1,0 1 1,0 0 0,0 0-1,1 0 1,-1 0 0,0 0-1,0 0 1,0 0 0,1 0-1,-1 0 1,0 0-1,0 0 1,0-1 0,0 1-1,0 0 1,1 0 0,-1 0-1,0 0 1,0 0 0,0-1-1,0 1 1,0 0 0,0 0-1,0 0 1,1 0 0,-1-1-1,0 1 1,0 0 0,0 0-1,-1 26-46,-9 32 86,7-47-45,1-7 28,1 1 1,0 0-1,0-1 0,0 1 0,0 0 0,1 0 0,0 5 1,0-9-4,0 0 0,1 0 0,-1 0 0,1 0 0,-1 0 0,1 0 1,-1-1-1,1 1 0,0 0 0,-1 0 0,1-1 0,0 1 0,0 0 0,0-1 1,-1 1-1,1 0 0,0-1 0,0 0 0,0 1 0,0-1 0,0 1 0,0-1 1,0 0-1,0 0 0,0 0 0,0 1 0,0-1 0,0 0 0,0 0 1,0 0-1,0-1 0,0 1 0,0 0 0,0 0 0,0 0 0,0-1 0,0 1 1,1-1-1,12-4 41,0 1 1,0-2 0,-1 0 0,1-1-1,-1 0 1,-1-1 0,0-1 0,16-13-1,18-11-283,-46 33 213,0 0 0,0-1 0,1 1 0,-1 0 0,0 0 0,0-1 0,1 1 0,-1 0 1,0 0-1,1 0 0,-1-1 0,0 1 0,1 0 0,-1 0 0,0 0 0,1 0 0,-1 0 0,0 0 0,1 0 0,-1 0 0,0 0 0,1 0 0,-1 0 0,1 0 0,-1 0 0,0 0 0,1 0 0,-1 0 0,0 0 0,1 0 0,-1 1 0,0-1 0,1 0 0,-1 0 0,0 0 0,0 0 0,1 1 0,-1-1 0,0 0 0,0 0 0,1 1 0,-1-1 0,0 0 0,1 1 0,0 22-128,-13 32 330,11-49-192,0-3 18,0 1-1,0-1 1,0 1-1,1-1 1,-1 1-1,1 0 1,0-1 0,0 1-1,0 0 1,2 3-1,-2-6-177,1 0 1,0 0-1,-1 0 0,1 0 0,0 0 1,0 0-1,0 0 0,0 0 1,0-1-1,0 1 0,0 0 0,0-1 1,0 1-1,0-1 0,0 1 0,0-1 1,0 1-1,1-1 0,-1 0 0,0 0 1,0 1-1,0-1 0,1 0 0,-1 0 1,0 0-1,0 0 0,0-1 1,1 1-1,-1 0 0,0 0 0,0-1 1,2 0-1,18-4-6307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13357,'0'0'10986,"50"-7"-9513,-6-2-576,2 3-288,16-1-289,1 5-224,-6-1-64,1 2-897,-13 1-1569,-14 0-2146,-6 0-2211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11018,'0'0'8617,"52"19"-6407,-7-19-705,3 0-544,12-2-705,-6-5-192,2 0-352,-11-1-2114,-6-3-3332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13100,'2'7'9266,"-4"21"-6943,-9 35-1922,-19 28-17,15-47-288,1 0 1,-9 56-1,23-98-60,0-1 0,0 0 1,0 0-1,1 1 0,-1-1 0,0 0 0,0 0 0,1 1 1,-1-1-1,1 0 0,-1 0 0,1 0 0,0 0 1,-1 0-1,1 0 0,0 0 0,0 0 0,0 0 0,-1 0 1,1 0-1,0 0 0,0 0 0,0-1 0,1 1 0,-1 0 1,0-1-1,0 1 0,0-1 0,0 1 0,1-1 1,-1 0-1,0 1 0,0-1 0,1 0 0,-1 0 0,0 0 1,0 0-1,1 0 0,-1 0 0,0 0 0,2-1 0,66-6 662,-59 6-651,69-10-5,16-2-2134,-34-1-3257,-25 2-1538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14734,'0'0'8547,"-8"11"-8083,-20 28 103,3 1 0,-26 53 0,43-79-420,2 1 0,0 1 0,0-1 0,2 1 0,0 0 0,1 0 0,0 0 0,1 0 0,1 0 0,1 1 0,1 19 0,0-32-130,1 1 0,-1-1 0,1 0 0,0 0 0,0 0 1,0 0-1,0 0 0,1 0 0,0-1 0,-1 1 0,1-1 1,1 0-1,-1 0 0,0 0 0,1 0 0,-1 0 0,1-1 0,0 1 1,0-1-1,0 0 0,0 0 0,0-1 0,1 1 0,8 1 0,52 8-1737,-6-11-3496,-23-5-688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16816,'0'0'4740,"-15"49"-2594,10-27-448,5 1-737,0-2-385,7 0-127,9-8-289,8-4-64,3-8 0,2-1-160,-4-1-737,2-16-832,-4-3-1666,-1-3-1602,-6-2-1793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11243,'0'0'7655,"-41"78"-4933,23-40-255,-4 9-385,4 1-705,6 0-640,-3-2-545,8-3-128,7-5-64,0-7-897,2-13-2434,12-7-3588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14478,'0'0'11114,"-5"73"-10377,-4-40-481,9 1-192,-2-2-32,2-1-96,0-6-640,11-5-1058,2-9-1569,-1-8-2275,3-3-9063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393 332 4420,'0'0'-357,"2"-11"-407,6-34 344,1 1 0,26-68 0,-23 73 486,-11 38 62,-1 1-1,0-1 1,1 0-1,-1 0 1,0 0 0,1 0-1,-1 0 1,0 0 0,0 1-1,0-1 1,0 0 0,0 0-1,0 0 1,0 0-1,0 0 1,0 0 0,0 0-1,0 0 1,-1 0 0,1 0-1,0 1 1,-1-1-1,1 0 1,0 0 0,-1 0-1,1 0 1,-1 1 0,0-1-1,1 0 1,-1 1 0,0-1-1,1 0 1,-1 1-1,0-1 1,0 0 0,-8 1 493,0 0 0,0 1 0,0 0 1,0 1-1,1-1 0,-1 2 0,0-1 1,-11 6-1,-68 37 935,26-13-1027,49-24-555,-1 1 0,1 0 0,0 0 0,1 1 0,0 1 0,0 0 0,1 0-1,1 1 1,0 1 0,1 0 0,0 0 0,1 1 0,-12 25 0,12-21 126,1 1 0,0 0 0,1 0 1,1 0-1,1 1 0,1-1 0,0 1 0,2 0 1,0 0-1,4 32 0,3-25-133,1-1 1,2 1-1,1-1 1,0-1-1,2 0 1,1 0-1,2-1 0,0-1 1,29 34-1,-33-43-57,1-1-1,0-1 0,1 0 1,1-1-1,0-1 0,0 0 1,1-1-1,0 0 1,0-1-1,1-1 0,1 0 1,-1-1-1,1-1 0,29 5 1,-34-8 97,0-1 1,0 0 0,0-1 0,0 0 0,0-1 0,0-1-1,-1 0 1,1 0 0,0-1 0,-1 0 0,1-1 0,-1-1-1,0 0 1,-1 0 0,1-1 0,-1 0 0,0-1-1,-1 0 1,1-1 0,-1 0 0,-1 0 0,10-13 0,0-2 8,-2-2 0,-1 0 0,-1 0 1,-1-2-1,-1 1 0,-1-2 0,12-53 0,-8 15 222,-3-1 0,3-87 0,-13 122-20,2-17 295,-2-1 0,-7-75-1,4 120-481,1 1-1,-1-1 0,-1 0 1,1 1-1,-1-1 1,1 1-1,-1-1 0,0 1 1,-1 0-1,1 0 0,-1 0 1,0 0-1,0 1 1,0-1-1,0 1 0,-1-1 1,0 1-1,1 0 0,-1 0 1,0 1-1,0-1 1,-1 1-1,1 0 0,0 0 1,-1 1-1,1-1 0,-1 1 1,1 0-1,-1 0 1,0 0-1,0 1 0,1-1 1,-7 2-1,-2-1-120,-1 0 0,1 2 0,0 0 0,-1 0 0,1 1 0,0 1 0,0 0 0,0 1 0,1 0 0,-19 11 0,-6 9-1792,-53 46 0,23-12-1475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12556,'0'0'2178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8872,'0'0'20404,"0"0"-20403,1 0 1,-1-1-1,0 1 0,0 0 1,1 0-1,-1 0 1,0 0-1,0 0 1,1 0-1,-1 0 0,0 0 1,1 0-1,-1 0 1,0 0-1,0 0 0,1 0 1,-1 0-1,0 0 1,1 0-1,-1 0 1,0 0-1,0 0 0,1 0 1,-1 0-1,0 1 1,0-1-1,1 0 1,-1 0-1,0 0 0,0 0 1,1 1-1,-1-1 1,0 0-1,0 0 1,0 1-1,0-1 0,1 0 1,-1 0-1,0 0 1,0 1-1,0-1 0,0 0 1,0 1-1,0-1 1,0 8 5,-1-1 0,-1 1 0,0-1 0,0 1 0,0-1 0,-1 0 0,0 0 0,-5 9 0,-13 40-6,19-52 9,1 1 0,1-1 0,-1 0 0,0 1 1,1-1-1,0 1 0,0-1 0,1 6 0,0-9 14,0 0-1,-1 0 0,1 0 1,0 0-1,0 0 0,0 0 1,-1 0-1,1 0 0,0 0 1,1 0-1,-1 0 0,0 0 1,0-1-1,0 1 1,0 0-1,1-1 0,-1 1 1,0-1-1,0 0 0,1 1 1,-1-1-1,0 0 0,1 0 1,-1 0-1,0 0 0,1 0 1,-1 0-1,3 0 1,19 0-21,-9 1 3,0 0 1,0-2-1,21-2 1,-1-10-3249,-32 11 2461,1 0 1,0 0-1,-1 0 1,1 0-1,-1-1 0,0 1 1,0-1-1,0 1 1,2-5-1,6-13-8540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15919,'0'0'10538,"20"31"-11147,-7-15-2305,-1-7-2243,-1-4-4997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16624,'0'0'7078,"52"73"-5380,-30-39-769,-4 5-321,-4 5-383,-8 7-161,-6 5 0,-6 5 64,-19 8-64,-9 3-32,-4-3 0,-5-1-96,-8-10-705,4-9-1793,1-13-2659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7303,'0'0'284,"0"1"0,0-1 0,0 0-1,0 1 1,0-1 0,0 0 0,0 1 0,0-1 0,0 0 0,0 1-1,0-1 1,0 0 0,0 1 0,1-1 0,-1 0 0,0 1 0,0-1 0,0 0-1,0 1 1,1-1 0,-1 0 0,0 1 0,0-1 0,1 0 0,-1 0-1,0 0 1,1 1 0,-1-1 0,0 0 0,1 0 0,-1 0 0,0 0-1,1 1 1,19 4 3401,30-4-2828,-41-1 463,207 7 705,-72 6-4883,-108-10-974,-1-4-4277,-14-2-1709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10922,'0'0'9481,"9"5"-8643,46 22 32,100 34-1,-72-31-723,-82-30-136,1 1 1,0-1-1,-1 1 0,1-1 1,-1 1-1,1 0 0,-1 0 1,0 0-1,1 0 0,-1 0 1,0 0-1,0 0 1,0 1-1,0-1 0,0 0 1,0 1-1,0-1 0,0 0 1,0 1-1,0-1 0,-1 1 1,1 0-1,0 1 0,-1 0 55,0-1 0,0 1 0,0 0 0,-1-1-1,1 1 1,-1 0 0,1-1 0,-1 1 0,0 0-1,0-1 1,0 1 0,0-1 0,-2 3-1,-7 9 418,0 0 0,0 0-1,-22 20 1,20-22-318,-124 119 24,74-80-7071,45-38-1968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8136,'0'0'15059,"2"11"-14354,18 207 232,-17-121-4533,-14-97-6344,-3-11 4917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11115,'0'0'11787,"63"-3"-10730,-28 3-577,4 0-352,6 0-128,4 0-833,-8 0-1601,1-4-2851,-10 0-3715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27 11883,'0'0'7864,"-8"-5"-5131,4 2-2637,0 1 1,0-1-1,0 1 1,0 0-1,0 0 0,0 1 1,-1-1-1,1 1 1,-1 0-1,1 0 1,-1 1-1,0-1 0,1 1 1,-1 0-1,0 0 1,1 0-1,-1 1 1,1 0-1,-1-1 0,1 2 1,-1-1-1,1 0 1,0 1-1,-1 0 1,1 0-1,0 0 0,0 1 1,0-1-1,1 1 1,-1 0-1,-6 7 1,6-5-101,1 0 1,-1 0-1,1 0 1,0 0-1,1 1 1,-1-1-1,1 1 1,0 0 0,1 0-1,-1-1 1,1 1-1,0 0 1,1 1-1,-1-1 1,2 8 0,-1-10 11,0-1 1,0 0 0,1 1 0,0-1 0,0 0 0,0 1 0,0-1 0,0 0 0,0 0-1,1 0 1,0 0 0,-1 0 0,1 0 0,0-1 0,1 1 0,-1-1 0,0 1 0,1-1-1,-1 0 1,1 0 0,0 0 0,0 0 0,0 0 0,0-1 0,0 1 0,0-1 0,0 0 0,4 2-1,0-2 45,0 0-1,-1 0 1,1 0-1,0 0 1,-1-1-1,1 0 1,0-1-1,0 1 1,-1-2-1,1 1 0,-1 0 1,1-1-1,-1 0 1,1-1-1,-1 0 1,0 0-1,0 0 1,5-4-1,-6 4 28,-1-1-1,-1 1 1,1-1-1,0 0 1,-1 0-1,0 0 0,0-1 1,0 1-1,0-1 1,-1 1-1,0-1 1,0 0-1,0 0 1,-1 0-1,1 0 1,-1 0-1,0 0 1,-1 0-1,1-1 1,-1 1-1,0 0 1,0 0-1,-2-9 0,1 12-134,1 0 0,-1 1 0,0-1 0,0 0 0,0 1 0,0-1 0,0 0 0,0 1 0,0 0 0,-1-1-1,1 1 1,-1 0 0,1-1 0,-1 1 0,1 0 0,-1 0 0,1 0 0,-1 0 0,0 1 0,0-1-1,0 0 1,1 1 0,-1-1 0,-4 0 0,-18 3-3132,23-1 2867,0-1-1,0 1 1,0-1-1,0 1 0,1-1 1,-1 1-1,0 0 1,0-1-1,1 1 1,-1 0-1,0 0 1,1-1-1,-1 1 1,1 0-1,-1 0 0,1 0 1,-1 0-1,1 0 1,0 0-1,0 0 1,-1 1-1,0 9-6389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14061,'0'0'8697,"-2"9"-8356,-5 23-129,2-1 1,1 0-1,0 54 0,13 107-415,-8-169-2229,-4-30-5572,-4-13 1832,1 5 5559,-9-10 1290,-28-37 1,-23-17 11083,66 79-11642,0 0 1,0-1-1,-1 1 1,1 0-1,0 0 1,0 0-1,0 0 0,0-1 1,0 1-1,-1 0 1,1 0-1,0 0 1,0-1-1,0 1 0,0 0 1,0 0-1,0 0 1,0-1-1,0 1 1,0 0-1,0 0 1,0-1-1,0 1 0,0 0 1,0 0-1,0 0 1,0-1-1,0 1 1,0 0-1,0 0 0,0-1 1,0 1-1,0 0 1,0 0-1,0 0 1,1-1-1,-1 1 0,0 0 1,0 0-1,0 0 1,1-1-1,12-2 1483,25 3-2229,-29 0 1063,70 7-2218,-50-3-1315,6-1-3741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3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885 128 5285,'0'0'956,"-8"-5"-786,2 1-67,0 0 0,0 0 0,0-1 0,1 0 0,0 0 0,0 0 0,0 0-1,0-1 1,1 0 0,-6-10 0,8 12-73,0 0 0,-1 0 1,1 0-1,-1 1 0,0 0 0,0-1 0,0 1 0,-1 0 0,1 0 1,-1 1-1,1-1 0,-1 1 0,0 0 0,0 0 0,0 0 1,0 0-1,-5 0 0,1 0 64,1 1 0,-1 0 0,0 0 0,0 1 0,0 0 0,0 0 0,0 1 1,1 0-1,-9 3 0,-15 5 214,1 1 0,1 2 0,-51 27 0,66-32-344,-11 6 51,-65 34 1144,-106 72 0,182-110-1160,1 2-1,0-1 1,1 2 0,0 0 0,1 0-1,0 1 1,1 0 0,1 1-1,0 0 1,0 0 0,2 1 0,0 0-1,1 1 1,0 0 0,1 0 0,1 0-1,0 0 1,1 0 0,1 1-1,0 31 1,3-19 84,1-1-1,1 1 0,1-1 1,2 0-1,1 0 0,1-1 1,19 46-1,-9-36-42,1-2 0,2 0 0,1-2 1,51 58-1,-65-82 59,176 187 1592,-161-175-1636,1-1 1,1 0-1,0-2 0,1-1 1,1-2-1,43 19 1,-45-26-36,1-1 1,0-1 0,0-2 0,0-1-1,0-1 1,0 0 0,1-3 0,-1 0-1,0-1 1,0-2 0,0-1-1,0 0 1,-1-2 0,0-1 0,0-1-1,32-18 1,-44 19 15,0-1 0,-1-1 0,0 0 0,-1-1 1,0 0-1,-1-1 0,0 0 0,0-1 0,-2 0 0,10-17 0,-7 8-12,0-2-1,-1 1 1,-1-1 0,-1-1 0,6-36-1,-8 6 120,-2 0 0,-3-1 0,-7-67-1,3 85-60,-1-1-1,-3 1 1,-1 0-1,-1 0 1,-2 1-1,-23-50 1,25 67-32,-1 1 1,-2-1-1,0 2 1,0 0 0,-2 0-1,0 1 1,-1 1-1,-1 0 1,-1 1-1,0 1 1,0 1 0,-32-18-1,-16-3-1627,-123-43-1,125 60-1267,-7 5-1116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20467,'0'0'7527</inkml:trace>
  <inkml:trace contextRef="#ctx0" brushRef="#br0" timeOffset="0.96">228 1 19763,'0'0'5445,"-4"56"-5445,4-26 32,0 3-96,0 1-641,0-2-768,0-2-1282,0-4-1088,0-4-1218,0-6-993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89 10378,'0'0'4975,"-7"-10"-1462,-22-30-892,29 39-2567,-1 1 0,0-1 0,1 1 0,-1-1 0,1 0 0,-1 1 0,1-1 0,0 0 0,-1 0 0,1 1 0,0-1 0,-1 0 0,1 0 0,0 0 0,0 1-1,0-1 1,-1 0 0,1 0 0,0 0 0,0 0 0,0 1 0,1-1 0,-1 0 0,0 0 0,0 0 0,0 0 0,1 1 0,-1-1 0,0 0 0,1 0 0,-1 1 0,0-1 0,1 0 0,-1 1 0,1-1 0,-1 0 0,1 1 0,0-1 0,-1 0 0,1 1 0,0-1 0,-1 1 0,1 0 0,0-1 0,-1 1-1,1-1 1,0 1 0,0 0 0,1-1 0,42-3 2103,-37 4-2053,15 0-260,0 0 0,1 2 0,-1 1 0,41 10 0,-51-10 83,-1 1 1,0 0-1,0 0 1,-1 2 0,1-1-1,-1 1 1,0 1-1,0-1 1,-1 2 0,0-1-1,9 11 1,-16-15 80,1-1 0,-1 1 1,0 0-1,0 0 0,0 0 0,-1 0 0,1 1 1,-1-1-1,0 0 0,1 0 0,-2 1 1,1-1-1,0 1 0,-1-1 0,1 1 1,-1-1-1,0 1 0,-1 4 0,0-3 136,0 0 0,0 0 0,-1 0 0,0 0 0,0 0-1,-1 0 1,1 0 0,-1-1 0,0 1 0,-7 7 0,-5 3 566,0 0 0,-1-1 1,-1-1-1,-34 21 0,42-29-527,0 0 0,0-1-1,-1 0 1,0-1 0,-12 3-1,20-6-317,1 1-1,-1-1 1,1 0-1,-1 0 0,0 0 1,1 0-1,-1 0 1,1 0-1,-1 0 0,0 0 1,1-1-1,-1 1 1,1-1-1,-1 1 1,1-1-1,-1 1 0,-1-2 1,2 1-251,0 0 0,1 0-1,-1-1 1,1 1 0,-1 0 0,1 0 0,0 0-1,-1-1 1,1 1 0,0 0 0,0 0 0,0-1 0,0 1-1,0 0 1,0-1 0,0 1 0,0 0 0,0 0-1,1-1 1,-1 1 0,0 0 0,1 0 0,-1 0 0,1-1-1,-1 1 1,2-1 0,9-13-8673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5477,'0'0'17329,"-34"52"-15279,29-30-737,1 2-480,4-1-577,0-1-160,13-2-64,1-4-160,2-2-1250,-1-8-1600,-1-6-770,1 0-2786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66 18225,'0'0'3556,"-5"9"-2595,-5 11-711,2-1 0,0 2 0,1-1 0,1 1 0,2 0 0,-5 36 1,1 180-1255,8-236-160,2-34-1815,-4-1 1255,-11-65 0,7 66 3843,-4-66 0,10 97-2005,1 1-1,-1 0 0,0 0 1,1 0-1,-1 0 0,1 0 0,-1 0 1,1 0-1,-1 0 0,1 0 0,0 0 1,0 0-1,-1 0 0,1 0 1,0 1-1,0-1 0,0 0 0,0 1 1,0-1-1,0 0 0,0 1 1,0-1-1,0 1 0,0 0 0,0-1 1,2 1-1,38-10-142,-24 7 58,-1-1-1031,-1-1-1,1 0 1,-1-1-1,0 0 1,27-18-1,-37 21 772,0-1 0,0 0 0,-1 0 0,0 0 0,0 0 0,0-1 0,0 0 0,-1 0-1,0 0 1,4-8 0,-5 8 541,0 0-1,0 0 1,-1-1 0,0 1-1,0-1 1,0 1-1,0-11 1,-14 25 1953,-2 13-1402,0 0-1,2 0 0,1 1 0,1 1 1,1 0-1,-10 36 0,13-39-552,2 0 0,0 0 0,1 0 0,2 0 0,0 1 0,1-1-1,2 25 1,0-39-392,0 0 0,0-1 0,1 1 0,0 0 0,0-1 0,0 0 0,1 1 0,0-1 0,0 0 1,0 0-1,7 8 0,-6-11-229,-1 1 0,0-1 0,1 0 0,0-1 0,0 1 0,0 0 0,0-1 0,0 0 0,1 0 1,-1 0-1,1-1 0,-1 0 0,1 1 0,-1-1 0,1-1 0,0 1 0,-1-1 0,8 0 0,-12 0 289,0 0-1,1 0 0,-1 0 1,0 0-1,0 0 0,1 0 1,-1 0-1,0 0 0,1 0 1,-1 0-1,0-1 0,0 1 1,1 0-1,-1 0 0,0 0 1,0 0-1,1 0 0,-1-1 1,0 1-1,0 0 0,0 0 1,1 0-1,-1-1 0,0 1 1,0 0-1,0 0 0,0-1 1,1 1-1,-1 0 0,0 0 1,0-1-1,0 1 0,0 0 1,0-1-1,0 1 0,0 0 1,0 0-1,0-1 0,0 1 1,-4-17-234,-13-14 413,-26-29 285,25 37-81,1-2-1,1 0 1,-25-53-1,41 78-336,0 0-1,0-1 0,0 1 1,0 0-1,0-1 0,0 1 1,0 0-1,0-1 1,-1 1-1,1 0 0,0-1 1,1 1-1,-1 0 0,0-1 1,0 1-1,0 0 1,0-1-1,0 1 0,0 0 1,0-1-1,0 1 0,1 0 1,-1-1-1,0 1 1,0 0-1,0 0 0,1-1 1,-1 1-1,0 0 0,0 0 1,1-1-1,-1 1 1,0 0-1,0 0 0,1 0 1,-1-1-1,19-2-227,30 9-3710,-35-4 227,7-2-4548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16720,'0'0'6438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182 319 10025,'3'-4'1362,"0"-1"0,0-1-1,0 1 1,-1 0-1,0-1 1,0 1 0,0-1-1,-1 1 1,0-1-1,1-6 1,-3 10-1265,1 1-1,0-1 1,-1 0 0,1 0-1,-1 1 1,1-1 0,-1 0 0,0 1-1,0-1 1,0 1 0,0-1 0,0 1-1,0-1 1,0 1 0,0 0-1,-1-1 1,1 1 0,0 0 0,-1 0-1,1 0 1,-1 0 0,1 0 0,-1 0-1,0 0 1,1 1 0,-1-1-1,0 1 1,1-1 0,-1 1 0,0 0-1,0-1 1,1 1 0,-1 0 0,0 0-1,0 0 1,-2 1 0,-4-1-81,1 0 0,0 0 0,0 1 0,-1 0 0,1 0 0,0 1 0,0 0 0,0 0 0,0 1 0,1 0 0,-1 0 0,1 0 0,-1 1 0,1 0 0,-6 5 0,8-6 11,1 0-1,0 0 0,-1 1 0,1 0 1,0-1-1,1 1 0,-1 0 0,1 0 1,-1 1-1,1-1 0,1 0 0,-1 1 1,1 0-1,-1-1 0,1 1 0,1-1 1,-1 1-1,0 0 0,1 0 0,0 0 1,0-1-1,1 1 0,0 0 0,1 5 1,-2-8-4,1 0 1,0 0-1,1 0 1,-1 0-1,0 0 1,0-1-1,1 1 1,-1 0-1,1-1 1,0 1-1,-1-1 1,1 0-1,0 1 1,0-1-1,0 0 1,0 0-1,0 0 1,0 0-1,0-1 1,0 1-1,0 0 1,0-1-1,1 1 1,-1-1-1,0 0 1,0 0 0,0 0-1,1 0 1,-1 0-1,2-1 1,5 1 70,-1-1 0,0 0 1,0-1-1,0 0 1,0 0-1,0 0 0,8-4 1,-2-3-62,0 1 0,-1-2 1,0 0-1,0 0 1,-1-1-1,-1-1 1,0 0-1,0 0 0,-1-1 1,-1-1-1,14-23 1,-14 19-33,0 0 0,-1-1 0,-1 0 0,-1 0 0,-1 0 0,0-1 0,-2 1 0,0-1 0,0-23 0,-3 43 3,0-1 0,0 1 0,1 0 0,-1-1-1,0 1 1,0 0 0,0-1 0,0 1 0,0 0 0,0-1 0,0 1 0,0 0 0,0-1 0,-1 1 0,1 0 0,0 0 0,0-1 0,0 1 0,0 0 0,0-1 0,0 1 0,-1 0 0,1 0 0,0-1 0,0 1 0,0 0-1,-1 0 1,1-1 0,0 1 0,0 0 0,-1 0 0,1 0 0,0 0 0,-1-1 0,1 1 0,-1 0 0,-9 7 93,-9 17-25,8-5 18,1 0 0,1 1 0,1 1 0,0-1 0,-9 43 0,15-51-140,1 0-1,0-1 0,1 1 1,0 0-1,0-1 0,1 1 1,1 0-1,0-1 1,0 1-1,2-1 0,-1 0 1,10 20-1,-13-30-820,8 13 113,-5-10-3814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12588,'0'0'18049,"2"9"-17617,-1 16-203,-2 48-1,-1-14-7,2-58-215,0-1 0,0 1 0,0-1-1,0 1 1,0-1 0,0 1 0,0 0 0,0-1-1,1 1 1,-1-1 0,0 1 0,0-1 0,1 1-1,-1-1 1,0 1 0,0-1 0,1 1-1,-1-1 1,0 0 0,1 1 0,-1-1 0,1 0-1,-1 1 1,1-1 0,-1 0 0,1 1 0,-1-1-1,1 0 1,-1 0 0,1 1 0,-1-1-1,1 0 1,23-2 341,20-18 135,-14-5-482,-1-2 0,44-52 0,-68 74 0,-5 4 0,0 1 0,1 0 0,-1-1 0,0 1 0,0 0 0,0 0 0,0-1 0,0 1 0,1 0 0,-1 0 0,0-1 0,0 1 0,0 0 0,1 0 0,-1 0 0,0-1 0,0 1 0,1 0 0,-1 0 0,0 0 0,1 0 0,-1 0 0,0-1 0,0 1 0,1 0 0,-1 0 0,0 0 0,1 0 0,-1 0 0,0 0 0,1 0 0,-1 0 0,0 0 0,0 0 0,1 0 0,-1 0 0,0 0 0,1 1 0,-1-1 0,0 0 0,1 0 0,0 15 0,-6 18 0,2-27 0,1 0 0,0 1 0,1-1 0,0 0 0,0 1 0,0-1 0,1 1 0,0 11 0,1-17 0,0-1 0,-1 1 0,1 0 0,0-1 0,-1 1 0,1 0 0,0-1 0,0 1 0,-1-1 0,1 1 0,0-1 0,0 1 0,0-1 0,0 0 0,0 0 0,0 1 0,0-1 0,0 0 0,0 0 0,0 0 0,0 0 0,0 0 0,0 0 0,-1 0 0,1 0 0,0 0 0,2-1 0,29-6 0,-22 2-76,-1 0 0,0-1 0,0 0 0,10-10 0,29-19-259,-47 39 290,0-1 1,-1 0-1,1 0 1,-1 0-1,0 1 1,1-1-1,-2 0 1,1 5-1,-13 35 141,-1 10-222,17-21-3346,2-27-2341,4-3-5216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7719,'0'0'4474,"12"1"-2814,86 9 856,136-5-1,-119-13-4413,-4-9-3675,-110 17 3892,-3 0-1405,-8 0-2823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10250,'0'0'8360,"54"29"-6567,-7-28-576,8 1-768,10-2-385,4 0 0,-1 0-641,-5 0-1088,-3-6-1762,-12-4-1346,-8-3-2049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12716,'0'0'3176,"9"0"-1569,9 0-1105,-1 1-1,1 1 0,-1 1 1,0 1-1,0 0 0,31 13 0,-35-13-446,0 2-1,0 0 0,-1 1 1,0 0-1,0 0 0,0 1 0,-1 1 1,-1 0-1,18 20 0,-25-27-58,-1 1 0,0 1 0,0-1 0,0 0 0,-1 0 0,1 1 0,-1-1 0,0 1 0,0-1 0,0 1 0,0 0 0,-1-1 0,1 1 0,-1 0 0,0-1 0,0 1 0,-1 7 0,-1-5 7,1 0 0,-1-1 0,-1 1 0,1 0 0,-1-1 0,0 1 0,0-1 0,-1 0 0,-7 9 0,-6 3 142,-1-1 0,0 0 0,-1-2 0,-27 17 0,-37 17 692,-41 27 618,113-67-1909,-1 1 0,1 0 0,1 1 0,0 0 0,0 1 0,1 0 0,-12 19 0,10-9-5610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5157,'0'0'6144,"12"-10"-5225,5-3-700,0 1 1,1 1-1,1 0 1,0 1 0,0 1-1,33-10 1,35-4-176,129-16-1,95 7-32,-133 16 8,-139 11-10,-6 2 72,-63 10 198,-313 56-47,241-49 415,-144 0 1,244-14-590,5 0-95,487-36-233,-260 12-159,-228 24 832,-10 0-118,-31 0 13,-57 6-222,-485 87 68,559-90-267,16-2-33,0-1 1,-1 1 0,1 0 0,0 1 0,-1-1 0,1 1-1,0 1 1,0-1 0,1 1 0,-1 0 0,0 0 0,-5 5-1,11-8 112,0 0-1,0 1 1,0-1-1,0 0 1,0 0-1,0 0 1,-1 0-1,1 0 1,0 1-1,0-1 1,0 0-1,1 0 1,-1 0-1,0 0 1,0 0-1,0 1 1,0-1-1,0 0 1,0 0-1,0 0 1,0 0-1,0 0 1,0 0-1,0 1 1,0-1-1,0 0 1,0 0-1,1 0 0,-1 0 1,0 0-1,0 0 1,0 0-1,0 0 1,0 1-1,0-1 1,1 0-1,-1 0 1,0 0-1,0 0 1,0 0-1,0 0 1,0 0-1,1 0 1,-1 0-1,0 0 1,0 0-1,0 0 1,0 0-1,0 0 1,1 0-1,-1 0 1,0 0-1,0 0 1,0 0-1,0 0 1,0 0-1,1 0 1,-1-1-1,0 1 1,0 0-1,0 0 1,0 0-1,0 0 0,1 0 1,31 0-3730,17-3-1986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10025,'0'0'5478,"9"-5"-3044,-3 1-2125,1 1 0,0 0 0,0 0 0,0 0 0,0 1-1,0 0 1,1 0 0,-1 1 0,1 0 0,-1 0 0,1 1 0,-1 0 0,1 0 0,11 2 0,-18-1-307,0-1 1,0 0 0,0 1 0,0-1-1,0 1 1,0-1 0,0 1 0,0 0-1,-1-1 1,1 1 0,0 0 0,0 0-1,0 0 1,-1-1 0,1 1-1,0 0 1,-1 0 0,1 0 0,-1 0-1,1 0 1,-1 0 0,0 0 0,1 0-1,-1 0 1,0 0 0,0 1 0,1-1-1,-1 0 1,0 0 0,0 0 0,0 0-1,0 0 1,-1 0 0,1 0 0,0 0-1,0 0 1,-1 1 0,1-1-1,-1 0 1,1 0 0,-1 0 0,1 0-1,-2 1 1,-1 3 15,1-1 1,-1 1-1,-1-1 0,1 0 1,0 0-1,-1 0 0,-6 4 1,-27 12 188,32-18-59,0 0 0,-1 1 0,1 0 0,0 0 1,1 0-1,-1 0 0,0 1 0,1-1 0,0 1 0,-7 8 0,11-11-138,-1 0 1,1 0-1,0 0 0,-1 0 0,1 0 1,0 0-1,0 0 0,-1 0 1,1 0-1,0 0 0,0 0 0,0 0 1,0 0-1,1 0 0,-1 0 0,0 0 1,0 0-1,1 0 0,-1-1 1,0 1-1,1 0 0,-1 0 0,1 0 1,-1 0-1,1 0 0,-1 0 0,1-1 1,0 1-1,-1 0 0,1-1 1,0 1-1,0 0 0,0-1 0,-1 1 1,1-1-1,0 1 0,0-1 1,0 1-1,0-1 0,0 0 0,0 1 1,0-1-1,0 0 0,0 0 0,2 0 1,47 9-1739,14-9-7075,-35-3-240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10602,'0'0'5018,"8"8"-4548,-7-7-452,3 2 18,0 1 1,0-1 0,-1 1 0,1 0 0,-1 0 0,0 0 0,0 1 0,-1-1 0,1 1 0,-1-1 0,0 1 0,0 0 0,-1 0 0,1 0 0,-1 0 0,0 0 0,0 10 0,0-6 32,-2 0 0,1 0 1,-1 0-1,-1 0 0,1 0 0,-2 0 0,1 0 0,-1-1 0,0 1 1,-1-1-1,0 0 0,0 0 0,-1 0 0,0-1 0,0 1 1,-1-1-1,0 0 0,0-1 0,-1 0 0,-12 10 0,6-5-469,-1-1 0,0 0 0,0-1-1,-19 9 1,22-14-689,0 1 0,0-2 0,0 0-1,-12 3 1,-17-3-4820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7783,'0'0'5253,"-53"29"-3267,23-3 64,1 7-1153,4 7 0,1 6-289,8 3-255,7 2-225,9 4-96,9 0-32,15 0 96,12-1-224,9-4-1121,9-6-2499,0-8-6566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3331,'0'0'21487,"10"-3"-20152,5-3-1146,0-2 0,0 1 0,-1-1 0,0-1 0,-1-1 0,0 0 1,0-1-1,17-17 0,94-115-138,-111 127-21,13-19-160,-19 24 88,1 0-1,0 0 1,1 1-1,0 0 1,13-10-1,-22 21 41,1-1 0,-1 1 0,0-1 0,1 1 0,-1-1 0,0 1 0,1-1 0,-1 1 0,0 0 0,0-1-1,0 1 1,0-1 0,0 1 0,0 0 0,0-1 0,0 1 0,0 0 0,0-1 0,0 1 0,0-1 0,0 1-1,-1 1 1,-28 91 64,-7 32-103,33-111-48,0 0 0,2 0 1,0 0-1,0 0 1,2 0-1,0 0 0,2 16 1,-2-28-312,-1 0 0,1-1 1,-1 1-1,1 0 1,0-1-1,-1 1 0,1 0 1,0-1-1,0 0 1,0 1-1,0-1 0,0 1 1,0-1-1,1 0 0,-1 0 1,0 0-1,1 0 1,-1 0-1,1 0 0,2 1 1,11 2-9408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17649,'0'0'9641,"57"7"-9033,-22-7-383,4 0-193,4 0-417,-3 0-1376,-6 0-2211,-3-4-4804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4837,'3'11'15963,"10"-14"-11920,17-15-3187,7-8-382,-1-3-1,-2 0 1,0-2-1,-3-2 1,0-1 0,49-72-1,-73 91-413,1 1 487,-4 27-412,-6 7-108,0 0 0,-1-1-1,-9 32 1,-6 41 85,10 31-374,14-120-4626,-4-4 141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18738,'0'0'6790,"47"6"-5541,-13-4-544,1-2-417,4 0-224,-5 0-32,-1 0-224,-6 0-929,-7 0-1377,-4-2-2243,-5-5-5220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211 311 8936,'0'0'7762,"8"-11"-5930,25-34-167,-31 42-1586,0 1 0,0-1 0,0 1 1,-1-1-1,0 0 0,1 0 0,-1 1 0,0-1 0,0 0 0,0 0 0,-1 0 1,1 0-1,-1 0 0,0 0 0,0 0 0,0 0 0,0 0 0,0 0 0,-1-4 1,0 5 40,0 0 1,0 0-1,-1 0 0,1 0 1,0 0-1,-1 1 1,1-1-1,-1 0 1,0 1-1,0-1 1,1 1-1,-1 0 1,0-1-1,0 1 1,0 0-1,0 0 0,0 0 1,-1 1-1,-2-2 1,-2 0 105,0 1 0,0 0 1,0 0-1,0 0 0,0 1 0,0 0 0,0 0 1,0 1-1,0 0 0,0 0 0,0 1 0,0 0 1,-9 4-1,10-3-222,0 1-1,0 0 1,1 0 0,0 0 0,0 1-1,0 0 1,0 0 0,1 0 0,0 1-1,0-1 1,0 1 0,1 0-1,0 0 1,0 0 0,0 1 0,1-1-1,0 1 1,0-1 0,-1 13 0,3-17 11,0 0 1,0-1-1,1 1 1,-1-1 0,1 1-1,0-1 1,-1 1-1,1-1 1,0 1 0,0-1-1,0 0 1,0 1-1,0-1 1,0 0 0,0 0-1,0 0 1,0 0-1,1 0 1,-1 0 0,0 0-1,1 0 1,-1 0-1,1-1 1,-1 1 0,1-1-1,-1 1 1,1-1 0,0 1-1,-1-1 1,1 0-1,-1 0 1,1 0 0,0 0-1,-1 0 1,1 0-1,0 0 1,2-1 0,5 0 108,0 0 0,0 0 0,-1-1 1,1 0-1,-1 0 0,10-5 0,-6 1-57,1-1 0,-1 0-1,-1-1 1,0-1 0,0 0 0,0 0-1,-1-1 1,-1 0 0,11-15-1,-16 21-55,0-1 0,-1 0 0,1-1-1,-1 1 1,-1-1 0,1 1-1,-1-1 1,1 0 0,-2 0-1,1 0 1,-1 0 0,0 0-1,0 0 1,0 0 0,-1-1-1,0 1 1,0 0 0,-1 0-1,0 0 1,0-1 0,0 1-1,-1 0 1,-2-7 0,1 9-36,0-1 0,0 1 0,0 0 0,0 1 0,0-1 0,-1 0 0,0 1 0,0 0 0,0 0-1,0 0 1,0 0 0,0 1 0,-1 0 0,1 0 0,-1 0 0,0 0 0,1 1 0,-1-1 0,0 1 0,0 1 0,0-1 0,0 1 0,-6-1 0,1 1-134,-1 1 0,1-1 0,0 2 0,1-1 0,-1 1 1,0 1-1,0-1 0,1 2 0,0-1 0,-16 10 0,17-9-245,-42 32-1735,48-34 1670,0 0 0,1 0 0,-1 0 0,0 0-1,0 0 1,1 1 0,0-1 0,-1 1 0,1-1-1,0 1 1,-1 3 0,2 0-3417,3-6-791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 13421,'0'0'14531,"-8"-6"-14179,5 4-345,0-1 0,0 1 0,-1 0 0,1 0 0,0 0 0,-1 0 1,1 1-1,-1-1 0,0 1 0,1 0 0,-1 0 0,0 0 0,0 1 0,0-1 0,1 1 0,-1 0 0,0 0 0,0 0 0,0 1 0,0-1 0,0 1 0,1 0 1,-1 0-1,0 0 0,1 1 0,-1-1 0,1 1 0,-1 0 0,1 0 0,-5 4 0,1-1 12,1 0 1,0 1-1,0-1 1,0 1-1,1 1 1,-1-1-1,2 1 1,-8 13 0,10-18-10,1 0 0,0 0 0,0 0 1,0 0-1,0 0 0,1 0 0,-1 0 1,0 0-1,1 0 0,-1 1 0,1-1 1,0 0-1,0 0 0,0 0 0,0 1 1,0-1-1,0 0 0,1 0 0,-1 0 1,1 0-1,0 1 0,-1-1 1,1 0-1,0 0 0,0 0 0,0 0 1,0-1-1,1 1 0,-1 0 0,0 0 1,1-1-1,-1 1 0,1-1 0,0 1 1,0-1-1,3 2 0,4 2-12,1-1 0,-1-1 0,1 1-1,0-2 1,0 0 0,0 0 0,17 1 0,77-3-4090,-53-1-3218,-32 1-163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9545,'0'0'10250,"47"8"-7848,-4-8-128,5 0-929,15 0-288,9 0-512,2 0-353,0 0-192,-9 0-480,-11-5-1794,-9-1-1538,-16 0-1729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2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2338,'92'-8'5334,"50"15"-4748,-24-1 493,167-5-246,-162-2 2621,-142 12-2386,6-2-971,13-9-39,0 0 0,-1 0 0,1 0 1,0 1-1,0-1 0,0 0 0,0 0 0,0 0 0,-1 0 0,1 0 0,0 0 0,0 0 0,0 0 0,0 0 0,0 0 0,-1 0 0,1 0 0,0 0 0,0 0 0,0 0 0,0 0 1,-1 0-1,1 0 0,0 0 0,0 0 0,0 0 0,0 0 0,0 0 0,-1 0 0,1-1 0,0 1 0,0 0 0,0 0 0,0 0 0,0 0 0,0 0 0,-1 0 0,1 0 0,0-1 1,0 1-1,0 0 0,0 0 0,0 0 0,0 0 0,0 0 0,0-1 0,0 1 0,0 0 0,0 0 0,0 0 0,0 0 0,0-1 0,0 1 0,0 0 0,0 0 0,0 0 0,0 0 1,0-1-1,-26 1 278,-2-8-230,24 6-64,-1 0 0,0 1 0,0-1 0,0 1 1,-1 0-1,-6 0 0,9 1-33,1 1-1,0-1 1,0 1-1,0-1 1,-1 1-1,1 0 1,0 0-1,0 0 1,0 0-1,0 0 1,0 0-1,0 0 1,1 1-1,-1-1 1,0 1-1,1-1 1,-1 1-1,1 0 1,-3 2-1,4-4-5,0 0 0,1 0-1,-1 0 1,0 0 0,0 0 0,0 0 0,0 0-1,0 0 1,0 0 0,1 0 0,-1 0 0,0 0-1,0 1 1,0-1 0,0 0 0,0 0-1,0 0 1,0 0 0,0 0 0,1 0 0,-1 0-1,0 0 1,0 0 0,0 0 0,0 0 0,0 1-1,0-1 1,0 0 0,0 0 0,0 0-1,0 0 1,0 0 0,0 0 0,0 0 0,0 1-1,0-1 1,0 0 0,0 0 0,0 0-1,0 0 1,0 0 0,0 0 0,0 1 0,0-1-1,0 0 1,0 0 0,0 0 0,0 0 0,0 0-1,0 0 1,0 1 0,0-1 0,0 0-1,0 0 1,0 0 0,0 0 0,17-6 329,3 0-11,-32-23 816,11 29-1147,0 0-1,0 0 1,-1 0 0,1 0 0,0 0 0,-1 0 0,1 1 0,0-1 0,0 1 0,0-1 0,-1 1 0,1-1-1,0 1 1,0-1 0,0 1 0,0 0 0,0 0 0,0-1 0,0 1 0,0 0 0,0 0 0,0 0 0,1 0-1,-1 0 1,0 1 0,1-1 0,-1 0 0,0 0 0,1 0 0,0 0 0,-1 3 0,0-2 7,1 0 0,-1-1 1,0 1-1,0 0 0,1-1 1,-1 1-1,0-1 0,-1 1 1,1-1-1,0 1 0,0-1 1,0 0-1,-1 0 0,1 1 1,-1-1-1,-1 1 0,2-2 15,1 0 0,-1 0 0,1 0 0,-1 0 0,1-1 0,-1 1 0,0 0 0,1 0 0,-1 0 0,1-1 0,-1 1 0,1 0 0,-1 0 0,1-1 0,0 1 0,-1 0 0,1-1 0,-1 1 0,1-1 0,0 1 0,-1 0 0,1-1-1,0 1 1,-1-1 0,1 1 0,0-1 0,-1 0 0,-3-4-222,2 14 139,2-8 145,0-2-73,0 1 0,0 0 0,0 0 0,0-1 0,0 1 0,-1 0 0,1-1 0,0 1 0,0 0 0,0 0 0,0-1 0,0 1 0,0 0 0,0-1 0,0 1 0,0 0 0,0 0-1,0-1 1,0 1 0,0 0 0,0-1 0,0 1 0,1 0 0,-1 0 0,0-1 0,0 1 0,0 0 0,0 0 0,0-1 0,1 1 0,-1 0 0,0 0 0,0-1 0,0 1 0,1 0 0,-1 0 0,0 0 0,0 0-1,1-1 1,-1 1 0,4-5-196,-5 8 335,2-4-140,0 1 38,-32 17 31,6-13-170,24-2 50,1-2 55,0 1 0,-1-1 1,1 0-1,0 1 0,0-1 1,0 0-1,-1 1 0,1-1 1,0 0-1,0 0 1,-1 1-1,1-1 0,0 0 1,-1 0-1,1 1 0,0-1 1,-1 0-1,1 0 1,0 0-1,-1 0 0,1 0 1,-1 1-1,1-1 0,0 0 1,-1 0-1,1 0 1,0 0-1,-1 0 0,1 0 1,-1 0-1,1 0 0,0 0 1,-1-1-1,1 1 1,-1 0-1,1 0 0,0 0 1,-1 0-1,1 0 0,-1-1 1,-25-9-75,25 3-7756,1-15 1693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207 169 5958,'0'0'9635,"-10"-2"-6848,-5-1-2240,1 1-1,-1 0 1,0 1 0,0 0 0,-23 3-1,34-2-452,0 1 1,1-1-1,-1 1 0,0 0 0,1-1 0,-1 2 0,1-1 0,-1 0 0,1 1 0,0-1 0,-1 1 0,1 0 0,0 0 0,0 0 0,0 1 1,0-1-1,1 1 0,-1 0 0,1-1 0,0 1 0,-1 0 0,1 0 0,0 1 0,1-1 0,-1 0 0,1 1 0,-1-1 0,1 1 0,0-1 1,0 1-1,1-1 0,-1 7 0,0-8-26,1-1 0,0 0 1,0 0-1,1 1 0,-1-1 0,0 0 1,0 0-1,1 1 0,-1-1 0,0 0 1,1 0-1,-1 0 0,1 0 0,0 0 1,-1 0-1,1 0 0,0 0 0,-1 0 1,1 0-1,0 0 0,0 0 0,0 0 1,0 0-1,0-1 0,0 1 1,0 0-1,2 0 0,0 0 63,1 1 0,0-1 0,0 0 0,0-1 0,0 1 0,0-1 0,0 1 0,0-1 0,4-1 0,3 0 99,0 0 0,0-1 0,0 0 0,-1-1 0,1 0 0,14-7 0,-12 3-22,0-1 0,-1 0 0,1-1 0,-2-1-1,1 0 1,14-17 0,-21 22-133,-1 0 0,0-1 0,0 1 0,0-1 0,-1 0-1,1 0 1,-2 0 0,1-1 0,-1 1 0,1-1 0,-2 1 0,1-1-1,-1 0 1,0 1 0,0-1 0,-1-12 0,-1 17-72,1-1 0,0 1 0,-1 0 0,0 0 0,0 0 0,0-1 0,0 1 0,0 0 0,0 0 0,0 0 0,0 0 0,-1 1 0,1-1 0,-1 0 0,0 0 0,1 1 0,-1-1 0,0 1 0,-2-1 0,-1-1-41,0 0 1,0 1-1,0 0 1,0 0-1,0 0 1,-1 1-1,-10-2 1,5 2-148,0 0 0,0 1 0,0 0 0,0 1 0,0 0 1,0 1-1,-18 5 0,25-6-118,-1 1 0,0 0 0,1 0-1,-1 0 1,1 1 0,-1-1 0,1 1 0,0 0 0,0 0 0,1 1-1,-1-1 1,0 1 0,-4 7 0,8-11 153,0 0 0,0 1 1,0-1-1,0 0 0,1 1 0,-1-1 1,0 0-1,0 0 0,0 1 0,1-1 1,-1 0-1,0 1 0,0-1 0,0 0 1,1 0-1,-1 0 0,0 1 0,1-1 1,-1 0-1,0 0 0,1 0 0,-1 0 0,0 1 1,1-1-1,-1 0 0,0 0 0,1 0 1,-1 0-1,0 0 0,1 0 0,-1 0 1,0 0-1,1 0 0,-1 0 0,0 0 1,1 0-1,-1 0 0,21 0-3227,-18 0 2153,25 0-6133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18738,'0'0'7142,"40"51"-6149,-20-28-544,3-4-289,10-5-96,-1-1-448,4-5-1186,2-5-1921,-9-3-1570,-4-4-3107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6470,'0'0'12044,"-55"49"-9482,36-19-961,-1 1-159,0 1-257,6-1-512,3-3-545,7-4-96,4-6-737,0-5-2338,9-5-4420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16912,'0'0'993,"0"47"2114,8-13-1089,8 4-321,7 6-576,-1 3-672,1 4-257,-8 5-128,-10 4-32,-5 6 0,-14 7 0,-15 5-64,-7 3-416,-13 0-737,0-2-65,-10-8-2305,0-13-2146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10410,'0'0'8045,"-10"3"-7469,-6 5-288,1 0 0,1 1 0,0 1-1,0 0 1,1 1 0,0 1 0,1 0-1,0 0 1,1 1 0,0 0-1,-14 26 1,2-3 120,3 1-1,0 1 0,-25 76 0,33-75-333,2 0-1,2 1 0,-6 64 0,12-81-82,2 1 0,0 0 0,2-1-1,0 1 1,1-1 0,2 0 0,11 35-1,-12-46-258,1-1-1,1 1 1,0-1-1,0 0 0,1 0 1,0-1-1,1 0 1,1-1-1,-1 1 0,1-1 1,1-1-1,0 0 0,0 0 1,0-1-1,1-1 1,0 1-1,0-2 0,25 10 1,26 1-4163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172 289 10442,'0'0'12801,"1"-8"-10665,1 3-1913,-2 4-187,1 0 1,0 0 0,-1 0 0,1 0 0,-1 0 0,0 0 0,1 0 0,-1 0 0,0 0 0,0 0-1,1 0 1,-1-1 0,0 1 0,0 0 0,0 0 0,-1 0 0,1 0 0,0 0 0,0 0 0,0 0-1,-1 0 1,1 0 0,-1 0 0,1 0 0,-1 0 0,1 0 0,-1 0 0,1 0 0,-1 0 0,0 0-1,1 1 1,-1-1 0,0 0 0,0 0 0,0 1 0,0-1 0,0 1 0,1-1 0,-1 0 0,0 1-1,0 0 1,0-1 0,0 1 0,-1 0 0,1-1 0,0 1 0,0 0 0,0 0 0,0 0 0,0 0-1,0 0 1,0 0 0,-2 1 0,-3-1-49,-1 1-1,1 1 1,0-1 0,0 1-1,-1 0 1,1 1 0,0-1-1,1 1 1,-1 0 0,1 1-1,-1-1 1,1 1 0,0 0-1,0 0 1,0 1 0,-5 7-1,5-7 3,0 1 1,1-1-1,0 1 0,0 0 0,0 0 0,1 0 0,0 1 0,0-1 0,1 1 0,0 0 0,0 0 0,0 0 1,1-1-1,0 2 0,0 6 0,1-13 10,0-1 0,0 1 1,0 0-1,0-1 0,0 1 0,1 0 1,-1-1-1,0 1 0,0-1 0,0 1 1,1-1-1,-1 1 0,0 0 0,1-1 1,-1 1-1,1-1 0,-1 1 0,1-1 1,-1 0-1,1 1 0,-1-1 1,1 1-1,-1-1 0,1 0 0,-1 0 1,1 1-1,-1-1 0,1 0 0,0 0 1,-1 1-1,1-1 0,1 0 0,27-4 206,26-20 375,-29 7-349,-2 0 0,0-2-1,0-1 1,-2-1 0,-1-1-1,0-1 1,-2-1 0,-1 0-1,-1-1 1,-1-1 0,-1-1-1,-1 0 1,-1-1 0,11-39-1,-85 216-599,53-126 390,2 0 1,1 0-1,0 1 0,2 0 0,-1 37 1,4-59-41,0 1 0,0 0 0,1-1 0,-1 1 1,1 0-1,0-1 0,-1 1 0,1 0 1,0-1-1,1 1 0,-1-1 0,0 0 1,1 1-1,-1-1 0,1 0 0,0 0 0,0 0 1,-1 0-1,1 0 0,1 0 0,3 2 1,-4-3-434,0 0 0,0 0 0,1 0 0,-1 0 0,0 0 0,1-1 1,-1 1-1,1-1 0,-1 0 0,1 0 0,-1 0 0,1 0 0,-1 0 1,1 0-1,-1-1 0,4 0 0,10-6-8630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6726,'0'0'22005,"24"54"-20852,-12-40-480,8-1-449,0-2-192,7-4 32,2-4-288,-1-3-993,5 0-1153,-4-7-2339,-4-7-3010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12396,'0'0'4868,"-31"49"-1985,3-14-160,-3 8-930,-3 6 161,5 3-544,0 1-642,6-2-576,6-4-192,7-4-448,6-7-1922,0-14-2659,4-10-5925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7623,'0'0'13613,"56"0"-12204,-16 0-159,7 0-450,7 0-447,3 0-321,7 0-256,-1 0-1282,3 0-1345,-3 0-2722,-5-7-3363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6790,'0'0'9273,"10"1"-8429,12 3 13,-1 1 1,39 13 0,-49-14-628,0 1-1,-1 0 1,1 0-1,-1 1 1,0 0-1,0 1 1,-1 0-1,10 10 1,-17-15-186,0 0 0,0 1 0,0-1 0,0 1 1,0-1-1,-1 1 0,1 0 0,-1 0 0,0 0 0,0 0 1,0 0-1,0 0 0,-1 0 0,1 0 0,-1 0 0,0 0 1,0 1-1,0-1 0,0 4 0,-2-2 59,1 1-1,-1-1 0,0 0 1,0 0-1,0 0 1,-1 0-1,0-1 0,0 1 1,0-1-1,-5 6 1,-9 7 243,-1 0 1,0-1-1,-40 25 1,49-35-364,-32 23-22,-8 5-870,-65 34-1,104-64-3873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6278,'0'0'7596,"4"-1"-7259,12 1-117,-1-1 0,1 2 0,0 0 0,-1 1 0,26 6 0,36 4 499,434-9 994,-452-4-1675,336-30 112,-151 7 501,34 20-218,-85 3 255,-164-2-596,-24 1 26,-19 1-19,-22 1-275,-50 0-6038,64-3 1821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13004,'0'0'10837,"3"12"-9849,10 59-94,4 80 0,-10 6-5100,-11-152-654,-3-11 2413,-4-12-37,-48-87-2718,34 62 6725,2 1 4478,23 42-5746,-1-1 0,1 1-1,0 0 1,0-1 0,-1 1-1,1-1 1,0 1 0,0-1 0,0 1-1,0-1 1,-1 1 0,1-1-1,0 1 1,0-1 0,0 1 0,0-1-1,0 1 1,0-1 0,0 1-1,1-1 1,-1 1 0,0-1-1,0 1 1,0-1 0,0 1 0,1 0-1,-1-2 1,14-1 2055,32 12-3958,-28-5 1936,61 3-4202,-25-6-1807,-6-1-1518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143 226 4100,'0'0'13394,"-10"-2"-10640,0 1-2245,0 0-1,0 0 0,0 1 0,0 0 0,-20 3 1,28-2-456,-1-1 1,0 1 0,1 0-1,-1 0 1,1 0 0,-1 0-1,1 0 1,0 0 0,-1 1-1,1-1 1,0 1 0,0 0-1,0-1 1,0 1 0,0 0-1,0 0 1,1 0 0,-1 1 0,1-1-1,-1 0 1,1 1 0,0-1-1,0 0 1,0 1 0,0-1-1,0 1 1,1 0 0,-1-1-1,1 1 1,0 0 0,-1-1-1,2 5 1,-1-6-41,-1 0-1,2 0 1,-1 1-1,0-1 1,0 0-1,0 0 1,0 1-1,1-1 1,-1 0-1,1 0 0,-1 0 1,1 0-1,-1 1 1,1-1-1,0 0 1,-1 0-1,1 0 1,0 0-1,0-1 1,0 1-1,0 0 1,0 0-1,0 0 1,0-1-1,1 2 1,1-1 34,0 0 0,0 0 0,-1-1 0,1 1 0,0-1 0,0 0 0,0 1 0,0-1 0,0-1 0,5 0 0,-1 0 24,1 0 0,-1-1-1,0 0 1,0-1 0,0 1 0,0-1-1,-1-1 1,9-4 0,-9 3-116,-1 1 1,1-1 0,-1 0 0,0 0-1,-1 0 1,1-1 0,-1 0 0,0 0-1,0 0 1,-1 0 0,0-1-1,0 1 1,0-1 0,-1 0 0,0 0-1,2-12 1,-4 20 14,0-1 0,0 0-1,0 1 1,-1-1 0,1 0 0,0 1-1,0-1 1,0 1 0,0-1 0,0 0-1,0 1 1,0-1 0,-1 0 0,1 1-1,0-1 1,0 0 0,0 0 0,-1 1-1,1-1 1,0 0 0,0 1 0,-1-1-1,1 0 1,0 0 0,-1 0 0,1 1-1,0-1 1,-1 0 0,1 0 0,0 0-1,-1 0 1,1 0 0,0 0 0,-1 0-1,1 0 1,-1 1 0,1-1 0,0 0-1,-1-1 1,1 1 0,0 0 0,-1 0-1,1 0 1,-1 0 0,1 0 0,0 0-1,-1 0 1,1 0 0,0-1 0,-1 1-1,1 0 1,0 0 0,0 0 0,-1-1-1,1 1 1,0 0 0,0-1 0,-1 1-1,1 0 1,0 0 0,0-1 0,-1 1-1,1 0 6,0 1-1,0 0 1,0-1 0,0 1-1,0 0 1,1-1-1,-1 1 1,0 0 0,0-1-1,0 1 1,1-1-1,-1 1 1,0 0 0,0-1-1,1 1 1,-1-1 0,1 1-1,-1-1 1,1 1-1,-1-1 1,0 1 0,1-1-1,0 1 1,-1-1-1,1 0 1,-1 1 0,1-1-1,-1 0 1,1 1-1,0-1 1,25-1-1935,-19-1 1276,0 0 1,-1-1-1,1 1 0,-1-1 1,10-7-1,-9 5 90,-1-1 1,1 1-1,-1-2 0,-1 1 0,1-1 1,-1 0-1,-1 0 0,1 0 0,5-14 1,-6 12 688,0-1-1,-1 0 1,0 0 0,-1 0 0,0-1 0,-1 1 0,1-16 0,-2 26-53,-1 0 0,1 1 1,0-1-1,0 0 0,-1 1 0,1-1 1,0 0-1,0 0 0,-1 1 0,1-1 0,0 0 1,-1 0-1,1 0 0,0 0 0,-1 1 1,1-1-1,0 0 0,-1 0 0,1 0 1,0 0-1,-1 0 0,1 0 0,0 0 0,-1 0 1,1 0-1,-1 0 0,1 0 0,0 0 1,-1 0-1,1 0 0,0 0 0,-1-1 1,1 1-1,0 0 0,-1 0 0,1 0 0,0 0 1,-1-1-1,1 1 0,0 0 0,0 0 1,-1-1-1,1 1 0,0 0 0,0 0 1,-1-1-1,1 1 0,0 0 0,0-1 0,0 1 1,0 0-1,-1-1 0,1 1 0,0 0 1,0-1-1,0 1 0,0-1 0,0 1 1,0 0-1,0-1 0,0 1 0,0 0 0,0-1 1,0 1-1,0-1 0,-19 28 1975,10-5-1379,1 1-1,1 0 1,1 0-1,1 1 0,2 0 1,0 0-1,1 0 1,1 0-1,4 32 0,-3-54-704,0 0-1,0 1 0,0-1 1,1 0-1,-1 0 0,1 1 1,0-1-1,0 0 0,-1 0 1,1 0-1,1 0 0,-1 0 1,0 0-1,0 0 0,1 0 1,-1 0-1,1-1 0,0 1 1,-1-1-1,1 1 0,0-1 1,0 1-1,0-1 0,0 0 1,0 0-1,0 0 0,0 0 0,0-1 1,1 1-1,2 0 0,-4-2-689,0-1 0,-1 0 0,0 0 0,1 1 0,-1-1 0,0 0 0,0 0 0,0 1 0,0-1 0,0 0 0,0 0 0,0 0 0,-1 1 0,1-1 0,-1-1 0,-10-15-6568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86 224,'0'0'11435,"-63"-55"-8136,54 42-608,3 5-65,6 3-416,0 1-640,13 4-705,9 0-577,3 0-224,9 0-64,0 2-769,6 2-2210,-1-4-4676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19923,'0'0'9064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16528,'0'0'6726,"-9"76"-6117,2-37-449,-2 1-128,4-2 32,1-3-96,0-6-353,3-2-447,-3-8-546,-3-5-704,-2-8-1441,-6-6-1794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12300,'0'0'2252,"4"-8"701,-2 3-2690,1 0 1,-1 0 0,1 0-1,1 1 1,-1 0 0,1-1 0,-1 1-1,1 0 1,0 1 0,0-1-1,1 1 1,-1 0 0,1 0 0,0 0-1,0 0 1,0 1 0,0 0-1,0 0 1,0 0 0,1 1 0,-1 0-1,0 0 1,1 0 0,7 0-1,7 0-164,0 1 0,-1 1-1,1 0 1,-1 2 0,30 6-1,-41-7-162,0 1 1,0-1-1,0 1 0,0 1 1,-1-1-1,1 1 0,-1 1 1,0-1-1,0 1 0,-1 1 1,0-1-1,1 1 0,-2 0 1,1 0-1,7 12 0,-11-15 114,0 0 0,-1 0 0,1 1 0,-1-1 0,1 1 0,-1 0 0,0-1 0,-1 1-1,1 0 1,-1-1 0,1 1 0,-1 0 0,0 0 0,0 0 0,-1-1 0,1 1 0,-1 0-1,0-1 1,-2 6 0,1-3 118,-1 0-1,-1 0 1,1 0-1,-1-1 1,0 1 0,0-1-1,-1 0 1,0 0-1,1-1 1,-9 6-1,2-2 44,0 0 0,-1-1 0,0 0 0,0-1 0,0 0 0,-1-1 1,0-1-1,0 0 0,0-1 0,-17 2 0,-21-10-185,50 5-158,0 0 1,0 0 0,0-1-1,0 1 1,0 0 0,0-1 0,0 1-1,0-1 1,0 1 0,0-1-1,1 0 1,-1 1 0,0-1-1,0 0 1,1 0 0,-1 1-1,0-1 1,0-2 0,1 2-149,0 0-1,0 0 1,0 0 0,0 0 0,0 0 0,0 0 0,1 0 0,-1 0 0,0 0 0,1 0 0,-1 1 0,0-1 0,1 0 0,0 0 0,-1 0 0,1 0 0,-1 1 0,1-1 0,0 0 0,0 0 0,-1 1-1,1-1 1,0 1 0,1-2 0,19-12-6910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11 195 17553,'0'0'9192,"0"64"-8903,-2-43-193,-1-3-64,3-5-32,0-1-257,0-6-1152,0-16-9129,0-11-256</inkml:trace>
  <inkml:trace contextRef="#ctx0" brushRef="#br0" timeOffset="1">0 1 18738,'0'0'8488,"49"2"-24407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13261,'0'0'10778,"1"12"-10308,0 29-79,14 323 1401,-13-325-3229,-2-37 76,0-4-65,-1-21-943,0 8 1361,-1 0 1,0 1-1,-1-1 1,-1 1-1,-9-25 1,-6-18 1227,11-2 4628,8 58-4775,1 0-1,-1 1 1,0-1-1,1 0 1,-1 1-1,1-1 1,-1 0-1,1 1 1,-1-1-1,1 1 1,-1-1 0,1 1-1,0-1 1,-1 1-1,1-1 1,-1 1-1,1 0 1,0-1-1,0 1 1,-1 0-1,1 0 1,0-1-1,0 1 1,1 0 0,28-6-442,-13 3-184,39-17-5789,-25 4 293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12139,'0'0'5782,"-6"9"-4399,-4 7-841,1 1 1,1 1 0,1-1 0,0 1 0,1 1 0,1-1 0,-4 24-1,3 4 287,1 1-1,2 49 0,3-92-824,2 26 91,-2-29-97,0 0-1,1 0 1,-1 0-1,0 0 1,0-1-1,1 1 1,-1 0-1,0 0 1,1 0-1,-1-1 1,1 1-1,-1 0 1,1-1-1,-1 1 1,1 0-1,-1-1 1,1 1-1,0-1 1,-1 1-1,1-1 1,0 1-1,-1-1 1,1 1-1,0-1 1,0 0-1,0 1 1,-1-1-1,1 0 1,0 0-1,1 1 1,-1-2-60,0 1 1,0-1-1,0 1 1,0-1-1,0 0 1,0 1-1,-1-1 1,1 0-1,0 0 1,-1 1-1,1-1 1,0 0-1,-1 0 1,1 0 0,-1 0-1,1 0 1,-1 0-1,0 0 1,1 0-1,-1 0 1,0 0-1,0 0 1,0 0-1,0 0 1,0 0-1,0-2 1,2-35-1830,-2 35 1742,0-17-754,1 9 635,-1 1 0,0 0 0,0 0 0,-2-1 0,1 1-1,-1 0 1,-4-13 0,6 24 314,0-1 0,0 0 0,0 0 0,0 0 0,0 0 0,0 0 0,-1 0 0,1 0 0,0 1 0,0-1-1,0 0 1,0 0 0,0 0 0,0 0 0,0 0 0,0 0 0,0 0 0,-1 0 0,1 0 0,0 0 0,0 0 0,0 0 0,0 1 0,0-1 0,0 0 0,0 0 0,-1 0 0,1 0 0,0 0 0,0 0-1,0 0 1,0 0 0,0 0 0,-1 0 0,9 18 396,-2-14-378,0 0 1,0-1-1,0 0 0,1 0 0,-1 0 1,1-1-1,0 0 0,0 0 1,-1-1-1,1 1 0,0-2 0,8 1 1,-10 0-61,0-1 0,1 0 0,-1 0 1,0 0-1,0 0 0,1-1 0,-1 0 0,0 0 1,0-1-1,0 1 0,0-1 0,0 0 1,0 0-1,0-1 0,-1 1 0,6-6 0,-8 7 20,-1 0-1,0-1 0,0 1 1,0-1-1,0 1 0,0-1 1,0 0-1,-1 1 0,1-1 1,0 0-1,-1 0 0,0 0 1,1 1-1,-1-1 0,0 0 1,0 0-1,0 0 0,0-2 1,0 3-13,0 0 1,0 1 0,-1-1-1,1 0 1,0 0 0,-1 0-1,1 1 1,0-1 0,-1 0-1,1 0 1,-1 1 0,1-1-1,-1 0 1,1 1 0,-1-1 0,0 1-1,1-1 1,-1 0 0,0 1-1,1 0 1,-1-1 0,0 1-1,0-1 1,0 1 0,1 0-1,-1-1 1,0 1 0,0 0 0,0 0-1,0 0 1,1 0 0,-1 0-1,0 0 1,0 0 0,0 0-1,-1 0 1,1 1-3,0 0 1,-1 0-1,1 0 1,0 0-1,0 0 0,-1 0 1,1 0-1,0 1 0,0-1 1,0 0-1,1 1 1,-1-1-1,0 1 0,0-1 1,1 1-1,-1-1 1,1 1-1,-1-1 0,1 1 1,0 0-1,0-1 1,0 1-1,-1 0 0,2 2 1,-2-2 23,1 0 1,0 0 0,0 0 0,0 0-1,0 0 1,0 0 0,0-1 0,0 1-1,0 0 1,1 0 0,-1 0 0,1 0-1,0 0 1,-1-1 0,1 1 0,0 0-1,0 0 1,0-1 0,0 1-1,0-1 1,3 3 0,2-2-81,0 0 0,0-1 0,0 0 0,0 0 0,0 0 0,1-1 0,-1 0 0,0 0 0,1-1 0,8-1 0,-10 1-96,-1 0 0,1 0 0,-1 0 1,0 0-1,0-1 0,1 0 0,-1 1 0,0-2 0,0 1 0,-1 0 1,1-1-1,0 0 0,-1 0 0,0 0 0,4-4 0,-6 6 193,0 0 0,-1 0-1,1 0 1,-1 0 0,1-1-1,-1 1 1,1 0 0,-1 0 0,1-1-1,-1 1 1,0 0 0,0 0-1,0-1 1,0 1 0,0 0 0,0-1-1,0 1 1,0 0 0,0 0-1,-1-1 1,1 1 0,-1 0-1,1 0 1,-1 0 0,1-1 0,-1 1-1,1 0 1,-1 0 0,0 0-1,0 0 1,0 0 0,1 0 0,-1 0-1,0 0 1,0 1 0,0-1-1,0 0 1,-1 0 0,1 1-1,0-1 1,0 1 0,0-1 0,-2 0-1,-3-1 490,0-1 0,0 1-1,-1 0 1,1 1 0,0 0 0,-1 0-1,-8-1 1,15 2 96,28 0 390,25 0-881,11-1-1138,-22-1-3740,-20-1-1282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14798,'0'0'10922,"3"66"-10858,-6-44-64,1 1-1057,2-4-1857,0-6-1795,0-8-2978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903 171 4260,'0'0'2968,"-8"-7"-1938,-12-16 732,-32-45 0,48 62-1562,0 1 0,-1 0 1,0 0-1,0 0 0,-1 0 0,1 1 1,-1 0-1,0 0 0,0 1 1,0-1-1,-1 1 0,1 1 0,-1-1 1,0 1-1,0 0 0,-9-1 0,-12-1 9,0 2 0,-51 1 0,46 1-108,17 1-9,0 1 1,0 0-1,1 1 1,-1 1-1,1 0 1,0 1-1,0 1 1,1 0-1,-1 1 1,1 1-1,1 0 1,-1 0-1,-14 15 1,-15 13 34,2 3 0,-48 58 0,72-77-17,1 1-1,1 1 1,0 0 0,2 1 0,1 0-1,0 1 1,2 1 0,1 0 0,1 0 0,1 0-1,-5 38 1,9-40-54,1 0 0,2 0 0,0 0 1,1 0-1,1 0 0,2-1 0,0 1 0,1-1 0,1 0 1,2 0-1,0 0 0,1-1 0,17 29 0,-12-28-41,1 0 1,1-1-1,1-1 0,1 0 0,1-2 0,0 0 0,1-1 0,1-1 1,0-1-1,2-1 0,-1-1 0,2 0 0,0-2 0,44 14 1,-48-19 56,1-1 1,0-1-1,0 0 1,0-2 0,0 0-1,1-2 1,-1 0-1,0-1 1,1-2 0,-1 0-1,0-1 1,0-1-1,-1-1 1,0 0 0,0-2-1,0 0 1,-1-2 0,29-18-1,-27 13 69,-1 0 1,0-2-1,-1 0 0,-1-1 0,-1-1 1,0-1-1,-2 0 0,0-1 0,-1-1 1,-2 0-1,11-25 0,-9 13-85,-2-1 1,-2 0-1,-1-1 1,-2 0-1,-1 0 0,-2 0 1,0-42-1,-4 65-39,-4-187-284,2 179 215,-1 0-1,-1 0 0,-1 1 0,-1-1 0,0 1 0,-2 0 0,-12-24 1,16 37 11,-1 0 0,1 1 0,-1-1 0,0 1 0,-1 0 0,1 1 0,-1-1 0,-1 1 0,1 0 0,-1 1 0,1-1 0,-1 1 0,0 1 0,-1-1 0,1 1 0,-1 1 0,1-1 0,-1 1 0,0 1 0,-12-2 0,4 1-626,0 2-1,-1 0 0,-25 3 1,-46 14-7488,63-11 1583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46 11915,'0'0'6364,"10"4"-5265,-4-1-1016,0-1-1,0 2 1,-1-1-1,1 1 0,-1 0 1,1 0-1,-1 0 1,0 0-1,-1 1 0,1 0 1,-1 0-1,0 1 0,0-1 1,-1 1-1,1 0 1,-1 0-1,-1 0 0,1 0 1,-1 0-1,0 1 1,0-1-1,0 8 0,-1-6-96,0 0 0,-1 0 0,0 0 0,0 0 0,-1 0 0,0 0 0,0 0 0,-1 0 0,0-1 0,-1 1 0,0-1 0,0 1 0,0-1 0,-6 9 0,2-7-243,1-1 0,-1 0 0,-1 0 0,1 0 0,-1-1 0,-1 0 0,1-1 0,-1 1 0,0-2 0,-14 7 0,12-7-811,0 0 1,0-1-1,-1 0 0,-16 3 1,-11-2-3375</inkml:trace>
  <inkml:trace contextRef="#ctx0" brushRef="#br0" timeOffset="1">214 1 12268,'0'0'3395,"-52"29"-1922,27-5-128,-9 5-95,3 3-514,6 5-31,1 3-289,10-2 65,5 2-97,9 0-224,0-2-96,13-4-32,12-4-736,9-7-1058,11-7-1345,6-4-2402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6662,'0'0'9230,"-3"8"-7783,-9 25-38,12-31-1246,0 0-1,-1 0 1,1-1 0,0 1-1,0 0 1,1 0-1,-1-1 1,0 1-1,0 0 1,1-1-1,-1 1 1,1 0-1,0-1 1,-1 1 0,1 0-1,0-1 1,0 1-1,0-1 1,0 0-1,0 1 1,0-1-1,1 0 1,-1 0-1,0 1 1,1-1 0,2 1-1,37 22 1177,-41-24-1333,14 5 85,1-1 0,1 0 1,-1-1-1,0 0 0,1-2 1,-1 0-1,1 0 0,16-2 1,-16 0 22,0 1 0,0 0 1,0 1-1,0 1 1,0 1-1,29 8 1,-44-11-121,-1 0 1,1 0 0,0 0 0,-1 0-1,1 1 1,0-1 0,-1 0-1,1 0 1,-1 0 0,1 1 0,0-1-1,-1 0 1,1 1 0,-1-1-1,1 0 1,-1 1 0,1-1 0,-1 1-1,1-1 1,-1 1 0,0-1 0,1 1-1,-1-1 1,1 1 0,-1-1-1,0 1 1,0-1 0,1 1 0,-1 0-1,0-1 1,0 1 0,0-1-1,0 1 1,0 0 0,0-1 0,0 1-1,0 0 1,0-1 0,0 1-1,0 0 1,0-1 0,0 1 0,0-1-1,0 1 1,-1 0 0,1-1-1,0 1 1,-1-1 0,1 1 0,-1 0-1,-9 0-2137,9-2 1937,1 0 0,-1 1 1,1-1-1,-1 0 0,1 0 1,-1 1-1,1-1 0,-1 0 1,1 0-1,0 0 0,-1 0 1,1 0-1,0 0 0,0 0 1,0 0-1,0 0 0,0 1 1,0-3-1,3-11-6999,5 12 1290,-1 11 5491,-3 3 9692,6-9-2118,20-2-4813,-25-2-1702,45-1 327,-38 1-937,1 0 0,-1 1 1,1 0-1,-1 1 0,0 0 0,0 1 0,20 5 0,-20-3 301,0-1-1,-1-1 0,1 0 1,0-1-1,0 0 1,0-1-1,15-1 0,-24 1-314,0 0-1,1 0 1,-1 0 0,1-1-1,-1 0 1,0 1-1,1-1 1,-1 0-1,0 0 1,0-1 0,1 1-1,-1-1 1,0 0-1,-1 1 1,1-1-1,0-1 1,0 1 0,-1 0-1,0-1 1,1 1-1,-1-1 1,0 0-1,0 1 1,0-1 0,0 0-1,-1 0 1,1 0-1,0-5 1,-1 7-93,-1 0-1,0 0 1,0 0 0,0 0 0,0 1 0,0-1-1,0 0 1,0 0 0,0 0 0,0 0 0,-1 1-1,1-1 1,0 0 0,0 0 0,-1 0 0,1 1-1,0-1 1,-1 0 0,1 0 0,-1 1 0,1-1-1,-1 0 1,0 1 0,1-1 0,-1 0 0,-20-8-6333,6 5-707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20 7976,'0'0'16783,"-9"-5"-16521,3 3-247,0-1-1,0 1 1,0 0 0,0 1-1,0-1 1,-1 1 0,1 0-1,0 1 1,-1 0 0,1 0 0,0 0-1,-1 1 1,1-1 0,0 2-1,-9 1 1,4 0 3,-8 1 258,0 1 0,1 0 0,0 1 0,0 1 0,1 1 0,0 0 0,-29 20 0,46-27-268,-1-1 0,1 0 0,-1 1 0,0-1 0,1 1 0,0-1 0,-1 1-1,1-1 1,-1 1 0,1-1 0,-1 1 0,1 0 0,0-1 0,0 1 0,-1-1 0,1 1 0,0 0 0,0-1 0,0 1 0,0 0 0,-1-1 0,1 1-1,0 0 1,0 0 0,0-1 0,1 1 0,-1 0 0,0-1 0,0 1 0,0 0 0,0-1 0,1 1 0,-1 1 0,24 14 212,31 0 64,-28-12-1108,48 2 0,-7-6-7377,-40-1-277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13453,'0'0'12598,"-2"9"-12026,-1 2-462,-7 46 78,11-56-247,0-1-1,0 1 0,-1 0 0,1 0 0,0 0 0,0 0 0,0 0 0,0-1 0,0 1 1,0-1-1,0 1 0,0 0 0,1-1 0,-1 0 0,0 1 0,0-1 0,0 0 0,0 1 0,1-1 1,-1 0-1,0 0 0,0 0 0,1 0 0,-1 0 0,0 0 0,0-1 0,0 1 0,1 0 1,0-1-1,42-7-3808,-9-10-1729,-28 14 4519,0 0 0,1 0 0,-1 1 0,1-1 1,7-1-1,-14 6 1188,-1-1 1,0 0 0,1 0-1,-1 0 1,0 1 0,0-1 0,1 0-1,-1 0 1,0 1 0,0-1-1,1 0 1,-1 1 0,0-1-1,0 0 1,1 1 0,-1-1-1,0 0 1,0 1 0,0-1-1,0 0 1,0 1 0,0-1-1,0 0 1,0 1 0,0-1 0,0 1-1,0-1 1,0 0 0,0 1-1,0-1 1,0 0 0,0 1-1,0-1 1,0 1 0,0-1-1,0 0 1,-1 1 0,1-1-1,0 0 1,0 1 0,0-1 0,-1 0-1,1 0 1,0 1 0,0-1-1,-1 0 1,0 1 0,-9 20 2044,-83 103 2613,60-84-6386,-1-3-3374,26-27-3133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3908,'0'0'7612,"13"-1"-493,24-1-3940,124-3 295,-1-10-6302,-158 14 1933,5 1 1267,-5-1-3255,-11 1-11210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10698,'0'0'11947,"47"3"-11082,-8-3-160,1 0-545,0 0-96,3 0-256,-9 0-1602,-3 0-2530,-4 0-5445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257 351 1505,'0'0'5515,"8"-5"-2755,0 0-2371,5-4 1741,0 0 1,23-20-1,-33 26-1653,1-1 0,-1 1 0,0-1 0,0 1 0,-1-1 0,1 0 0,-1 0 0,0 0 0,0-1 0,0 1 0,-1 0 0,1-1 0,-1 1 0,0-1 0,0 1 0,0-6 0,-2 8-440,1 0 1,-1 0-1,0 0 0,1 1 1,-1-1-1,0 0 1,0 1-1,0-1 0,0 0 1,0 1-1,0-1 1,-1 1-1,1 0 0,-1-1 1,1 1-1,-1 0 1,1 0-1,-1 0 1,1 0-1,-1 0 0,0 0 1,0 1-1,1-1 1,-1 1-1,0-1 0,0 1 1,0-1-1,0 1 1,1 0-1,-4 0 1,-68-4 643,64 4-659,-8 0-48,0 2 1,1-1 0,-1 2-1,1 0 1,0 1 0,-21 8-1,32-10 19,0 0 0,0 0-1,-1 0 1,1 1-1,1 0 1,-1 0 0,0 0-1,1 0 1,-1 1 0,1 0-1,0 0 1,0 0-1,1 0 1,-1 1 0,1-1-1,0 1 1,0 0 0,1 0-1,-1 0 1,1 0 0,0 0-1,-1 8 1,3-12 14,0 0 1,0 1-1,0-1 1,0 0-1,1 0 1,-1 1-1,1-1 1,-1 0-1,1 0 0,-1 1 1,1-1-1,0 0 1,-1 0-1,1 0 1,0 0-1,0 0 1,0 0-1,0 0 1,0-1-1,0 1 1,0 0-1,0 0 1,0-1-1,0 1 0,1 0 1,-1-1-1,0 0 1,0 1-1,1-1 1,-1 0-1,0 1 1,0-1-1,1 0 1,-1 0-1,0 0 1,1 0-1,1-1 0,55 0 420,-42-2-378,0-1-1,-1 0 1,1-1 0,-1-1 0,0-1-1,0 0 1,-1 0 0,0-1 0,24-19 0,-30 20 7,0 1 1,0-1 0,0 0-1,-1-1 1,0 0 0,0 0 0,-1 0-1,0-1 1,0 0 0,-1 0-1,-1 0 1,1-1 0,-1 0 0,-1 1-1,0-1 1,2-12 0,-5 19-44,1 0 0,-1 0 0,0 0 0,-1 0 1,1 0-1,0 0 0,-1 1 0,0-1 0,1 0 0,-1 0 0,0 0 1,0 1-1,-1-1 0,1 1 0,-1-1 0,1 1 0,-1-1 1,0 1-1,1 0 0,-4-3 0,1 2-14,-1 0-1,0 0 1,1 0-1,-1 0 0,0 1 1,-1 0-1,1 0 1,0 0-1,-11-2 1,-8 1-46,0 0 1,0 2-1,-43 3 1,62-2 51,-6 0-72,-1 1 0,1 1 0,0-1 0,0 2 0,-1 0 0,1 0 0,1 1 0,-1 0 0,1 1 1,-1 0-1,2 0 0,-11 8 0,10 2-1585,9-14 1509,1-1 1,0 1 0,0-1-1,0 0 1,0 1-1,0-1 1,0 0-1,0 1 1,0-1 0,0 1-1,1-1 1,-1 0-1,0 1 1,0-1 0,0 0-1,0 1 1,0-1-1,1 1 1,-1-1-1,0 0 1,0 0 0,1 1-1,-1-1 1,0 0-1,0 1 1,1-1-1,-1 0 1,0 0 0,1 0-1,-1 1 1,0-1-1,1 0 1,-1 0-1,1 0 1,-1 0 0,0 0-1,1 0 1,-1 1-1,0-1 1,1 0 0,-1 0-1,1 0 1,-1 0-1,1-1 1,20 2-6446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11499,'1'-13'8021,"1"24"-4986,0 27-1439,-8 4-870,3-28-571,1-1 1,0 0 0,1 1-1,1-1 1,0 1 0,2 16 0,-1-27-239,0 0 0,0 0 0,0 0 0,0 0 0,1-1 0,-1 1 0,1 0 0,0 0 0,-1-1 0,1 1 0,0-1 0,1 0 0,-1 1 0,0-1 1,1 0-1,-1 0 0,1-1 0,-1 1 0,1 0 0,0-1 0,0 0 0,0 1 0,0-1 0,0 0 0,0-1 0,0 1 0,0 0 0,0-1 0,0 0 1,1 0-1,5 0 0,34-2-8683,-27-6-752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8296,'0'0'16661,"4"7"-16149,2 13-361,-1-1 0,-1 1 0,0 0-1,-2 1 1,0-1 0,-2 26 0,0-25-108,0 0 1,2 0-1,0 0 1,1 0 0,1-1-1,1 1 1,15 38-1,-10-34-611,-10-22-3958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5926,'0'0'11755,"52"0"-8584,-18-6-865,6-4-256,5-1-769,0-2-768,2 0-385,-8 1-96,-6 2-449,-8 3-704,-9 0-1025,-5 1-384,-7-3-737,-4-3-2787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3555,'0'0'1426,"10"3"-989,15 6 818,21 7 1649,53 12 0,18-10-2751,1-5 0,168-2 0,-773-23 2885,318 12-2232,850-10-101,-1373 36 843,671-24-1568,21-2 17,0 0 0,0 0 0,0 0 0,0 0 0,0 0 0,0 0 0,0 0 0,0 1 0,0-1 0,0 0 0,0 0 0,0 0 1,0 0-1,0 0 0,0 0 0,0 0 0,0 0 0,0 0 0,0 0 0,0 0 0,0 0 0,0 0 0,0 1 0,0-1 0,0 0 0,0 0 0,0 0 0,0 0 0,0 0 0,0 0 0,0 0 0,0 0 1,0 0-1,0 0 0,0 0 0,0 0 0,0 0 0,0 0 0,0 1 0,0-1 0,0 0 0,0 0 0,0 0 0,0 0 0,0 0 0,-1 0 0,1 0 0,0 0 0,0 0 0,37 4 16,0-3 65,141 3 64,187-20 1,-613-3 1490,433 1-5177,-158 18 1744,-18 0 962,0 1 0,0-1 0,0-1 0,0 0 0,0 0 0,-1-1 0,16-4 0,-13-2-1842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11082,'0'0'13069,"74"-15"-11628,-34 10-576,5-2-417,7 2-319,7 2-129,-5 2-865,0 1-1345,-5 0-2531,-9 0-3234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6951,'0'0'9075,"14"1"-6331,65 0 851,89-11 1,294-8-2343,-173 14-7749,-238-2 4092,-49 6 2065,0 0 0,0 0 0,0-1-1,0 1 1,0-1 0,0 1 0,0-1-1,0 0 1,-1 0 0,1 0-1,0 0 1,-1 0 0,1 0 0,0 0-1,-1-1 1,0 1 0,1 0 0,-1-1-1,0 1 1,1-1 0,-1 0 0,1-1-1,-2-5-5943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163 232 13581,'0'0'11766,"-10"-6"-11366,8 5-391,-1-1-11,1 0 0,-1 0 0,0 0 0,1 1 1,-1-1-1,0 1 0,0 0 0,0 0 0,0 0 0,0 0 0,0 0 0,-1 1 0,1-1 0,0 1 0,0 0 0,0 0 0,-1 0 0,1 1 0,0-1 0,0 1 0,0-1 0,0 1 0,0 0 0,0 0 0,0 1 0,0-1 0,0 0 0,0 1 1,1 0-1,-1 0 0,-2 2 0,0 0 23,1-1 1,-1 2 0,1-1-1,0 0 1,1 1-1,-1-1 1,1 1 0,0 0-1,0 0 1,0 1 0,1-1-1,0 1 1,0-1 0,0 1-1,1-1 1,0 1-1,0 0 1,0 10 0,1-15-1,0 0-1,0 0 1,0 0 0,0 0 0,0 0 0,0 0 0,1 0 0,-1-1-1,0 1 1,1 0 0,-1 0 0,1 0 0,-1 0 0,1 0 0,-1 0-1,1-1 1,0 1 0,-1 0 0,1 0 0,0-1 0,0 1 0,-1-1-1,1 1 1,0-1 0,0 1 0,1 0 0,33 3 663,-25-5-416,1 0 1,-1-1-1,0 0 0,18-7 1,-12 2-28,-1-1 1,1-1 0,-1 0 0,-1-1-1,1-1 1,-2 0 0,0-1-1,16-18 1,-22 23-159,-1 0 0,-1-1 0,1 1 0,-1-1-1,0-1 1,-1 1 0,0-1 0,0 1 0,-1-1 0,0 0 0,0 0 0,-1-1 0,-1 1 0,1-1 0,-2 1-1,1 0 1,-2-12 0,0 17-91,0 1-1,0-1 0,-1 1 1,1-1-1,-1 1 0,0 0 1,0 0-1,0 0 0,0 0 1,-1 0-1,1 0 0,-1 1 1,0-1-1,0 1 0,0 0 1,0 0-1,0 0 0,0 0 1,0 0-1,-1 1 0,1-1 1,-1 1-1,1 0 0,-1 0 1,1 0-1,-1 1 0,-4-1 1,-3-1-115,0 1 0,0 0-1,0 0 1,0 2 0,0-1 0,0 1 0,0 1 0,-14 3 0,16-1-3,0 0 0,-1 0-1,1 1 1,1 0 0,-1 1 0,1 0 0,-12 11 0,16-14-36,0 0 0,1 0 0,0 1 0,0-1-1,0 1 1,0 0 0,1 0 0,-1 0 0,1 0 0,0 0 0,0 1-1,0-1 1,1 1 0,0-1 0,0 1 0,0-1 0,0 1 0,0 7-1,2-10 2,-1-1-1,1 0 0,-1 1 0,1-1 1,-1 0-1,1 1 0,0-1 0,0 0 0,0 0 1,0 0-1,0 0 0,0 0 0,0 0 0,0 0 1,0 0-1,0 0 0,0 0 0,1-1 0,-1 1 1,0 0-1,1-1 0,-1 1 0,0-1 1,1 0-1,-1 1 0,1-1 0,2 0 0,46 3-4188,-42-3 3109,35 0-4989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16976,'0'0'10853,"-7"11"-10234,-15 23-256,-51 81 96,72-114-455,0 1 0,0-1-1,1 0 1,-1 1 0,0-1 0,1 0-1,-1 1 1,1-1 0,-1 1-1,1-1 1,-1 0 0,1 1 0,0-1-1,0 1 1,0 0 0,0-1-1,0 1 1,0-1 0,1 1-1,-1-1 1,0 0 0,1 1 0,-1-1-1,1 1 1,-1-1 0,1 0-1,0 1 1,0-1 0,-1 0 0,1 1-1,0-1 1,0 0 0,0 0-1,0 0 1,1 0 0,-1 0 0,0 0-1,0 0 1,0-1 0,1 1-1,-1 0 1,1-1 0,-1 1-1,0-1 1,1 1 0,-1-1 0,1 0-1,-1 1 1,1-1 0,-1 0-1,3 0 1,6 1-419,0-1 0,0 0 0,0 0 0,0-1 0,0 0 0,17-5 0,2-8-3450,-4-5-2140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66 5733,'0'0'11820,"-56"-43"-8393,38 30-96,7 5-1569,9 7-1122,2 4-928,8 9-769,8 1-1858,0-1-3779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231 297 11339,'0'0'3742,"5"-9"-293,13-30-786,-18 38-2575,1 1 0,-1-1-1,0 0 1,0 1-1,1-1 1,-1 0-1,0 1 1,0-1 0,0 0-1,0 1 1,0-1-1,0 0 1,0 1-1,0-1 1,0 0 0,0 0-1,0 1 1,-1-1-1,1 0 1,0 1-1,0-1 1,-1 1 0,1-1-1,0 0 1,-1 1-1,1-1 1,-1 1-1,1-1 1,-1 0 0,-22-6 1171,-29 10-649,51-3-585,-9 2-19,0 0 1,0 1-1,0 0 0,1 0 1,-1 1-1,1 1 0,0 0 1,1 0-1,-1 0 0,-14 13 1,18-14-2,0 1 1,0-1 0,1 1-1,0 0 1,0 0-1,0 1 1,0-1 0,1 1-1,0 0 1,0 0 0,0 0-1,1 0 1,0 0-1,0 1 1,1-1 0,0 1-1,-1 9 1,2-15 5,0 0-1,1 0 1,-1 0 0,0 0 0,1 0-1,-1 0 1,1 0 0,0 0 0,-1 0-1,1 0 1,0 0 0,-1 0 0,1-1-1,0 1 1,0 0 0,0 0 0,0-1-1,0 1 1,-1 0 0,1-1 0,1 1-1,-1-1 1,0 0 0,0 1 0,0-1-1,0 0 1,0 1 0,0-1 0,0 0-1,0 0 1,0 0 0,1 0 0,-1 0-1,0 0 1,0 0 0,0-1 0,0 1-1,0 0 1,2-2 0,5 1 128,-1 0 0,1-1 0,-1 0 1,1-1-1,9-4 0,9-8 95,0-2-1,-1-1 1,-1-1-1,-1 0 1,0-2-1,-2-1 1,0-1-1,-2 0 1,0-2 0,-2 0-1,-1-1 1,-1 0-1,-1-1 1,-1-1-1,9-30 1,-36 71-597,-1 13 335,2 0 0,0 1 0,2 0 0,1 0 0,1 2 0,1-1 0,-6 47 0,13-64 124,0-1 0,0 1 0,0 0 0,2-1 0,-1 1 0,4 19 0,-3-28-186,0 0-1,0 0 0,-1 1 0,1-1 0,0 0 0,1 0 0,-1 0 0,0 0 0,1-1 0,-1 1 0,1 0 0,-1-1 0,1 1 1,0 0-1,2 1 0,-1-2-396,0 0 0,-1 0 0,1 0 0,0 0 0,0 0 0,0-1 0,0 0 0,0 1 0,0-1 0,0 0 0,0 0 0,0-1 0,-1 1 0,1 0 0,4-2 0,7-3-7979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16720,'0'-4'10506,"0"17"-9898,0 5-287,0 3-1,-5 5-96,-3 0-192,3 0 0,5-2 0,0-5-352,0-4-513,0-4-640,0-3-769,4-8-961,-1 0-2146,3-12-7688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21236,'0'0'6374,"-6"20"-20723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13773,'0'0'4420,"49"12"-2178,-17-8-480,9-2-481,8-2-832,0 0-353,5 0-32,-2-8-577,-5-1-448,-8-1-416,-4 0-64,-12 1-705,-12 1-705,-11-3-768,0 2-5446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14414,'0'0'6865,"7"12"-6139,-3-4-632,-2-6-75,0 1 0,0 0 0,0 0 1,-1-1-1,1 1 0,-1 0 0,0 0 0,0 0 0,0 0 1,0 1-1,0-1 0,-1 0 0,1 0 0,-1 0 0,0 1 1,0-1-1,0 0 0,-1 0 0,1 1 0,-1-1 0,1 0 1,-1 0-1,0 0 0,0 0 0,-3 4 0,-5 6 26,-1-1-1,0 0 0,-1-1 0,0 0 0,-1 0 0,-1-2 0,1 1 1,-18 8-1,-119 58-16,111-58-80,-2-1-19,25-11 54,1 0 0,0 1 0,-20 13 0,34-20 14,-1 0-1,1 0 0,-1 1 1,1-1-1,-1 0 0,1 0 1,-1 1-1,1-1 0,-1 0 1,1 1-1,-1-1 1,1 0-1,-1 1 0,1-1 1,0 1-1,-1-1 0,1 1 1,0-1-1,-1 1 0,1-1 1,0 1-1,0-1 0,-1 1 1,1-1-1,0 1 0,0-1 1,0 1-1,0 0 1,0-1-1,0 1 0,0-1 1,0 1-1,0-1 0,0 1 1,0 0-1,0-1 0,0 1 1,1-1-1,-1 1 0,0-1 1,0 1-1,1-1 0,-1 1 1,0-1-1,0 1 1,1-1-1,-1 1 0,1-1 1,-1 1-1,0-1 0,1 0 1,-1 1-1,1-1 0,-1 0 1,1 1-1,30 10 21,376 60-182,-337-56-2819,-9-3-3027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4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1258 262 4036,'0'0'3251,"-5"-9"-2584,1 2-561,-1 0 1,1 0-1,-1 1 0,0-1 0,0 1 1,-1 0-1,0 1 0,0 0 0,-8-6 1,9 7 144,1 0 0,0 0 0,0 0 0,0-1 0,1 1 0,0-1 1,-1 0-1,1 0 0,-3-9 0,4 10-239,0-1 0,0 1-1,-1-1 1,1 1 0,-1 0 0,0 0 0,0 0-1,0 1 1,-1-1 0,1 1 0,-1-1 0,0 1-1,0 0 1,0 1 0,0-1 0,-5-1-1,-8-2 38,0 1 0,0 1-1,0 1 1,0 0-1,-22 0 1,-95 5 786,55 0 67,34-2-784,-1 3 0,1 2 0,0 1 0,0 3 0,1 1 0,0 3 0,1 1 0,-68 33 0,94-37-46,0 1 0,1 1 0,1 0 0,0 2 0,0 0-1,1 0 1,1 1 0,1 1 0,0 0 0,1 0 0,1 2 0,0-1-1,1 1 1,-9 26 0,0 9-41,2 1 0,2 0 0,-12 106-1,21-122 28,1 1-1,2 0 0,2 1 0,8 68 0,-6-96-35,0-1-1,1 1 0,1-1 0,-1 0 0,2 0 1,0 0-1,0-1 0,1 1 0,0-1 1,0-1-1,1 1 0,1-1 0,0 0 0,0-1 1,1 0-1,-1 0 0,2-1 0,-1 0 0,1 0 1,12 5-1,-2-2 8,1-2 0,0 0 1,0-2-1,1 0 0,36 4 0,115 2 435,15 2 141,52 12-1337,-227-24 764,0-1-1,0 0 1,1-1-1,-1-1 1,0 0-1,0-1 1,0 0-1,0-1 1,15-5-1,-19 5-21,258-87 146,-252 86-126,0-1 0,0 0 1,-1-1-1,1-1 0,-1 0 1,24-17-1,-33 20 24,-1 0 0,1 0 1,-1 0-1,1-1 0,-1 0 0,-1 0 1,1 0-1,-1 0 0,1-1 0,-2 1 1,1-1-1,-1 0 0,1 1 0,-2-1 1,1 0-1,-1-1 0,1 1 0,-2 0 1,1-11-1,-2-12 88,1 0 0,2 0 0,1 1-1,1-1 1,1 1 0,11-36 0,-1 19 246,-2-1 1,-2 0-1,5-53 0,-16 86-377,0-1 0,-1 0 0,-1 0-1,-1 1 1,1-1 0,-2 1 0,0-1-1,-1 1 1,0 1 0,-1-1-1,0 1 1,-1 0 0,-15-21 0,0 4 0,-1 1 1,-1 1-1,-1 1 1,-33-26 0,31 32-16,0 2 1,-2 0 0,-36-15 0,-11-8-385,58 26-1224,15-1-3422,3 4-1772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93 178 9257,'0'0'11088,"12"3"-9716,-11-2-1355,8 1 171,-1 1-1,0-1 1,1-1-1,0 0 1,-1 0-1,1-1 1,0 1-1,-1-2 1,1 0-1,-1 0 1,1 0-1,-1-1 1,14-4-1,-10 0 19,1-1 0,-1 0-1,0-1 1,21-18 0,-29 23-115,0 0-1,-1-1 1,1 0 0,-1 0 0,0 0 0,0 0 0,0 0 0,0 0-1,-1-1 1,0 0 0,0 1 0,0-1 0,-1 0 0,1 0-1,-1 0 1,1-9 0,-2 12-78,-1 0 0,1 0 0,0 0-1,-1 0 1,1 1 0,-1-1 0,0 0-1,0 0 1,0 1 0,1-1 0,-2 1 0,1-1-1,0 1 1,0-1 0,0 1 0,-1 0 0,1-1-1,0 1 1,-1 0 0,0 0 0,1 0 0,-1 0-1,1 0 1,-1 0 0,0 1 0,0-1-1,1 1 1,-1-1 0,0 1 0,0-1 0,-2 1-1,-9-2-23,0 0 1,-1 2-1,-17 0 0,19 0 30,1 1-32,-1 0 0,1 1 0,0 0 0,0 1 1,0 0-1,0 0 0,0 1 0,1 1 1,-1 0-1,1 1 0,1 0 0,-15 11 0,16-12 16,1 1-1,0 0 1,0 1-1,1 0 0,0 0 1,0 0-1,0 1 0,1 0 1,0 0-1,1 0 1,0 1-1,0-1 0,0 1 1,2 0-1,-4 16 0,5-22-1,1 0-1,0 0 0,1 0 0,-1 0 0,0 0 1,1 0-1,0-1 0,0 1 0,0 0 0,0 0 1,0 0-1,0 0 0,1-1 0,-1 1 1,1-1-1,0 1 0,0-1 0,0 0 0,0 0 1,0 1-1,0-2 0,1 1 0,-1 0 0,1 0 1,-1-1-1,1 1 0,0-1 0,-1 0 0,1 0 1,0 0-1,0 0 0,0 0 0,3 0 1,13 3-335,0 0 1,0-1-1,35 1 1,-48-4 133,104 0-8198,-60 0-890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47 13613,'0'0'7863,"-11"-5"-6987,4 2-742,4 1-101,1 0 1,-1 1 0,0-1-1,0 1 1,0 0 0,-1 0-1,1 0 1,0 0-1,0 0 1,-1 1 0,1 0-1,0-1 1,0 1 0,-1 0-1,1 1 1,0-1 0,-1 1-1,1-1 1,0 1-1,0 0 1,0 0 0,-4 2-1,-9 8 330,0 1 0,1 0 0,0 1 0,1 1 0,1 0 0,0 1 0,1 0 0,-11 19 0,22-33-350,0 1-1,0-1 0,0 0 0,0 1 0,1-1 1,-1 1-1,0-1 0,1 1 0,-1-1 0,1 1 1,0-1-1,-1 1 0,1-1 0,0 1 0,0 0 1,0 2-1,0-3-5,1 0-1,-1-1 1,0 1 0,1 0 0,-1-1-1,1 1 1,-1-1 0,1 1-1,-1 0 1,1-1 0,0 1 0,-1-1-1,1 0 1,-1 1 0,1-1 0,0 1-1,0-1 1,-1 0 0,1 0 0,0 1-1,-1-1 1,1 0 0,0 0 0,1 0-1,3 1-7,0-1 0,0 0-1,0-1 1,0 1 0,1-1 0,-1 0-1,0 0 1,0-1 0,5-1-1,7-6-420,1-1 0,-2-1 0,1 0 0,-2-1 0,0 0 0,0-2 0,-1 1 0,0-2-1,11-17 1,34-32 698,-61 76 162,-27 50 572,-4-2-1,-41 59 1,-35 64-644,95-156-393,5-12-20,0 1 1,1 0-1,1 1 1,0 0-1,1 0 0,1 0 1,-5 34-1,18-55-2590,28-55-2990,-11 14-347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11147,'0'0'9326,"-4"9"-9097,-12 23-118,5-15 702,2 1 1,0 1 0,1 0 0,-8 32 0,16-50-767,0-1 0,0 1 0,0-1 0,0 1 0,0-1 0,0 1 0,0 0 0,0-1 0,0 1-1,1-1 1,-1 1 0,0-1 0,0 1 0,1-1 0,-1 1 0,0-1 0,1 1 0,-1-1 0,1 0 0,-1 1 0,0-1 0,1 1 0,-1-1-1,1 0 1,-1 1 0,1-1 0,-1 0 0,1 0 0,-1 0 0,1 1 0,-1-1 0,1 0 0,0 0 0,-1 0 0,1 0 0,-1 0 0,1 0-1,-1 0 1,1 0 0,0 0 0,-1 0 0,1 0 0,-1 0 0,1 0 0,-1-1 0,1 1 0,0-1 0,30-8 610,-16 2-596,-1-1 0,0-1 0,0 0 1,-1-1-1,-1 0 0,1-1 0,10-14 1,-3 3-39,-1-1 1,31-51-1,-46 66 74,-6 11-34,-17 23-6,-27 44 20,37-56-50,2-3 10,0 0-1,1 0 1,0 1 0,0 0 0,1 0 0,1 0-1,0 0 1,1 1 0,-3 20 0,6-33-38,0 1 1,0-1-1,0 1 1,0-1-1,0 0 1,0 1-1,0-1 1,0 1-1,1-1 1,-1 0-1,0 1 1,0-1-1,0 1 1,1-1-1,-1 0 1,0 1-1,1-1 1,-1 0-1,0 1 1,1-1-1,-1 0 1,0 0-1,1 1 1,-1-1-1,1 0 1,-1 0-1,0 0 1,1 0-1,-1 1 1,1-1-1,-1 0 1,1 0-1,22-1-269,18-12-1509,17-30-6255,-27 17 240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114 265 18161,'0'0'8889,"-8"-4"-8884,7 3-9,0 0-1,-1 0 1,1 0-1,-1 0 1,1 0-1,-1 1 1,0-1 0,1 1-1,-1-1 1,0 1-1,1 0 1,-1-1-1,0 1 1,1 0 0,-1 0-1,0 0 1,0 0-1,1 1 1,-1-1-1,0 0 1,1 1 0,-1-1-1,1 1 1,-1 0-1,0-1 1,1 1-1,-2 1 1,-2 3-7,0 1 1,0-1-1,1 1 1,0 0-1,0 0 1,0 0-1,-2 8 1,2-8 28,0 1 0,1 0 0,1-1 0,-1 1 0,1 1 0,-2 10 1,4-17-8,0 0 0,0 0 0,0 0 0,0 1 0,0-1 1,0 0-1,0 0 0,1 1 0,-1-1 0,0 0 0,1 0 1,-1 0-1,1 0 0,0 0 0,-1 0 0,1 0 0,0 0 1,0 0-1,-1 0 0,1 0 0,0 0 0,0 0 0,0 0 1,0-1-1,0 1 0,0 0 0,0-1 0,0 1 0,1-1 1,-1 1-1,0-1 0,0 0 0,0 0 0,0 1 0,1-1 1,-1 0-1,0 0 0,0 0 0,1 0 0,-1 0 0,0 0 1,0 0-1,0-1 0,1 1 0,0-1 0,4 0 7,1-1 0,-1 0 0,0-1-1,0 1 1,0-1 0,0 0-1,0-1 1,-1 1 0,1-1 0,-1 0-1,0-1 1,0 1 0,-1-1 0,1 0-1,-1 0 1,4-7 0,-2 5-42,-1 0 1,0-1 0,0 1-1,-1-1 1,0-1 0,0 1-1,-1 0 1,0-1 0,-1 0-1,1 0 1,0-13 0,-21 56-468,9-14 461,3-9 23,0 1-1,1 0 0,0 0 1,1 1-1,1-1 0,0 1 0,-3 25 1,6-38-18,0 1 0,0 0 0,0 0 1,0 0-1,0-1 0,1 1 0,-1 0 0,0 0 1,0-1-1,0 1 0,1 0 0,-1-1 0,0 1 1,1 0-1,-1-1 0,0 1 0,1 0 1,-1-1-1,1 1 0,-1-1 0,1 1 0,0 0 1,-1-1-1,1 0 0,-1 1 0,1-1 0,0 1 1,0-1-1,1 1 0,26-3-1537,-21 0 1000,0 0-1,0-1 1,-1 0 0,1-1-1,11-7 1,-3-2-1231,-1-2 1,0 1-1,-1-2 1,0 1 0,12-23-1,26-48-1823,-10 14 5111,-6 19 767,10-17 6756,-102 186-2608,40-75-6268,2 1 0,2 1 0,1 0 1,-9 78-1,25-195-405,1 25 201,-3 36 43,1 13 5,-2 4 20,0 0-1,1-1 0,0 0 1,0 1-1,0-1 0,0 0 1,0 0-1,1 0 0,0 0 0,-1 0 1,1 0-1,0-1 0,0 0 1,0 1-1,1-1 0,-1 0 1,1 0-1,-1-1 0,1 1 1,-1-1-1,1 0 0,0 0 1,0 0-1,-1 0 0,1-1 0,0 0 1,0 1-1,0-1 0,0-1 1,0 1-1,0 0 0,7-3 1,-3 2 16,1-1 0,-1 0 0,1-1 0,-1 1 1,0-2-1,0 1 0,0-1 0,0 0 0,-1-1 0,1 0 1,-1 0-1,-1-1 0,11-9 0,9-27 72,-21 32-66,-17 29-97,-3 5 94,10-19 58,1 1 1,0 0 0,0 0-1,1 0 1,-1 0-1,1 1 1,1-1-1,-1 1 1,1 0-1,0 0 1,1 0 0,0 0-1,0 0 1,0 0-1,1 12 1,1-18-64,0 0 0,0 0 1,0 0-1,0 1 0,0-1 1,0-1-1,0 1 0,0 0 1,0 0-1,1 0 0,-1 0 1,0-1-1,1 1 0,-1-1 1,0 1-1,1-1 0,-1 0 1,1 1-1,-1-1 0,1 0 1,-1 0-1,1 0 0,-1 0 1,3 0-1,39-4 224,-32 0-379,0-1-1,0 0 0,0-1 1,-1 0-1,0-1 0,0 0 1,0 0-1,9-11 0,-9 9-79,1 0 0,-1 0 0,1 2-1,1-1 1,0 1 0,14-6 0,-25 13 194,-1 0-1,1-1 1,-1 1 0,1 0 0,-1 0 0,1-1 0,0 1 0,-1 0 0,1 0 0,-1 0 0,1 0 0,-1 0 0,1 0 0,0 0-1,-1 0 1,1 0 0,-1 0 0,1 0 0,-1 0 0,1 0 0,0 1 0,-1-1 0,1 0 0,-1 0 0,1 1 0,-1-1 0,1 0-1,-1 1 1,1-1 0,0 1 0,0 19-107,-21 35 1014,13-38-94,6-16-757,1 0 0,0-1-1,-1 1 1,1 0-1,0 0 1,0-1 0,-1 1-1,1 0 1,0 0-1,0 0 1,0-1-1,0 1 1,0 0 0,0 0-1,1 0 1,-1-1-1,0 1 1,0 0-1,0 0 1,1-1 0,-1 1-1,0 0 1,1 0-1,-1-1 1,1 1 0,-1 0-1,1-1 1,-1 1-1,1-1 1,-1 1-1,1-1 1,0 1 0,1 0-9,0-1 1,0 1-1,0-1 0,0 1 1,0-1-1,0 0 1,0 0-1,0 0 1,0 0-1,0 0 1,0-1-1,3 0 1,54-20-718,-59 21 681,26-13-699,-18 9 482,-1 0 0,0 0 1,1 1-1,0 0 0,0 0 1,0 1-1,0 0 1,11-1-1,-18 3 253,-1 1 1,0-1-1,1 1 0,-1-1 0,0 0 1,1 1-1,-1-1 0,0 1 1,1 0-1,-1-1 0,0 1 1,0-1-1,0 1 0,1-1 1,-1 1-1,0-1 0,0 1 0,0 0 1,0-1-1,0 1 0,0-1 1,0 1-1,0-1 0,0 1 1,0 0-1,-1-1 0,1 1 1,0-1-1,0 1 0,0-1 1,-1 2-1,-6 19 477,-2-7-244,-1 4-879,8-9-8131,2-17-1451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20435,'-4'-2'3331,"-1"2"193,5 2-3588,0 3-1378,11 1-4643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301 115 10858,'3'-3'940,"-1"0"-1,0-1 0,1 1 0,-2-1 0,1 0 1,0 0-1,-1 1 0,0-1 0,2-7 1,-3 8-586,0 1 1,1 0 0,-1-1 0,-1 1-1,1-1 1,0 1 0,0 0-1,-1-1 1,0 1 0,1 0 0,-1-1-1,0 1 1,-2-3 0,1 2-251,-1 0 1,1 0-1,-1 0 0,1 1 1,-1 0-1,0-1 1,0 1-1,0 0 1,0 0-1,-1 1 0,1-1 1,0 1-1,-1-1 1,1 1-1,-1 0 1,0 0-1,1 1 0,-1-1 1,0 1-1,1 0 1,-5 0-1,-4 0-100,0 2 0,0-1-1,0 1 1,0 1 0,1 0 0,-1 1-1,1 0 1,0 1 0,0 0 0,0 1-1,-18 13 1,22-15-3,1 0 0,0 1 0,0 0 0,0 1 0,1-1 0,0 1 0,0 0 0,0 0 0,1 0 0,0 1 0,0 0-1,0 0 1,1 0 0,0 0 0,1 0 0,0 1 0,0-1 0,0 1 0,0 12 0,1-18 6,1 0 0,1-1 0,-1 1-1,0 0 1,0 0 0,1 0 0,-1 0 0,1-1 0,-1 1-1,1 0 1,0 0 0,-1-1 0,1 1 0,0-1 0,0 1-1,1 0 1,-1-1 0,0 0 0,0 1 0,1-1 0,-1 0-1,0 0 1,4 2 0,-2-1 25,1-1 0,0 1-1,0-1 1,-1 0 0,1 0-1,0-1 1,0 1 0,0-1 0,0 0-1,8-1 1,-2 0 127,1 0 0,0-1-1,-1-1 1,1 0 0,-1 0 0,0-1-1,17-9 1,-15 5 38,-1 0 0,0-1 0,0-1 0,-1 0 1,14-17-1,-20 24-145,-1-1 0,0 0 0,-1 1 1,1-1-1,-1 0 0,0 0 1,0-1-1,0 1 0,0 0 0,-1-1 1,0 1-1,0-1 0,0 1 1,0-1-1,-1 0 0,0 1 1,0-1-1,0 0 0,0 1 0,-1-1 1,0-4-1,-1 8-70,1-1 1,0 1-1,0 0 1,-1 0-1,1 0 1,0 0-1,-1 0 0,1 0 1,-1 1-1,1-1 1,-1 0-1,0 1 1,1-1-1,-1 1 1,0-1-1,1 1 0,-1 0 1,0 0-1,0 0 1,1 0-1,-1 0 1,0 0-1,1 0 0,-1 1 1,-2 0-1,1-1-226,0 0-1,0 1 1,0-1-1,-1 1 1,1 0-1,0 0 1,0 0-1,0 0 1,1 0-1,-1 1 1,0 0-1,-4 3 1,0 15-3941,7-19 3754,0 0-1,0 0 1,0 0 0,0-1-1,0 1 1,1 0-1,-1 0 1,0 0 0,1 0-1,-1 0 1,0-1 0,1 1-1,-1 0 1,1 0-1,-1-1 1,1 1 0,0 0-1,-1-1 1,1 1 0,0 0-1,-1-1 1,1 1 0,0-1-1,0 1 1,-1-1-1,1 0 1,0 1 0,0-1-1,1 1 1,13 1-10310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12043,'0'0'15610,"-3"9"-15519,-5 14-7,3-9-59,0 0-1,0 0 1,1 1 0,1 0 0,1-1 0,0 1 0,0 17 0,2-32-17,1 1-1,-1 0 1,1-1 0,-1 1 0,1 0 0,-1-1 0,1 1 0,0-1 0,-1 1 0,1-1 0,0 0 0,0 1 0,-1-1 0,1 0 0,0 1 0,0-1 0,-1 0 0,1 0 0,0 0 0,0 0 0,0 1 0,0-1 0,-1 0 0,1 0 0,2-1 0,25-1 384,-25 2-324,10-2 14,0-1 1,0-1 0,-1 0-1,25-12 1,-27 11-83,1 0 1,-1 1-1,1 0 0,0 1 1,0 0-1,1 1 1,17-2-1,-28 4 1,-1 1 0,1-1 0,0 0 0,0 0 0,0 1-1,0-1 1,-1 1 0,1-1 0,0 0 0,0 1 0,-1-1 0,1 1-1,0 0 1,-1-1 0,1 1 0,-1 0 0,1-1 0,-1 1 0,1 0-1,-1 0 1,1-1 0,-1 1 0,0 0 0,1 0 0,-1 0 0,0-1-1,0 1 1,0 0 0,1 0 0,-1 0 0,0 0 0,0 1 0,0 37 642,-1-27-183,3-12-390,0 1-1,0-1 1,0 1 0,0-1 0,0 0-1,0 0 1,0 0 0,1 0 0,-1 0-1,0-1 1,0 1 0,0 0-1,0-1 1,0 0 0,3-1 0,29-14 34,-28 12-210,1 0 0,0 1 1,0 0-1,0 0 0,0 1 0,0 0 0,0 0 0,16-1 0,-23 3 81,1 0 1,0 0 0,0 0-1,-1 1 1,1-1 0,0 0-1,0 0 1,-1 1-1,1-1 1,0 1 0,-1-1-1,1 0 1,-1 1 0,1-1-1,-1 1 1,1-1-1,-1 1 1,1 0 0,-1-1-1,1 1 1,-1-1 0,1 1-1,-1 0 1,0-1-1,1 1 1,-1 0 0,0 0-1,0-1 1,0 1 0,0 0-1,1 0 1,-1-1-1,0 1 1,0 0 0,0 0-1,0-1 1,-1 1 0,1 0-1,0 0 1,0-1-1,0 1 1,-1 0 0,1-1-1,0 1 1,-1 0 0,1-1-1,-1 2 1,-19 35-498,-8-12-2963,3-16-4871,7-9-420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15887,'0'0'3011,"76"12"-993,-31-9-897,14-1-384,-5-1-545,13-1-128,-9 0-32,-6 0-417,-4 0-896,-13 0-641,-12-2-1601,-10-9-1730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 15535,'0'0'6694,"5"11"-6096,-2-5-542,-1-3-38,-1-1 0,0 1 1,1-1-1,-1 1 0,0-1 1,0 1-1,-1 0 0,1 0 1,0-1-1,-1 1 0,0 0 1,0 0-1,1-1 0,-2 1 1,1 0-1,0 0 1,-1 0-1,1-1 0,-1 1 1,0 0-1,1 0 0,-1-1 1,-1 1-1,1-1 0,0 1 1,-1-1-1,1 0 0,-1 1 1,0-1-1,-3 4 1,-33 25 95,-2 0 0,0-3 1,-2-1-1,-68 32 1,-51 32 12,157-89-93,0 1 0,0 0 0,1 0 0,-1 0 0,1 0 0,0 0 0,0 1 0,0 0 0,-3 4 0,5-7-23,1 0 0,0-1 0,0 1 0,-1 0 0,1-1 0,0 1 0,0 0 0,0 0 0,0-1 0,-1 1 0,1 0 0,0 0 0,1-1 0,-1 1 1,0 0-1,0 0 0,0-1 0,0 1 0,0 0 0,1-1 0,-1 1 0,0 0 0,1 0 0,0 0 8,1 1-1,-1-1 1,0 0 0,1 0 0,-1 0-1,0 0 1,1-1 0,-1 1 0,1 0-1,0 0 1,-1-1 0,1 1 0,0-1-1,2 1 1,156 26 961,-104-19-1734,1 1 0,95 32 1,-102-22-3379,-7-1-2199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13549,'0'0'6214,"11"0"-4773,7 0-929,0 1-139,0 0 1,0-2 0,1 0 0,-1-1 0,0-1-1,0-1 1,29-10 0,-35 8-316,-1 0-1,-1-1 1,1-1-1,-1 1 1,12-14 0,-20 19-5,1 0 0,-1 0 0,0 0 0,0-1 0,1 1 0,-2-1 0,1 0 0,0 0 0,-1 1 0,1-1 0,-1 0 0,0 0 0,0 0 0,0-1 0,0 1 0,0 0 0,-1 0 0,0 0 0,1-1 0,-1 1 0,0 0 1,-1 0-1,1-1 0,-1 1 0,1 0 0,-2-4 0,0 4-36,0 1 0,-1 0 0,1-1 0,0 1 0,-1 0 0,1 0 1,-1 1-1,1-1 0,-1 0 0,0 1 0,0 0 0,0 0 0,0 0 0,0 0 0,0 0 1,0 0-1,0 1 0,0-1 0,0 1 0,-1 0 0,-4 1 0,-2-2-4,0 2 0,1 0 0,-1 0 0,0 0 0,-18 7-1,17-4 13,0 2-1,1-1 0,0 2 1,0-1-1,1 1 0,-1 1 1,1-1-1,-12 16 0,15-17-1,1 0-1,0 0 1,1 0-1,0 1 1,0-1-1,0 1 1,1 0-1,0 0 1,0 1-1,0-1 1,1 1-1,0-1 1,-1 16-1,3-21-17,0 0-1,0 0 1,1 0-1,-1-1 1,0 1-1,1 0 1,-1 0 0,1-1-1,0 1 1,0 0-1,-1 0 1,1-1-1,0 1 1,0-1-1,1 1 1,-1-1-1,0 0 1,0 1-1,3 1 1,0 0-55,0-1 0,0 0 0,0 0 0,0 0 0,0 0-1,0-1 1,1 0 0,5 1 0,10 1-952,1-1 0,40-2-1,-40 0-434,38-2-2973,4-4-2508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5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3459,'0'0'9871,"9"1"-8761,33 1-146,10 0 97,91-6 0,-138 3-918,0 0 0,-1 0 0,1-1 0,0 0-1,-1 0 1,1 0 0,-1 0 0,1-1 0,-1 0 0,0 0 0,0 0 0,3-4 0,-46 5 1517,-15 6-1503,0 2 0,-97 24 0,42-7 440,249-24-603,34-28 62,-70 10-10,-131 21 23,0 0 0,-45-4 0,12 0 39,-59 2 201,164-4-2421,84-18-1,-13-10-6276,-68 16 61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18 12876,'0'0'2045,"-8"0"-380,1 1-1494,-1 0 0,1 0 0,0 0 0,0 1 0,0 1-1,1-1 1,-1 1 0,1 0 0,-1 1 0,1-1-1,0 1 1,0 0 0,0 1 0,1-1 0,-9 10 0,1-1 355,0 0-1,-15 23 1,24-30-362,0-1 0,0 1-1,1 1 1,0-1-1,0 0 1,1 1 0,0-1-1,0 1 1,-2 13-1,4-20-159,0 1 0,0-1 0,0 0 0,0 1-1,0-1 1,0 0 0,0 1 0,0-1 0,0 0 0,0 1-1,0-1 1,0 0 0,1 1 0,-1-1 0,0 0 0,0 1-1,0-1 1,1 0 0,-1 1 0,0-1 0,0 0 0,1 0-1,-1 1 1,0-1 0,1 0 0,-1 0 0,0 0 0,0 0-1,1 1 1,-1-1 0,0 0 0,1 0 0,-1 0 0,1 0-1,-1 0 1,1 0 0,18-1 143,20-13 82,-13-2-603,-1 0 0,0-2-1,-1 0 1,-1-2 0,-1 0-1,-1-2 1,-1 0 0,20-29 0,-39 50 1084,-15 19 309,-58 80 104,4 2-1,5 4 0,-62 136 1,101-186-1187,19-37 11,22-38 10,79-112-1643,62-57-9512,-65 80 7575,-4-2 7568,-73 96 1999,-29 45-3765,2-8-1749,4-6 126,3-6 45,-1 0 0,1 0 0,1 1 0,0 0 0,0 0 0,1 0 1,-1 10-1,3-19-572,0-1 1,1 0 0,-1 1 0,0-1 0,1 0 0,-1 1-1,0-1 1,1 0 0,-1 1 0,0-1 0,1 0-1,-1 0 1,1 1 0,-1-1 0,1 0 0,-1 0 0,1 0-1,-1 0 1,1 0 0,-1 1 0,1-1 0,-1 0-1,1 0 1,-1 0 0,1 0 0,-1-1 0,1 1 0,-1 0-1,0 0 1,1 0 0,-1 0 0,2-1 0,18-4 518,1-5-499,-1-2 0,0 0 0,-1-2 0,0 0 0,-1-1 0,-1 0 1,24-28-1,13-10-106,-67 83-722,-17 21 784,24-41-3,0-1 0,0 1-1,1 0 1,0 0 0,1 1 0,0 0-1,1 0 1,-4 19 0,7-29-41,0 0 1,0 0-1,0 0 0,0 0 0,0 0 1,0 0-1,1-1 0,-1 1 0,0 0 1,1 0-1,-1 0 0,0-1 1,1 1-1,-1 0 0,1 0 0,0-1 1,-1 1-1,1 0 0,-1-1 0,1 1 1,0-1-1,-1 1 0,1-1 1,0 1-1,0-1 0,0 1 0,-1-1 1,1 0-1,0 1 0,0-1 0,0 0 1,0 0-1,0 0 0,-1 1 0,1-1 1,0 0-1,0 0 0,0 0 1,0-1-1,0 1 0,0 0 0,-1 0 1,1 0-1,0-1 0,0 1 0,0 0 1,1-1-1,4-1-929,0 0 0,0 0 1,0 0-1,-1-1 0,11-5 0,12-13-5192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12748,'-11'5'2909,"1"-1"-2144,-9 3 876,1 1 0,-25 16-1,40-23-1496,0 1-1,0-1 1,0 1-1,0 0 1,1 0-1,-1 0 0,1 0 1,0 0-1,-1 1 1,1-1-1,0 1 1,0-1-1,0 1 0,1 0 1,-1 0-1,1 0 1,0 0-1,-1 0 1,1 0-1,1 0 1,-1 0-1,0 1 0,1-1 1,-1 5-1,2-6-121,0 0 0,0-1-1,0 1 1,0-1 0,0 1-1,0-1 1,0 1-1,0-1 1,1 1 0,-1-1-1,0 0 1,1 0 0,-1 0-1,1 0 1,0 0 0,-1 0-1,1 0 1,0-1 0,-1 1-1,1 0 1,0-1 0,0 1-1,0-1 1,0 0 0,3 0-1,52 2 186,-52-2-187,4-1-88,0-1 1,-1 0-1,1-1 0,-1 1 0,0-2 0,0 1 0,0-1 0,0 0 0,0-1 1,-1 0-1,0 0 0,0-1 0,0 0 0,-1 0 0,0 0 0,0-1 0,-1 0 1,1 0-1,-2 0 0,5-8 0,-54 77-1299,43-59 1243,1 0 0,0 0-1,0 0 1,-1 0 0,2 0-1,-1 0 1,0 0 0,1 0-1,-1 0 1,1 0 0,0 0-1,0 0 1,0 0 0,0 0-1,1 1 1,0 3 0,0-5-91,0-1 0,1 0 0,-1 1 0,0-1 0,0 0 1,0 0-1,1 0 0,-1 0 0,1 0 0,-1 0 0,1 0 0,-1-1 0,1 1 0,-1 0 1,1-1-1,0 0 0,-1 1 0,1-1 0,0 0 0,-1 0 0,1 1 0,0-1 0,-1-1 1,1 1-1,0 0 0,-1 0 0,1-1 0,0 1 0,-1-1 0,1 1 0,2-2 1,23-10-4297,1-10-4821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8520,'0'0'10276,"-11"13"-9608,4-5-513,-7 8 321,0 0 0,2 1 0,0 0 0,-11 23 0,21-36-309,-9 14 125,1 1 0,2 0-1,0 0 1,0 1 0,2 0-1,1 0 1,0 0 0,-3 37-1,8-57-293,0 0 0,1 0 0,-1-1-1,0 1 1,0 0 0,0 0 0,0 0-1,0 0 1,0-1 0,0 1 0,0 0-1,0 0 1,1 0 0,-1 0-1,0 0 1,0 0 0,0 0 0,0-1-1,0 1 1,1 0 0,-1 0 0,0 0-1,0 0 1,0 0 0,0 0 0,1 0-1,-1 0 1,0 0 0,0 0 0,0 0-1,0 0 1,1 0 0,-1 0-1,0 0 1,0 0 0,0 0 0,0 0-1,1 0 1,-1 0 0,0 0 0,0 0-1,0 0 1,0 1 0,0-1 0,1 0-1,-1 0 1,0 0 0,0 0 0,0 0-1,0 0 1,0 1 0,0-1-1,1 0 1,-1 0 0,0 0 0,0 0-1,0 0 1,0 1 0,0-1 0,0 0-1,0 0 1,0 0 0,0 1 0,8-12-217,26-92-42,-35 106 275,0 1 1,0-1-1,1 1 1,-1-1 0,1 1-1,0-1 1,0 1-1,0-1 1,1 1-1,-1-1 1,1 1-1,0-1 1,0 1-1,0-1 1,0 1-1,0-1 1,1 0-1,0 0 1,-1 0-1,5 4 1,-3-4 18,0-1 0,0 0 0,1 0 0,-1-1 0,1 1 0,-1-1 0,1 0 0,-1 1 1,1-2-1,0 1 0,0 0 0,0-1 0,-1 0 0,1 0 0,0 0 0,0 0 0,0 0 0,-1-1 0,7-1 0,-3-1-14,0 1 1,-1-1-1,0 0 0,0-1 0,0 0 0,0 0 1,0 0-1,-1 0 0,0-1 0,0 0 1,0 0-1,0 0 0,-1-1 0,0 0 0,0 0 1,0 0-1,-1 0 0,0 0 0,0-1 0,-1 1 1,0-1-1,0 0 0,0 0 0,1-9 1,-29 45 22,21-22 142,1 0-1,0 0 0,0 1 0,0-1 1,1 1-1,0 0 0,1-1 1,-1 1-1,1 1 0,1-1 0,0 0 1,0 0-1,1 1 0,0 14 1,1-21-175,0-1 0,-1 0 0,1 1 1,0-1-1,0 0 0,0 0 0,0 1 0,0-1 1,0 0-1,0 0 0,1 0 0,-1 0 1,0-1-1,1 1 0,-1 0 0,0 0 1,1-1-1,-1 1 0,1-1 0,-1 1 1,1-1-1,-1 0 0,1 1 0,-1-1 1,1 0-1,1 0 0,48 0-4987,-45 0 2751,13-2-4361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19571,'0'0'4900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54 11499,'0'0'13250,"0"-8"-11793,0 6-1396,0 0-1,0 0 1,0 0-1,-1 0 1,1 0-1,0 0 1,-1 0-1,0 0 1,1 1-1,-1-1 1,0 0-1,0 0 1,0 0-1,0 1 1,0-1-1,0 1 1,-1-1-1,1 1 1,-3-3-1,1 3-32,0-1 0,0 1 0,-1 0 0,1 0 0,-1 1 0,1-1 0,-1 1 0,1-1 0,-1 1 0,0 0 0,1 0 0,-1 1 0,-6 1 0,6-2-8,-1 1 1,1 0 0,0 0 0,-1 1 0,1-1-1,0 1 1,0 0 0,0 0 0,0 0 0,0 1-1,1-1 1,-1 1 0,1 0 0,-1 0 0,1 0-1,0 0 1,0 1 0,1-1 0,-1 1 0,1 0-1,0 0 1,0 0 0,0 0 0,0 0 0,1 0-1,-1 1 1,1-1 0,-1 5 0,3-8 4,-1 0 1,0 0-1,0-1 1,1 1-1,-1 0 0,1 0 1,-1 0-1,1 0 1,-1-1-1,1 1 0,-1 0 1,1 0-1,0-1 1,0 1-1,-1-1 0,1 1 1,0 0-1,0-1 1,-1 1-1,1-1 0,0 0 1,0 1-1,0-1 1,0 0-1,0 1 0,0-1 1,0 0-1,0 0 1,0 0-1,0 0 0,1 0 1,41 1 557,-29-2-463,9 0-74,0-2 0,0 0 0,0-2-1,30-9 1,-8 2-29,-44 11-14,-1 1 1,1 0 0,0 0 0,-1 0 0,1 0 0,0 0 0,-1 0-1,1 0 1,0 0 0,-1 0 0,1 0 0,-1 0 0,1 0 0,0 1-1,-1-1 1,1 0 0,-1 0 0,1 1 0,0-1 0,-1 0 0,1 1-1,-1-1 1,1 0 0,-1 1 0,1-1 0,-1 1 0,0-1 0,1 1-1,-1-1 1,1 1 0,-1-1 0,0 1 0,0 0 0,1-1 0,-1 1-1,0-1 1,0 1 0,0 0 0,1-1 0,-1 1 0,0 0 0,0-1-1,0 1 1,0-1 0,0 1 0,0 0 0,0-1 0,-1 1 0,1 0 0,0-1-1,0 1 1,-1 0 0,1 0 5,0 0 0,0 0 0,-1 1 0,1-1 0,0 0 0,0 0 0,0 0 0,1 0 0,-1 0 0,0 1 0,0-1 0,1 0 0,-1 0 0,0 0 0,1 0 0,-1 0 0,1 0 0,0 0 0,-1 0 0,1 0 0,0 0 0,-1 0 0,1-1 0,0 1 0,0 0 0,0 0 0,0-1 0,0 1 0,0 0 0,0-1 0,0 1 0,0-1 0,0 1 0,0-1 0,2 1 0,5-1 71,0 0 0,0 0-1,0-1 1,0 0 0,0 0-1,0-1 1,-1 0 0,1 0 0,-1-1-1,14-7 1,-12 6-182,1 0-1,-1 1 0,1 0 1,-1 0-1,15-1 1,-24 4 92,1 0 1,0 0-1,-1 0 1,1 1-1,-1-1 1,1 0-1,-1 1 1,1-1-1,-1 0 1,1 1-1,-1-1 1,1 1-1,-1-1 1,1 0-1,-1 1 1,0-1-1,1 1 1,-1 0-1,0-1 1,1 1-1,-1-1 1,0 1-1,0-1 1,1 1-1,-1 0 1,0-1-1,0 1 1,0-1 0,0 1-1,0 0 1,0-1-1,0 1 1,0 0-1,0-1 1,0 1-1,0-1 1,-1 1-1,1 0 1,0-1-1,0 1 1,0-1-1,-1 1 1,0 0-1,2 9-6854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3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8456,'0'0'10896,"9"5"-9236,4 1-1378,1-1 0,1-1 1,-1 0-1,0-1 0,1-1 0,0 0 1,24-1-1,1171 2 302,-961-7-1291,-124 4-1675,-80 0-3190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10346,'0'0'4041,"9"2"-2674,44 6 137,0-2 1,0-3 0,72-5 0,-40 1-1129,249 5 120,314-7-271,-553-2-188,101-1-1014,-194 6 822,-1 0 0,1 0 1,0 0-1,0 0 0,0 1 0,0-1 0,0 1 1,-1 0-1,1-1 0,0 1 0,-1 0 0,1 0 1,0 0-1,2 2 0,5 7-6267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10954,'0'0'14852,"3"11"-14681,11 85 37,-14-95-197,1 0 0,-1 0 0,1 0 1,-1 0-1,1 0 0,-1 0 0,1 0 1,0-1-1,-1 1 0,1 0 0,0 0 0,0-1 1,0 1-1,0-1 0,-1 1 0,1 0 1,0-1-1,0 0 0,0 1 0,0-1 1,0 0-1,0 1 0,0-1 0,0 0 0,0 0 1,0 0-1,1 0 0,-1 0 0,0 0 1,0 0-1,0 0 0,2-1 0,35-7 259,13-16-103,-41 18-168,-1 1 1,1 0 0,0 1 0,0 0 0,18-4 0,-27 8-4,0 0-1,0 0 1,0 0 0,0 0-1,-1 0 1,1 0 0,0 0-1,0 0 1,0 0 0,0 1-1,-1-1 1,1 0 0,0 1-1,0-1 1,-1 0 0,1 1-1,0-1 1,-1 1 0,1-1-1,0 1 1,-1-1 0,1 1-1,-1 0 1,1-1 0,-1 1-1,1 0 1,-1-1 0,1 1-1,-1 0 1,0 0 0,1-1-1,-1 1 1,0 0 0,0 0-1,0 0 1,1 0 0,-1-1-1,0 3 1,0 45 612,1-11-60,-1-36-536,1-1 0,-1 0 0,0 1 0,1-1-1,-1 0 1,0 1 0,1-1 0,-1 0-1,1 0 1,-1 1 0,1-1 0,-1 0 0,1 0-1,-1 0 1,1 0 0,-1 1 0,1-1-1,-1 0 1,1 0 0,-1 0 0,1 0 0,-1 0-1,1 0 1,-1 0 0,1-1 0,-1 1 0,1 0-1,-1 0 1,1 0 0,-1 0 0,0-1-1,1 1 1,-1 0 0,2-1 0,14-9 211,29-35-96,-39 38-721,0 0 0,0 0 0,0 0 0,1 1 0,0 0 0,14-8 0,-19 13-305,0 0-56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12172,'0'0'13388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3619,'0'0'8830,"6"-10"-4666,0-4-3070,-3 8-483,-1 0 0,1 0 0,0 0 0,1 1 0,0 0 0,8-10-1,-12 15-533,0 0 0,0-1-1,0 1 1,0 0-1,0 0 1,0 0-1,0-1 1,0 1-1,1 0 1,-1 0 0,0 0-1,0 0 1,0 0-1,0-1 1,0 1-1,1 0 1,-1 0-1,0 0 1,0 0 0,0 0-1,0 0 1,1 0-1,-1 0 1,0 0-1,0 0 1,0-1-1,1 1 1,-1 0 0,0 0-1,0 0 1,0 0-1,1 0 1,-1 0-1,0 1 1,0-1-1,0 0 1,1 0 0,-1 0-1,0 0 1,0 0-1,0 0 1,0 0-1,1 0 1,-1 0-1,0 0 1,0 0 0,0 1-1,0-1 1,0 0-1,1 0 1,-1 0-1,0 0 1,0 1-1,0-1 1,0 0 0,0 0-1,0 0 1,2 19 803,-5 22-996,1-28 169,0 0-1,0 0 0,2 1 0,-1-1 0,2 0 0,2 19 0,-2-30-60,-1 1 0,1-1 0,0 1 0,0-1 0,0 0 0,0 1 0,1-1 0,-1 0 0,1 0-1,-1 0 1,1 0 0,0 0 0,-1 0 0,1 0 0,0-1 0,3 3 0,-2-3-85,0 0 0,0 1 0,0-1 0,1 0 0,-1-1 0,0 1 0,1 0 0,-1-1 0,1 0 0,-1 0 0,1 0 0,-1 0 0,1-1 0,-1 1 1,5-2-1,-6 1-301,0 1 1,0-1 0,0 0 0,0 0 0,0 0 0,0 0-1,-1 0 1,1 0 0,0-1 0,0 1 0,-1-1-1,1 1 1,-1-1 0,1 1 0,-1-1 0,0 0 0,0 0-1,0 0 1,2-3 0,8-22-7647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4484,'0'0'13010,"5"1"-12466,81 17 109,-52-9-595,1-2 1,58 4-1,-41-12 77,0-2 0,58-12 0,-22 3 68,-73 9 1473,-16 2-560,-32-1-1280,-11-1-6916,21-7-1184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19987,'0'0'6054,"51"47"-14446,-30-34-2595</inkml:trace>
  <inkml:trace contextRef="#ctx0" brushRef="#br0" timeOffset="1">249 386 18930,'0'0'5093,"-4"49"-3652,4-32-384,0-1-608,0 0-385,0 0-64,0-1-321,5-1-896,1 0-1217,5-5-673,-4-3-1826,4-6-2754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18546,'0'0'2146,"-5"8"363,4-5-2406,-4 4 422,1 1 1,0 0-1,1 0 0,0 0 1,0 0-1,-2 10 1,5-17-475,0 1 0,-1 0 1,1 0-1,0-1 0,0 1 1,0 0-1,1 0 0,-1-1 0,0 1 1,1 0-1,-1 0 0,1-1 1,-1 1-1,1 0 0,0-1 1,0 1-1,0-1 0,0 1 1,0-1-1,0 0 0,0 1 1,0-1-1,1 0 0,-1 0 1,0 1-1,1-1 0,-1 0 0,1-1 1,-1 1-1,1 0 0,-1 0 1,1-1-1,0 1 0,-1-1 1,1 1-1,0-1 0,0 1 1,-1-1-1,1 0 0,0 0 1,3 0-1,5 1-207,0-1 1,1 1-1,-1-2 1,0 1-1,1-2 0,-1 1 1,11-4-1,-11 2-702,0-1 1,0-1-1,0 1 0,-1-2 0,0 1 0,15-12 0,-14 8-133,-3 4 423,0 0-1,0 0 1,0 0 0,13-6-1,-21 16 1173,1 0-1,-1-1 0,0 1 0,0-1 1,0 1-1,-1-1 0,1 0 0,-5 8 1,-39 71 2929,20-40-2009,-23 56-1,42-85-1957,1 1 1,1-1 0,0 1-1,1 0 1,0 0-1,1 0 1,1 0 0,1 21-1,5-17-4904,8-10-5494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211 195 16624,'0'0'11381,"-10"-3"-11343,7 1-39,0 1 0,-1 0 1,1 0-1,0 1 1,-1-1-1,1 1 1,-1-1-1,1 1 0,-1 0 1,1 0-1,-1 1 1,1-1-1,-1 1 1,1 0-1,-1 0 0,1 0 1,0 0-1,-1 1 1,1-1-1,0 1 1,0 0-1,0 0 0,0 0 1,1 0-1,-1 0 1,0 0-1,-2 5 1,-59 59 319,58-59-256,1-1 0,0 2 0,0-1 0,1 0 0,0 1 0,0 0 0,1 0 0,-4 13 0,7-20-56,0-1 1,0 1 0,0-1 0,0 1-1,0-1 1,0 1 0,0-1-1,0 1 1,0 0 0,0-1 0,0 1-1,0-1 1,0 0 0,0 1 0,0-1-1,1 1 1,-1-1 0,0 1-1,0-1 1,1 1 0,-1-1 0,0 1-1,1-1 1,-1 0 0,0 1 0,1-1-1,-1 0 1,1 1 0,-1-1-1,0 0 1,1 0 0,-1 1 0,1-1-1,-1 0 1,1 0 0,-1 0 0,1 1-1,-1-1 1,1 0 0,-1 0-1,1 0 1,-1 0 0,1 0 0,-1 0-1,1 0 1,-1 0 0,1 0 0,-1-1-1,1 1 1,-1 0 0,1 0-1,29-11 627,-19 2-475,1 0 0,-1-2 0,-1 1 0,0-1 0,0 0 0,-1-1 0,-1 0 0,0-1 0,12-23 0,-9 11-22,-1 1 0,0-1 0,-2-1 0,7-41-1,-10 7 318,-5 60-454,0 0-1,0 0 0,0-1 1,0 1-1,0 0 1,0 0-1,0 0 0,0 0 1,-1 0-1,1-1 1,0 1-1,0 0 0,0 0 1,0 0-1,0 0 1,0 0-1,0-1 0,0 1 1,0 0-1,-1 0 1,1 0-1,0 0 1,0 0-1,0 0 0,0 0 1,0-1-1,0 1 1,-1 0-1,1 0 0,0 0 1,0 0-1,0 0 1,0 0-1,-1 0 0,1 0 1,0 0-1,0 0 1,0 0-1,0 0 0,-1 0 1,1 0-1,0 0 1,0 0-1,0 0 0,0 0 1,-1 0-1,1 0 1,0 0-1,0 1 0,0-1 1,0 0-1,0 0 1,-1 0-1,1 0 0,0 0 1,0 0-1,0 0 1,0 0-1,0 1 0,0-1 1,0 0-1,-1 0 1,-8 9-144,4 5 115,1-1 1,0 0 0,0 1-1,1 0 1,1 0-1,-1 26 1,2-15 25,2 1 0,7 50 0,-4-60-640,1 1 1,1-1-1,9 19 1,2 6-6168,-9-24-819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93 230 10666,'0'0'18791,"-7"-5"-18727,5 4-62,0-1 0,0 1 1,-1-1-1,1 1 0,0 0 0,0 0 0,-1 0 0,1 0 0,0 0 0,-1 1 0,1-1 0,-1 1 0,1 0 1,-1-1-1,-2 1 0,2 1 3,1 0 0,0 0 1,-1 1-1,1-1 0,0 0 0,0 1 1,0-1-1,0 1 0,0 0 0,0 0 1,1-1-1,-1 1 0,1 0 1,-1 0-1,1 1 0,0-1 0,0 0 1,0 0-1,0 1 0,-1 3 0,0-4 14,1 1 0,0 0 0,0 0-1,0 0 1,0-1 0,1 1 0,-1 0 0,1 0-1,0 0 1,0 0 0,0 0 0,0 0-1,1 6 1,-1-9-3,1 1 1,-1-1-1,0 1 0,0-1 1,1 1-1,-1-1 0,0 1 1,1-1-1,-1 1 1,0-1-1,1 0 0,-1 1 1,1-1-1,-1 1 0,1-1 1,-1 0-1,1 0 0,-1 1 1,1-1-1,-1 0 0,1 0 1,-1 0-1,1 1 0,-1-1 1,1 0-1,1 0 0,24-10 802,-16 2-722,0 0-1,-1 0 1,0-1 0,0-1 0,-1 1 0,0-1 0,-1 0-1,0-1 1,10-21 0,-9 16-7,-1 0 0,-1 0 0,-1-1-1,0 0 1,-1-1 0,3-24 0,-6 39-89,-1 1 0,0-1 0,0 0 0,0 1 0,0-1 0,-1 0 0,1 1 0,-1-1 0,1 1 0,-3-5 0,3 6 0,0 1 0,0-1 0,-1 1 0,1 0 0,0-1 0,-1 1 0,1-1 0,0 1 0,-1 0 0,1-1 0,-1 1 0,1 0 0,-1 0 0,1-1 0,-1 1 0,1 0 0,-1 0 0,1 0 0,-1-1 0,1 1 0,-1 0 0,1 0 0,-1 0 0,1 0 0,-1 0 0,1 0 0,-1 0 0,1 0 0,-1 0 0,1 0 0,-2 1 0,-1 0 0,0 1 0,0 0 0,1 0 0,-1 0 0,0 0 0,1 1 0,-1-1 0,1 1 0,0 0 0,0-1 0,0 1 0,0 0 0,0 0 0,-2 5 0,2-2-83,-1 1-1,1 0 1,0 0 0,0 0-1,1 0 1,0 0 0,0 0-1,0 0 1,1 0 0,1 1 0,-1-1-1,1 0 1,0 0 0,2 8-1,4 9-950,2-1 0,17 39 1,-14-37 94,-6-13-5515,1-6-5152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850 206 5830,'0'0'3528,"0"-10"-1611,-1 1-1639,-1 1 1,0-1-1,0 1 1,-1-1 0,-1 1-1,1 0 1,-1 0-1,0 1 1,-1-1 0,0 1-1,0 0 1,0 0-1,-1 1 1,0-1 0,-12-9-1,9 9-244,1 0-1,-1 1 1,0 0 0,0 1-1,0 0 1,-1 0-1,0 1 1,0 0 0,0 0-1,0 1 1,0 1-1,-12-2 1,6 3-41,0 0 0,1 1 0,-1 1 0,0 0 0,1 1 0,-1 1 0,-23 7 0,8 1-65,0 2 0,0 1 1,1 1-1,1 1 1,1 2-1,0 1 1,-29 26-1,38-27 42,0 0 1,1 2-1,0 0 0,2 0 1,0 2-1,2 0 0,0 1 1,2 0-1,1 1 0,0 1 1,-9 34-1,8-14-8,3 1 1,1 0-1,3 1 0,2 0 1,3 73-1,1-103-98,1 1 1,0 0-1,1 0 0,1-1 1,1 0-1,0 0 0,2 0 1,0 0-1,10 17 0,-12-25 171,1 0 1,0 0-1,1-1 0,0 0 0,0 0 1,0 0-1,1-1 0,1 0 0,-1-1 1,1 0-1,0 0 0,0-1 0,1 0 0,-1-1 1,1 0-1,18 5 0,-1-4 53,0-1 1,0-2-1,1-1 0,-1-1 1,1-1-1,-1-1 0,1-2 1,-1 0-1,0-2 0,-1-1 1,0-1-1,0-2 0,0 0 0,34-21 1,-23 11 357,-2-1 0,-1-3 0,0 0 0,-2-2 0,-1-2 0,-1-1 0,-2-1 0,50-67-1,-68 81-93,-1 0 0,0-1-1,-1 0 1,-1-1-1,0 0 1,-1 0-1,-2 0 1,1-1-1,1-21 1,-5 26-245,0 1 0,-1 0 0,0 0 0,-1 0 0,-1 0 0,0 0-1,0 0 1,-2 0 0,1 0 0,-2 1 0,0 0 0,0-1 0,-13-19 0,12 22-236,-1 1 0,0 0 0,0 1 0,0 0 0,-1 0 0,-1 0 0,1 1 0,-1 0 0,0 1 0,-1 0 0,-16-8 0,15 10-882,0 1 0,0 0 0,0 0 0,0 1 0,-1 1 0,1 0 0,-13 0 0,-11 1-4455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88 8712,'0'0'1260,"-2"-8"246,2 5-1308,-1-1 1,0 0 0,0 1 0,-1-1 0,1 0 0,-1 1 0,0 0-1,0-1 1,0 1 0,0 0 0,-1 0 0,1 0 0,-1 0-1,1 1 1,-1-1 0,0 1 0,0 0 0,0-1 0,-1 1 0,1 1-1,-1-1 1,1 0 0,-1 1 0,1 0 0,-1 0 0,0 0 0,-7-1-1,-11-1-156,0 0 0,0 2 0,0 1-1,0 0 1,0 2 0,0 0 0,0 2 0,0 0-1,0 2 1,1 0 0,0 1 0,1 2-1,-1 0 1,2 1 0,-35 22 0,26-13-55,0 2 1,1 0-1,2 2 1,0 1 0,1 1-1,2 0 1,0 2 0,2 1-1,-26 47 1,35-53 8,2 0 1,0 1-1,2 0 1,0 0-1,2 1 1,0 0-1,2 0 1,0 0-1,2 0 1,1 25-1,2-29 19,0 0 0,0 0 0,2 0 0,1-1 0,0 1 0,1-1-1,1 0 1,1-1 0,1 1 0,0-2 0,2 1 0,16 21 0,-23-34 68,1 0 1,0 0 0,0 0-1,0 0 1,0-1-1,1 0 1,0 0 0,0 0-1,0-1 1,0 0-1,1 0 1,-1-1 0,1 1-1,9 1 1,-6-3-11,0 0 1,0 0-1,0-1 1,0-1 0,-1 1-1,1-1 1,0-1-1,0 0 1,11-4 0,2-3 77,1 0 1,-2-2 0,1-1-1,-1-1 1,-1 0 0,-1-2-1,22-19 1,18-21 526,-3-4 0,-2-1 0,-2-4 0,61-96 0,-105 146-624,-1-1 1,0 0-1,0 0 1,-2-1-1,0 1 1,0-2-1,-2 1 1,0 0-1,-1-1 1,1-26-1,-3 36-188,-2-1 0,1 1 0,-1-1 0,0 1-1,-1-1 1,0 1 0,0 0 0,-1 0 0,1 0 0,-2 0 0,1 0-1,-1 0 1,0 1 0,0 0 0,-1 0 0,1 0 0,-1 0 0,-1 1 0,1 0-1,-1 0 1,0 0 0,0 1 0,-1 0 0,1 0 0,-11-5 0,7 5-456,1 0 1,-1 1 0,0 0 0,0 1-1,-11-2 1,-26 1-6178,11 2-3515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13741,'0'0'11291,"-3"10"-10496,-1 4-432,-13 48 343,16-58-673,0 1-1,0 0 1,1-1 0,-1 1 0,1 0 0,0 0 0,0-1 0,1 1 0,-1 0 0,3 7 0,-2-11-11,0 1 0,0-1 0,1 0 1,-1 0-1,0 0 0,0 0 0,1 0 0,-1 0 1,1 0-1,-1 0 0,1-1 0,-1 1 1,1-1-1,-1 1 0,1-1 0,0 1 0,-1-1 1,1 0-1,0 0 0,-1 0 0,1 0 0,0 0 1,-1 0-1,4-1 0,42-9 800,-26 1-690,0-1 1,21-14-1,-28 15-40,0 1 0,0 1 0,0 0 0,1 1 0,0 0 0,23-5 0,-38 11-86,1-1-1,0 1 1,0 0-1,0 0 1,-1-1-1,1 1 1,0 0 0,0 0-1,0 0 1,0 0-1,-1 0 1,1 0-1,0 1 1,0-1-1,0 0 1,-1 0 0,1 0-1,0 1 1,0-1-1,0 0 1,-1 1-1,1-1 1,0 1-1,-1-1 1,1 1 0,0-1-1,-1 1 1,1 0-1,-1-1 1,1 1-1,-1 0 1,1-1-1,-1 1 1,1 0 0,-1-1-1,0 1 1,1 0-1,-1 0 1,0 0-1,0-1 1,0 1-1,1 0 1,-1 0 0,0 0-1,0 0 1,0-1-1,0 1 1,-1 0-1,1 0 1,0 0-1,0 0 1,0-1 0,-1 1-1,1 1 1,-1-1 2,1 0 1,0 0 0,-1 0-1,1 0 1,0 0-1,0 0 1,0 0 0,0 0-1,0 0 1,0-1-1,0 1 1,0 0 0,0 0-1,0 0 1,0 0-1,1 0 1,-1 0 0,0 0-1,1 0 1,-1 0-1,1 0 1,-1-1 0,1 1-1,-1 0 1,1 0-1,0 0 1,-1-1 0,1 1-1,0 0 1,0-1-1,-1 1 1,1-1 0,0 1-1,0-1 1,0 1-1,0-1 1,0 0 0,0 1-1,0-1 1,-1 0-1,1 0 1,0 0 0,0 0-1,0 1 1,0-1-1,2-1 1,5 1 67,0-1 0,0-1 0,0 1 0,0-2 0,0 1 1,-1-1-1,10-4 0,-10 4-195,-1 0 0,1 0 0,0 1-1,0 0 1,0 0 0,0 1 0,0 0 0,0 0 0,11 0 0,-17 2 53,-1-1-1,1 1 0,0 0 1,0-1-1,0 1 0,0 0 1,0 0-1,-1 0 0,1-1 1,0 1-1,-1 0 1,1 0-1,-1 0 0,1 0 1,-1 0-1,1 0 0,-1 1 1,0-1-1,0 0 0,1 0 1,-1 0-1,0 0 1,0 0-1,0 0 0,0 0 1,0 2-1,-3 19-2373,-3-14-2311,1-7-1681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22357,'0'0'3748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14125,'0'0'13240,"-2"8"-13000,-8 30 39,5-22 243,0 0 1,1 1 0,-3 31 0,7-47-491,1 0 0,-1 0 0,0 0 0,0 0 0,0 0 0,1 0 0,-1 0 0,0 0 0,1 0 0,-1 0 0,1 0 0,-1 0 0,1-1 0,0 1 0,-1 0-1,1 0 1,0-1 0,-1 1 0,1 0 0,0-1 0,0 1 0,0-1 0,0 1 0,-1-1 0,3 1 0,33 6 412,-27-6-529,0-2-1,0 1 1,1-1 0,-1-1 0,16-4-1,-19 4-304,-1-1 0,0 0 0,0 0 0,0-1 0,0 1 0,0-1 0,-1 0 1,1 0-1,4-7 0,17-28-6174,-9-2-3589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18546,'0'0'9897,"45"31"-15022,-24-12-704,-1 5-6055</inkml:trace>
  <inkml:trace contextRef="#ctx0" brushRef="#br0" timeOffset="1">249 406 17585,'0'0'8520,"-32"51"-7944,26-35-320,1-1-223,5 1-514,0-3-1441,0-5-1793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0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 56 4837,'0'0'2551,"-10"-3"-2711,-183-40 3184,167 39-2585,0 1 0,0 1 0,0 2 0,0 1 0,0 0 0,-26 7 0,22-3 70,0 2 0,-49 20 0,68-22-384,1 0 0,-1 0-1,1 2 1,1-1-1,-1 1 1,1 1 0,1-1-1,-1 1 1,1 1 0,-9 12-1,6-6 17,0 1 0,2 0 0,-1 1-1,2 0 1,0 0 0,-6 22 0,12-33-95,1 0 0,-1 1 0,1-1 0,0 1-1,0-1 1,1 1 0,0 0 0,0-1 0,1 1 0,-1-1 0,2 1 0,-1-1 0,1 1 0,0-1 0,0 0 0,0 0 0,1 0 0,0 0 0,0 0 0,1 0 0,4 5 0,3 1-16,0 0 1,1-1-1,0 0 1,1-1-1,0-1 1,0 0 0,1-1-1,0 0 1,1-1-1,22 7 1,-14-7 13,1-1 1,0-1 0,0-1 0,0-1 0,0-2 0,32-1-1,1-5 5,-1-3-1,0-2 0,-1-2 1,-1-3-1,65-26 0,-85 28-52,-1-1 0,57-33-1,-83 43 74,0 0 0,0-1-1,0 0 1,-1-1 0,1 0-1,-1 0 1,-1 0 0,1 0-1,-1-1 1,0 0-1,0 0 1,-1-1 0,0 1-1,-1-1 1,1 0 0,-1 0-1,3-14 1,-6 17 25,0 1 1,0 0-1,0-1 0,-1 1 1,1 0-1,-1-1 0,0 1 1,0 0-1,-1 0 0,1 0 1,-1 0-1,0 0 0,0 0 1,0 1-1,-1-1 0,1 1 0,-1-1 1,0 1-1,0 0 0,0 0 1,0 0-1,-1 0 0,1 1 1,-1-1-1,1 1 0,-1 0 1,-6-2-1,-9-6 16,-1 2 1,0 1-1,0 0 0,-24-3 0,-49-7 121,-117-6-1,-1 0-109,211 23-171,0 0 1,0 0-1,1-1 0,-1 1 1,0 0-1,0 0 0,0 0 0,0 0 1,0 0-1,0 0 0,0 0 1,0 0-1,0 0 0,1 0 0,-1 0 1,0 0-1,0 0 0,0 0 1,0 0-1,0 0 0,0 0 0,0-1 1,0 1-1,0 0 0,0 0 0,0 0 1,0 0-1,0 0 0,0 0 1,0 0-1,0 0 0,0-1 0,0 1 1,0 0-1,0 0 0,0 0 1,0 0-1,0 0 0,0 0 0,0 0 1,0 0-1,0-1 0,0 1 1,0 0-1,0 0 0,0 0 0,0 0 1,0 0-1,21-6-2325,33-7-3208,-50 12 4847,49-11-7133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11531,'0'0'12374,"5"11"-10318,4 10-1243,-2-4 176,0 0-1,20 32 1,-25-45-953,1 0 0,0 0 0,0 0 0,1 0 1,-1-1-1,1 1 0,0-1 0,0 0 1,0 0-1,0 0 0,0-1 0,0 1 0,1-1 1,0 0-1,-1 0 0,1-1 0,6 2 0,1-1-490,-1-2-1,1 1 0,0-1 0,0-1 0,0 0 0,0-1 1,0 0-1,16-6 0,-15 4-1181,-1-1 0,0 0 0,0-1 0,14-10 0,7-9-6072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12075,'0'0'6695,"-34"47"-4485,9-18-96,-1 6-192,-2 4-353,-1 3-352,4 5-480,-1 2-513,5 1-64,5-2-192,1-5 96,6-7-608,4-10-1282,5-12-1793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145 246 12332,'0'0'12342,"-9"-6"-12032,5 4-298,3 0-7,-1 1 1,1-1-1,-1 1 0,1 0 1,-1 0-1,0 0 0,0 0 0,1 0 1,-1 0-1,0 1 0,0-1 1,0 0-1,0 1 0,0 0 0,0-1 1,0 1-1,0 0 0,0 0 1,0 0-1,0 0 0,0 0 1,0 1-1,0-1 0,0 1 0,0-1 1,0 1-1,0 0 0,0-1 1,1 1-1,-1 0 0,0 0 0,0 1 1,1-1-1,-1 0 0,1 0 1,-1 1-1,1-1 0,-2 3 1,-4 3 102,1 0 0,1 1 0,-1-1 0,1 1 0,0 1 1,1-1-1,0 1 0,0-1 0,1 1 0,0 0 1,1 0-1,0 1 0,0-1 0,0 15 0,1-23-103,1 0 0,0 0-1,0-1 1,0 1-1,0 0 1,1 0 0,-1 0-1,0-1 1,0 1-1,0 0 1,1 0 0,-1-1-1,0 1 1,1 0-1,-1 0 1,0-1 0,1 1-1,-1-1 1,1 1-1,-1 0 1,1-1-1,0 1 1,-1-1 0,1 1-1,-1-1 1,1 1-1,0-1 1,1 1 0,24-3 204,-19 0-115,-1-1 0,1 0 0,-1-1 1,1 1-1,9-9 0,2-5 184,-1-1-1,0 0 1,-2-1-1,0-1 1,-1-1 0,18-36-1,-23 39-34,-1-1 1,0 0-1,-1 0 0,-2-1 0,0 0 0,0 0 0,-2 0 1,1-28-1,-14 62-229,-2 15-114,4-6 83,1 2 0,1-1-1,1 1 1,1 0 0,2 0-1,0 0 1,3 43 0,0-66-49,-1 1 1,1 0 0,0-1-1,0 1 1,0-1 0,0 1-1,0-1 1,1 0 0,-1 1 0,1-1-1,0 0 1,0 0 0,-1 0-1,1 0 1,0 0 0,1-1-1,-1 1 1,0 0 0,0-1-1,1 0 1,-1 1 0,4 0 0,15 5-4169,0-4-4711,-9-3-6574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93 264 11018,'0'0'16715,"-6"-5"-16277,4 4-414,0 0 1,0 0-1,0 0 1,0 0-1,0 0 1,0 0-1,-1 0 1,1 1-1,0-1 1,0 1-1,-1-1 1,1 1-1,0 0 1,-1 0 0,1 0-1,0 0 1,-1 0-1,-3 2 1,3-1-15,1 0 0,0 0 1,-1 1-1,1-1 0,0 1 1,0 0-1,0-1 1,0 1-1,0 0 0,0 0 1,1 0-1,-1 0 0,1 1 1,-1-1-1,1 0 0,0 1 1,0-1-1,0 1 1,0-1-1,0 1 0,0 3 1,0-5 0,1 0 1,-1 0 0,1 1 0,0-1-1,-1 0 1,1 1 0,0-1-1,0 0 1,0 1 0,0-1 0,0 0-1,0 1 1,0-1 0,0 0 0,1 0-1,-1 1 1,0-1 0,1 0 0,-1 0-1,1 1 1,1 0 0,-2-1 11,1 0 0,0-1 0,0 1 0,0-1 0,0 0 0,0 1 1,0-1-1,0 0 0,0 1 0,0-1 0,0 0 0,0 0 0,0 0 0,0 0 0,0 0 1,0 0-1,0 0 0,0 0 0,0-1 0,2 1 0,3-2 66,0 0 0,0-1 0,-1 1-1,1-1 1,-1 0 0,0-1 0,0 1 0,5-5-1,-1-2 32,-1 1 0,0-1-1,0-1 1,-1 1 0,-1-1-1,0-1 1,0 1 0,-1-1-1,7-23 1,-7 15-43,-1 1 0,-1-1 1,0 1-1,-1-1 0,-2-33 1,0 53-75,0-1 0,1 1 1,-1-1-1,0 0 1,0 1-1,0-1 0,0 1 1,0-1-1,0 0 0,0 1 1,0-1-1,0 1 1,0-1-1,0 1 0,-1-1 1,1 0-1,0 1 0,0-1 1,0 1-1,-1-1 1,1 1-1,0-1 0,-1 1 1,1-1-1,-1 1 0,1-1 1,0 1-1,-1 0 1,1-1-1,-1 1 0,1 0 1,-1-1-1,1 1 0,-1 0 1,1 0-1,-1-1 1,1 1-1,-1 0 0,0 0 1,1 0-1,-1 0 0,1 0 1,-1 0-1,0-1 1,1 2-1,-1-1 0,1 0 1,-1 0-1,1 0 0,-1 0 1,0 0-1,0 1 1,-1 0-13,1 0 0,-1 0 0,1 0 0,-1 0 0,1 0 0,-1 1 1,1-1-1,0 1 0,-1-1 0,1 1 0,0-1 0,0 1 1,0 0-1,1 0 0,-2 2 0,-2 11 12,0 1 0,1 0 0,1 0 0,1 1 0,0-1 0,1 0 0,1 1 0,0-1 0,2 0 1,-1 0-1,2 0 0,0 0 0,11 26 0,-13-38-98,0-1 0,0 0 0,0 0 0,0 0-1,0 0 1,1-1 0,-1 1 0,5 3 0,5 0-3176,0-4-4224,-1-3-4191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7815,'0'0'20158,"6"6"-19816,-3-2-277,1 0 0,-1 0 0,0 1 1,-1-1-1,1 1 0,-1-1 0,0 1 0,0 0 1,0 0-1,-1 0 0,1 0 0,-1 0 0,0 7 1,10 46 976,-5-51 344,-4-36-820,-13-118-507,9 186-146,1-30 49,0 0 0,1 0 0,0 0-1,0 0 1,1 0 0,0 0 0,1 0 0,-1 0-1,2-1 1,5 17 0,-7-25 39,-1 0 1,0-1-1,0 1 0,0 0 1,0 0-1,0-1 0,0 1 0,0 0 1,1 0-1,-1 0 0,0-1 1,0 1-1,0 0 0,0 0 0,1 0 1,-1 0-1,0-1 0,0 1 1,0 0-1,1 0 0,-1 0 1,0 0-1,0 0 0,1 0 0,-1 0 1,0 0-1,0-1 0,1 1 1,-1 0-1,0 0 0,0 0 0,1 0 1,-1 0-1,0 0 0,0 1 1,1-1-1,-1 0 0,0 0 1,0 0-1,1 0 0,-1 0 0,0 0 1,0 0-1,1 0 0,-1 1 1,0-1-1,0 0 0,0 0 1,0 0-1,1 0 0,-1 1 0,0-1 1,0 0-1,0 0 0,0 1 1,0-1-1,1 0 0,-1 0 0,0 0 1,0 1-1,0-1 0,0 0 1,0 0-1,0 1 0,0-1 0,7-36 185,-4-50 61,-3 85-252,0 1 0,1 0 0,-1 0 1,0-1-1,0 1 0,-1 0 0,1 0 0,0-1 0,0 1 1,0 0-1,0 0 0,0-1 0,0 1 0,0 0 0,0 0 1,0 0-1,0-1 0,-1 1 0,1 0 0,0 0 0,0 0 1,0-1-1,0 1 0,-1 0 0,1 0 0,0 0 0,0 0 1,0 0-1,-1-1 0,1 1 0,0 0 0,0 0 0,0 0 1,-1 0-1,1 0 0,0 0 0,0 0 0,-1 0 1,1 0-1,0 0 0,0 0 0,-1 0 0,1 0 0,0 0 1,0 0-1,-1 0 0,1 0 0,0 0 0,0 0 0,0 0 1,-1 1-1,1-1 0,0 0 0,0 0 0,-1 0 0,1 0 1,0 0-1,0 1 0,0-1 0,0 0 0,-1 0 0,1 0 1,0 1-1,0-1 0,0 0 0,0 0 0,0 0 0,0 1 1,0-1-1,-12 18-175,9 3-258,2-1 0,0 1 0,4 31 0,8-9-4974,-1-29-717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13036,'0'0'12620,"-16"71"-12139,12-41-385,3-1-64,-3-4 0,4-3-160,0-5-673,0-5-929,4-4-1152,3-8-2660,9 0-3810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152 243 13100,'0'0'7234,"-8"-5"-6252,3 2-912,3 1-51,0 1 1,0-1-1,-1 0 0,1 1 0,-1-1 0,1 1 1,-1 0-1,1 0 0,-1 0 0,0 0 0,0 0 1,1 1-1,-1-1 0,0 1 0,0 0 0,0-1 1,0 2-1,0-1 0,0 0 0,1 0 0,-1 1 1,0 0-1,0-1 0,0 1 0,1 0 0,-1 0 1,1 1-1,-1-1 0,-2 2 0,0 1 165,0 0 0,0 1 0,1-1 0,0 1 0,0-1 0,0 1 0,1 1 0,-1-1 0,1 0 0,1 1 0,-1-1 0,1 1 0,0 0 0,0 0 0,0 0 0,0 8 0,2-14-156,0 1-1,0-1 1,0 1-1,0-1 1,0 1-1,0-1 0,0 1 1,1-1-1,-1 1 1,0-1-1,0 1 1,0-1-1,1 1 0,-1-1 1,0 1-1,1-1 1,-1 0-1,0 1 1,1-1-1,-1 0 0,1 1 1,-1-1-1,0 0 1,1 1-1,-1-1 1,1 0-1,-1 0 0,1 1 1,-1-1-1,1 0 1,-1 0-1,1 0 1,0 0-1,24-2 701,25-16 179,-29 4-798,-1-1-1,0 0 1,0-2 0,-2 0-1,29-34 1,-35 36 107,-1 0 0,0-1-1,-1 0 1,-1 0 0,-1-2 0,0 1 0,-1-1 0,6-22 0,-12 23 151,-11 31-472,-13 30-104,-31 97 162,47-119 38,2-1 1,0 1-1,1 0 0,-1 40 0,5-61-59,0 1-1,0-1 0,0 1 1,0 0-1,0-1 0,1 1 1,-1-1-1,1 0 0,-1 1 1,1-1-1,-1 1 0,1-1 1,0 0-1,0 1 0,0-1 1,0 0-1,0 0 0,0 0 1,0 0-1,0 0 0,0 0 1,0 0-1,1 0 1,-1 0-1,0 0 0,0-1 1,1 1-1,-1 0 0,1-1 1,2 1-1,-1 0-672,1-1-1,-1 1 1,1-1-1,-1 0 1,1 0 0,-1 0-1,1-1 1,-1 1-1,1-1 1,-1 0 0,0 0-1,1 0 1,2-2-1,19-13-10911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18193,'0'0'10079,"0"8"-9892,1 24-112,0-31-70,-1 0 0,1 0 0,0 0 0,0 0 0,-1 0 0,1 0 0,0-1 0,0 1 0,0 0 0,0 0 0,0-1 0,0 1 0,0-1 0,0 1 0,0-1 0,0 0-1,1 1 1,-1-1 0,0 0 0,0 0 0,0 1 0,0-1 0,1 0 0,-1 0 0,0 0 0,0-1 0,2 1 0,31-4 384,-26 2-336,1-2 0,-1 1 0,0-1 0,11-8-1,-14 8-7,0 1-1,1 0 0,-1 0 0,1 0 1,-1 1-1,1-1 0,0 1 1,0 1-1,0-1 0,0 1 0,11-1 1,-17 3-7,1-1 0,-1 1 0,1 0 1,-1 0-1,1 0 0,-1-1 0,1 1 0,-1 0 1,0 0-1,0 0 0,1 0 0,-1 0 1,0 0-1,0 0 0,0 0 0,0 0 1,0 0-1,0-1 0,0 1 0,0 0 0,0 0 1,-1 2-1,-3 23 364,1-16-351,2-6-22,0 0 0,0-1 1,0 1-1,1 0 0,0 0 1,-1 0-1,1 0 1,1 5-1,-1-8-24,0-1 1,0 1-1,1-1 1,-1 1-1,0-1 1,0 1-1,1-1 1,-1 1-1,0-1 0,1 0 1,-1 1-1,0-1 1,1 0-1,-1 1 1,1-1-1,-1 0 0,0 1 1,1-1-1,-1 0 1,1 0-1,-1 1 1,1-1-1,-1 0 0,1 0 1,0 0-1,25-5 137,28-26-90,-48 26-137,0 0 0,1 1 0,0 0 1,0 0-1,0 0 0,0 1 0,1 0 0,-1 0 0,1 1 1,15-3-1,-22 6 73,-1 0-1,1-1 1,-1 1 0,1 0 0,-1 0 0,0-1-1,1 1 1,-1 0 0,0 0 0,1-1 0,-1 1-1,0 0 1,0 0 0,0 0 0,1 0 0,-1 0-1,0-1 1,0 1 0,0 0 0,-1 0 0,1 0-1,0 0 1,0 0 0,-1 1 0,-4 25 39,-4-6-23,6-15 71,0 0 0,0 0 0,1 1 0,0 0 0,0-1 0,-1 13 0,7-18-5499,4-1-1810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7079,'0'0'7340,"-3"9"-5829,0-3-1152,1 1 1,0 0-1,0 0 1,1 0-1,-1 0 0,2 0 1,-1 0-1,1 1 1,0-1-1,1 0 1,-1 0-1,1 0 1,1 0-1,0 0 1,0 0-1,0 0 0,1 0 1,-1-1-1,2 1 1,5 8-1,-3-5-212,1 0 0,0-1-1,0 0 1,1 0 0,0-1-1,1 0 1,-1 0 0,2-1-1,-1-1 1,1 1 0,0-1-1,0-1 1,1 0 0,-1 0-1,1-1 1,0-1 0,1 1-1,-1-2 1,0 0 0,18 1-1,-27-3-210,83-5 416,-43-6-3429,-6-12-7298,-26 11 1497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8072,'0'0'13255,"10"-4"-12150,69-29 118,-48 18-219,59-18 0,-77 30-934,-1 0 1,1 1-1,0 0 1,0 1-1,-1 0 0,1 1 1,0 1-1,23 3 1,9 1 138,-39-5-172,-1 0 1,0 0-1,1 0 0,-1 1 0,0 0 1,1 0-1,-1 1 0,0-1 1,0 1-1,0 0 0,0 1 1,-1-1-1,1 1 0,5 3 1,-5-2 55,1-1 1,-1 0-1,1 0 1,0-1 0,0 1-1,0-1 1,0-1-1,1 1 1,-1-1 0,0 0-1,1-1 1,-1 1-1,0-1 1,1 0-1,8-2 1,-7 1 22,-1 0 1,1-1-1,-1 0 1,1 0-1,-1-1 1,0 0-1,0 0 0,0 0 1,-1-1-1,1 0 1,-1 0-1,9-9 0,-15 13-146,1 0-1,-1 0 1,0 0-1,1 0 1,-1 0 0,0 0-1,1 0 1,-1-1-1,0 1 1,0 0-1,1 0 1,-1 0-1,0 0 1,0-1-1,0 1 1,1 0-1,-1 0 1,0-1-1,0 1 1,0 0-1,1-1 1,-1 1-1,0 0 1,0 0-1,0-1 1,0 1-1,0 0 1,0-1-1,0 1 1,0 0-1,0-1 1,0 1-1,0 0 1,0-1-1,0 1 1,0 0-1,0 0 1,0-1-1,0 1 1,0 0-1,0-1 1,-1 1-1,1 0 1,0 0-1,0-1 1,0 1-1,0 0 1,-1 0-1,1-1 1,0 1-1,0 0 1,-1 0 0,1-1-1,0 1 1,0 0-1,-1 0 1,1 0-1,0 0 1,0 0-1,-1-1 1,1 1-1,-1 0 1,-22-1-5838,17 2 3989,-8-1-4052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0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188 3523,'0'0'7682,"5"-9"-6934,15-25-289,-19 33-370,-1 0 1,1 0 0,-1 0-1,0 0 1,1-1 0,-1 1-1,0 0 1,0 0 0,0-1-1,0 1 1,0 0 0,0 0-1,0-1 1,0 1 0,0 0-1,0 0 1,-1-1 0,1 1-1,-1 0 1,1 0 0,-1 0-1,1 0 1,-1 0 0,0 0-1,1-1 1,-1 1 0,0 1-1,0-1 1,0 0 0,0 0-1,0 0 1,0 0 0,0 1-1,0-1 1,0 0 0,-2 0-1,-45-19 710,41 18-548,-51-18 45,0 4 0,-2 1 0,0 4 1,0 2-1,-97-2 0,127 10-67,-131 6 599,136-2-816,0 1-1,1 1 1,0 1 0,-37 14 0,-174 87 110,196-86 68,2 2-1,1 1 1,-63 56 0,91-72-186,0 1-1,1 0 1,0 0 0,0 0 0,1 1-1,1 0 1,0 0 0,0 1 0,1 0-1,0-1 1,1 1 0,0 1 0,1-1-1,0 0 1,0 0 0,2 1 0,-1-1-1,1 1 1,1-1 0,2 15 0,0-11 21,0-1-1,0 0 1,1 0 0,1-1 0,0 1-1,1-1 1,1 0 0,0 0 0,0-1-1,1 0 1,1 0 0,0-1 0,1 0-1,0-1 1,18 15 0,-7-11 91,1 0 0,0-2 1,1 0-1,0-2 0,1 0 0,0-2 0,1 0 1,34 5-1,22-1 48,106 2 0,-8-1-59,248 4 391,-412-18-485,1-1 0,0 0 0,-1-1 0,0-1 0,1 0 0,-1-1 0,-1-1 0,1 0 0,-1-1 0,0-1 0,18-13 0,15-13 55,72-70 0,-101 87-79,12-10 102,10-9-117,37-43 1,-68 68 252,0 1 0,-1-1 0,-1 0 0,0-1 0,0 0 0,-1 0 0,-1 0 1,0-1-1,6-21 0,-10 28-161,-1 0 0,1 0 0,-1 0 1,0 0-1,0 0 0,-1 0 0,0-1 1,0 1-1,0 0 0,-1 1 0,1-1 0,-2 0 1,1 0-1,-6-9 0,2 6-28,0 0 1,0 1-1,-1 0 0,-1 0 1,1 0-1,-1 1 0,-17-12 1,5 7-152,-1 0 1,0 1 0,-1 1-1,0 0 1,-1 2 0,-42-9 0,-8 9-3737,45 7-439,4 0-4337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14157,'0'0'8921,"-1"11"-8505,0-5-922,-10 130 2167,10-105-5579,2-2-4081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9353,'0'0'15551,"7"0"-14041,16 2-927,0-2-1,0-1 0,41-7 0,75-21-2014,-86 10-2142,-33 1-693,-19 17 3636,0-1 0,0 0 1,0 1-1,0-1 0,0 0 0,-1 1 0,1-1 0,-1 0 1,1 0-1,-1 1 0,0-1 0,1-3 0,-1-13-6570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14253,'0'0'8328,"57"0"-6758,-26 0-481,3 0-513,4 7-383,-4-2-193,-3 2-385,-1-5-1344,-6 0-1571,-10-2-3170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32 213 14061,'0'0'13138,"-2"6"-12828,-5 10-189,3-10-105,1 0 0,0 0 0,1 0 1,-1 1-1,1-1 0,1 1 0,-1-1 0,1 1 0,0 0 0,0 11 1,2-17-4,0 0 1,0-1-1,0 1 1,0-1 0,0 1-1,0-1 1,0 1-1,1-1 1,-1 0-1,0 1 1,0-1 0,0 0-1,0 0 1,1 0-1,-1 0 1,0 0 0,0 0-1,0 0 1,0-1-1,2 1 1,25-6-251,-24 5-284,-1-1 0,0 0 0,0 0 1,0 0-1,0 0 0,-1-1 1,1 1-1,-1-1 0,1 1 0,2-4 1,5-12-6009</inkml:trace>
  <inkml:trace contextRef="#ctx0" brushRef="#br0" timeOffset="1">23 1 10282,'0'0'16399,"20"18"-32126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10090,'0'0'12518,"13"6"-11408,-5-1-933,2 0-23,0-1-1,0 1 0,0-1 1,1-1-1,0 0 1,-1-1-1,22 3 0,224-2-1206,-154-4-7129,-109-2 751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2018,'0'0'17520,"49"25"-14861,-4-25-737,9 0-865,0 0-577,3-2-352,-3 1-96,-7 1-256,-7 0-1473,-11 5-2019,-8 2-3747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233 335 1890,'0'0'6267,"9"-6"-2802,-5 2-3239,9-5 1283,-1-1 1,0 0-1,12-14 1,-21 21-1244,0 0 1,-1 0-1,1-1 1,-1 1-1,0 0 1,0-1-1,0 0 1,0 1 0,-1-1-1,1 0 1,-1 0-1,0 0 1,0 0-1,0 0 1,-1 0-1,0 0 1,1 0-1,-1-1 1,-1-6 0,-1 8-166,1 1 1,0-1 0,-1 1 0,1-1 0,-1 1 0,0 0 0,0 0 0,0 0 0,0 0-1,0 0 1,0 0 0,-1 0 0,1 1 0,-1-1 0,1 1 0,-1 0 0,1-1 0,-1 1-1,-5-1 1,-54-11 391,54 12-444,0 0 1,0 1-1,-1 0 0,1 0 1,0 1-1,-1 0 0,-13 3 1,20-3-33,-1 0 0,1 0 0,0 0 0,-1 1 0,1-1 1,0 1-1,0-1 0,0 1 0,0 0 0,0 0 1,0 0-1,1 0 0,-1 0 0,1 0 0,-1 0 0,1 0 1,0 1-1,-1-1 0,1 1 0,1-1 0,-1 1 0,0-1 1,1 1-1,-1-1 0,1 1 0,-1-1 0,1 6 1,0-7-2,0 1 1,0-1 0,1 0-1,-1 1 1,0-1 0,0 1 0,1-1-1,-1 1 1,1-1 0,-1 0-1,1 1 1,-1-1 0,1 0-1,0 0 1,0 1 0,-1-1 0,1 0-1,0 0 1,0 0 0,0 0-1,1 0 1,-1 0 0,0 0 0,0-1-1,0 1 1,2 1 0,2 0 24,-1-1 0,1 1 0,0-1 0,0 0 0,0 0 0,0 0 0,0-1 0,5 0 0,4 0 29,0-1 1,0 0-1,0-1 1,0-1 0,14-4-1,-21 4-17,1-1-1,-1 0 1,1 0 0,-1 0-1,-1-1 1,1 0-1,-1 0 1,1-1-1,-2 0 1,1 0-1,-1 0 1,0-1 0,0 0-1,7-13 1,-10 17-21,-1 0 1,1-1 0,-1 1 0,0 0 0,0 0-1,0-1 1,-1 1 0,1 0 0,-1-1-1,0 1 1,0-1 0,0 1 0,0-1 0,-1 1-1,1 0 1,-1-1 0,0 1 0,0 0-1,0 0 1,-1-1 0,1 1 0,-1 0 0,1 0-1,-1 0 1,0 1 0,0-1 0,0 0-1,-1 1 1,1-1 0,-1 1 0,1 0 0,-1 0-1,0 0 1,0 0 0,1 0 0,-2 1-1,-5-3 1,-4-1-100,0 0-1,0 1 1,-1 0-1,1 2 1,-1-1-1,0 2 0,0-1 1,0 2-1,1 0 1,-1 1-1,0 0 1,0 1-1,0 1 1,1 0-1,-1 1 1,1 0-1,0 1 1,0 0-1,1 1 0,-1 1 1,1 0-1,-15 12 1,18-6-2572,23-8-3376,3-5 608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15407,'0'0'8290,"-7"12"-7244,-17 31-115,-20 48-1,38-78-887,1 0 0,0 1 0,1-1 0,0 1 0,1 0 0,1 0 0,0 0 0,1 0 0,1 29 0,1-42-31,-1 0 1,1 1-1,-1-1 1,1 0 0,0 0-1,-1 0 1,1 1 0,0-1-1,0 0 1,0 0-1,0 0 1,0-1 0,0 1-1,0 0 1,0 0 0,0 0-1,1-1 1,-1 1 0,0 0-1,0-1 1,1 0-1,-1 1 1,0-1 0,1 0-1,2 1 1,40 2 583,-37-3-479,26 1-726,113-3 2084,-97-2-4343,-2-4-4270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7335,'0'0'14595,"12"4"-12454,13 2-1271,0-1-1,0-1 1,40 1 0,96-5 271,-76-1-989,43 1-413,34 1-4279,-55-3-8783,-88 2 6352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236 227 1057,'0'0'15262,"8"-5"-12096,24-17-614,-31 22-2350,0-1 0,0 0 0,0 1 0,0-1 0,-1 0 1,1 1-1,0-1 0,0 0 0,0 0 0,-1 0 0,1 0 0,-1 0 0,1 0 0,-1 0 1,1 0-1,-1 0 0,1-1 0,-9-6 1434,-24 4-1081,32 3-539,-19 1-18,1 1 0,-1 0-1,1 1 1,-36 8-1,46-7-4,-1 0-1,1 0 0,0 1 1,0-1-1,1 2 0,-1-1 0,1 1 1,0 0-1,0 1 0,0 0 1,1 0-1,-9 11 0,13-16 14,1 1-1,0 0 1,-1-1-1,1 1 0,0 0 1,0 0-1,0-1 1,0 1-1,0 0 1,1 0-1,-1 0 0,0 0 1,1 0-1,0 0 1,-1 1-1,1-1 1,0 0-1,0 0 1,0 0-1,1 3 0,-1-3 8,1-1 0,0 1 0,0-1 0,0 1 0,0-1 0,1 1 0,-1-1 0,0 0 0,0 0-1,1 0 1,-1 0 0,1 0 0,-1 0 0,1 0 0,-1 0 0,1 0 0,0-1 0,-1 1 0,3 0 0,5 1 36,0 0 0,0-1 1,0 0-1,0 0 1,1-1-1,-1 0 0,0-1 1,11-2-1,-7-1 11,0 0 0,0-1 0,-1 0 0,0-1 0,0 0 0,0-1 0,-1-1 0,0 0 0,0 0 0,-1-1 0,14-15 0,-17 17 7,-1 1 1,-1-1-1,1 0 1,-1 0-1,0-1 1,-1 1-1,1-1 1,-2 0-1,1 0 1,-1-1-1,0 1 1,-1-1-1,0 0 1,0 1-1,-1-1 0,0 0 1,-1 0-1,0-13 1,-2 18-73,1 1 0,0-1 0,-1 1 0,1 0 0,-1-1 0,0 1 0,0 0 0,-1 0 0,1 0 0,0 0 0,-1 1 0,0-1 0,0 1 0,0 0 0,0-1 0,0 1 0,0 1 0,0-1-1,-1 0 1,1 1 0,0-1 0,-1 1 0,0 0 0,1 0 0,-1 1 0,0-1 0,1 1 0,-5 0 0,-2-1-72,1 0 0,0 1 0,0 0 0,-1 1 0,1 0 0,0 0 0,0 1 0,0 0 0,0 1 0,-12 5 0,12-4-28,1 1 1,0 0-1,0 0 0,1 1 1,0 0-1,0 1 0,0-1 0,1 1 1,0 0-1,0 1 0,1 0 1,0-1-1,0 2 0,1-1 1,0 1-1,0-1 0,-2 11 1,6-18-13,-1 0 0,1 0 0,0 0 1,0 0-1,0 0 0,0 0 0,0 0 1,0 0-1,0 1 0,0-1 0,0 0 1,0 0-1,0 0 0,1 0 0,-1 0 1,1 0-1,-1 0 0,1 0 0,-1 0 1,1 0-1,-1 0 0,1 0 0,0 0 1,-1-1-1,1 1 0,0 0 0,0 0 1,0-1-1,0 1 0,0 0 0,0-1 1,0 1-1,1 0 0,40 3-5573,-37-4 4956,33 0-7007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99 4452,'0'0'19336,"9"-4"-18450,24-10-631,1 1 1,0 2-1,1 1 1,0 1-1,1 3 1,63-5-1,-31 2-190,-45 4-35,0 2 0,28 0 0,-50 3 18,-17 1 230,-152 53-237,9-2-162,-35-11-520,221-50 703,47-22-1,-58 23-46,1 0-1,0 1 1,0 1 0,1 0-1,-1 2 1,1 0 0,32-3-1,-79 30-750,22-20 297,0 0 1,0 0-1,0 0 1,0-1-1,-1 0 1,-8 0-1,-26 1-9453,22-3-854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8680,'0'0'16912,"15"51"-15310,-6-40-802,11-2-543,-1-1-97,5-3-256,6-5-961,-6 0-1506,1-7-1793,-3-8-2658,-4-4-6055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13549,'0'0'8103,"-47"61"-5924,27-36-610,6 3-224,-6 0-384,11-1-673,3 0-255,6-3-66,0 0-1024,2-7-2146,11-6-2978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210 245 17809,'0'0'1948,"-10"-1"-165,1 0-1617,0 0 0,0 0 0,0 1 0,0 0 0,0 0 0,0 1-1,0 1 1,0-1 0,0 1 0,0 1 0,1 0 0,-1 0 0,-11 6 0,16-6-129,-1-1 0,1 1 0,0 1 0,0-1 0,0 0 0,0 1 0,1 0 1,-1 0-1,1 0 0,0 0 0,0 0 0,0 1 0,1 0 0,0-1 0,-1 1 1,2 0-1,-1 0 0,1 0 0,-1 0 0,1 0 0,0 10 0,1-14-21,0 0 0,0 0 1,1 0-1,-1 0 0,0 0 0,1-1 0,-1 1 0,0 0 0,1 0 0,-1 0 0,1-1 0,-1 1 0,1 0 0,0-1 0,-1 1 0,1 0 0,0-1 0,-1 1 0,1-1 0,0 1 0,0-1 0,0 0 1,-1 1-1,1-1 0,0 0 0,0 1 0,0-1 0,0 0 0,0 0 0,-1 0 0,1 0 0,0 0 0,0 0 0,0 0 0,0 0 0,0 0 0,0 0 0,0 0 0,-1-1 0,1 1 0,0 0 0,1-1 0,40-14 1211,-21 3-952,-2-2 0,0 0 0,0-1 0,-2-1 0,0-1 0,22-27 0,-16 14 148,-2 0-1,-1-1 0,23-48 0,-41 75-287,13-30 472,-15 33-570,1 0 1,0 0-1,-1 0 0,1-1 1,-1 1-1,0 0 0,1-1 1,-1 1-1,0 0 1,0-1-1,0 1 0,0 0 1,0-1-1,0 1 0,0 0 1,0-1-1,0 1 1,-2-3-1,1 4-50,0 1 0,0-1 0,0 0 0,0 1-1,0-1 1,0 0 0,0 1 0,0-1 0,0 1 0,0 0 0,0-1 0,0 1 0,0 0 0,0-1-1,0 1 1,0 0 0,1 0 0,-1 0 0,0 0 0,1 0 0,-1 0 0,1 0 0,-1 0 0,1 0-1,-1 1 1,-18 30-148,10-13 174,1 1 1,1-1-1,0 1 1,2 1-1,0 0 0,1-1 1,2 1-1,0 0 0,1 31 1,1-49-32,1 1 1,0-1-1,-1 0 0,1 0 1,0 0-1,1 0 1,-1 0-1,0 0 1,1 0-1,0 0 1,-1 0-1,1-1 1,1 1-1,-1-1 0,0 1 1,0-1-1,1 0 1,-1 0-1,1 0 1,0 0-1,0-1 1,0 1-1,-1-1 1,1 1-1,1-1 1,-1 0-1,0 0 0,0 0 1,6 0-1,-5-1-746,0 1-1,0-1 0,0 0 1,-1 0-1,1-1 0,0 1 1,0-1-1,0 0 0,6-2 1,6-6-6374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 18834,'0'0'10703,"-3"9"-10276,-8 29-149,11-36-273,0-1 0,0 1 1,0-1-1,0 1 0,0-1 0,0 1 0,0-1 0,0 1 1,1-1-1,-1 1 0,0-1 0,1 1 0,0-1 1,-1 1-1,1-1 0,0 0 0,0 1 0,0-1 1,-1 0-1,1 0 0,1 0 0,-1 1 0,0-1 0,0 0 1,0-1-1,0 1 0,1 0 0,-1 0 0,0 0 1,1-1-1,-1 1 0,1-1 0,-1 1 0,1-1 1,2 1-1,5 1-298,0-1 0,0 1 0,0-2 0,13 1 0,-20-1 76,53-7-2675,-46 4 1541,0 1 0,-1-1 1,0-1-1,0 0 0,0 0 0,0-1 0,0 1 0,-1-2 1,0 1-1,0-1 0,0 0 0,7-9 0,10-25 9517,-30 45-2963,-39 40-1386,30-23-3014,0 0-1,1 1 1,-16 38-1,24-46-864,0 1 0,1-1-1,1 1 1,1 0 0,0 0 0,1 0-1,0 18 1,4 15-5778,4-32-913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10314,'0'0'2680,"-10"9"-1997,-5 4-363,1 2 0,0 0 0,-14 19 0,23-27-29,0 0 0,1 0 0,0 1-1,0 0 1,1 0 0,0 0 0,0 0 0,0 0-1,1 1 1,1-1 0,0 1 0,-1 9 0,2-11-84,0-1 1,1 1 0,0-1-1,0 0 1,0 1-1,1-1 1,0 0 0,0 0-1,0 0 1,1 0-1,0 0 1,0 0 0,0-1-1,1 1 1,0-1-1,0 0 1,0 0 0,1-1-1,0 1 1,0-1-1,0 0 1,0 0 0,1-1-1,-1 1 1,1-1 0,0-1-1,0 1 1,11 2-1,7 2-841,1-1 0,-1-2-1,1 0 1,0-2 0,1-1-1,26-2 1,-50 1 280,10-1-2346,-7-3-1971,-4-2-1548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12556,'0'0'5680,"9"-5"-4217,12-8-835,1 2 0,0 0 1,0 1-1,32-8 1,-39 13-524,1 1 1,-1 1 0,1 1 0,0 0 0,0 1 0,0 0-1,0 1 1,23 4 0,-37-3-96,1 0 0,0 1-1,-1-1 1,0 1 0,1 0-1,-1-1 1,0 1 0,0 0-1,0 0 1,0 0 0,0 1-1,0-1 1,-1 0 0,1 1-1,-1-1 1,1 1 0,-1 0-1,0-1 1,0 1 0,0 0-1,-1-1 1,1 5 0,1-2 287,0-1 1,-1 1 0,2 0-1,-1 0 1,0-1 0,6 7-1,-5-7-220,0 0-1,1-1 1,0 1 0,0-1-1,0 0 1,0 0-1,0 0 1,0-1-1,1 1 1,0-1-1,-1 0 1,1-1 0,0 1-1,0-1 1,0 0-1,0 0 1,0 0-1,6-1 1,-5 0 61,1-1 0,-1 0 0,0-1 0,0 0-1,0 0 1,0 0 0,0 0 0,0-1 0,-1 0 0,1 0 0,-1-1 0,0 0 0,0 0 0,5-5 0,30-29 1009,-40 38-1200,0-13-9508,0 4 769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7944,'0'0'19970,"1"11"-19398,0-4-534,-1 1 0,0-1 0,-1 1 0,0-1 1,0 0-1,0 0 0,-1 1 0,0-1 0,0 0 1,-1 0-1,0-1 0,-7 13 0,-6 5 5,12-19-9,0 0 0,0 0 0,0 0 0,1 1 0,0 0 0,0 0 0,0 0 0,1 0 0,0 0 0,-2 7-1,5-12-22,0 0-1,-1 0 1,1 0 0,-1 0-1,1-1 1,0 1-1,0 0 1,0 0-1,-1-1 1,1 1-1,0 0 1,0-1-1,0 1 1,0-1-1,0 1 1,0-1-1,0 1 1,0-1-1,0 0 1,0 1-1,0-1 1,2 0-1,26 6 69,-18-5-396,76 7 666,-44-11-3373,-7-10-5958,-24 2-2037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14350,'0'0'11952,"-3"10"-11696,-6 8-193,5-10-57,0-1 0,0 0 0,1 1 0,0-1 0,0 1 0,1 0 0,0 0 0,1 0 0,-1 0 0,1 10 0,3-17-174,1 0 1,-1-1 0,1 1 0,-1-1 0,1 0 0,-1 0-1,1 0 1,-1 0 0,1 0 0,-1 0 0,1-1 0,-1 1 0,1-1-1,-1 0 1,3-1 0,12-11-4152,-6-4-2658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19314,'0'0'6983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5093,'0'0'14408,"0"-8"-12465,-2-23-176,2 24 1217,3 41-1035,3-20-1636,0 0 1,1 0 0,10 13-1,-14-22-269,0 1-1,1-2 1,0 1 0,0 0 0,0-1-1,0 0 1,1 0 0,0 0-1,0 0 1,9 5 0,0-7-2328,7-8-7785,-17-3 3209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4324,'0'0'15343,"0"10"-14553,-7 135 256,8-145-1043,0 0 0,-1 0 1,1 0-1,-1 0 0,1 0 0,0 0 1,-1 0-1,1-1 0,-1 1 0,1 0 1,-1 0-1,1-1 0,-1 1 0,1 0 1,-1 0-1,1-1 0,-1 1 0,1-1 1,-1 1-1,0 0 0,1-1 0,-1 1 1,0-1-1,1 1 0,-1-1 0,0 1 0,1-1 1,-1 0-1,0 0 0,18-19 119,-4-1-631,0 0 1,-1-1-1,12-29 1,-34 76 579,0 1 1,2 0 0,1 0-1,-5 49 1,13-64-1226,3-11-1304,9-17-2034,6-19-2774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11082,'0'0'15183,"-1"10"-15114,-1 4-11,-1 0 0,0 0 0,-1 0-1,-1-1 1,0 1 0,-1-1 0,-10 17-1,-65 92 342,42-66-496,35-43-221,4-10-2782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6983,'0'0'17937,"-13"47"-17489,1-9-224,-3 5-128,1 4-32,5 0-64,4-9-512,5-8-962,0-7-768,14-11 224,-3-8 129,-2-4-1667,-4-3-1280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11755,'0'0'14542,"46"-29"-13934,-4 24-255,7 1-289,-1-1-224,3 2-2307,-5-2-2625,5-1-5543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357 285 10794,'0'0'8579,"-2"-8"-6406,1 4-1993,0 1 1,0 0-1,0-1 0,-1 1 1,1 0-1,-1 0 1,1 0-1,-1 0 1,0 0-1,0 0 1,0 1-1,-1-1 0,1 0 1,-1 1-1,1 0 1,-1 0-1,0 0 1,0 0-1,0 0 0,0 0 1,0 1-1,0 0 1,0-1-1,-5 0 1,-4-1-78,-1 1 0,0 0 1,0 1-1,0 0 0,0 1 1,0 0-1,1 1 0,-1 1 1,-18 4-1,26-5-79,1 0-1,-1 1 1,0-1 0,1 1 0,-1 0-1,1 1 1,0-1 0,0 1-1,0-1 1,0 1 0,0 0 0,0 1-1,1-1 1,0 1 0,-1-1 0,1 1-1,1 0 1,-1 0 0,1 1-1,-1-1 1,1 0 0,0 1 0,1-1-1,-1 1 1,1 0 0,0-1 0,-1 10-1,2-13-13,0 1 0,0 0 0,0 0 0,0-1-1,0 1 1,0 0 0,1 0 0,-1-1 0,0 1 0,1 0-1,0-1 1,-1 1 0,1 0 0,0-1 0,0 1 0,0-1-1,0 0 1,0 1 0,0-1 0,0 0 0,1 1 0,1 0-1,0 0 21,0 0-1,1 0 1,0 0-1,-1-1 1,1 1-1,0-1 1,0 0-1,0 0 0,6 1 1,4-1 40,0-1-1,-1 0 1,1-1 0,0 0 0,13-3 0,-16 0-4,-1 1 1,0-1-1,0 0 1,0-1 0,-1-1-1,1 1 1,-1-1-1,0-1 1,-1 0-1,0 0 1,0 0-1,-1-1 1,1 0 0,-2-1-1,1 0 1,-1 0-1,-1 0 1,1-1-1,-2 1 1,1-1-1,-1-1 1,-1 1-1,0 0 1,0-1 0,-1 0-1,-1 1 1,1-1-1,-2 0 1,0-17-1,-1 24-57,1-1 0,-1 0 0,0 1 0,-1-1 0,1 1 0,-1-1 0,0 1 0,0 0 0,0-1 0,-1 1 0,1 0 0,-1 0 0,0 1 0,0-1 0,0 1 0,-1-1 0,1 1 0,-1 0 0,0 0 0,0 1 0,0-1 0,0 1 0,0 0-1,-1 0 1,1 0 0,-1 1 0,1-1 0,-1 1 0,-7-1 0,1 0-105,0 1 0,0 0 0,0 0-1,0 2 1,0-1 0,0 1-1,0 1 1,0-1 0,0 2 0,1 0-1,-21 8 1,15-3-190,0 1 0,0 0 0,-28 24 0,38-29-141,1 1 0,0 0 1,0 0-1,1 0 1,-1 1-1,1 0 1,0 0-1,1 0 1,-1 0-1,1 0 1,0 1-1,1-1 1,-3 10-1,6 0-5584,9-8-4740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57 13068,'0'0'6866,"6"-8"-4240,30-39 1276,-35 46-2845,-3 11-944,0 1 0,0-1 0,-1 0 0,0 0 0,-1 0 0,0 0 0,0 0 0,-9 11 0,-7 21-25,-1 5-82,13-32-24,0 0-1,2 0 0,0 1 0,0 0 1,2 0-1,0 0 0,-2 21 0,6-36 21,0 0-1,1-1 1,-1 1-1,1 0 1,-1 0-1,0-1 1,1 1-1,0 0 1,-1-1-1,1 1 1,-1 0 0,1-1-1,0 1 1,-1-1-1,1 1 1,0-1-1,0 1 1,-1-1-1,1 0 1,0 1-1,0-1 1,0 0-1,-1 0 1,1 0-1,0 1 1,0-1-1,0 0 1,0 0-1,0 0 1,1-1-1,38 1 225,-27 0-178,133-7 46,-71-5-1909,-9-10-4221,-43 9 302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9385,'0'0'10880,"11"-1"-9503,272-9 2283,13 9-3332,-195 1-1054,-31-4 36,-35-5-2060,-7-8-6302,-22 11 2181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210 301 12139,'0'0'6914,"4"-9"-4160,13-32-805,-17 41-1899,0-1 0,1 0 0,-1 0 0,0 1 0,0-1 0,1 0 0,-1 0 0,0 0 0,0 1 0,0-1 0,0 0 0,0 0 0,0 0 0,0 1 0,0-1 0,-1 0 0,1 0 0,0 0 0,0 1 0,-1-1 0,1 0 0,0 1 0,-1-1 0,1 0 0,-1 1 0,1-1 0,-1 0 0,1 1 0,-1-1 0,1 1 0,-1-1 0,0 1 0,1-1 0,-1 1 0,0-1 0,0 1 0,1 0 0,-1-1 0,0 1 0,0 0 0,1 0 0,-2-1 0,-35-1 165,32 2-151,-2 0-71,1 1 0,-1 0-1,0 0 1,1 0 0,0 1 0,-1 0 0,1 0 0,0 1 0,0 0 0,0 0-1,1 0 1,-1 1 0,1-1 0,0 1 0,0 1 0,0-1 0,0 1 0,1 0 0,-1 0-1,1 0 1,1 0 0,-1 1 0,1 0 0,0 0 0,0 0 0,1 0 0,0 0-1,0 0 1,0 1 0,1-1 0,-1 1 0,1 10 0,1-16 12,0 0 1,0 0-1,0 0 1,0 0-1,0 0 1,1 0-1,-1 0 1,0-1-1,0 1 1,1 0-1,-1 0 1,1 0-1,-1 0 1,1 0-1,-1-1 1,1 1-1,0 0 1,-1 0-1,1-1 1,0 1-1,-1 0 1,1-1-1,0 1 1,0-1-1,0 1 1,1 0-1,31 2 261,-24-4-104,0 0-1,0-1 0,-1 0 1,1-1-1,14-6 1,-10 2-4,0-1 0,-1-1 0,0 0 1,0 0-1,-1-1 0,0 0 1,0-1-1,13-20 0,-18 23-17,-1 0 0,0 0 0,0-1 0,-1 1 0,-1-1 0,1-1 0,-1 1 0,-1 0 0,0-1 0,0 1 0,-1-1 0,0 1 0,0-1 0,-2-14 0,0 19-145,0-1 1,-1 1-1,0 0 1,0-1-1,0 1 0,-1 0 1,1 0-1,-1 0 1,-1 1-1,1-1 1,0 1-1,-1 0 0,0 0 1,0 0-1,0 0 1,-1 0-1,1 1 1,-1 0-1,0 0 0,0 0 1,0 1-1,-9-4 1,4 2-144,0 1 0,0-1-1,-1 2 1,1-1 0,-1 1 0,1 1 0,-1 0 0,0 1 0,1 0 0,-1 0 0,-14 3 0,21-2 15,0 1 1,0 0 0,0 0 0,0 0-1,0 0 1,0 0 0,0 1-1,1 0 1,-1 0 0,1 0-1,0 0 1,0 1 0,0-1-1,0 1 1,1-1 0,0 1-1,-1 0 1,-1 6 0,2-6-285,0 1 0,0 0 0,1 0 1,0 0-1,0-1 0,0 1 0,0 8 1,1-10-212,0 1 1,0-1 0,1 0 0,-1 0 0,1 1 0,0-1-1,-1 0 1,2 0 0,-1 0 0,0 0 0,4 5 0,15 13-7665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19282,'0'0'4709,"-50"63"-4197,37-42-224,4-1-191,7-3-97,2-2-32,2-5-1,13-5-255,4-5 64,3 0-993,-4-4-1442,5-10-2882,-6-9-8905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18802,'0'0'7495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131 255 9545,'5'-8'2285,"-4"6"-2092,27-41 2904,-27 41-2750,1 0-1,-1 0 0,0 0 1,1 0-1,-1-1 1,-1 1-1,1-1 0,0 1 1,0-1-1,-1 1 1,0-1-1,1 1 0,-1-1 1,0 1-1,0-1 1,0 1-1,-1-1 0,1 1 1,-1-1-1,0-2 1,0 4-217,-1 0 1,1 0-1,-1 0 1,1 0-1,-1 1 1,1-1-1,-1 0 1,1 1-1,-1 0 1,0-1-1,1 1 1,-1 0-1,0 0 1,1 0-1,-1 0 1,0 0-1,1 0 1,-1 0-1,-3 1 1,-32 11 317,27-6-444,1 1 0,1 0 0,-1 1 0,2-1 0,-1 2 0,1-1-1,-11 17 1,15-21-6,0 1-1,0-1 1,1 1-1,-1-1 1,1 1-1,0 0 1,1 0 0,-1 0-1,1 0 1,0 0-1,0 0 1,1 0-1,-1 0 1,1 1-1,0-1 1,0 0-1,1 0 1,2 10-1,-2-13 15,0 0 0,1-1 0,-1 1-1,1-1 1,-1 0 0,1 0-1,-1 1 1,1-1 0,0 0 0,0 0-1,-1 0 1,1-1 0,0 1 0,0 0-1,0-1 1,0 1 0,0-1 0,0 0-1,0 1 1,0-1 0,0 0-1,0 0 1,0 0 0,0-1 0,0 1-1,0 0 1,0-1 0,3-1 0,5 0 123,0 0 1,-1-1 0,1 0 0,13-6 0,-2-3 31,0-1 0,-1 0-1,0-1 1,-1-1 0,0-1 0,-2-1-1,0-1 1,-1 0 0,0-1-1,-2 0 1,0-1 0,-1-1 0,-1 0-1,-1-1 1,-1 0 0,8-29 0,-39 77-696,7 1 511,1-1 1,1 2-1,1 0 0,1 0 0,2 1 0,1 0 1,1 0-1,-3 45 0,9-73-64,0 0 0,0 0-1,0 0 1,1 1 0,-1-1 0,0 0-1,0 0 1,1 0 0,-1 0 0,1 0 0,-1 0-1,1 0 1,-1 0 0,1 0 0,0 0-1,-1 0 1,1-1 0,0 1 0,0 0-1,0 0 1,0 0 0,0-1-210,0 1 0,-1-1 0,1 0 0,0 0 0,-1 0 0,1 0 0,0 0 0,-1 0 0,1 0-1,0 0 1,-1 0 0,1 0 0,0 0 0,-1 0 0,1 0 0,0 0 0,-1-1 0,1 1 0,0 0 0,-1 0 0,1-1 0,-1 1 0,1-1 0,-1 1 0,1 0 0,0-2 0,10-12-10962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10250,'0'0'11242,"-2"8"-10147,-9 23-768,4-13-233,1 1 1,0 0-1,2 0 0,0 0 1,1 1-1,-1 25 0,4-45-96,0 0 1,0 1-1,0-1 0,0 1 0,1-1 0,-1 1 0,0-1 0,0 1 1,0-1-1,0 1 0,0-1 0,1 0 0,-1 1 0,0-1 0,0 1 0,0-1 1,1 0-1,-1 1 0,0-1 0,1 0 0,-1 1 0,0-1 0,1 0 1,-1 0-1,1 1 0,-1-1 0,0 0 0,1 0 0,-1 1 0,1-1 1,-1 0-1,1 0 0,-1 0 0,0 0 0,1 0 0,0 0 0,21-6 42,16-20 165,-24 13-267,0-1-1,-1 0 1,-1 0-1,0-1 1,-1-1-1,14-26 1,-33 61-3,2 1 0,0-1 1,2 1-1,0 0 0,1 0 0,1 1 1,1 32-1,7-32-2487,4-14-3389,5-5-4742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3651,'0'0'22037,"-40"81"-21877,20-41-95,11-1-33,-5-6 0,8-6 0,1-7-673,5-9-1313,0-9-480,5-21-7335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19891,'0'0'8392,"-25"-1"-28027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10154,'0'0'1900,"-4"9"-1195,-1 8 174,1-1 0,1 1 0,0 0 0,1 0 0,0 1 0,2-1 0,1 21 0,0-31-516,0 0 0,0 0-1,1 0 1,0-1-1,0 1 1,0 0-1,1-1 1,0 1-1,7 9 1,-8-13-312,1 0 0,0 1 0,0-1 0,0 0 1,0-1-1,0 1 0,1-1 0,-1 1 0,1-1 0,0 0 1,0 0-1,0-1 0,0 1 0,0-1 0,0 0 0,0 0 1,6 1-1,9 0 171,0-1 1,0-1 0,0-1-1,0-1 1,0 0 0,0-1-1,35-12 1,-42 11-869,1-1 0,-1 0 1,0-1-1,-1 0 0,1-1 1,-1 0-1,13-12 0,-14 8-2722,-7 3-2206,-2 4 802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14061,'0'0'8552,"9"-5"-7185,32-15-292,43-16 0,-70 31-1031,0 1 0,0 0 0,1 0 0,-1 1 0,1 1 0,0 1 0,-1 0 0,17 2 0,-29-1-43,0 1 0,0 0-1,0 0 1,0 0-1,0 0 1,-1 1-1,1-1 1,-1 0 0,1 1-1,-1-1 1,1 1-1,-1-1 1,0 1-1,1 0 1,-1 0 0,0 0-1,0-1 1,-1 1-1,1 0 1,0 0-1,-1 0 1,1 3 0,0-2 23,0-1 0,0 1 0,1 0 1,-1 0-1,1 0 0,-1-1 0,1 1 0,0-1 1,0 1-1,0-1 0,0 1 0,0-1 1,5 3-1,0-2 123,0-1 1,0 1-1,0-1 1,0-1-1,1 1 0,-1-2 1,1 1-1,-1-1 1,1 0-1,-1 0 1,1-1-1,-1 0 0,0 0 1,15-5-1,-10 2 208,1 0 0,-1-1 0,0-1 0,0 0-1,-1-1 1,0 0 0,17-14 0,-28 21-343,0 0 1,1 0-1,-1 0 0,0 0 1,0 0-1,1 0 1,-1 0-1,0 0 0,0-1 1,1 1-1,-1 0 0,0 0 1,0 0-1,1 0 0,-1 0 1,0-1-1,0 1 1,1 0-1,-1 0 0,0 0 1,0-1-1,0 1 0,0 0 1,1 0-1,-1-1 1,0 1-1,0 0 0,0 0 1,0-1-1,0 1 0,0 0 1,0-1-1,0 1 1,0 0-1,0 0 0,0-1 1,0 1-1,0 0 0,0-1 1,0 1-1,0 0 1,0 0-1,0-1 0,0 1 1,0 0-1,0 0 0,0-1 1,0 1-1,-1 0 1,1 0-1,0-1 0,0 1 1,0 0-1,-1 0 0,1 0 1,0-1-1,0 1 1,0 0-1,-1 0 0,-19-1-91,12 1-4119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15567,'0'0'10340,"-2"12"-10110,-5 11 210,-1 1-1,-1-1 1,-1-1 0,-23 39 0,32-59-351,-1 0 0,1-1 0,0 1-1,0 0 1,1 0 0,-1 0 0,0 0 0,1 0 0,-1 0-1,1 0 1,-1 0 0,1 3 0,0-4-47,0-1 0,0 1 0,1 0 1,-1-1-1,0 1 0,0 0 0,1-1 0,-1 1 0,0-1 1,1 1-1,-1 0 0,0-1 0,1 1 0,-1-1 0,1 1 1,-1-1-1,1 1 0,-1-1 0,1 0 0,0 1 0,-1-1 1,1 0-1,-1 1 0,2-1 0,4 2 144,1-1-1,-1-1 1,0 1-1,1-1 1,-1 0-1,10-1 1,8 0-160,6 0-62,-1-2 0,0 0-1,29-8 1,2-5-3406,-43 9-1021,-6-3-3086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16432,'0'0'11872,"-2"10"-11829,-45 145 58,46-155-104,1 1 0,0-1-1,0 1 1,0-1-1,0 1 1,0-1 0,0 1-1,-1-1 1,1 1 0,0-1-1,0 1 1,0-1 0,0 1-1,1-1 1,-1 1-1,0-1 1,0 1 0,0-1-1,0 1 1,0-1 0,1 1-1,-1-1 1,0 0 0,0 1-1,1-1 1,-1 1-1,0-1 1,1 0 0,-1 1-1,0-1 1,1 0 0,-1 1-1,1-1 1,-1 0 0,1 1-1,21-3-1114,22-20-4972,-23 3-199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18706,'0'0'7207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28 10346,'0'0'14787,"2"-5"-14563,0-14-81,-12 16 189,-33 24 410,26-11-459,1 1 0,0 1-1,-24 23 1,36-32-251,1 0 1,0 0-1,0 0 0,0 0 1,1 1-1,-1 0 0,1-1 0,0 1 1,0 0-1,0 0 0,0 0 1,1 0-1,-1 1 0,1-1 1,0 0-1,1 1 0,-1-1 0,1 0 1,0 1-1,0-1 0,0 1 1,1-1-1,0 5 0,1-6-52,0 0-1,0 0 1,0 0-1,0 0 1,1 0 0,-1 0-1,1-1 1,0 1-1,0-1 1,0 0-1,0 0 1,0 0-1,0 0 1,0 0 0,1-1-1,-1 1 1,1-1-1,-1 0 1,1 0-1,-1-1 1,6 1-1,12 3-1329,1-1 0,25-1 0,0-1-3513,-3-1-2915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14862,'0'0'5525,"-7"9"-3197,0-1-1645,0 0-1,1 1 1,1 0 0,-5 10-1,8-16-559,0 1-1,1-1 0,0 0 1,-1 1-1,2-1 1,-1 1-1,0-1 1,1 1-1,-1-1 0,1 1 1,0 0-1,0-1 1,0 1-1,1 0 0,-1-1 1,1 1-1,0-1 1,0 1-1,3 4 0,-2-5-227,0 0 0,1-1 0,-1 0 0,1 0 1,0 1-1,-1-1 0,1-1 0,0 1 0,0 0 0,0-1 0,1 0 0,-1 0 0,0 0 0,1 0 0,-1 0 0,0 0 0,1-1 0,-1 0 0,1 0 0,-1 0 0,0 0 0,7-1 0,-3 0-1170,1 1 1,-1-1-1,0-1 0,0 1 1,0-1-1,0-1 0,0 1 1,0-1-1,10-6 0,0-6-4186,-4-1-2077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9097,'0'0'11082,"-44"46"-9737,28-21-31,-2 5-289,-3 3-225,3-1-223,-2 0-225,5-2-224,1-3-64,9-4 0,5-5-1217,0-10-1986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 3267,'0'0'2434,"-9"0"-998,-38 1 919,26-1 1640,1 0 3743,33 13-7449,7-6-66,1-1 1,-1 0-1,1-2 1,0 0-1,1-2 1,-1 0-1,37-2 0,8 2 258,49 6-150,149 6-107,-208-14-19,-1-2 0,96-18 0,-141 18-169,287-49 1615,-243 45-1425,0 3 1,0 2 0,86 9 0,187 6 172,-322-14-382,-24-4-43,-5-4-8233,14-5-1104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14029,'0'0'3577,"1"11"-1693,11 81 1447,-7-70-3027,-2 0-1,0 0 0,-1 0 0,-1 0 0,-1 0 0,-1 1 0,-1-1 0,-6 29 1,-3-20-136,-1-1 0,-1 0 1,-2-1-1,-1-1 1,-29 40-1,-33 29-1825,-7-13-6281,52-56-1852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9289,'0'0'15673,"-9"9"-14311,-29 30-377,2 2 1,-33 47 0,58-72-919,1 1-1,0-1 0,1 1 1,1 1-1,1 0 1,0 0-1,2 1 1,0-1-1,1 1 1,-2 22-1,4-22-27,2 0 0,0 0 0,0 0 0,2 1 0,1-1 0,0 0 0,9 28 0,-9-39-265,1 0 0,0 0 0,0 0 0,1 0 0,0-1 0,0 1-1,11 10 1,-10-12-539,1 0 1,1 0-1,-1-1 0,1 1 0,0-2 0,0 1 0,0-1 0,13 4 0,23 5-6805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185 284 11307,'0'0'5290,"1"-9"-3309,1 0-1854,-1 4 214,0 0 0,0 0 1,0-1-1,-1 1 0,0 0 1,0 0-1,-1-9 0,0 12-262,1 1 1,-1-1-1,0 1 1,0-1-1,1 1 0,-1-1 1,0 1-1,0-1 0,0 1 1,-1 0-1,1 0 0,0 0 1,0-1-1,-1 1 1,1 0-1,-1 0 0,1 1 1,-1-1-1,1 0 0,-1 0 1,1 1-1,-1-1 0,0 1 1,1-1-1,-1 1 1,0 0-1,1 0 0,-1 0 1,0 0-1,1 0 0,-4 0 1,-2 1 10,-1 0 0,1 1-1,0 0 1,0 0 0,0 1 0,0-1 0,1 1 0,-1 1 0,1-1 0,-1 1 0,1 0 0,1 1 0,-1 0 0,0 0 0,1 0 0,0 0 0,0 1-1,1-1 1,0 1 0,0 1 0,0-1 0,1 1 0,-1-1 0,2 1 0,-5 12 0,7-18-64,0 0 1,0 0-1,1 0 0,-1 0 1,0 0-1,0 0 0,0 0 0,1 0 1,-1 0-1,1 0 0,-1-1 1,1 1-1,-1 0 0,1 0 1,-1 0-1,1 0 0,0-1 1,-1 1-1,1 0 0,0-1 1,-1 1-1,1-1 0,0 1 1,0 0-1,0-1 0,0 0 1,0 1-1,0-1 0,0 0 1,0 1-1,-1-1 0,1 0 1,0 0-1,0 0 0,0 0 0,0 0 1,0 0-1,0 0 0,0 0 1,0 0-1,0 0 0,2-1 1,45-7 725,-32 2-677,0-1-1,-1 0 1,0-1-1,0-1 1,-1 0-1,0-1 1,-1-1-1,0 0 1,14-15-1,-11 8-85,-1 0 0,-1-1 0,0 0 0,-1-1 0,-2 0 0,11-24 0,-20 38-2,0 0 1,0 0-1,-1 0 1,1 0-1,-1 0 1,-1 0-1,1 0 1,-2-7 0,2 13 7,-1 0 0,0 0 1,0 0-1,0 0 0,0 0 1,0 0-1,0 0 0,0-1 1,0 1-1,0 0 1,0 0-1,0 0 0,0 0 1,0 0-1,0 0 0,0-1 1,-1 1-1,1 0 0,0 0 1,0 0-1,0 0 1,0 0-1,0 0 0,0 0 1,0 0-1,0-1 0,0 1 1,0 0-1,0 0 0,0 0 1,-1 0-1,1 0 1,0 0-1,0 0 0,0 0 1,0 0-1,0 0 0,0 0 1,0 0-1,-1 0 1,1 0-1,0 0 0,0 0 1,0 0-1,0 0 0,0 0 1,0 0-1,-1 0 0,1 0 1,0 0-1,0 0 1,0 0-1,0 0 0,0 0 1,0 0-1,0 0 0,-1 0 1,1 0-1,0 0 0,0 0 1,0 0-1,0 0 1,0 1-1,-11 8-162,-7 15 113,10-8 187,0 0 1,1 0-1,1 0 1,0 1-1,1-1 0,1 1 1,1 1-1,-2 19 1,4-27-338,1-1 0,1 1-1,0 0 1,0-1 0,1 1 0,0-1 0,0 1 0,7 14 0,-5-16-905,0 0 1,1 0-1,0 0 1,0 0-1,13 12 1,-5-6-6547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11787,'0'0'11467,"-31"62"-9289,28-40-480,3-3-641,0 0-160,9-2-385,3-2-416,6-5 32,0-5-160,9-5-929,0 0-704,-2-4-1570,-1-13-1410,-3-4-1857,1-3-1409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11755,'0'0'5766,"-47"58"-3620,20-24-64,7 5-32,-5 4-193,2 4-576,3 0-736,-2 0-449,10-2-32,-3 1-128,4-8-1377,10-6-1890,1-2-3748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9961,'-1'0'224,"1"0"0,0 0 0,-1 1-1,1-1 1,0 0 0,-1 0 0,1 0 0,0 1-1,0-1 1,-1 0 0,1 0 0,0 1-1,0-1 1,-1 0 0,1 0 0,0 1-1,0-1 1,0 0 0,0 1 0,-1-1 0,1 0-1,0 1 1,0-1 0,0 0 0,0 1-1,0-1 1,0 0 0,0 1 0,0-1-1,0 0 1,0 1 0,0-1 0,0 1 0,0-1-1,0 0 1,0 1 0,0-1 0,1 0-1,-1 1 1,0-1 0,0 0 0,0 0-1,1 1 1,-1-1 0,0 0 0,0 1 0,0-1-1,1 0 1,-1 0 0,0 0 0,1 1-1,27 7 3787,35-4-2139,-63-4-1840,283-10 3273,-303 9-5549,11-1-1739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11435,'0'0'14082,"1"9"-13622,3 13-257,-1 0 0,-2 1 0,0 23 0,-10 19-2634,8-59 1257,-1 0 1,0 0-1,0-1 0,0 1 1,-1-1-1,0 1 0,-5 6 1,-5 3-4443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10025,'0'0'13704,"11"0"-12695,6 1-786,124-3 1148,-124 1-1542,-1-1 1,1-1-1,-1-1 1,0 0-1,0-1 1,30-13-1,-45 17-3,0 1-1,0-1 1,0 1 0,0-1-1,0 1 1,0-1-1,0 0 1,-1 0-1,1 0 1,0 1-1,0-1 1,-1 0-1,1 0 1,0 0-1,-1 0 1,1 0-1,-1 0 1,1-2-1,0-11-7443,-1 3-1078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13389,'0'0'11210,"61"-44"-10249,-38 44-448,1 0-385,6 0-160,-4 8-192,2 1-1090,5 0-1376,-2-2-2147,3-6-4227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13773,'0'0'12390,"-4"9"-11856,-8 22-230,-19 48-36,29-71-211,-1 1 0,1-1-1,0 1 1,1-1-1,0 1 1,0-1 0,1 11-1,0-17-30,1-1-1,-1 1 0,1 0 1,0-1-1,0 1 0,-1-1 1,1 0-1,0 1 1,0-1-1,1 0 0,-1 1 1,0-1-1,0 0 0,0 0 1,1 0-1,-1 0 0,1 0 1,-1 0-1,1 0 1,-1-1-1,1 1 0,-1-1 1,1 1-1,0-1 0,-1 1 1,1-1-1,0 0 0,-1 0 1,1 0-1,0 0 1,-1 0-1,1 0 0,0 0 1,-1 0-1,1-1 0,0 1 1,2-2-1,1 1-436,0 0 0,0 0 1,0-1-1,0 1 0,0-1 0,0 0 0,-1-1 0,1 1 0,-1-1 1,0 0-1,7-6 0,7-17-5339,-1-8-3672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0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3102 587 5221,'0'0'11114,"5"-5"-10612,14-13 80,-19 17-542,1 1-1,-1-1 1,0 0 0,0 0-1,1 1 1,-1-1 0,0 0-1,0 0 1,0 1-1,0-1 1,0 0 0,0 0-1,0 1 1,0-1 0,0 0-1,0 1 1,-1-1-1,1 0 1,0 0 0,0 1-1,-1-1 1,1 0 0,-1 1-1,1-1 1,0 1 0,-1-1-1,1 0 1,-1 1-1,1-1 1,-1 1 0,0-1-1,0 0 1,-20-18-25,19 18 71,-72-56 601,45 36-192,-33-31 0,41 34-363,0 2 0,-1 0 0,0 1 0,-42-20 0,-102-37-2,165 71-130,-88-31 75,-1 4-1,-1 3 1,-1 5 0,-148-14 0,-264-30-54,262 50-56,194 14 9,0 2 0,0 3 0,-48 10 0,-96 19 73,118-24-70,1 4 1,-111 34-1,163-39-11,1 0 0,0 2 0,1 0 0,0 1-1,0 1 1,-27 25 0,-90 104 81,12-10 139,103-115-120,-18 16 127,37-32-161,1 1 0,-1 0-1,0 0 1,1 0 0,-1 0 0,1 0 0,-1 0 0,1 0 0,0 1 0,0-1 0,0 0-1,0 1 1,1-1 0,-2 5 299,19-9-10453,1-7 855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7944,'0'0'17296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133 185 11627,'0'0'3022,"1"-8"-92,5-25-191,-6 32-2646,1 1 0,-1-1 0,0 0 0,0 0 0,-1 0 1,1 0-1,0 1 0,0-1 0,0 0 0,0 0 0,-1 1 0,1-1 0,0 0 0,-1 0 0,1 1 1,-1-1-1,1 0 0,-1 1 0,1-1 0,-1 0 0,1 1 0,-1-1 0,1 1 0,-1-1 1,0 1-1,1-1 0,-1 1 0,0 0 0,0-1 0,1 1 0,-1 0 0,0-1 0,0 1 0,1 0 1,-1 0-1,0 0 0,0 0 0,0 0 0,1 0 0,-1 0 0,0 0 0,0 0 0,0 0 0,1 0 1,-1 0-1,0 1 0,0-1 0,1 0 0,-1 1 0,-1 0 0,-38 14 268,34-11-314,0 1 0,0 0 1,1 0-1,0 1 0,0-1 0,1 1 1,-1 0-1,1 0 0,0 0 1,1 1-1,0 0 0,0-1 0,0 1 1,1 0-1,0 0 0,0 1 1,0-1-1,1 0 0,1 1 0,-1 11 1,2-17-23,-1-1 0,1 1 1,-1-1-1,1 1 0,-1-1 0,1 0 1,0 1-1,0-1 0,0 0 1,0 1-1,0-1 0,0 0 1,0 0-1,0 0 0,1 0 0,-1 0 1,0 0-1,1 0 0,-1-1 1,0 1-1,1 0 0,-1-1 1,1 1-1,-1-1 0,1 1 0,-1-1 1,1 0-1,0 0 0,-1 0 1,1 0-1,-1 0 0,1 0 1,-1 0-1,3 0 0,6-1 145,0 0 0,0 0 0,-1-1 0,16-4 0,2-4-90,1-2 0,-2-1 0,0-1 0,0-1 0,-1-1 0,-1-1 0,-1-1 0,0-1 0,-2-2 0,0 0 0,18-25 1,-34 40-56,-1-1 0,0 1 0,-1-1 0,0 0 0,5-14 0,-8 20-15,1 0-1,-1 0 0,0 0 0,0 0 0,0 0 0,0 0 0,0 0 1,0 0-1,0 0 0,0 0 0,0 0 0,0 0 0,0 0 0,0 0 1,-1 0-1,1 0 0,0 0 0,-1 1 0,1-1 0,-1 0 1,0-1-1,-1 1 4,1 0 1,0 1-1,0 0 1,-1-1 0,1 1-1,0 0 1,-1-1-1,1 1 1,0 0 0,-1 0-1,1 0 1,-1 0-1,1 1 1,0-1 0,-1 0-1,1 0 1,0 1-1,0-1 1,-1 1 0,1-1-1,-2 2 1,-5 2 0,1 0 0,-1 0-1,1 1 1,0 0 0,0 0 0,1 1 0,-1 0 0,1 0 0,1 1 0,-1 0-1,1-1 1,0 2 0,1-1 0,-7 13 0,5-7 25,0 0 0,1 0 0,1 1 1,0-1-1,1 1 0,0 0 0,1 0 0,-1 19 0,3-31-21,0 1-1,0-1 1,0 1-1,0-1 0,1 0 1,-1 1-1,1-1 0,0 0 1,-1 1-1,1-1 1,0 0-1,0 0 0,1 0 1,-1 1-1,0-1 1,1 0-1,-1-1 0,1 1 1,0 0-1,-1 0 1,1-1-1,0 1 0,0-1 1,0 1-1,0-1 0,0 0 1,5 2-1,0-1-372,0 0 1,0-1-1,0 0 0,0 0 0,0-1 0,0 1 0,0-2 1,11 0-1,1-5-5101,-8-7-4345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15150,'0'0'11174,"-2"11"-9584,-7 34-431,1-10-727,2 0 1,-3 50-1,9-85-482,0 1-1,0 0 1,0 0 0,0-1-1,0 1 1,0 0 0,0 0-1,0-1 1,0 1 0,0 0-1,0 0 1,0-1-1,1 1 1,-1 0 0,0-1-1,1 1 1,-1 0 0,0-1-1,1 1 1,-1 0 0,1-1-1,-1 1 1,1-1 0,-1 1-1,1-1 1,0 1 0,-1-1-1,1 1 1,0-1 0,-1 0-1,1 1 1,0-1-1,-1 0 1,1 0 0,0 1-1,0-1 1,-1 0 0,1 0-1,0 0 1,0 0 0,-1 0-1,1 0 1,0 0 0,0 0-1,-1 0 1,1 0 0,0-1-1,0 1 1,-1 0-1,1 0 1,0-1 0,-1 1-1,1-1 1,0 1 0,0-1-1,2 0-636,0-1-1,0 0 0,0 0 1,0 0-1,0 0 0,0 0 1,-1-1-1,1 1 0,-1-1 1,0 1-1,3-5 0,8-18-7784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19442,'0'0'9193,"20"-3"-25528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8072,'0'0'7687,"76"0"-4644,-36 0-1474,8 2-416,1 0-416,5 0-385,0-1-288,0-1-32,-11 0-672,-5 0-609,-11 0-417,-12 0-320,-12 0-704,-17 0-9162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11979,'0'0'4869,"78"10"-3139,-30-10-193,17 0-640,0 0-545,7 0-256,-9 0-704,-11-3-2243,-10-3-4420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2 12876,'0'0'6017,"-11"-2"-4710,-7 2-1143,1 0-1,0 1 0,-1 1 0,1 1 0,0 0 0,0 1 0,1 1 0,-1 0 0,1 2 0,-21 10 0,21-8 140,1 1 1,-1 0-1,2 1 0,0 1 0,-24 24 0,35-32-221,-1 0-1,1-1 0,0 1 0,0 1 0,0-1 0,0 0 0,1 1 1,0-1-1,0 1 0,0 0 0,0 0 0,1 0 0,0 0 0,0 0 1,0 0-1,0 0 0,1 0 0,0 0 0,0 0 0,1 0 0,-1 0 1,1 0-1,0 1 0,0-2 0,3 8 0,-1-8-52,-1 0 0,2 0 0,-1 0 1,0 0-1,1-1 0,-1 1 0,1-1 0,0 0 0,0 0 0,0-1 0,1 1 0,-1-1 0,1 0 0,-1 0 0,1 0 1,0 0-1,6 0 0,8 3 38,1-1 1,38 2-1,-41-6-47,-1 1 0,1-2-1,-1 0 1,1-2 0,-1 1-1,0-2 1,0 0 0,28-12 0,-38 14-1,-1-1 0,0 1 0,1-1 0,-1-1 1,0 1-1,0-1 0,-1 0 0,1 0 1,-1 0-1,0-1 0,0 1 0,0-1 0,-1 0 1,0 0-1,0 0 0,0-1 0,0 1 0,-1-1 1,0 0-1,0 1 0,-1-1 0,1 0 1,-1 0-1,0 0 0,-1 0 0,0 0 0,0-7 1,-1 7-5,0 1 0,-1-1 0,1 1 0,-1-1 0,-1 1 0,1 0 0,-1 0 0,0 0 0,0 0 0,0 0 0,-1 1 0,1-1 0,-1 1 0,0 0 0,0 0 0,-1 0 0,1 1 0,-1 0 0,0-1 0,0 2 0,0-1 0,0 1 0,-9-4 0,0 1-460,1 0 0,-1 1 0,-22-4 0,24 6-1002,0 1 0,0 0 1,-21 1-1,2 6-5547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4548,'-20'1'9627,"15"1"-3861,25 4-1358,46 5-3058,7-4-1251,0-3 0,0-4 0,0-2 1,0-4-1,-1-3 0,77-19 0,-120 21-729,-24 6-2845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11819,'0'0'8248,"10"0"-6961,45 1 0,87-10 0,9-1-819,54 13 302,-75-1-3838,-44-2-5935,-65-1 1994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7559,'0'0'11979,"47"-2"-10697,-8-1-353,12 1-609,5 1-192,1 1-128,-1 0-96,-7 0-993,-10 0-1217,-13 0-2339,-14 0-2754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2155 4452,'0'0'3988,"-9"3"-4746,-21 7 961,0 2 1,-32 18-1,40-18 149,-2 0 0,0-2 0,0 0 0,-1-2 1,0-1-1,-33 6 0,38-12-237,0 0 0,0-1 0,1-2 0,-1 0 0,0 0 0,1-2 0,0-1 0,0 0 0,-28-12 0,15 2 274,1-1 0,1-2 1,0-1-1,-41-35 0,12 4 42,2-3-1,2-2 1,2-2-1,-77-111 1,99 121-156,2-2 1,2 0-1,3-2 1,1-1-1,3 0 0,2-2 1,-14-71-1,-4-227 341,13 84-153,9 169-215,-2-7-271,-4-187 0,20 285-257,1 0-1,0 0 0,0 1 1,1-1-1,0 0 0,0 1 0,4-9 1,-3 9-511,1 0 1,-1 1 0,2-1 0,-1 1-1,1 0 1,0 0 0,6-6-1,10-6-3148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0 12172,'0'0'7313,"-9"4"-6491,-11 7-432,1 2 0,1 0 0,0 1-1,-22 22 1,-38 29 202,-148 73 871,224-138-1455,0 1 0,0 1-1,0-1 1,0 0 0,0 0 0,0 1 0,0-1 0,1 1-1,-1-1 1,1 1 0,-1 0 0,-1 2 0,3-3-1,0-1 1,0 1 0,0-1 0,0 1-1,0-1 1,0 1 0,0-1 0,0 1-1,0-1 1,0 1 0,0 0-1,0-1 1,0 1 0,0-1 0,0 1-1,1-1 1,-1 1 0,0-1-1,0 0 1,1 1 0,-1-1 0,0 1-1,0-1 1,1 1 0,-1-1-1,1 0 1,-1 1 0,0-1 0,1 0-1,-1 1 1,1-1 0,6 3 107,0 1 0,0-2 0,0 1 0,0-1 0,12 2 1,-12-2-14,43 9 152,194 54-481,-231-61-221,38 13-2941,-17-8-2655,7 0-9299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113 245 9001,'0'0'6779,"8"-1"-4643,8-1-1766,-1 0 0,0-2 1,0 1-1,0-2 1,-1 0-1,0-1 1,0-1-1,24-14 1,-23 12-281,-1 0 0,0-1 1,-1-1-1,0 0 1,-1-1-1,0 0 1,0-1-1,12-19 1,-23 31-73,0-1 0,0 1 1,0-1-1,0 1 1,0-1-1,0 0 0,0 1 1,0-1-1,-1 0 0,1 0 1,-1 0-1,0 1 1,1-1-1,-1 0 0,0 0 1,0 0-1,0 0 1,0 0-1,0 1 0,-1-1 1,1 0-1,0 0 1,-1 0-1,0 0 0,-1-2 1,0 2-1,0 0-1,0 0 1,0 0 0,0 1 0,0-1 0,-1 1 0,1 0 0,-1 0-1,1 0 1,-1 0 0,1 0 0,-1 0 0,1 0 0,-1 1 0,-4-1-1,-9 0 17,1 1 0,-1 0 0,1 1-1,-1 0 1,-15 4 0,15-1-4,1 2 0,-1-1 1,1 2-1,0 0 0,0 0 0,1 2 0,0 0 1,1 0-1,-20 19 0,24-21 48,0 2 0,1 0 0,0 0 0,0 0 0,1 1 0,0 0 0,1 0 0,0 1-1,1-1 1,0 1 0,1 1 0,0-1 0,-4 21 0,7-30-60,1 1-1,0 0 1,0-1-1,0 1 1,0 0 0,1-1-1,-1 1 1,1-1-1,-1 1 1,1 0-1,0-1 1,0 1 0,0-1-1,0 0 1,0 1-1,1-1 1,-1 0-1,1 0 1,-1 0 0,4 3-1,-1-1 44,1-1 0,0 1 0,0-1-1,0-1 1,0 1 0,0-1 0,0 0 0,1 0-1,6 2 1,14 1 152,-1-1-1,1-2 1,35 0 0,-48-2-226,4 1 1,92-3-1974,-37-9-3548,-20-5-4236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11499,'0'0'11328,"-3"8"-10874,-2 12-98,-49 203 1106,44-172-1444,2 1 1,-1 77-1,9-125-78,0 0-1,0-1 0,1 1 0,-1-1 0,1 1 0,-1-1 0,1 1 0,0-1 1,1 1-1,-1-1 0,0 0 0,5 6 0,12 5-2766,11-9-4488,-9-5-1397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16784,'0'0'6470,"-54"60"-5958,45-32-351,9 2-97,0-4-96,0-5-417,16-4-319,1-7-193,-1-8-192,-2-2 448,2-5-608,-3-13-1987,1-7-1760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 9737,'0'0'2120,"-7"9"656,2-3-2398,0-2 14,1-1 1,0 2 0,1-1 0,-1 0-1,1 1 1,0 0 0,0-1 0,0 1-1,1 0 1,0 1 0,0-1 0,0 0 0,0 1-1,1-1 1,-1 8 0,3-10-380,0-1 1,0 0 0,0 0-1,0 1 1,1-1-1,-1 0 1,1 0 0,-1-1-1,1 1 1,0 0-1,0 0 1,0-1 0,0 1-1,0-1 1,0 0-1,0 1 1,0-1 0,0 0-1,1 0 1,-1-1 0,4 2-1,2 1 10,-1-1 0,1 0 0,0 0 0,1 0 0,10 0 1,-15-3 30,0 1 0,1 0 0,-1-1 0,0 0 0,0 0 1,0-1-1,0 1 0,0-1 0,0 1 0,0-1 0,0-1 1,0 1-1,-1 0 0,1-1 0,3-4 0,5-4 1,-1-1-1,17-26 1,-21 28 91,0 0 0,0 1 0,1 0 0,0 0-1,14-11 1,-24 59 735,-12 11-530,9-36-303,0 1-1,2-1 1,0 1-1,0 0 1,1 0-1,1 0 1,1 22 0,0-36-31,0 0 1,1 0-1,-1-1 1,0 1-1,1 0 1,-1 0-1,1-1 1,-1 1-1,1 0 1,-1-1-1,1 1 1,0-1 0,-1 1-1,1-1 1,0 1-1,-1-1 1,1 1-1,0-1 1,-1 1-1,1-1 1,0 0-1,0 0 1,0 1-1,-1-1 1,1 0-1,0 0 1,0 0 0,0 0-1,0 0 1,-1 0-1,1 0 1,0 0-1,0 0 1,0 0-1,-1 0 1,1-1-1,0 1 1,0 0-1,1-1 1,32-14 685,-13-3-561,32-33 1,-36 33-259,0 1-1,29-21 0,-45 37-16,-8 31-214,5-25 458,0 0 1,1 0-1,-1 1 0,1-1 1,0 0-1,-1 10 0,5-15-54,-1 0-1,0 0 1,0 0-1,1 0 1,-1 0-1,0-1 1,1 1-1,-1-1 1,0 0-1,0 0 1,4-1-1,12-7 18,-9 3-398,1 1-1,-1 0 1,1 1-1,1 0 1,-1 1-1,0 0 1,1 0-1,0 1 1,19-1-1,-29 3 286,0 0-1,-1 0 0,1 0 1,0 0-1,0 0 0,-1 0 0,1 0 1,0 1-1,-1-1 0,1 0 1,0 1-1,-1-1 0,1 0 0,0 1 1,-1-1-1,1 1 0,-1-1 1,1 1-1,-1-1 0,1 1 1,-1-1-1,1 1 0,-1 0 0,1-1 1,-1 1-1,0 0 0,1-1 1,-1 2-1,1 25-309,-19 22 493,17-47-254,-15 19-691,15-20 482,1-1-1,-1 0 1,1 1-1,-1-1 1,1 0-1,-1 1 1,1-1-1,-1 0 0,1 0 1,-1 0-1,0 1 1,1-1-1,-1 0 1,1 0-1,-1 0 1,1 0-1,-1 0 1,0 0-1,1 0 0,-1 0 1,1 0-1,-1 0 1,1-1-1,-1 1 1,0 0-1,-5-6-8152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18065,'0'0'1826,"25"52"-5414,-16-31-4932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15727,'0'0'9604,"-6"9"-8270,0 2-953,0 0-1,0 1 1,-8 24 0,13-33-405,0-1 1,0 1-1,0 0 1,0 0 0,0 0-1,1-1 1,-1 1-1,1 0 1,0 0-1,0 0 1,0 0 0,0 0-1,1 0 1,-1 0-1,1 0 1,0 0 0,-1-1-1,1 1 1,1 0-1,-1-1 1,0 1 0,1 0-1,-1-1 1,1 1-1,0-1 1,-1 0 0,1 0-1,4 3 1,-4-4-12,0 0 0,0 0 1,0 0-1,0 0 0,0-1 1,1 1-1,-1-1 0,0 0 1,0 1-1,1-1 0,-1 0 1,0 0-1,1-1 0,-1 1 0,0 0 1,0-1-1,1 1 0,-1-1 1,0 0-1,0 0 0,0 0 1,0 0-1,0 0 0,2-1 1,7-6-571,0 0 0,-1 0 0,12-12 0,6-5-1425,-26 24 1926,24-14 323,-25 16-152,0-1 0,-1 0 0,1 1 0,0-1 0,-1 1 1,1-1-1,0 1 0,-1-1 0,1 1 0,-1-1 1,1 1-1,-1-1 0,1 1 0,-1 0 0,0-1 0,1 1 1,-1 0-1,0 0 0,1-1 0,-1 1 0,0 0 1,0 0-1,0-1 0,0 1 0,0 0 0,1 0 1,-1-1-1,-1 1 0,1 0 0,0 0 0,0 0 0,0-1 1,0 1-1,-1 1 0,1 2 45,0 0 89,-1 1 0,1-1 0,1 1 0,-1-1-1,0 0 1,1 1 0,0-1 0,0 1 0,3 4 0,-3-7-172,1 0 1,-1-1-1,1 1 1,0-1-1,-1 0 1,1 0-1,0 1 1,0-1-1,0 0 1,0 0 0,0-1-1,0 1 1,0 0-1,0-1 1,0 1-1,1-1 1,-1 0-1,0 0 1,0 0 0,0 0-1,4 0 1,9-1-48,0 0 1,0-1 0,-1-1 0,1 0 0,-1-1-1,1-1 1,-1 0 0,15-8 0,47-16-704,-76 30 742,0-1 1,1 0-1,-1 1 0,0-1 0,1 0 1,-1 1-1,0-1 0,1 0 0,-1 1 1,0-1-1,0 1 0,0-1 1,1 0-1,-1 1 0,0-1 0,0 1 1,0-1-1,0 1 0,0-1 0,0 0 1,0 1-1,0-1 0,0 1 0,0-1 1,0 1-1,0-1 0,0 1 0,0-1 1,0 0-1,0 1 0,-1-1 0,1 1 1,0-1-1,0 0 0,0 1 1,-1-1-1,1 1 0,-1-1 0,-6 24 668,6-23-664,1 0-67,-1 0 0,0 1 0,1-1 0,-1 1 0,1-1 0,0 0 0,-1 1 1,1-1-1,0 1 0,0-1 0,0 1 0,0-1 0,0 1 0,0-1 0,1 1 0,-1-1 0,0 1 0,1 1 0,6-5-3209,1-17-645,-2-7-1399,2-7-2323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14318,'0'0'2178,"16"52"-2146,7-31-1121,6-3-1634,6 0 801,-3-3-5989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149 338 6598,'0'0'11376,"-9"-3"-9694,6 2-1594,0 0 0,0 0 0,0 0 0,0 0 0,0 1 0,0 0 1,-1-1-1,1 1 0,0 0 0,0 1 0,0-1 0,0 1 0,-1-1 0,1 1 0,0 0 0,-3 1 1,1 1 121,-1 0 1,1 0-1,0 1 1,1 0-1,-1-1 1,0 2 0,1-1-1,0 0 1,-7 10-1,7-9-1,1 1 0,-1-1 0,1 1-1,0 0 1,1 0 0,-1 0 0,1 0-1,0 0 1,-1 12 0,3-17-196,-1 1 0,1 0 0,0 0 0,0 0 0,0 0 0,1 0 0,-1-1 0,0 1 0,1 0 0,-1 0 1,1 0-1,-1-1 0,1 1 0,0 0 0,0-1 0,0 1 0,0 0 0,0-1 0,0 1 0,0-1 0,1 0 0,-1 1 0,0-1 0,1 0 0,-1 0 0,1 0 0,0 0 1,-1 0-1,1 0 0,0 0 0,-1-1 0,1 1 0,0 0 0,0-1 0,-1 0 0,1 1 0,2-1 0,3 1-9,-1-1 0,0 0 0,0-1 0,1 1 0,-1-1 0,0 0 0,0-1 0,0 1-1,0-1 1,0 0 0,0-1 0,-1 1 0,1-1 0,-1-1 0,0 1 0,0-1 0,0 1 0,0-1 0,0-1 0,7-8 0,7-9-357,-1-2 0,-1 0 0,16-29 0,-24 37 187,-5 10 133,4-7 8,-1 0 0,0 0 0,9-25 0,-41 67 1178,24-27-1113,0 1 0,0-1 0,0 1 0,0 0 0,0-1 0,0 1-1,1 0 1,-1-1 0,1 1 0,0 0 0,0 0 0,0 0 0,0-1 0,0 1 0,2 4 0,-2-6-6,1 1 0,0-1 0,-1 0 1,1 0-1,0 1 0,0-1 0,0 0 1,0 0-1,0 0 0,0 0 0,0 0 0,0 0 1,1 0-1,-1 0 0,0 0 0,0-1 1,1 1-1,-1 0 0,0-1 0,1 1 0,1-1 1,1 1 46,1-1 0,-1 1 1,0-1-1,1 0 0,-1-1 0,0 1 1,1-1-1,-1 0 0,0 0 1,0 0-1,1-1 0,-1 1 0,0-1 1,-1 0-1,1 0 0,0 0 1,0-1-1,4-4 0,7-7-25,-1 0 1,0-2-1,-2 1 0,0-2 1,12-20-1,42-93-143,-51 86-45,-12 32 126,-10 27 64,-5 12 17,1 1 0,2 1 0,1-1 0,1 2 0,1-1 0,-2 41 1,7-51-231,2 0 1,0 0 0,1 0 0,0 0 0,2 0 0,0-1 0,1 0 0,1 1-1,1-2 1,0 1 0,12 19 0,-3-13-607,-10-20 586,-9-17 305,-11-18-77,0 1 1,-3 1-1,0 0 0,-2 1 1,0 1-1,-2 1 1,-2 1-1,-48-44 0,71 69-25,-1 0-1,1 0 0,0 0 0,0 0 0,0 0 0,0 0 1,0 0-1,-1-1 0,1 1 0,0 0 0,0 0 0,0 0 1,0 0-1,0 0 0,0 0 0,0 0 0,0 0 0,-1-1 1,1 1-1,0 0 0,0 0 0,0 0 0,0 0 0,0 0 1,0-1-1,0 1 0,0 0 0,0 0 0,0 0 0,0 0 1,0 0-1,0-1 0,0 1 0,0 0 0,0 0 0,0 0 1,0 0-1,0 0 0,0-1 0,0 1 0,0 0 0,0 0 1,0 0-1,1 0 0,-1 0 0,0 0 0,0-1 0,0 1 1,0 0-1,0 0 0,0 0 0,0 0 0,1 0 0,-1 0 1,0 0-1,0 0 0,0 0 0,0 0 0,0 0 0,1-1 1,14 0 425,22 4-204,35 8-175,84 8-299,-104-19-3442,-1-7-3389,-6-8-5810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261 207 13357,'1'-1'302,"0"-1"0,-1 1 1,1-1-1,0 1 0,-1-1 0,1 1 1,-1-1-1,0 1 0,1-1 1,-1 0-1,0 1 0,0-1 1,0 0-1,0 1 0,0-1 1,0 0-1,-1 1 0,1-1 0,-1 1 1,1-1-1,-1 0 0,1 1 1,-1-1-1,0 1 0,-1-3 1,0 3-139,0 0 1,0 0-1,0 0 1,1 0-1,-1 1 1,0-1-1,0 0 1,0 1-1,-1 0 1,1-1-1,0 1 1,0 0-1,0 0 1,0 0-1,0 0 1,-4 1 0,-6 1-65,0 1 0,1 0 0,-1 0 1,1 1-1,-21 11 0,17-6 86,1 1 0,0 0 0,1 0 0,-15 15 0,24-20-119,-1 0 0,0 0 0,1 0 0,0 1 0,0-1 0,1 1 0,0 0 0,0 1 1,0-1-1,1 0 0,0 1 0,0 0 0,-1 6 0,3-11-63,-1-1 0,1 0 0,0 0 0,0 1 0,0-1 0,0 0 0,0 0 0,0 1 0,1-1 0,-1 0 0,0 0 0,1 0 0,-1 0 0,1 1 0,-1-1 0,1 0 0,-1 0 0,1 0 0,0 0 0,0 0 0,-1 0 0,1 0 0,0 0 0,0-1 0,0 1 0,0 0 0,2 1 0,0-1 20,0 0 1,0 0 0,0 0 0,0-1 0,0 1-1,1-1 1,-1 0 0,0 0 0,0 0 0,6-1 0,2 0 192,0-2 1,0 1 0,0-1 0,-1-1 0,19-9 0,-1-4 69,-2-1 1,0-2-1,-1 0 1,-1-2-1,-1 0 0,-1-2 1,-1-1-1,-1 0 0,-2-1 1,0-1-1,17-36 1,-25 36-214,-9 15-182,-5 11 26,-3 7-69,-7 12 145,1-1 1,1 2 0,0-1-1,2 2 1,0-1 0,1 2-1,1-1 1,1 1 0,1 0-1,1 0 1,-4 38 0,8-56-35,1 1 1,0-1 0,0 0-1,0 1 1,0-1 0,0 0-1,1 1 1,0-1 0,-1 0-1,1 1 1,1-1-1,-1 0 1,0 0 0,1 0-1,-1 0 1,1 0 0,0 0-1,0-1 1,0 1 0,3 2-1,0-2-318,-1 0 0,1-1 0,-1 0 0,1 0-1,0 0 1,0 0 0,0-1 0,0 0 0,0 0 0,0 0-1,0-1 1,7 1 0,23-2-5135,1-7-3935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85 672 8072,'-8'4'1297,"-4"1"-795,-45 19 2952,57-24-3385,-1 0 0,1 0 0,0 0 0,-1 0 0,1 0 0,0 0 0,0 0 0,-1 0 0,1 0 0,0 0 0,0 0 0,-1 0 0,1 0 0,0-1 0,0 1 0,-1 0 0,1 0 0,0 0 0,0-1 0,-1 1 0,1 0 0,0 0 0,0 0 0,0-1 0,0 1 0,-1 0 0,1 0 0,0-1 0,0 1 0,0 0 0,0 0 0,0-1 0,0 1 0,0 0 0,0-1 0,0 1 0,0 0 0,0 0 0,0-1 0,0 1 0,0 0 0,0 0 0,0-1 0,0 1 0,0 0 0,0-1 0,4-16 344,5-4-208,2 1 0,0 1 0,1 0 0,17-19 0,10-17 142,20-38 75,174-253 16,-228 339-454,1-1 1,0 1 0,0 0-1,0 0 1,1 1-1,0 0 1,0 0-1,11-6 1,-17 12 5,0-1 0,0 1 1,0 0-1,0 0 0,0 0 0,0 0 0,0 0 1,0 0-1,0 0 0,0 0 0,0 0 1,0 0-1,0 1 0,0-1 0,0 0 0,0 1 1,0-1-1,0 0 0,0 1 0,0 0 0,0-1 1,0 1-1,0-1 0,-1 1 0,1 0 0,0 0 1,0-1-1,-1 1 0,1 0 0,-1 0 0,1 0 1,-1 0-1,1 0 0,-1 0 0,1 0 0,-1 0 1,0 0-1,1 0 0,-1 0 0,0 2 0,11 52-34,-9-45 68,3 29-166,1 5 318,1 0 0,3 0 0,27 78 0,-32-110-352,1 0-1,1 0 1,-1-1-1,2 1 0,0-2 1,0 1-1,13 12 1,-13-16-225,-1-1 1,1-1 0,-1 1 0,2-1 0,-1-1-1,0 1 1,1-1 0,0-1 0,0 0-1,0 0 1,14 2 0,1-2-3937,48 0-1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60 289 19090,'0'0'6438,"-54"70"-5285,48-43-288,6 0-641,0 1-160,0-6-832,7-2-1410,1-7-513,1-9-864,-2-4-1506,2-11-5317</inkml:trace>
  <inkml:trace contextRef="#ctx0" brushRef="#br0" timeOffset="1">133 0 17168,'0'0'11531,"-23"22"-22101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1185,'0'0'6070,"1"-9"-2125,-1 6-3360,6-33 1548,-5 21 1093,0-1 4437,-1 57-6712,-2 75-775,-1-34 21,13 126 1,-9-198-325,9 43-2722,-9-51 2699,-1-1 0,0 1-1,1-1 1,0 1 0,-1-1-1,1 0 1,0 1 0,-1-1 0,1 0-1,0 1 1,0-1 0,0 0-1,0 0 1,0 0 0,1 0-1,-1 0 1,0 0 0,0 0-1,1 0 1,-1-1 0,1 1-1,-1 0 1,0-1 0,1 1-1,-1-1 1,1 1 0,-1-1-1,4 0 1,4 0-5391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13421,'0'0'14205,"2"8"-13682,-1-1-406,0 1 0,0 0-1,0-1 1,-1 1 0,0 0 0,-1-1-1,0 1 1,0 0 0,0-1 0,-1 1-1,0-1 1,-1 0 0,1 0 0,-6 10-1,-34 50 597,27-46-529,2 1-1,0 0 1,-16 39-1,29-60-174,-1 0 0,1 0 0,0-1 0,-1 1 0,1 0 0,0 0 0,0 0 0,0-1 0,-1 1 0,1 0 0,0 0 0,0 0 0,0-1 0,1 1 0,-1 0 0,0 0 0,0 0 0,0 0 0,0-1 0,1 1 0,-1 0 0,0 0 0,1-1 0,-1 1 0,1 0 0,-1-1 0,1 1 0,-1 0 0,1-1 0,-1 1 0,1-1 0,0 1 0,-1-1 0,2 2 0,1-1 29,0 0 0,0-1 0,0 1 0,0 0 0,1-1 0,-1 0 0,0 0 0,0 0 0,6-1-1,12-2 118,0-1-1,22-7 0,-36 9-163,40-11-84,56-8 1,-70 18-3385,0 2-3522,-27 1-165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13741,'0'0'12075,"-5"50"-11114,1-27-160,-1-1-224,3 0-289,2-1-96,0-5-96,0-4-32,7-6 0,2-3-96,2-3-865,-4 0-1024,1-12-2211,-3-8-4516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20948,'0'0'8456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10666,'0'0'16197,"8"7"-15658,25 18 64,-32-25-576,-1 0 0,0 1 0,1-1 0,-1 0 0,1 0 0,-1 0 0,1 1 0,-1-1 0,1 0-1,-1 0 1,0 0 0,1 0 0,-1 0 0,1 0 0,-1 0 0,1 0 0,-1 0 0,1 0 0,-1 0 0,1 0 0,-1 0 0,1 0 0,-1-1 0,1 1-1,-1 0 1,1 0 0,-1-1 0,0 1 0,1 0 0,-1 0 0,1-1 0,-1 1 0,0 0 0,1-1 0,-1 1 0,0 0 0,0-1 0,1 1 0,-1-1-1,0 1 1,0-1 0,1 1 0,-1 0 0,0-1 0,0 1 0,0-1 0,0 1 0,0-1 0,0 1 0,0-1 0,0 1 0,0-2 0,0 2-27,1-1 0,-1 1 0,0-1 0,0 0 0,0 0 0,0 1 0,0-1 0,0 0 0,0 1 0,0-1 1,0 0-1,0 1 0,0-1 0,0 0 0,-1 1 0,1-1 0,0 0 0,0 1 0,-1-1 0,1 1 0,0-1 1,-1 0-1,1 1 0,-1-1 0,1 1 0,-1-1 0,1 1 0,-1-1 0,1 1 0,-1 0 0,1-1 0,-1 1 0,1 0 1,-1-1-1,0 1 0,-1-1 0,-14 5-14,15 3 33,2-6-45,0 0 0,0 0 0,0 0 0,0-1 0,1 1 0,-1 0-1,0 0 1,0-1 0,1 1 0,-1-1 0,0 1 0,1-1 0,-1 0-1,0 1 1,1-1 0,-1 0 0,0 0 0,3 0 0,-2 0-348,12 2-1499,-9 6-4230,-5-1-495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10570,'0'-1'204,"1"1"-1,-1 0 1,0 0 0,0 0 0,0 0-1,1 0 1,-1 0 0,0 0 0,0 0-1,0 0 1,1 0 0,-1 0 0,0 0-1,0 0 1,0 0 0,1 0-1,-1 0 1,0 0 0,0 0 0,0 0-1,1 0 1,-1 0 0,0 1 0,0-1-1,0 0 1,1 0 0,-1 0 0,0 0-1,0 0 1,0 1 0,0-1 0,0 0-1,1 0 1,-1 0 0,0 0-1,0 1 1,0-1 0,0 0 0,0 0-1,0 0 1,0 1 0,0-1 0,3 15 2166,-6 16-1185,-3-6-531,-2 0 0,-1-1 0,0-1 0,-17 29 0,10-21 54,-15 43 1,31-72-640,-1-1-1,0 0 1,1 0 0,-1 1 0,0-1 0,1 0 0,0 1-1,-1-1 1,1 1 0,0-1 0,0 1 0,0-1 0,0 0 0,0 1-1,0-1 1,0 1 0,0-1 0,1 1 0,-1-1 0,0 0-1,1 1 1,-1-1 0,1 0 0,0 1 0,-1-1 0,1 0-1,0 0 1,0 1 0,0-1 0,0 0 0,0 0 0,0 0-1,1 1 1,3-1 120,0 1-1,0-1 0,-1 0 1,1 0-1,0-1 1,0 0-1,0 0 0,6 0 1,0 0-147,35-3 58,1-2 1,51-11-1,-36 5-3289,-48 7-371,-7-1-1987,-3-1-3411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14189,'0'0'14030,"-5"10"-13593,-17 32-106,21-41-334,1 1 0,-1-1 0,0 1 0,1 0 0,0-1 0,-1 1 0,1-1 0,0 1 0,-1 0 0,1 0 0,0-1 0,0 1 0,1 0 0,-1-1 0,0 1 0,0 0 0,1-1 0,-1 1 1,1-1-1,-1 1 0,1-1 0,0 1 0,0-1 0,0 1 0,0-1 0,0 1 0,0-1 0,0 0 0,0 0 0,0 0 0,1 0 0,-1 1 0,0-2 0,1 1 0,-1 0 0,1 0 0,-1 0 0,1-1 0,-1 1 0,1 0 0,-1-1 0,1 0 0,3 1 0,2 1-925,1-1 0,0 1 0,0-1 1,-1-1-1,1 0 0,0 0 0,10-1 1,-15 0-166,1-1 0,0 1 1,-1 0-1,1-1 1,-1 0-1,0 0 0,1 0 1,5-5-1,6-7-5190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4356,'0'0'20884,"-40"70"-19827,26-39-160,-6 2-385,7 8-256,-3 0-159,2 1-65,-1-2-64,8 0-481,2-7-672,1-7-1185,4-13-2403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171 225 7687,'0'0'7661,"4"-9"-4453,9-30-789,-13 38-2326,1-1-1,-1 1 1,0 0 0,0 0 0,0 0 0,0 0 0,0 0 0,0 0 0,0 0 0,0 0 0,0 0 0,-1 0 0,1 0 0,0 0 0,-1 0 0,1 0 0,0 0 0,-1 0 0,0 0 0,1 0 0,-1 0 0,1 0 0,-1 0 0,0 1 0,0-1 0,1 0 0,-1 1 0,0-1 0,0 0 0,0 1 0,0-1 0,0 1 0,0-1 0,0 1 0,0 0 0,0-1 0,0 1 0,0 0 0,0 0 0,0-1 0,0 1 0,0 0 0,0 0 0,0 0 0,0 1 0,-2-1 0,-48 5 282,45-3-334,-1 0-1,1 0 0,0 1 1,1 0-1,-1 0 0,0 1 1,1-1-1,0 1 1,0 0-1,0 1 0,0-1 1,1 1-1,0 0 0,0 0 1,0 1-1,0-1 0,1 1 1,0-1-1,0 1 0,1 0 1,-1 0-1,1 1 1,0-1-1,-1 10 0,4-15-21,-1 0 0,0-1 0,1 1 0,-1 0-1,1 0 1,-1 0 0,1 0 0,0 0 0,-1-1 0,1 1-1,0 0 1,-1 0 0,1-1 0,0 1 0,0-1-1,0 1 1,-1 0 0,1-1 0,0 0 0,0 1 0,0-1-1,0 0 1,0 1 0,0-1 0,0 0 0,0 0-1,0 0 1,0 0 0,0 0 0,0 0 0,0 0 0,0 0-1,0 0 1,0 0 0,0 0 0,1-1 0,41-8 806,-30 3-757,0 0-1,0-1 1,-1-1 0,0 0 0,0-1 0,-1 0 0,0-1-1,10-11 1,-4 2-30,0-2 1,-1 1-1,20-36 0,-35 54-35,3-5 22,0 0 0,0 0-1,-1 0 1,0 0-1,0-1 1,0 0-1,-1 1 1,1-12-1,-22 53 136,12-14-113,1-1-1,1 1 0,1 1 0,1-1 0,1 0 0,0 1 0,2 22 0,1-41-33,-1 1 0,0-1 0,1 0 0,-1 1 0,1-1 0,0 0 0,0 1 0,0-1 0,0 0 0,0 0 0,0 0 0,0 0 0,1 0 0,-1 0 0,1 0 0,0 0 0,0 0 0,-1-1 0,1 1 0,0-1 0,3 2 0,0-1-612,-1 0 1,1 0 0,-1 0 0,1-1 0,0 0-1,-1 0 1,1 0 0,0-1 0,8 0 0,5 0-5504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15631,'-34'4'3130,"24"0"-1526,23 1-1027,23 0 165,1-2 0,57-1 0,-60-3-1277,0 2 0,1 1 0,41 8 0,-74-9 169,15 5-1480,-16-5 1656,-1-1 0,0 0-1,0 0 1,0 1-1,1-1 1,-1 0 0,0 1-1,0-1 1,0 0 0,1 1-1,-1-1 1,0 0 0,0 1-1,0-1 1,0 0 0,0 1-1,0-1 1,0 0-1,0 1 1,0-1 0,0 0-1,0 1 1,0-1 0,0 1-1,0-1 1,0 0 0,0 1-1,0-1 1,-1 0 0,1 1-1,0-1 1,0 1 0,-6 6-4081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14830,'0'0'8200,"-19"51"-5734,13-27-960,6 4-546,0-2-351,0-3-129,2-6-383,12-5-65,1-4-449,6-7-319,3-1-482,-6-3-1184,2-12-1634,-2-5-1825,0-4-1538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13261,'0'0'7751,"-51"60"-5317,33-33-96,-7 2-704,7 2-513,0 3-576,6-1-353,-3 3-160,4 1-32,10 2-577,1-3-1665,0-3-2595,1-6-1184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15791,'0'4'1858,"0"7"-385,-4 4-256,-1 5-608,-1 7 320,1 1-321,3 4-287,0-3-193,2-1-64,0-3-32,4-4 32,1-3 0,4-3-64,-1-4-481,-3-5-800,-1-5-1794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14286,'0'0'13132,"49"-16"-12908,-20 14-160,5-1-32,6 3 0,-1 0-160,1 0-865,0 0-1441,-12 0-1986,0 0-3139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19 10570,'13'-17'6713,"-7"16"-1163,-4 28-513,-3-11-5996,-1 11 1206,-1 1 1,-1-1 0,-1 1-1,-2-1 1,-14 37-1,-13 56 1209,34-119-1441,-1-1 1,1 1-1,0 0 0,0 0 0,0 0 1,0 0-1,0 0 0,0 0 0,0 0 1,1 0-1,-1 0 0,0 0 0,0 0 1,1-1-1,-1 1 0,1 0 0,-1 0 1,0 0-1,1-1 0,0 1 0,-1 0 1,1 0-1,-1-1 0,1 1 0,0 0 1,-1-1-1,1 1 0,0-1 0,1 1 1,2 1 76,0-1 0,-1 1 0,1-1 0,0 0-1,0-1 1,-1 1 0,9 0 0,68-7 893,-55 3-1985,-17 3-167,0 0 1,1-1-1,-1-1 0,0 1 0,0-1 1,0-1-1,0 1 0,0-1 0,12-7 0,-9 0-7977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64 227 18546,'0'0'6310,"-35"56"-5542,26-31-351,0 0-289,2 2-32,3-5-96,4-1 64,0-6-32,0-4-32,15-4 64,-1-5-320,3-2-481,-1 0-1313,-4-3-1537,3-13-3876</inkml:trace>
  <inkml:trace contextRef="#ctx0" brushRef="#br0" timeOffset="1">67 1 18001,'0'0'7015,"36"1"-21909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207 164 14798,'0'0'2328,"-10"-9"-12,-32-30-511,39 37-1738,1 0-1,0 0 1,-1 0 0,0 1 0,1-1 0,-1 1 0,0-1 0,0 1-1,1 0 1,-1 0 0,0 0 0,0 1 0,0-1 0,0 1-1,-1-1 1,1 1 0,0 0 0,0 0 0,0 0 0,0 1-1,0-1 1,0 1 0,0 0 0,0 0 0,0 0 0,0 0 0,0 0-1,1 1 1,-1-1 0,0 1 0,1-1 0,-1 1 0,1 0-1,0 0 1,-1 0 0,1 1 0,0-1 0,-2 4 0,-2 2 76,1-1 1,0 1-1,1 0 1,-1 0-1,2 1 1,-1-1-1,1 1 1,0 0-1,1 0 1,-2 16-1,3-23-71,1 0 1,0 1-1,0-1 1,0 0-1,0 0 0,0 1 1,0-1-1,1 0 1,-1 0-1,1 0 0,-1 1 1,1-1-1,0 0 0,0 0 1,0 0-1,0 0 1,0 0-1,1-1 0,-1 1 1,0 0-1,1 0 1,-1-1-1,1 1 0,2 1 1,0-1 19,-1-1 1,1 0 0,0 0-1,0 0 1,0 0 0,0 0-1,0-1 1,0 1 0,0-1-1,0 0 1,-1-1 0,1 1-1,6-2 1,-1 0-18,0-1 0,0 0 0,0 0 0,0-1 0,0 0 0,-1-1 0,1 0 0,-1 0 0,0-1-1,-1 0 1,0 0 0,0-1 0,0 0 0,7-9 0,1-3-26,-1-1-1,0 0 1,-2-1-1,16-33 1,-25 46 1,0 1 1,0 0 0,-1-1-1,0 0 1,0 1 0,0-1 0,0-13-1,-5 18 88,-4 8-70,-5 10 15,3 0-52,1 0 0,1 1 0,0 0 0,1 0 1,1 1-1,0-1 0,2 1 0,0 0 1,0 0-1,2 0 0,0 1 0,3 30 0,-1-44-45,0 0 1,0-1-1,0 1 0,1-1 0,-1 1 0,1-1 0,0 1 1,0-1-1,0 0 0,1 0 0,-1 0 0,1 0 0,-1 0 0,1-1 1,0 1-1,0-1 0,7 4 0,-6-4-739,0 1-1,0-1 1,1 0-1,-1-1 1,1 1-1,-1-1 1,1 0-1,6 1 1,7-1-5862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14670,'0'0'12620,"-5"52"-12012,-4-22-63,3 0-257,3 1-128,3-7-96,0-3-32,0-6-32,7-9-160,4-6-320,1 0-705,1-13-1602,-2-9-1953,0-8-4261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11723,'0'0'14574,"25"31"-30429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8584,'0'0'18700,"8"2"-17675,28 4-604,0-1 0,0-2-1,69-3 1,-54-1-1575,70 7 1,-101-1-525,-16 2-2035,-5-6 3192,-1 0 0,1 0 0,-1 0 1,1 0-1,-1 0 0,1-1 0,-1 1 0,0 0 0,1-1 0,-1 1 0,0-1 0,1 0 1,-1 1-1,0-1 0,-2 0 0,-23 1-6713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14926,'0'0'1762,"50"0"-1474,-9-4-64,4-5-256,4-4-4900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10698,'0'0'10442,"-19"49"-8552,42-44 128,13-2-449,13-3-576,5 0-416,3 0-353,3 0-192,-12 0-288,-3-3-1058,-7-1-2273,-13-1-2403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169 292 6951,'0'0'12465,"0"-8"-10164,0 5-2170,0 1 1,0 0 0,0-1 0,0 1 0,-1 0-1,1 0 1,-1-1 0,1 1 0,-1 0 0,0 0-1,0 0 1,0 0 0,0 0 0,0 0 0,0 0-1,-1 0 1,1 0 0,-1 1 0,1-1 0,-4-2 0,2 3-71,1-1 0,-1 1 0,0 0 1,-1 0-1,1 1 0,0-1 0,0 1 1,0-1-1,0 1 0,-1 0 0,1 0 1,0 0-1,0 1 0,0-1 0,0 1 1,0-1-1,-1 1 0,1 0 0,-3 2 1,1 0-49,-1-1 1,1 1-1,0 1 1,0-1-1,0 1 1,0 0 0,1 0-1,-1 0 1,1 1-1,0 0 1,0-1-1,1 1 1,0 1-1,0-1 1,0 0-1,0 1 1,1 0 0,0-1-1,0 1 1,0 0-1,1 0 1,0 0-1,0 0 1,0 0-1,1 9 1,1-13 23,-1-1 1,1 1-1,-1-1 1,1 1-1,0-1 1,0 1-1,-1-1 1,1 1-1,0-1 1,0 0-1,1 1 1,-1-1-1,0 0 1,0 0-1,1 0 1,-1 0-1,0 0 1,1 0-1,-1-1 1,1 1-1,-1 0 1,1-1-1,-1 1 1,1-1-1,0 1 1,-1-1-1,1 0 1,0 0-1,-1 1 1,4-2-1,55-2 792,-43-1-686,0 0 0,-1-2 1,0 0-1,0-1 0,0 0 0,-1-2 0,0 1 0,-1-2 0,16-12 0,-6 2-16,-1-1 0,0-1 0,-2-1 0,21-30 0,-33 42 8,-1-1 0,0-1 0,-1 0 0,-1 0 0,0 0 1,0-1-1,-1 0 0,-1 0 0,3-22 0,-6 36-135,-1-1 1,0 1-1,1-1 0,-1 0 1,0 1-1,0-1 1,0 1-1,0-1 1,0 0-1,1 1 0,-1-1 1,0 1-1,0-1 1,0 0-1,-1 1 1,1-1-1,0 1 0,0-1 1,0 1-1,0-1 1,0 0-1,-1 1 1,1-1-1,0 1 0,-1-1 1,1 1-1,0-1 1,-1 1-1,1-1 1,0 1-1,-1 0 0,1-1 1,-1 1-1,1-1 1,-1 1-1,1 0 1,-1 0-1,1-1 0,-1 1 1,0 0-1,1 0 1,-1-1-1,1 1 1,-1 0-1,1 0 0,-1 0 1,0 0-1,1 0 1,-1 0-1,1 0 0,-2 0 1,0 1-18,-1 0 1,1 0-1,0 0 1,0 0 0,-1 0-1,1 1 1,0-1-1,0 1 1,0-1-1,1 1 1,-1 0-1,-2 2 1,-7 12 32,1 1 0,0 1 1,2 0-1,0 0 1,0 1-1,2 0 0,0 0 1,2 0-1,0 1 1,1 0-1,0-1 0,2 1 1,1 22-1,0-39-38,0 1 0,0 0 0,0-1 0,1 1 0,-1-1 0,1 1 0,0 0 0,0-1 0,0 0 0,0 1 1,0-1-1,1 0 0,0 1 0,0-1 0,0 0 0,0 0 0,0 0 0,0-1 0,1 1 0,-1-1 0,1 1 0,0-1 0,0 0 0,0 0 0,0 0 0,0 0 0,0 0 0,1-1 0,-1 0 0,0 1 0,1-1 0,-1 0 0,1-1 0,4 1 0,-7-1-169,-1 0 0,0 0-1,1 0 1,-1 0-1,1 0 1,-1 0-1,0 0 1,1 0-1,-1 0 1,1-1 0,-1 1-1,0 0 1,1 0-1,-1 0 1,0-1-1,1 1 1,-1 0 0,0 0-1,1-1 1,-1 1-1,0 0 1,0-1-1,1 1 1,-1 0 0,0-1-1,0 1 1,0 0-1,1-1 1,-1 1-1,0-1 1,0 1-1,0 0 1,0-1 0,0 1-1,0-1 1,0 1-1,0-1 1,0 1-1,0 0 1,0-1 0,0-1-1068,1-17-10731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15375,'0'0'14819,"2"8"-14718,3 30-38,4 30 26,-8-63-81,0-1 0,0 1 0,0-1 0,1 0 0,-1 1 0,1-1 0,0 0 0,1 0 0,-1 0 0,5 6 1,-4-8 26,-1 0 1,1-1 0,0 1 0,-1-1 0,1 1-1,0-1 1,0 0 0,0 0 0,0 0 0,0-1-1,0 1 1,0-1 0,0 1 0,0-1 0,0 0-1,1 0 1,-1-1 0,0 1 0,0-1 0,0 1-1,0-1 1,0 0 0,0 0 0,5-3 0,6-2 48,-1-1 1,1 0-1,18-15 1,13-17-15,-34 29-7,0 0-1,0 1 1,18-11-1,-29 20-64,1 1 0,-1-1 0,1 1-1,-1 0 1,1 0 0,-1-1 0,0 1 0,1 0 0,-1 0-1,0-1 1,0 1 0,1 0 0,-1 0 0,0 0 0,0-1-1,0 1 1,0 0 0,0 0 0,0 0 0,0-1-1,0 1 1,-1 0 0,1 0 0,0 0 0,-1 1 0,-3 27 5,4-27 2,-1-1 1,0 1 0,1 0 0,-1 0-1,1 0 1,0-1 0,0 1 0,-1 0-1,1 0 1,0 0 0,1 0 0,-1-1-1,0 1 1,0 0 0,1 0 0,-1 0-1,1-1 1,0 1 0,-1 0 0,1-1-1,0 1 1,0-1 0,0 1 0,0-1-1,0 1 1,0-1 0,1 1 0,-1-1-1,0 0 1,1 0 0,-1 0 0,1 0-1,1 1 1,1-1 20,-1 0 0,1-1 1,-1 0-1,1 1 0,0-1 0,-1-1 0,1 1 1,-1 0-1,1-1 0,-1 0 0,1 0 0,-1 0 0,1 0 1,-1-1-1,0 1 0,6-4 0,23-17 58,-26 18-128,-1-1 0,1 1 0,0 0 0,0 1 0,0-1 0,1 1 0,-1 0 0,1 1 0,-1 0 0,8-2 0,-12 34-426,-11 63-1228,12-85-2582,4-8-2063,6-2-11092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8200,'0'0'9155,"0"-9"-6918,1 1-2515,1-12 3934,-2 52-169,0 565-1261,0-588-2285,2 19 1520,11-51-1758,3 1-6575,-10 16 2790,4-5-5527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13100,'0'0'12305,"4"8"-11910,0 3-282,-2-6-73,-1-1 0,1 0 0,0 0 0,0 1 0,0-1 0,1-1 0,4 7 0,-7-10-9,0 1 1,1-1 0,-1 1-1,0-1 1,1 1 0,-1-1-1,0 0 1,0 1 0,1-1-1,-1 1 1,1-1 0,-1 0-1,0 1 1,1-1 0,-1 0-1,1 0 1,-1 1 0,1-1-1,-1 0 1,1 0-1,-1 0 1,1 0 0,-1 0-1,1 0 1,-1 1 0,1-1-1,-1 0 1,1 0 0,-1-1-1,1 1 1,-1 0 0,1 0-1,-1 0 1,1 0 0,-1 0-1,2-1 1,7-18 696,-9 17-687,1 1 1,-1-1-1,0 0 0,1 1 1,-1-1-1,0 0 1,0 1-1,0-1 1,0 0-1,0 1 1,0-1-1,-1 0 0,1 1 1,-1-1-1,1 0 1,-1 1-1,1-1 1,-1 1-1,0-1 0,0 1 1,0-1-1,0 1 1,-2-2-1,1 3-37,0 0-1,0 0 1,0 0-1,0 1 0,0-1 1,0 1-1,1-1 1,-1 1-1,0 0 1,0 0-1,0 0 1,0 0-1,1 0 0,-1 0 1,1 0-1,-1 1 1,1-1-1,-1 0 1,1 1-1,-1-1 1,1 1-1,0 0 0,0-1 1,0 1-1,-1 2 1,1-1-46,-1-1 1,1 1-1,0 0 1,0-1-1,0 1 1,0 0 0,0 0-1,1 0 1,-1 0-1,1 0 1,0 0-1,0-1 1,0 1-1,0 0 1,0 0-1,1 0 1,1 4 0,-2-6-83,1 0 0,0 0 0,0-1 1,0 1-1,-1 0 0,1-1 1,0 1-1,0-1 0,0 0 1,0 1-1,0-1 0,0 0 0,0 1 1,0-1-1,0 0 0,0 0 1,0 0-1,0 0 0,0 0 0,0 0 1,0 0-1,0 0 0,0 0 1,0-1-1,0 1 0,0 0 1,2-1-1,27-12-5285,-12-4-1504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5317,'0'0'1409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69 2915,'-25'-56'1409,"19"52"-1121,4-4-1697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9993,'0'0'14249,"7"-4"-12803,-4 2-1419,-2 1 40,0 0 0,1 0 0,-1 1 0,0-1-1,0 0 1,0 1 0,0-1 0,1 1 0,-1-1-1,0 1 1,0 0 0,1 0 0,-1-1 0,0 1-1,1 0 1,-1 0 0,0 0 0,2 1 0,-2 0 56,0 1 1,1 0 0,-2 0 0,1 0-1,0 0 1,0 0 0,-1 0 0,1 0 0,-1 0-1,1 1 1,-1-1 0,0 0 0,0 0-1,0 0 1,0 0 0,-1 4 0,-1 27 281,-2 0 1,0-1-1,-12 39 1,8-38-315,1-1 0,2 1 0,-1 41 0,6-1 213,0-72-624,1-30-7458,1 13 2541,-2 0-2237</inkml:trace>
  <inkml:trace contextRef="#ctx0" brushRef="#br0" timeOffset="1">0 386 8584,'0'0'16576,"11"6"-15338,-1-1-1092,1-1 0,0 0 0,0 0 0,0-1 1,0 0-1,1-1 0,-1-1 0,1 0 0,-1 0 0,1-1 0,-1 0 0,1-1 0,13-3 0,18-3-83,-18 3-851,0-1 0,27-9 0,-43 4-6723,-8-1 1084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13997,'0'0'9866,"51"-32"-8553,-19 23-544,2 3-449,4-1-224,5-1-32,-7 4-288,4 3-929,-7 0-1153,-5 0-1090,-1-1-2593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94 220 14382,'0'0'8429,"-2"9"-6854,-84 188 747,85-195-2295,0-1 0,0 0 0,1 0 0,-1 1-1,1-1 1,-1 0 0,1 1 0,0-1 0,-1 0 0,1 1 0,0-1 0,0 0 0,0 1 0,0-1 0,0 1-1,0-1 1,1 0 0,-1 1 0,0-1 0,1 0 0,-1 1 0,1-1 0,-1 0 0,1 0 0,-1 1 0,1-1-1,0 0 1,0 0 0,0 0 0,0 0 0,0 0 0,0 0 0,0 0 0,0 0 0,0 0 0,0 0 0,0-1-1,0 1 1,1 0 0,-1-1 0,0 1 0,1-1 0,-1 0 0,0 1 0,1-1 0,1 0 0,5 1-20,-1-1 1,0-1 0,0 1 0,0-1-1,0 0 1,0-1 0,-1 0 0,11-3 0,-9 2-501,-1-1 1,0 0-1,0 0 1,0 0 0,9-8-1,-11 8-540,-1 0-1,1-1 1,-1 0 0,0 1-1,0-1 1,-1-1 0,5-7-1,4-18-7395</inkml:trace>
  <inkml:trace contextRef="#ctx0" brushRef="#br0" timeOffset="1">129 1 17168,'0'0'9097,"25"0"-33664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15887,'0'0'1255,"15"-1"-577,12-1-570,96-4 94,-105 6-188,0 0 0,0 2-1,0 0 1,32 7 0,-48-8 12,1 0 1,0-1-1,-1 1 1,1 0 0,-1 0-1,1 1 1,-1-1-1,1 1 1,-1-1 0,0 1-1,1 0 1,-1-1 0,0 1-1,0 0 1,-1 0-1,1 1 1,0-1 0,-1 0-1,1 1 1,-1-1-1,0 1 1,1-1 0,-1 1-1,-1-1 1,1 1-1,0 3 1,-1-2 104,0 0 1,0 0-1,-1 1 1,0-1-1,0 0 0,0 0 1,-1 0-1,1 0 1,-1 0-1,0 0 0,0-1 1,0 1-1,0 0 1,-1-1-1,0 0 0,-3 5 1,-163 158 1652,99-101-3259,4 0-4397,50-45-7666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4 291 6118,'-3'14'9633,"9"-11"-3857,23-17-1744,33-34-3406,-33 24-467,-1-1 1,-1-1-1,-1-2 0,-2 0 1,-1-2-1,33-54 0,-57 122-468,-18 43 348,14-65-31,0 1 0,1-1-1,1 1 1,0-1 0,2 1 0,0 0 0,1 25-1,0-41-30,1 0 0,-1 1-1,0-1 1,1 0 0,-1 0 0,0 0-1,1 0 1,-1 0 0,1-1-1,0 1 1,-1 0 0,1 0-1,0 0 1,-1 0 0,1-1 0,0 1-1,0 0 1,0-1 0,0 1-1,0 0 1,0-1 0,0 1 0,0-1-1,0 0 1,0 1 0,0-1-1,0 0 1,1 1 0,34 0-6933,-31-1 4685,15-2-7744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19474,'0'0'9097,"60"33"-9033,-42-29-128,1-3-897,3-1-1826,0 0-2433,-1 0-3813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14478,'0'0'13591,"-9"-1"-13468,1 2-60,1 0 1,-1 0-1,0 1 1,0 0-1,1 0 1,-1 1-1,1 0 1,0 0-1,0 1 1,0-1-1,0 2 1,1-1-1,-1 1 1,1 0-1,0 0 0,1 1 1,-7 7-1,10-11-33,-13 13 149,1 1 1,-17 24-1,28-37-174,1 1 0,-1 0-1,1 0 1,0 0-1,0 0 1,0 0 0,1 1-1,0-1 1,0 0 0,0 1-1,0-1 1,0 1 0,1-1-1,0 1 1,0-1-1,0 1 1,2 7 0,-1-11-15,0 1 0,0-1 0,0 1 0,0-1 1,0 1-1,0-1 0,1 0 0,-1 1 0,0-1 1,1 0-1,-1 0 0,1 0 0,0 0 0,-1 0 0,1 0 1,0-1-1,-1 1 0,1 0 0,0-1 0,0 0 1,0 1-1,-1-1 0,1 0 0,2 0 0,51 1-1085,-48-2 791,4 1-422,0-2 0,-1 1-1,0-2 1,17-4 0,18-11-4926,-11 2-2259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 10762,'0'0'9294,"-7"8"-6283,-24 25-673,30-33-2205,0 1 0,0 0 0,0 0 0,0 0 0,1 0 0,-1 0 0,0 0 0,0 1 0,1-1 0,-1 0 0,0 0 0,1 1 0,-1-1 0,1 0 0,0 0 0,-1 1 0,1-1 0,0 1 0,0-1 0,0 0 0,0 1 0,0-1 0,1 3 0,-1-3-89,1 0 0,0 0 1,0 0-1,0-1 0,0 1 0,0 0 0,0 0 0,0-1 0,0 1 0,0-1 0,1 1 0,-1-1 1,0 1-1,0-1 0,0 0 0,1 1 0,-1-1 0,0 0 0,2 0 0,6 1-184,-1-1-1,0-1 0,0 1 0,0-1 1,14-4-1,-11 1-876,0-2 1,0 1-1,0-2 0,-1 1 0,0-1 1,0-1-1,-1 0 0,0 0 1,0-1-1,9-13 0,-58 80 6939,8-14-3179,-28 52-1,53-83-2854,0 0 0,1 1 0,1-1 0,0 1 0,1 0 0,1 0 0,0 0 0,1 1 0,-1 16 0,3-31-46,0 0 0,0 0 0,0 1 0,0-1 0,0 0 0,0 0 0,0 0 0,0 0 0,0 1 0,0-1 0,0 0 0,1 0 0,-1 0 0,0 0 0,0 0 0,0 1 0,0-1 0,0 0 0,0 0 0,1 0 0,-1 0 0,0 0 0,0 0 0,0 0 0,0 0 0,0 1 0,1-1 0,-1 0 0,0 0 0,0 0 0,0 0 0,0 0 0,1 0 0,-1 0 0,0 0 0,0 0 0,0 0 0,1 0 0,-1 0 0,0 0 0,0 0 0,0 0 0,0 0 0,1-1 0,-1 1 0,0 0-1,0 0 1,0 0 0,0 0 0,1 0 0,-1 0 0,0 0 0,0 0 0,0-1 0,0 1 0,0 0 0,0 0 0,0 0 0,1-1 0,9-9-14127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6246,'0'0'9155,"10"0"-5706,0 0-3096,0 1 0,0 0 0,-1 1 0,1 0 0,-1 1 0,0 0 0,0 0 0,0 1 0,0 0 0,0 1 0,-1 0 0,0 0 0,0 0 0,0 1 0,8 9 0,-9-7-303,0 1-1,0-1 1,-1 2 0,-1-1-1,1 1 1,-2-1 0,1 1 0,-1 1-1,-1-1 1,0 0 0,0 1-1,-1 0 1,0 0 0,-1 0 0,-1 0-1,1-1 1,-2 1 0,1 0 0,-2 0-1,1 0 1,-7 20 0,1-8-137,-1 0 1,0 0-1,-2 0 1,-1-1-1,-1-1 0,-1 0 1,0-1-1,-29 33 1,6-14-1301,-61 50 1,-1-17-4319,47-42-1309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12236,'0'0'6432,"-7"6"-6245,-14 12 83,1 0-1,2 2 1,0 0-1,0 1 1,2 1-1,1 0 1,1 1-1,1 1 1,-12 28-1,12-22-124,1 2 0,2-1 0,1 1 0,1 1 0,2-1 0,1 1 0,0 46-1,4-69-172,2 0-1,0 0 1,0 1-1,0-1 1,2 0-1,-1 0 1,1 0-1,1 0 1,-1-1-1,2 1 0,-1-1 1,1 0-1,1 0 1,7 8-1,-7-10-450,0 0 1,1-1-1,0 0 0,0 0 0,1-1 0,-1 0 0,1 0 0,0-1 0,1 0 0,10 4 0,36 7-6509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16432,'0'0'4783,"0"14"-1858,-2 1-2440,-1 0-1,0 0 0,-1-1 1,0 1-1,-1-1 0,-12 25 1,-1 3-246,-4 13 5,12-35-111,1 1 0,1 0 0,1 1 0,1 0 0,1 0 0,1 0 0,-1 25 0,5-46-94,1 0 0,-1 1-1,1-1 1,-1 0 0,1 0-1,-1 1 1,1-1 0,-1 0-1,1 0 1,0 0 0,0 0-1,0 0 1,0 0 0,0 0 0,0 0-1,0 0 1,0 0 0,0-1-1,0 1 1,0 0 0,0-1-1,0 1 1,1-1 0,-1 1-1,0-1 1,0 0 0,1 1 0,-1-1-1,0 0 1,1 0 0,1 0-1,52 2 690,-42-2-601,21 0-272,61-2 504,-86 1-1182,0-1-1,-1 0 1,1 0 0,15-7-1,-3-7-10632,-13 6-2626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11147,'0'0'11434,"-15"61"-9320,8-36-576,-2-3-673,6 0-289,3-1-416,0-4-96,0-5-32,3-4 0,8-4 65,5-4-354,0 0-896,1-9-1762,-5-10-2273,1-7-6568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17457,'0'0'12395,"14"-34"-26808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80 208 7623,'3'-4'892,"0"1"0,-1-1 0,0 0 0,0 0-1,0 0 1,0 0 0,0 0 0,-1 0 0,0 0-1,0 0 1,0-1 0,0 1 0,-1 0 0,0-1 0,1 1-1,-2-7 1,0 10-847,1 1 1,0-1-1,-1 0 0,1 1 0,-1-1 0,1 1 1,-1-1-1,1 1 0,-1 0 0,1-1 1,-1 1-1,0 0 0,1-1 0,-1 1 0,0 0 1,1-1-1,-1 1 0,0 0 0,1 0 0,-1 0 1,0 0-1,1 0 0,-1 0 0,0 0 1,1 0-1,-1 0 0,0 0 0,0 0 0,1 0 1,-1 0-1,0 1 0,1-1 0,-1 0 0,1 1 1,-1-1-1,0 0 0,1 1 0,-1-1 0,1 0 1,-1 1-1,0 0 0,-25 20-129,20-13 108,0-1-1,1 2 0,0-1 0,1 1 1,0-1-1,0 1 0,0 0 0,1 1 1,1-1-1,0 0 0,0 1 0,1-1 1,-1 17-1,2-25-7,0 0 1,0 0-1,0 0 0,0 0 0,0 0 1,0 0-1,1 0 0,-1 0 1,0 0-1,1 0 0,-1 0 1,0 0-1,1 0 0,-1 0 1,1 0-1,0 0 0,-1-1 1,1 1-1,-1 0 0,1 0 1,0-1-1,0 1 0,0 0 0,-1-1 1,1 1-1,0-1 0,0 1 1,1 0-1,1-1 42,0 1-1,0 0 1,0-1-1,0 0 1,0 0-1,0 0 1,0 0-1,0 0 1,0-1-1,3 0 1,4-2 74,-1 1 1,1-2-1,-1 1 0,0-1 1,13-8-1,-6 1-24,0-1 0,0-1 0,-1-1-1,0 0 1,-2-1 0,1 0 0,-2-1 0,0-1-1,-1 0 1,-1 0 0,0-1 0,-2 0-1,0-1 1,0 0 0,6-31 0,-14 50-93,0 0 1,0 0 0,0 0-1,0 0 1,0 0 0,-1 0-1,1 0 1,0 0 0,0 0-1,0 0 1,0 0 0,0 0 0,0 0-1,0 0 1,0 0 0,0 0-1,0 0 1,-1 0 0,1 0-1,0 0 1,0 0 0,0 0-1,0 0 1,0 0 0,0 0-1,0 0 1,0 0 0,0 0-1,0 0 1,0 0 0,0 0-1,-1 0 1,1 0 0,0 0-1,0-1 1,0 1 0,0 0-1,0 0 1,0 0 0,0 0 0,0 0-1,0 0 1,0 0 0,0 0-1,0 0 1,0 0 0,0-1-1,-10 16 117,-10 24-189,14-23 197,1 1-1,1 0 0,0 0 1,1 0-1,1 0 0,1 0 1,0 0-1,3 26 1,-2-40-159,1-1 0,0 1 1,0 0-1,0 0 1,1 0-1,-1-1 0,1 1 1,-1-1-1,1 1 1,0-1-1,0 1 1,0-1-1,0 0 0,0 0 1,1 0-1,-1 0 1,0-1-1,1 1 0,0-1 1,-1 1-1,1-1 1,0 0-1,0 0 0,0 0 1,-1 0-1,1-1 1,0 1-1,0-1 0,0 1 1,0-1-1,0 0 1,5-1-1,12-6-4429,-4-8-3980,-4-3-6248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137 268 4100,'0'0'7474,"6"0"-6423,-5 0-976,20-2 921,-21 2-950,1 0 0,-1 0 0,0 0 0,1 0 0,-1 0 0,1 0 0,-1-1-1,1 1 1,-1 0 0,0 0 0,1-1 0,-1 1 0,0 0 0,1 0 0,-1-1 0,0 1 0,1 0 0,-1-1 0,0 1 0,0 0 0,1-1 0,-1 1-1,0-1 1,0 1 0,0 0 0,1-1 0,-1 1 0,0-1 0,0 1 0,0-1 0,0 1 0,0-1 0,0 1 0,0 0 0,0-1 0,0 1 0,0-1-1,0 1 1,0-1 0,-1 1 0,1-1 0,0 1 0,0 0 0,0-1 0,0 1 0,-1-1 0,1 1 0,0 0 0,0-1 0,-1 1 0,1-1 0,-3 0 163,1 0 1,-1 0 0,1 0 0,0 1 0,-1-1 0,1 1 0,-1-1 0,1 1 0,-1 0 0,0 0-1,1 0 1,-1 0 0,1 0 0,-1 0 0,1 1 0,-1 0 0,1-1 0,-1 1 0,1 0-1,0 0 1,-4 2 0,-3 2-20,0 1 1,1 0-1,0 0 0,0 1 0,1-1 0,-1 2 1,1-1-1,1 1 0,0 0 0,0 1 0,0 0 0,1-1 1,1 2-1,-1-1 0,-5 18 0,10-27-176,0 1-1,0-1 1,0 1 0,0 0-1,0-1 1,0 1 0,0-1-1,0 1 1,0 0 0,0-1-1,0 1 1,0-1-1,1 1 1,-1-1 0,0 1-1,0 0 1,1-1 0,-1 1-1,0-1 1,0 1 0,1-1-1,-1 1 1,1-1-1,-1 0 1,0 1 0,1-1-1,-1 1 1,1-1 0,-1 0-1,1 1 1,-1-1 0,2 0-1,22 1 360,27-17 432,-29 3-717,-1 0-1,0-2 1,-1 0-1,-1-2 1,-1 0-1,0-1 0,25-32 1,-33 37-102,0-1 0,-1 0 0,0 0 0,-1-1 0,-1 0 0,-1 0 0,0-1 0,0 0 0,-2 0 0,0 0 0,-1 0 0,2-27 0,-5 43 26,0 0 0,0 0 0,0-1 0,0 1 0,0 0 0,0 0 0,0-1 0,0 1 0,0 0 0,0 0 0,0-1 0,0 1 0,0 0 0,0 0 0,0-1 0,0 1 0,0 0 0,0 0 0,0-1 0,0 1 0,0 0 0,-1 0 0,1-1 0,0 1 0,0 0-1,0 0 1,0 0 0,0-1 0,-1 1 0,1 0 0,0 0 0,0 0 0,0 0 0,-1 0 0,1-1 0,0 1 0,0 0 0,-1 0 0,1 0 0,0 0 0,0 0 0,-1 0 0,1 0 0,0 0 0,-1 0 0,-11 9 208,-10 20 13,3 4 235,-26 60 0,41-83-427,1 0 0,-1 0 1,2 0-1,-1 0 0,1 1 0,1-1 0,0 1 1,0-1-1,1 1 0,1-1 0,2 16 0,-3-25-70,1 1 0,-1-1 0,1 1 0,0 0 0,0-1 0,0 0 0,0 1 0,0-1 0,0 1 0,0-1 0,1 0 0,-1 0 0,0 0 0,1 0 0,-1 0 0,0 0-1,1 0 1,0 0 0,-1 0 0,1-1 0,-1 1 0,1-1 0,0 1 0,-1-1 0,4 1 0,21 1-2176,-2-2-3468,-23-1 5285,16 0-7641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15375,'0'0'5797,"18"50"-3843,-11-26 32,-2-1-641,1 1-320,-1-2-705,4-2-256,2-6-64,-2-6-384,11-7-769,-2-1-961,4-10-1089,-3-11-2178,3-5-3844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13965,'0'0'7207,"-45"54"-5285,25-21-353,-5 6-384,5 1 1,-4 2-290,4 2-511,6-1-289,5-2-64,4-2-32,3-4-737,2-10-2146,2-7-3523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5285,'-5'0'7815,"-1"2"-4259,6 0-577,0 0-1026,0 4-159,0-1-32,17 4-193,1-1-288,12-1-320,-1 1-288,5-3-385,1-3-256,-1 0 32,-4-2-544,-1 0-1122,-4-9-1697,-10-9-3299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 11179,'0'-1'286,"1"1"1,-1-1 0,1 1 0,-1-1 0,1 1 0,0 0 0,-1-1-1,1 1 1,-1 0 0,1-1 0,0 1 0,0 0 0,-1 0 0,1 0-1,0 0 1,-1 0 0,1 0 0,0 0 0,-1 0 0,1 0 0,0 0 0,-1 0-1,1 0 1,0 0 0,0 0 0,-1 1 0,1-1 0,-1 0 0,1 1-1,0-1 1,-1 0 0,1 1 0,-1-1 0,2 1 0,-1 1-34,0 0 0,0 0 0,-1 0-1,1 0 1,0 0 0,-1 0 0,1 0 0,-1 0 0,0 0 0,1 0 0,-1 3 0,-6 57 744,1-45-712,0 0 0,-1 0 0,-1-1 0,0 0 0,-15 22 0,12-21 57,1 0 0,0 0 1,2 1-1,-7 21 0,13-38-307,1 0 0,0 0-1,-1 0 1,1 1-1,0-1 1,-1 0-1,1 0 1,0 1-1,0-1 1,0 0 0,0 1-1,1-1 1,-1 0-1,0 0 1,0 1-1,1-1 1,-1 0-1,1 0 1,-1 0 0,1 0-1,-1 1 1,1-1-1,0 0 1,0 0-1,-1 0 1,1 0 0,0 0-1,0-1 1,0 1-1,0 0 1,0 0-1,0-1 1,0 1-1,0 0 1,0-1 0,1 1-1,-1-1 1,0 1-1,0-1 1,3 1-1,5 0 162,0 0-1,0-1 1,1 0 0,17-2-1,-1 1-118,149 1-1865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4516,'0'0'23377,"-2"10"-22827,0-4-486,0 0-10,1 0 0,0-1 0,0 1 0,0 0 0,1 11 0,0-15-47,0-1 1,1 1-1,-1 0 1,0 0 0,1-1-1,-1 1 1,1 0-1,0-1 1,0 1 0,-1 0-1,1-1 1,0 1 0,0-1-1,0 0 1,1 1-1,-1-1 1,0 0 0,0 0-1,1 1 1,-1-1 0,1 0-1,-1 0 1,1-1-1,-1 1 1,1 0 0,0 0-1,-1-1 1,4 1-1,43 6-1616,-44-7 868,0 0 1,0-1-1,-1 1 0,1-1 0,0 1 0,0-1 0,0-1 0,-1 1 1,1 0-1,4-3 0,12-11-6380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12780,'0'0'6470,"-51"66"-3875,32-40-609,1 4 63,-2 3-831,5 1-546,5 0-576,1 1-64,3-4 0,6-2-896,0-9-1218,0-7-1153,6-7-1218,3-6-4451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15471,'0'0'11050,"-3"12"-10404,-10 39-197,-14 62 266,24-99-833,0 0 0,2 1-1,0-1 1,0 0-1,4 26 1,4-20-1856,0-8-5181,-3-9-703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14798,'0'0'11979,"57"5"-11466,-37-5-321,9 0-64,-4 0-64,0 0-64,-3-2-96,-1-1-673,-6-2-640,1 0-737,-2-5-1217,-5-1-2018,1-4-5542</inkml:trace>
  <inkml:trace contextRef="#ctx0" brushRef="#br0" timeOffset="1">65 9 12172,'0'0'12491,"58"-9"-11978,-29 14-321,5-2-160,-2 2 0,-1-3-1057,0 0-1345,-2-2-1602,-10 0-4420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18514,'0'0'8957,"-5"8"-7414,-3 6-1131,0-2-351,1 0 0,0 1 0,1-1 0,0 2 0,1-1 0,0 0 0,2 1 0,-6 27 0,10-40-93,0 0 0,-1 0-1,1 0 1,0 0 0,-1 0 0,1 0-1,0-1 1,0 1 0,0 0 0,0 0-1,0-1 1,0 1 0,0 0 0,0-1-1,0 1 1,0-1 0,0 0 0,0 1-1,0-1 1,0 0 0,1 0 0,-1 1-1,0-1 1,0 0 0,0 0 0,0 0-1,1-1 1,-1 1 0,0 0 0,0 0-1,0 0 1,2-1 0,42-10-3735,-41 8 2641,0 1 0,0-1 0,0 0 1,-1 0-1,1 0 0,-1-1 0,0 1 0,4-7 1,9-12-9531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17200,'0'0'10538,"5"-5"-19698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4388,'0'0'16853,"-4"10"-14877,1-4-1737,-3 9 765,0 0 0,1 0 0,-5 28 0,9-39-841,1 0 1,0-1-1,-1 1 1,1 0-1,1-1 0,-1 1 1,1 0-1,-1-1 0,1 1 1,2 5-1,-2-7-153,0 0 0,0-1 0,0 1 0,0-1-1,0 0 1,0 1 0,1-1 0,-1 0 0,0 0 0,1 0-1,-1 1 1,1-2 0,-1 1 0,1 0 0,0 0 0,-1 0-1,1-1 1,0 1 0,-1-1 0,1 1 0,0-1 0,0 0-1,2 0 1,4 1-49,0-1-1,0 0 1,0 0-1,0-1 1,0 0 0,15-5-1,-14 3-577,-1 0 0,0 0-1,0-1 1,-1 0 0,15-11-1,-13 8-581,0-1 0,-1 0-1,0 0 1,0-1-1,-1 0 1,0-1-1,-1 1 1,0-1 0,-1-1-1,6-13 1,-10 22 2822,-11 12 3096,-6 16-2663,13-20-1053,-17 29 868,1 1 0,2 1 0,-14 44 0,24-57-2164,1-1 1,-4 32-1,8-37-1905,1 1 1,1-1 0,3 30-1,3-21-7486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12524,'1'-1'251,"-1"1"-1,0 0 1,0 0 0,1 0-1,-1 0 1,0-1 0,0 1-1,1 0 1,-1 0 0,0 0-1,0 0 1,1 0 0,-1 0-1,0 0 1,1 0 0,-1 0-1,0 0 1,1 0 0,-1 0-1,0 0 1,1 0 0,-1 0-1,0 0 1,0 0 0,1 0-1,-1 0 1,0 0 0,1 0-1,-1 0 1,0 1 0,0-1-1,1 0 1,-1 0 0,0 0 0,0 1-1,0-1 1,1 0 0,-1 0-1,0 1 1,0-1 0,0 0-1,1 0 1,-1 1 0,0-1-1,0 0 1,0 0 0,0 1-1,0 0 1,3 24 2745,-9 30-2607,4-40-362,-3 10 492,-3 51 1,8-69-766,0 0 0,0 1-1,1-1 1,0 0 0,0 0-1,1 0 1,0 0 0,0 0-1,0-1 1,1 1 0,7 11-1,-11-26-9357,-4-3 5544,3 8 2547,-9-15-5896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6502,'0'0'18161,"68"-9"-16591,-24 13-705,1-3-673,5-1-160,-3 0-352,-2 0-1282,-7 0-1889,-8-5-3780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53 299 5125,'0'0'2141,"8"-5"-1,-4 3-1955,53-37 5182,-54 37-4921,-1 0 0,1 0 0,-1 0 0,0 0 0,0-1 0,0 1 0,0-1 0,0 1 0,-1-1 0,1 0 0,-1 1 0,1-1 0,-1 0 0,0 0 0,0 0 0,-1 0 0,1 0 0,0 0 0,-1 0 0,0-1 0,0-4 0,-1 7-349,1 0 0,-1 0 1,1 0-1,-1 0 0,0 0 0,0 0 0,1 1 1,-1-1-1,0 0 0,0 0 0,0 1 0,0-1 0,0 1 1,0-1-1,0 1 0,0-1 0,0 1 0,0 0 0,0-1 1,-1 1-1,1 0 0,0 0 0,0 0 0,0 0 0,0 0 1,0 0-1,0 0 0,-1 0 0,1 0 0,-2 1 1,-35 10 199,31-6-297,1 0 0,-1 1 1,1 0-1,1 0 0,-1 0 0,1 1 0,0-1 1,1 1-1,-6 10 0,7-11 18,0-1-1,0 1 1,1 0-1,0 0 1,0 0-1,0 0 1,1 0-1,-1 1 1,2-1-1,-1 0 0,1 1 1,0 11-1,1-17-8,-1 0-1,1 0 0,0-1 1,-1 1-1,1 0 0,-1 0 1,1-1-1,0 1 0,0-1 1,-1 1-1,1-1 0,0 1 1,0-1-1,0 1 0,0-1 1,0 0-1,-1 1 0,1-1 1,0 0-1,0 0 0,0 0 1,0 1-1,0-1 1,0 0-1,0 0 0,0-1 1,1 1-1,28-4 202,-21 1-194,0 0 0,0-1 1,0 0-1,-1-1 1,0 1-1,0-2 1,0 1-1,0-1 0,-1-1 1,0 1-1,0-1 1,8-12-1,-2 2 8,0 0-1,-1-2 1,-2 1-1,14-31 1,-18 36-17,-1 0 0,0 0 1,-1-1-1,-1 0 1,0 0-1,0 0 1,-2 0-1,0 0 1,-1-17-1,0 31-3,0 0-1,0-1 1,-1 1-1,1 0 1,0 0-1,-1-1 1,1 1-1,0 0 0,-1 0 1,1 0-1,0 0 1,-1 0-1,1 0 1,0 0-1,-1-1 1,1 1-1,-1 0 1,1 0-1,0 0 1,-1 1-1,1-1 1,0 0-1,-1 0 1,1 0-1,0 0 0,-1 0 1,1 0-1,0 0 1,-1 1-1,1-1 1,0 0-1,-1 0 1,1 0-1,0 1 1,0-1-1,-1 0 1,1 0-1,0 1 1,-1-1-1,-4 7 10,-1-1 0,1 1 0,0 0 0,1 0 1,0 0-1,0 0 0,0 1 0,1 0 0,0 0 0,1 0 0,-3 12 0,0 7 172,0 1-1,0 32 0,5-53-70,-1 0 0,2-1-1,-1 1 1,1 0 0,0 0 0,0-1-1,1 1 1,0 0 0,0-1 0,0 0-1,6 11 1,-6-14-237,0 0 0,1 0-1,-1-1 1,0 1 0,1-1 0,-1 1 0,1-1-1,0 0 1,0 0 0,4 2 0,-3-2-816,0-1 1,0 1 0,0-1-1,0 0 1,0 0-1,0-1 1,0 1 0,0-1-1,9 0 1,-6-1-6563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17553,'0'0'7810,"-2"10"-6155,0-1-1363,-2 3 133,2 1 1,-1-1-1,2 1 0,-1 19 0,2-29-418,0-1 0,0 0 0,0 0 0,0 1 0,0-1 0,0 0 0,1 0 0,0 1 0,-1-1 0,1 0 0,0 0 0,0 0 0,0 0 0,0 0 0,0 0 0,1 0 0,-1 0 0,0-1 0,1 1-1,0 0 1,-1-1 0,1 1 0,0-1 0,0 0 0,0 1 0,-1-1 0,1 0 0,1 0 0,-1 0 0,0 0 0,0-1 0,0 1 0,0-1 0,1 1 0,2-1 0,3 1-734,-1-1 1,1 0-1,-1 0 0,1 0 1,-1-1-1,14-4 1,-16 3-471,0 0 1,0-1-1,0 1 1,0-1-1,0 0 1,0-1-1,-1 1 1,0-1-1,8-8 1,7-9-4361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5061,'0'0'16624,"-47"72"-14286,26-40-160,-1 4-288,6 0-673,-2 3-449,7 0-511,2 1-193,0 1-32,4 1-96,5-2-1378,0-3-1729,3-5-2882,4-6-6343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10826,'0'0'6695,"3"-7"-4005,8-25-651,-9 43 2588,2 50-3558,-3 55-698,0-59-1857,-1-1-3890,0-31-1121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16592,'0'0'10468,"11"-2"-9448,26-3-709,1 1 1,-1 2 0,39 3-1,-37 0-789,1-1-1,-1-2 1,72-13 0,-110 15 384,0 0 1,1 0 0,-1-1 0,0 1 0,0-1 0,0 1 0,1-1 0,-1 1-1,0-1 1,0 0 0,0 0 0,0 1 0,0-1 0,0 0 0,0 0 0,0 0 0,0 0-1,-1 0 1,1 0 0,0 0 0,-1 0 0,2-3 0,-2 3-369,0-1 1,1 0 0,-1 1 0,0-1-1,0 1 1,-1-1 0,1 1-1,0-1 1,0 1 0,-1-1-1,1 1 1,-1-1 0,-1-2-1,-7-11-5954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15310,'0'0'9930,"74"-38"-8489,-27 33-480,8 3-416,8-1-321,-1 2-96,-1 1-128,-9 0-512,-10 0-2243,-8-3-3331,-2-6-7431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13293,'0'0'15219,"-6"12"-14813,0 1-285,1 0-1,0 0 1,0 1-1,2 0 1,-4 18 0,6-29-99,1 0 1,-1 0 0,1 0 0,0 1 0,0-1 0,0 0 0,1 0 0,-1 0-1,1 0 1,-1 0 0,1 0 0,0 0 0,0 0 0,0-1 0,1 1-1,-1 0 1,1-1 0,-1 1 0,1 0 0,0-1 0,0 0 0,0 1-1,0-1 1,1 0 0,-1 0 0,0 0 0,1-1 0,0 1 0,-1-1-1,1 1 1,0-1 0,0 0 0,0 0 0,-1 0 0,1 0 0,6 0 0,-4 0-200,0 0 0,0 0 1,1-1-1,-1 1 1,1-2-1,-1 1 1,0 0-1,1-1 1,8-2-1,-11 2-360,0-1 0,0 1-1,0-1 1,-1 1-1,1-1 1,0 0 0,-1 0-1,1 0 1,-1 0-1,5-5 1,10-19-7444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13036,'0'0'14670,"18"-8"-26873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15503,'0'0'11531,"59"7"-10571,-21-3-543,2-2-289,3-1-256,0-1-1313,-3 0-2499,-6-9-3395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157 220 7847,'0'0'4693,"-2"-9"-1047,0 5-3301,2 3-217,0-1 1,0 0-1,0 0 0,-1 1 1,1-1-1,-1 0 0,1 1 0,-1-1 1,0 0-1,0 1 0,1-1 1,-1 1-1,0-1 0,0 1 0,-1 0 1,1-1-1,0 1 0,0 0 1,-1 0-1,1 0 0,-1 0 0,1 0 1,-1 0-1,1 0 0,-1 0 1,1 1-1,-1-1 0,0 1 1,1-1-1,-1 1 0,0-1 0,0 1 1,1 0-1,-1 0 0,0 0 1,0 0-1,1 0 0,-1 0 0,0 1 1,0-1-1,1 1 0,-3 0 1,-2 1-48,1 1 0,0 0 0,0 1 0,0-1 1,0 1-1,0 0 0,1 0 0,-1 0 1,1 1-1,0-1 0,1 1 0,-1 0 0,1 0 1,-3 7-1,1-4 10,1 0-1,0 1 1,1-1-1,0 1 1,1 0 0,-1 0-1,2 0 1,-2 18-1,3-26-61,0 0 0,0 1 0,0-1 0,0 0 0,0 1 0,0-1 0,1 0 0,-1 0 0,1 0 0,-1 1 0,1-1 0,-1 0 0,1 0 0,0 0 0,-1 0-1,1 0 1,0 0 0,0 0 0,0 0 0,0 0 0,0 0 0,0-1 0,0 1 0,0 0 0,0-1 0,0 1 0,0-1 0,1 1 0,-1-1 0,0 1 0,0-1 0,0 0-1,1 1 1,-1-1 0,0 0 0,1 0 0,-1 0 0,0 0 0,0 0 0,1-1 0,-1 1 0,0 0 0,0 0 0,2-1 0,4-1 261,0 0 1,0 0 0,0 0-1,-1-1 1,1 0-1,10-6 1,-1-3-34,-1 0 0,0-1 0,-1-1 0,-1 0 0,0-1 0,-1 0 0,-1-1 1,14-24-1,-12 15-115,0-1 0,-2-1 0,-1 0 0,-1 0 0,6-30 0,-17 70-332,-15 65 2,-6 88 0,23-162 189,0-1 1,-1 1 0,1 0 0,1 0-1,-1-1 1,0 1 0,1 0-1,0-1 1,0 1 0,0-1 0,0 1-1,1-1 1,-1 1 0,1-1-1,0 0 1,4 6 0,-4-8-159,-1 1 0,1 0 0,0-1 0,0 0-1,0 0 1,0 1 0,0-1 0,0 0 0,0-1 0,5 2 0,31 0-5116,-14-7-541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16367,'0'0'1575,"-4"9"454,4-8-1979,-24 69 2199,23-64-2099,0-1-1,0 0 1,0 1 0,0-1-1,1 0 1,0 1-1,0-1 1,0 1-1,1-1 1,0 0 0,0 1-1,0-1 1,3 8-1,-2-11-81,-1 0 0,1-1 0,-1 1 0,1 0 0,0-1 0,-1 1 0,1-1 0,0 0 0,0 0 0,0 1 0,0-1 0,0 0-1,0-1 1,1 1 0,-1 0 0,0-1 0,0 1 0,1-1 0,-1 0 0,0 0 0,0 0 0,1 0 0,-1 0 0,0 0 0,1 0 0,-1-1-1,3 0 1,2-1 32,0 1 0,0-1 0,1-1 0,-1 1 0,-1-1 0,1-1 0,6-3 0,8-9-82,-1-1 1,21-23 0,1 0-11,-44 75 659,-4-17-343,3-10-134,0 0-1,1 0 1,0 0 0,1 0 0,-1 10 0,2-17-174,0-1 0,0 1 1,0-1-1,0 1 0,0-1 1,0 1-1,0-1 1,1 0-1,-1 1 0,0-1 1,0 1-1,0-1 0,1 0 1,-1 1-1,0-1 0,0 1 1,1-1-1,-1 0 1,0 1-1,1-1 0,-1 0 1,0 0-1,1 1 0,-1-1 1,1 0-1,-1 0 0,0 1 1,1-1-1,-1 0 0,1 0 1,-1 0-1,1 0 1,0 0-1,22-2 470,19-14-23,83-71-511,-124 86 44,0 0 0,0 0 0,0 0 0,1 1 0,-1-1 0,1 0 0,-1 0 0,0 1 0,1-1 0,-1 1 0,1 0 0,-1-1 0,4 1 0,-4 0 6,-1 0 0,1 0 0,-1 0 0,1 0 0,-1 1 0,1-1 0,-1 0 0,1 1 0,-1-1 0,0 0 0,1 0 0,-1 1 0,1-1 0,-1 1 0,0-1 0,1 0 0,-1 1 0,0-1 0,1 1 0,-1-1 0,0 1 0,0-1 0,1 1 0,-1-1 0,0 1 0,0 0 0,0 48 532,-2-27-9,8-20-288,5 1-1853,-8 5-5354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13837,'0'0'9737,"56"14"-7751,-13-10-352,11-1-513,8-1-417,4 1-415,3-3-225,-10 0-32,-7 0-545,-12 0-1505,-13 0-928,-20 0-898,-26-2-15406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10858,'0'0'10218,"86"28"-8040,-32-28-705,6 0-960,3 0-385,0 0-480,-4-6-2787,-10-4-4132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12268,'-4'10'8665,"-2"8"-4497,-26 70-2348,15-50-1117,7-19-328,1 1 0,0 0 1,2 1-1,1 0 0,0 0 1,1 0-1,-1 23 0,6-42-344,0 1-1,1-1 0,-1 0 0,1 1 1,-1-1-1,1 0 0,0 0 1,0 1-1,0-1 0,1 0 0,-1 0 1,0 0-1,1 0 0,-1-1 1,1 1-1,-1 0 0,1-1 0,0 1 1,0-1-1,0 1 0,0-1 1,0 0-1,0 0 0,0 0 0,0 0 1,1 0-1,-1 0 0,0 0 1,1-1-1,-1 0 0,4 1 0,10 2 29,1-1 0,0-1 0,24-2-1,-23 1-45,4 0-204,0 1 49,0-2 0,25-3-1,-4-9-2879,-39 11 1995,0 0-1,1-1 1,-1 0 0,0 1-1,0-1 1,6-7 0,2-4-5475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12043,'0'0'10683,"-6"11"-7876,-1 2-2140,-3 5 292,1-1 0,1 1 0,0 1 0,-8 35 0,15-53-956,1 0 0,0 0 0,0 0 0,0 0 0,0 0 0,0 0 0,1 0 0,-1 0 0,0 0 0,0 0 0,0 0 0,1-1 0,-1 1 0,1 0 0,-1 0 0,1 0 0,-1 0 0,1 0 0,-1-1 0,1 1 0,0 0 0,-1-1 0,1 1 0,0 0 0,0-1-1,0 1 1,2 1-12,-1-1-1,1 0 0,-1 0 1,1 0-1,0-1 0,-1 1 0,1 0 1,0-1-1,4 0 0,-3 1-430,0-1 0,0 0 0,0-1 0,0 1 0,0-1 0,0 1 0,0-1 0,0 0 0,0-1 0,0 1 0,-1-1 0,1 0 0,4-2 0,4-14-5432,-1-3-3497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16239,'0'0'13357,"11"14"-14798,-2-9-2723,0-4-4997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12556,'0'0'14542,"4"11"-14302,-3-8-227,1 2-4,-1 1 0,1-1 0,-1 0 0,0 1 0,-1-1 0,1 1 0,-1-1 0,0 1 1,0-1-1,-1 1 0,1-1 0,-1 1 0,0-1 0,-3 6 0,-8 22-107,2-11-280,2 1-1,0-1 0,2 1 0,0 0 1,-4 44-1,12-59-2719,2-7-1865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11627,'0'0'11467,"52"6"-9353,-23-6-513,5 0-672,5 0-576,-2-8-289,-5 2-64,-5-1-577,-4 1-672,-10-1-1185,-9-1-1314,-4-1-3074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12812,'0'0'9161,"25"-51"-7368,-2 43 129,6-1-1025,5 4-673,2 5-192,-2 0 0,6 0-320,-6 4-1506,1 8-1985,-7-2-3812</inkml:trace>
  <inkml:trace contextRef="#ctx0" brushRef="#br0" timeOffset="1">573 289 15887,'0'0'5531,"0"8"-3754,-4 9-1324,0-1-1,-2 0 1,1-1-1,-2 0 0,0 0 1,-1 0-1,-17 24 1,21-33-407,0 0 0,1 0 0,-1 0 0,1 1 0,1 0 0,-1-1 0,1 1 1,0 0-1,1 0 0,-2 12 0,3-18-41,1 0 0,-1-1-1,1 1 1,-1 0 0,1 0 0,-1-1 0,1 1 0,0 0-1,-1-1 1,1 1 0,0 0 0,0-1 0,-1 1-1,1-1 1,0 1 0,0-1 0,0 0 0,-1 1 0,1-1-1,0 0 1,0 1 0,0-1 0,0 0 0,0 0 0,0 0-1,0 0 1,0 0 0,0 0 0,0 0 0,-1 0 0,1 0-1,2-1 1,33-5-196,-31 4-230,1 0 0,-1 0 0,0-1 0,0 0 0,0 0-1,5-4 1,22-27-7292,-17 7-1773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205 226 8264,'0'0'9075,"-1"-8"-7158,0 4-1771,0 1-1,0-1 1,0 0 0,0 1 0,0-1 0,-1 1 0,0-1 0,0 1 0,0 0 0,0-1 0,0 1 0,0 0 0,-1 1 0,0-1 0,1 0 0,-1 1 0,0-1 0,0 1 0,0 0 0,-1 0 0,1 0 0,-1 1 0,1-1 0,-1 1 0,1 0 0,-1 0 0,0 0 0,1 0 0,-1 0 0,0 1 0,-5 0 0,4 0-103,-1 0 1,0 0-1,0 1 0,1 0 1,-1 0-1,0 1 1,1-1-1,0 1 1,-1 1-1,1-1 1,0 1-1,0-1 1,-8 7-1,10-7-8,1 0 1,0-1-1,0 1 0,0 0 1,0 0-1,0 0 0,0 1 1,0-1-1,1 0 0,-1 1 0,1-1 1,0 1-1,0-1 0,0 1 1,0 0-1,0-1 0,0 1 1,1 0-1,-1 0 0,1 0 0,0-1 1,0 1-1,0 0 0,0 0 1,1 0-1,-1-1 0,1 1 1,-1 0-1,1 0 0,1 2 1,0-3-15,0 1 0,0-1 1,0 0-1,1 0 0,-1 0 1,1 0-1,-1 0 0,1-1 1,-1 1-1,1-1 0,0 0 1,0 0-1,0 0 0,0 0 1,0 0-1,0 0 0,0-1 1,0 0-1,0 1 0,0-1 1,5-1-1,68-3 353,-66 2-349,1-1-1,-1 0 1,0 0 0,1-1 0,-2-1-1,1 1 1,0-2 0,-1 1-1,0-1 1,0-1 0,9-8-1,-14 11 25,1 0-1,-1-1 0,0 1 0,-1-1 0,1 1 0,-1-1 0,0 0 1,0 0-1,0 0 0,-1-1 0,0 1 0,0-1 0,0 0 1,-1 1-1,0-1 0,0 0 0,0 0 0,-1 1 0,0-1 1,0 0-1,0 0 0,-2-7 0,1 9-30,-1-1 1,0 1-1,0 0 1,-1 0-1,1 0 0,-1 0 1,0 0-1,0 1 1,0-1-1,0 1 0,-1 0 1,0 0-1,1 0 1,-1 0-1,0 1 0,0-1 1,0 1-1,-1 0 1,1 0-1,0 1 0,-1-1 1,0 1-1,-5-1 1,-4-1-55,0 1 0,0 0 1,0 0-1,0 2 0,0 0 1,-22 2-1,29 0-13,0 0-1,0 0 1,0 0-1,1 1 1,-13 6-1,-4 10-1909,22-18 1542,0 0 1,0 0-1,0 0 1,0 0-1,0 1 1,1-1-1,-1 0 1,0 1-1,1-1 1,-1 1-1,1-1 1,0 1-1,-1-1 1,1 3-1,16-1-12582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14926,'0'0'12844,"38"-22"-23029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103 246 1986,'0'0'6331,"5"-11"-2476,-2 7-3601,1-3 646,0-1-1,0 1 1,-1-1 0,0 0-1,-1 0 1,1 0 0,-1 0-1,-1 0 1,1-1 0,-2 1-1,1-12 1,-1 18-804,-1 1-1,1 0 1,-1 0-1,1-1 1,-1 1-1,1 0 1,-1 0-1,1 0 1,-1 0-1,0 0 1,0 0-1,0 0 1,0 0 0,0 0-1,0 0 1,0 1-1,0-1 1,0 0-1,0 1 1,0-1-1,0 0 1,0 1-1,0-1 1,-1 1 0,1 0-1,0-1 1,0 1-1,-1 0 1,1 0-1,0 0 1,-1 0-1,1 0 1,0 0-1,0 0 1,-1 0 0,-1 1-1,-1 0-45,0-1 0,0 1 0,0 0 0,0 0 0,0 1-1,0-1 1,0 1 0,0 0 0,1 0 0,-6 3 0,4 0-18,0-1 0,1 2 1,-1-1-1,1 0 0,0 1 1,0 0-1,1 0 0,0 0 1,0 0-1,0 1 0,1-1 1,0 1-1,0 0 0,1-1 1,-1 1-1,2 0 0,-1 0 0,1 13 1,0-19-20,0 0 0,1 1 0,-1-1 0,0 0 1,1 0-1,-1 1 0,1-1 0,-1 0 0,1 0 0,0 0 1,-1 0-1,1 0 0,0 0 0,0 0 0,0 0 0,0 0 1,0 0-1,0 0 0,0-1 0,0 1 0,0 0 0,0-1 1,0 1-1,2 0 0,1 0 10,0 0 0,0 0 1,-1 0-1,1-1 0,0 0 0,0 0 0,0 0 1,5 0-1,2-2 21,-1 0-1,0 0 1,0 0 0,0-2 0,16-6 0,-6-1-26,1-1 1,-2-1-1,0-1 1,0-1 0,18-19-1,-30 27 5,-1 0-1,0 0 1,0 0-1,0-1 0,-1 0 1,0 0-1,0-1 0,-1 0 1,0 1-1,-1-1 0,0 0 1,0-1-1,-1 1 1,0 0-1,0-16 0,-2 25-16,0 0 0,0-1 0,0 1 1,0 0-1,0-1 0,0 1 0,-1 0 0,1 0 0,0-1 0,0 1 0,0 0 0,-1-1 0,1 1 0,0 0 0,0 0 0,-1-1 0,1 1 0,0 0 0,0 0 1,-1 0-1,1-1 0,0 1 0,-1 0 0,1 0 0,0 0 0,-1 0 0,1 0 0,0 0 0,-1 0 0,1-1 0,0 1 0,-1 0 0,1 0 0,0 0 0,-1 1 1,1-1-1,0 0 0,-1 0 0,1 0 0,0 0 0,-1 0 0,1 0 0,0 0 0,-1 1 0,1-1 0,0 0 0,-1 0 0,1 0 0,0 1 0,0-1 0,-1 0 1,1 0-1,0 1 0,0-1 0,0 0 0,-1 1 0,-18 14 6,8 1 58,0 0 1,2 0-1,-1 1 1,2 1-1,0-1 1,-6 23-1,10-26 19,0 0-1,1 0 1,1 0 0,0 0 0,0 0 0,2 1-1,0-1 1,3 29 0,-2-41-102,-1 0 1,1-1-1,-1 1 0,1 0 1,0 0-1,0-1 1,0 1-1,0-1 0,0 1 1,0 0-1,0-1 0,1 0 1,-1 1-1,1-1 1,-1 0-1,1 0 0,-1 0 1,1 0-1,-1 0 1,1 0-1,0 0 0,0 0 1,-1-1-1,1 1 0,0-1 1,0 0-1,0 1 1,0-1-1,0 0 0,0 0 1,0 0-1,2 0 0,0 0-580,1-1 0,-1 1-1,1-1 1,-1 0 0,1 0-1,-1-1 1,0 1-1,0-1 1,1 0 0,-1 0-1,0 0 1,5-4-1,15-18-7093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15855,'0'0'10922,"4"63"-10441,-10-37-257,-3-2 160,7-1 129,-1-3-193,3-6-192,0-3-64,11-7-32,3-4-352,0 0-1346,3-11-2145,1-11-3620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17457,'0'0'10730,"21"39"-23062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15919,'0'0'11083,"77"8"-9514,-35-8-608,6 1-417,-4-1-383,10 0-97,-8 0-32,-4 2-289,-13-1-735,-4 0-1026,-18-1-1153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11275,'0'0'13292,"79"14"-12203,-36-14-448,8-2-449,1-1-160,-3 3-673,-8 0-2465,-1 0-4293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55 10346,'20'-54'14333,"-20"85"-12608,-3 8-1193,-2 0 0,-1 0 0,-2-1 0,-1 0 0,-19 47 0,-20 83-431,48-167-98,-1-1 0,1 1 1,0 0-1,0 0 0,0 0 0,0-1 0,0 1 0,0 0 0,0 0 0,0 0 0,0 0 0,0-1 0,0 1 0,1 0 0,-1 0 0,0 0 0,0-1 0,1 1 0,-1 0 0,1 0 0,-1-1 0,1 1 0,-1 0 0,1-1 0,-1 1 0,1-1 0,0 1 1,-1 0-1,1-1 0,0 1 0,2 0 34,-1 0 0,0-1 1,1 1-1,-1-1 0,1 1 1,-1-1-1,1 0 0,-1 0 0,1 0 1,3 0-1,63-17 688,-65 16-721,2-1-151,88-23 331,-52 21-4855,-33 2-54,-3-1-2305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14510,'-3'-2'9491,"-4"10"-7447,-5 14-1995,7-7 267,1 0-1,0 0 1,1 0-1,0 0 1,1 0-1,1 1 1,0-1-1,3 22 1,-2-35-300,0-1 0,1 1-1,-1-1 1,0 0 0,1 1 0,-1-1 0,1 0-1,0 1 1,-1-1 0,1 0 0,0 0 0,0 0-1,0 0 1,0 0 0,0 0 0,0 0-1,0 0 1,0 0 0,0 0 0,0 0 0,1-1-1,-1 1 1,0 0 0,2 0 0,1 0 23,0 0-1,-1 0 1,1-1 0,0 1 0,0-1 0,0 0-1,0 0 1,0 0 0,4-1 0,37-12-1370,-14-6-3433,-20 1 51,-3-2-1864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17360,'0'0'11531,"-20"2"-15599,20 6-672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10410,'0'0'16506,"3"10"-15839,0 5-559,0 1-1,-1-1 1,0 1-1,-2 0 1,0 0-1,0-1 0,-5 25 1,-3 8-50,-5 65-1,11-43-8457,2-66 1903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 1666,'0'0'25304,"-7"-3"-24808,1 2-456,1 0 0,-1 0 0,0 1 0,1-1 0,-1 1 0,0 0-1,1 1 1,-1-1 0,1 1 0,-1 0 0,1 1 0,-1-1 0,1 1 0,0 0 0,0 1 0,0-1 0,0 1 0,0 0 0,0 0-1,1 1 1,-1-1 0,-6 8 0,9-9-24,0-1 1,0 1-1,0 0 0,0 0 1,0-1-1,0 1 0,1 1 1,-1-1-1,1 0 0,-1 0 0,1 1 1,0-1-1,0 0 0,0 1 1,0-1-1,1 1 0,-1 0 1,1-1-1,-1 1 0,1-1 0,0 1 1,0 0-1,0-1 0,0 1 1,1 3-1,1-3-12,-1-1-1,1 1 1,0-1 0,0 1 0,0-1-1,0 0 1,1 0 0,-1 0-1,1 0 1,-1 0 0,1 0 0,-1-1-1,1 1 1,0-1 0,0 0-1,0 1 1,0-1 0,0-1 0,0 1-1,4 0 1,16 3-340,1 0 1,29-1-1,15-2-4861,-47-1 1680,3 0-4021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73 377 13068,'0'0'12877,"54"-9"-11692,-18 8-385,0-1-447,0 1-193,4-3-64,-8 4-96,-1-2 0,-10 1-577,-5 0-383,-5-1-514,-9-2-1056,-2-5-1218,-2-1-4900</inkml:trace>
  <inkml:trace contextRef="#ctx0" brushRef="#br0" timeOffset="1">1 16 15599,'0'0'9705,"77"-16"-8424,-35 16-640,4 0-385,-1 8-224,4 0-64,-9 1-833,-2-1-1121,-8 4-1409,-10-5-2531,0-1-3875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11307,'0'0'14680,"-10"7"-13713,2 0-810,0 0 1,0 0 0,1 0 0,-1 1-1,2 0 1,-1 1 0,1-1 0,0 1 0,1 0-1,0 1 1,1-1 0,0 1 0,0 0-1,1 0 1,0 1 0,1-1 0,-2 20 0,4-28-175,0 1 0,0 0 1,0-1-1,0 1 1,1 0-1,-1-1 1,1 1-1,0-1 0,0 1 1,0-1-1,0 1 1,0-1-1,0 0 1,1 1-1,-1-1 1,1 0-1,0 0 0,-1 0 1,1 0-1,0-1 1,0 1-1,0 0 1,1-1-1,-1 1 1,0-1-1,1 0 0,-1 0 1,0 0-1,1 0 1,-1 0-1,1 0 1,0-1-1,-1 1 0,1-1 1,0 0-1,-1 1 1,1-1-1,-1-1 1,1 1-1,0 0 1,-1-1-1,1 1 0,0-1 1,-1 0-1,1 0 1,-1 0-1,0 0 1,5-2-1,-4 0-561,0 1-1,0-1 1,0 0 0,0 1-1,0-1 1,0-1 0,-1 1-1,1 0 1,-1-1 0,0 1 0,2-5-1,10-23-6056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16432,'0'0'11595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128 179 6951,'0'0'7826,"3"-9"-4057,-1 2-3434,0 2 156,0 0 0,-1 0 0,0 0 1,0 0-1,0 0 0,0-9 0,-1 12-398,0 1 1,0-1 0,-1 1-1,1 0 1,0 0-1,-1-1 1,1 1 0,-1 0-1,0 0 1,1-1-1,-1 1 1,0 0 0,0 0-1,0 0 1,1 0-1,-1 0 1,0 0 0,0 0-1,-1 0 1,1 1-1,0-1 1,0 0 0,0 1-1,0-1 1,-1 0-1,1 1 1,0 0 0,-1-1-1,1 1 1,0 0-1,-1-1 1,1 1 0,0 0-1,-1 0 1,-1 1-1,-2-1-54,0 0 0,0 1 0,0 0 0,1 0-1,-1 1 1,0-1 0,1 1 0,-1 0 0,1 0 0,0 0 0,0 1-1,0 0 1,0 0 0,0 0 0,0 0 0,1 0 0,-1 1-1,1-1 1,0 1 0,0 0 0,0 0 0,1 0 0,0 1-1,-1-1 1,2 0 0,-1 1 0,0-1 0,1 1 0,0 0-1,0 0 1,0-1 0,0 1 0,1 0 0,0 0 0,0 0-1,1 0 1,-1 0 0,1-1 0,2 9 0,-2-11-17,1 0 1,0 0-1,0 0 0,0-1 1,0 1-1,1-1 1,-1 1-1,0-1 1,0 0-1,1 1 0,-1-1 1,1 0-1,-1-1 1,1 1-1,0 0 1,-1-1-1,1 0 0,0 1 1,-1-1-1,1 0 1,0 0-1,2-1 1,7 1 113,1-1 1,-1 0-1,20-5 1,-19 2-112,1-1-1,-1-1 1,0 0 0,0-1-1,-1-1 1,1 0-1,-2 0 1,1-1 0,16-17-1,-21 19 46,-1 0 0,1 0-1,-1-1 1,0 1 0,-1-1-1,0 0 1,0-1 0,-1 0 0,0 1-1,-1-1 1,1 0 0,-2-1-1,1 1 1,-1 0 0,1-14-1,-3 23-60,0-1 0,0 1 0,0-1 0,0 1-1,0-1 1,0 1 0,-1-1 0,1 1 0,0-1-1,0 1 1,0 0 0,0-1 0,-1 1 0,1-1-1,0 1 1,0-1 0,-1 1 0,1 0 0,0-1-1,-1 1 1,1-1 0,0 1 0,-1 0 0,1 0 0,-1-1-1,1 1 1,0 0 0,-1 0 0,1-1 0,-1 1-1,1 0 1,-1 0 0,1 0 0,-1 0 0,1 0-1,-1-1 1,1 1 0,-1 0 0,1 0 0,-1 0-1,1 1 1,-1-1 0,1 0 0,-1 0 0,1 0-1,-1 0 1,1 0 0,-1 1 0,1-1 0,0 0-1,-1 0 1,1 1 0,-1-1 0,1 0 0,0 0-1,-1 1 1,1-1 0,-1 1 0,1-1 0,0 0-1,-1 1 1,-25 23 59,18-13-43,1 0 0,0 0 0,1 1 0,1 0 0,0 0 0,0 0 0,1 1 0,1 0 0,0-1-1,1 1 1,0 0 0,1 1 0,0-1 0,3 26 0,-1-36-10,0 0 0,0 0-1,1 0 1,-1 0 0,1 0 0,0 0 0,0 0-1,0-1 1,0 1 0,0-1 0,0 1 0,1-1-1,-1 0 1,1 0 0,-1 0 0,1 0-1,0-1 1,0 1 0,0-1 0,0 1 0,0-1-1,4 1 1,35 5-1410,-3-13-4052,-13-8-1952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19474,'0'0'8392,"7"65"-8264,-7-38-63,4 2-65,-2-2 0,1-5 32,-1-3-32,7-5-289,-4-10-511,3-4-802,-1-4-1313,4-19-2530,-1-7-7912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18770,'0'0'9993,"20"-22"-27417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8936,'0'0'7901,"11"-4"-6758,32-9-385,2 2 0,-1 3 0,59-5 0,768-42 556,-374 32-1251,-26-9 1539,-418 35-3065,-21 1-4532,-5-4-2082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1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5029,'0'0'8328,"12"7"-6887,-2-1-1080,-4-2-141,0 0 1,1 0 0,0-1 0,0 0-1,0 0 1,0-1 0,1 1-1,-1-2 1,14 3 0,408 5 2770,-266-11-2710,144 3 230,948-26 25,-1255 25-534,289-10 812,-288 10-793,0 1 0,0-1 0,0 0 0,0 0 0,0 1-1,0-1 1,0 1 0,0-1 0,0 1 0,0-1 0,-1 1-1,1 0 1,0-1 0,0 1 0,0 0 0,-1 0 0,1 0-1,0-1 1,-1 1 0,1 0 0,-1 0 0,1 0 0,-1 0 0,1 0-1,-1 0 1,0 0 0,0 0 0,1 0 0,-1 0 0,0 0-1,0 2 1,-4 12-1572,3-14 1276,1-1 1,-1 0-1,1 1 0,-1-1 0,1 0 0,-1 1 0,0-1 0,1 0 0,-1 0 0,1 1 0,-1-1 0,0 0 1,1 0-1,-1 0 0,0 0 0,1 0 0,-1 0 0,1 0 0,-1 0 0,0 0 0,1 0 0,-1 0 0,0 0 1,0-1-1,-8-3-10050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10154,'0'0'3736,"8"-7"-1493,-4 3-2087,0 0 1,0 1-1,1 0 1,-1 0-1,1 0 1,0 1-1,0-1 1,0 1-1,0 0 1,0 1-1,0-1 1,1 1-1,-1 0 1,1 0-1,-1 1 1,0-1-1,1 1 1,-1 1-1,1-1 1,-1 1 0,1 0-1,-1 0 1,0 0-1,7 3 1,2 1-126,-1 1 0,1 0 1,-1 0-1,0 2 0,0-1 1,-1 2-1,0 0 0,0 0 1,-1 1-1,-1 0 0,1 1 1,-2 1-1,1-1 0,-2 1 1,0 1-1,0 0 0,-1 0 1,-1 0-1,0 1 0,0 0 1,-2 0-1,0 0 0,0 1 1,-2-1-1,1 1 0,-2 0 1,0 0-1,-1 0 1,0-1-1,-4 19 0,-2-4 50,-1-1-1,-2 1 1,-1-1-1,-1-1 1,-1 0-1,-1-1 1,-2 0-1,-25 34 1,-22 22-215,-74 75 1,126-147 22,-16 16-2595,5-11-2467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9961,'0'0'9545,"59"0"-8135,-10-3-257,3-1-609,9 2-319,2-1-193,-3 3-32,-3 0-577,-8 0-928,-13 1-1506,-9 3-2274,-11-4-4260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11627,'0'0'9545,"58"17"-7623,-9-13-225,8-4-575,12 0-514,-1 0-448,-3 0-96,-5 0-64,-12 0-384,-3 0-929,-11-5-1506,-1 0-1409,-10-2-2274,-10-1-1666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10025,'0'0'6663,"60"0"-5318,-17-10-320,11-2-416,9-1-385,5-1-128,6 0 0,9-2-512,-4-1-1186,-5-4-3683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46 4901,'0'0'6950,"8"-7"-4355,1-2-1725,-7 6-462,1-1-1,0 1 1,0 0-1,0 0 1,1 1-1,-1-1 0,1 1 1,6-4-1,-14 41 3410,-30 64-1776,25-77-1844,0 1 1,2 0-1,0 0 0,2 1 0,0 0 1,-1 36-1,6-47-426,0 5 469,0 0 1,5 31 0,-4-45-434,-1-1 1,1 0 0,0 1 0,0-1-1,0 0 1,0 1 0,1-1 0,-1 0-1,1 0 1,0 0 0,0 0 0,0 0-1,0-1 1,0 1 0,1 0 0,-1-1-1,1 0 1,0 0 0,-1 1 0,7 1-1,-8-3-605,1-19-10799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12268,'0'0'9481,"69"19"-7399,-13-19-513,7 0-704,9-6-417,-7-2-288,-2 2-160,-4 3-576,-16 2-1474,-8-1-2402,-7-1-5574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8488,'0'0'14510,"-5"5"-14484,-12 23 43,0 1 0,2 0-1,-22 58 1,2-6 67,32-74-117,-7 12 116,1-1-1,1 1 1,1 1-1,0-1 1,2 1-1,0 0 0,-2 33 1,7-52-127,0 1 0,0-1 0,0 0 0,0 0 0,0 1 1,0-1-1,1 0 0,-1 1 0,1-1 0,-1 0 0,1 0 0,-1 0 0,1 0 1,0 1-1,0-1 0,-1 0 0,1 0 0,0 0 0,0 0 0,0-1 0,0 1 1,0 0-1,0 0 0,0-1 0,0 1 0,1 0 0,0 0 0,2 0 32,0 0 0,1 0 0,-1 0 0,0 0-1,1-1 1,-1 0 0,0 0 0,8-1 0,6-1 154,0-1-1,-1-1 1,21-7 0,176-65 663,-33 12-4378,-141 49-904,-6 1-3455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9257,'0'-2'104,"1"0"0,-1 1 0,1-1 0,-1 0 0,1 1 1,0-1-1,0 1 0,0-1 0,0 1 0,0-1 0,0 1 0,0 0 0,0-1 1,0 1-1,0 0 0,1 0 0,-1 0 0,1 0 0,-1 0 0,1 0 0,-1 0 1,1 1-1,-1-1 0,1 1 0,0-1 0,-1 1 0,1-1 0,0 1 0,2 0 1,58-7-214,-55 7 217,384-4 1298,107-5-293,1044-11 348,-442 20 297,-104 0 97,19 0-1878,-21-49 169,-313 11-122,289-19 314,499-17 280,499 63-1162,-1876 11 474,-63 0-1229,1 0 0,54-10 0,-27-6-3607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11563,'210'-1'2863,"277"-18"-2635,734-39 1465,3 34-580,-263 7 554,187-3-1158,1070-37-414,2764-106 417,-3887 161-480,-895 11 159,-91-2-1820,-1-4-5277,-61-3-2142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10954,'0'0'13293,"10"-1"-12129,0 0-1003,0-2 0,1 1 0,-1-1 1,0-1-1,-1 0 0,1 0 0,-1-1 1,1 0-1,-1-1 0,13-10 0,9-11 0,42-45 1,-8 6-64,-65 66-99,0 0 0,1 0 0,-1 0 1,0 0-1,0-1 0,0 1 0,0 0 0,0 0 1,0 0-1,0 0 0,0 0 0,1 0 1,-1 0-1,0 0 0,0 0 0,0 0 0,0 0 1,0-1-1,1 1 0,-1 0 0,0 0 0,0 0 1,0 0-1,0 0 0,0 0 0,1 0 0,-1 0 1,0 0-1,0 0 0,0 0 0,0 0 1,0 0-1,0 1 0,1-1 0,-1 0 0,0 0 1,0 0-1,0 0 0,0 0 0,0 0 0,0 0 1,1 0-1,-1 0 0,0 0 0,0 1 0,0-1 1,0 0-1,0 0 0,0 0 0,0 0 1,0 0-1,0 0 0,0 1 0,0-1 0,1 0 1,-1 0-1,0 0 0,0 0 0,0 0 0,0 0 1,0 1-1,0-1 0,0 0 0,0 0 0,0 0 1,0 0-1,-1 1 0,0 18-107,-8 22-45,-4-5 161,7-23-23,1 0 0,1 0 1,0 1-1,0-1 0,1 1 1,1 0-1,0 0 0,1 0 1,1 19-1,1-32-69,-1 0 0,0 0 0,1 0-1,-1 1 1,1-1 0,-1 0 0,1 0 0,-1 0-1,1 0 1,0-1 0,0 1 0,-1 0 0,1 0 0,0 0-1,0 0 1,0-1 0,0 1 0,0 0 0,0-1 0,0 1-1,0-1 1,0 1 0,0-1 0,0 0 0,0 1 0,0-1-1,3 0 1,-1 1-610,0-1 0,0 0-1,0 0 1,0 0 0,0 0 0,1 0-1,-1-1 1,0 0 0,5-1 0,15-12-7773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12524,'0'0'14830,"54"23"-15631,-31-23-2338,1-6-3011,-1-4-10409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10442,'0'0'18006,"-10"1"-17862,1 1-129,0 1 0,1 0-1,-1 0 1,1 1 0,-1 0-1,1 1 1,1-1 0,-1 1 0,1 1-1,-1 0 1,1 0 0,1 0-1,0 1 1,-1 0 0,-4 9-1,6-11-12,0 1-1,1 1 1,0-1 0,1 1-1,-1-1 1,1 1-1,1 0 1,-1 0-1,1 0 1,0 1 0,1-1-1,0 0 1,0 1-1,0-1 1,1 1-1,1 8 1,-1-13-53,1-1 1,0 0-1,0 0 1,1 0-1,-1 1 1,0-1-1,1 0 0,-1-1 1,1 1-1,0 0 1,-1 0-1,1-1 1,0 1-1,0-1 0,0 1 1,0-1-1,0 0 1,1 0-1,-1 0 1,0 0-1,1 0 1,-1-1-1,0 1 0,1-1 1,-1 1-1,5-1 1,34 3-3746,-8-5-4272,-3-3-5219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13196,'0'0'7149,"-6"8"-4304,-18 29-442,17-10-874,7-26-1500,0 0 0,0 0 1,0-1-1,0 1 0,1 0 0,-1 0 0,0-1 0,1 1 0,-1 0 0,0-1 0,1 1 0,-1 0 0,1-1 1,-1 1-1,1-1 0,-1 1 0,1-1 0,0 1 0,-1-1 0,1 1 0,-1-1 0,1 0 0,0 1 0,0-1 1,-1 0-1,1 1 0,0-1 0,-1 0 0,1 0 0,0 0 0,1 0 0,5 1-151,0 0 1,0-1-1,0 0 0,0 0 0,0-1 0,0 1 0,-1-2 1,1 1-1,0-1 0,0 0 0,10-5 0,-12 4-244,1 1 1,-1-1-1,0 0 0,-1-1 0,1 1 0,0-1 0,-1 0 0,0 0 0,0 0 0,0-1 0,-1 0 0,1 1 0,-1-1 1,4-9-1,-59 81 3825,43-54-3180,0 1 1,1 0 0,0 0-1,2 1 1,-1 0-1,2 0 1,0 1-1,1-1 1,0 1-1,-1 17 1,5-31-444,0-2 60,0 0 0,0 1-1,0-1 1,0 0 0,0 0 0,0 1 0,0-1-1,0 0 1,0 0 0,0 1 0,0-1-1,0 0 1,0 0 0,0 0 0,0 1-1,0-1 1,0 0 0,0 0 0,0 0 0,1 1-1,-1-1 1,0 0 0,0 0 0,0 0-1,0 1 1,0-1 0,1 0 0,-1 0-1,0 0 1,0 0 0,0 1 0,0-1 0,1 0-1,-1 0 1,0 0 0,0 0 0,0 0-1,1 0 1,-1 0 0,0 0 0,0 0-1,1 0 1,-1 0 0,0 0 0,0 0 0,1 0-1,-1 0 1,0 0 0,0 0 0,0 0-1,1 0 1,-1 0 0,0 0 0,13 0-7327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250 245 10378,'0'0'3395,"10"-7"-117,3 0-2247,-8 6-666,0-2-1,-1 1 1,0 0 0,1-1 0,-1 0 0,0 0 0,0 0 0,0-1 0,-1 1 0,4-5 0,-7 7-295,1 1 1,-1-1-1,0 1 1,1-1-1,-1 1 1,0 0-1,0-1 1,1 1-1,-1-1 1,0 1 0,0-1-1,0 1 1,0-1-1,0 0 1,0 1-1,0-1 1,0 1-1,0-1 1,0 1-1,0-1 1,0 1 0,0-1-1,0 1 1,0-1-1,-1 1 1,1-1-1,0 1 1,0-1-1,-1 1 1,1 0-1,0-1 1,-1 1-1,1-1 1,0 1 0,-1 0-1,1-1 1,0 1-1,-1 0 1,1-1-1,-1 1 1,1 0-1,-1 0 1,1-1-1,-1 1 1,1 0 0,-1 0-1,1 0 1,-1 0-1,1 0 1,-1 0-1,1 0 1,-1 0-1,1 0 1,-1 0-1,1 0 1,-1 0 0,0 0-1,-40-3-244,37 3 404,-14 0-213,-1 1 0,1 0-1,0 1 1,0 1-1,-28 9 1,36-9 6,1 1 0,0 0 1,-1 0-1,1 1 0,1 0 1,-1 1-1,1 0 0,0 0 1,0 1-1,1 0 0,-11 13 1,16-18 20,1 0 1,-1 0 0,1 0-1,0 1 1,0-1 0,0 0 0,0 0-1,0 1 1,0-1 0,0 1 0,1-1-1,-1 1 1,1-1 0,0 1 0,0-1-1,0 5 1,0-6-31,1 1 0,-1-1-1,1 1 1,-1-1 0,1 0-1,0 1 1,-1-1 0,1 0 0,0 0-1,0 1 1,0-1 0,0 0-1,0 0 1,0 0 0,1 0 0,-1 0-1,0 0 1,1 0 0,-1-1 0,0 1-1,1 0 1,-1-1 0,1 1-1,-1-1 1,0 1 0,1-1 0,0 0-1,1 0 1,9 2 38,1-1 0,0 0 0,0-1 0,0-1 0,0 0 0,-1-1-1,1 0 1,0-1 0,-1 0 0,0-1 0,0 0 0,0-1 0,0-1 0,-1 0 0,18-12 0,-21 13 15,0-1 1,0-1-1,-1 1 1,0-1-1,0-1 1,0 1-1,-1-1 0,0 0 1,-1-1-1,0 1 1,0-1-1,-1 0 1,0 0-1,-1 0 1,0-1-1,0 1 1,-1-1-1,0 0 0,-1 0 1,1-18-1,-3 24-67,1-1 0,-1 1 0,0 0 0,0-1-1,0 1 1,-1 0 0,1 0 0,-1 0-1,0 0 1,0 0 0,-1 1 0,1-1 0,-1 1-1,0-1 1,0 1 0,0 0 0,0 0 0,0 0-1,-1 1 1,1-1 0,-1 1 0,0-1-1,0 1 1,0 1 0,0-1 0,0 0 0,0 1-1,0 0 1,-1 0 0,1 0 0,0 1 0,-5-1-1,1 0-119,-1 0 1,1 1-1,0-1 0,0 2 0,0-1 0,0 1 0,0 1 0,0-1 1,0 1-1,0 1 0,0-1 0,1 1 0,-1 1 0,1-1 1,0 1-1,-12 9 0,15-9-255,0-1 0,0 1 0,1 0 0,0 0 0,0 1 0,0-1 0,0 1 0,-2 5 1,4-7-654,0 0 0,0 0 0,0 0 0,0 1 0,1-1 0,0 0 0,-1 0 0,1 6 1,2 2-7253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16944,'0'0'4805,"52"0"-3620,-30 22-609,-8 7 1,1 12-353,-14 10-128,-1 7-32,-10 4-32,-10 2 32,-9 0-32,-5-2-64,-6-4-833,-3-10-928,-2-10-1667,-4-10-3202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12075,'0'0'3257,"-11"7"-1778,0 0-1156,1 1 1,-1-1-1,1 2 1,1-1-1,0 1 1,0 1-1,0 0 1,1 0-1,-12 21 1,8-5-181,1 0 1,1 1 0,1 1 0,1-1-1,2 1 1,1 1 0,1-1-1,1 1 1,1 0 0,2 0 0,1-1-1,10 58 1,-9-74-310,2 0 1,-1 0-1,2-1 0,-1 1 0,1-1 1,1 0-1,0 0 0,1 0 0,0-1 0,1 0 1,0 0-1,13 12 0,-10-13-1010,-1-1 0,1 0 0,0 0-1,1-1 1,0 0 0,25 9 0,28 4-7531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13997,'0'0'13042,"-3"13"-12476,-40 109 167,-19 67 34,60-185-766,1 1 1,0-1-1,1 1 0,-1-1 1,1 1-1,0-1 0,0 1 1,0-1-1,1 7 0,0-9 0,0-1 0,-1 1 0,1-1 1,0 1-1,0-1 0,0 0 0,0 1 0,0-1 0,0 0 0,0 0 0,1 0 0,-1 0 0,0 0 0,1 0 1,-1 0-1,1 0 0,-1 0 0,1-1 0,-1 1 0,1-1 0,-1 1 0,1-1 0,0 1 0,-1-1 0,1 0 1,3 0-1,26 3-662,1-1 1,36-3 0,17-12-8357,-56 5 1437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1634,'0'0'22709,"-9"63"-20627,4-43-705,-6 1-640,2 1-513,4-5-192,5-1-32,0-4-224,0-6-1025,11-6-5670,-2-17-1697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20403,'0'0'8584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189 132 7527,'0'0'11857,"-2"-9"-8740,2 6-2942,0 0 0,-1 1 0,0-1-1,1 0 1,-1 1 0,0-1 0,0 1-1,0-1 1,-1 1 0,1 0 0,0-1-1,-1 1 1,0 0 0,1 0 0,-5-4-1,2 4-64,1 1-1,-1-1 1,1 0-1,-1 1 1,0 0 0,0 0-1,0 0 1,0 0-1,0 1 1,0 0-1,0 0 1,0 0-1,-6 1 1,5-1-78,-1 1 1,1 0-1,1 0 1,-1 1 0,0-1-1,0 1 1,0 0-1,1 1 1,-1-1-1,1 1 1,0 0-1,0 0 1,0 0 0,0 0-1,0 1 1,1 0-1,-1 0 1,1 0-1,0 0 1,0 0 0,1 0-1,-1 1 1,1-1-1,0 1 1,0 0-1,1 0 1,-1 0-1,1 0 1,-1 7 0,2-11-24,0 0 0,0 0 0,0 0 1,1 0-1,-1 0 0,0 0 0,0 0 1,0 0-1,1-1 0,-1 1 1,1 0-1,-1 0 0,1 0 0,-1 0 1,1 0-1,-1-1 0,1 1 0,0 0 1,-1 0-1,1-1 0,0 1 0,0-1 1,-1 1-1,1 0 0,0-1 0,0 0 1,0 1-1,0-1 0,0 1 0,0-1 1,0 0-1,0 0 0,0 0 1,0 1-1,0-1 0,0 0 0,0 0 1,0 0-1,0-1 0,1 1 0,44-6 263,-30 0-234,0-1-1,-1 0 1,0-2 0,-1 1 0,0-2-1,0 0 1,24-23 0,-28 24-5,0-1 0,0 1 0,0-2 0,-2 0 0,1 0 0,-1 0 0,8-16 0,-28 74 4,0-6 41,2 2 0,2-1 0,2 1 0,0 45 0,6-87-82,-1 1 1,1 0 0,0 0-1,0-1 1,0 1 0,0 0-1,1 0 1,-1 0-1,0-1 1,1 1 0,-1 0-1,1-1 1,0 1 0,0 0-1,-1-1 1,1 1-1,0-1 1,0 1 0,0-1-1,1 0 1,-1 1 0,0-1-1,0 0 1,1 0-1,-1 0 1,1 0 0,-1 0-1,1 0 1,-1 0-1,1 0 1,0-1 0,-1 1-1,1 0 1,0-1 0,-1 0-1,1 1 1,0-1-1,0 0 1,0 0 0,-1 0-1,1 0 1,0 0 0,0 0-1,2-1 1,0 0-261,1 0 0,-1-1 1,1 1-1,-1-1 0,0 0 1,0 0-1,6-3 0,-6 2-351,-1 1 0,1-1-1,-1 0 1,0 0 0,0 0-1,0 0 1,0 0 0,2-4-1,10-22-6078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10410,'0'0'15663,"7"11"-15076,-2-4-423,-1-1 0,0 1 1,0 1-1,0-1 0,-1 1 0,0-1 1,0 1-1,-1 0 0,0 0 0,-1 0 1,0 0-1,1 14 0,-3-19-139,1 0 0,0-1 1,0 1-1,0 0 0,1 0 0,-1-1 0,1 1 0,0 0 0,-1-1 0,1 1 1,0 0-1,0-1 0,1 1 0,-1-1 0,1 0 0,-1 1 0,1-1 0,2 3 0,-2-4-108,0 0-1,0 0 1,1 0-1,-1-1 1,0 1-1,0-1 0,0 1 1,1-1-1,-1 0 1,0 0-1,1 0 1,-1 0-1,0 0 0,0 0 1,1-1-1,-1 1 1,0-1-1,0 1 1,1-1-1,-1 0 0,0 0 1,0 0-1,0 0 1,2-2-1,4-2-1016,0 0 1,0 0-1,-1-1 1,1 0-1,9-11 0,14-19-8397,-30 35 9806,-4 11 5190,-46 62 2608,-10 17-3793,54-81-4176,1 0 0,1 1 0,-1-1-1,2 1 1,-1 0 0,1-1 0,0 1 0,1 0 0,-1 12 0,7-1-1946,14-11-3991,-2-9-1179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13196,'0'0'12749,"78"25"-11372,-33-25-608,5 0-577,2 0-160,6 0-417,-4-5-1504,-5-4-2467,1-4-3428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17649,'0'0'9208,"-7"12"-8241,-15 35-611,3 2 0,2 1 1,-13 56-1,26-91-344,1 1-1,0-1 1,1 0 0,-1 27 0,4-40-9,-1-1 1,1 0 0,0 0-1,-1 0 1,1 0 0,0 0-1,0 0 1,0 0 0,0 0-1,0 0 1,0 0 0,0 0 0,0 0-1,0-1 1,0 1 0,0 0-1,0-1 1,1 1 0,-1-1-1,0 1 1,0-1 0,1 0-1,-1 1 1,0-1 0,1 0-1,-1 0 1,2 0 0,44 3-63,-41-3-28,18 1-657,29 0-2476,-23-8-5014,-14-4-1402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13164,'0'0'10474,"-16"56"-9160,16-35-962,0 1-288,0-2-32,0-2-128,0-4-1185,9-5-609,-4-6-865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13100,'0'0'13325,"34"51"-12460,-18-37-449,1-2-320,1-2-32,0 2-32,0-8-448,2 0-833,-2-4-833,0 0-737,0-7-640,1-7-2146,-4 0-769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13997,'-1'31'11434,"-3"22"-8560,-1 15-3281,6 37 592,1-13-1073,-7-32-2941,1-45 221,-3-7-2639,-3-5-2139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5862,'0'0'21599,"8"1"-20590,42 1-291,50 3-114,-89-5-743,0-1-1,0 0 1,0 0 0,0-1-1,-1-1 1,17-5 0,-26 7-5,1 1 0,-1-1 0,1 0 1,-1 1-1,0-1 0,1 0 1,-1 0-1,0 0 0,0 0 0,0-1 1,1 1-1,-1 0 0,0 0 0,-1-1 1,1 1-1,0-1 0,0 1 1,0-2-1,0-31-7856,-5 13 356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13100,'0'0'12877,"68"-22"-11692,-25 22-449,2 0-479,-3 4-225,-1 5-128,-1 1-1250,-8 0-2273,-5-3-4517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17104,'0'0'7303,"-55"42"-6182,40-10-448,-5 5-97,10 1-127,6-1-257,4-2-128,0-3 0,4-9-32,15-6-32,-1-5 32,4-9-320,-4-3-449,4-2-1345,-8-17-1922,0-9-3747</inkml:trace>
  <inkml:trace contextRef="#ctx0" brushRef="#br0" timeOffset="1">137 1 17296,'0'0'9225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159 209 9673,'0'0'3732,"3"-9"106,10-31-918,-12 39-2807,-1-1 1,0 0-1,1 0 0,-1 1 0,0-1 1,0 0-1,-1 0 0,1 1 0,0-1 1,0 0-1,-1 0 0,1 1 1,-1-1-1,0 0 0,1 1 0,-1-1 1,0 1-1,0-1 0,0 1 0,0-1 1,0 1-1,0-1 0,0 1 0,-1 0 1,1 0-1,0 0 0,-1 0 1,1 0-1,-1 0 0,1 0 0,-1 0 1,0 0-1,1 1 0,-1-1 0,0 1 1,1-1-1,-1 1 0,0 0 0,0 0 1,-2-1-1,-1 0-53,0 1-1,-1-1 1,1 1 0,0 0-1,-1 0 1,1 0 0,0 1-1,-1 0 1,1 0 0,0 0-1,-10 4 1,10-1 13,0 1-1,0-1 1,0 1 0,0 0 0,1 1 0,0-1 0,0 1-1,1-1 1,0 1 0,0 0 0,0 0 0,0 1-1,1-1 1,0 0 0,1 1 0,-1 0 0,1-1 0,0 1-1,1 0 1,0-1 0,0 1 0,0 0 0,1-1-1,1 8 1,-1-13-36,0 1-1,0-1 1,0 0-1,0 0 1,0 0 0,0 0-1,0 0 1,0 0-1,1 0 1,-1 0-1,0 0 1,1 0 0,-1-1-1,0 1 1,1-1-1,-1 1 1,1-1-1,-1 1 1,1-1-1,-1 0 1,1 0 0,0 0-1,-1 0 1,2 0-1,40-3 935,-27-2-854,0-1 0,0 0 0,-1 0 1,1-2-1,-1 0 0,-1-1 0,0 0 1,0-1-1,14-14 0,-12 10-49,-1-1 1,0-1-1,-1 0 0,-1-1 0,0 0 0,18-36 0,-21 21 418,-9 32-482,-1 0 0,0-1 0,0 1-1,0 0 1,0-1 0,1 1 0,-1-1-1,0 1 1,0 0 0,0-1 0,0 1-1,0-1 1,0 1 0,0-1 0,0 1 0,0 0-1,0-1 1,0 1 0,-1-1 0,1 1-1,0-1 1,0 1 0,0 0 0,0-1-1,-1 1 1,1 0 0,0-1 0,0 1-1,-1 0 1,1-1 0,0 1 0,-1 0 0,1-1-1,0 1 1,-1 0 0,1 0 0,0-1-1,-1 1 1,1 0 0,0 0 0,-1 0-1,1 0 1,-1 0 0,1-1 0,-1 1-1,1 0 1,0 0 0,-1 0 0,1 0-1,-1 0 1,1 0 0,-1 0 0,1 0 0,0 1-1,-1-1 1,1 0 0,-1 0 0,1 0-1,0 0 1,-1 1 0,1-1 0,0 0-1,-1 0 1,1 0 0,0 1 0,-1-1-1,0 1 1,-3 2-4,0 1 0,0-1 0,0 1 0,0 0 0,1 0 0,-1 0-1,1 1 1,0-1 0,1 1 0,-1 0 0,1 0 0,0 0 0,-3 7 0,0 4-7,0 0 1,2 0 0,-4 20 0,6-22 47,-1 1 1,2-1 0,0 1 0,0-1 0,2 0-1,4 26 1,-5-36-106,1-1-1,-1 1 1,0-1-1,1 0 1,0 1 0,0-1-1,0 0 1,0 0-1,0 0 1,1 0 0,-1-1-1,1 1 1,3 2-1,-3-3-209,1 0 0,-1 0 0,1-1-1,-1 0 1,1 1 0,-1-1 0,1-1 0,0 1-1,-1 0 1,1-1 0,0 0 0,0 0-1,0 0 1,-1 0 0,7-1 0,10-7-5219,0-8-3759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19122,'0'0'9065,"5"50"-8777,-10-27-160,-1 0-96,-3 0-32,4-4 32,5-3-64,-2-7-1089,2-6-929,0-18-5413,5-13-1505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15150,'0'0'11852,"-43"54"-11788,43-50-577,13-4-11819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16207,'0'0'4741,"47"0"-3012,-8 0-543,17 0-161,2-2-641,5 1-288,0-3-96,-7 3-769,-13 0-832,-16-1-641,-16 0-929,-24-1-5926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2242,'0'0'20724,"70"47"-19956,-18-47-415,9 0-289,4 0-64,2 0-833,-1-4-1473,-6-4-1570,-8-2-2049,-3 0-1859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290 109 7623,'0'0'5723,"2"-12"-1714,5-37-1073,-7 47-2827,0 0-1,0 0 1,0 1-1,0-1 1,0 0 0,0 0-1,-1 0 1,1 1-1,-1-1 1,1 0 0,-1 0-1,0 1 1,1-1-1,-1 0 1,0 1-1,0-1 1,0 1 0,-1-1-1,1 1 1,0 0-1,0 0 1,-1-1-1,1 1 1,-1 0 0,1 0-1,-1 0 1,1 0-1,-1 0 1,0 1-1,1-1 1,-1 1 0,0-1-1,0 1 1,0-1-1,1 1 1,-1 0-1,0 0 1,0 0 0,-2 0-1,-4 0 11,1 0-1,-1 0 0,1 1 1,-1 0-1,1 1 1,0 0-1,-13 4 1,7 1-39,0 0 1,0 1 0,1 0-1,0 1 1,0 1 0,1 0 0,1 0-1,-1 1 1,-13 20 0,18-23 51,0 0-1,1 0 1,0 0 0,1 1-1,0 0 1,0 0 0,1 0 0,0 0-1,0 0 1,1 1 0,0-1-1,1 1 1,0 0 0,1-1 0,1 20-1,0-24-99,1 0 0,0 0 0,0 0 0,0 0 0,1 0 0,-1-1 0,1 1 0,0-1 0,0 0 0,1 1 0,0-2 0,-1 1-1,1 0 1,0-1 0,1 1 0,-1-1 0,1-1 0,-1 1 0,1 0 0,0-1 0,0 0 0,0 0 0,0-1 0,0 1 0,7 0 0,4 1 6,1 0 1,-1-1-1,1-1 1,0 0-1,0-1 0,32-5 1,-40 3-20,0 0-1,-1-1 1,1 0 0,-1-1-1,1 0 1,-1 0 0,0 0-1,-1-1 1,1-1 0,-1 1-1,0-1 1,0 0 0,-1-1-1,1 0 1,-2 0-1,1 0 1,-1 0 0,0-1-1,8-16 1,-11 18-98,0 1 1,0 0-1,0-1 1,0 1-1,-1-1 0,0 1 1,0-1-1,0 1 1,-1-1-1,0 0 0,0 1 1,-1-1-1,1 0 1,-1 1-1,0-1 0,-1 1 1,1-1-1,-1 1 1,0-1-1,-1 1 0,1 0 1,-1 0-1,0 0 1,0 1-1,0-1 0,-1 1 1,0-1-1,0 1 1,0 0-1,0 1 0,-1-1 1,-7-4-1,5 4-740,-1 0 0,1 0 0,-1 1 0,0 0 0,0 1-1,0-1 1,0 2 0,-9-2 0,-24-2-6148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1 801,'0'0'20211,"-48"39"-18674,23-13 65,1 5-321,-1 2-128,2 0-256,4 0-641,3-4-192,9-3-32,2-1-32,1-7-864,4-10-1731,14-8-11947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9065,'13'0'2978,"340"-13"3952,177-35-5537,15-25-1140,312-22 1661,245 1-1668,-1009 80-300,337-45 750,4 33 819,-414 25-1449,62 5 28,-81-4-329,-36 0-5023,8 0 1264,-5 0-1173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8264,'199'-3'9449,"0"-4"-6591,198-4-1638,223 4 63,-4-47 87,-303 14-291,449-2-1,-740 41-960,21 2-193,-43-1 69,0 0 1,0 1-1,0-1 1,0 0-1,1 1 1,-1-1-1,0 0 1,0 1-1,0-1 1,0 0-1,0 1 1,0-1 0,-1 0-1,1 1 1,0-1-1,0 0 1,0 1-1,0-1 1,0 0-1,0 1 1,-1-1-1,1 0 1,0 1-1,0-1 1,0 0-1,-1 0 1,1 1-1,0-1 1,0 0-1,-1 0 1,1 0-1,0 1 1,0-1-1,-1 0 1,1 0-1,0 0 1,-1 0-1,1 1 1,0-1-1,-1 0 1,1 0-1,0 0 1,-1 0-1,-22 10 77,-9 2-1952,29-11 975,-1 1-1,1-1 1,0 1 0,0-1 0,-1 0 0,1 0 0,-1 0 0,-6 0 0,-4-1-6210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8552,'0'0'12540,"14"6"-11398,10 4-679,1-1 0,0-2-1,1 0 1,0-2 0,36 4-1,40-6-103,-1-4-1,119-17 1,200-49-217,-57 8-21,-244 44 267,127 3-1,-44 25 586,22 1-414,-215-14-463,-1 0 0,0-1 0,0 0-1,0 0 1,0-1 0,0 0 0,-1-1 0,1 1-1,-1-1 1,1-1 0,-1 0 0,0 0-1,0 0 1,0-1 0,9-8 0,-15 13-102,-1 0 1,0-1 0,0 1 0,1 0-1,-1 0 1,0 0 0,0-1-1,1 1 1,-1 0 0,0 0 0,0-1-1,0 1 1,1 0 0,-1-1 0,0 1-1,0 0 1,0-1 0,0 1 0,0 0-1,0-1 1,0 1 0,0 0 0,0 0-1,0-1 1,0 1 0,0 0 0,0-1-1,0 1 1,0 0 0,0-1-1,0 1 1,0 0 0,0-1 0,0 1-1,0 0 1,-1-1 0,1 1 0,0 0-1,0 0 1,0-1 0,-1 1 0,1 0-1,0 0 1,0-1 0,-1 1 0,1 0-1,0 0 1,0 0 0,-1-1-1,1 1 1,0 0 0,-1 0 0,1 0-1,0 0 1,-1 0 0,1 0 0,0 0-1,-1 0 1,-22-1-5540,19 1 2240,-4 0-2701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13004,'0'0'6390,"12"-1"-5178,110-9 1829,172 10 0,-143 2-2866,550 34 14,-547-25-143,334-2 940,-385-15-631,-1-5-1,175-41 1,-264 49-192,-1-1 1,1 0-1,20-11 0,-31 14-243,1-1 0,-1 1 0,0-1-1,1 0 1,-1 1 0,0-1-1,0 0 1,0 0 0,-1-1-1,4-3 1,-4 4-157,-1 1-1,1 0 1,-1 0 0,0-1 0,0 1 0,1 0-1,-1-1 1,0 1 0,0 0 0,0 0-1,0-1 1,0 1 0,0 0 0,-1-1-1,1 1 1,0 0 0,-1 0 0,1-1-1,-1 1 1,1 0 0,-1 0 0,0 0 0,1 0-1,-2-2 1,-13-13-8432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3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5061,'0'0'1265,"-10"-2"-699,-28-2 82,36 4-378,0 0 0,0 0 0,0-1 1,0 1-1,0 0 0,0-1 0,1 1 0,-1-1 0,0 0 1,0 1-1,1-1 0,-1 0 0,1 0 0,-1 0 0,0 0 1,1 0-1,0-1 0,-1 1 0,1 0 0,0-1 0,0 1 1,-1-1-1,0-2 2674,23 22 735,-8-11-3303,0 1 0,1-2-1,-1 0 1,1-1 0,0 0 0,1-1 0,-1 0 0,1-1 0,17 0 0,22 1-497,64-5-1,-68 0-85,-40 1-145,53-4-1644,-22-6-3685,-24 3-1616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11147,'0'0'2007,"9"0"480,36 0-790,-1 3-1,63 10 0,-88-9-1694,0 0 0,-1 1 1,1 1-1,-1 1 0,-1 1 0,1 0 1,-2 1-1,28 19 0,-41-25-62,0-1 0,0 1 0,0 0 0,0 0 0,0 0-1,0 0 1,-1 0 0,0 1 0,0-1 0,0 1 0,0-1 0,0 1-1,-1 0 1,1 0 0,-1 0 0,1 6 0,-2-7 23,0 0 1,0 0-1,0 0 1,0 0-1,-1 0 1,0 0-1,0 0 1,1 0-1,-2 0 1,1 0-1,0 0 1,-1 0-1,1-1 1,-1 1-1,0 0 1,0-1-1,0 0 1,0 1-1,0-1 1,0 0-1,-5 3 1,-25 17 113,0-1 1,-2-2-1,-63 26 1,-37 21 241,90-33 37,30-9-1441,14-23 864,-1 0 1,1 0-1,0 0 0,0 0 0,0 0 0,0 0 0,0 0 1,0 0-1,0 0 0,1 0 0,-1 0 0,0 0 1,0 0-1,1 0 0,-1 0 0,1 0 0,-1 0 0,1 0 1,-1 0-1,1 0 0,-1 0 0,2 0 0,18 10-8176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216 103 10954,'0'0'2493,"10"-9"251,-1 1-2036,2-2 344,-1 1 0,0-2 0,0 1 0,-1-1 0,11-18 0,-22 24 910,-9 7-1505,-13 9-479,1 6 21,0 1 0,-20 20 0,36-32-1,1 1 1,0 0-1,0 0 0,1 0 1,-1 0-1,2 1 0,-1 0 1,1 0-1,0 0 1,-4 16-1,8-24 1,0 1 0,0 0 1,0-1-1,0 1 0,0 0 1,1-1-1,-1 1 0,0-1 0,0 1 1,0 0-1,1-1 0,-1 1 0,0-1 1,1 1-1,-1-1 0,1 1 0,-1-1 1,1 1-1,-1-1 0,1 1 1,-1-1-1,1 0 0,-1 1 0,1-1 1,-1 0-1,1 1 0,0-1 0,-1 0 1,1 0-1,-1 0 0,1 1 1,0-1-1,-1 0 0,1 0 0,0 0 1,-1 0-1,1 0 0,1 0 0,34 0-68,-25-1-31,32-1-572,-30 0 419,0 1 0,0 1-1,0 0 1,0 1 0,0 0 0,20 5-1,-31-5 246,0 0 0,0 0 0,-1 0 0,1 0 0,0 0 0,-1 1 0,1-1 0,-1 1 0,0-1 0,1 1 0,-1-1 0,0 1 0,0 0 0,0-1 0,0 1 0,0 0 0,0 0 0,-1 0 0,1 0 0,-1 0-1,1 0 1,-1 0 0,0 0 0,0 0 0,1 0 0,-1 0 0,-1 0 0,1 0 0,-1 2 0,1 1 35,-1 0 0,0 0-1,0 0 1,0 0 0,-1 0 0,0-1 0,0 1-1,0 0 1,0-1 0,-6 8 0,-2-2 255,-1 0 0,0-1-1,0 0 1,-1-1 0,0 0 0,-1-1 0,1-1 0,-2 0 0,1 0-1,0-1 1,-1-1 0,0 0 0,0-1 0,0 0 0,-1-2 0,1 1-1,0-2 1,-1 0 0,-16-2 0,28 2-291,0 0 1,0 0-1,0-1 0,1 1 0,-1-1 1,0 0-1,1 0 0,-1 0 1,1 0-1,-1 0 0,1 0 0,-1-1 1,1 1-1,0-1 0,-1 0 1,1 0-1,0 0 0,0 0 0,1 0 1,-1 0-1,0 0 0,1 0 0,-1-1 1,1 1-1,0-1 0,-2-4 1,2 4-235,0 0 1,1 0 0,0 0-1,0-1 1,0 1 0,0 0-1,0 0 1,1 0 0,-1 0-1,1 0 1,0 0 0,0 0-1,0 0 1,0 1-1,1-1 1,-1 0 0,1 0-1,-1 1 1,1-1 0,0 1-1,0 0 1,0-1 0,1 1-1,1-2 1,32-24-4328,6 1-1702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86 7911,'0'0'18071,"-7"8"-17991,-3 5-76,0 1 0,-13 26 0,21-37-2,0 0-1,0 1 1,0-1 0,1 1-1,-1-1 1,1 1-1,0 0 1,0 0 0,1-1-1,-1 1 1,1 0 0,-1 0-1,1 0 1,1 0 0,-1 0-1,0 0 1,1-1-1,0 1 1,0 0 0,0 0-1,3 5 1,-3-7 19,1 0 1,-1-1-1,1 1 1,0-1-1,0 1 0,0-1 1,0 0-1,0 0 1,0 0-1,0 0 0,0 0 1,0 0-1,0-1 1,0 1-1,1 0 0,-1-1 1,0 0-1,0 0 1,1 0-1,-1 0 0,0 0 1,1 0-1,-1 0 1,0-1-1,0 1 0,4-2 1,1 0 72,-1 0 1,0 0 0,0-1 0,0 0 0,0 0-1,0 0 1,-1-1 0,6-4 0,-4 1-72,-1 1 0,1-2 0,-1 1 0,-1 0-1,1-1 1,-2 0 0,1-1 0,-1 1 0,0-1 0,0 0 0,-1 1 0,-1-2 0,1 1 0,-2 0 0,1 0 0,-1-1 0,0 1 0,-1-1 0,-1-12 0,0 19-18,1 1-1,-1-1 1,1 1 0,-1-1 0,0 1-1,0 0 1,0 0 0,0-1 0,0 1-1,-1 0 1,1 0 0,0 0 0,-1 0-1,0 0 1,0 1 0,1-1 0,-1 0-1,0 1 1,0-1 0,0 1 0,0 0-1,-1 0 1,1 0 0,0 0 0,-4-1-1,5 1-45,0 1-1,-1 0 1,1-1-1,0 1 1,-1 0-1,1 0 1,-1 0-1,1 0 1,-1 0-1,1 0 1,0 0-1,-1 0 1,1 1 0,0-1-1,-1 1 1,1-1-1,0 1 1,-1-1-1,1 1 1,0 0-1,0-1 1,-1 1-1,1 0 1,0 0-1,0 0 1,0 0-1,0 0 1,0 0-1,1 0 1,-1 0-1,0 1 1,0-1-1,1 0 1,-1 0-1,1 1 1,-1-1-1,1 0 1,-1 1 0,1-1-1,0 1 1,0-1-1,-1 3 1,1-3-211,0 0 0,0 0 0,0 0 0,0 0 0,0 1 0,0-1 0,0 0 0,0 0 0,1 0 0,-1 0 0,0 0 1,1 0-1,-1 0 0,0 0 0,1 0 0,-1 0 0,1 0 0,0 0 0,-1 0 0,1-1 0,0 1 0,-1 0 0,1 0 1,0-1-1,0 1 0,0 0 0,0-1 0,0 1 0,0-1 0,0 1 0,0-1 0,0 1 0,0-1 0,0 0 0,0 1 0,0-1 1,0 0-1,0 0 0,0 0 0,0 0 0,2 0 0,21 1-8556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9097,'0'0'13842,"5"8"-12443,0 1-1232,-1 0 1,0 0-1,0 0 1,-1 0-1,-1 0 1,1 1-1,-2-1 1,1 1 0,-1 0-1,-1-1 1,0 1-1,-1 17 1,-5 20 45,-14 59 0,12-76-350,2-1-1,1 1 0,1 0 0,2 0 0,2 58 0,0-88 83,0 1-1,0-1 1,0 1-1,0-1 1,0 1-1,0-1 1,0 1-1,0-1 1,1 0-1,-1 1 1,0-1-1,0 1 1,0-1 0,1 1-1,-1-1 1,0 0-1,0 1 1,1-1-1,-1 0 1,0 1-1,1-1 1,-1 0-1,0 1 1,1-1-1,-1 0 1,0 0-1,1 1 1,-1-1-1,1 0 1,-1 0-1,0 0 1,1 0-1,-1 0 1,1 1-1,16-10-2485,8-20-3524,-13 1-213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10186,'0'0'12534,"0"11"-11183,-7 88 115,3-70-1396,1 0 0,1 1-1,2-1 1,4 34 0,-4-62-37,0-1 0,1 1 0,-1 0 0,0 0-1,0 0 1,1 0 0,-1-1 0,1 1 0,-1 0 0,1 0 0,-1 0 0,1-1 0,-1 1 0,1 0 0,0-1 0,-1 1 0,1-1 0,0 1-1,0-1 1,-1 1 0,1-1 0,0 1 0,0-1 0,0 0 0,0 1 0,-1-1 0,1 0 0,0 0 0,0 0 0,0 0 0,0 0 0,0 0-1,0 0 1,0 0 0,0 0 0,-1 0 0,1 0 0,0 0 0,0-1 0,0 1 0,0 0 0,0-1 0,-1 1 0,1 0 0,0-1 0,0 1-1,-1-1 1,2-1 0,3 0 136,0-1 1,0 0-1,-1 0 0,1-1 0,-1 1 0,5-7 0,7-11 54,-2-2 0,-1 1 0,-1-2 0,-1 0 0,0 0-1,-2-1 1,7-32 0,-13 44 931,-4 20-3507,1-2-2244,0 1-3305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216 245 2402,'0'0'16555,"0"-9"-14516,1 0-1875,-5-32 2698,4 39-2762,-1 1 0,0-1-1,1 1 1,-1-1 0,0 1-1,0 0 1,0-1 0,0 1-1,0 0 1,0 0 0,-1-1-1,1 1 1,0 0 0,-1 0-1,1 0 1,0 0 0,-1 1-1,1-1 1,-1 0 0,0 1-1,1-1 1,-1 1 0,1-1-1,-1 1 1,0 0 0,-2 0-1,-4-1-14,0 2 0,1-1 0,-1 1 0,1 0 0,-1 1-1,1 0 1,-1 0 0,1 0 0,0 1 0,0 0 0,0 1 0,0-1 0,1 1-1,-9 7 1,10-7-11,0-1-1,1 1 0,-1 0 0,1 1 0,0-1 1,0 1-1,1-1 0,-1 1 0,1 0 0,0 1 1,1-1-1,-1 1 0,1-1 0,0 1 0,0-1 1,1 1-1,-1 0 0,0 11 0,3-16-65,-1 1 0,0-1-1,1 1 1,-1 0 0,1-1 0,-1 1-1,1-1 1,0 1 0,0-1-1,0 0 1,0 1 0,0-1 0,0 0-1,0 1 1,0-1 0,0 0 0,0 0-1,1 0 1,-1 0 0,0 0 0,1 0-1,-1-1 1,1 1 0,-1 0-1,1-1 1,0 1 0,-1-1 0,1 1-1,-1-1 1,1 0 0,0 0 0,-1 0-1,1 0 1,0 0 0,-1 0 0,3-1-1,5 1 54,0 0 0,0-1 0,0 0 0,0-1 0,15-5-1,-11 2-58,0-2 0,0 1 0,-1-2 0,1 0 0,-2 0-1,1-1 1,-1 0 0,-1-1 0,0 0 0,0-1 0,-1 0-1,11-18 1,-7 10 7,-2-1-1,0-1 0,-2 0 1,0 0-1,-1-1 0,-1 0 1,4-24-1,-43 84 1434,22-17-1410,1 0 0,0 0 1,-9 40-1,15-48-19,0-1 1,1 1-1,1 0 1,0 0-1,1 0 1,0 0-1,1 0 1,3 16-1,-2-23-29,0 0 0,0-1-1,0 1 1,1-1-1,0 1 1,0-1-1,0 0 1,1 0-1,-1 0 1,6 4 0,21 13-3852,-28-21 2622,1 0 0,0 0-1,-1 0 1,1 0 0,0 0-1,0-1 1,0 0 0,0 1-1,5-1 1,4-2-12517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5 106 9769,'0'0'11280,"8"-1"-9833,36-2 200,-13 2-946,54-10 1,-75 9-628,0-1-1,0 0 1,-1 0-1,1-1 1,-1-1-1,1 1 0,-1-1 1,-1-1-1,14-10 1,-21 16-55,-1-1 0,1 1-1,0-1 1,0 1 0,0-1 0,0 0 0,0 1-1,-1-1 1,1 0 0,0 0 0,-1 0 0,1 0 0,0 0-1,-1 0 1,1 1 0,-1-1 0,0 0 0,1 0 0,-1-1-1,0 1 1,1 0 0,-1 0 0,0 0 0,0 0 0,0 0-1,0 0 1,0-2 0,-1 2-3,0 0-1,0 0 1,0 1 0,0-1-1,-1 0 1,1 0 0,0 0 0,0 1-1,0-1 1,-1 1 0,1-1-1,0 1 1,-1-1 0,1 1-1,-1 0 1,1 0 0,-2-1 0,-10 0 20,1 1 0,0 0 1,-20 2-1,15 1-11,0 1 1,0 1-1,0 1 0,0 0 0,-17 10 0,28-14-30,1 1 0,0-1-1,-1 1 1,1 1 0,1-1 0,-1 1 0,0 0 0,1 0 0,0 0 0,0 0 0,0 1 0,0 0-1,1 0 1,0 0 0,0 0 0,0 0 0,1 1 0,-4 9 0,6-13 2,0 1 0,0-1 0,0 0 0,0 0 0,1 0 0,-1 0-1,1 0 1,-1 0 0,1 0 0,0 0 0,0 0 0,0 0 0,0 0 0,0-1 0,0 1 0,0 0 0,1-1 0,-1 1 0,1-1 0,-1 1 0,1-1 0,-1 0 0,1 1 0,0-1 0,0 0 0,-1 0-1,1 0 1,0 0 0,0-1 0,0 1 0,0 0 0,0-1 0,0 0 0,1 1 0,2-1 0,12 3 18,1-1 1,-1-1-1,23 0 0,-24-1-20,33 1-103,51 0-2115,-36-7-3560,-23-5-2224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9961,'0'0'11643,"3"11"-10660,9 49 238,8 94 1,-3-6-831,-7-78-320,-5-31-29,1 0 1,2-1-1,16 50 1,-18-77 14,-2-10 105,-11-22-237,-21-19-1613,0 1 0,-42-41 0,36 43 827,-55-80 1,89 117 912,0 0 0,0-1 0,0 1 0,0 0 0,0 0 0,0 0 0,0-1 0,0 1 0,0 0 0,0 0 1,0-1-1,0 1 0,0 0 0,0 0 0,0-1 0,0 1 0,0 0 0,0 0 0,0-1 0,0 1 0,0 0 0,0 0 1,1 0-1,-1-1 0,0 1 0,0 0 0,0 0 0,0 0 0,0-1 0,1 1 0,-1 0 0,0 0 0,0 0 0,0 0 1,1 0-1,-1-1 0,0 1 0,0 0 0,1 0 0,-1 0 0,0 0 0,0 0 0,0 0 0,1 0 0,-1 0 0,0 0 1,1 0-1,22-3 936,31 4-411,-49 0-324,-2-1-265,156 6-138,-105-6-2773,-1-3-3360,-22-1-930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140 113 14350,'0'0'8856,"-10"3"-8242,3-1-566,1 0 0,-1 1 0,1 0 0,0 0 0,0 1 0,0-1 0,0 1 0,1 1 0,-1-1 0,1 1 0,0 0 0,1 0 0,-7 9 1,0 2-17,6-11-16,1 1 0,0 0 0,0 0 0,1 0 0,-1 1 0,2-1 0,-5 12 0,7-17-15,0-1 0,0 0 0,0 1 0,0-1 0,0 0 1,0 1-1,0-1 0,0 1 0,0-1 0,1 0 0,-1 1 0,0-1 1,0 0-1,0 1 0,0-1 0,0 0 0,1 1 0,-1-1 0,0 0 1,0 1-1,1-1 0,-1 0 0,0 0 0,1 1 0,-1-1 1,0 0-1,0 0 0,1 0 0,-1 1 0,0-1 0,1 0 0,-1 0 1,1 0-1,-1 0 0,0 0 0,1 0 0,-1 0 0,0 0 0,1 0 1,0 0-1,20 0 58,-16-1-37,33-4 32,-1-1 1,43-14-1,-49 11-26,0 2-1,0 1 0,0 1 0,33-1 0,-63 6 18,1 0-1,-1 0 1,1 0 0,0 0 0,-1 0 0,1 0 0,0 1 0,-1-1-1,1 0 1,-1 1 0,1-1 0,0 1 0,-1 0 0,1-1 0,-1 1-1,0 0 1,1 0 0,-1 0 0,0 0 0,1 0 0,-1 0 0,1 2-1,-2-2-5,0 0-1,0 0 0,0 0 0,0 0 0,0 0 1,-1 0-1,1 0 0,0 0 0,-1 0 1,1 0-1,-1-1 0,1 1 0,-1 0 0,1 0 1,-1 0-1,0-1 0,1 1 0,-1 0 1,0-1-1,1 1 0,-1 0 0,0-1 0,0 1 1,0-1-1,0 1 0,1-1 0,-1 0 1,0 1-1,0-1 0,0 0 0,0 1 0,0-1 1,0 0-1,0 0 0,-1 0 0,0 0 27,1 1-1,0-1 0,0 1 0,-1-1 0,1 0 1,0 0-1,-1 0 0,1 0 0,0 0 0,-1 0 1,1 0-1,0 0 0,-1 0 0,1 0 0,0-1 1,0 1-1,-1-1 0,1 1 0,0-1 0,0 1 0,0-1 1,0 0-1,-1 1 0,1-1 0,0 0 0,0 0 1,1 0-1,-1 0 0,0 0 0,0 0 0,0 0 1,1 0-1,-1 0 0,0-1 0,1 1 0,-1 0 1,1 0-1,-1 0 0,1-1 0,0 1 0,-1 0 1,1-3-1,-1-8-28,-1 0 1,2 0-1,0 0 0,1-13 1,0 4 53,-1-93-69,53 156-2493,-48-38 1752,0-1-1,1 0 0,-1 0 0,1 0 1,-1 0-1,1-1 0,0 0 1,10 3-1,23-2-6705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117 332 11531,'0'0'2690,"4"-11"-132,-2 6-2295,16-52 2131,-17 51-2019,0 1 1,0-1 0,0 1 0,-1-1-1,1 1 1,-1-1 0,-1 1 0,1-1-1,-1 0 1,-2-6 0,2 10-318,0 1-1,0 0 1,0 0 0,0 0 0,0 0-1,0 0 1,0 0 0,0 0 0,-1 0-1,1 0 1,0 0 0,-1 1 0,1-1-1,0 1 1,-1-1 0,1 1 0,-1-1-1,1 1 1,-1 0 0,1 0 0,-1 0-1,1 0 1,-1 0 0,1 0 0,-1 0-1,1 0 1,-1 0 0,1 1 0,-1-1-1,-2 2 1,-1-1-13,0 0 0,0 1 0,0 0 1,0 0-1,0 0 0,0 1 0,-6 3 0,7-2 32,-1-1 0,1 1 0,0 0 0,0 0 0,1 0 0,-1 1 1,1-1-1,0 1 0,0 0 0,0 0 0,0 0 0,1 0 0,-3 10 0,5-14-59,1-1 0,-1 1 0,0-1-1,1 1 1,-1 0 0,0-1 0,1 1 0,-1-1 0,1 1 0,-1-1 0,1 0 0,0 1 0,-1-1 0,1 1 0,-1-1 0,1 0 0,0 0 0,-1 1 0,1-1 0,0 0-1,-1 0 1,1 0 0,0 0 0,-1 1 0,1-1 0,0 0 0,-1 0 0,1 0 0,0-1 0,-1 1 0,1 0 0,0 0 0,0 0 0,-1 0 0,1-1 0,-1 1 0,2-1-1,31-7 332,-16 0-303,1-1 0,-2-1 0,1-1 0,-1 0 0,-1-1 0,0-1 0,-1 0 0,0-1 0,-1 0 0,-1-1 0,0-1 0,-1 0 0,-1-1 0,0 0 0,-1 0 0,-1-1-1,6-18 1,-20 56-53,-4 13 184,1 1 0,-7 59 0,15-87-141,1-1 1,0 0 0,0 0-1,0 1 1,1-1 0,0 0-1,0 0 1,0 0 0,1 0-1,-1 0 1,1 0 0,0 0-1,1-1 1,2 6 0,-2-7-34,0 0 0,0-1 0,0 1 0,0 0 0,1-1 0,-1 0 0,1 0 0,-1 0 1,1 0-1,0 0 0,0-1 0,-1 0 0,1 1 0,0-2 0,0 1 0,1 0 0,-1-1 0,5 0 0,-3 1-418,0-1-1,1 0 1,-1 0 0,1 0-1,-1-1 1,10-2-1,6-9-3715,-4-10-3345,-9 5-1039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8520,'0'0'14008,"0"9"-12118,-1-3-1615,1 1-1,1-1 1,-1 1 0,1 0-1,0-1 1,1 0 0,3 12 0,-4-15-263,0-1 0,1 1 1,-1-1-1,1 0 0,-1 0 1,1 1-1,0-1 0,-1 0 1,1-1-1,0 1 0,0 0 0,1-1 1,-1 1-1,0-1 0,0 1 1,1-1-1,-1 0 0,1 0 1,-1 0-1,1 0 0,0-1 1,-1 1-1,1-1 0,-1 1 1,1-1-1,3 0 0,2 0-504,-1-1 0,1 0-1,-1 0 1,1-1 0,-1 0 0,0 0-1,0-1 1,0 0 0,0 0 0,0-1-1,0 0 1,-1 0 0,0 0 0,0-1 0,0 1-1,0-2 1,-1 1 0,0-1 0,0 1-1,0-2 1,-1 1 0,0 0 0,6-13-1,-17 29 6104,-7 7-3409,-17 20-448,27-30-1493,-36 69 1860,38-71-2099,0 0 1,0 1-1,0-1 1,1 1-1,0-1 1,0 1-1,0 0 1,1-1-1,0 1 1,0 0-1,0-1 1,2 9-1,-2-13-163,1 0 0,-1-1 0,0 1 0,1 0-1,-1-1 1,0 1 0,1 0 0,-1-1 0,0 1 0,1-1 0,-1 1-1,1-1 1,-1 1 0,1-1 0,0 1 0,-1-1 0,1 1-1,-1-1 1,1 0 0,0 1 0,-1-1 0,1 0 0,0 0 0,0 1-1,-1-1 1,1 0 0,0 0 0,-1 0 0,1 0 0,0 0-1,0 0 1,-1 0 0,2 0 0,17 0-5203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12332,'0'0'7057,"10"1"-5087,73 2 1435,152-13 0,91-33-3422,-187 23 14,-128 19-71,180-31-1514,-158 25 1460,0-2 1,-1-1-1,51-24 1,-82 34-322,-26 7-8210,15-2 2264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191 250 7655,'0'0'5328,"2"-8"-2130,1 1-2343,-2 5-600,1-1 1,-1 0-1,0 1 1,0-1-1,0 0 1,-1 1-1,1-1 1,-1 0-1,1 0 0,-1 0 1,0 0-1,0 0 1,0 1-1,-1-6 1,0 7-124,0 0 0,0 0 0,0 0 0,0 0 0,0 1 0,0-1 0,0 0 0,0 1 0,0-1 0,0 0 0,0 1 0,-1-1 0,1 1 0,0 0 0,0-1 0,-1 1 0,1 0 0,0 0 0,-1 0 0,1 0 0,0 0 0,-2 0 0,-34 2 431,35-2-495,-4 2-42,-1-1 0,1 1 0,0 1 0,0-1 0,1 1 0,-1 0 0,0 0 0,1 1 0,0 0 1,0 0-1,0 0 0,0 0 0,1 1 0,0 0 0,-5 5 0,4-3 43,-1 0-1,1 1 1,0-1 0,1 1 0,0 0 0,0 0 0,1 0 0,-1 1 0,2-1 0,-3 12 0,5-19-62,0 0 1,0 0 0,0 0 0,1 0-1,-1 0 1,0 1 0,0-1-1,1 0 1,-1 0 0,0 0 0,1 0-1,-1 0 1,1 0 0,0 0-1,-1 0 1,1 0 0,0-1 0,-1 1-1,1 0 1,0 0 0,0-1-1,0 1 1,0 0 0,0-1 0,0 1-1,0-1 1,0 1 0,0-1-1,0 1 1,0-1 0,0 0 0,0 1-1,0-1 1,0 0 0,0 0-1,1 0 1,-1 0 0,0 0 0,0 0-1,0 0 1,0-1 0,0 1-1,0 0 1,2-1 0,5 0 43,0-1-1,0 0 1,0 0 0,-1 0-1,11-6 1,0-2 92,0-1 1,-1-1-1,-1 0 0,0-1 1,0-1-1,-1-1 0,-1 0 1,-1-1-1,0 0 0,-1-1 1,-1-1-1,0 0 0,-1 0 1,-1-1-1,-1 0 0,-1 0 1,-1-1-1,0 0 0,3-23 1,-48 153 224,33-86-331,2 0 1,1 0-1,1 0 0,1 33 1,1-55-37,1 1 1,0-1-1,-1 1 1,1-1-1,0 1 0,0-1 1,1 0-1,-1 0 1,0 0-1,1 0 0,0 0 1,-1 0-1,1 0 1,0 0-1,0 0 1,0-1-1,2 3 0,20 5-3159,-23-9 2538,1 0 1,-1 1 0,0-2 0,1 1-1,-1 0 1,0 0 0,1 0-1,-1 0 1,0-1 0,0 1 0,1-1-1,-1 1 1,0-1 0,0 1-1,0-1 1,2-1 0,4-8-11467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14189,'0'0'11382,"-4"12"-10144,-2 5-880,-1 1-24,1 0 0,1 0 0,0 0 1,-3 36-1,8-53-326,0 0 0,0 0 0,0 0 0,0 0 0,0-1 0,0 1-1,0 0 1,0 0 0,1 0 0,-1 0 0,0 0 0,1-1 0,-1 1 0,1 0 0,-1 0 0,1 0 0,-1-1 0,1 1 0,-1 0 0,1-1 0,0 1-1,-1-1 1,1 1 0,0 0 0,-1-1 0,1 0 0,0 1 0,0-1 0,0 1 0,1-1 0,0 1 11,1-1 1,0 1 0,0-1-1,0 0 1,0 0-1,0-1 1,0 1-1,0 0 1,5-2 0,3-1 28,-1-1 0,1 0 1,0-1-1,10-6 0,-1-3-83,-1 0 1,-1-2-1,27-27 0,18-18-109,-70 109 54,0-26 216,5-18-108,0 0-1,0 0 1,1 1-1,0-1 0,0 0 1,0 1-1,0-1 1,1 1-1,-1-1 1,1 1-1,1 5 1,-1-10-6,1 1 1,0 0-1,-1 0 1,1-1-1,0 1 1,0 0-1,-1-1 1,1 1-1,0-1 1,0 1-1,0-1 1,0 1-1,0-1 1,-1 1-1,1-1 1,0 0-1,0 0 1,0 1-1,0-1 0,0 0 1,0 0-1,0 0 1,0 0-1,0 0 1,0 0-1,0 0 1,0-1-1,0 1 1,0 0-1,0-1 1,0 1-1,0 0 1,1-1-1,33-15 188,77-77-274,-111 93 63,-1-1 1,0 1 0,1-1-1,-1 1 1,0 0-1,0-1 1,1 1 0,-1 0-1,1-1 1,-1 1-1,0 0 1,1 0 0,-1-1-1,1 1 1,-1 0 0,1 0-1,-1 0 1,0 0-1,1 0 1,-1 0 0,1-1-1,-1 1 1,1 0-1,-1 0 1,1 0 0,-1 0-1,1 1 1,-1-1-1,1 0 1,-1 0 0,0 0-1,1 0 1,-1 0 0,1 1-1,-1-1 1,1 0-1,-1 0 1,0 1 0,1-1-1,-1 0 1,0 0-1,1 1 1,-1-1 0,1 1-1,0 26-204,-15 33 166,11-52 71,1-1 0,0 0 0,0 1-1,0 0 1,-1 13 0,3-20-107,0 0 1,0 0-1,0 0 1,0 0-1,0 0 1,0 0-1,1 0 1,-1 0-1,0 0 1,1 0-1,-1 0 1,1 0-1,-1 0 1,1 0-1,-1 0 1,1 0-1,0 0 1,-1 0-1,1-1 1,1 2-1,-1-1-234,1-1-1,-1 1 0,0-1 0,1 1 1,0-1-1,-1 0 0,1 0 0,-1 1 1,1-1-1,-1 0 0,1 0 0,0-1 1,-1 1-1,1 0 0,-1 0 0,1-1 1,-1 1-1,3-2 0,23-10-10405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1142 5605,'0'0'15514,"13"-6"-14078,25-12-1105,-2-2 0,0-1 0,64-51-1,103-102 615,-148 123-880,384-377-785,-165 154 404,-261 261 356,-7 6-28,0 0 0,0 0 0,1 1 0,0 0 0,0 1-1,0 0 1,1 0 0,-1 0 0,1 1 0,10-4 0,-18 9-154,0 0 0,0-1-1,0 1 1,0 0 0,0 0 0,0 0 0,0-1 0,0 1 0,-1 0 0,1 0 0,0-1 0,-1 1 0,1 0 0,0-1-1,-1 1 1,1 0 0,-1-1 0,1 1 0,-1 0 0,1-1 0,-1 1 0,1-1 0,-1 1 0,0-1 0,0 1 0,-22 13-4348,-7 0-3758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13004,'0'0'7244,"-4"14"-7041,-105 270 208,71-197 168,4 1-1,-31 124 0,64-207-531,-7 47 306,8-50-320,-1-1 0,1 1 1,0-1-1,0 1 1,0 0-1,0-1 1,0 1-1,1 0 1,-1-1-1,0 1 1,1-1-1,-1 1 1,1-1-1,0 1 0,-1-1 1,1 1-1,0-1 1,0 1-1,0-1 1,0 0-1,0 0 1,0 1-1,0-1 1,1 0-1,-1 0 0,2 1 1,4 0 111,-1-1 1,1 0-1,-1 0 1,1-1-1,-1 1 1,1-2-1,-1 1 1,1-1-1,0 0 1,-1 0-1,1 0 1,6-4-1,82-33 1091,-70 26-1075,247-92 317,-149 69-5018,-72 19-1188,-2-5-4719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11339,'4'-5'13709,"-4"6"-12909,5 14 1,1 0 192,3 5-448,5 3-289,-1-3-96,3-3-96,0 0 32,-1-8-384,4-3-577,-6-6-640,5 0-1154,-2-8-1377,1-11-3138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10442,'0'0'9929,"3"10"-8263,29 97-11,48 106 0,-73-194-1635,-6-13-9,1 0 0,0-1 0,0 1 1,0-1-1,1 0 0,0 1 0,0-1 1,0-1-1,1 1 0,-1 0 0,9 7 0,-11-12 6,-1 0-1,1 1 0,0-1 0,-1 0 0,1 0 0,0 1 0,-1-1 0,1 0 0,0 0 0,0 0 0,0 0 0,-1 0 1,1 0-1,0 0 0,0 0 0,-1 0 0,1 0 0,0-1 0,-1 1 0,1 0 0,0 0 0,0-1 0,-1 1 0,1 0 0,0-1 1,-1 1-1,1-1 0,-1 1 0,1-1 0,-1 1 0,1-1 0,-1 1 0,1-1 0,-1 0 0,1 1 0,-1-1 0,1-1 0,12-26 686,-13 27-669,18-61 488,-15 46-410,1 0 0,1 0-1,1 0 1,0 0 0,1 1 0,15-25 0,-22 39-114,1 0 0,-1 0 1,1 0-1,-1 0 0,1 1 0,0-1 1,0 0-1,-1 0 0,1 1 0,0-1 0,0 0 1,0 1-1,0-1 0,0 1 0,0-1 1,0 1-1,0 0 0,0-1 0,0 1 1,0 0-1,0 0 0,0-1 0,0 1 0,0 0 1,0 0-1,0 0 0,0 0 0,0 1 1,0-1-1,0 0 0,0 0 0,0 1 1,0-1-1,0 0 0,0 1 0,0-1 0,0 1 1,0-1-1,0 1 0,0 0 0,-1-1 1,1 1-1,0 0 0,0 0 0,-1-1 0,1 1 1,0 0-1,-1 0 0,1 1 0,5 6-49,-1 1 0,-1-1 0,1 1 0,3 11 0,-6-13 8,11 27-472,9 20-2259,-3-23-2641,-9-22-542,4-7-1601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32 386 12684,'0'0'6881,"-4"12"-6181,-3 13-570,1 0 1,-5 41 0,10-57-52,0 0 1,0 1-1,1-1 1,0 0-1,1 1 1,0-1-1,0 0 1,1 0-1,0 0 0,1 0 1,0 0-1,6 12 1,-9-20-26,1 1 0,0 0 0,0-1 1,0 1-1,0-1 0,0 0 0,0 1 0,1-1 0,-1 0 1,0 1-1,1-1 0,-1 0 0,0 0 0,1 0 0,0-1 1,-1 1-1,1 0 0,-1 0 0,1-1 0,0 1 1,0-1-1,-1 1 0,1-1 0,0 0 0,0 0 0,-1 0 1,1 0-1,0 0 0,0 0 0,0 0 0,-1-1 0,1 1 1,0-1-1,-1 1 0,1-1 0,0 0 0,-1 1 0,1-1 1,-1 0-1,1 0 0,-1 0 0,1 0 0,-1-1 1,0 1-1,1 0 0,-1 0 0,0-1 0,0 1 0,1-3 1,6-5 138,-1-1 1,0 0-1,-1 0 1,0-1 0,9-22-1,-9 18-157,-1 0-1,-1 0 1,0 0 0,-1-1-1,-1 1 1,0-1-1,-1 0 1,-1-17-1,0 32-28,0 0-1,0 0 0,0 0 0,-1 0 1,1 0-1,0 0 0,-1 0 0,1 0 1,-1 0-1,1 0 0,-1 0 0,1 0 1,-1 0-1,0 0 0,0 0 0,1 0 1,-1 0-1,0 0 0,0 1 0,0-1 0,0 0 1,0 1-1,0-1 0,0 1 0,0-1 1,0 1-1,0-1 0,0 1 0,0 0 1,0 0-1,0-1 0,0 1 0,-1 0 1,1 0-1,0 0 0,0 0 0,0 0 0,0 1 1,0-1-1,-1 0 0,1 0 0,0 1 1,0-1-1,0 1 0,-1 0 0,-3 0 1,1 1-1,0-1 1,0 1 0,0 1-1,0-1 1,0 0-1,0 1 1,0 0-1,-6 6 1,7-5-15,0 0 0,-1 1 1,1-1-1,1 1 0,-1 0 1,1 0-1,0 0 0,-3 9 0,17-19-210,8-17 133,0 0 1,26-40 0,-29 38 70,1 0 1,41-40-1,-57 61 3,0 1 1,0 0-1,1 1 0,-1-1 1,1 0-1,0 1 1,0-1-1,-1 1 0,1 0 1,0 0-1,0 0 0,0 0 1,0 0-1,5 0 1,-7 1 9,1 1 0,-1-1 1,0 0-1,1 1 0,-1-1 1,0 1-1,1-1 0,-1 1 1,0 0-1,0-1 0,0 1 1,0 0-1,1 0 0,-1 0 1,0 0-1,-1 0 1,1 0-1,0 0 0,0 0 1,0 1-1,-1-1 0,1 0 1,0 0-1,-1 1 0,1-1 1,-1 0-1,0 0 0,1 1 1,-1-1-1,0 1 0,0-1 1,0 0-1,0 3 0,4 59 279,-4-45-226,1 0-1,1 0 0,0 0 0,6 21 0,-8-38-43,1 1 1,-1-1-1,0 0 0,1 1 0,-1-1 0,1 0 0,0 1 0,-1-1 1,1 0-1,0 0 0,0 1 0,-1-1 0,1 0 0,0 0 1,0 0-1,0 0 0,1 0 0,-1 0 0,0-1 0,0 1 0,0 0 1,1 0-1,1 0 0,-1-1 4,-1 0-1,1 0 1,-1-1 0,1 1-1,-1 0 1,0-1 0,1 1-1,-1-1 1,1 0 0,-1 1-1,0-1 1,1 0 0,-1 0-1,0 0 1,0 0 0,0 0-1,1 0 1,0-1 0,6-8 59,1 0 0,-2-1 0,12-20 0,-16 27-68,18-38 397,-2 0 1,22-68-1,-43 141-329,2 48-21,0-76-45,0 1 0,0-1 0,1 1 0,-1-1 1,1 1-1,0-1 0,0 1 0,1-1 0,-1 0 0,1 0 1,-1 0-1,1 0 0,0 0 0,0 0 0,0 0 0,1 0 0,2 3 1,-3-5 2,-1 0 0,1 0 0,-1 0 0,1-1 1,0 1-1,-1 0 0,1 0 0,0-1 1,0 1-1,-1-1 0,1 0 0,0 1 0,0-1 1,0 0-1,-1 0 0,1 0 0,0 0 1,0-1-1,0 1 0,-1 0 0,1-1 0,0 1 1,2-2-1,-1 0 25,0 0 0,0 0-1,0 0 1,0-1 0,0 1 0,0-1 0,-1 0 0,1 0 0,-1 0 0,4-6-1,0-2 106,0-1-1,-1 0 0,0 0 1,-1 0-1,4-21 0,-5 21 17,0-1 1,-2 0-1,0 0 0,0-1 0,-1 1 1,-1 0-1,0 0 0,-3-14 0,3 25-124,-1 0 0,1 0 0,-1 0 0,0 0 0,1 1 0,-1-1 0,0 1 0,0-1 0,0 1 0,0-1 0,-1 1 0,1 0 0,0 0 0,0 0 0,-3 0 0,4 0-11,0 0 0,0 1 1,0 0-1,0-1 0,0 1 0,0-1 1,0 1-1,0 0 0,0 0 0,0 0 0,0 0 1,0-1-1,0 1 0,0 0 0,0 1 0,0-1 1,0 0-1,0 0 0,0 0 0,0 1 0,1-1 1,-1 0-1,0 1 0,0-1 0,0 1 0,0-1 1,0 1-1,0-1 0,1 1 0,-1 0 0,0-1 1,0 1-1,1 0 0,-1 0 0,1-1 0,-2 3 1,2-3-20,0 0 1,1 1-1,-1-1 0,0 0 1,0 0-1,0 0 1,0 1-1,1-1 1,-1 0-1,0 0 0,0 0 1,1 0-1,-1 1 1,0-1-1,0 0 0,1 0 1,-1 0-1,0 0 1,0 0-1,1 0 1,-1 0-1,0 0 0,0 0 1,1 0-1,-1 0 1,0 0-1,1 0 1,-1 0-1,0 0 0,0 0 1,1 0-1,-1 0 1,0 0-1,0 0 1,1 0-1,-1-1 0,0 1 1,0 0-1,1 0 1,-1 0-1,0 0 0,0 0 1,0-1-1,1 1 1,14-7-474,21-22-3408,-15 5-4762,0-5-9726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15855,'0'0'8787,"3"10"-8205,12 35-136,-10-25-259,1 0 0,0 0 0,2 0 1,1-1-1,13 22 0,-22-40-154,1 0 0,0 0 0,-1 0 0,1 0 0,0 0 0,0 0 1,0 0-1,0 0 0,0 0 0,0-1 0,0 1 0,0 0 0,0-1 0,0 1 0,0-1 0,1 1 0,-1-1 0,0 1 0,0-1 0,1 0 0,-1 0 0,0 1 0,0-1 0,1 0 0,-1 0 0,0-1 0,0 1 0,1 0 0,-1 0 0,0 0 0,0-1 0,1 1 0,-1-1 0,0 1 0,0-1 0,0 1 0,0-1 0,0 0 0,0 0 0,0 1 0,0-1 0,0 0 0,0 0 0,0 0 0,0 0 0,-1 0 0,1 0 0,0-1 0,5-7 131,0 1-1,-1-1 0,0 0 0,5-15 1,53-171 193,-53 181-398,-3 22-98,2 31-6,-9-33 193,5 31 0,-4-25-42,0 0 0,1 1 0,0-1 0,1 0 0,0 0 0,9 20 0,-12-31-1,0-1-1,1 0 0,-1 1 1,0-1-1,0 0 0,0 1 1,1-1-1,-1 0 0,0 0 1,0 1-1,1-1 0,-1 0 1,0 0-1,1 1 0,-1-1 1,0 0-1,1 0 0,-1 0 0,0 0 1,1 1-1,-1-1 0,0 0 1,1 0-1,-1 0 0,0 0 1,1 0-1,-1 0 0,1 0 1,-1 0-1,0 0 0,1 0 1,-1 0-1,0 0 0,1 0 0,-1 0 1,0-1-1,1 1 0,-1 0 1,1 0-1,-1 0 0,0 0 1,0-1-1,1 1 0,-1 0 1,0 0-1,1-1 0,-1 1 1,0 0-1,0-1 0,1 1 1,-1 0-1,0-1 0,0 1 0,0 0 1,0-1-1,1 0 0,9-20 257,-10 21-260,12-33 221,8-48 1,9-24-124,-29 104-107,0 1-1,0-1 0,0 1 1,0-1-1,0 1 0,0-1 1,0 1-1,0-1 1,1 1-1,-1-1 0,0 1 1,0-1-1,1 1 0,-1-1 1,0 1-1,0 0 1,1-1-1,-1 1 0,1-1 1,-1 1-1,0 0 0,1-1 1,-1 1-1,1 0 1,-1 0-1,1-1 0,-1 1 1,0 0-1,1 0 0,-1 0 1,1-1-1,-1 1 1,1 0-1,1 0 0,8 17-111,3 36 105,-12-49 9,1 5 16,-1 1-9,1-1 0,0 1 1,1-1-1,5 13 0,-7-21 9,-1 0 0,0 0 0,1 0 0,-1 0 0,1 0 0,-1 0 0,1-1 0,0 1 1,-1 0-1,1 0 0,0-1 0,-1 1 0,1 0 0,0-1 0,0 1 0,0-1 0,0 1 0,-1-1 0,1 1 1,0-1-1,0 0 0,0 1 0,0-1 0,0 0 0,0 0 0,0 0 0,0 1 0,0-1 0,0 0 0,0-1 1,0 1-1,0 0 0,0 0 0,0 0 0,0 0 0,0-1 0,0 1 0,0-1 0,0 1 0,0 0 0,0-1 1,0 0-1,-1 1 0,1-1 0,0 1 0,0-1 0,-1 0 0,1 0 0,0 1 0,-1-1 0,1 0 0,-1 0 0,2-1 1,3-5 31,0 1 0,0-1 1,-1 0-1,1-1 0,-2 1 0,1-1 1,-1 0-1,0 0 0,2-11 1,13-83 18,-8 39-220,-11 69 104,1 1 0,1-1 0,-1 0-1,1 1 1,0-1 0,2 7 0,2 12-55,-3-8 138,8 49 284,-9-64-296,-1 1 1,1-1 0,0 1 0,0-1 0,0 1 0,0-1 0,0 0-1,1 1 1,-1-1 0,1 0 0,-1 0 0,1 0 0,0 0 0,0 0 0,0-1-1,0 1 1,0 0 0,0-1 0,0 0 0,5 3 0,-6-4 9,1 0 0,-1 0 1,1 0-1,-1-1 1,1 1-1,0 0 0,-1 0 1,1-1-1,-1 1 1,1-1-1,-1 0 0,1 1 1,-1-1-1,0 0 0,1 0 1,-1 0-1,0 0 1,0 0-1,1 0 0,-1 0 1,0 0-1,0 0 0,0-1 1,0 1-1,-1 0 1,1-1-1,0 1 0,1-3 1,18-44 372,-14 22-381,-2-1 1,0 1 0,-2-1-1,0 0 1,-5-45 0,1 70-560,0 17 371,-1 26 155,3-24-519,-1-5 707,1 1 1,0-1-1,3 19 1,9-3-2365,-11-27 1819,0 0 0,0 0 0,1 0 0,-1 0 0,0 0 0,0 0 0,0 0-1,1-1 1,-1 1 0,0 0 0,1-1 0,-1 1 0,1-1 0,-1 1 0,0-1 0,1 0-1,2 1 1,3-2-4753,-2-3-2765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94 324 18097,'0'0'7340,"-8"2"-5775,4-2-1514,0 1 0,1 0 0,-1 0 0,1 0 1,0 1-1,-1-1 0,1 1 0,0 0 0,0-1 1,0 2-1,0-1 0,0 0 0,0 1 0,1-1 1,-1 1-1,1 0 0,-1-1 0,1 1 1,0 1-1,0-1 0,1 0 0,-1 0 0,1 1 1,-1-1-1,1 1 0,-1 5 0,-2 9 5,0 0 0,1 0 0,1 1 0,1-1 0,1 30 1,0-47-56,0 1 0,0-1 1,0 1-1,0-1 1,0 0-1,1 1 1,-1-1-1,0 1 1,1-1-1,-1 0 0,1 1 1,0-1-1,-1 0 1,1 0-1,0 1 1,0-1-1,0 0 1,0 0-1,0 0 1,0 0-1,0 0 0,0 0 1,0 0-1,0 0 1,1-1-1,-1 1 1,0 0-1,1-1 1,-1 1-1,0-1 0,1 1 1,-1-1-1,0 0 1,1 0-1,-1 1 1,3-1-1,-1 0 8,1-1 0,-1 1 0,0-1-1,0 1 1,0-1 0,0 0 0,0 0-1,0 0 1,-1 0 0,1-1 0,0 1-1,0-1 1,-1 0 0,1 0 0,-1 0 0,4-3-1,5-9 14,-1-1 0,-1 0 0,0 0 1,-1 0-1,0-1 0,-1 0 0,-1-1 0,-1 0 0,0 0 0,4-34 0,-2-12 54,-2-102 0,-5 165-76,0-2-2,0-11 60,0 0 0,-1 0 0,-5-24 0,6 35-56,0 1 1,-1 0 0,1-1 0,0 1-1,0 0 1,-1-1 0,1 1-1,-1 0 1,1-1 0,-1 1 0,0 0-1,1 0 1,-1 0 0,0 0 0,0-1-1,0 1 1,0 0 0,0 1-1,0-1 1,0 0 0,0 0 0,0 0-1,0 0 1,0 1 0,-1-1 0,1 1-1,0-1 1,0 1 0,-1-1-1,1 1 1,0 0 0,-1 0 0,1-1-1,-1 1 1,1 0 0,0 0 0,-1 0-1,1 1 1,0-1 0,-1 0-1,1 0 1,0 1 0,-1-1 0,1 1-1,0-1 1,-1 1 0,1 0 0,0-1-1,0 1 1,-2 1 0,-4 4-8,1-1 0,0 1 0,0 0 0,0 1 0,1 0 0,-1 0 0,2 0 0,-1 0 0,-5 12 0,-1 5-15,-16 47-1,26-68 15,0 0-1,1 0 1,-1 0 0,1 0 0,-1 1-1,1-1 1,0 0 0,0 0-1,0 0 1,1 3 0,-1-5-2,0 0 0,1 0-1,-1 0 1,0 0 0,1 0 0,-1 0 0,1 0 0,-1 0 0,1-1-1,-1 1 1,1 0 0,0 0 0,0-1 0,-1 1 0,1 0 0,0-1-1,0 1 1,-1-1 0,1 1 0,0-1 0,2 1 0,1 0-27,0-1 0,0 0 1,-1 0-1,1 0 0,0 0 1,0 0-1,0-1 0,0 0 0,0 0 1,0 0-1,-1 0 0,1-1 1,0 1-1,4-4 0,5-1-321,11-6-581,42-14 0,-60 24 905,0 0 0,1 0 0,-1 1-1,0 0 1,1 0 0,-1 1 0,1 0 0,-1 0 0,1 0 0,-1 1 0,1 0 0,8 2-1,-11-1 94,-1 0 0,0 0 0,-1-1 0,1 2 0,0-1 0,-1 0 0,1 1 0,-1-1 0,1 1 0,-1 0 0,0-1 0,0 1 0,-1 0 0,1 0 0,0 1 0,-1-1 0,0 0 0,0 0 0,0 1 0,0-1 0,0 1 0,0 4 0,1 12 364,0 0 0,-3 35 0,1-32-636,0-15-210,0 0-726,0-1-3408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18257,'0'0'10474,"10"68"-10057,-2-33-129,-1 0-128,2-1-160,-2-8 0,4-5-448,-2-8-770,-2-9-735,-5-10-5543,-2-15-255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15887,'0'0'10346,"5"1"-14927,19-1 1346,5 0-2146,7 0-2786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7751,'0'0'5494,"1"9"-957,0-6-4230,0 1 0,-1-1 0,1 1-1,-1-1 1,0 1 0,-1-1 0,1 1 0,0 0-1,-1-1 1,0 0 0,0 1 0,0-1 0,-3 6-1,0-2 108,0-1 0,0 0 0,-1 0 0,0 0 0,0-1 0,-1 1 0,-7 5 0,-53 28 1113,66-39-1585,2-1 9,17-6-109,0 1 0,1 1-1,-1 0 1,1 2 0,1 0-1,-1 1 1,0 1-1,30 3 1,-46-2 151,-1 0 0,1 1 0,-1-1 0,0 1-1,1 0 1,-1 0 0,0 0 0,1 0 0,-1 0 0,0 1 0,0-1 0,0 1-1,0 0 1,-1 0 0,1 0 0,0 0 0,-1 1 0,1-1 0,2 4 0,-4-4 44,0 1 0,1-1-1,-1 0 1,0 1 0,0-1 0,0 1 0,-1 0 0,1-1 0,-1 1 0,1-1 0,-1 1 0,0 0-1,0-1 1,0 1 0,0 0 0,-1-1 0,1 1 0,-1-1 0,1 1 0,-1 0 0,0-1 0,0 0 0,0 1-1,0-1 1,-1 1 0,-2 3 0,-2 1 18,0 0 1,-1 0-1,0 0 0,0-1 0,-1 0 1,0 0-1,0-1 0,0 0 0,-1 0 1,1-1-1,-1 0 0,-16 4 0,-32 2-3026,39-12-2538,4-9-4831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12620,'0'-2'538,"-1"0"0,1 0 0,0 0 0,0 0 0,0 1 1,1-1-1,-1 0 0,0 0 0,1 0 0,-1 0 0,1 0 0,-1 1 0,3-4 0,-3 5-390,1 0-1,0 1 1,-1-1-1,1 0 1,-1 1-1,1-1 1,0 0-1,-1 1 1,1-1-1,-1 1 1,1-1-1,-1 1 1,0-1-1,1 1 1,-1 0-1,1-1 1,-1 1-1,0 0 1,0-1-1,1 1 1,-1-1-1,0 1 1,0 1-1,21 59 861,-11-24-939,-1-3-50,1 0-1,1-1 1,28 56 0,-38-88-13,-1 0 0,1 0-1,-1 1 1,1-1 0,0 0 0,-1 0 0,1 0-1,0 0 1,0 0 0,0 0 0,0 0 0,0 0 0,0 0-1,0-1 1,0 1 0,0 0 0,0-1 0,0 1 0,0-1-1,0 1 1,1-1 0,-1 1 0,0-1 0,0 0 0,1 1-1,-1-1 1,2 0 0,-1-1 17,0 0-1,0 0 1,-1 0-1,1 0 1,0 0 0,-1 0-1,1-1 1,-1 1-1,1 0 1,-1-1 0,0 1-1,0-1 1,0 0-1,0 1 1,2-4-1,4-11 115,0 1-1,-2-1 0,6-18 0,-11 31-137,11-41 182,-3-1 1,-1 0-1,-3-1 1,-1-51-1,4 136 72,1-1-1,21 58 1,-28-94-243,-1 0 1,1 0-1,0-1 0,0 1 0,0 0 0,0 0 1,0-1-1,0 1 0,1 0 0,-1-1 0,0 1 1,1-1-1,-1 0 0,4 3 0,-4-4 8,0 0 1,0 1-1,0-1 0,0 0 0,0 1 0,0-1 0,0 0 1,0 0-1,0 0 0,0 0 0,0 0 0,1 0 0,-1 0 1,0-1-1,0 1 0,0 0 0,0 0 0,0-1 0,2 0 1,1-2 46,-1 1 0,1-1 0,-1 0 0,1 0 0,-1 0 0,0-1 0,0 1 0,0-1 0,-1 1 0,1-1 0,1-5 0,90-198 496,-94 205-565,0 1 0,1-1-1,0 0 1,-1 1 0,1 0 0,0-1 0,0 1 0,0-1-1,0 1 1,0 0 0,0 0 0,0-1 0,0 1 0,0 0-1,1 0 1,-1 0 0,0 1 0,1-1 0,-1 0 0,3-1 0,-3 3-2,0-1 1,0 0-1,0 1 1,-1-1-1,1 1 1,0-1 0,0 1-1,0 0 1,-1-1-1,1 1 1,0 0-1,0-1 1,-1 1 0,1 0-1,-1 0 1,1 0-1,-1 0 1,1-1-1,-1 1 1,1 0 0,-1 0-1,0 0 1,1 2-1,3 12-19,0 1-1,3 29 1,-7-39 57,7 104 102,-4-137-2177,0-3-3788,-3 8-2214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18481,'0'0'5606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54 20083,'0'0'2920,"-8"-9"-261,4 5-2401,-30-26 974,31 28-1181,1 1 0,0 0 1,0 0-1,-1 0 1,1 0-1,-1 0 1,1 0-1,-1 1 1,1-1-1,-1 1 1,1 0-1,-1 0 1,0 0-1,1 0 1,-1 0-1,1 0 1,-1 1-1,1-1 1,-6 2-1,3 1-53,0 1 0,0-1 0,0 1-1,0-1 1,0 1 0,1 1 0,0-1-1,0 1 1,0-1 0,0 1 0,1 0-1,0 1 1,0-1 0,0 0 0,-3 12-1,-1 1-32,1 1 0,1-1 0,-4 36 0,9-52 35,-3 15 1,1 0 0,1 0 0,1 0 0,3 33 0,-3-47-7,1 0-1,-1 0 1,1 0-1,0 0 1,0 0-1,0 0 1,0 0 0,1 0-1,-1-1 1,1 1-1,-1 0 1,1-1 0,0 1-1,0-1 1,0 0-1,1 0 1,-1 0-1,1 0 1,-1 0 0,1 0-1,-1-1 1,1 1-1,0-1 1,0 1-1,0-1 1,0 0 0,0 0-1,0-1 1,0 1-1,0-1 1,0 1-1,0-1 1,5 0 0,-1-1-233,0 1 1,0-1 0,0-1 0,0 1 0,-1-1 0,1 0 0,-1-1-1,1 0 1,-1 0 0,0 0 0,0-1 0,8-5 0,2-4-2206,0-1 1,26-29 0,-5-3-5090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14478,'0'0'6790,"-34"65"-4324,14-29-672,6 5 0,0 2-449,1 2-384,2-2-513,4-1-351,3 1-97,4-4-993,0-7-1858,0-8-4132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61 209 10826,'0'0'10581,"-7"13"-9535,-2 3-779,1 0-1,1 1 0,1-1 1,1 1-1,0 1 0,1-1 1,0 1-1,-1 32 0,5-49-260,0-1 0,0 1 0,0 0 0,0-1 0,0 1-1,0-1 1,0 1 0,0 0 0,0-1 0,0 1 0,0-1 0,0 1 0,1-1 0,-1 1-1,0 0 1,0-1 0,1 1 0,-1-1 0,0 1 0,1-1 0,-1 1 0,0-1 0,1 0-1,-1 1 1,1-1 0,-1 1 0,1-1 0,-1 0 0,1 1 0,0-1 0,17-5 259,16-25 296,9-29-384,-26 34 479,34-38 1,-51 63-610,1-1 0,-1 0 0,0 1 0,1-1 1,-1 1-1,1-1 0,-1 1 0,0-1 1,1 1-1,-1-1 0,1 1 0,0-1 1,-1 1-1,1 0 0,-1-1 0,1 1 1,-1 0-1,1 0 0,0-1 0,-1 1 0,1 0 1,0 0-1,-1 0 0,1 0 0,0 0 1,-1 0-1,1 0 0,0 0 0,-1 0 1,1 0-1,0 0 0,-1 0 0,1 1 1,0-1-1,-1 0 0,1 0 0,-1 1 0,1-1 1,1 1-1,11 28 351,2 6-574,-15-34 182,1 0 0,0-1 0,-1 1 0,1 0 0,0 0 0,0-1 0,-1 1 0,1-1 0,0 1 0,0 0-1,0-1 1,0 1 0,0-1 0,0 0 0,0 1 0,0-1 0,0 0 0,0 0 0,0 1 0,0-1 0,0 0 0,0 0 0,0 0 0,0 0-1,0 0 1,0-1 0,0 1 0,0 0 0,0 0 0,1-1 0,5-4 24,0 1 0,0-2 0,0 1 0,-1-1 0,0 0 0,0 0-1,0 0 1,-1-1 0,8-12 0,9-10-25,-6 10 4,38-40-203,-49 55 177,-1 0 1,1 0 0,0 1 0,-1-1 0,1 1 0,1 1 0,-1-1 0,0 1 0,1-1-1,9-1 1,-14 4 15,0 0-1,0 0 1,0 1 0,0-1-1,0 0 1,0 0-1,0 1 1,0-1-1,0 1 1,0-1-1,0 1 1,-1-1 0,1 1-1,0 0 1,0-1-1,0 1 1,-1 0-1,1 0 1,-1 0 0,1-1-1,0 1 1,-1 0-1,1 0 1,-1 0-1,0 0 1,1 0-1,-1 0 1,0 0 0,1 0-1,-1 0 1,0 0-1,0 0 1,0 0-1,0 0 1,0 0 0,0 0-1,0 0 1,-1 2-1,-2 49 279,2-46-241,12-24 2048,41-69-2098,-47 78-60,0 1 0,1 0 0,1 1 0,-1-1 0,1 1 0,0 0 0,0 1 0,10-7 0,-16 13 70,0-1 0,0 0 1,-1 1-1,1 0 1,0-1-1,0 1 0,0-1 1,-1 1-1,1 0 1,0 0-1,0-1 1,0 1-1,0 0 0,0 0 1,-1 0-1,1 0 1,0 0-1,0 0 0,0 0 1,0 0-1,0 1 1,0-1-1,-1 0 1,1 0-1,0 1 0,0-1 1,0 1-1,-1-1 1,1 0-1,0 1 0,0-1 1,-1 1-1,1 0 1,0-1-1,-1 1 1,1 0-1,-1-1 0,1 1 1,-1 0-1,1 1 1,8 42 89,-9-40-63,0-1-1,0 0 0,0 1 0,1-1 0,-1 0 0,1 1 0,0-1 0,0 0 0,0 0 1,0 0-1,0 0 0,1 0 0,0 0 0,-1 0 0,4 3 0,-4-6-9,1 0 0,-1 1 0,1-1 0,-1 0 0,1 0 0,0 0 0,-1-1 0,1 1 0,-1 0 1,1-1-1,-1 1 0,1-1 0,-1 1 0,1-1 0,-1 1 0,0-1 0,1 0 0,-1 0 0,0 0 0,1 0 0,-1 0 0,0 0 0,0 0 0,0 0 0,0 0 0,1-3 0,16-17-2603,-9 4-6473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14029,'0'0'9150,"7"2"-7511,-3-1-1531,0-1 0,0 1 0,0-1 0,0 0 0,0 0 0,0 0 0,0 0 0,-1-1 0,1 0 0,0 0 0,0 0 0,0 0 0,-1 0 0,1-1 0,-1 0 0,1 1 0,-1-1 0,0-1 0,1 1 0,-1 0 0,0-1 0,-1 1 0,1-1 0,0 0 0,3-6 0,4-2-1,-2-1-1,1 0 0,-1-1 1,-1 0-1,-1 0 1,0 0-1,0-1 0,-1 0 1,-1 0-1,0 0 1,-1-1-1,-1 1 0,0-1 1,-1-24-1,0 38-99,-1 0 0,0 0-1,0 0 1,0 0 0,0-1-1,0 1 1,0 0 0,0 0-1,0 0 1,0-1-1,0 1 1,-1 0 0,1 0-1,-1 0 1,1 0 0,-1 0-1,1 0 1,-1 0 0,1 0-1,-1 0 1,0 0 0,0 0-1,1 0 1,-1 0 0,0 0-1,0 1 1,0-1 0,0 0-1,0 1 1,0-1 0,0 0-1,0 1 1,0-1-1,-1 1 1,1 0 0,0-1-1,0 1 1,0 0 0,0 0-1,-1 0 1,1 0 0,0 0-1,0 0 1,0 0 0,-1 0-1,1 0 1,0 1 0,-1-1-1,-3 2-12,1-1-1,0 1 0,0 0 0,0 0 1,0 0-1,0 1 0,0-1 1,0 1-1,1 0 0,-1 0 1,-4 6-1,1 1-5,1 0 1,1 0-1,-1 0 0,2 0 0,-1 1 1,1 0-1,1 0 0,0 0 1,1 0-1,0 1 0,1-1 1,0 1-1,0-1 0,2 1 1,1 15-1,-1-24 14,0 0-1,0 0 1,0 0 0,0 0-1,1 0 1,-1-1 0,1 1-1,0 0 1,0-1-1,0 1 1,0-1 0,0 0-1,1 1 1,-1-1 0,1 0-1,-1-1 1,1 1 0,0 0-1,0-1 1,0 1 0,0-1-1,0 0 1,0 0 0,0 0-1,0-1 1,0 1-1,0-1 1,1 1 0,-1-1-1,0 0 1,0 0 0,0-1-1,5 0 1,2 0-407,1-1 0,-1 0 0,0 0 0,0-1 0,0-1 1,-1 1-1,1-2 0,-1 1 0,10-7 0,24-24-6161,1-7-5974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5 122 15375,'0'0'5621,"-2"8"-3721,1-5-1791,1 0 1,-1 0-1,1 1 0,0-1 0,0 0 0,0 0 0,0 1 0,0-1 0,1 0 1,-1 0-1,1 1 0,0-1 0,0 0 0,0 0 0,0 0 0,1 0 0,-1 0 1,1 0-1,0-1 0,-1 1 0,1-1 0,1 1 0,-1-1 0,0 1 0,1-1 1,-1 0-1,1 0 0,-1 0 0,1-1 0,0 1 0,0-1 0,0 1 0,5 1 1,-1 0-85,1 0 1,-1-1 0,1 1 0,0-1 0,-1-1-1,1 0 1,0 0 0,0 0 0,0-1 0,0 0-1,0-1 1,0 0 0,0 0 0,0 0 0,0-1-1,0-1 1,-1 1 0,1-1 0,-1 0 0,0-1-1,0 0 1,0 0 0,0 0 0,11-11 0,-9 8-140,-1-1-1,0 0 1,-1 0 0,1-1 0,-2 1 0,1-1 0,-1-1 0,-1 0-1,1 1 1,-2-1 0,1-1 0,-2 1 0,1-1 0,-1 0 0,-1 0-1,0 0 1,1-18 0,-7 102 819,-21 123-1,2-38-10,17-51-3155,7-99-3010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5221,'0'0'20446,"-8"11"-20030,-1 3-274,1 1 0,0 0 0,1 0 0,0 0 0,-6 25 0,11-34-114,0-1 1,1 0-1,-1 0 1,1 1-1,1-1 1,-1 1-1,1-1 1,0 1-1,0-1 1,1 1-1,-1-1 1,1 1-1,1-1 1,-1 0-1,1 1 1,-1-1-1,2 0 1,-1 0-1,0 0 1,1 0-1,0-1 1,0 1-1,1-1 1,4 6-1,-5-8-64,-1-1 0,1 1 0,-1 0-1,1-1 1,0 0 0,-1 0 0,1 0-1,0 0 1,0 0 0,0-1-1,0 1 1,0-1 0,0 1 0,0-1-1,0 0 1,0-1 0,0 1-1,0 0 1,0-1 0,-1 0 0,1 1-1,0-1 1,0 0 0,0 0-1,-1-1 1,1 1 0,0-1 0,-1 1-1,0-1 1,1 0 0,2-2-1,4-4-649,0 0 0,-1 0 0,0-1 0,0 0 0,-1 0 0,10-16 1,4-19-3987,-3-2-3308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16015,'-1'8'2531,"0"5"-1803,-2 25 1248,2 1 0,3 40 0,-1-68-1776,0 0 1,1 0 0,0-1 0,1 1 0,0-1 0,1 0 0,0 1 0,0-2-1,1 1 1,1 0 0,-1-1 0,13 14 0,-17-20-196,1-1-1,0 0 1,0 0-1,0 0 1,0-1-1,1 1 1,-1 0-1,0-1 1,1 0-1,-1 1 1,1-1-1,-1 0 1,1 0-1,0 0 1,-1-1-1,6 2 1,-5-2 2,-1-1 0,0 1 0,0-1 0,0 1 0,0-1 0,0 1 0,0-1 0,0 0 0,0 0 0,0 0 0,0 0 0,-1-1 1,1 1-1,0 0 0,-1-1 0,1 1 0,1-3 0,6-8 32,-1 0 1,-1 0-1,0-1 1,0 0 0,5-18-1,4-4-10,-15 33-32,-1 0 0,1 1 0,0-1 0,0 0 0,0 1 0,0-1 0,0 1 0,0-1 0,0 1 0,0 0 0,1-1 0,-1 1 0,0 0 0,1 0 0,-1 0 0,1 0 0,0 0 0,-1 0 0,1 1 0,0-1 0,-1 0 0,1 1 0,0-1 0,2 1 0,-1 0-1,-1 1 1,0 0 0,0-1 0,0 1 0,0 0-1,0 0 1,0 1 0,0-1 0,0 0-1,0 0 1,-1 1 0,1-1 0,-1 1-1,1 0 1,-1 0 0,3 3 0,6 11 7,0 0-1,-2 1 1,12 29 0,-17-38 15,-2-4 14,1 0 0,0 0 0,0 0 0,0 0 0,0-1 0,1 1 0,3 4 0,-6-8-25,1 0 0,-1 1 1,0-1-1,1 0 1,-1 1-1,1-1 1,-1 0-1,1 0 0,-1 1 1,1-1-1,-1 0 1,1 0-1,-1 0 1,1 0-1,-1 0 0,1 0 1,-1 1-1,1-1 1,0-1-1,-1 1 1,1 0-1,-1 0 0,1 0 1,0 0-1,13-17-141,6-21-2227,1 0-3367,-2 12-941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83 230 11883,'0'0'5590,"-8"-3"-1843,4 1-3378,-32-11 1760,35 13-2091,0 0-1,0 0 1,0-1-1,0 1 1,0 0-1,-1 0 1,1 0-1,0 0 1,0 1-1,0-1 1,0 0-1,0 0 1,0 0-1,0 1 1,0-1-1,0 1 1,0-1-1,1 1 1,-1-1-1,0 1 1,0-1-1,0 1 1,0 0-1,1 0 1,-1-1 0,0 1-1,1 0 1,-1 0-1,0 0 1,1 0-1,-1-1 1,1 1-1,0 0 1,-1 0-1,1 0 1,0 0-1,-1 0 1,1 2-1,-1 6-21,-1 1 1,2-1-1,-1 1 0,2-1 1,-1 1-1,1-1 0,4 18 1,-4-25-3,-1 0 0,1 0 0,-1 1 0,1-1 0,0 0 0,0 0 0,0 0 1,0 0-1,1 0 0,-1 0 0,0 0 0,1 0 0,-1-1 0,1 1 1,0 0-1,-1-1 0,1 1 0,0-1 0,0 0 0,0 0 0,0 0 0,0 0 1,0 0-1,1 0 0,-1 0 0,0-1 0,0 1 0,1-1 0,-1 1 0,0-1 1,1 0-1,-1 0 0,0 0 0,1 0 0,-1-1 0,0 1 0,3-1 0,-1-1-19,1 0 0,-1-1 0,1 1-1,-1-1 1,0 0 0,0 0-1,-1 0 1,1 0 0,0-1-1,-1 0 1,0 0 0,0 1 0,0-2-1,-1 1 1,1 0 0,-1-1-1,0 1 1,0-1 0,2-8 0,1 0 90,-2 1 0,1-1 0,-2 0 1,3-21-1,-5 48 169,-1-3-27,1 1-1,0-1 1,1 0 0,4 21 0,-5-31-190,0 1 1,1-1-1,-1 1 1,0-1-1,1 1 1,0-1-1,-1 1 1,1-1-1,0 0 1,0 0-1,0 1 1,0-1-1,0 0 1,0 0-1,0 0 1,0 0-1,0 0 1,0 0-1,1 0 1,-1 0-1,0 0 0,1-1 1,-1 1-1,0-1 1,1 1-1,-1-1 1,1 1-1,-1-1 1,1 0-1,-1 0 1,1 1-1,-1-1 1,1 0-1,0-1 1,-1 1-1,1 0 1,-1 0-1,1-1 1,-1 1-1,0-1 1,1 1-1,-1-1 1,1 1-1,1-2 1,2-1-8,-1 0 1,1 0-1,0 0 1,-1-1-1,0 1 1,0-1-1,0 0 1,0 0-1,-1-1 1,0 1-1,4-6 1,33-65-185,-20 36-112,-14 28 253,15-20-190,-20 31 199,-1-1 1,0 1 0,1 0-1,-1 0 1,0 0 0,1-1 0,-1 1-1,0 0 1,1 0 0,-1 0-1,1 0 1,-1 0 0,0 0-1,1 0 1,-1 0 0,1 0 0,-1 0-1,0 0 1,1 0 0,-1 0-1,1 0 1,-1 0 0,0 0 0,1 1-1,-1-1 1,0 0 0,1 0-1,-1 0 1,1 1 0,11 19-23,-11-15 48,1-1 1,0 1-1,1-1 1,-1 0-1,1 1 1,-1-1-1,1 0 1,5 4-1,-7-7-13,0 0 0,0 0 0,0 0 0,0-1-1,0 1 1,0 0 0,1-1 0,-1 1 0,0-1 0,0 0-1,0 1 1,1-1 0,-1 0 0,0 0 0,0 0-1,1 1 1,-1-1 0,0-1 0,1 1 0,-1 0-1,0 0 1,0 0 0,1-1 0,-1 1 0,0 0-1,0-1 1,0 0 0,0 1 0,1-1 0,-1 1 0,0-1-1,0 0 1,0 0 0,0 0 0,-1 0 0,1 1-1,0-1 1,0 0 0,1-2 0,12-15-816,1-1 1,13-25-1,-6 10-3418,1 2-3522,-5 8-2396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10858,'0'0'12044,"0"8"-11900,1 1-75,0 1 0,1 0 0,0-1 0,0 0 0,1 1 0,1-1 0,-1 0-1,10 16 1,5 4-52,28 34-1,-26-37-50,29 49-1,-44-65 77,0-1-1,-1 1 0,0 0 1,-1 0-1,0 0 1,0 0-1,-1 1 0,-1-1 1,1 17-1,-2-23 164,0 0 0,0 1 0,-1-1 0,1 1 0,-1-1 0,0 0 0,-1 1 0,1-1 0,-1 0 0,0 0 0,0 0 0,0 0 0,-3 4 1,4-7-169,-1 1 0,1-1 1,0 0-1,-1 0 1,1 0-1,-1 0 0,0 0 1,1 0-1,-1-1 1,0 1-1,1 0 0,-1-1 1,0 1-1,0-1 1,0 0-1,1 0 1,-1 0-1,0 0 0,0 0 1,0 0-1,0 0 1,1 0-1,-1-1 0,0 1 1,0-1-1,1 1 1,-1-1-1,0 0 0,1 1 1,-1-1-1,0 0 1,1 0-1,-1 0 1,1-1-1,-3-1 0,-1-2-88,-1-1 0,1 1-1,0-1 1,1 0 0,-1 0-1,1 0 1,1-1 0,-1 1-1,1-1 1,0 0 0,0 0-1,1 0 1,0-1 0,0 1-1,1 0 1,0-1-1,0 1 1,1-1 0,1-11-1,-1-6-187,2-1-1,1 1 0,1 0 0,11-37 0,2 8 194,15-53-14,-30 96 69,0 0 0,-1 0-1,0 1 1,0-1-1,-1 0 1,-1 0-1,-2-18 1,-9 48 215,11-11-176,0-1-1,0 1 0,1 0 1,0-1-1,0 1 1,1-1-1,3 14 0,-4-20-34,0 1-1,0-1 0,1 1 0,-1-1 0,0 0 0,1 1 0,-1-1 1,1 1-1,0-1 0,-1 0 0,1 1 0,0-1 0,0 0 1,0 0-1,0 0 0,0 0 0,0 1 0,0-1 0,0-1 0,0 1 1,0 0-1,1 0 0,-1 0 0,0-1 0,0 1 0,1 0 0,-1-1 1,1 1-1,-1-1 0,1 0 0,-1 1 0,1-1 0,-1 0 0,1 0 1,-1 0-1,1 0 0,-1 0 0,0-1 0,1 1 0,-1 0 1,1-1-1,-1 1 0,1 0 0,-1-1 0,0 0 0,2 0 0,3-4 16,0 0-1,-1 0 0,0 0 1,0-1-1,-1 1 0,0-1 1,0 0-1,0-1 0,0 1 1,-1-1-1,3-9 0,10-14 30,-11 20-59,2 0 0,-1 1 0,16-17 0,-21 24 2,0 1 0,0 0 0,0 0 0,0 0 1,0 0-1,0 0 0,0 0 0,0 0 0,0 1 1,1-1-1,-1 0 0,0 0 0,0 1 0,1-1 0,-1 1 1,0-1-1,1 1 0,-1 0 0,1 0 0,-1 0 1,1-1-1,-1 1 0,0 0 0,1 1 0,-1-1 0,1 0 1,-1 0-1,0 0 0,1 1 0,-1-1 0,0 1 1,1-1-1,-1 1 0,0 0 0,1 0 0,-1-1 0,0 1 1,0 0-1,0 0 0,0 0 0,0 0 0,0 0 1,1 2-1,0 0 37,1 0-1,-1 0 1,1 0 0,0 0 0,0 0-1,0-1 1,0 1 0,1-1 0,-1 0 0,1 0-1,5 3 1,-7-5 2,0 1 0,0-1-1,0 1 1,0-1 0,0 0-1,0 0 1,0 0 0,0 0-1,0-1 1,1 1 0,-1-1-1,-1 1 1,1-1-1,0 1 1,0-1 0,0 0-1,0 0 1,0 0 0,-1 0-1,1 0 1,0 0 0,-1-1-1,1 1 1,-1-1 0,2-1-1,45-53-66,-29 22-2657,-11 0-5641,-7 14-2303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17360,'0'0'9545,"49"-22"-9769,-20 20-1473,-4 2-1955,4 0-3683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15118,'0'0'11435,"-5"10"-10661,3-7-792,-1 1-1,1 0 0,0 0 1,1 0-1,-1 0 1,0 0-1,1 0 0,0 0 1,0 0-1,0 1 1,1-1-1,0 0 0,-1 0 1,1 1-1,1-1 1,-1 0-1,1 1 1,-1-1-1,1 0 0,0 0 1,1 1-1,-1-1 1,1 0-1,0 0 0,0-1 1,0 1-1,0 0 1,6 5-1,-3-4-324,1 1-1,-1-2 1,1 1 0,1-1 0,-1 0-1,1 0 1,9 3 0,-9-4 248,0 1-1,0 0 1,0 0 0,-1 0 0,1 1 0,-1 0 0,8 8 0,-4 0 378,-2 0 0,0 1 1,-1 0-1,0 0 0,-1 0 1,0 1-1,-2 0 0,1 0 1,-2 0-1,0 1 0,-1-1 0,0 1 1,-2 31-1,0-44-233,0-1-1,0 1 0,0-1 1,0 1-1,0 0 1,-1-1-1,1 1 0,-1-1 1,1 1-1,-1-1 1,0 1-1,0-1 0,-1 1 1,1-1-1,0 0 1,-1 0-1,1 0 0,-1 0 1,0 0-1,1 0 1,-1 0-1,0 0 0,0-1 1,-1 1-1,1-1 1,0 1-1,0-1 0,-1 0 1,1 0-1,-1 0 1,1 0-1,-1 0 0,1-1 1,-1 1-1,1-1 1,-1 0-1,0 1 0,1-1 1,-1 0-1,1-1 1,-1 1-1,0 0 0,1-1 1,-1 0-1,1 1 1,-1-1-1,1 0 0,-1 0 1,1 0-1,0-1 1,0 1-1,-1-1 0,1 1 1,0-1-1,0 1 1,0-1-1,1 0 0,-4-4 1,-9-12-60,1 0 0,-18-32 0,26 42-9,1-1 0,0 0 1,0 0-1,1 0 1,1 0-1,-1-1 1,2 1-1,-2-19 0,3 26 9,0 0 0,0 0 0,1 0 0,-1 0 0,1 0 0,0 0 0,-1 0 0,1 1 0,0-1 0,0 0 0,0 0 0,0 1 0,0-1 0,1 0 0,-1 1-1,1-1 1,-1 1 0,3-2 0,37-22-2537,-13 8-1799,3-8-3864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15471,'0'0'8584,"23"65"-7751,-5-30-353,-2 3-288,6 0-160,-4-4-32,0-7-865,2-6-1056,-6-12-1282,2-9-2659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4933,'0'0'20387,"10"1"-19303,222 6 112,-186-7-5349,-9 0-4186,-63 0 1046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15214,'0'0'10426,"-1"8"-9545,2 4-707,1 1 0,0-1 0,1 0 0,0 0 0,0 0 0,1-1 0,1 1 0,0-1 0,1 0 0,0 0-1,9 11 1,-6-6-725,-2-4 665,0 0 0,0 0 0,16 18 0,-21-28-578,1 0-1,-1 0 0,0 0 0,1 0 0,-1 0 0,1-1 0,-1 1 0,1-1 0,5 2 1,-7-2-190,1-1 0,0 0 1,-1 1-1,1-1 0,0 0 1,-1 0-1,1 0 0,0 0 1,-1-1-1,1 1 1,0 0-1,-1-1 0,1 1 1,-1-1-1,1 0 0,-1 1 1,1-1-1,2-1 0,8-10-9125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66 2114,'0'0'11536,"0"-9"-7863,-4-29-2328,4 37-1270,0 0 0,0 0 0,0 0-1,-1 0 1,1-1 0,0 1 0,-1 0 0,1 0-1,-1 0 1,1 0 0,-1 0 0,0 0-1,1 0 1,-1 0 0,0 0 0,-1-1 0,-11 3 1346,-9 22 226,17-11-1334,1-1 0,0 1-1,1 0 1,0 0-1,0 0 1,2 0 0,-2 14-1,2 9 426,4 43 1,-1-60-616,0 0 0,2 0 0,0-1 0,1 1 0,0-1 0,2 0 0,0 0 0,1-1 0,0 0 0,1-1 0,1 1 1,21 23-1,-13-20-124,0-1 0,1 0 0,1-2 0,1 0-1,0-1 1,1-2 0,1 0 0,31 13 0,14 7-79,-113-55 347,-26-26-208,-3 4 0,-141-64-1,215 108-21,0 0 0,-1 0 0,1 0 0,0 0 0,-1 0 0,1 0-1,-1-1 1,1 1 0,0 0 0,-1 0 0,1 0 0,0 0-1,-1-1 1,1 1 0,0 0 0,0 0 0,-1 0 0,1-1 0,0 1-1,0 0 1,-1-1 0,1 1 0,0 0 0,0-1 0,0 1 0,-1 0-1,1-1 1,0 1 0,0 0 0,0-1 0,0 1 0,0 0 0,0-1-1,0 1 1,0 0 0,0-1 0,0 1 0,0-1 0,0 1 0,15-11 475,40-5-544,-44 13 191,17-5-201,74-24-195,-90 28-405,-1-1 0,1 0 1,-1-1-1,0 0 0,-1-1 0,12-9 0,-21 15 286,0 0 1,0 0 0,0 0-1,0 0 1,0 0 0,0 0-1,0-1 1,0 1-1,0-1 1,-1 1 0,1 0-1,0-1 1,-1 1-1,1-1 1,-1 1 0,0-1-1,0 0 1,1 1 0,-1-1-1,0-2 1,0-14-7252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16528,'0'0'12684,"45"-50"-16624,-33 46-3043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94 12460,'-2'0'8614,"2"8"-6899,6 14-2040,7 8 602,-3-5-143,1-1-1,1 0 1,1 0-1,22 29 1,-34-52-45,0 0 1,0 1-1,0-1 0,0 0 1,0 0-1,0 0 0,0 0 1,0 0-1,0 0 1,1 0-1,-1 0 0,0-1 1,1 1-1,-1 0 0,0-1 1,1 1-1,-1-1 1,1 1-1,-1-1 0,1 0 1,-1 0-1,1 0 1,-1 0-1,1 0 0,-1 0 1,2 0-1,-1-1 11,0 0-1,0 0 1,0-1-1,0 1 1,0-1-1,-1 1 1,1-1-1,-1 1 1,1-1-1,-1 0 1,0 0-1,1 0 1,-1 0 0,0 0-1,1-2 1,4-11 161,-1-1 1,0 1 0,3-25 0,-8 39-265,6-28 409,2-60-1,-3 115-354,2-1 0,0 1 0,21 43-1,-27-68-44,-1-1 1,0 1-1,0-1 0,1 1 0,-1 0 1,0-1-1,1 1 0,-1-1 1,1 1-1,-1-1 0,1 1 0,-1-1 1,1 0-1,-1 1 0,1-1 0,-1 0 1,1 1-1,0-1 0,-1 0 0,1 1 1,-1-1-1,1 0 0,0 0 0,-1 0 1,1 0-1,0 0 0,-1 0 0,1 0 1,0 0-1,-1 0 0,2 0 0,14-16 612,5-31 303,-21 46-925,15-45 210,-9 25-192,0 1 1,2-1-1,0 2 0,12-21 1,-19 39-17,-1 0-1,0 0 1,1 1 0,-1-1 0,0 0 0,1 1-1,-1-1 1,1 0 0,-1 1 0,1-1 0,0 1 0,-1-1-1,1 1 1,0-1 0,-1 1 0,1 0 0,0-1-1,-1 1 1,1 0 0,0-1 0,-1 1 0,1 0 0,0 0-1,0 0 1,0 0 0,-1 0 0,1-1 0,0 1-1,0 1 1,-1-1 0,2 0 0,0 1-3,-1 0 1,1 0 0,-1 0-1,0 0 1,1 0-1,-1 0 1,0 1-1,0-1 1,0 0 0,0 1-1,0-1 1,0 1-1,1 2 1,19 55-53,-20-56 59,5 26-13,-5-22-7,0 1-1,1-1 0,0 1 1,0-1-1,0 0 0,1 0 1,0 0-1,1 0 0,7 11 0,-11-17-43,1-1-1,-1 0 0,1 0 0,-1 1 0,1-1 1,-1 0-1,1 0 0,0 0 0,-1 0 1,1 0-1,-1 0 0,1 0 0,0 0 0,-1 0 1,1 0-1,-1 0 0,1 0 0,0 0 0,-1-1 1,1 1-1,-1 0 0,1 0 0,-1 0 0,1-1 1,-1 1-1,1 0 0,-1-1 0,1 1 1,-1-1-1,1 1 0,-1 0 0,0-1 0,1 1 1,-1-1-1,0 1 0,1-1 0,-1 1 0,0-1 1,0 0-1,1 1 0,-1-1 0,0 1 0,0-2 1,13-28-2637,-12 27 2080,8-27-4266,2-4-2311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49 179 11883,'0'0'3929,"0"-8"-619,1-31-967,0 37-2171,-1 1 1,0-1 0,0 0 0,0 0-1,0 0 1,0 0 0,0 1-1,0-1 1,-1 0 0,1 0 0,0 0-1,-1 1 1,0-1 0,1 0 0,-1 1-1,0-1 1,0 0 0,0 1-1,0-1 1,0 1 0,0-1 0,-2 0-1,2 2-161,0 0 0,0 1-1,0-1 1,0 1-1,0-1 1,0 1 0,1-1-1,-1 1 1,0 0 0,0-1-1,1 1 1,-1 0-1,0 0 1,1 0 0,-1 0-1,0-1 1,1 1-1,-1 0 1,1 0 0,0 0-1,-1 0 1,1 0-1,0 0 1,0 0 0,-1 0-1,1 2 1,-6 36 166,5-26 59,0-8-139,-4 17 462,2 0 0,0 0 0,2 41 0,1-62-556,0-1 0,0 1 0,0 0 0,0 0 1,0-1-1,0 1 0,0 0 0,0 0 0,0-1 0,0 1 1,1 0-1,-1-1 0,0 1 0,1 0 0,-1-1 1,0 1-1,1 0 0,-1-1 0,1 1 0,-1-1 1,1 1-1,-1 0 0,1-1 0,0 0 0,-1 1 0,1-1 1,0 1-1,-1-1 0,1 0 0,0 1 0,-1-1 1,1 0-1,0 0 0,-1 1 0,1-1 0,0 0 1,0 0-1,-1 0 0,1 0 0,0 0 0,0 0 0,0 0 1,-1 0-1,1-1 0,0 1 0,-1 0 0,1 0 1,0-1-1,0 1 0,0-1 0,3-1 14,0 1 0,-1-1 0,1-1 0,-1 1 0,0 0 0,0-1 0,0 0 0,4-4 0,5-10 7,-1-1 0,-1 0 0,-1 0 0,0-1 0,-2 0 0,11-39 1,11-28 1471,-28 85-1485,-1 0-1,0 0 1,0 1-1,0-1 1,1 0-1,-1 1 1,0-1-1,1 0 1,-1 1-1,0-1 1,1 1 0,-1-1-1,1 1 1,-1-1-1,1 0 1,-1 1-1,1 0 1,-1-1-1,1 1 1,0-1-1,-1 1 1,1 0-1,0-1 1,-1 1-1,1 0 1,0 0 0,-1-1-1,2 1 1,13 14 261,7 35 40,-20-45-305,0 2-6,0 2 10,1 0 0,1-1 0,-1 1 0,1-1 0,7 10 0,-10-16-8,-1 0-1,1-1 0,-1 1 0,1 0 1,0-1-1,-1 1 0,1-1 0,0 1 0,0-1 1,0 1-1,-1-1 0,1 1 0,0-1 0,0 0 1,0 1-1,0-1 0,0 0 0,-1 0 0,1 0 1,0 0-1,0 0 0,0 0 0,1 0 0,0-1 1,-1 1 0,1-1 0,0 0 0,-1 0 0,1 0 0,-1 0 0,0 0 0,1-1 0,-1 1 0,0 0 0,1-1 0,-1 1 0,0-1 0,0 1 0,0-1 0,1-2 0,14-32 104,17-32-82,-32 66-26,1 0 0,-1-1 0,1 1 0,0 0 0,0 0 0,0 0 0,0 0 0,0 0 0,0 0 0,0 1 0,0-1 0,1 1 0,-1-1 0,1 1 1,-1 0-1,1 0 0,0 0 0,-1 0 0,1 1 0,5-2 0,-7 3-2,1-1 0,0 1 0,-1-1 0,1 1 0,-1 0 0,1 0 0,-1 0 0,1 0 0,-1 0 0,1 0 0,-1 0 0,0 0 0,0 0 0,0 1 0,1-1 0,-1 0 0,-1 1 0,1-1 0,0 1 0,0-1 0,0 1 0,-1-1 0,1 1 0,-1 0 0,1-1 0,-1 4 0,15 21-12,-15-25 21,1-1 0,-1 0 0,1 0 0,0 1 1,-1-1-1,1 0 0,-1 0 0,1 0 0,0 0 0,-1 0 0,1 0 1,0 0-1,-1 0 0,1 0 0,-1 0 0,1 0 0,0 0 1,-1 0-1,1-1 0,-1 1 0,1 0 0,-1 0 0,1-1 0,-1 1 1,1 0-1,-1-1 0,1 1 0,-1-1 0,1 1 0,-1-1 0,1 1 1,-1 0-1,0-1 0,1 1 0,-1-1 0,0 0 0,1 1 0,-1-1 1,0 1-1,0-1 0,1 0 0,12-30 149,-11 26-162,-2 4 6,0 1 0,0-1 0,0 1 0,1-1 1,-1 0-1,0 1 0,0-1 0,0 1 1,1-1-1,-1 0 0,0 1 0,1-1 1,-1 1-1,0-1 0,1 1 0,-1-1 1,1 1-1,-1 0 0,1-1 0,-1 1 0,1-1 1,-1 1-1,1 0 0,-1 0 0,1-1 1,0 1-1,-1 0 0,1 0 0,-1-1 1,1 1-1,0 0 0,-1 0 0,2 0 0,10 18-529,0 32-2207,-12-25-2335,0-20 2019,0 1-5296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15182,'0'0'12076,"11"-3"-11532,-5 2-515,-1 0-1,0-1 1,0 0-1,1 0 1,-1 0-1,-1-1 1,1 1-1,0-1 1,-1 0-1,1-1 0,-1 1 1,0-1-1,0 0 1,0 0-1,-1 0 1,1 0-1,-1 0 1,0-1-1,0 0 1,-1 0-1,1 0 1,-1 0-1,2-6 1,-1 4 147,-1-1 0,0 0 0,-1 1 0,1-1 0,-1 0 1,-1 0-1,0 0 0,0 0 0,-2-13 0,2 21-167,0-1 0,0 0 0,0 1 0,0-1 0,0 0 1,0 1-1,-1-1 0,1 1 0,0-1 0,0 0 0,-1 1 0,1-1 0,-1 1 0,1-1 0,0 1 0,-1-1 0,1 1 0,-1-1 0,1 1 0,-1 0 0,1-1 0,-1 1 0,1 0 0,-1-1 0,0 1 0,1 0 0,-1 0 0,0-1 0,1 1 0,-1 0 0,1 0 0,-1 0 1,0 0-1,1 0 0,-1 0 0,0 0 0,1 0 0,-1 0 0,0 0 0,1 0 0,-1 1 0,1-1 0,-1 0 0,0 0 0,1 1 0,-1-1 0,-2 1-13,1 0 1,0 1-1,-1-1 0,1 1 1,0-1-1,0 1 0,0 0 1,1-1-1,-1 1 0,-3 4 1,-4 10-13,1 1 0,0 0 1,1 1-1,1 0 1,0 0-1,2 0 0,0 1 1,1-1-1,1 1 1,0 0-1,2 0 0,1 21 1,-1-38-1,0-1 1,0 1-1,1-1 1,-1 1 0,0-1-1,1 1 1,-1-1-1,1 1 1,-1-1-1,1 0 1,-1 1 0,1-1-1,0 1 1,0-1-1,0 0 1,0 0-1,0 0 1,0 0-1,0 0 1,0 1 0,0-2-1,1 1 1,-1 0-1,0 0 1,1 0-1,-1-1 1,1 1-1,-1-1 1,0 1 0,1-1-1,-1 1 1,1-1-1,0 0 1,-1 0-1,1 0 1,-1 0-1,1 0 1,-1 0 0,1 0-1,-1 0 1,1 0-1,-1-1 1,1 1-1,-1-1 1,1 1 0,-1-1-1,2-1 1,3 0-495,0-1 0,0 1 0,0-1 0,-1-1 0,1 1 0,-1-1 0,1 0 0,-2-1 1,10-9-1,7-18-4727,-4-7-3000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9 101 12396,'-1'10'2957,"0"-2"-2062,-1-1-188,0 0 0,1 1-1,0-1 1,1 1-1,0-1 1,0 1 0,0-1-1,2 9 1,-1-16-683,-1 1-1,1 0 1,-1-1-1,1 1 0,-1-1 1,1 1-1,-1-1 1,1 1-1,-1-1 1,1 1-1,0-1 1,-1 1-1,1-1 1,0 0-1,-1 0 1,1 1-1,0-1 1,0 0-1,-1 0 1,1 0-1,0 1 1,0-1-1,-1 0 1,1 0-1,0 0 1,0-1-1,-1 1 1,1 0-1,0 0 1,0 0-1,-1 0 1,1-1-1,0 1 1,-1 0-1,1-1 0,0 1 1,-1 0-1,1-1 1,0 1-1,-1-1 1,1 1-1,-1-1 1,1 1-1,0-2 1,25-23-483,-19 11 529,0 1 0,-2-1 0,0-1 0,0 1 0,-1-1 0,-1 0-1,0 0 1,-2 0 0,1-24 0,-2 91 75,-1 3 850,10 88 0,-6-124-830,1 0 0,1 1 0,0-2 0,2 1 0,0-1 0,1 1 0,0-2 0,15 22 0,6 3-338,-7-11-524,30 59 1,-46-80 644,-2 1-1,0 0 1,0 1 0,-1-1 0,0 1 0,-1-1 0,0 1 0,-1 0 0,-1 22-1,0-32 173,0 1-1,0-1 1,0 1 0,-1-1-1,1 1 1,-1-1-1,1 1 1,-1-1-1,0 1 1,0-1-1,0 0 1,-1 1-1,1-1 1,-1 0 0,1 0-1,-1 0 1,1 0-1,-1 0 1,0 0-1,0-1 1,0 1-1,0-1 1,0 1-1,-1-1 1,1 0-1,0 0 1,-1 0 0,1 0-1,0 0 1,-1 0-1,1-1 1,-1 1-1,1-1 1,-1 0-1,-4 1 1,1-1 18,1-1 0,-1 1 0,0-1 0,1 0 0,-1-1 0,1 1 0,-1-1 1,1 0-1,0-1 0,0 1 0,0-1 0,0 0 0,0 0 0,0 0 0,-5-6 0,-2-3-120,0-1 0,1-1 0,1 0 0,0 0 0,1-1 0,0 0 0,1 0-1,1-1 1,0 0 0,1-1 0,1 1 0,1-1 0,0 0 0,1 0 0,1 0 0,0-29 0,3 40-18,0 0 1,0 0 0,0 0 0,1 0 0,0 0 0,0 0 0,0 0 0,1 1 0,0-1 0,0 1 0,0 0 0,1 0 0,0 0 0,0 0 0,6-5 0,6-4-987,0 0 0,2 2 0,20-13 1,-4 4-3474,3-4-4034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14157,'0'-1'413,"-1"0"-1,0 0 0,1 0 0,-1 0 0,1 0 1,-1 0-1,1 0 0,-1 0 0,1 0 0,0 0 0,0 0 1,0-1-1,0 1 0,0 0 0,0 0 0,0 0 1,0-1-1,0 1 0,1-2 0,-1 3-265,1 0 0,-1-1 0,1 1 0,-1-1 0,1 1 0,-1 0 0,1 0 1,-1-1-1,1 1 0,0 0 0,-1 0 0,1 0 0,-1 0 0,1 0 0,0 0 0,-1 0 0,1 0 0,-1 0 0,1 0 0,0 0 0,-1 0 0,1 0 0,0 0 0,-1 0 0,1 1 0,4 0 33,0 1 0,-1 0 0,1 0 0,-1 0 0,1 1 0,-1 0 0,5 4 0,6 7 195,-9-7-256,0-1-1,1 0 1,0 0-1,14 9 1,-20-14-86,1 0 1,0 0-1,0 0 1,0 0-1,0-1 1,0 1-1,0-1 1,0 1 0,0-1-1,0 0 1,0 0-1,0 0 1,0 0-1,0 0 1,0 0-1,0 0 1,0-1-1,0 1 1,0-1-1,0 0 1,0 1 0,0-1-1,-1 0 1,1 0-1,0 0 1,3-3-1,5-6 28,-1 0 0,0-1-1,-1 0 1,0 0 0,0-1 0,-1-1-1,-1 1 1,0-1 0,0 0-1,3-16 1,17-32 24,-8 140 390,-17-75-468,0 0 0,0 0 0,0 0 0,1-1 0,-1 1 0,1-1 0,0 1 0,0-1 1,0 1-1,0-1 0,1 0 0,3 3 0,-5-5 8,0-1-1,0 1 1,0 0 0,0-1 0,0 1-1,0-1 1,0 0 0,0 1 0,1-1-1,-1 0 1,0 0 0,0 0 0,0 1-1,1-1 1,-1 0 0,0-1 0,0 1-1,0 0 1,1 0 0,-1 0 0,0-1-1,0 1 1,0-1 0,0 1 0,0-1-1,0 1 1,1-1 0,-1 0 0,-1 1-1,1-1 1,0 0 0,0 0 0,0 0-1,0 0 1,0 0 0,-1 0 0,1 0-1,0 0 1,-1 0 0,1 0 0,-1 0-1,1-2 1,22-35 248,25-57-1,-22 42-200,-25 52-64,-1 0-1,0 0 0,1-1 1,-1 1-1,1 0 0,-1 0 1,1 0-1,-1 0 0,1 1 1,0-1-1,-1 0 0,1 0 1,0 0-1,0 0 0,0 1 1,0-1-1,0 0 0,0 1 1,0-1-1,0 1 0,0-1 1,0 1-1,0-1 0,0 1 1,0 0-1,0 0 0,2-1 1,-2 2-5,0-1 1,1 1-1,-1 0 1,0 0-1,0 0 0,1 0 1,-1 0-1,0 0 1,0 0-1,0 0 1,0 0-1,0 0 1,0 1-1,-1-1 1,1 0-1,0 0 1,0 2-1,21 64-100,-19-53 101,-3-9 9,0 0 1,1-1-1,0 1 0,0-1 1,0 1-1,0-1 1,1 0-1,0 1 0,0-1 1,0 0-1,0 0 0,5 5 1,-7-8-40,1-1-1,-1 0 1,1 0 0,-1 0 0,1 0-1,-1 0 1,1 0 0,-1 0 0,1 0 0,-1 0-1,1 0 1,-1 0 0,1 0 0,-1 0-1,1 0 1,-1-1 0,1 1 0,-1 0 0,0 0-1,1 0 1,-1-1 0,1 1 0,-1 0-1,1-1 1,-1 1 0,0 0 0,1-1 0,-1 1-1,0 0 1,1-1 0,-1 1 0,0-1 0,1 0-1,6-17-6570,-6 13 3267,5-11-12942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12075,'0'0'7720,"48"34"-5670,-22-2-737,-7 7-512,8 3-545,-5-2-160,-2-2-64,-4-9 0,-3-6-32,-3-10-737,-1-7-1120,-9-12-8361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16207,'0'0'6727,"65"-24"-15183,-26 24 2594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45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60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0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9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9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40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7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240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039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39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338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312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47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01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7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25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6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1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83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30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3.xml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90" Type="http://schemas.openxmlformats.org/officeDocument/2006/relationships/image" Target="../media/image44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85" Type="http://schemas.openxmlformats.org/officeDocument/2006/relationships/customXml" Target="../ink/ink41.xml"/><Relationship Id="rId93" Type="http://schemas.openxmlformats.org/officeDocument/2006/relationships/customXml" Target="../ink/ink45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3.png"/><Relationship Id="rId91" Type="http://schemas.openxmlformats.org/officeDocument/2006/relationships/customXml" Target="../ink/ink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9.png"/><Relationship Id="rId13" Type="http://schemas.openxmlformats.org/officeDocument/2006/relationships/customXml" Target="../ink/ink1165.xml"/><Relationship Id="rId3" Type="http://schemas.openxmlformats.org/officeDocument/2006/relationships/customXml" Target="../ink/ink1160.xml"/><Relationship Id="rId7" Type="http://schemas.openxmlformats.org/officeDocument/2006/relationships/customXml" Target="../ink/ink1162.xml"/><Relationship Id="rId12" Type="http://schemas.openxmlformats.org/officeDocument/2006/relationships/image" Target="../media/image1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8.png"/><Relationship Id="rId11" Type="http://schemas.openxmlformats.org/officeDocument/2006/relationships/customXml" Target="../ink/ink1164.xml"/><Relationship Id="rId5" Type="http://schemas.openxmlformats.org/officeDocument/2006/relationships/customXml" Target="../ink/ink1161.xml"/><Relationship Id="rId10" Type="http://schemas.openxmlformats.org/officeDocument/2006/relationships/image" Target="../media/image1130.png"/><Relationship Id="rId4" Type="http://schemas.openxmlformats.org/officeDocument/2006/relationships/image" Target="../media/image1127.png"/><Relationship Id="rId9" Type="http://schemas.openxmlformats.org/officeDocument/2006/relationships/customXml" Target="../ink/ink1163.xml"/><Relationship Id="rId14" Type="http://schemas.openxmlformats.org/officeDocument/2006/relationships/image" Target="../media/image1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5.png"/><Relationship Id="rId13" Type="http://schemas.openxmlformats.org/officeDocument/2006/relationships/customXml" Target="../ink/ink1171.xml"/><Relationship Id="rId3" Type="http://schemas.openxmlformats.org/officeDocument/2006/relationships/customXml" Target="../ink/ink1166.xml"/><Relationship Id="rId7" Type="http://schemas.openxmlformats.org/officeDocument/2006/relationships/customXml" Target="../ink/ink1168.xml"/><Relationship Id="rId12" Type="http://schemas.openxmlformats.org/officeDocument/2006/relationships/image" Target="../media/image11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4.png"/><Relationship Id="rId11" Type="http://schemas.openxmlformats.org/officeDocument/2006/relationships/customXml" Target="../ink/ink1170.xml"/><Relationship Id="rId5" Type="http://schemas.openxmlformats.org/officeDocument/2006/relationships/customXml" Target="../ink/ink1167.xml"/><Relationship Id="rId15" Type="http://schemas.openxmlformats.org/officeDocument/2006/relationships/customXml" Target="../ink/ink1172.xml"/><Relationship Id="rId10" Type="http://schemas.openxmlformats.org/officeDocument/2006/relationships/image" Target="../media/image1136.png"/><Relationship Id="rId4" Type="http://schemas.openxmlformats.org/officeDocument/2006/relationships/image" Target="../media/image1133.png"/><Relationship Id="rId9" Type="http://schemas.openxmlformats.org/officeDocument/2006/relationships/customXml" Target="../ink/ink1169.xml"/><Relationship Id="rId14" Type="http://schemas.openxmlformats.org/officeDocument/2006/relationships/image" Target="../media/image11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2.png"/><Relationship Id="rId13" Type="http://schemas.openxmlformats.org/officeDocument/2006/relationships/customXml" Target="../ink/ink1178.xml"/><Relationship Id="rId18" Type="http://schemas.openxmlformats.org/officeDocument/2006/relationships/image" Target="../media/image1147.png"/><Relationship Id="rId26" Type="http://schemas.openxmlformats.org/officeDocument/2006/relationships/image" Target="../media/image1151.png"/><Relationship Id="rId3" Type="http://schemas.openxmlformats.org/officeDocument/2006/relationships/customXml" Target="../ink/ink1173.xml"/><Relationship Id="rId21" Type="http://schemas.openxmlformats.org/officeDocument/2006/relationships/customXml" Target="../ink/ink1182.xml"/><Relationship Id="rId7" Type="http://schemas.openxmlformats.org/officeDocument/2006/relationships/customXml" Target="../ink/ink1175.xml"/><Relationship Id="rId12" Type="http://schemas.openxmlformats.org/officeDocument/2006/relationships/image" Target="../media/image1144.png"/><Relationship Id="rId17" Type="http://schemas.openxmlformats.org/officeDocument/2006/relationships/customXml" Target="../ink/ink1180.xml"/><Relationship Id="rId25" Type="http://schemas.openxmlformats.org/officeDocument/2006/relationships/customXml" Target="../ink/ink118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46.png"/><Relationship Id="rId20" Type="http://schemas.openxmlformats.org/officeDocument/2006/relationships/image" Target="../media/image1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1.png"/><Relationship Id="rId11" Type="http://schemas.openxmlformats.org/officeDocument/2006/relationships/customXml" Target="../ink/ink1177.xml"/><Relationship Id="rId24" Type="http://schemas.openxmlformats.org/officeDocument/2006/relationships/image" Target="../media/image1150.png"/><Relationship Id="rId5" Type="http://schemas.openxmlformats.org/officeDocument/2006/relationships/customXml" Target="../ink/ink1174.xml"/><Relationship Id="rId15" Type="http://schemas.openxmlformats.org/officeDocument/2006/relationships/customXml" Target="../ink/ink1179.xml"/><Relationship Id="rId23" Type="http://schemas.openxmlformats.org/officeDocument/2006/relationships/customXml" Target="../ink/ink1183.xml"/><Relationship Id="rId10" Type="http://schemas.openxmlformats.org/officeDocument/2006/relationships/image" Target="../media/image1143.png"/><Relationship Id="rId19" Type="http://schemas.openxmlformats.org/officeDocument/2006/relationships/customXml" Target="../ink/ink1181.xml"/><Relationship Id="rId4" Type="http://schemas.openxmlformats.org/officeDocument/2006/relationships/image" Target="../media/image1140.png"/><Relationship Id="rId9" Type="http://schemas.openxmlformats.org/officeDocument/2006/relationships/customXml" Target="../ink/ink1176.xml"/><Relationship Id="rId14" Type="http://schemas.openxmlformats.org/officeDocument/2006/relationships/image" Target="../media/image1145.png"/><Relationship Id="rId22" Type="http://schemas.openxmlformats.org/officeDocument/2006/relationships/image" Target="../media/image11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4.png"/><Relationship Id="rId13" Type="http://schemas.openxmlformats.org/officeDocument/2006/relationships/customXml" Target="../ink/ink1190.xml"/><Relationship Id="rId18" Type="http://schemas.openxmlformats.org/officeDocument/2006/relationships/image" Target="../media/image1159.png"/><Relationship Id="rId26" Type="http://schemas.openxmlformats.org/officeDocument/2006/relationships/image" Target="../media/image1163.png"/><Relationship Id="rId3" Type="http://schemas.openxmlformats.org/officeDocument/2006/relationships/customXml" Target="../ink/ink1185.xml"/><Relationship Id="rId21" Type="http://schemas.openxmlformats.org/officeDocument/2006/relationships/customXml" Target="../ink/ink1194.xml"/><Relationship Id="rId7" Type="http://schemas.openxmlformats.org/officeDocument/2006/relationships/customXml" Target="../ink/ink1187.xml"/><Relationship Id="rId12" Type="http://schemas.openxmlformats.org/officeDocument/2006/relationships/image" Target="../media/image1156.png"/><Relationship Id="rId17" Type="http://schemas.openxmlformats.org/officeDocument/2006/relationships/customXml" Target="../ink/ink1192.xml"/><Relationship Id="rId25" Type="http://schemas.openxmlformats.org/officeDocument/2006/relationships/customXml" Target="../ink/ink119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58.png"/><Relationship Id="rId20" Type="http://schemas.openxmlformats.org/officeDocument/2006/relationships/image" Target="../media/image1160.png"/><Relationship Id="rId29" Type="http://schemas.openxmlformats.org/officeDocument/2006/relationships/customXml" Target="../ink/ink11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3.png"/><Relationship Id="rId11" Type="http://schemas.openxmlformats.org/officeDocument/2006/relationships/customXml" Target="../ink/ink1189.xml"/><Relationship Id="rId24" Type="http://schemas.openxmlformats.org/officeDocument/2006/relationships/image" Target="../media/image1162.png"/><Relationship Id="rId5" Type="http://schemas.openxmlformats.org/officeDocument/2006/relationships/customXml" Target="../ink/ink1186.xml"/><Relationship Id="rId15" Type="http://schemas.openxmlformats.org/officeDocument/2006/relationships/customXml" Target="../ink/ink1191.xml"/><Relationship Id="rId23" Type="http://schemas.openxmlformats.org/officeDocument/2006/relationships/customXml" Target="../ink/ink1195.xml"/><Relationship Id="rId28" Type="http://schemas.openxmlformats.org/officeDocument/2006/relationships/image" Target="../media/image1164.png"/><Relationship Id="rId10" Type="http://schemas.openxmlformats.org/officeDocument/2006/relationships/image" Target="../media/image1155.png"/><Relationship Id="rId19" Type="http://schemas.openxmlformats.org/officeDocument/2006/relationships/customXml" Target="../ink/ink1193.xml"/><Relationship Id="rId4" Type="http://schemas.openxmlformats.org/officeDocument/2006/relationships/image" Target="../media/image1152.png"/><Relationship Id="rId9" Type="http://schemas.openxmlformats.org/officeDocument/2006/relationships/customXml" Target="../ink/ink1188.xml"/><Relationship Id="rId14" Type="http://schemas.openxmlformats.org/officeDocument/2006/relationships/image" Target="../media/image1157.png"/><Relationship Id="rId22" Type="http://schemas.openxmlformats.org/officeDocument/2006/relationships/image" Target="../media/image1161.png"/><Relationship Id="rId27" Type="http://schemas.openxmlformats.org/officeDocument/2006/relationships/customXml" Target="../ink/ink1197.xml"/><Relationship Id="rId30" Type="http://schemas.openxmlformats.org/officeDocument/2006/relationships/image" Target="../media/image116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6.xml"/><Relationship Id="rId299" Type="http://schemas.openxmlformats.org/officeDocument/2006/relationships/customXml" Target="../ink/ink1348.xml"/><Relationship Id="rId21" Type="http://schemas.openxmlformats.org/officeDocument/2006/relationships/customXml" Target="../ink/ink1208.xml"/><Relationship Id="rId63" Type="http://schemas.openxmlformats.org/officeDocument/2006/relationships/customXml" Target="../ink/ink1229.xml"/><Relationship Id="rId159" Type="http://schemas.openxmlformats.org/officeDocument/2006/relationships/customXml" Target="../ink/ink1277.xml"/><Relationship Id="rId324" Type="http://schemas.openxmlformats.org/officeDocument/2006/relationships/customXml" Target="../ink/ink1361.xml"/><Relationship Id="rId170" Type="http://schemas.openxmlformats.org/officeDocument/2006/relationships/customXml" Target="../ink/ink1283.xml"/><Relationship Id="rId226" Type="http://schemas.openxmlformats.org/officeDocument/2006/relationships/customXml" Target="../ink/ink1311.xml"/><Relationship Id="rId268" Type="http://schemas.openxmlformats.org/officeDocument/2006/relationships/image" Target="../media/image1295.png"/><Relationship Id="rId32" Type="http://schemas.openxmlformats.org/officeDocument/2006/relationships/image" Target="../media/image1180.png"/><Relationship Id="rId74" Type="http://schemas.openxmlformats.org/officeDocument/2006/relationships/image" Target="../media/image1200.png"/><Relationship Id="rId128" Type="http://schemas.openxmlformats.org/officeDocument/2006/relationships/image" Target="../media/image1227.png"/><Relationship Id="rId335" Type="http://schemas.openxmlformats.org/officeDocument/2006/relationships/customXml" Target="../ink/ink1367.xml"/><Relationship Id="rId5" Type="http://schemas.openxmlformats.org/officeDocument/2006/relationships/customXml" Target="../ink/ink1200.xml"/><Relationship Id="rId181" Type="http://schemas.openxmlformats.org/officeDocument/2006/relationships/image" Target="../media/image1252.png"/><Relationship Id="rId237" Type="http://schemas.openxmlformats.org/officeDocument/2006/relationships/image" Target="../media/image1280.png"/><Relationship Id="rId279" Type="http://schemas.openxmlformats.org/officeDocument/2006/relationships/customXml" Target="../ink/ink1338.xml"/><Relationship Id="rId43" Type="http://schemas.openxmlformats.org/officeDocument/2006/relationships/customXml" Target="../ink/ink1219.xml"/><Relationship Id="rId139" Type="http://schemas.openxmlformats.org/officeDocument/2006/relationships/customXml" Target="../ink/ink1267.xml"/><Relationship Id="rId290" Type="http://schemas.openxmlformats.org/officeDocument/2006/relationships/image" Target="../media/image1306.png"/><Relationship Id="rId304" Type="http://schemas.openxmlformats.org/officeDocument/2006/relationships/image" Target="../media/image1313.png"/><Relationship Id="rId346" Type="http://schemas.openxmlformats.org/officeDocument/2006/relationships/image" Target="../media/image1333.png"/><Relationship Id="rId85" Type="http://schemas.openxmlformats.org/officeDocument/2006/relationships/customXml" Target="../ink/ink1240.xml"/><Relationship Id="rId150" Type="http://schemas.openxmlformats.org/officeDocument/2006/relationships/image" Target="../media/image1237.png"/><Relationship Id="rId192" Type="http://schemas.openxmlformats.org/officeDocument/2006/relationships/customXml" Target="../ink/ink1294.xml"/><Relationship Id="rId206" Type="http://schemas.openxmlformats.org/officeDocument/2006/relationships/customXml" Target="../ink/ink1301.xml"/><Relationship Id="rId248" Type="http://schemas.openxmlformats.org/officeDocument/2006/relationships/image" Target="../media/image1285.png"/><Relationship Id="rId12" Type="http://schemas.openxmlformats.org/officeDocument/2006/relationships/image" Target="../media/image1170.png"/><Relationship Id="rId108" Type="http://schemas.openxmlformats.org/officeDocument/2006/relationships/image" Target="../media/image1217.png"/><Relationship Id="rId315" Type="http://schemas.openxmlformats.org/officeDocument/2006/relationships/customXml" Target="../ink/ink1356.xml"/><Relationship Id="rId357" Type="http://schemas.openxmlformats.org/officeDocument/2006/relationships/customXml" Target="../ink/ink1378.xml"/><Relationship Id="rId54" Type="http://schemas.openxmlformats.org/officeDocument/2006/relationships/image" Target="../media/image1190.png"/><Relationship Id="rId96" Type="http://schemas.openxmlformats.org/officeDocument/2006/relationships/image" Target="../media/image1211.png"/><Relationship Id="rId161" Type="http://schemas.openxmlformats.org/officeDocument/2006/relationships/customXml" Target="../ink/ink1278.xml"/><Relationship Id="rId217" Type="http://schemas.openxmlformats.org/officeDocument/2006/relationships/image" Target="../media/image1270.png"/><Relationship Id="rId259" Type="http://schemas.openxmlformats.org/officeDocument/2006/relationships/customXml" Target="../ink/ink1328.xml"/><Relationship Id="rId23" Type="http://schemas.openxmlformats.org/officeDocument/2006/relationships/customXml" Target="../ink/ink1209.xml"/><Relationship Id="rId119" Type="http://schemas.openxmlformats.org/officeDocument/2006/relationships/customXml" Target="../ink/ink1257.xml"/><Relationship Id="rId270" Type="http://schemas.openxmlformats.org/officeDocument/2006/relationships/image" Target="../media/image1296.png"/><Relationship Id="rId326" Type="http://schemas.openxmlformats.org/officeDocument/2006/relationships/customXml" Target="../ink/ink1362.xml"/><Relationship Id="rId65" Type="http://schemas.openxmlformats.org/officeDocument/2006/relationships/customXml" Target="../ink/ink1230.xml"/><Relationship Id="rId130" Type="http://schemas.openxmlformats.org/officeDocument/2006/relationships/image" Target="../media/image1228.png"/><Relationship Id="rId172" Type="http://schemas.openxmlformats.org/officeDocument/2006/relationships/customXml" Target="../ink/ink1284.xml"/><Relationship Id="rId228" Type="http://schemas.openxmlformats.org/officeDocument/2006/relationships/customXml" Target="../ink/ink1312.xml"/><Relationship Id="rId281" Type="http://schemas.openxmlformats.org/officeDocument/2006/relationships/customXml" Target="../ink/ink1339.xml"/><Relationship Id="rId337" Type="http://schemas.openxmlformats.org/officeDocument/2006/relationships/customXml" Target="../ink/ink1368.xml"/><Relationship Id="rId34" Type="http://schemas.openxmlformats.org/officeDocument/2006/relationships/image" Target="../media/image1181.png"/><Relationship Id="rId76" Type="http://schemas.openxmlformats.org/officeDocument/2006/relationships/image" Target="../media/image1201.png"/><Relationship Id="rId141" Type="http://schemas.openxmlformats.org/officeDocument/2006/relationships/customXml" Target="../ink/ink1268.xml"/><Relationship Id="rId7" Type="http://schemas.openxmlformats.org/officeDocument/2006/relationships/customXml" Target="../ink/ink1201.xml"/><Relationship Id="rId183" Type="http://schemas.openxmlformats.org/officeDocument/2006/relationships/image" Target="../media/image1253.png"/><Relationship Id="rId239" Type="http://schemas.openxmlformats.org/officeDocument/2006/relationships/image" Target="../media/image1281.png"/><Relationship Id="rId250" Type="http://schemas.openxmlformats.org/officeDocument/2006/relationships/image" Target="../media/image1286.png"/><Relationship Id="rId292" Type="http://schemas.openxmlformats.org/officeDocument/2006/relationships/image" Target="../media/image1307.png"/><Relationship Id="rId306" Type="http://schemas.openxmlformats.org/officeDocument/2006/relationships/image" Target="../media/image1314.png"/><Relationship Id="rId45" Type="http://schemas.openxmlformats.org/officeDocument/2006/relationships/customXml" Target="../ink/ink1220.xml"/><Relationship Id="rId87" Type="http://schemas.openxmlformats.org/officeDocument/2006/relationships/customXml" Target="../ink/ink1241.xml"/><Relationship Id="rId110" Type="http://schemas.openxmlformats.org/officeDocument/2006/relationships/image" Target="../media/image1218.png"/><Relationship Id="rId348" Type="http://schemas.openxmlformats.org/officeDocument/2006/relationships/image" Target="../media/image1334.png"/><Relationship Id="rId152" Type="http://schemas.openxmlformats.org/officeDocument/2006/relationships/image" Target="../media/image1238.png"/><Relationship Id="rId194" Type="http://schemas.openxmlformats.org/officeDocument/2006/relationships/customXml" Target="../ink/ink1295.xml"/><Relationship Id="rId208" Type="http://schemas.openxmlformats.org/officeDocument/2006/relationships/customXml" Target="../ink/ink1302.xml"/><Relationship Id="rId261" Type="http://schemas.openxmlformats.org/officeDocument/2006/relationships/customXml" Target="../ink/ink1329.xml"/><Relationship Id="rId14" Type="http://schemas.openxmlformats.org/officeDocument/2006/relationships/image" Target="../media/image1171.png"/><Relationship Id="rId56" Type="http://schemas.openxmlformats.org/officeDocument/2006/relationships/image" Target="../media/image1191.png"/><Relationship Id="rId317" Type="http://schemas.openxmlformats.org/officeDocument/2006/relationships/customXml" Target="../ink/ink1357.xml"/><Relationship Id="rId98" Type="http://schemas.openxmlformats.org/officeDocument/2006/relationships/image" Target="../media/image1212.png"/><Relationship Id="rId121" Type="http://schemas.openxmlformats.org/officeDocument/2006/relationships/customXml" Target="../ink/ink1258.xml"/><Relationship Id="rId163" Type="http://schemas.openxmlformats.org/officeDocument/2006/relationships/customXml" Target="../ink/ink1279.xml"/><Relationship Id="rId219" Type="http://schemas.openxmlformats.org/officeDocument/2006/relationships/image" Target="../media/image1271.png"/><Relationship Id="rId230" Type="http://schemas.openxmlformats.org/officeDocument/2006/relationships/customXml" Target="../ink/ink1313.xml"/><Relationship Id="rId25" Type="http://schemas.openxmlformats.org/officeDocument/2006/relationships/customXml" Target="../ink/ink1210.xml"/><Relationship Id="rId46" Type="http://schemas.openxmlformats.org/officeDocument/2006/relationships/image" Target="../media/image1186.png"/><Relationship Id="rId67" Type="http://schemas.openxmlformats.org/officeDocument/2006/relationships/customXml" Target="../ink/ink1231.xml"/><Relationship Id="rId272" Type="http://schemas.openxmlformats.org/officeDocument/2006/relationships/image" Target="../media/image1297.png"/><Relationship Id="rId293" Type="http://schemas.openxmlformats.org/officeDocument/2006/relationships/customXml" Target="../ink/ink1345.xml"/><Relationship Id="rId307" Type="http://schemas.openxmlformats.org/officeDocument/2006/relationships/customXml" Target="../ink/ink1352.xml"/><Relationship Id="rId328" Type="http://schemas.openxmlformats.org/officeDocument/2006/relationships/customXml" Target="../ink/ink1363.xml"/><Relationship Id="rId349" Type="http://schemas.openxmlformats.org/officeDocument/2006/relationships/customXml" Target="../ink/ink1374.xml"/><Relationship Id="rId88" Type="http://schemas.openxmlformats.org/officeDocument/2006/relationships/image" Target="../media/image1207.png"/><Relationship Id="rId111" Type="http://schemas.openxmlformats.org/officeDocument/2006/relationships/customXml" Target="../ink/ink1253.xml"/><Relationship Id="rId132" Type="http://schemas.openxmlformats.org/officeDocument/2006/relationships/image" Target="../media/image1229.png"/><Relationship Id="rId153" Type="http://schemas.openxmlformats.org/officeDocument/2006/relationships/customXml" Target="../ink/ink1274.xml"/><Relationship Id="rId174" Type="http://schemas.openxmlformats.org/officeDocument/2006/relationships/customXml" Target="../ink/ink1285.xml"/><Relationship Id="rId195" Type="http://schemas.openxmlformats.org/officeDocument/2006/relationships/image" Target="../media/image1259.png"/><Relationship Id="rId209" Type="http://schemas.openxmlformats.org/officeDocument/2006/relationships/image" Target="../media/image1266.png"/><Relationship Id="rId220" Type="http://schemas.openxmlformats.org/officeDocument/2006/relationships/customXml" Target="../ink/ink1308.xml"/><Relationship Id="rId241" Type="http://schemas.openxmlformats.org/officeDocument/2006/relationships/image" Target="../media/image1282.png"/><Relationship Id="rId15" Type="http://schemas.openxmlformats.org/officeDocument/2006/relationships/customXml" Target="../ink/ink1205.xml"/><Relationship Id="rId36" Type="http://schemas.openxmlformats.org/officeDocument/2006/relationships/image" Target="../media/image1182.png"/><Relationship Id="rId57" Type="http://schemas.openxmlformats.org/officeDocument/2006/relationships/customXml" Target="../ink/ink1226.xml"/><Relationship Id="rId262" Type="http://schemas.openxmlformats.org/officeDocument/2006/relationships/image" Target="../media/image1292.png"/><Relationship Id="rId283" Type="http://schemas.openxmlformats.org/officeDocument/2006/relationships/customXml" Target="../ink/ink1340.xml"/><Relationship Id="rId318" Type="http://schemas.openxmlformats.org/officeDocument/2006/relationships/image" Target="../media/image1320.png"/><Relationship Id="rId339" Type="http://schemas.openxmlformats.org/officeDocument/2006/relationships/customXml" Target="../ink/ink1369.xml"/><Relationship Id="rId78" Type="http://schemas.openxmlformats.org/officeDocument/2006/relationships/image" Target="../media/image1202.png"/><Relationship Id="rId99" Type="http://schemas.openxmlformats.org/officeDocument/2006/relationships/customXml" Target="../ink/ink1247.xml"/><Relationship Id="rId101" Type="http://schemas.openxmlformats.org/officeDocument/2006/relationships/customXml" Target="../ink/ink1248.xml"/><Relationship Id="rId122" Type="http://schemas.openxmlformats.org/officeDocument/2006/relationships/image" Target="../media/image1224.png"/><Relationship Id="rId143" Type="http://schemas.openxmlformats.org/officeDocument/2006/relationships/customXml" Target="../ink/ink1269.xml"/><Relationship Id="rId164" Type="http://schemas.openxmlformats.org/officeDocument/2006/relationships/image" Target="../media/image1244.png"/><Relationship Id="rId185" Type="http://schemas.openxmlformats.org/officeDocument/2006/relationships/image" Target="../media/image1254.png"/><Relationship Id="rId350" Type="http://schemas.openxmlformats.org/officeDocument/2006/relationships/image" Target="../media/image1335.png"/><Relationship Id="rId9" Type="http://schemas.openxmlformats.org/officeDocument/2006/relationships/customXml" Target="../ink/ink1202.xml"/><Relationship Id="rId210" Type="http://schemas.openxmlformats.org/officeDocument/2006/relationships/customXml" Target="../ink/ink1303.xml"/><Relationship Id="rId26" Type="http://schemas.openxmlformats.org/officeDocument/2006/relationships/image" Target="../media/image1177.png"/><Relationship Id="rId231" Type="http://schemas.openxmlformats.org/officeDocument/2006/relationships/image" Target="../media/image1277.png"/><Relationship Id="rId252" Type="http://schemas.openxmlformats.org/officeDocument/2006/relationships/image" Target="../media/image1287.png"/><Relationship Id="rId273" Type="http://schemas.openxmlformats.org/officeDocument/2006/relationships/customXml" Target="../ink/ink1335.xml"/><Relationship Id="rId294" Type="http://schemas.openxmlformats.org/officeDocument/2006/relationships/image" Target="../media/image1308.png"/><Relationship Id="rId308" Type="http://schemas.openxmlformats.org/officeDocument/2006/relationships/image" Target="../media/image1315.png"/><Relationship Id="rId329" Type="http://schemas.openxmlformats.org/officeDocument/2006/relationships/image" Target="../media/image1325.png"/><Relationship Id="rId47" Type="http://schemas.openxmlformats.org/officeDocument/2006/relationships/customXml" Target="../ink/ink1221.xml"/><Relationship Id="rId68" Type="http://schemas.openxmlformats.org/officeDocument/2006/relationships/image" Target="../media/image1197.png"/><Relationship Id="rId89" Type="http://schemas.openxmlformats.org/officeDocument/2006/relationships/customXml" Target="../ink/ink1242.xml"/><Relationship Id="rId112" Type="http://schemas.openxmlformats.org/officeDocument/2006/relationships/image" Target="../media/image1219.png"/><Relationship Id="rId133" Type="http://schemas.openxmlformats.org/officeDocument/2006/relationships/customXml" Target="../ink/ink1264.xml"/><Relationship Id="rId154" Type="http://schemas.openxmlformats.org/officeDocument/2006/relationships/image" Target="../media/image1239.png"/><Relationship Id="rId175" Type="http://schemas.openxmlformats.org/officeDocument/2006/relationships/image" Target="../media/image1249.png"/><Relationship Id="rId340" Type="http://schemas.openxmlformats.org/officeDocument/2006/relationships/image" Target="../media/image1330.png"/><Relationship Id="rId196" Type="http://schemas.openxmlformats.org/officeDocument/2006/relationships/customXml" Target="../ink/ink1296.xml"/><Relationship Id="rId200" Type="http://schemas.openxmlformats.org/officeDocument/2006/relationships/customXml" Target="../ink/ink1298.xml"/><Relationship Id="rId16" Type="http://schemas.openxmlformats.org/officeDocument/2006/relationships/image" Target="../media/image1172.png"/><Relationship Id="rId221" Type="http://schemas.openxmlformats.org/officeDocument/2006/relationships/image" Target="../media/image1272.png"/><Relationship Id="rId242" Type="http://schemas.openxmlformats.org/officeDocument/2006/relationships/customXml" Target="../ink/ink1319.xml"/><Relationship Id="rId263" Type="http://schemas.openxmlformats.org/officeDocument/2006/relationships/customXml" Target="../ink/ink1330.xml"/><Relationship Id="rId284" Type="http://schemas.openxmlformats.org/officeDocument/2006/relationships/image" Target="../media/image1303.png"/><Relationship Id="rId319" Type="http://schemas.openxmlformats.org/officeDocument/2006/relationships/customXml" Target="../ink/ink1358.xml"/><Relationship Id="rId37" Type="http://schemas.openxmlformats.org/officeDocument/2006/relationships/customXml" Target="../ink/ink1216.xml"/><Relationship Id="rId58" Type="http://schemas.openxmlformats.org/officeDocument/2006/relationships/image" Target="../media/image1192.png"/><Relationship Id="rId79" Type="http://schemas.openxmlformats.org/officeDocument/2006/relationships/customXml" Target="../ink/ink1237.xml"/><Relationship Id="rId102" Type="http://schemas.openxmlformats.org/officeDocument/2006/relationships/image" Target="../media/image1214.png"/><Relationship Id="rId123" Type="http://schemas.openxmlformats.org/officeDocument/2006/relationships/customXml" Target="../ink/ink1259.xml"/><Relationship Id="rId144" Type="http://schemas.openxmlformats.org/officeDocument/2006/relationships/image" Target="../media/image1235.png"/><Relationship Id="rId330" Type="http://schemas.openxmlformats.org/officeDocument/2006/relationships/customXml" Target="../ink/ink1364.xml"/><Relationship Id="rId90" Type="http://schemas.openxmlformats.org/officeDocument/2006/relationships/image" Target="../media/image1208.png"/><Relationship Id="rId165" Type="http://schemas.openxmlformats.org/officeDocument/2006/relationships/customXml" Target="../ink/ink1280.xml"/><Relationship Id="rId186" Type="http://schemas.openxmlformats.org/officeDocument/2006/relationships/customXml" Target="../ink/ink1291.xml"/><Relationship Id="rId351" Type="http://schemas.openxmlformats.org/officeDocument/2006/relationships/customXml" Target="../ink/ink1375.xml"/><Relationship Id="rId211" Type="http://schemas.openxmlformats.org/officeDocument/2006/relationships/image" Target="../media/image1267.png"/><Relationship Id="rId232" Type="http://schemas.openxmlformats.org/officeDocument/2006/relationships/customXml" Target="../ink/ink1314.xml"/><Relationship Id="rId253" Type="http://schemas.openxmlformats.org/officeDocument/2006/relationships/customXml" Target="../ink/ink1325.xml"/><Relationship Id="rId274" Type="http://schemas.openxmlformats.org/officeDocument/2006/relationships/image" Target="../media/image1298.png"/><Relationship Id="rId295" Type="http://schemas.openxmlformats.org/officeDocument/2006/relationships/customXml" Target="../ink/ink1346.xml"/><Relationship Id="rId309" Type="http://schemas.openxmlformats.org/officeDocument/2006/relationships/customXml" Target="../ink/ink1353.xml"/><Relationship Id="rId27" Type="http://schemas.openxmlformats.org/officeDocument/2006/relationships/customXml" Target="../ink/ink1211.xml"/><Relationship Id="rId48" Type="http://schemas.openxmlformats.org/officeDocument/2006/relationships/image" Target="../media/image1187.png"/><Relationship Id="rId69" Type="http://schemas.openxmlformats.org/officeDocument/2006/relationships/customXml" Target="../ink/ink1232.xml"/><Relationship Id="rId113" Type="http://schemas.openxmlformats.org/officeDocument/2006/relationships/customXml" Target="../ink/ink1254.xml"/><Relationship Id="rId134" Type="http://schemas.openxmlformats.org/officeDocument/2006/relationships/image" Target="../media/image1230.png"/><Relationship Id="rId320" Type="http://schemas.openxmlformats.org/officeDocument/2006/relationships/image" Target="../media/image1321.png"/><Relationship Id="rId80" Type="http://schemas.openxmlformats.org/officeDocument/2006/relationships/image" Target="../media/image1203.png"/><Relationship Id="rId155" Type="http://schemas.openxmlformats.org/officeDocument/2006/relationships/customXml" Target="../ink/ink1275.xml"/><Relationship Id="rId176" Type="http://schemas.openxmlformats.org/officeDocument/2006/relationships/customXml" Target="../ink/ink1286.xml"/><Relationship Id="rId197" Type="http://schemas.openxmlformats.org/officeDocument/2006/relationships/image" Target="../media/image1260.png"/><Relationship Id="rId341" Type="http://schemas.openxmlformats.org/officeDocument/2006/relationships/customXml" Target="../ink/ink1370.xml"/><Relationship Id="rId201" Type="http://schemas.openxmlformats.org/officeDocument/2006/relationships/image" Target="../media/image1262.png"/><Relationship Id="rId222" Type="http://schemas.openxmlformats.org/officeDocument/2006/relationships/customXml" Target="../ink/ink1309.xml"/><Relationship Id="rId243" Type="http://schemas.openxmlformats.org/officeDocument/2006/relationships/image" Target="../media/image1283.png"/><Relationship Id="rId264" Type="http://schemas.openxmlformats.org/officeDocument/2006/relationships/image" Target="../media/image1293.png"/><Relationship Id="rId285" Type="http://schemas.openxmlformats.org/officeDocument/2006/relationships/customXml" Target="../ink/ink1341.xml"/><Relationship Id="rId17" Type="http://schemas.openxmlformats.org/officeDocument/2006/relationships/customXml" Target="../ink/ink1206.xml"/><Relationship Id="rId38" Type="http://schemas.openxmlformats.org/officeDocument/2006/relationships/image" Target="../media/image1183.png"/><Relationship Id="rId59" Type="http://schemas.openxmlformats.org/officeDocument/2006/relationships/customXml" Target="../ink/ink1227.xml"/><Relationship Id="rId103" Type="http://schemas.openxmlformats.org/officeDocument/2006/relationships/customXml" Target="../ink/ink1249.xml"/><Relationship Id="rId124" Type="http://schemas.openxmlformats.org/officeDocument/2006/relationships/image" Target="../media/image1225.png"/><Relationship Id="rId310" Type="http://schemas.openxmlformats.org/officeDocument/2006/relationships/image" Target="../media/image1316.png"/><Relationship Id="rId70" Type="http://schemas.openxmlformats.org/officeDocument/2006/relationships/image" Target="../media/image1198.png"/><Relationship Id="rId91" Type="http://schemas.openxmlformats.org/officeDocument/2006/relationships/customXml" Target="../ink/ink1243.xml"/><Relationship Id="rId145" Type="http://schemas.openxmlformats.org/officeDocument/2006/relationships/customXml" Target="../ink/ink1270.xml"/><Relationship Id="rId166" Type="http://schemas.openxmlformats.org/officeDocument/2006/relationships/image" Target="../media/image1245.png"/><Relationship Id="rId187" Type="http://schemas.openxmlformats.org/officeDocument/2006/relationships/image" Target="../media/image1255.png"/><Relationship Id="rId331" Type="http://schemas.openxmlformats.org/officeDocument/2006/relationships/image" Target="../media/image1326.png"/><Relationship Id="rId352" Type="http://schemas.openxmlformats.org/officeDocument/2006/relationships/image" Target="../media/image133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4.xml"/><Relationship Id="rId233" Type="http://schemas.openxmlformats.org/officeDocument/2006/relationships/image" Target="../media/image1278.png"/><Relationship Id="rId254" Type="http://schemas.openxmlformats.org/officeDocument/2006/relationships/image" Target="../media/image1288.png"/><Relationship Id="rId28" Type="http://schemas.openxmlformats.org/officeDocument/2006/relationships/image" Target="../media/image1178.png"/><Relationship Id="rId49" Type="http://schemas.openxmlformats.org/officeDocument/2006/relationships/customXml" Target="../ink/ink1222.xml"/><Relationship Id="rId114" Type="http://schemas.openxmlformats.org/officeDocument/2006/relationships/image" Target="../media/image1220.png"/><Relationship Id="rId275" Type="http://schemas.openxmlformats.org/officeDocument/2006/relationships/customXml" Target="../ink/ink1336.xml"/><Relationship Id="rId296" Type="http://schemas.openxmlformats.org/officeDocument/2006/relationships/image" Target="../media/image1309.png"/><Relationship Id="rId300" Type="http://schemas.openxmlformats.org/officeDocument/2006/relationships/image" Target="../media/image1311.png"/><Relationship Id="rId60" Type="http://schemas.openxmlformats.org/officeDocument/2006/relationships/image" Target="../media/image1193.png"/><Relationship Id="rId81" Type="http://schemas.openxmlformats.org/officeDocument/2006/relationships/customXml" Target="../ink/ink1238.xml"/><Relationship Id="rId135" Type="http://schemas.openxmlformats.org/officeDocument/2006/relationships/customXml" Target="../ink/ink1265.xml"/><Relationship Id="rId156" Type="http://schemas.openxmlformats.org/officeDocument/2006/relationships/image" Target="../media/image1240.png"/><Relationship Id="rId177" Type="http://schemas.openxmlformats.org/officeDocument/2006/relationships/image" Target="../media/image1250.png"/><Relationship Id="rId198" Type="http://schemas.openxmlformats.org/officeDocument/2006/relationships/customXml" Target="../ink/ink1297.xml"/><Relationship Id="rId321" Type="http://schemas.openxmlformats.org/officeDocument/2006/relationships/customXml" Target="../ink/ink1359.xml"/><Relationship Id="rId342" Type="http://schemas.openxmlformats.org/officeDocument/2006/relationships/image" Target="../media/image1331.png"/><Relationship Id="rId202" Type="http://schemas.openxmlformats.org/officeDocument/2006/relationships/customXml" Target="../ink/ink1299.xml"/><Relationship Id="rId223" Type="http://schemas.openxmlformats.org/officeDocument/2006/relationships/image" Target="../media/image1273.png"/><Relationship Id="rId244" Type="http://schemas.openxmlformats.org/officeDocument/2006/relationships/customXml" Target="../ink/ink1320.xml"/><Relationship Id="rId18" Type="http://schemas.openxmlformats.org/officeDocument/2006/relationships/image" Target="../media/image1173.png"/><Relationship Id="rId39" Type="http://schemas.openxmlformats.org/officeDocument/2006/relationships/customXml" Target="../ink/ink1217.xml"/><Relationship Id="rId265" Type="http://schemas.openxmlformats.org/officeDocument/2006/relationships/customXml" Target="../ink/ink1331.xml"/><Relationship Id="rId286" Type="http://schemas.openxmlformats.org/officeDocument/2006/relationships/image" Target="../media/image1304.png"/><Relationship Id="rId50" Type="http://schemas.openxmlformats.org/officeDocument/2006/relationships/image" Target="../media/image1188.png"/><Relationship Id="rId104" Type="http://schemas.openxmlformats.org/officeDocument/2006/relationships/image" Target="../media/image1215.png"/><Relationship Id="rId125" Type="http://schemas.openxmlformats.org/officeDocument/2006/relationships/customXml" Target="../ink/ink1260.xml"/><Relationship Id="rId146" Type="http://schemas.openxmlformats.org/officeDocument/2006/relationships/image" Target="../media/image1236.png"/><Relationship Id="rId167" Type="http://schemas.openxmlformats.org/officeDocument/2006/relationships/customXml" Target="../ink/ink1281.xml"/><Relationship Id="rId188" Type="http://schemas.openxmlformats.org/officeDocument/2006/relationships/customXml" Target="../ink/ink1292.xml"/><Relationship Id="rId311" Type="http://schemas.openxmlformats.org/officeDocument/2006/relationships/customXml" Target="../ink/ink1354.xml"/><Relationship Id="rId332" Type="http://schemas.openxmlformats.org/officeDocument/2006/relationships/customXml" Target="../ink/ink1365.xml"/><Relationship Id="rId353" Type="http://schemas.openxmlformats.org/officeDocument/2006/relationships/customXml" Target="../ink/ink1376.xml"/><Relationship Id="rId71" Type="http://schemas.openxmlformats.org/officeDocument/2006/relationships/customXml" Target="../ink/ink1233.xml"/><Relationship Id="rId92" Type="http://schemas.openxmlformats.org/officeDocument/2006/relationships/image" Target="../media/image1209.png"/><Relationship Id="rId213" Type="http://schemas.openxmlformats.org/officeDocument/2006/relationships/image" Target="../media/image1268.png"/><Relationship Id="rId234" Type="http://schemas.openxmlformats.org/officeDocument/2006/relationships/customXml" Target="../ink/ink1315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212.xml"/><Relationship Id="rId255" Type="http://schemas.openxmlformats.org/officeDocument/2006/relationships/customXml" Target="../ink/ink1326.xml"/><Relationship Id="rId276" Type="http://schemas.openxmlformats.org/officeDocument/2006/relationships/image" Target="../media/image1299.png"/><Relationship Id="rId297" Type="http://schemas.openxmlformats.org/officeDocument/2006/relationships/customXml" Target="../ink/ink1347.xml"/><Relationship Id="rId40" Type="http://schemas.openxmlformats.org/officeDocument/2006/relationships/image" Target="../media/image51.png"/><Relationship Id="rId115" Type="http://schemas.openxmlformats.org/officeDocument/2006/relationships/customXml" Target="../ink/ink1255.xml"/><Relationship Id="rId136" Type="http://schemas.openxmlformats.org/officeDocument/2006/relationships/image" Target="../media/image1231.png"/><Relationship Id="rId157" Type="http://schemas.openxmlformats.org/officeDocument/2006/relationships/customXml" Target="../ink/ink1276.xml"/><Relationship Id="rId178" Type="http://schemas.openxmlformats.org/officeDocument/2006/relationships/customXml" Target="../ink/ink1287.xml"/><Relationship Id="rId301" Type="http://schemas.openxmlformats.org/officeDocument/2006/relationships/customXml" Target="../ink/ink1349.xml"/><Relationship Id="rId322" Type="http://schemas.openxmlformats.org/officeDocument/2006/relationships/customXml" Target="../ink/ink1360.xml"/><Relationship Id="rId343" Type="http://schemas.openxmlformats.org/officeDocument/2006/relationships/customXml" Target="../ink/ink1371.xml"/><Relationship Id="rId61" Type="http://schemas.openxmlformats.org/officeDocument/2006/relationships/customXml" Target="../ink/ink1228.xml"/><Relationship Id="rId82" Type="http://schemas.openxmlformats.org/officeDocument/2006/relationships/image" Target="../media/image1204.png"/><Relationship Id="rId199" Type="http://schemas.openxmlformats.org/officeDocument/2006/relationships/image" Target="../media/image1261.png"/><Relationship Id="rId203" Type="http://schemas.openxmlformats.org/officeDocument/2006/relationships/image" Target="../media/image1263.png"/><Relationship Id="rId19" Type="http://schemas.openxmlformats.org/officeDocument/2006/relationships/customXml" Target="../ink/ink1207.xml"/><Relationship Id="rId224" Type="http://schemas.openxmlformats.org/officeDocument/2006/relationships/customXml" Target="../ink/ink1310.xml"/><Relationship Id="rId245" Type="http://schemas.openxmlformats.org/officeDocument/2006/relationships/image" Target="../media/image1284.png"/><Relationship Id="rId266" Type="http://schemas.openxmlformats.org/officeDocument/2006/relationships/image" Target="../media/image1294.png"/><Relationship Id="rId287" Type="http://schemas.openxmlformats.org/officeDocument/2006/relationships/customXml" Target="../ink/ink1342.xml"/><Relationship Id="rId30" Type="http://schemas.openxmlformats.org/officeDocument/2006/relationships/image" Target="../media/image1179.png"/><Relationship Id="rId105" Type="http://schemas.openxmlformats.org/officeDocument/2006/relationships/customXml" Target="../ink/ink1250.xml"/><Relationship Id="rId126" Type="http://schemas.openxmlformats.org/officeDocument/2006/relationships/image" Target="../media/image1226.png"/><Relationship Id="rId147" Type="http://schemas.openxmlformats.org/officeDocument/2006/relationships/customXml" Target="../ink/ink1271.xml"/><Relationship Id="rId168" Type="http://schemas.openxmlformats.org/officeDocument/2006/relationships/image" Target="../media/image1246.png"/><Relationship Id="rId312" Type="http://schemas.openxmlformats.org/officeDocument/2006/relationships/image" Target="../media/image1317.png"/><Relationship Id="rId333" Type="http://schemas.openxmlformats.org/officeDocument/2006/relationships/customXml" Target="../ink/ink1366.xml"/><Relationship Id="rId354" Type="http://schemas.openxmlformats.org/officeDocument/2006/relationships/image" Target="../media/image1337.png"/><Relationship Id="rId51" Type="http://schemas.openxmlformats.org/officeDocument/2006/relationships/customXml" Target="../ink/ink1223.xml"/><Relationship Id="rId72" Type="http://schemas.openxmlformats.org/officeDocument/2006/relationships/image" Target="../media/image1199.png"/><Relationship Id="rId93" Type="http://schemas.openxmlformats.org/officeDocument/2006/relationships/customXml" Target="../ink/ink1244.xml"/><Relationship Id="rId189" Type="http://schemas.openxmlformats.org/officeDocument/2006/relationships/image" Target="../media/image1256.png"/><Relationship Id="rId3" Type="http://schemas.openxmlformats.org/officeDocument/2006/relationships/customXml" Target="../ink/ink1199.xml"/><Relationship Id="rId214" Type="http://schemas.openxmlformats.org/officeDocument/2006/relationships/customXml" Target="../ink/ink1305.xml"/><Relationship Id="rId235" Type="http://schemas.openxmlformats.org/officeDocument/2006/relationships/image" Target="../media/image1279.png"/><Relationship Id="rId256" Type="http://schemas.openxmlformats.org/officeDocument/2006/relationships/image" Target="../media/image1289.png"/><Relationship Id="rId277" Type="http://schemas.openxmlformats.org/officeDocument/2006/relationships/customXml" Target="../ink/ink1337.xml"/><Relationship Id="rId298" Type="http://schemas.openxmlformats.org/officeDocument/2006/relationships/image" Target="../media/image1310.png"/><Relationship Id="rId116" Type="http://schemas.openxmlformats.org/officeDocument/2006/relationships/image" Target="../media/image1221.png"/><Relationship Id="rId137" Type="http://schemas.openxmlformats.org/officeDocument/2006/relationships/customXml" Target="../ink/ink1266.xml"/><Relationship Id="rId158" Type="http://schemas.openxmlformats.org/officeDocument/2006/relationships/image" Target="../media/image1241.png"/><Relationship Id="rId302" Type="http://schemas.openxmlformats.org/officeDocument/2006/relationships/image" Target="../media/image1312.png"/><Relationship Id="rId323" Type="http://schemas.openxmlformats.org/officeDocument/2006/relationships/image" Target="../media/image1322.png"/><Relationship Id="rId344" Type="http://schemas.openxmlformats.org/officeDocument/2006/relationships/image" Target="../media/image1332.png"/><Relationship Id="rId20" Type="http://schemas.openxmlformats.org/officeDocument/2006/relationships/image" Target="../media/image1174.png"/><Relationship Id="rId41" Type="http://schemas.openxmlformats.org/officeDocument/2006/relationships/customXml" Target="../ink/ink1218.xml"/><Relationship Id="rId62" Type="http://schemas.openxmlformats.org/officeDocument/2006/relationships/image" Target="../media/image1194.png"/><Relationship Id="rId83" Type="http://schemas.openxmlformats.org/officeDocument/2006/relationships/customXml" Target="../ink/ink1239.xml"/><Relationship Id="rId179" Type="http://schemas.openxmlformats.org/officeDocument/2006/relationships/image" Target="../media/image1251.png"/><Relationship Id="rId190" Type="http://schemas.openxmlformats.org/officeDocument/2006/relationships/customXml" Target="../ink/ink1293.xml"/><Relationship Id="rId204" Type="http://schemas.openxmlformats.org/officeDocument/2006/relationships/customXml" Target="../ink/ink1300.xml"/><Relationship Id="rId225" Type="http://schemas.openxmlformats.org/officeDocument/2006/relationships/image" Target="../media/image1274.png"/><Relationship Id="rId246" Type="http://schemas.openxmlformats.org/officeDocument/2006/relationships/customXml" Target="../ink/ink1321.xml"/><Relationship Id="rId267" Type="http://schemas.openxmlformats.org/officeDocument/2006/relationships/customXml" Target="../ink/ink1332.xml"/><Relationship Id="rId288" Type="http://schemas.openxmlformats.org/officeDocument/2006/relationships/image" Target="../media/image1305.png"/><Relationship Id="rId106" Type="http://schemas.openxmlformats.org/officeDocument/2006/relationships/image" Target="../media/image1216.png"/><Relationship Id="rId127" Type="http://schemas.openxmlformats.org/officeDocument/2006/relationships/customXml" Target="../ink/ink1261.xml"/><Relationship Id="rId313" Type="http://schemas.openxmlformats.org/officeDocument/2006/relationships/customXml" Target="../ink/ink1355.xml"/><Relationship Id="rId10" Type="http://schemas.openxmlformats.org/officeDocument/2006/relationships/image" Target="../media/image1169.png"/><Relationship Id="rId31" Type="http://schemas.openxmlformats.org/officeDocument/2006/relationships/customXml" Target="../ink/ink1213.xml"/><Relationship Id="rId52" Type="http://schemas.openxmlformats.org/officeDocument/2006/relationships/image" Target="../media/image1189.png"/><Relationship Id="rId73" Type="http://schemas.openxmlformats.org/officeDocument/2006/relationships/customXml" Target="../ink/ink1234.xml"/><Relationship Id="rId94" Type="http://schemas.openxmlformats.org/officeDocument/2006/relationships/image" Target="../media/image1210.png"/><Relationship Id="rId148" Type="http://schemas.openxmlformats.org/officeDocument/2006/relationships/image" Target="../media/image528.png"/><Relationship Id="rId169" Type="http://schemas.openxmlformats.org/officeDocument/2006/relationships/customXml" Target="../ink/ink1282.xml"/><Relationship Id="rId334" Type="http://schemas.openxmlformats.org/officeDocument/2006/relationships/image" Target="../media/image1327.png"/><Relationship Id="rId355" Type="http://schemas.openxmlformats.org/officeDocument/2006/relationships/customXml" Target="../ink/ink1377.xml"/><Relationship Id="rId4" Type="http://schemas.openxmlformats.org/officeDocument/2006/relationships/image" Target="../media/image1166.png"/><Relationship Id="rId180" Type="http://schemas.openxmlformats.org/officeDocument/2006/relationships/customXml" Target="../ink/ink1288.xml"/><Relationship Id="rId215" Type="http://schemas.openxmlformats.org/officeDocument/2006/relationships/image" Target="../media/image1269.png"/><Relationship Id="rId236" Type="http://schemas.openxmlformats.org/officeDocument/2006/relationships/customXml" Target="../ink/ink1316.xml"/><Relationship Id="rId257" Type="http://schemas.openxmlformats.org/officeDocument/2006/relationships/customXml" Target="../ink/ink1327.xml"/><Relationship Id="rId278" Type="http://schemas.openxmlformats.org/officeDocument/2006/relationships/image" Target="../media/image1300.png"/><Relationship Id="rId303" Type="http://schemas.openxmlformats.org/officeDocument/2006/relationships/customXml" Target="../ink/ink1350.xml"/><Relationship Id="rId42" Type="http://schemas.openxmlformats.org/officeDocument/2006/relationships/image" Target="../media/image1184.png"/><Relationship Id="rId84" Type="http://schemas.openxmlformats.org/officeDocument/2006/relationships/image" Target="../media/image1205.png"/><Relationship Id="rId138" Type="http://schemas.openxmlformats.org/officeDocument/2006/relationships/image" Target="../media/image1232.png"/><Relationship Id="rId345" Type="http://schemas.openxmlformats.org/officeDocument/2006/relationships/customXml" Target="../ink/ink1372.xml"/><Relationship Id="rId191" Type="http://schemas.openxmlformats.org/officeDocument/2006/relationships/image" Target="../media/image1257.png"/><Relationship Id="rId205" Type="http://schemas.openxmlformats.org/officeDocument/2006/relationships/image" Target="../media/image1264.png"/><Relationship Id="rId247" Type="http://schemas.openxmlformats.org/officeDocument/2006/relationships/customXml" Target="../ink/ink1322.xml"/><Relationship Id="rId107" Type="http://schemas.openxmlformats.org/officeDocument/2006/relationships/customXml" Target="../ink/ink1251.xml"/><Relationship Id="rId289" Type="http://schemas.openxmlformats.org/officeDocument/2006/relationships/customXml" Target="../ink/ink1343.xml"/><Relationship Id="rId11" Type="http://schemas.openxmlformats.org/officeDocument/2006/relationships/customXml" Target="../ink/ink1203.xml"/><Relationship Id="rId53" Type="http://schemas.openxmlformats.org/officeDocument/2006/relationships/customXml" Target="../ink/ink1224.xml"/><Relationship Id="rId149" Type="http://schemas.openxmlformats.org/officeDocument/2006/relationships/customXml" Target="../ink/ink1272.xml"/><Relationship Id="rId314" Type="http://schemas.openxmlformats.org/officeDocument/2006/relationships/image" Target="../media/image1318.png"/><Relationship Id="rId356" Type="http://schemas.openxmlformats.org/officeDocument/2006/relationships/image" Target="../media/image1338.png"/><Relationship Id="rId95" Type="http://schemas.openxmlformats.org/officeDocument/2006/relationships/customXml" Target="../ink/ink1245.xml"/><Relationship Id="rId160" Type="http://schemas.openxmlformats.org/officeDocument/2006/relationships/image" Target="../media/image1242.png"/><Relationship Id="rId216" Type="http://schemas.openxmlformats.org/officeDocument/2006/relationships/customXml" Target="../ink/ink1306.xml"/><Relationship Id="rId258" Type="http://schemas.openxmlformats.org/officeDocument/2006/relationships/image" Target="../media/image1290.png"/><Relationship Id="rId22" Type="http://schemas.openxmlformats.org/officeDocument/2006/relationships/image" Target="../media/image1175.png"/><Relationship Id="rId64" Type="http://schemas.openxmlformats.org/officeDocument/2006/relationships/image" Target="../media/image1195.png"/><Relationship Id="rId118" Type="http://schemas.openxmlformats.org/officeDocument/2006/relationships/image" Target="../media/image1222.png"/><Relationship Id="rId325" Type="http://schemas.openxmlformats.org/officeDocument/2006/relationships/image" Target="../media/image1323.png"/><Relationship Id="rId171" Type="http://schemas.openxmlformats.org/officeDocument/2006/relationships/image" Target="../media/image1247.png"/><Relationship Id="rId227" Type="http://schemas.openxmlformats.org/officeDocument/2006/relationships/image" Target="../media/image1275.png"/><Relationship Id="rId269" Type="http://schemas.openxmlformats.org/officeDocument/2006/relationships/customXml" Target="../ink/ink1333.xml"/><Relationship Id="rId33" Type="http://schemas.openxmlformats.org/officeDocument/2006/relationships/customXml" Target="../ink/ink1214.xml"/><Relationship Id="rId129" Type="http://schemas.openxmlformats.org/officeDocument/2006/relationships/customXml" Target="../ink/ink1262.xml"/><Relationship Id="rId280" Type="http://schemas.openxmlformats.org/officeDocument/2006/relationships/image" Target="../media/image1301.png"/><Relationship Id="rId336" Type="http://schemas.openxmlformats.org/officeDocument/2006/relationships/image" Target="../media/image1328.png"/><Relationship Id="rId75" Type="http://schemas.openxmlformats.org/officeDocument/2006/relationships/customXml" Target="../ink/ink1235.xml"/><Relationship Id="rId140" Type="http://schemas.openxmlformats.org/officeDocument/2006/relationships/image" Target="../media/image1233.png"/><Relationship Id="rId182" Type="http://schemas.openxmlformats.org/officeDocument/2006/relationships/customXml" Target="../ink/ink1289.xml"/><Relationship Id="rId6" Type="http://schemas.openxmlformats.org/officeDocument/2006/relationships/image" Target="../media/image1167.png"/><Relationship Id="rId238" Type="http://schemas.openxmlformats.org/officeDocument/2006/relationships/customXml" Target="../ink/ink1317.xml"/><Relationship Id="rId291" Type="http://schemas.openxmlformats.org/officeDocument/2006/relationships/customXml" Target="../ink/ink1344.xml"/><Relationship Id="rId305" Type="http://schemas.openxmlformats.org/officeDocument/2006/relationships/customXml" Target="../ink/ink1351.xml"/><Relationship Id="rId347" Type="http://schemas.openxmlformats.org/officeDocument/2006/relationships/customXml" Target="../ink/ink1373.xml"/><Relationship Id="rId44" Type="http://schemas.openxmlformats.org/officeDocument/2006/relationships/image" Target="../media/image1185.png"/><Relationship Id="rId86" Type="http://schemas.openxmlformats.org/officeDocument/2006/relationships/image" Target="../media/image1206.png"/><Relationship Id="rId151" Type="http://schemas.openxmlformats.org/officeDocument/2006/relationships/customXml" Target="../ink/ink1273.xml"/><Relationship Id="rId193" Type="http://schemas.openxmlformats.org/officeDocument/2006/relationships/image" Target="../media/image1258.png"/><Relationship Id="rId207" Type="http://schemas.openxmlformats.org/officeDocument/2006/relationships/image" Target="../media/image1265.png"/><Relationship Id="rId249" Type="http://schemas.openxmlformats.org/officeDocument/2006/relationships/customXml" Target="../ink/ink1323.xml"/><Relationship Id="rId13" Type="http://schemas.openxmlformats.org/officeDocument/2006/relationships/customXml" Target="../ink/ink1204.xml"/><Relationship Id="rId109" Type="http://schemas.openxmlformats.org/officeDocument/2006/relationships/customXml" Target="../ink/ink1252.xml"/><Relationship Id="rId260" Type="http://schemas.openxmlformats.org/officeDocument/2006/relationships/image" Target="../media/image1291.png"/><Relationship Id="rId316" Type="http://schemas.openxmlformats.org/officeDocument/2006/relationships/image" Target="../media/image1319.png"/><Relationship Id="rId55" Type="http://schemas.openxmlformats.org/officeDocument/2006/relationships/customXml" Target="../ink/ink1225.xml"/><Relationship Id="rId97" Type="http://schemas.openxmlformats.org/officeDocument/2006/relationships/customXml" Target="../ink/ink1246.xml"/><Relationship Id="rId120" Type="http://schemas.openxmlformats.org/officeDocument/2006/relationships/image" Target="../media/image1223.png"/><Relationship Id="rId358" Type="http://schemas.openxmlformats.org/officeDocument/2006/relationships/image" Target="../media/image1339.png"/><Relationship Id="rId162" Type="http://schemas.openxmlformats.org/officeDocument/2006/relationships/image" Target="../media/image1243.png"/><Relationship Id="rId218" Type="http://schemas.openxmlformats.org/officeDocument/2006/relationships/customXml" Target="../ink/ink1307.xml"/><Relationship Id="rId271" Type="http://schemas.openxmlformats.org/officeDocument/2006/relationships/customXml" Target="../ink/ink1334.xml"/><Relationship Id="rId24" Type="http://schemas.openxmlformats.org/officeDocument/2006/relationships/image" Target="../media/image1176.png"/><Relationship Id="rId66" Type="http://schemas.openxmlformats.org/officeDocument/2006/relationships/image" Target="../media/image1196.png"/><Relationship Id="rId131" Type="http://schemas.openxmlformats.org/officeDocument/2006/relationships/customXml" Target="../ink/ink1263.xml"/><Relationship Id="rId327" Type="http://schemas.openxmlformats.org/officeDocument/2006/relationships/image" Target="../media/image1324.png"/><Relationship Id="rId173" Type="http://schemas.openxmlformats.org/officeDocument/2006/relationships/image" Target="../media/image1248.png"/><Relationship Id="rId229" Type="http://schemas.openxmlformats.org/officeDocument/2006/relationships/image" Target="../media/image1276.png"/><Relationship Id="rId240" Type="http://schemas.openxmlformats.org/officeDocument/2006/relationships/customXml" Target="../ink/ink1318.xml"/><Relationship Id="rId35" Type="http://schemas.openxmlformats.org/officeDocument/2006/relationships/customXml" Target="../ink/ink1215.xml"/><Relationship Id="rId77" Type="http://schemas.openxmlformats.org/officeDocument/2006/relationships/customXml" Target="../ink/ink1236.xml"/><Relationship Id="rId100" Type="http://schemas.openxmlformats.org/officeDocument/2006/relationships/image" Target="../media/image1213.png"/><Relationship Id="rId282" Type="http://schemas.openxmlformats.org/officeDocument/2006/relationships/image" Target="../media/image1302.png"/><Relationship Id="rId338" Type="http://schemas.openxmlformats.org/officeDocument/2006/relationships/image" Target="../media/image1329.png"/><Relationship Id="rId8" Type="http://schemas.openxmlformats.org/officeDocument/2006/relationships/image" Target="../media/image1168.png"/><Relationship Id="rId142" Type="http://schemas.openxmlformats.org/officeDocument/2006/relationships/image" Target="../media/image1234.png"/><Relationship Id="rId184" Type="http://schemas.openxmlformats.org/officeDocument/2006/relationships/customXml" Target="../ink/ink1290.xml"/><Relationship Id="rId251" Type="http://schemas.openxmlformats.org/officeDocument/2006/relationships/customXml" Target="../ink/ink13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10.png"/><Relationship Id="rId4" Type="http://schemas.openxmlformats.org/officeDocument/2006/relationships/image" Target="../media/image54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51.xml"/><Relationship Id="rId18" Type="http://schemas.openxmlformats.org/officeDocument/2006/relationships/image" Target="../media/image54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51.png"/><Relationship Id="rId17" Type="http://schemas.openxmlformats.org/officeDocument/2006/relationships/customXml" Target="../ink/ink5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10" Type="http://schemas.openxmlformats.org/officeDocument/2006/relationships/image" Target="../media/image50.png"/><Relationship Id="rId19" Type="http://schemas.openxmlformats.org/officeDocument/2006/relationships/customXml" Target="../ink/ink54.xml"/><Relationship Id="rId4" Type="http://schemas.openxmlformats.org/officeDocument/2006/relationships/image" Target="../media/image47.png"/><Relationship Id="rId9" Type="http://schemas.openxmlformats.org/officeDocument/2006/relationships/customXml" Target="../ink/ink49.xml"/><Relationship Id="rId14" Type="http://schemas.openxmlformats.org/officeDocument/2006/relationships/image" Target="../media/image5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10.png"/><Relationship Id="rId5" Type="http://schemas.openxmlformats.org/officeDocument/2006/relationships/image" Target="../media/image5810.png"/><Relationship Id="rId4" Type="http://schemas.openxmlformats.org/officeDocument/2006/relationships/image" Target="../media/image57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1.sv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.xml"/><Relationship Id="rId21" Type="http://schemas.openxmlformats.org/officeDocument/2006/relationships/customXml" Target="../ink/ink64.xml"/><Relationship Id="rId324" Type="http://schemas.openxmlformats.org/officeDocument/2006/relationships/image" Target="../media/image216.png"/><Relationship Id="rId531" Type="http://schemas.openxmlformats.org/officeDocument/2006/relationships/image" Target="../media/image317.png"/><Relationship Id="rId629" Type="http://schemas.openxmlformats.org/officeDocument/2006/relationships/image" Target="../media/image365.png"/><Relationship Id="rId170" Type="http://schemas.openxmlformats.org/officeDocument/2006/relationships/image" Target="../media/image139.png"/><Relationship Id="rId268" Type="http://schemas.openxmlformats.org/officeDocument/2006/relationships/image" Target="../media/image188.png"/><Relationship Id="rId475" Type="http://schemas.openxmlformats.org/officeDocument/2006/relationships/customXml" Target="../ink/ink291.xml"/><Relationship Id="rId32" Type="http://schemas.openxmlformats.org/officeDocument/2006/relationships/image" Target="../media/image70.png"/><Relationship Id="rId128" Type="http://schemas.openxmlformats.org/officeDocument/2006/relationships/image" Target="../media/image118.png"/><Relationship Id="rId335" Type="http://schemas.openxmlformats.org/officeDocument/2006/relationships/customXml" Target="../ink/ink221.xml"/><Relationship Id="rId542" Type="http://schemas.openxmlformats.org/officeDocument/2006/relationships/customXml" Target="../ink/ink326.xml"/><Relationship Id="rId181" Type="http://schemas.openxmlformats.org/officeDocument/2006/relationships/customXml" Target="../ink/ink144.xml"/><Relationship Id="rId402" Type="http://schemas.openxmlformats.org/officeDocument/2006/relationships/image" Target="../media/image255.png"/><Relationship Id="rId279" Type="http://schemas.openxmlformats.org/officeDocument/2006/relationships/customXml" Target="../ink/ink193.xml"/><Relationship Id="rId486" Type="http://schemas.openxmlformats.org/officeDocument/2006/relationships/customXml" Target="../ink/ink297.xml"/><Relationship Id="rId43" Type="http://schemas.openxmlformats.org/officeDocument/2006/relationships/customXml" Target="../ink/ink75.xml"/><Relationship Id="rId139" Type="http://schemas.openxmlformats.org/officeDocument/2006/relationships/customXml" Target="../ink/ink123.xml"/><Relationship Id="rId346" Type="http://schemas.openxmlformats.org/officeDocument/2006/relationships/image" Target="../media/image227.png"/><Relationship Id="rId553" Type="http://schemas.openxmlformats.org/officeDocument/2006/relationships/customXml" Target="../ink/ink332.xml"/><Relationship Id="rId192" Type="http://schemas.openxmlformats.org/officeDocument/2006/relationships/image" Target="../media/image150.png"/><Relationship Id="rId206" Type="http://schemas.openxmlformats.org/officeDocument/2006/relationships/image" Target="../media/image157.png"/><Relationship Id="rId413" Type="http://schemas.openxmlformats.org/officeDocument/2006/relationships/customXml" Target="../ink/ink260.xml"/><Relationship Id="rId497" Type="http://schemas.openxmlformats.org/officeDocument/2006/relationships/customXml" Target="../ink/ink303.xml"/><Relationship Id="rId620" Type="http://schemas.openxmlformats.org/officeDocument/2006/relationships/customXml" Target="../ink/ink366.xml"/><Relationship Id="rId357" Type="http://schemas.openxmlformats.org/officeDocument/2006/relationships/customXml" Target="../ink/ink232.xml"/><Relationship Id="rId54" Type="http://schemas.openxmlformats.org/officeDocument/2006/relationships/image" Target="../media/image81.png"/><Relationship Id="rId217" Type="http://schemas.openxmlformats.org/officeDocument/2006/relationships/customXml" Target="../ink/ink162.xml"/><Relationship Id="rId564" Type="http://schemas.openxmlformats.org/officeDocument/2006/relationships/customXml" Target="../ink/ink338.xml"/><Relationship Id="rId424" Type="http://schemas.openxmlformats.org/officeDocument/2006/relationships/image" Target="../media/image266.png"/><Relationship Id="rId631" Type="http://schemas.openxmlformats.org/officeDocument/2006/relationships/customXml" Target="../ink/ink372.xml"/><Relationship Id="rId270" Type="http://schemas.openxmlformats.org/officeDocument/2006/relationships/image" Target="../media/image189.png"/><Relationship Id="rId65" Type="http://schemas.openxmlformats.org/officeDocument/2006/relationships/customXml" Target="../ink/ink86.xml"/><Relationship Id="rId130" Type="http://schemas.openxmlformats.org/officeDocument/2006/relationships/image" Target="../media/image119.png"/><Relationship Id="rId368" Type="http://schemas.openxmlformats.org/officeDocument/2006/relationships/image" Target="../media/image238.png"/><Relationship Id="rId575" Type="http://schemas.openxmlformats.org/officeDocument/2006/relationships/image" Target="../media/image338.png"/><Relationship Id="rId228" Type="http://schemas.openxmlformats.org/officeDocument/2006/relationships/image" Target="../media/image168.png"/><Relationship Id="rId435" Type="http://schemas.openxmlformats.org/officeDocument/2006/relationships/customXml" Target="../ink/ink271.xml"/><Relationship Id="rId642" Type="http://schemas.openxmlformats.org/officeDocument/2006/relationships/image" Target="../media/image371.png"/><Relationship Id="rId281" Type="http://schemas.openxmlformats.org/officeDocument/2006/relationships/customXml" Target="../ink/ink194.xml"/><Relationship Id="rId502" Type="http://schemas.openxmlformats.org/officeDocument/2006/relationships/image" Target="../media/image303.png"/><Relationship Id="rId76" Type="http://schemas.openxmlformats.org/officeDocument/2006/relationships/image" Target="../media/image92.png"/><Relationship Id="rId141" Type="http://schemas.openxmlformats.org/officeDocument/2006/relationships/customXml" Target="../ink/ink124.xml"/><Relationship Id="rId379" Type="http://schemas.openxmlformats.org/officeDocument/2006/relationships/customXml" Target="../ink/ink243.xml"/><Relationship Id="rId586" Type="http://schemas.openxmlformats.org/officeDocument/2006/relationships/customXml" Target="../ink/ink349.xml"/><Relationship Id="rId7" Type="http://schemas.openxmlformats.org/officeDocument/2006/relationships/customXml" Target="../ink/ink57.xml"/><Relationship Id="rId239" Type="http://schemas.openxmlformats.org/officeDocument/2006/relationships/customXml" Target="../ink/ink173.xml"/><Relationship Id="rId446" Type="http://schemas.openxmlformats.org/officeDocument/2006/relationships/image" Target="../media/image276.png"/><Relationship Id="rId292" Type="http://schemas.openxmlformats.org/officeDocument/2006/relationships/image" Target="../media/image200.png"/><Relationship Id="rId306" Type="http://schemas.openxmlformats.org/officeDocument/2006/relationships/image" Target="../media/image207.png"/><Relationship Id="rId87" Type="http://schemas.openxmlformats.org/officeDocument/2006/relationships/customXml" Target="../ink/ink97.xml"/><Relationship Id="rId513" Type="http://schemas.openxmlformats.org/officeDocument/2006/relationships/customXml" Target="../ink/ink311.xml"/><Relationship Id="rId597" Type="http://schemas.openxmlformats.org/officeDocument/2006/relationships/image" Target="../media/image349.png"/><Relationship Id="rId152" Type="http://schemas.openxmlformats.org/officeDocument/2006/relationships/image" Target="../media/image130.png"/><Relationship Id="rId457" Type="http://schemas.openxmlformats.org/officeDocument/2006/relationships/customXml" Target="../ink/ink282.xml"/><Relationship Id="rId14" Type="http://schemas.openxmlformats.org/officeDocument/2006/relationships/image" Target="../media/image61.png"/><Relationship Id="rId317" Type="http://schemas.openxmlformats.org/officeDocument/2006/relationships/customXml" Target="../ink/ink212.xml"/><Relationship Id="rId524" Type="http://schemas.openxmlformats.org/officeDocument/2006/relationships/customXml" Target="../ink/ink317.xml"/><Relationship Id="rId98" Type="http://schemas.openxmlformats.org/officeDocument/2006/relationships/image" Target="../media/image103.png"/><Relationship Id="rId163" Type="http://schemas.openxmlformats.org/officeDocument/2006/relationships/customXml" Target="../ink/ink135.xml"/><Relationship Id="rId370" Type="http://schemas.openxmlformats.org/officeDocument/2006/relationships/image" Target="../media/image239.png"/><Relationship Id="rId230" Type="http://schemas.openxmlformats.org/officeDocument/2006/relationships/image" Target="../media/image169.png"/><Relationship Id="rId468" Type="http://schemas.openxmlformats.org/officeDocument/2006/relationships/image" Target="../media/image287.png"/><Relationship Id="rId25" Type="http://schemas.openxmlformats.org/officeDocument/2006/relationships/customXml" Target="../ink/ink66.xml"/><Relationship Id="rId328" Type="http://schemas.openxmlformats.org/officeDocument/2006/relationships/image" Target="../media/image218.png"/><Relationship Id="rId535" Type="http://schemas.openxmlformats.org/officeDocument/2006/relationships/image" Target="../media/image319.png"/><Relationship Id="rId174" Type="http://schemas.openxmlformats.org/officeDocument/2006/relationships/image" Target="../media/image141.png"/><Relationship Id="rId381" Type="http://schemas.openxmlformats.org/officeDocument/2006/relationships/customXml" Target="../ink/ink244.xml"/><Relationship Id="rId602" Type="http://schemas.openxmlformats.org/officeDocument/2006/relationships/customXml" Target="../ink/ink357.xml"/><Relationship Id="rId241" Type="http://schemas.openxmlformats.org/officeDocument/2006/relationships/customXml" Target="../ink/ink174.xml"/><Relationship Id="rId479" Type="http://schemas.openxmlformats.org/officeDocument/2006/relationships/customXml" Target="../ink/ink293.xml"/><Relationship Id="rId36" Type="http://schemas.openxmlformats.org/officeDocument/2006/relationships/image" Target="../media/image72.png"/><Relationship Id="rId339" Type="http://schemas.openxmlformats.org/officeDocument/2006/relationships/customXml" Target="../ink/ink223.xml"/><Relationship Id="rId546" Type="http://schemas.openxmlformats.org/officeDocument/2006/relationships/image" Target="../media/image324.png"/><Relationship Id="rId101" Type="http://schemas.openxmlformats.org/officeDocument/2006/relationships/customXml" Target="../ink/ink104.xml"/><Relationship Id="rId185" Type="http://schemas.openxmlformats.org/officeDocument/2006/relationships/customXml" Target="../ink/ink146.xml"/><Relationship Id="rId406" Type="http://schemas.openxmlformats.org/officeDocument/2006/relationships/image" Target="../media/image257.png"/><Relationship Id="rId392" Type="http://schemas.openxmlformats.org/officeDocument/2006/relationships/image" Target="../media/image250.png"/><Relationship Id="rId613" Type="http://schemas.openxmlformats.org/officeDocument/2006/relationships/image" Target="../media/image357.png"/><Relationship Id="rId252" Type="http://schemas.openxmlformats.org/officeDocument/2006/relationships/image" Target="../media/image180.png"/><Relationship Id="rId47" Type="http://schemas.openxmlformats.org/officeDocument/2006/relationships/customXml" Target="../ink/ink77.xml"/><Relationship Id="rId89" Type="http://schemas.openxmlformats.org/officeDocument/2006/relationships/customXml" Target="../ink/ink98.xml"/><Relationship Id="rId112" Type="http://schemas.openxmlformats.org/officeDocument/2006/relationships/image" Target="../media/image110.png"/><Relationship Id="rId154" Type="http://schemas.openxmlformats.org/officeDocument/2006/relationships/image" Target="../media/image131.png"/><Relationship Id="rId361" Type="http://schemas.openxmlformats.org/officeDocument/2006/relationships/customXml" Target="../ink/ink234.xml"/><Relationship Id="rId557" Type="http://schemas.openxmlformats.org/officeDocument/2006/relationships/image" Target="../media/image329.png"/><Relationship Id="rId599" Type="http://schemas.openxmlformats.org/officeDocument/2006/relationships/image" Target="../media/image350.png"/><Relationship Id="rId196" Type="http://schemas.openxmlformats.org/officeDocument/2006/relationships/image" Target="../media/image152.png"/><Relationship Id="rId417" Type="http://schemas.openxmlformats.org/officeDocument/2006/relationships/customXml" Target="../ink/ink262.xml"/><Relationship Id="rId459" Type="http://schemas.openxmlformats.org/officeDocument/2006/relationships/customXml" Target="../ink/ink283.xml"/><Relationship Id="rId624" Type="http://schemas.openxmlformats.org/officeDocument/2006/relationships/customXml" Target="../ink/ink368.xml"/><Relationship Id="rId16" Type="http://schemas.openxmlformats.org/officeDocument/2006/relationships/image" Target="../media/image62.png"/><Relationship Id="rId221" Type="http://schemas.openxmlformats.org/officeDocument/2006/relationships/customXml" Target="../ink/ink164.xml"/><Relationship Id="rId263" Type="http://schemas.openxmlformats.org/officeDocument/2006/relationships/customXml" Target="../ink/ink185.xml"/><Relationship Id="rId319" Type="http://schemas.openxmlformats.org/officeDocument/2006/relationships/customXml" Target="../ink/ink213.xml"/><Relationship Id="rId470" Type="http://schemas.openxmlformats.org/officeDocument/2006/relationships/image" Target="../media/image288.png"/><Relationship Id="rId526" Type="http://schemas.openxmlformats.org/officeDocument/2006/relationships/customXml" Target="../ink/ink318.xml"/><Relationship Id="rId58" Type="http://schemas.openxmlformats.org/officeDocument/2006/relationships/image" Target="../media/image83.png"/><Relationship Id="rId123" Type="http://schemas.openxmlformats.org/officeDocument/2006/relationships/customXml" Target="../ink/ink115.xml"/><Relationship Id="rId330" Type="http://schemas.openxmlformats.org/officeDocument/2006/relationships/image" Target="../media/image219.png"/><Relationship Id="rId568" Type="http://schemas.openxmlformats.org/officeDocument/2006/relationships/customXml" Target="../ink/ink340.xml"/><Relationship Id="rId165" Type="http://schemas.openxmlformats.org/officeDocument/2006/relationships/customXml" Target="../ink/ink136.xml"/><Relationship Id="rId372" Type="http://schemas.openxmlformats.org/officeDocument/2006/relationships/image" Target="../media/image240.png"/><Relationship Id="rId428" Type="http://schemas.openxmlformats.org/officeDocument/2006/relationships/image" Target="../media/image268.png"/><Relationship Id="rId635" Type="http://schemas.openxmlformats.org/officeDocument/2006/relationships/customXml" Target="../ink/ink374.xml"/><Relationship Id="rId232" Type="http://schemas.openxmlformats.org/officeDocument/2006/relationships/image" Target="../media/image170.png"/><Relationship Id="rId274" Type="http://schemas.openxmlformats.org/officeDocument/2006/relationships/image" Target="../media/image191.png"/><Relationship Id="rId481" Type="http://schemas.openxmlformats.org/officeDocument/2006/relationships/customXml" Target="../ink/ink294.xml"/><Relationship Id="rId27" Type="http://schemas.openxmlformats.org/officeDocument/2006/relationships/customXml" Target="../ink/ink67.xml"/><Relationship Id="rId69" Type="http://schemas.openxmlformats.org/officeDocument/2006/relationships/customXml" Target="../ink/ink88.xml"/><Relationship Id="rId134" Type="http://schemas.openxmlformats.org/officeDocument/2006/relationships/image" Target="../media/image121.png"/><Relationship Id="rId537" Type="http://schemas.openxmlformats.org/officeDocument/2006/relationships/image" Target="../media/image320.png"/><Relationship Id="rId579" Type="http://schemas.openxmlformats.org/officeDocument/2006/relationships/image" Target="../media/image340.png"/><Relationship Id="rId80" Type="http://schemas.openxmlformats.org/officeDocument/2006/relationships/image" Target="../media/image94.png"/><Relationship Id="rId176" Type="http://schemas.openxmlformats.org/officeDocument/2006/relationships/image" Target="../media/image142.png"/><Relationship Id="rId341" Type="http://schemas.openxmlformats.org/officeDocument/2006/relationships/customXml" Target="../ink/ink224.xml"/><Relationship Id="rId383" Type="http://schemas.openxmlformats.org/officeDocument/2006/relationships/customXml" Target="../ink/ink245.xml"/><Relationship Id="rId439" Type="http://schemas.openxmlformats.org/officeDocument/2006/relationships/customXml" Target="../ink/ink273.xml"/><Relationship Id="rId590" Type="http://schemas.openxmlformats.org/officeDocument/2006/relationships/customXml" Target="../ink/ink351.xml"/><Relationship Id="rId604" Type="http://schemas.openxmlformats.org/officeDocument/2006/relationships/customXml" Target="../ink/ink358.xml"/><Relationship Id="rId201" Type="http://schemas.openxmlformats.org/officeDocument/2006/relationships/customXml" Target="../ink/ink154.xml"/><Relationship Id="rId243" Type="http://schemas.openxmlformats.org/officeDocument/2006/relationships/customXml" Target="../ink/ink175.xml"/><Relationship Id="rId285" Type="http://schemas.openxmlformats.org/officeDocument/2006/relationships/customXml" Target="../ink/ink196.xml"/><Relationship Id="rId450" Type="http://schemas.openxmlformats.org/officeDocument/2006/relationships/image" Target="../media/image278.png"/><Relationship Id="rId506" Type="http://schemas.openxmlformats.org/officeDocument/2006/relationships/image" Target="../media/image305.png"/><Relationship Id="rId38" Type="http://schemas.openxmlformats.org/officeDocument/2006/relationships/image" Target="../media/image73.png"/><Relationship Id="rId103" Type="http://schemas.openxmlformats.org/officeDocument/2006/relationships/customXml" Target="../ink/ink105.xml"/><Relationship Id="rId310" Type="http://schemas.openxmlformats.org/officeDocument/2006/relationships/image" Target="../media/image209.png"/><Relationship Id="rId492" Type="http://schemas.openxmlformats.org/officeDocument/2006/relationships/image" Target="../media/image298.png"/><Relationship Id="rId548" Type="http://schemas.openxmlformats.org/officeDocument/2006/relationships/image" Target="../media/image325.png"/><Relationship Id="rId91" Type="http://schemas.openxmlformats.org/officeDocument/2006/relationships/customXml" Target="../ink/ink99.xml"/><Relationship Id="rId145" Type="http://schemas.openxmlformats.org/officeDocument/2006/relationships/customXml" Target="../ink/ink126.xml"/><Relationship Id="rId187" Type="http://schemas.openxmlformats.org/officeDocument/2006/relationships/customXml" Target="../ink/ink147.xml"/><Relationship Id="rId352" Type="http://schemas.openxmlformats.org/officeDocument/2006/relationships/image" Target="../media/image230.png"/><Relationship Id="rId394" Type="http://schemas.openxmlformats.org/officeDocument/2006/relationships/image" Target="../media/image251.png"/><Relationship Id="rId408" Type="http://schemas.openxmlformats.org/officeDocument/2006/relationships/image" Target="../media/image258.png"/><Relationship Id="rId615" Type="http://schemas.openxmlformats.org/officeDocument/2006/relationships/image" Target="../media/image358.png"/><Relationship Id="rId212" Type="http://schemas.openxmlformats.org/officeDocument/2006/relationships/image" Target="../media/image160.png"/><Relationship Id="rId254" Type="http://schemas.openxmlformats.org/officeDocument/2006/relationships/image" Target="../media/image181.png"/><Relationship Id="rId49" Type="http://schemas.openxmlformats.org/officeDocument/2006/relationships/customXml" Target="../ink/ink78.xml"/><Relationship Id="rId114" Type="http://schemas.openxmlformats.org/officeDocument/2006/relationships/image" Target="../media/image111.png"/><Relationship Id="rId296" Type="http://schemas.openxmlformats.org/officeDocument/2006/relationships/image" Target="../media/image202.png"/><Relationship Id="rId461" Type="http://schemas.openxmlformats.org/officeDocument/2006/relationships/customXml" Target="../ink/ink284.xml"/><Relationship Id="rId517" Type="http://schemas.openxmlformats.org/officeDocument/2006/relationships/image" Target="../media/image310.png"/><Relationship Id="rId559" Type="http://schemas.openxmlformats.org/officeDocument/2006/relationships/image" Target="../media/image330.png"/><Relationship Id="rId60" Type="http://schemas.openxmlformats.org/officeDocument/2006/relationships/image" Target="../media/image84.png"/><Relationship Id="rId156" Type="http://schemas.openxmlformats.org/officeDocument/2006/relationships/image" Target="../media/image132.png"/><Relationship Id="rId198" Type="http://schemas.openxmlformats.org/officeDocument/2006/relationships/image" Target="../media/image153.png"/><Relationship Id="rId321" Type="http://schemas.openxmlformats.org/officeDocument/2006/relationships/customXml" Target="../ink/ink214.xml"/><Relationship Id="rId363" Type="http://schemas.openxmlformats.org/officeDocument/2006/relationships/customXml" Target="../ink/ink235.xml"/><Relationship Id="rId419" Type="http://schemas.openxmlformats.org/officeDocument/2006/relationships/customXml" Target="../ink/ink263.xml"/><Relationship Id="rId570" Type="http://schemas.openxmlformats.org/officeDocument/2006/relationships/customXml" Target="../ink/ink341.xml"/><Relationship Id="rId626" Type="http://schemas.openxmlformats.org/officeDocument/2006/relationships/customXml" Target="../ink/ink369.xml"/><Relationship Id="rId223" Type="http://schemas.openxmlformats.org/officeDocument/2006/relationships/customXml" Target="../ink/ink165.xml"/><Relationship Id="rId430" Type="http://schemas.openxmlformats.org/officeDocument/2006/relationships/image" Target="../media/image269.png"/><Relationship Id="rId18" Type="http://schemas.openxmlformats.org/officeDocument/2006/relationships/image" Target="../media/image63.png"/><Relationship Id="rId265" Type="http://schemas.openxmlformats.org/officeDocument/2006/relationships/customXml" Target="../ink/ink186.xml"/><Relationship Id="rId472" Type="http://schemas.openxmlformats.org/officeDocument/2006/relationships/image" Target="../media/image289.png"/><Relationship Id="rId528" Type="http://schemas.openxmlformats.org/officeDocument/2006/relationships/customXml" Target="../ink/ink319.xml"/><Relationship Id="rId125" Type="http://schemas.openxmlformats.org/officeDocument/2006/relationships/customXml" Target="../ink/ink116.xml"/><Relationship Id="rId167" Type="http://schemas.openxmlformats.org/officeDocument/2006/relationships/customXml" Target="../ink/ink137.xml"/><Relationship Id="rId332" Type="http://schemas.openxmlformats.org/officeDocument/2006/relationships/image" Target="../media/image220.png"/><Relationship Id="rId374" Type="http://schemas.openxmlformats.org/officeDocument/2006/relationships/image" Target="../media/image241.png"/><Relationship Id="rId581" Type="http://schemas.openxmlformats.org/officeDocument/2006/relationships/image" Target="../media/image341.png"/><Relationship Id="rId71" Type="http://schemas.openxmlformats.org/officeDocument/2006/relationships/customXml" Target="../ink/ink89.xml"/><Relationship Id="rId234" Type="http://schemas.openxmlformats.org/officeDocument/2006/relationships/image" Target="../media/image171.png"/><Relationship Id="rId637" Type="http://schemas.openxmlformats.org/officeDocument/2006/relationships/customXml" Target="../ink/ink375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8.xml"/><Relationship Id="rId276" Type="http://schemas.openxmlformats.org/officeDocument/2006/relationships/image" Target="../media/image192.png"/><Relationship Id="rId441" Type="http://schemas.openxmlformats.org/officeDocument/2006/relationships/customXml" Target="../ink/ink274.xml"/><Relationship Id="rId483" Type="http://schemas.openxmlformats.org/officeDocument/2006/relationships/customXml" Target="../ink/ink295.xml"/><Relationship Id="rId539" Type="http://schemas.openxmlformats.org/officeDocument/2006/relationships/image" Target="../media/image321.png"/><Relationship Id="rId40" Type="http://schemas.openxmlformats.org/officeDocument/2006/relationships/image" Target="../media/image74.png"/><Relationship Id="rId136" Type="http://schemas.openxmlformats.org/officeDocument/2006/relationships/image" Target="../media/image122.png"/><Relationship Id="rId178" Type="http://schemas.openxmlformats.org/officeDocument/2006/relationships/image" Target="../media/image143.png"/><Relationship Id="rId301" Type="http://schemas.openxmlformats.org/officeDocument/2006/relationships/customXml" Target="../ink/ink204.xml"/><Relationship Id="rId343" Type="http://schemas.openxmlformats.org/officeDocument/2006/relationships/customXml" Target="../ink/ink225.xml"/><Relationship Id="rId550" Type="http://schemas.openxmlformats.org/officeDocument/2006/relationships/image" Target="../media/image326.png"/><Relationship Id="rId82" Type="http://schemas.openxmlformats.org/officeDocument/2006/relationships/image" Target="../media/image95.png"/><Relationship Id="rId203" Type="http://schemas.openxmlformats.org/officeDocument/2006/relationships/customXml" Target="../ink/ink155.xml"/><Relationship Id="rId385" Type="http://schemas.openxmlformats.org/officeDocument/2006/relationships/customXml" Target="../ink/ink246.xml"/><Relationship Id="rId592" Type="http://schemas.openxmlformats.org/officeDocument/2006/relationships/customXml" Target="../ink/ink352.xml"/><Relationship Id="rId606" Type="http://schemas.openxmlformats.org/officeDocument/2006/relationships/customXml" Target="../ink/ink359.xml"/><Relationship Id="rId245" Type="http://schemas.openxmlformats.org/officeDocument/2006/relationships/customXml" Target="../ink/ink176.xml"/><Relationship Id="rId287" Type="http://schemas.openxmlformats.org/officeDocument/2006/relationships/customXml" Target="../ink/ink197.xml"/><Relationship Id="rId410" Type="http://schemas.openxmlformats.org/officeDocument/2006/relationships/image" Target="../media/image259.png"/><Relationship Id="rId452" Type="http://schemas.openxmlformats.org/officeDocument/2006/relationships/image" Target="../media/image279.png"/><Relationship Id="rId494" Type="http://schemas.openxmlformats.org/officeDocument/2006/relationships/image" Target="../media/image299.png"/><Relationship Id="rId508" Type="http://schemas.openxmlformats.org/officeDocument/2006/relationships/image" Target="../media/image306.png"/><Relationship Id="rId105" Type="http://schemas.openxmlformats.org/officeDocument/2006/relationships/customXml" Target="../ink/ink106.xml"/><Relationship Id="rId147" Type="http://schemas.openxmlformats.org/officeDocument/2006/relationships/customXml" Target="../ink/ink127.xml"/><Relationship Id="rId312" Type="http://schemas.openxmlformats.org/officeDocument/2006/relationships/image" Target="../media/image210.png"/><Relationship Id="rId354" Type="http://schemas.openxmlformats.org/officeDocument/2006/relationships/image" Target="../media/image231.png"/><Relationship Id="rId51" Type="http://schemas.openxmlformats.org/officeDocument/2006/relationships/customXml" Target="../ink/ink79.xml"/><Relationship Id="rId93" Type="http://schemas.openxmlformats.org/officeDocument/2006/relationships/customXml" Target="../ink/ink100.xml"/><Relationship Id="rId189" Type="http://schemas.openxmlformats.org/officeDocument/2006/relationships/customXml" Target="../ink/ink148.xml"/><Relationship Id="rId396" Type="http://schemas.openxmlformats.org/officeDocument/2006/relationships/image" Target="../media/image252.png"/><Relationship Id="rId561" Type="http://schemas.openxmlformats.org/officeDocument/2006/relationships/image" Target="../media/image331.png"/><Relationship Id="rId617" Type="http://schemas.openxmlformats.org/officeDocument/2006/relationships/image" Target="../media/image359.png"/><Relationship Id="rId214" Type="http://schemas.openxmlformats.org/officeDocument/2006/relationships/image" Target="../media/image161.png"/><Relationship Id="rId256" Type="http://schemas.openxmlformats.org/officeDocument/2006/relationships/image" Target="../media/image182.png"/><Relationship Id="rId298" Type="http://schemas.openxmlformats.org/officeDocument/2006/relationships/image" Target="../media/image203.png"/><Relationship Id="rId421" Type="http://schemas.openxmlformats.org/officeDocument/2006/relationships/customXml" Target="../ink/ink264.xml"/><Relationship Id="rId463" Type="http://schemas.openxmlformats.org/officeDocument/2006/relationships/customXml" Target="../ink/ink285.xml"/><Relationship Id="rId519" Type="http://schemas.openxmlformats.org/officeDocument/2006/relationships/image" Target="../media/image311.png"/><Relationship Id="rId116" Type="http://schemas.openxmlformats.org/officeDocument/2006/relationships/image" Target="../media/image112.png"/><Relationship Id="rId158" Type="http://schemas.openxmlformats.org/officeDocument/2006/relationships/image" Target="../media/image133.png"/><Relationship Id="rId323" Type="http://schemas.openxmlformats.org/officeDocument/2006/relationships/customXml" Target="../ink/ink215.xml"/><Relationship Id="rId530" Type="http://schemas.openxmlformats.org/officeDocument/2006/relationships/customXml" Target="../ink/ink320.xml"/><Relationship Id="rId20" Type="http://schemas.openxmlformats.org/officeDocument/2006/relationships/image" Target="../media/image64.png"/><Relationship Id="rId62" Type="http://schemas.openxmlformats.org/officeDocument/2006/relationships/image" Target="../media/image85.png"/><Relationship Id="rId365" Type="http://schemas.openxmlformats.org/officeDocument/2006/relationships/customXml" Target="../ink/ink236.xml"/><Relationship Id="rId572" Type="http://schemas.openxmlformats.org/officeDocument/2006/relationships/customXml" Target="../ink/ink342.xml"/><Relationship Id="rId628" Type="http://schemas.openxmlformats.org/officeDocument/2006/relationships/customXml" Target="../ink/ink370.xml"/><Relationship Id="rId225" Type="http://schemas.openxmlformats.org/officeDocument/2006/relationships/customXml" Target="../ink/ink166.xml"/><Relationship Id="rId267" Type="http://schemas.openxmlformats.org/officeDocument/2006/relationships/customXml" Target="../ink/ink187.xml"/><Relationship Id="rId432" Type="http://schemas.openxmlformats.org/officeDocument/2006/relationships/image" Target="../media/image270.png"/><Relationship Id="rId474" Type="http://schemas.openxmlformats.org/officeDocument/2006/relationships/image" Target="../media/image290.png"/><Relationship Id="rId127" Type="http://schemas.openxmlformats.org/officeDocument/2006/relationships/customXml" Target="../ink/ink117.xml"/><Relationship Id="rId31" Type="http://schemas.openxmlformats.org/officeDocument/2006/relationships/customXml" Target="../ink/ink69.xml"/><Relationship Id="rId73" Type="http://schemas.openxmlformats.org/officeDocument/2006/relationships/customXml" Target="../ink/ink90.xml"/><Relationship Id="rId169" Type="http://schemas.openxmlformats.org/officeDocument/2006/relationships/customXml" Target="../ink/ink138.xml"/><Relationship Id="rId334" Type="http://schemas.openxmlformats.org/officeDocument/2006/relationships/image" Target="../media/image221.png"/><Relationship Id="rId376" Type="http://schemas.openxmlformats.org/officeDocument/2006/relationships/image" Target="../media/image242.png"/><Relationship Id="rId541" Type="http://schemas.openxmlformats.org/officeDocument/2006/relationships/image" Target="../media/image322.png"/><Relationship Id="rId583" Type="http://schemas.openxmlformats.org/officeDocument/2006/relationships/image" Target="../media/image342.png"/><Relationship Id="rId639" Type="http://schemas.openxmlformats.org/officeDocument/2006/relationships/customXml" Target="../ink/ink376.xml"/><Relationship Id="rId4" Type="http://schemas.openxmlformats.org/officeDocument/2006/relationships/image" Target="../media/image56.png"/><Relationship Id="rId180" Type="http://schemas.openxmlformats.org/officeDocument/2006/relationships/image" Target="../media/image144.png"/><Relationship Id="rId236" Type="http://schemas.openxmlformats.org/officeDocument/2006/relationships/image" Target="../media/image172.png"/><Relationship Id="rId278" Type="http://schemas.openxmlformats.org/officeDocument/2006/relationships/image" Target="../media/image193.png"/><Relationship Id="rId401" Type="http://schemas.openxmlformats.org/officeDocument/2006/relationships/customXml" Target="../ink/ink254.xml"/><Relationship Id="rId443" Type="http://schemas.openxmlformats.org/officeDocument/2006/relationships/customXml" Target="../ink/ink275.xml"/><Relationship Id="rId303" Type="http://schemas.openxmlformats.org/officeDocument/2006/relationships/customXml" Target="../ink/ink205.xml"/><Relationship Id="rId485" Type="http://schemas.openxmlformats.org/officeDocument/2006/relationships/image" Target="../media/image295.png"/><Relationship Id="rId42" Type="http://schemas.openxmlformats.org/officeDocument/2006/relationships/image" Target="../media/image75.png"/><Relationship Id="rId84" Type="http://schemas.openxmlformats.org/officeDocument/2006/relationships/image" Target="../media/image96.png"/><Relationship Id="rId138" Type="http://schemas.openxmlformats.org/officeDocument/2006/relationships/image" Target="../media/image123.png"/><Relationship Id="rId345" Type="http://schemas.openxmlformats.org/officeDocument/2006/relationships/customXml" Target="../ink/ink226.xml"/><Relationship Id="rId387" Type="http://schemas.openxmlformats.org/officeDocument/2006/relationships/customXml" Target="../ink/ink247.xml"/><Relationship Id="rId510" Type="http://schemas.openxmlformats.org/officeDocument/2006/relationships/image" Target="../media/image307.png"/><Relationship Id="rId552" Type="http://schemas.openxmlformats.org/officeDocument/2006/relationships/image" Target="../media/image327.png"/><Relationship Id="rId594" Type="http://schemas.openxmlformats.org/officeDocument/2006/relationships/customXml" Target="../ink/ink353.xml"/><Relationship Id="rId608" Type="http://schemas.openxmlformats.org/officeDocument/2006/relationships/customXml" Target="../ink/ink360.xml"/><Relationship Id="rId191" Type="http://schemas.openxmlformats.org/officeDocument/2006/relationships/customXml" Target="../ink/ink149.xml"/><Relationship Id="rId205" Type="http://schemas.openxmlformats.org/officeDocument/2006/relationships/customXml" Target="../ink/ink156.xml"/><Relationship Id="rId247" Type="http://schemas.openxmlformats.org/officeDocument/2006/relationships/customXml" Target="../ink/ink177.xml"/><Relationship Id="rId412" Type="http://schemas.openxmlformats.org/officeDocument/2006/relationships/image" Target="../media/image260.png"/><Relationship Id="rId107" Type="http://schemas.openxmlformats.org/officeDocument/2006/relationships/customXml" Target="../ink/ink107.xml"/><Relationship Id="rId289" Type="http://schemas.openxmlformats.org/officeDocument/2006/relationships/customXml" Target="../ink/ink198.xml"/><Relationship Id="rId454" Type="http://schemas.openxmlformats.org/officeDocument/2006/relationships/image" Target="../media/image280.png"/><Relationship Id="rId496" Type="http://schemas.openxmlformats.org/officeDocument/2006/relationships/image" Target="../media/image300.png"/><Relationship Id="rId11" Type="http://schemas.openxmlformats.org/officeDocument/2006/relationships/customXml" Target="../ink/ink59.xml"/><Relationship Id="rId53" Type="http://schemas.openxmlformats.org/officeDocument/2006/relationships/customXml" Target="../ink/ink80.xml"/><Relationship Id="rId149" Type="http://schemas.openxmlformats.org/officeDocument/2006/relationships/customXml" Target="../ink/ink128.xml"/><Relationship Id="rId314" Type="http://schemas.openxmlformats.org/officeDocument/2006/relationships/image" Target="../media/image211.png"/><Relationship Id="rId356" Type="http://schemas.openxmlformats.org/officeDocument/2006/relationships/image" Target="../media/image232.png"/><Relationship Id="rId398" Type="http://schemas.openxmlformats.org/officeDocument/2006/relationships/image" Target="../media/image253.png"/><Relationship Id="rId521" Type="http://schemas.openxmlformats.org/officeDocument/2006/relationships/image" Target="../media/image312.png"/><Relationship Id="rId563" Type="http://schemas.openxmlformats.org/officeDocument/2006/relationships/image" Target="../media/image332.png"/><Relationship Id="rId619" Type="http://schemas.openxmlformats.org/officeDocument/2006/relationships/image" Target="../media/image360.png"/><Relationship Id="rId95" Type="http://schemas.openxmlformats.org/officeDocument/2006/relationships/customXml" Target="../ink/ink101.xml"/><Relationship Id="rId160" Type="http://schemas.openxmlformats.org/officeDocument/2006/relationships/image" Target="../media/image134.png"/><Relationship Id="rId216" Type="http://schemas.openxmlformats.org/officeDocument/2006/relationships/image" Target="../media/image162.png"/><Relationship Id="rId423" Type="http://schemas.openxmlformats.org/officeDocument/2006/relationships/customXml" Target="../ink/ink265.xml"/><Relationship Id="rId258" Type="http://schemas.openxmlformats.org/officeDocument/2006/relationships/image" Target="../media/image183.png"/><Relationship Id="rId465" Type="http://schemas.openxmlformats.org/officeDocument/2006/relationships/customXml" Target="../ink/ink286.xml"/><Relationship Id="rId630" Type="http://schemas.openxmlformats.org/officeDocument/2006/relationships/customXml" Target="../ink/ink371.xml"/><Relationship Id="rId22" Type="http://schemas.openxmlformats.org/officeDocument/2006/relationships/image" Target="../media/image65.png"/><Relationship Id="rId64" Type="http://schemas.openxmlformats.org/officeDocument/2006/relationships/image" Target="../media/image86.png"/><Relationship Id="rId118" Type="http://schemas.openxmlformats.org/officeDocument/2006/relationships/image" Target="../media/image113.png"/><Relationship Id="rId325" Type="http://schemas.openxmlformats.org/officeDocument/2006/relationships/customXml" Target="../ink/ink216.xml"/><Relationship Id="rId367" Type="http://schemas.openxmlformats.org/officeDocument/2006/relationships/customXml" Target="../ink/ink237.xml"/><Relationship Id="rId532" Type="http://schemas.openxmlformats.org/officeDocument/2006/relationships/customXml" Target="../ink/ink321.xml"/><Relationship Id="rId574" Type="http://schemas.openxmlformats.org/officeDocument/2006/relationships/customXml" Target="../ink/ink343.xml"/><Relationship Id="rId171" Type="http://schemas.openxmlformats.org/officeDocument/2006/relationships/customXml" Target="../ink/ink139.xml"/><Relationship Id="rId227" Type="http://schemas.openxmlformats.org/officeDocument/2006/relationships/customXml" Target="../ink/ink167.xml"/><Relationship Id="rId269" Type="http://schemas.openxmlformats.org/officeDocument/2006/relationships/customXml" Target="../ink/ink188.xml"/><Relationship Id="rId434" Type="http://schemas.openxmlformats.org/officeDocument/2006/relationships/image" Target="../media/image51.png"/><Relationship Id="rId476" Type="http://schemas.openxmlformats.org/officeDocument/2006/relationships/image" Target="../media/image291.png"/><Relationship Id="rId641" Type="http://schemas.openxmlformats.org/officeDocument/2006/relationships/customXml" Target="../ink/ink377.xml"/><Relationship Id="rId33" Type="http://schemas.openxmlformats.org/officeDocument/2006/relationships/customXml" Target="../ink/ink70.xml"/><Relationship Id="rId129" Type="http://schemas.openxmlformats.org/officeDocument/2006/relationships/customXml" Target="../ink/ink118.xml"/><Relationship Id="rId280" Type="http://schemas.openxmlformats.org/officeDocument/2006/relationships/image" Target="../media/image194.png"/><Relationship Id="rId336" Type="http://schemas.openxmlformats.org/officeDocument/2006/relationships/image" Target="../media/image222.png"/><Relationship Id="rId501" Type="http://schemas.openxmlformats.org/officeDocument/2006/relationships/customXml" Target="../ink/ink305.xml"/><Relationship Id="rId543" Type="http://schemas.openxmlformats.org/officeDocument/2006/relationships/customXml" Target="../ink/ink327.xml"/><Relationship Id="rId75" Type="http://schemas.openxmlformats.org/officeDocument/2006/relationships/customXml" Target="../ink/ink91.xml"/><Relationship Id="rId140" Type="http://schemas.openxmlformats.org/officeDocument/2006/relationships/image" Target="../media/image124.png"/><Relationship Id="rId182" Type="http://schemas.openxmlformats.org/officeDocument/2006/relationships/image" Target="../media/image145.png"/><Relationship Id="rId378" Type="http://schemas.openxmlformats.org/officeDocument/2006/relationships/image" Target="../media/image243.png"/><Relationship Id="rId403" Type="http://schemas.openxmlformats.org/officeDocument/2006/relationships/customXml" Target="../ink/ink255.xml"/><Relationship Id="rId585" Type="http://schemas.openxmlformats.org/officeDocument/2006/relationships/image" Target="../media/image343.png"/><Relationship Id="rId6" Type="http://schemas.openxmlformats.org/officeDocument/2006/relationships/image" Target="../media/image57.png"/><Relationship Id="rId238" Type="http://schemas.openxmlformats.org/officeDocument/2006/relationships/image" Target="../media/image173.png"/><Relationship Id="rId445" Type="http://schemas.openxmlformats.org/officeDocument/2006/relationships/customXml" Target="../ink/ink276.xml"/><Relationship Id="rId487" Type="http://schemas.openxmlformats.org/officeDocument/2006/relationships/image" Target="../media/image296.png"/><Relationship Id="rId610" Type="http://schemas.openxmlformats.org/officeDocument/2006/relationships/customXml" Target="../ink/ink361.xml"/><Relationship Id="rId291" Type="http://schemas.openxmlformats.org/officeDocument/2006/relationships/customXml" Target="../ink/ink199.xml"/><Relationship Id="rId305" Type="http://schemas.openxmlformats.org/officeDocument/2006/relationships/customXml" Target="../ink/ink206.xml"/><Relationship Id="rId347" Type="http://schemas.openxmlformats.org/officeDocument/2006/relationships/customXml" Target="../ink/ink227.xml"/><Relationship Id="rId512" Type="http://schemas.openxmlformats.org/officeDocument/2006/relationships/image" Target="../media/image308.png"/><Relationship Id="rId44" Type="http://schemas.openxmlformats.org/officeDocument/2006/relationships/image" Target="../media/image76.png"/><Relationship Id="rId86" Type="http://schemas.openxmlformats.org/officeDocument/2006/relationships/image" Target="../media/image97.png"/><Relationship Id="rId151" Type="http://schemas.openxmlformats.org/officeDocument/2006/relationships/customXml" Target="../ink/ink129.xml"/><Relationship Id="rId389" Type="http://schemas.openxmlformats.org/officeDocument/2006/relationships/customXml" Target="../ink/ink248.xml"/><Relationship Id="rId554" Type="http://schemas.openxmlformats.org/officeDocument/2006/relationships/customXml" Target="../ink/ink333.xml"/><Relationship Id="rId596" Type="http://schemas.openxmlformats.org/officeDocument/2006/relationships/customXml" Target="../ink/ink354.xml"/><Relationship Id="rId193" Type="http://schemas.openxmlformats.org/officeDocument/2006/relationships/customXml" Target="../ink/ink150.xml"/><Relationship Id="rId207" Type="http://schemas.openxmlformats.org/officeDocument/2006/relationships/customXml" Target="../ink/ink157.xml"/><Relationship Id="rId249" Type="http://schemas.openxmlformats.org/officeDocument/2006/relationships/customXml" Target="../ink/ink178.xml"/><Relationship Id="rId414" Type="http://schemas.openxmlformats.org/officeDocument/2006/relationships/image" Target="../media/image261.png"/><Relationship Id="rId456" Type="http://schemas.openxmlformats.org/officeDocument/2006/relationships/image" Target="../media/image281.png"/><Relationship Id="rId498" Type="http://schemas.openxmlformats.org/officeDocument/2006/relationships/image" Target="../media/image301.png"/><Relationship Id="rId621" Type="http://schemas.openxmlformats.org/officeDocument/2006/relationships/image" Target="../media/image361.png"/><Relationship Id="rId13" Type="http://schemas.openxmlformats.org/officeDocument/2006/relationships/customXml" Target="../ink/ink60.xml"/><Relationship Id="rId109" Type="http://schemas.openxmlformats.org/officeDocument/2006/relationships/customXml" Target="../ink/ink108.xml"/><Relationship Id="rId260" Type="http://schemas.openxmlformats.org/officeDocument/2006/relationships/image" Target="../media/image184.png"/><Relationship Id="rId316" Type="http://schemas.openxmlformats.org/officeDocument/2006/relationships/image" Target="../media/image212.png"/><Relationship Id="rId523" Type="http://schemas.openxmlformats.org/officeDocument/2006/relationships/image" Target="../media/image313.png"/><Relationship Id="rId55" Type="http://schemas.openxmlformats.org/officeDocument/2006/relationships/customXml" Target="../ink/ink81.xml"/><Relationship Id="rId97" Type="http://schemas.openxmlformats.org/officeDocument/2006/relationships/customXml" Target="../ink/ink102.xml"/><Relationship Id="rId120" Type="http://schemas.openxmlformats.org/officeDocument/2006/relationships/image" Target="../media/image114.png"/><Relationship Id="rId358" Type="http://schemas.openxmlformats.org/officeDocument/2006/relationships/image" Target="../media/image233.png"/><Relationship Id="rId565" Type="http://schemas.openxmlformats.org/officeDocument/2006/relationships/image" Target="../media/image333.png"/><Relationship Id="rId162" Type="http://schemas.openxmlformats.org/officeDocument/2006/relationships/image" Target="../media/image135.png"/><Relationship Id="rId218" Type="http://schemas.openxmlformats.org/officeDocument/2006/relationships/image" Target="../media/image163.png"/><Relationship Id="rId425" Type="http://schemas.openxmlformats.org/officeDocument/2006/relationships/customXml" Target="../ink/ink266.xml"/><Relationship Id="rId467" Type="http://schemas.openxmlformats.org/officeDocument/2006/relationships/customXml" Target="../ink/ink287.xml"/><Relationship Id="rId632" Type="http://schemas.openxmlformats.org/officeDocument/2006/relationships/image" Target="../media/image366.png"/><Relationship Id="rId271" Type="http://schemas.openxmlformats.org/officeDocument/2006/relationships/customXml" Target="../ink/ink189.xml"/><Relationship Id="rId24" Type="http://schemas.openxmlformats.org/officeDocument/2006/relationships/image" Target="../media/image66.png"/><Relationship Id="rId66" Type="http://schemas.openxmlformats.org/officeDocument/2006/relationships/image" Target="../media/image87.png"/><Relationship Id="rId131" Type="http://schemas.openxmlformats.org/officeDocument/2006/relationships/customXml" Target="../ink/ink119.xml"/><Relationship Id="rId327" Type="http://schemas.openxmlformats.org/officeDocument/2006/relationships/customXml" Target="../ink/ink217.xml"/><Relationship Id="rId369" Type="http://schemas.openxmlformats.org/officeDocument/2006/relationships/customXml" Target="../ink/ink238.xml"/><Relationship Id="rId534" Type="http://schemas.openxmlformats.org/officeDocument/2006/relationships/customXml" Target="../ink/ink322.xml"/><Relationship Id="rId576" Type="http://schemas.openxmlformats.org/officeDocument/2006/relationships/customXml" Target="../ink/ink344.xml"/><Relationship Id="rId173" Type="http://schemas.openxmlformats.org/officeDocument/2006/relationships/customXml" Target="../ink/ink140.xml"/><Relationship Id="rId229" Type="http://schemas.openxmlformats.org/officeDocument/2006/relationships/customXml" Target="../ink/ink168.xml"/><Relationship Id="rId380" Type="http://schemas.openxmlformats.org/officeDocument/2006/relationships/image" Target="../media/image244.png"/><Relationship Id="rId436" Type="http://schemas.openxmlformats.org/officeDocument/2006/relationships/image" Target="../media/image271.png"/><Relationship Id="rId601" Type="http://schemas.openxmlformats.org/officeDocument/2006/relationships/image" Target="../media/image351.png"/><Relationship Id="rId240" Type="http://schemas.openxmlformats.org/officeDocument/2006/relationships/image" Target="../media/image174.png"/><Relationship Id="rId478" Type="http://schemas.openxmlformats.org/officeDocument/2006/relationships/image" Target="../media/image292.png"/><Relationship Id="rId35" Type="http://schemas.openxmlformats.org/officeDocument/2006/relationships/customXml" Target="../ink/ink71.xml"/><Relationship Id="rId77" Type="http://schemas.openxmlformats.org/officeDocument/2006/relationships/customXml" Target="../ink/ink92.xml"/><Relationship Id="rId100" Type="http://schemas.openxmlformats.org/officeDocument/2006/relationships/image" Target="../media/image104.png"/><Relationship Id="rId282" Type="http://schemas.openxmlformats.org/officeDocument/2006/relationships/image" Target="../media/image195.png"/><Relationship Id="rId338" Type="http://schemas.openxmlformats.org/officeDocument/2006/relationships/image" Target="../media/image223.png"/><Relationship Id="rId503" Type="http://schemas.openxmlformats.org/officeDocument/2006/relationships/customXml" Target="../ink/ink306.xml"/><Relationship Id="rId545" Type="http://schemas.openxmlformats.org/officeDocument/2006/relationships/customXml" Target="../ink/ink328.xml"/><Relationship Id="rId587" Type="http://schemas.openxmlformats.org/officeDocument/2006/relationships/image" Target="../media/image344.png"/><Relationship Id="rId8" Type="http://schemas.openxmlformats.org/officeDocument/2006/relationships/image" Target="../media/image58.png"/><Relationship Id="rId142" Type="http://schemas.openxmlformats.org/officeDocument/2006/relationships/image" Target="../media/image125.png"/><Relationship Id="rId184" Type="http://schemas.openxmlformats.org/officeDocument/2006/relationships/image" Target="../media/image146.png"/><Relationship Id="rId391" Type="http://schemas.openxmlformats.org/officeDocument/2006/relationships/customXml" Target="../ink/ink249.xml"/><Relationship Id="rId405" Type="http://schemas.openxmlformats.org/officeDocument/2006/relationships/customXml" Target="../ink/ink256.xml"/><Relationship Id="rId447" Type="http://schemas.openxmlformats.org/officeDocument/2006/relationships/customXml" Target="../ink/ink277.xml"/><Relationship Id="rId612" Type="http://schemas.openxmlformats.org/officeDocument/2006/relationships/customXml" Target="../ink/ink362.xml"/><Relationship Id="rId251" Type="http://schemas.openxmlformats.org/officeDocument/2006/relationships/customXml" Target="../ink/ink179.xml"/><Relationship Id="rId489" Type="http://schemas.openxmlformats.org/officeDocument/2006/relationships/customXml" Target="../ink/ink299.xml"/><Relationship Id="rId46" Type="http://schemas.openxmlformats.org/officeDocument/2006/relationships/image" Target="../media/image77.png"/><Relationship Id="rId293" Type="http://schemas.openxmlformats.org/officeDocument/2006/relationships/customXml" Target="../ink/ink200.xml"/><Relationship Id="rId307" Type="http://schemas.openxmlformats.org/officeDocument/2006/relationships/customXml" Target="../ink/ink207.xml"/><Relationship Id="rId349" Type="http://schemas.openxmlformats.org/officeDocument/2006/relationships/customXml" Target="../ink/ink228.xml"/><Relationship Id="rId514" Type="http://schemas.openxmlformats.org/officeDocument/2006/relationships/image" Target="../media/image309.png"/><Relationship Id="rId556" Type="http://schemas.openxmlformats.org/officeDocument/2006/relationships/customXml" Target="../ink/ink334.xml"/><Relationship Id="rId88" Type="http://schemas.openxmlformats.org/officeDocument/2006/relationships/image" Target="../media/image98.png"/><Relationship Id="rId111" Type="http://schemas.openxmlformats.org/officeDocument/2006/relationships/customXml" Target="../ink/ink109.xml"/><Relationship Id="rId153" Type="http://schemas.openxmlformats.org/officeDocument/2006/relationships/customXml" Target="../ink/ink130.xml"/><Relationship Id="rId195" Type="http://schemas.openxmlformats.org/officeDocument/2006/relationships/customXml" Target="../ink/ink151.xml"/><Relationship Id="rId209" Type="http://schemas.openxmlformats.org/officeDocument/2006/relationships/customXml" Target="../ink/ink158.xml"/><Relationship Id="rId360" Type="http://schemas.openxmlformats.org/officeDocument/2006/relationships/image" Target="../media/image234.png"/><Relationship Id="rId416" Type="http://schemas.openxmlformats.org/officeDocument/2006/relationships/image" Target="../media/image262.png"/><Relationship Id="rId598" Type="http://schemas.openxmlformats.org/officeDocument/2006/relationships/customXml" Target="../ink/ink355.xml"/><Relationship Id="rId220" Type="http://schemas.openxmlformats.org/officeDocument/2006/relationships/image" Target="../media/image164.png"/><Relationship Id="rId458" Type="http://schemas.openxmlformats.org/officeDocument/2006/relationships/image" Target="../media/image282.png"/><Relationship Id="rId623" Type="http://schemas.openxmlformats.org/officeDocument/2006/relationships/image" Target="../media/image362.png"/><Relationship Id="rId15" Type="http://schemas.openxmlformats.org/officeDocument/2006/relationships/customXml" Target="../ink/ink61.xml"/><Relationship Id="rId57" Type="http://schemas.openxmlformats.org/officeDocument/2006/relationships/customXml" Target="../ink/ink82.xml"/><Relationship Id="rId262" Type="http://schemas.openxmlformats.org/officeDocument/2006/relationships/image" Target="../media/image185.png"/><Relationship Id="rId318" Type="http://schemas.openxmlformats.org/officeDocument/2006/relationships/image" Target="../media/image213.png"/><Relationship Id="rId525" Type="http://schemas.openxmlformats.org/officeDocument/2006/relationships/image" Target="../media/image314.png"/><Relationship Id="rId567" Type="http://schemas.openxmlformats.org/officeDocument/2006/relationships/image" Target="../media/image334.png"/><Relationship Id="rId99" Type="http://schemas.openxmlformats.org/officeDocument/2006/relationships/customXml" Target="../ink/ink103.xml"/><Relationship Id="rId122" Type="http://schemas.openxmlformats.org/officeDocument/2006/relationships/image" Target="../media/image115.png"/><Relationship Id="rId164" Type="http://schemas.openxmlformats.org/officeDocument/2006/relationships/image" Target="../media/image136.png"/><Relationship Id="rId371" Type="http://schemas.openxmlformats.org/officeDocument/2006/relationships/customXml" Target="../ink/ink239.xml"/><Relationship Id="rId427" Type="http://schemas.openxmlformats.org/officeDocument/2006/relationships/customXml" Target="../ink/ink267.xml"/><Relationship Id="rId469" Type="http://schemas.openxmlformats.org/officeDocument/2006/relationships/customXml" Target="../ink/ink288.xml"/><Relationship Id="rId634" Type="http://schemas.openxmlformats.org/officeDocument/2006/relationships/image" Target="../media/image367.png"/><Relationship Id="rId26" Type="http://schemas.openxmlformats.org/officeDocument/2006/relationships/image" Target="../media/image67.png"/><Relationship Id="rId231" Type="http://schemas.openxmlformats.org/officeDocument/2006/relationships/customXml" Target="../ink/ink169.xml"/><Relationship Id="rId273" Type="http://schemas.openxmlformats.org/officeDocument/2006/relationships/customXml" Target="../ink/ink190.xml"/><Relationship Id="rId329" Type="http://schemas.openxmlformats.org/officeDocument/2006/relationships/customXml" Target="../ink/ink218.xml"/><Relationship Id="rId480" Type="http://schemas.openxmlformats.org/officeDocument/2006/relationships/image" Target="../media/image293.png"/><Relationship Id="rId536" Type="http://schemas.openxmlformats.org/officeDocument/2006/relationships/customXml" Target="../ink/ink323.xml"/><Relationship Id="rId68" Type="http://schemas.openxmlformats.org/officeDocument/2006/relationships/image" Target="../media/image88.png"/><Relationship Id="rId133" Type="http://schemas.openxmlformats.org/officeDocument/2006/relationships/customXml" Target="../ink/ink120.xml"/><Relationship Id="rId175" Type="http://schemas.openxmlformats.org/officeDocument/2006/relationships/customXml" Target="../ink/ink141.xml"/><Relationship Id="rId340" Type="http://schemas.openxmlformats.org/officeDocument/2006/relationships/image" Target="../media/image224.png"/><Relationship Id="rId578" Type="http://schemas.openxmlformats.org/officeDocument/2006/relationships/customXml" Target="../ink/ink345.xml"/><Relationship Id="rId200" Type="http://schemas.openxmlformats.org/officeDocument/2006/relationships/image" Target="../media/image154.png"/><Relationship Id="rId382" Type="http://schemas.openxmlformats.org/officeDocument/2006/relationships/image" Target="../media/image245.png"/><Relationship Id="rId438" Type="http://schemas.openxmlformats.org/officeDocument/2006/relationships/image" Target="../media/image272.png"/><Relationship Id="rId603" Type="http://schemas.openxmlformats.org/officeDocument/2006/relationships/image" Target="../media/image352.png"/><Relationship Id="rId242" Type="http://schemas.openxmlformats.org/officeDocument/2006/relationships/image" Target="../media/image175.png"/><Relationship Id="rId284" Type="http://schemas.openxmlformats.org/officeDocument/2006/relationships/image" Target="../media/image196.png"/><Relationship Id="rId491" Type="http://schemas.openxmlformats.org/officeDocument/2006/relationships/customXml" Target="../ink/ink300.xml"/><Relationship Id="rId505" Type="http://schemas.openxmlformats.org/officeDocument/2006/relationships/customXml" Target="../ink/ink307.xml"/><Relationship Id="rId37" Type="http://schemas.openxmlformats.org/officeDocument/2006/relationships/customXml" Target="../ink/ink72.xml"/><Relationship Id="rId79" Type="http://schemas.openxmlformats.org/officeDocument/2006/relationships/customXml" Target="../ink/ink93.xml"/><Relationship Id="rId102" Type="http://schemas.openxmlformats.org/officeDocument/2006/relationships/image" Target="../media/image105.png"/><Relationship Id="rId144" Type="http://schemas.openxmlformats.org/officeDocument/2006/relationships/image" Target="../media/image126.png"/><Relationship Id="rId547" Type="http://schemas.openxmlformats.org/officeDocument/2006/relationships/customXml" Target="../ink/ink329.xml"/><Relationship Id="rId589" Type="http://schemas.openxmlformats.org/officeDocument/2006/relationships/image" Target="../media/image345.png"/><Relationship Id="rId90" Type="http://schemas.openxmlformats.org/officeDocument/2006/relationships/image" Target="../media/image99.png"/><Relationship Id="rId186" Type="http://schemas.openxmlformats.org/officeDocument/2006/relationships/image" Target="../media/image147.png"/><Relationship Id="rId351" Type="http://schemas.openxmlformats.org/officeDocument/2006/relationships/customXml" Target="../ink/ink229.xml"/><Relationship Id="rId393" Type="http://schemas.openxmlformats.org/officeDocument/2006/relationships/customXml" Target="../ink/ink250.xml"/><Relationship Id="rId407" Type="http://schemas.openxmlformats.org/officeDocument/2006/relationships/customXml" Target="../ink/ink257.xml"/><Relationship Id="rId449" Type="http://schemas.openxmlformats.org/officeDocument/2006/relationships/customXml" Target="../ink/ink278.xml"/><Relationship Id="rId614" Type="http://schemas.openxmlformats.org/officeDocument/2006/relationships/customXml" Target="../ink/ink363.xml"/><Relationship Id="rId211" Type="http://schemas.openxmlformats.org/officeDocument/2006/relationships/customXml" Target="../ink/ink159.xml"/><Relationship Id="rId253" Type="http://schemas.openxmlformats.org/officeDocument/2006/relationships/customXml" Target="../ink/ink180.xml"/><Relationship Id="rId295" Type="http://schemas.openxmlformats.org/officeDocument/2006/relationships/customXml" Target="../ink/ink201.xml"/><Relationship Id="rId309" Type="http://schemas.openxmlformats.org/officeDocument/2006/relationships/customXml" Target="../ink/ink208.xml"/><Relationship Id="rId460" Type="http://schemas.openxmlformats.org/officeDocument/2006/relationships/image" Target="../media/image283.png"/><Relationship Id="rId516" Type="http://schemas.openxmlformats.org/officeDocument/2006/relationships/customXml" Target="../ink/ink313.xml"/><Relationship Id="rId48" Type="http://schemas.openxmlformats.org/officeDocument/2006/relationships/image" Target="../media/image78.png"/><Relationship Id="rId113" Type="http://schemas.openxmlformats.org/officeDocument/2006/relationships/customXml" Target="../ink/ink110.xml"/><Relationship Id="rId320" Type="http://schemas.openxmlformats.org/officeDocument/2006/relationships/image" Target="../media/image214.png"/><Relationship Id="rId558" Type="http://schemas.openxmlformats.org/officeDocument/2006/relationships/customXml" Target="../ink/ink335.xml"/><Relationship Id="rId155" Type="http://schemas.openxmlformats.org/officeDocument/2006/relationships/customXml" Target="../ink/ink131.xml"/><Relationship Id="rId197" Type="http://schemas.openxmlformats.org/officeDocument/2006/relationships/customXml" Target="../ink/ink152.xml"/><Relationship Id="rId362" Type="http://schemas.openxmlformats.org/officeDocument/2006/relationships/image" Target="../media/image235.png"/><Relationship Id="rId418" Type="http://schemas.openxmlformats.org/officeDocument/2006/relationships/image" Target="../media/image263.png"/><Relationship Id="rId625" Type="http://schemas.openxmlformats.org/officeDocument/2006/relationships/image" Target="../media/image363.png"/><Relationship Id="rId222" Type="http://schemas.openxmlformats.org/officeDocument/2006/relationships/image" Target="../media/image165.png"/><Relationship Id="rId264" Type="http://schemas.openxmlformats.org/officeDocument/2006/relationships/image" Target="../media/image186.png"/><Relationship Id="rId471" Type="http://schemas.openxmlformats.org/officeDocument/2006/relationships/customXml" Target="../ink/ink289.xml"/><Relationship Id="rId17" Type="http://schemas.openxmlformats.org/officeDocument/2006/relationships/customXml" Target="../ink/ink62.xml"/><Relationship Id="rId59" Type="http://schemas.openxmlformats.org/officeDocument/2006/relationships/customXml" Target="../ink/ink83.xml"/><Relationship Id="rId124" Type="http://schemas.openxmlformats.org/officeDocument/2006/relationships/image" Target="../media/image116.png"/><Relationship Id="rId527" Type="http://schemas.openxmlformats.org/officeDocument/2006/relationships/image" Target="../media/image315.png"/><Relationship Id="rId569" Type="http://schemas.openxmlformats.org/officeDocument/2006/relationships/image" Target="../media/image335.png"/><Relationship Id="rId70" Type="http://schemas.openxmlformats.org/officeDocument/2006/relationships/image" Target="../media/image89.png"/><Relationship Id="rId166" Type="http://schemas.openxmlformats.org/officeDocument/2006/relationships/image" Target="../media/image137.png"/><Relationship Id="rId331" Type="http://schemas.openxmlformats.org/officeDocument/2006/relationships/customXml" Target="../ink/ink219.xml"/><Relationship Id="rId373" Type="http://schemas.openxmlformats.org/officeDocument/2006/relationships/customXml" Target="../ink/ink240.xml"/><Relationship Id="rId429" Type="http://schemas.openxmlformats.org/officeDocument/2006/relationships/customXml" Target="../ink/ink268.xml"/><Relationship Id="rId580" Type="http://schemas.openxmlformats.org/officeDocument/2006/relationships/customXml" Target="../ink/ink346.xml"/><Relationship Id="rId636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0.xml"/><Relationship Id="rId440" Type="http://schemas.openxmlformats.org/officeDocument/2006/relationships/image" Target="../media/image273.png"/><Relationship Id="rId28" Type="http://schemas.openxmlformats.org/officeDocument/2006/relationships/image" Target="../media/image68.png"/><Relationship Id="rId275" Type="http://schemas.openxmlformats.org/officeDocument/2006/relationships/customXml" Target="../ink/ink191.xml"/><Relationship Id="rId300" Type="http://schemas.openxmlformats.org/officeDocument/2006/relationships/image" Target="../media/image204.png"/><Relationship Id="rId482" Type="http://schemas.openxmlformats.org/officeDocument/2006/relationships/image" Target="../media/image294.png"/><Relationship Id="rId538" Type="http://schemas.openxmlformats.org/officeDocument/2006/relationships/customXml" Target="../ink/ink324.xml"/><Relationship Id="rId81" Type="http://schemas.openxmlformats.org/officeDocument/2006/relationships/customXml" Target="../ink/ink94.xml"/><Relationship Id="rId135" Type="http://schemas.openxmlformats.org/officeDocument/2006/relationships/customXml" Target="../ink/ink121.xml"/><Relationship Id="rId177" Type="http://schemas.openxmlformats.org/officeDocument/2006/relationships/customXml" Target="../ink/ink142.xml"/><Relationship Id="rId342" Type="http://schemas.openxmlformats.org/officeDocument/2006/relationships/image" Target="../media/image225.png"/><Relationship Id="rId384" Type="http://schemas.openxmlformats.org/officeDocument/2006/relationships/image" Target="../media/image246.png"/><Relationship Id="rId591" Type="http://schemas.openxmlformats.org/officeDocument/2006/relationships/image" Target="../media/image346.png"/><Relationship Id="rId605" Type="http://schemas.openxmlformats.org/officeDocument/2006/relationships/image" Target="../media/image353.png"/><Relationship Id="rId202" Type="http://schemas.openxmlformats.org/officeDocument/2006/relationships/image" Target="../media/image155.png"/><Relationship Id="rId244" Type="http://schemas.openxmlformats.org/officeDocument/2006/relationships/image" Target="../media/image176.png"/><Relationship Id="rId39" Type="http://schemas.openxmlformats.org/officeDocument/2006/relationships/customXml" Target="../ink/ink73.xml"/><Relationship Id="rId286" Type="http://schemas.openxmlformats.org/officeDocument/2006/relationships/image" Target="../media/image197.png"/><Relationship Id="rId451" Type="http://schemas.openxmlformats.org/officeDocument/2006/relationships/customXml" Target="../ink/ink279.xml"/><Relationship Id="rId493" Type="http://schemas.openxmlformats.org/officeDocument/2006/relationships/customXml" Target="../ink/ink301.xml"/><Relationship Id="rId507" Type="http://schemas.openxmlformats.org/officeDocument/2006/relationships/customXml" Target="../ink/ink308.xml"/><Relationship Id="rId549" Type="http://schemas.openxmlformats.org/officeDocument/2006/relationships/customXml" Target="../ink/ink330.xml"/><Relationship Id="rId50" Type="http://schemas.openxmlformats.org/officeDocument/2006/relationships/image" Target="../media/image79.png"/><Relationship Id="rId104" Type="http://schemas.openxmlformats.org/officeDocument/2006/relationships/image" Target="../media/image106.png"/><Relationship Id="rId146" Type="http://schemas.openxmlformats.org/officeDocument/2006/relationships/image" Target="../media/image127.png"/><Relationship Id="rId188" Type="http://schemas.openxmlformats.org/officeDocument/2006/relationships/image" Target="../media/image148.png"/><Relationship Id="rId311" Type="http://schemas.openxmlformats.org/officeDocument/2006/relationships/customXml" Target="../ink/ink209.xml"/><Relationship Id="rId353" Type="http://schemas.openxmlformats.org/officeDocument/2006/relationships/customXml" Target="../ink/ink230.xml"/><Relationship Id="rId395" Type="http://schemas.openxmlformats.org/officeDocument/2006/relationships/customXml" Target="../ink/ink251.xml"/><Relationship Id="rId409" Type="http://schemas.openxmlformats.org/officeDocument/2006/relationships/customXml" Target="../ink/ink258.xml"/><Relationship Id="rId560" Type="http://schemas.openxmlformats.org/officeDocument/2006/relationships/customXml" Target="../ink/ink336.xml"/><Relationship Id="rId92" Type="http://schemas.openxmlformats.org/officeDocument/2006/relationships/image" Target="../media/image100.png"/><Relationship Id="rId213" Type="http://schemas.openxmlformats.org/officeDocument/2006/relationships/customXml" Target="../ink/ink160.xml"/><Relationship Id="rId420" Type="http://schemas.openxmlformats.org/officeDocument/2006/relationships/image" Target="../media/image264.png"/><Relationship Id="rId616" Type="http://schemas.openxmlformats.org/officeDocument/2006/relationships/customXml" Target="../ink/ink364.xml"/><Relationship Id="rId255" Type="http://schemas.openxmlformats.org/officeDocument/2006/relationships/customXml" Target="../ink/ink181.xml"/><Relationship Id="rId297" Type="http://schemas.openxmlformats.org/officeDocument/2006/relationships/customXml" Target="../ink/ink202.xml"/><Relationship Id="rId462" Type="http://schemas.openxmlformats.org/officeDocument/2006/relationships/image" Target="../media/image284.png"/><Relationship Id="rId518" Type="http://schemas.openxmlformats.org/officeDocument/2006/relationships/customXml" Target="../ink/ink314.xml"/><Relationship Id="rId115" Type="http://schemas.openxmlformats.org/officeDocument/2006/relationships/customXml" Target="../ink/ink111.xml"/><Relationship Id="rId157" Type="http://schemas.openxmlformats.org/officeDocument/2006/relationships/customXml" Target="../ink/ink132.xml"/><Relationship Id="rId322" Type="http://schemas.openxmlformats.org/officeDocument/2006/relationships/image" Target="../media/image215.png"/><Relationship Id="rId364" Type="http://schemas.openxmlformats.org/officeDocument/2006/relationships/image" Target="../media/image236.png"/><Relationship Id="rId61" Type="http://schemas.openxmlformats.org/officeDocument/2006/relationships/customXml" Target="../ink/ink84.xml"/><Relationship Id="rId199" Type="http://schemas.openxmlformats.org/officeDocument/2006/relationships/customXml" Target="../ink/ink153.xml"/><Relationship Id="rId571" Type="http://schemas.openxmlformats.org/officeDocument/2006/relationships/image" Target="../media/image336.png"/><Relationship Id="rId627" Type="http://schemas.openxmlformats.org/officeDocument/2006/relationships/image" Target="../media/image364.png"/><Relationship Id="rId19" Type="http://schemas.openxmlformats.org/officeDocument/2006/relationships/customXml" Target="../ink/ink63.xml"/><Relationship Id="rId224" Type="http://schemas.openxmlformats.org/officeDocument/2006/relationships/image" Target="../media/image166.png"/><Relationship Id="rId266" Type="http://schemas.openxmlformats.org/officeDocument/2006/relationships/image" Target="../media/image187.png"/><Relationship Id="rId431" Type="http://schemas.openxmlformats.org/officeDocument/2006/relationships/customXml" Target="../ink/ink269.xml"/><Relationship Id="rId473" Type="http://schemas.openxmlformats.org/officeDocument/2006/relationships/customXml" Target="../ink/ink290.xml"/><Relationship Id="rId529" Type="http://schemas.openxmlformats.org/officeDocument/2006/relationships/image" Target="../media/image316.png"/><Relationship Id="rId30" Type="http://schemas.openxmlformats.org/officeDocument/2006/relationships/image" Target="../media/image69.png"/><Relationship Id="rId126" Type="http://schemas.openxmlformats.org/officeDocument/2006/relationships/image" Target="../media/image117.png"/><Relationship Id="rId168" Type="http://schemas.openxmlformats.org/officeDocument/2006/relationships/image" Target="../media/image138.png"/><Relationship Id="rId333" Type="http://schemas.openxmlformats.org/officeDocument/2006/relationships/customXml" Target="../ink/ink220.xml"/><Relationship Id="rId540" Type="http://schemas.openxmlformats.org/officeDocument/2006/relationships/customXml" Target="../ink/ink325.xml"/><Relationship Id="rId72" Type="http://schemas.openxmlformats.org/officeDocument/2006/relationships/image" Target="../media/image90.png"/><Relationship Id="rId375" Type="http://schemas.openxmlformats.org/officeDocument/2006/relationships/customXml" Target="../ink/ink241.xml"/><Relationship Id="rId582" Type="http://schemas.openxmlformats.org/officeDocument/2006/relationships/customXml" Target="../ink/ink347.xml"/><Relationship Id="rId638" Type="http://schemas.openxmlformats.org/officeDocument/2006/relationships/image" Target="../media/image369.png"/><Relationship Id="rId3" Type="http://schemas.openxmlformats.org/officeDocument/2006/relationships/customXml" Target="../ink/ink55.xml"/><Relationship Id="rId235" Type="http://schemas.openxmlformats.org/officeDocument/2006/relationships/customXml" Target="../ink/ink171.xml"/><Relationship Id="rId277" Type="http://schemas.openxmlformats.org/officeDocument/2006/relationships/customXml" Target="../ink/ink192.xml"/><Relationship Id="rId400" Type="http://schemas.openxmlformats.org/officeDocument/2006/relationships/image" Target="../media/image254.png"/><Relationship Id="rId442" Type="http://schemas.openxmlformats.org/officeDocument/2006/relationships/image" Target="../media/image274.png"/><Relationship Id="rId484" Type="http://schemas.openxmlformats.org/officeDocument/2006/relationships/customXml" Target="../ink/ink296.xml"/><Relationship Id="rId137" Type="http://schemas.openxmlformats.org/officeDocument/2006/relationships/customXml" Target="../ink/ink122.xml"/><Relationship Id="rId302" Type="http://schemas.openxmlformats.org/officeDocument/2006/relationships/image" Target="../media/image205.png"/><Relationship Id="rId344" Type="http://schemas.openxmlformats.org/officeDocument/2006/relationships/image" Target="../media/image226.png"/><Relationship Id="rId41" Type="http://schemas.openxmlformats.org/officeDocument/2006/relationships/customXml" Target="../ink/ink74.xml"/><Relationship Id="rId83" Type="http://schemas.openxmlformats.org/officeDocument/2006/relationships/customXml" Target="../ink/ink95.xml"/><Relationship Id="rId179" Type="http://schemas.openxmlformats.org/officeDocument/2006/relationships/customXml" Target="../ink/ink143.xml"/><Relationship Id="rId386" Type="http://schemas.openxmlformats.org/officeDocument/2006/relationships/image" Target="../media/image247.png"/><Relationship Id="rId551" Type="http://schemas.openxmlformats.org/officeDocument/2006/relationships/customXml" Target="../ink/ink331.xml"/><Relationship Id="rId593" Type="http://schemas.openxmlformats.org/officeDocument/2006/relationships/image" Target="../media/image347.png"/><Relationship Id="rId607" Type="http://schemas.openxmlformats.org/officeDocument/2006/relationships/image" Target="../media/image354.png"/><Relationship Id="rId190" Type="http://schemas.openxmlformats.org/officeDocument/2006/relationships/image" Target="../media/image149.png"/><Relationship Id="rId204" Type="http://schemas.openxmlformats.org/officeDocument/2006/relationships/image" Target="../media/image156.png"/><Relationship Id="rId246" Type="http://schemas.openxmlformats.org/officeDocument/2006/relationships/image" Target="../media/image177.png"/><Relationship Id="rId288" Type="http://schemas.openxmlformats.org/officeDocument/2006/relationships/image" Target="../media/image198.png"/><Relationship Id="rId411" Type="http://schemas.openxmlformats.org/officeDocument/2006/relationships/customXml" Target="../ink/ink259.xml"/><Relationship Id="rId453" Type="http://schemas.openxmlformats.org/officeDocument/2006/relationships/customXml" Target="../ink/ink280.xml"/><Relationship Id="rId509" Type="http://schemas.openxmlformats.org/officeDocument/2006/relationships/customXml" Target="../ink/ink309.xml"/><Relationship Id="rId106" Type="http://schemas.openxmlformats.org/officeDocument/2006/relationships/image" Target="../media/image107.png"/><Relationship Id="rId313" Type="http://schemas.openxmlformats.org/officeDocument/2006/relationships/customXml" Target="../ink/ink210.xml"/><Relationship Id="rId495" Type="http://schemas.openxmlformats.org/officeDocument/2006/relationships/customXml" Target="../ink/ink302.xml"/><Relationship Id="rId10" Type="http://schemas.openxmlformats.org/officeDocument/2006/relationships/image" Target="../media/image59.png"/><Relationship Id="rId52" Type="http://schemas.openxmlformats.org/officeDocument/2006/relationships/image" Target="../media/image80.png"/><Relationship Id="rId94" Type="http://schemas.openxmlformats.org/officeDocument/2006/relationships/image" Target="../media/image101.png"/><Relationship Id="rId148" Type="http://schemas.openxmlformats.org/officeDocument/2006/relationships/image" Target="../media/image128.png"/><Relationship Id="rId355" Type="http://schemas.openxmlformats.org/officeDocument/2006/relationships/customXml" Target="../ink/ink231.xml"/><Relationship Id="rId397" Type="http://schemas.openxmlformats.org/officeDocument/2006/relationships/customXml" Target="../ink/ink252.xml"/><Relationship Id="rId520" Type="http://schemas.openxmlformats.org/officeDocument/2006/relationships/customXml" Target="../ink/ink315.xml"/><Relationship Id="rId562" Type="http://schemas.openxmlformats.org/officeDocument/2006/relationships/customXml" Target="../ink/ink337.xml"/><Relationship Id="rId618" Type="http://schemas.openxmlformats.org/officeDocument/2006/relationships/customXml" Target="../ink/ink365.xml"/><Relationship Id="rId215" Type="http://schemas.openxmlformats.org/officeDocument/2006/relationships/customXml" Target="../ink/ink161.xml"/><Relationship Id="rId257" Type="http://schemas.openxmlformats.org/officeDocument/2006/relationships/customXml" Target="../ink/ink182.xml"/><Relationship Id="rId422" Type="http://schemas.openxmlformats.org/officeDocument/2006/relationships/image" Target="../media/image265.png"/><Relationship Id="rId464" Type="http://schemas.openxmlformats.org/officeDocument/2006/relationships/image" Target="../media/image285.png"/><Relationship Id="rId299" Type="http://schemas.openxmlformats.org/officeDocument/2006/relationships/customXml" Target="../ink/ink203.xml"/><Relationship Id="rId63" Type="http://schemas.openxmlformats.org/officeDocument/2006/relationships/customXml" Target="../ink/ink85.xml"/><Relationship Id="rId159" Type="http://schemas.openxmlformats.org/officeDocument/2006/relationships/customXml" Target="../ink/ink133.xml"/><Relationship Id="rId366" Type="http://schemas.openxmlformats.org/officeDocument/2006/relationships/image" Target="../media/image237.png"/><Relationship Id="rId573" Type="http://schemas.openxmlformats.org/officeDocument/2006/relationships/image" Target="../media/image337.png"/><Relationship Id="rId226" Type="http://schemas.openxmlformats.org/officeDocument/2006/relationships/image" Target="../media/image167.png"/><Relationship Id="rId433" Type="http://schemas.openxmlformats.org/officeDocument/2006/relationships/customXml" Target="../ink/ink270.xml"/><Relationship Id="rId640" Type="http://schemas.openxmlformats.org/officeDocument/2006/relationships/image" Target="../media/image370.png"/><Relationship Id="rId74" Type="http://schemas.openxmlformats.org/officeDocument/2006/relationships/image" Target="../media/image91.png"/><Relationship Id="rId377" Type="http://schemas.openxmlformats.org/officeDocument/2006/relationships/customXml" Target="../ink/ink242.xml"/><Relationship Id="rId500" Type="http://schemas.openxmlformats.org/officeDocument/2006/relationships/image" Target="../media/image302.png"/><Relationship Id="rId584" Type="http://schemas.openxmlformats.org/officeDocument/2006/relationships/customXml" Target="../ink/ink348.xml"/><Relationship Id="rId5" Type="http://schemas.openxmlformats.org/officeDocument/2006/relationships/customXml" Target="../ink/ink56.xml"/><Relationship Id="rId237" Type="http://schemas.openxmlformats.org/officeDocument/2006/relationships/customXml" Target="../ink/ink172.xml"/><Relationship Id="rId444" Type="http://schemas.openxmlformats.org/officeDocument/2006/relationships/image" Target="../media/image275.png"/><Relationship Id="rId290" Type="http://schemas.openxmlformats.org/officeDocument/2006/relationships/image" Target="../media/image199.png"/><Relationship Id="rId304" Type="http://schemas.openxmlformats.org/officeDocument/2006/relationships/image" Target="../media/image206.png"/><Relationship Id="rId388" Type="http://schemas.openxmlformats.org/officeDocument/2006/relationships/image" Target="../media/image248.png"/><Relationship Id="rId511" Type="http://schemas.openxmlformats.org/officeDocument/2006/relationships/customXml" Target="../ink/ink310.xml"/><Relationship Id="rId609" Type="http://schemas.openxmlformats.org/officeDocument/2006/relationships/image" Target="../media/image355.png"/><Relationship Id="rId85" Type="http://schemas.openxmlformats.org/officeDocument/2006/relationships/customXml" Target="../ink/ink96.xml"/><Relationship Id="rId150" Type="http://schemas.openxmlformats.org/officeDocument/2006/relationships/image" Target="../media/image129.png"/><Relationship Id="rId595" Type="http://schemas.openxmlformats.org/officeDocument/2006/relationships/image" Target="../media/image348.png"/><Relationship Id="rId248" Type="http://schemas.openxmlformats.org/officeDocument/2006/relationships/image" Target="../media/image178.png"/><Relationship Id="rId455" Type="http://schemas.openxmlformats.org/officeDocument/2006/relationships/customXml" Target="../ink/ink281.xml"/><Relationship Id="rId12" Type="http://schemas.openxmlformats.org/officeDocument/2006/relationships/image" Target="../media/image60.png"/><Relationship Id="rId108" Type="http://schemas.openxmlformats.org/officeDocument/2006/relationships/image" Target="../media/image108.png"/><Relationship Id="rId315" Type="http://schemas.openxmlformats.org/officeDocument/2006/relationships/customXml" Target="../ink/ink211.xml"/><Relationship Id="rId522" Type="http://schemas.openxmlformats.org/officeDocument/2006/relationships/customXml" Target="../ink/ink316.xml"/><Relationship Id="rId96" Type="http://schemas.openxmlformats.org/officeDocument/2006/relationships/image" Target="../media/image102.png"/><Relationship Id="rId161" Type="http://schemas.openxmlformats.org/officeDocument/2006/relationships/customXml" Target="../ink/ink134.xml"/><Relationship Id="rId399" Type="http://schemas.openxmlformats.org/officeDocument/2006/relationships/customXml" Target="../ink/ink253.xml"/><Relationship Id="rId259" Type="http://schemas.openxmlformats.org/officeDocument/2006/relationships/customXml" Target="../ink/ink183.xml"/><Relationship Id="rId466" Type="http://schemas.openxmlformats.org/officeDocument/2006/relationships/image" Target="../media/image286.png"/><Relationship Id="rId23" Type="http://schemas.openxmlformats.org/officeDocument/2006/relationships/customXml" Target="../ink/ink65.xml"/><Relationship Id="rId119" Type="http://schemas.openxmlformats.org/officeDocument/2006/relationships/customXml" Target="../ink/ink113.xml"/><Relationship Id="rId326" Type="http://schemas.openxmlformats.org/officeDocument/2006/relationships/image" Target="../media/image217.png"/><Relationship Id="rId533" Type="http://schemas.openxmlformats.org/officeDocument/2006/relationships/image" Target="../media/image318.png"/><Relationship Id="rId172" Type="http://schemas.openxmlformats.org/officeDocument/2006/relationships/image" Target="../media/image140.png"/><Relationship Id="rId477" Type="http://schemas.openxmlformats.org/officeDocument/2006/relationships/customXml" Target="../ink/ink292.xml"/><Relationship Id="rId600" Type="http://schemas.openxmlformats.org/officeDocument/2006/relationships/customXml" Target="../ink/ink356.xml"/><Relationship Id="rId337" Type="http://schemas.openxmlformats.org/officeDocument/2006/relationships/customXml" Target="../ink/ink222.xml"/><Relationship Id="rId34" Type="http://schemas.openxmlformats.org/officeDocument/2006/relationships/image" Target="../media/image71.png"/><Relationship Id="rId544" Type="http://schemas.openxmlformats.org/officeDocument/2006/relationships/image" Target="../media/image323.png"/><Relationship Id="rId183" Type="http://schemas.openxmlformats.org/officeDocument/2006/relationships/customXml" Target="../ink/ink145.xml"/><Relationship Id="rId390" Type="http://schemas.openxmlformats.org/officeDocument/2006/relationships/image" Target="../media/image249.png"/><Relationship Id="rId404" Type="http://schemas.openxmlformats.org/officeDocument/2006/relationships/image" Target="../media/image256.png"/><Relationship Id="rId611" Type="http://schemas.openxmlformats.org/officeDocument/2006/relationships/image" Target="../media/image356.png"/><Relationship Id="rId250" Type="http://schemas.openxmlformats.org/officeDocument/2006/relationships/image" Target="../media/image179.png"/><Relationship Id="rId488" Type="http://schemas.openxmlformats.org/officeDocument/2006/relationships/customXml" Target="../ink/ink298.xml"/><Relationship Id="rId45" Type="http://schemas.openxmlformats.org/officeDocument/2006/relationships/customXml" Target="../ink/ink76.xml"/><Relationship Id="rId110" Type="http://schemas.openxmlformats.org/officeDocument/2006/relationships/image" Target="../media/image109.png"/><Relationship Id="rId348" Type="http://schemas.openxmlformats.org/officeDocument/2006/relationships/image" Target="../media/image228.png"/><Relationship Id="rId555" Type="http://schemas.openxmlformats.org/officeDocument/2006/relationships/image" Target="../media/image328.png"/><Relationship Id="rId194" Type="http://schemas.openxmlformats.org/officeDocument/2006/relationships/image" Target="../media/image151.png"/><Relationship Id="rId208" Type="http://schemas.openxmlformats.org/officeDocument/2006/relationships/image" Target="../media/image158.png"/><Relationship Id="rId415" Type="http://schemas.openxmlformats.org/officeDocument/2006/relationships/customXml" Target="../ink/ink261.xml"/><Relationship Id="rId622" Type="http://schemas.openxmlformats.org/officeDocument/2006/relationships/customXml" Target="../ink/ink367.xml"/><Relationship Id="rId261" Type="http://schemas.openxmlformats.org/officeDocument/2006/relationships/customXml" Target="../ink/ink184.xml"/><Relationship Id="rId499" Type="http://schemas.openxmlformats.org/officeDocument/2006/relationships/customXml" Target="../ink/ink304.xml"/><Relationship Id="rId56" Type="http://schemas.openxmlformats.org/officeDocument/2006/relationships/image" Target="../media/image82.png"/><Relationship Id="rId359" Type="http://schemas.openxmlformats.org/officeDocument/2006/relationships/customXml" Target="../ink/ink233.xml"/><Relationship Id="rId566" Type="http://schemas.openxmlformats.org/officeDocument/2006/relationships/customXml" Target="../ink/ink339.xml"/><Relationship Id="rId121" Type="http://schemas.openxmlformats.org/officeDocument/2006/relationships/customXml" Target="../ink/ink114.xml"/><Relationship Id="rId219" Type="http://schemas.openxmlformats.org/officeDocument/2006/relationships/customXml" Target="../ink/ink163.xml"/><Relationship Id="rId426" Type="http://schemas.openxmlformats.org/officeDocument/2006/relationships/image" Target="../media/image267.png"/><Relationship Id="rId633" Type="http://schemas.openxmlformats.org/officeDocument/2006/relationships/customXml" Target="../ink/ink373.xml"/><Relationship Id="rId67" Type="http://schemas.openxmlformats.org/officeDocument/2006/relationships/customXml" Target="../ink/ink87.xml"/><Relationship Id="rId272" Type="http://schemas.openxmlformats.org/officeDocument/2006/relationships/image" Target="../media/image190.png"/><Relationship Id="rId577" Type="http://schemas.openxmlformats.org/officeDocument/2006/relationships/image" Target="../media/image339.png"/><Relationship Id="rId132" Type="http://schemas.openxmlformats.org/officeDocument/2006/relationships/image" Target="../media/image120.png"/><Relationship Id="rId437" Type="http://schemas.openxmlformats.org/officeDocument/2006/relationships/customXml" Target="../ink/ink272.xml"/><Relationship Id="rId283" Type="http://schemas.openxmlformats.org/officeDocument/2006/relationships/customXml" Target="../ink/ink195.xml"/><Relationship Id="rId490" Type="http://schemas.openxmlformats.org/officeDocument/2006/relationships/image" Target="../media/image297.png"/><Relationship Id="rId504" Type="http://schemas.openxmlformats.org/officeDocument/2006/relationships/image" Target="../media/image304.png"/><Relationship Id="rId78" Type="http://schemas.openxmlformats.org/officeDocument/2006/relationships/image" Target="../media/image93.png"/><Relationship Id="rId143" Type="http://schemas.openxmlformats.org/officeDocument/2006/relationships/customXml" Target="../ink/ink125.xml"/><Relationship Id="rId350" Type="http://schemas.openxmlformats.org/officeDocument/2006/relationships/image" Target="../media/image229.png"/><Relationship Id="rId588" Type="http://schemas.openxmlformats.org/officeDocument/2006/relationships/customXml" Target="../ink/ink350.xml"/><Relationship Id="rId9" Type="http://schemas.openxmlformats.org/officeDocument/2006/relationships/customXml" Target="../ink/ink58.xml"/><Relationship Id="rId210" Type="http://schemas.openxmlformats.org/officeDocument/2006/relationships/image" Target="../media/image159.png"/><Relationship Id="rId448" Type="http://schemas.openxmlformats.org/officeDocument/2006/relationships/image" Target="../media/image277.png"/><Relationship Id="rId294" Type="http://schemas.openxmlformats.org/officeDocument/2006/relationships/image" Target="../media/image201.png"/><Relationship Id="rId308" Type="http://schemas.openxmlformats.org/officeDocument/2006/relationships/image" Target="../media/image208.png"/><Relationship Id="rId515" Type="http://schemas.openxmlformats.org/officeDocument/2006/relationships/customXml" Target="../ink/ink3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21" Type="http://schemas.openxmlformats.org/officeDocument/2006/relationships/image" Target="../media/image380.png"/><Relationship Id="rId42" Type="http://schemas.openxmlformats.org/officeDocument/2006/relationships/customXml" Target="../ink/ink397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410.xml"/><Relationship Id="rId84" Type="http://schemas.openxmlformats.org/officeDocument/2006/relationships/customXml" Target="../ink/ink418.xml"/><Relationship Id="rId89" Type="http://schemas.openxmlformats.org/officeDocument/2006/relationships/image" Target="../media/image413.png"/><Relationship Id="rId16" Type="http://schemas.openxmlformats.org/officeDocument/2006/relationships/customXml" Target="../ink/ink384.xml"/><Relationship Id="rId11" Type="http://schemas.openxmlformats.org/officeDocument/2006/relationships/image" Target="../media/image375.png"/><Relationship Id="rId32" Type="http://schemas.openxmlformats.org/officeDocument/2006/relationships/customXml" Target="../ink/ink392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405.xml"/><Relationship Id="rId74" Type="http://schemas.openxmlformats.org/officeDocument/2006/relationships/customXml" Target="../ink/ink413.xml"/><Relationship Id="rId79" Type="http://schemas.openxmlformats.org/officeDocument/2006/relationships/image" Target="../media/image409.png"/><Relationship Id="rId5" Type="http://schemas.openxmlformats.org/officeDocument/2006/relationships/image" Target="../media/image372.png"/><Relationship Id="rId90" Type="http://schemas.openxmlformats.org/officeDocument/2006/relationships/customXml" Target="../ink/ink421.xml"/><Relationship Id="rId95" Type="http://schemas.openxmlformats.org/officeDocument/2006/relationships/image" Target="../media/image416.png"/><Relationship Id="rId22" Type="http://schemas.openxmlformats.org/officeDocument/2006/relationships/customXml" Target="../ink/ink387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400.xml"/><Relationship Id="rId64" Type="http://schemas.openxmlformats.org/officeDocument/2006/relationships/customXml" Target="../ink/ink408.xml"/><Relationship Id="rId69" Type="http://schemas.openxmlformats.org/officeDocument/2006/relationships/image" Target="../media/image404.png"/><Relationship Id="rId8" Type="http://schemas.openxmlformats.org/officeDocument/2006/relationships/customXml" Target="../ink/ink380.xml"/><Relationship Id="rId51" Type="http://schemas.openxmlformats.org/officeDocument/2006/relationships/image" Target="../media/image395.png"/><Relationship Id="rId72" Type="http://schemas.openxmlformats.org/officeDocument/2006/relationships/customXml" Target="../ink/ink412.xml"/><Relationship Id="rId80" Type="http://schemas.openxmlformats.org/officeDocument/2006/relationships/customXml" Target="../ink/ink416.xml"/><Relationship Id="rId85" Type="http://schemas.openxmlformats.org/officeDocument/2006/relationships/image" Target="../media/image411.png"/><Relationship Id="rId93" Type="http://schemas.openxmlformats.org/officeDocument/2006/relationships/image" Target="../media/image415.png"/><Relationship Id="rId3" Type="http://schemas.openxmlformats.org/officeDocument/2006/relationships/image" Target="../media/image4510.png"/><Relationship Id="rId12" Type="http://schemas.openxmlformats.org/officeDocument/2006/relationships/customXml" Target="../ink/ink382.xml"/><Relationship Id="rId17" Type="http://schemas.openxmlformats.org/officeDocument/2006/relationships/image" Target="../media/image378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395.xml"/><Relationship Id="rId46" Type="http://schemas.openxmlformats.org/officeDocument/2006/relationships/customXml" Target="../ink/ink399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20" Type="http://schemas.openxmlformats.org/officeDocument/2006/relationships/customXml" Target="../ink/ink386.xml"/><Relationship Id="rId41" Type="http://schemas.openxmlformats.org/officeDocument/2006/relationships/image" Target="../media/image390.png"/><Relationship Id="rId54" Type="http://schemas.openxmlformats.org/officeDocument/2006/relationships/customXml" Target="../ink/ink403.xml"/><Relationship Id="rId62" Type="http://schemas.openxmlformats.org/officeDocument/2006/relationships/customXml" Target="../ink/ink407.xml"/><Relationship Id="rId70" Type="http://schemas.openxmlformats.org/officeDocument/2006/relationships/customXml" Target="../ink/ink411.xml"/><Relationship Id="rId75" Type="http://schemas.openxmlformats.org/officeDocument/2006/relationships/image" Target="../media/image407.png"/><Relationship Id="rId83" Type="http://schemas.openxmlformats.org/officeDocument/2006/relationships/image" Target="../media/image51.png"/><Relationship Id="rId88" Type="http://schemas.openxmlformats.org/officeDocument/2006/relationships/customXml" Target="../ink/ink420.xml"/><Relationship Id="rId91" Type="http://schemas.openxmlformats.org/officeDocument/2006/relationships/image" Target="../media/image4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9.xml"/><Relationship Id="rId15" Type="http://schemas.openxmlformats.org/officeDocument/2006/relationships/image" Target="../media/image377.png"/><Relationship Id="rId23" Type="http://schemas.openxmlformats.org/officeDocument/2006/relationships/image" Target="../media/image381.png"/><Relationship Id="rId28" Type="http://schemas.openxmlformats.org/officeDocument/2006/relationships/customXml" Target="../ink/ink390.xml"/><Relationship Id="rId36" Type="http://schemas.openxmlformats.org/officeDocument/2006/relationships/customXml" Target="../ink/ink394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381.xml"/><Relationship Id="rId31" Type="http://schemas.openxmlformats.org/officeDocument/2006/relationships/image" Target="../media/image385.png"/><Relationship Id="rId44" Type="http://schemas.openxmlformats.org/officeDocument/2006/relationships/customXml" Target="../ink/ink398.xml"/><Relationship Id="rId52" Type="http://schemas.openxmlformats.org/officeDocument/2006/relationships/customXml" Target="../ink/ink402.xml"/><Relationship Id="rId60" Type="http://schemas.openxmlformats.org/officeDocument/2006/relationships/customXml" Target="../ink/ink406.xml"/><Relationship Id="rId65" Type="http://schemas.openxmlformats.org/officeDocument/2006/relationships/image" Target="../media/image402.png"/><Relationship Id="rId73" Type="http://schemas.openxmlformats.org/officeDocument/2006/relationships/image" Target="../media/image406.png"/><Relationship Id="rId78" Type="http://schemas.openxmlformats.org/officeDocument/2006/relationships/customXml" Target="../ink/ink415.xml"/><Relationship Id="rId81" Type="http://schemas.openxmlformats.org/officeDocument/2006/relationships/image" Target="../media/image410.png"/><Relationship Id="rId86" Type="http://schemas.openxmlformats.org/officeDocument/2006/relationships/customXml" Target="../ink/ink419.xml"/><Relationship Id="rId94" Type="http://schemas.openxmlformats.org/officeDocument/2006/relationships/customXml" Target="../ink/ink423.xml"/><Relationship Id="rId4" Type="http://schemas.openxmlformats.org/officeDocument/2006/relationships/customXml" Target="../ink/ink378.xml"/><Relationship Id="rId9" Type="http://schemas.openxmlformats.org/officeDocument/2006/relationships/image" Target="../media/image374.png"/><Relationship Id="rId13" Type="http://schemas.openxmlformats.org/officeDocument/2006/relationships/image" Target="../media/image376.png"/><Relationship Id="rId18" Type="http://schemas.openxmlformats.org/officeDocument/2006/relationships/customXml" Target="../ink/ink385.xml"/><Relationship Id="rId39" Type="http://schemas.openxmlformats.org/officeDocument/2006/relationships/image" Target="../media/image389.png"/><Relationship Id="rId34" Type="http://schemas.openxmlformats.org/officeDocument/2006/relationships/customXml" Target="../ink/ink393.xml"/><Relationship Id="rId50" Type="http://schemas.openxmlformats.org/officeDocument/2006/relationships/customXml" Target="../ink/ink401.xml"/><Relationship Id="rId55" Type="http://schemas.openxmlformats.org/officeDocument/2006/relationships/image" Target="../media/image397.png"/><Relationship Id="rId76" Type="http://schemas.openxmlformats.org/officeDocument/2006/relationships/customXml" Target="../ink/ink414.xml"/><Relationship Id="rId7" Type="http://schemas.openxmlformats.org/officeDocument/2006/relationships/image" Target="../media/image373.png"/><Relationship Id="rId71" Type="http://schemas.openxmlformats.org/officeDocument/2006/relationships/image" Target="../media/image405.png"/><Relationship Id="rId92" Type="http://schemas.openxmlformats.org/officeDocument/2006/relationships/customXml" Target="../ink/ink422.xml"/><Relationship Id="rId2" Type="http://schemas.openxmlformats.org/officeDocument/2006/relationships/image" Target="../media/image4310.png"/><Relationship Id="rId29" Type="http://schemas.openxmlformats.org/officeDocument/2006/relationships/image" Target="../media/image384.png"/><Relationship Id="rId24" Type="http://schemas.openxmlformats.org/officeDocument/2006/relationships/customXml" Target="../ink/ink388.xml"/><Relationship Id="rId40" Type="http://schemas.openxmlformats.org/officeDocument/2006/relationships/customXml" Target="../ink/ink396.xml"/><Relationship Id="rId45" Type="http://schemas.openxmlformats.org/officeDocument/2006/relationships/image" Target="../media/image392.png"/><Relationship Id="rId66" Type="http://schemas.openxmlformats.org/officeDocument/2006/relationships/customXml" Target="../ink/ink409.xml"/><Relationship Id="rId87" Type="http://schemas.openxmlformats.org/officeDocument/2006/relationships/image" Target="../media/image412.png"/><Relationship Id="rId61" Type="http://schemas.openxmlformats.org/officeDocument/2006/relationships/image" Target="../media/image400.png"/><Relationship Id="rId82" Type="http://schemas.openxmlformats.org/officeDocument/2006/relationships/customXml" Target="../ink/ink417.xml"/><Relationship Id="rId19" Type="http://schemas.openxmlformats.org/officeDocument/2006/relationships/image" Target="../media/image379.png"/><Relationship Id="rId14" Type="http://schemas.openxmlformats.org/officeDocument/2006/relationships/customXml" Target="../ink/ink383.xml"/><Relationship Id="rId30" Type="http://schemas.openxmlformats.org/officeDocument/2006/relationships/customXml" Target="../ink/ink391.xml"/><Relationship Id="rId35" Type="http://schemas.openxmlformats.org/officeDocument/2006/relationships/image" Target="../media/image387.png"/><Relationship Id="rId56" Type="http://schemas.openxmlformats.org/officeDocument/2006/relationships/customXml" Target="../ink/ink404.xml"/><Relationship Id="rId77" Type="http://schemas.openxmlformats.org/officeDocument/2006/relationships/image" Target="../media/image40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0.png"/><Relationship Id="rId299" Type="http://schemas.openxmlformats.org/officeDocument/2006/relationships/image" Target="../media/image560.png"/><Relationship Id="rId21" Type="http://schemas.openxmlformats.org/officeDocument/2006/relationships/image" Target="../media/image422.png"/><Relationship Id="rId63" Type="http://schemas.openxmlformats.org/officeDocument/2006/relationships/image" Target="../media/image443.png"/><Relationship Id="rId159" Type="http://schemas.openxmlformats.org/officeDocument/2006/relationships/image" Target="../media/image490.png"/><Relationship Id="rId324" Type="http://schemas.openxmlformats.org/officeDocument/2006/relationships/image" Target="../media/image572.png"/><Relationship Id="rId170" Type="http://schemas.openxmlformats.org/officeDocument/2006/relationships/customXml" Target="../ink/ink504.xml"/><Relationship Id="rId226" Type="http://schemas.openxmlformats.org/officeDocument/2006/relationships/customXml" Target="../ink/ink532.xml"/><Relationship Id="rId268" Type="http://schemas.openxmlformats.org/officeDocument/2006/relationships/customXml" Target="../ink/ink553.xml"/><Relationship Id="rId32" Type="http://schemas.openxmlformats.org/officeDocument/2006/relationships/customXml" Target="../ink/ink435.xml"/><Relationship Id="rId74" Type="http://schemas.openxmlformats.org/officeDocument/2006/relationships/customXml" Target="../ink/ink456.xml"/><Relationship Id="rId128" Type="http://schemas.openxmlformats.org/officeDocument/2006/relationships/customXml" Target="../ink/ink483.xml"/><Relationship Id="rId5" Type="http://schemas.openxmlformats.org/officeDocument/2006/relationships/image" Target="../media/image4810.png"/><Relationship Id="rId181" Type="http://schemas.openxmlformats.org/officeDocument/2006/relationships/image" Target="../media/image501.png"/><Relationship Id="rId237" Type="http://schemas.openxmlformats.org/officeDocument/2006/relationships/image" Target="../media/image529.png"/><Relationship Id="rId279" Type="http://schemas.openxmlformats.org/officeDocument/2006/relationships/image" Target="../media/image550.png"/><Relationship Id="rId43" Type="http://schemas.openxmlformats.org/officeDocument/2006/relationships/image" Target="../media/image433.png"/><Relationship Id="rId139" Type="http://schemas.openxmlformats.org/officeDocument/2006/relationships/image" Target="../media/image481.png"/><Relationship Id="rId290" Type="http://schemas.openxmlformats.org/officeDocument/2006/relationships/customXml" Target="../ink/ink564.xml"/><Relationship Id="rId304" Type="http://schemas.openxmlformats.org/officeDocument/2006/relationships/customXml" Target="../ink/ink571.xml"/><Relationship Id="rId85" Type="http://schemas.openxmlformats.org/officeDocument/2006/relationships/image" Target="../media/image454.png"/><Relationship Id="rId150" Type="http://schemas.openxmlformats.org/officeDocument/2006/relationships/customXml" Target="../ink/ink494.xml"/><Relationship Id="rId192" Type="http://schemas.openxmlformats.org/officeDocument/2006/relationships/customXml" Target="../ink/ink515.xml"/><Relationship Id="rId206" Type="http://schemas.openxmlformats.org/officeDocument/2006/relationships/customXml" Target="../ink/ink522.xml"/><Relationship Id="rId248" Type="http://schemas.openxmlformats.org/officeDocument/2006/relationships/customXml" Target="../ink/ink543.xml"/><Relationship Id="rId12" Type="http://schemas.openxmlformats.org/officeDocument/2006/relationships/customXml" Target="../ink/ink425.xml"/><Relationship Id="rId108" Type="http://schemas.openxmlformats.org/officeDocument/2006/relationships/customXml" Target="../ink/ink473.xml"/><Relationship Id="rId315" Type="http://schemas.openxmlformats.org/officeDocument/2006/relationships/image" Target="../media/image568.png"/><Relationship Id="rId54" Type="http://schemas.openxmlformats.org/officeDocument/2006/relationships/customXml" Target="../ink/ink446.xml"/><Relationship Id="rId96" Type="http://schemas.openxmlformats.org/officeDocument/2006/relationships/customXml" Target="../ink/ink467.xml"/><Relationship Id="rId161" Type="http://schemas.openxmlformats.org/officeDocument/2006/relationships/image" Target="../media/image491.png"/><Relationship Id="rId217" Type="http://schemas.openxmlformats.org/officeDocument/2006/relationships/image" Target="../media/image519.png"/><Relationship Id="rId259" Type="http://schemas.openxmlformats.org/officeDocument/2006/relationships/image" Target="../media/image540.png"/><Relationship Id="rId23" Type="http://schemas.openxmlformats.org/officeDocument/2006/relationships/image" Target="../media/image423.png"/><Relationship Id="rId119" Type="http://schemas.openxmlformats.org/officeDocument/2006/relationships/image" Target="../media/image471.png"/><Relationship Id="rId270" Type="http://schemas.openxmlformats.org/officeDocument/2006/relationships/customXml" Target="../ink/ink554.xml"/><Relationship Id="rId65" Type="http://schemas.openxmlformats.org/officeDocument/2006/relationships/image" Target="../media/image444.png"/><Relationship Id="rId130" Type="http://schemas.openxmlformats.org/officeDocument/2006/relationships/customXml" Target="../ink/ink484.xml"/><Relationship Id="rId172" Type="http://schemas.openxmlformats.org/officeDocument/2006/relationships/customXml" Target="../ink/ink505.xml"/><Relationship Id="rId228" Type="http://schemas.openxmlformats.org/officeDocument/2006/relationships/customXml" Target="../ink/ink533.xml"/><Relationship Id="rId281" Type="http://schemas.openxmlformats.org/officeDocument/2006/relationships/image" Target="../media/image551.png"/><Relationship Id="rId34" Type="http://schemas.openxmlformats.org/officeDocument/2006/relationships/customXml" Target="../ink/ink436.xml"/><Relationship Id="rId55" Type="http://schemas.openxmlformats.org/officeDocument/2006/relationships/image" Target="../media/image439.png"/><Relationship Id="rId76" Type="http://schemas.openxmlformats.org/officeDocument/2006/relationships/customXml" Target="../ink/ink457.xml"/><Relationship Id="rId97" Type="http://schemas.openxmlformats.org/officeDocument/2006/relationships/image" Target="../media/image460.png"/><Relationship Id="rId120" Type="http://schemas.openxmlformats.org/officeDocument/2006/relationships/customXml" Target="../ink/ink479.xml"/><Relationship Id="rId141" Type="http://schemas.openxmlformats.org/officeDocument/2006/relationships/image" Target="../media/image482.png"/><Relationship Id="rId7" Type="http://schemas.openxmlformats.org/officeDocument/2006/relationships/image" Target="../media/image5010.png"/><Relationship Id="rId162" Type="http://schemas.openxmlformats.org/officeDocument/2006/relationships/customXml" Target="../ink/ink500.xml"/><Relationship Id="rId183" Type="http://schemas.openxmlformats.org/officeDocument/2006/relationships/image" Target="../media/image502.png"/><Relationship Id="rId218" Type="http://schemas.openxmlformats.org/officeDocument/2006/relationships/customXml" Target="../ink/ink528.xml"/><Relationship Id="rId239" Type="http://schemas.openxmlformats.org/officeDocument/2006/relationships/image" Target="../media/image530.png"/><Relationship Id="rId250" Type="http://schemas.openxmlformats.org/officeDocument/2006/relationships/customXml" Target="../ink/ink544.xml"/><Relationship Id="rId271" Type="http://schemas.openxmlformats.org/officeDocument/2006/relationships/image" Target="../media/image546.png"/><Relationship Id="rId292" Type="http://schemas.openxmlformats.org/officeDocument/2006/relationships/customXml" Target="../ink/ink565.xml"/><Relationship Id="rId306" Type="http://schemas.openxmlformats.org/officeDocument/2006/relationships/customXml" Target="../ink/ink572.xml"/><Relationship Id="rId24" Type="http://schemas.openxmlformats.org/officeDocument/2006/relationships/customXml" Target="../ink/ink431.xml"/><Relationship Id="rId45" Type="http://schemas.openxmlformats.org/officeDocument/2006/relationships/image" Target="../media/image434.png"/><Relationship Id="rId66" Type="http://schemas.openxmlformats.org/officeDocument/2006/relationships/customXml" Target="../ink/ink452.xml"/><Relationship Id="rId87" Type="http://schemas.openxmlformats.org/officeDocument/2006/relationships/image" Target="../media/image455.png"/><Relationship Id="rId110" Type="http://schemas.openxmlformats.org/officeDocument/2006/relationships/customXml" Target="../ink/ink474.xml"/><Relationship Id="rId131" Type="http://schemas.openxmlformats.org/officeDocument/2006/relationships/image" Target="../media/image477.png"/><Relationship Id="rId152" Type="http://schemas.openxmlformats.org/officeDocument/2006/relationships/customXml" Target="../ink/ink495.xml"/><Relationship Id="rId173" Type="http://schemas.openxmlformats.org/officeDocument/2006/relationships/image" Target="../media/image497.png"/><Relationship Id="rId194" Type="http://schemas.openxmlformats.org/officeDocument/2006/relationships/customXml" Target="../ink/ink516.xml"/><Relationship Id="rId208" Type="http://schemas.openxmlformats.org/officeDocument/2006/relationships/customXml" Target="../ink/ink523.xml"/><Relationship Id="rId229" Type="http://schemas.openxmlformats.org/officeDocument/2006/relationships/image" Target="../media/image525.png"/><Relationship Id="rId240" Type="http://schemas.openxmlformats.org/officeDocument/2006/relationships/customXml" Target="../ink/ink539.xml"/><Relationship Id="rId261" Type="http://schemas.openxmlformats.org/officeDocument/2006/relationships/image" Target="../media/image541.png"/><Relationship Id="rId14" Type="http://schemas.openxmlformats.org/officeDocument/2006/relationships/customXml" Target="../ink/ink426.xml"/><Relationship Id="rId35" Type="http://schemas.openxmlformats.org/officeDocument/2006/relationships/image" Target="../media/image429.png"/><Relationship Id="rId56" Type="http://schemas.openxmlformats.org/officeDocument/2006/relationships/customXml" Target="../ink/ink447.xml"/><Relationship Id="rId77" Type="http://schemas.openxmlformats.org/officeDocument/2006/relationships/image" Target="../media/image450.png"/><Relationship Id="rId100" Type="http://schemas.openxmlformats.org/officeDocument/2006/relationships/customXml" Target="../ink/ink469.xml"/><Relationship Id="rId282" Type="http://schemas.openxmlformats.org/officeDocument/2006/relationships/customXml" Target="../ink/ink560.xml"/><Relationship Id="rId317" Type="http://schemas.openxmlformats.org/officeDocument/2006/relationships/image" Target="../media/image569.png"/><Relationship Id="rId8" Type="http://schemas.openxmlformats.org/officeDocument/2006/relationships/image" Target="../media/image5110.png"/><Relationship Id="rId98" Type="http://schemas.openxmlformats.org/officeDocument/2006/relationships/customXml" Target="../ink/ink468.xml"/><Relationship Id="rId121" Type="http://schemas.openxmlformats.org/officeDocument/2006/relationships/image" Target="../media/image472.png"/><Relationship Id="rId142" Type="http://schemas.openxmlformats.org/officeDocument/2006/relationships/customXml" Target="../ink/ink490.xml"/><Relationship Id="rId163" Type="http://schemas.openxmlformats.org/officeDocument/2006/relationships/image" Target="../media/image492.png"/><Relationship Id="rId184" Type="http://schemas.openxmlformats.org/officeDocument/2006/relationships/customXml" Target="../ink/ink511.xml"/><Relationship Id="rId219" Type="http://schemas.openxmlformats.org/officeDocument/2006/relationships/image" Target="../media/image520.png"/><Relationship Id="rId230" Type="http://schemas.openxmlformats.org/officeDocument/2006/relationships/customXml" Target="../ink/ink534.xml"/><Relationship Id="rId251" Type="http://schemas.openxmlformats.org/officeDocument/2006/relationships/image" Target="../media/image536.png"/><Relationship Id="rId25" Type="http://schemas.openxmlformats.org/officeDocument/2006/relationships/image" Target="../media/image424.png"/><Relationship Id="rId46" Type="http://schemas.openxmlformats.org/officeDocument/2006/relationships/customXml" Target="../ink/ink442.xml"/><Relationship Id="rId67" Type="http://schemas.openxmlformats.org/officeDocument/2006/relationships/image" Target="../media/image445.png"/><Relationship Id="rId272" Type="http://schemas.openxmlformats.org/officeDocument/2006/relationships/customXml" Target="../ink/ink555.xml"/><Relationship Id="rId293" Type="http://schemas.openxmlformats.org/officeDocument/2006/relationships/image" Target="../media/image557.png"/><Relationship Id="rId307" Type="http://schemas.openxmlformats.org/officeDocument/2006/relationships/image" Target="../media/image564.png"/><Relationship Id="rId88" Type="http://schemas.openxmlformats.org/officeDocument/2006/relationships/customXml" Target="../ink/ink463.xml"/><Relationship Id="rId111" Type="http://schemas.openxmlformats.org/officeDocument/2006/relationships/image" Target="../media/image467.png"/><Relationship Id="rId132" Type="http://schemas.openxmlformats.org/officeDocument/2006/relationships/customXml" Target="../ink/ink485.xml"/><Relationship Id="rId153" Type="http://schemas.openxmlformats.org/officeDocument/2006/relationships/image" Target="../media/image487.png"/><Relationship Id="rId174" Type="http://schemas.openxmlformats.org/officeDocument/2006/relationships/customXml" Target="../ink/ink506.xml"/><Relationship Id="rId195" Type="http://schemas.openxmlformats.org/officeDocument/2006/relationships/image" Target="../media/image508.png"/><Relationship Id="rId209" Type="http://schemas.openxmlformats.org/officeDocument/2006/relationships/image" Target="../media/image515.png"/><Relationship Id="rId220" Type="http://schemas.openxmlformats.org/officeDocument/2006/relationships/customXml" Target="../ink/ink529.xml"/><Relationship Id="rId241" Type="http://schemas.openxmlformats.org/officeDocument/2006/relationships/image" Target="../media/image531.png"/><Relationship Id="rId15" Type="http://schemas.openxmlformats.org/officeDocument/2006/relationships/image" Target="../media/image419.png"/><Relationship Id="rId36" Type="http://schemas.openxmlformats.org/officeDocument/2006/relationships/customXml" Target="../ink/ink437.xml"/><Relationship Id="rId57" Type="http://schemas.openxmlformats.org/officeDocument/2006/relationships/image" Target="../media/image440.png"/><Relationship Id="rId262" Type="http://schemas.openxmlformats.org/officeDocument/2006/relationships/customXml" Target="../ink/ink550.xml"/><Relationship Id="rId283" Type="http://schemas.openxmlformats.org/officeDocument/2006/relationships/image" Target="../media/image552.png"/><Relationship Id="rId318" Type="http://schemas.openxmlformats.org/officeDocument/2006/relationships/customXml" Target="../ink/ink578.xml"/><Relationship Id="rId78" Type="http://schemas.openxmlformats.org/officeDocument/2006/relationships/customXml" Target="../ink/ink458.xml"/><Relationship Id="rId99" Type="http://schemas.openxmlformats.org/officeDocument/2006/relationships/image" Target="../media/image461.png"/><Relationship Id="rId101" Type="http://schemas.openxmlformats.org/officeDocument/2006/relationships/image" Target="../media/image462.png"/><Relationship Id="rId122" Type="http://schemas.openxmlformats.org/officeDocument/2006/relationships/customXml" Target="../ink/ink480.xml"/><Relationship Id="rId143" Type="http://schemas.openxmlformats.org/officeDocument/2006/relationships/image" Target="../media/image105.png"/><Relationship Id="rId164" Type="http://schemas.openxmlformats.org/officeDocument/2006/relationships/customXml" Target="../ink/ink501.xml"/><Relationship Id="rId185" Type="http://schemas.openxmlformats.org/officeDocument/2006/relationships/image" Target="../media/image503.png"/><Relationship Id="rId9" Type="http://schemas.openxmlformats.org/officeDocument/2006/relationships/image" Target="../media/image5210.png"/><Relationship Id="rId210" Type="http://schemas.openxmlformats.org/officeDocument/2006/relationships/customXml" Target="../ink/ink524.xml"/><Relationship Id="rId26" Type="http://schemas.openxmlformats.org/officeDocument/2006/relationships/customXml" Target="../ink/ink432.xml"/><Relationship Id="rId231" Type="http://schemas.openxmlformats.org/officeDocument/2006/relationships/image" Target="../media/image526.png"/><Relationship Id="rId252" Type="http://schemas.openxmlformats.org/officeDocument/2006/relationships/customXml" Target="../ink/ink545.xml"/><Relationship Id="rId273" Type="http://schemas.openxmlformats.org/officeDocument/2006/relationships/image" Target="../media/image547.png"/><Relationship Id="rId294" Type="http://schemas.openxmlformats.org/officeDocument/2006/relationships/customXml" Target="../ink/ink566.xml"/><Relationship Id="rId308" Type="http://schemas.openxmlformats.org/officeDocument/2006/relationships/customXml" Target="../ink/ink573.xml"/><Relationship Id="rId47" Type="http://schemas.openxmlformats.org/officeDocument/2006/relationships/image" Target="../media/image435.png"/><Relationship Id="rId68" Type="http://schemas.openxmlformats.org/officeDocument/2006/relationships/customXml" Target="../ink/ink453.xml"/><Relationship Id="rId89" Type="http://schemas.openxmlformats.org/officeDocument/2006/relationships/image" Target="../media/image456.png"/><Relationship Id="rId112" Type="http://schemas.openxmlformats.org/officeDocument/2006/relationships/customXml" Target="../ink/ink475.xml"/><Relationship Id="rId133" Type="http://schemas.openxmlformats.org/officeDocument/2006/relationships/image" Target="../media/image478.png"/><Relationship Id="rId154" Type="http://schemas.openxmlformats.org/officeDocument/2006/relationships/customXml" Target="../ink/ink496.xml"/><Relationship Id="rId175" Type="http://schemas.openxmlformats.org/officeDocument/2006/relationships/image" Target="../media/image498.png"/><Relationship Id="rId196" Type="http://schemas.openxmlformats.org/officeDocument/2006/relationships/customXml" Target="../ink/ink517.xml"/><Relationship Id="rId200" Type="http://schemas.openxmlformats.org/officeDocument/2006/relationships/customXml" Target="../ink/ink519.xml"/><Relationship Id="rId16" Type="http://schemas.openxmlformats.org/officeDocument/2006/relationships/customXml" Target="../ink/ink427.xml"/><Relationship Id="rId221" Type="http://schemas.openxmlformats.org/officeDocument/2006/relationships/image" Target="../media/image521.png"/><Relationship Id="rId242" Type="http://schemas.openxmlformats.org/officeDocument/2006/relationships/customXml" Target="../ink/ink540.xml"/><Relationship Id="rId263" Type="http://schemas.openxmlformats.org/officeDocument/2006/relationships/image" Target="../media/image542.png"/><Relationship Id="rId284" Type="http://schemas.openxmlformats.org/officeDocument/2006/relationships/customXml" Target="../ink/ink561.xml"/><Relationship Id="rId319" Type="http://schemas.openxmlformats.org/officeDocument/2006/relationships/image" Target="../media/image570.png"/><Relationship Id="rId37" Type="http://schemas.openxmlformats.org/officeDocument/2006/relationships/image" Target="../media/image430.png"/><Relationship Id="rId58" Type="http://schemas.openxmlformats.org/officeDocument/2006/relationships/customXml" Target="../ink/ink448.xml"/><Relationship Id="rId79" Type="http://schemas.openxmlformats.org/officeDocument/2006/relationships/image" Target="../media/image451.png"/><Relationship Id="rId102" Type="http://schemas.openxmlformats.org/officeDocument/2006/relationships/customXml" Target="../ink/ink470.xml"/><Relationship Id="rId123" Type="http://schemas.openxmlformats.org/officeDocument/2006/relationships/image" Target="../media/image473.png"/><Relationship Id="rId144" Type="http://schemas.openxmlformats.org/officeDocument/2006/relationships/customXml" Target="../ink/ink491.xml"/><Relationship Id="rId90" Type="http://schemas.openxmlformats.org/officeDocument/2006/relationships/customXml" Target="../ink/ink464.xml"/><Relationship Id="rId165" Type="http://schemas.openxmlformats.org/officeDocument/2006/relationships/image" Target="../media/image493.png"/><Relationship Id="rId186" Type="http://schemas.openxmlformats.org/officeDocument/2006/relationships/customXml" Target="../ink/ink512.xml"/><Relationship Id="rId211" Type="http://schemas.openxmlformats.org/officeDocument/2006/relationships/image" Target="../media/image516.png"/><Relationship Id="rId232" Type="http://schemas.openxmlformats.org/officeDocument/2006/relationships/customXml" Target="../ink/ink535.xml"/><Relationship Id="rId253" Type="http://schemas.openxmlformats.org/officeDocument/2006/relationships/image" Target="../media/image537.png"/><Relationship Id="rId274" Type="http://schemas.openxmlformats.org/officeDocument/2006/relationships/customXml" Target="../ink/ink556.xml"/><Relationship Id="rId295" Type="http://schemas.openxmlformats.org/officeDocument/2006/relationships/image" Target="../media/image558.png"/><Relationship Id="rId309" Type="http://schemas.openxmlformats.org/officeDocument/2006/relationships/image" Target="../media/image565.png"/><Relationship Id="rId27" Type="http://schemas.openxmlformats.org/officeDocument/2006/relationships/image" Target="../media/image425.png"/><Relationship Id="rId48" Type="http://schemas.openxmlformats.org/officeDocument/2006/relationships/customXml" Target="../ink/ink443.xml"/><Relationship Id="rId69" Type="http://schemas.openxmlformats.org/officeDocument/2006/relationships/image" Target="../media/image446.png"/><Relationship Id="rId113" Type="http://schemas.openxmlformats.org/officeDocument/2006/relationships/image" Target="../media/image468.png"/><Relationship Id="rId134" Type="http://schemas.openxmlformats.org/officeDocument/2006/relationships/customXml" Target="../ink/ink486.xml"/><Relationship Id="rId320" Type="http://schemas.openxmlformats.org/officeDocument/2006/relationships/customXml" Target="../ink/ink579.xml"/><Relationship Id="rId80" Type="http://schemas.openxmlformats.org/officeDocument/2006/relationships/customXml" Target="../ink/ink459.xml"/><Relationship Id="rId155" Type="http://schemas.openxmlformats.org/officeDocument/2006/relationships/image" Target="../media/image488.png"/><Relationship Id="rId176" Type="http://schemas.openxmlformats.org/officeDocument/2006/relationships/customXml" Target="../ink/ink507.xml"/><Relationship Id="rId197" Type="http://schemas.openxmlformats.org/officeDocument/2006/relationships/image" Target="../media/image509.png"/><Relationship Id="rId201" Type="http://schemas.openxmlformats.org/officeDocument/2006/relationships/image" Target="../media/image511.png"/><Relationship Id="rId222" Type="http://schemas.openxmlformats.org/officeDocument/2006/relationships/customXml" Target="../ink/ink530.xml"/><Relationship Id="rId243" Type="http://schemas.openxmlformats.org/officeDocument/2006/relationships/image" Target="../media/image532.png"/><Relationship Id="rId264" Type="http://schemas.openxmlformats.org/officeDocument/2006/relationships/customXml" Target="../ink/ink551.xml"/><Relationship Id="rId285" Type="http://schemas.openxmlformats.org/officeDocument/2006/relationships/image" Target="../media/image553.png"/><Relationship Id="rId17" Type="http://schemas.openxmlformats.org/officeDocument/2006/relationships/image" Target="../media/image420.png"/><Relationship Id="rId38" Type="http://schemas.openxmlformats.org/officeDocument/2006/relationships/customXml" Target="../ink/ink438.xml"/><Relationship Id="rId59" Type="http://schemas.openxmlformats.org/officeDocument/2006/relationships/image" Target="../media/image441.png"/><Relationship Id="rId103" Type="http://schemas.openxmlformats.org/officeDocument/2006/relationships/image" Target="../media/image463.png"/><Relationship Id="rId124" Type="http://schemas.openxmlformats.org/officeDocument/2006/relationships/customXml" Target="../ink/ink481.xml"/><Relationship Id="rId310" Type="http://schemas.openxmlformats.org/officeDocument/2006/relationships/customXml" Target="../ink/ink574.xml"/><Relationship Id="rId70" Type="http://schemas.openxmlformats.org/officeDocument/2006/relationships/customXml" Target="../ink/ink454.xml"/><Relationship Id="rId91" Type="http://schemas.openxmlformats.org/officeDocument/2006/relationships/image" Target="../media/image457.png"/><Relationship Id="rId145" Type="http://schemas.openxmlformats.org/officeDocument/2006/relationships/image" Target="../media/image483.png"/><Relationship Id="rId166" Type="http://schemas.openxmlformats.org/officeDocument/2006/relationships/customXml" Target="../ink/ink502.xml"/><Relationship Id="rId187" Type="http://schemas.openxmlformats.org/officeDocument/2006/relationships/image" Target="../media/image5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5.xml"/><Relationship Id="rId233" Type="http://schemas.openxmlformats.org/officeDocument/2006/relationships/image" Target="../media/image527.png"/><Relationship Id="rId254" Type="http://schemas.openxmlformats.org/officeDocument/2006/relationships/customXml" Target="../ink/ink546.xml"/><Relationship Id="rId28" Type="http://schemas.openxmlformats.org/officeDocument/2006/relationships/customXml" Target="../ink/ink433.xml"/><Relationship Id="rId49" Type="http://schemas.openxmlformats.org/officeDocument/2006/relationships/image" Target="../media/image436.png"/><Relationship Id="rId114" Type="http://schemas.openxmlformats.org/officeDocument/2006/relationships/customXml" Target="../ink/ink476.xml"/><Relationship Id="rId275" Type="http://schemas.openxmlformats.org/officeDocument/2006/relationships/image" Target="../media/image548.png"/><Relationship Id="rId296" Type="http://schemas.openxmlformats.org/officeDocument/2006/relationships/customXml" Target="../ink/ink567.xml"/><Relationship Id="rId300" Type="http://schemas.openxmlformats.org/officeDocument/2006/relationships/customXml" Target="../ink/ink569.xml"/><Relationship Id="rId60" Type="http://schemas.openxmlformats.org/officeDocument/2006/relationships/customXml" Target="../ink/ink449.xml"/><Relationship Id="rId81" Type="http://schemas.openxmlformats.org/officeDocument/2006/relationships/image" Target="../media/image452.png"/><Relationship Id="rId135" Type="http://schemas.openxmlformats.org/officeDocument/2006/relationships/image" Target="../media/image479.png"/><Relationship Id="rId156" Type="http://schemas.openxmlformats.org/officeDocument/2006/relationships/customXml" Target="../ink/ink497.xml"/><Relationship Id="rId177" Type="http://schemas.openxmlformats.org/officeDocument/2006/relationships/image" Target="../media/image499.png"/><Relationship Id="rId198" Type="http://schemas.openxmlformats.org/officeDocument/2006/relationships/customXml" Target="../ink/ink518.xml"/><Relationship Id="rId321" Type="http://schemas.openxmlformats.org/officeDocument/2006/relationships/image" Target="../media/image571.png"/><Relationship Id="rId202" Type="http://schemas.openxmlformats.org/officeDocument/2006/relationships/customXml" Target="../ink/ink520.xml"/><Relationship Id="rId223" Type="http://schemas.openxmlformats.org/officeDocument/2006/relationships/image" Target="../media/image522.png"/><Relationship Id="rId244" Type="http://schemas.openxmlformats.org/officeDocument/2006/relationships/customXml" Target="../ink/ink541.xml"/><Relationship Id="rId18" Type="http://schemas.openxmlformats.org/officeDocument/2006/relationships/customXml" Target="../ink/ink428.xml"/><Relationship Id="rId39" Type="http://schemas.openxmlformats.org/officeDocument/2006/relationships/image" Target="../media/image431.png"/><Relationship Id="rId265" Type="http://schemas.openxmlformats.org/officeDocument/2006/relationships/image" Target="../media/image543.png"/><Relationship Id="rId286" Type="http://schemas.openxmlformats.org/officeDocument/2006/relationships/customXml" Target="../ink/ink562.xml"/><Relationship Id="rId50" Type="http://schemas.openxmlformats.org/officeDocument/2006/relationships/customXml" Target="../ink/ink444.xml"/><Relationship Id="rId104" Type="http://schemas.openxmlformats.org/officeDocument/2006/relationships/customXml" Target="../ink/ink471.xml"/><Relationship Id="rId125" Type="http://schemas.openxmlformats.org/officeDocument/2006/relationships/image" Target="../media/image474.png"/><Relationship Id="rId146" Type="http://schemas.openxmlformats.org/officeDocument/2006/relationships/customXml" Target="../ink/ink492.xml"/><Relationship Id="rId167" Type="http://schemas.openxmlformats.org/officeDocument/2006/relationships/image" Target="../media/image494.png"/><Relationship Id="rId188" Type="http://schemas.openxmlformats.org/officeDocument/2006/relationships/customXml" Target="../ink/ink513.xml"/><Relationship Id="rId311" Type="http://schemas.openxmlformats.org/officeDocument/2006/relationships/image" Target="../media/image566.png"/><Relationship Id="rId71" Type="http://schemas.openxmlformats.org/officeDocument/2006/relationships/image" Target="../media/image447.png"/><Relationship Id="rId92" Type="http://schemas.openxmlformats.org/officeDocument/2006/relationships/customXml" Target="../ink/ink465.xml"/><Relationship Id="rId213" Type="http://schemas.openxmlformats.org/officeDocument/2006/relationships/image" Target="../media/image517.png"/><Relationship Id="rId234" Type="http://schemas.openxmlformats.org/officeDocument/2006/relationships/customXml" Target="../ink/ink536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26.png"/><Relationship Id="rId255" Type="http://schemas.openxmlformats.org/officeDocument/2006/relationships/image" Target="../media/image538.png"/><Relationship Id="rId276" Type="http://schemas.openxmlformats.org/officeDocument/2006/relationships/customXml" Target="../ink/ink557.xml"/><Relationship Id="rId297" Type="http://schemas.openxmlformats.org/officeDocument/2006/relationships/image" Target="../media/image559.png"/><Relationship Id="rId40" Type="http://schemas.openxmlformats.org/officeDocument/2006/relationships/customXml" Target="../ink/ink439.xml"/><Relationship Id="rId115" Type="http://schemas.openxmlformats.org/officeDocument/2006/relationships/image" Target="../media/image469.png"/><Relationship Id="rId136" Type="http://schemas.openxmlformats.org/officeDocument/2006/relationships/customXml" Target="../ink/ink487.xml"/><Relationship Id="rId157" Type="http://schemas.openxmlformats.org/officeDocument/2006/relationships/image" Target="../media/image489.png"/><Relationship Id="rId178" Type="http://schemas.openxmlformats.org/officeDocument/2006/relationships/customXml" Target="../ink/ink508.xml"/><Relationship Id="rId301" Type="http://schemas.openxmlformats.org/officeDocument/2006/relationships/image" Target="../media/image561.png"/><Relationship Id="rId322" Type="http://schemas.openxmlformats.org/officeDocument/2006/relationships/customXml" Target="../ink/ink580.xml"/><Relationship Id="rId61" Type="http://schemas.openxmlformats.org/officeDocument/2006/relationships/image" Target="../media/image442.png"/><Relationship Id="rId82" Type="http://schemas.openxmlformats.org/officeDocument/2006/relationships/customXml" Target="../ink/ink460.xml"/><Relationship Id="rId199" Type="http://schemas.openxmlformats.org/officeDocument/2006/relationships/image" Target="../media/image510.png"/><Relationship Id="rId203" Type="http://schemas.openxmlformats.org/officeDocument/2006/relationships/image" Target="../media/image512.png"/><Relationship Id="rId19" Type="http://schemas.openxmlformats.org/officeDocument/2006/relationships/image" Target="../media/image421.png"/><Relationship Id="rId224" Type="http://schemas.openxmlformats.org/officeDocument/2006/relationships/customXml" Target="../ink/ink531.xml"/><Relationship Id="rId245" Type="http://schemas.openxmlformats.org/officeDocument/2006/relationships/image" Target="../media/image533.png"/><Relationship Id="rId266" Type="http://schemas.openxmlformats.org/officeDocument/2006/relationships/customXml" Target="../ink/ink552.xml"/><Relationship Id="rId287" Type="http://schemas.openxmlformats.org/officeDocument/2006/relationships/image" Target="../media/image554.png"/><Relationship Id="rId30" Type="http://schemas.openxmlformats.org/officeDocument/2006/relationships/customXml" Target="../ink/ink434.xml"/><Relationship Id="rId105" Type="http://schemas.openxmlformats.org/officeDocument/2006/relationships/image" Target="../media/image464.png"/><Relationship Id="rId126" Type="http://schemas.openxmlformats.org/officeDocument/2006/relationships/customXml" Target="../ink/ink482.xml"/><Relationship Id="rId147" Type="http://schemas.openxmlformats.org/officeDocument/2006/relationships/image" Target="../media/image484.png"/><Relationship Id="rId168" Type="http://schemas.openxmlformats.org/officeDocument/2006/relationships/customXml" Target="../ink/ink503.xml"/><Relationship Id="rId312" Type="http://schemas.openxmlformats.org/officeDocument/2006/relationships/customXml" Target="../ink/ink575.xml"/><Relationship Id="rId51" Type="http://schemas.openxmlformats.org/officeDocument/2006/relationships/image" Target="../media/image437.png"/><Relationship Id="rId72" Type="http://schemas.openxmlformats.org/officeDocument/2006/relationships/customXml" Target="../ink/ink455.xml"/><Relationship Id="rId93" Type="http://schemas.openxmlformats.org/officeDocument/2006/relationships/image" Target="../media/image458.png"/><Relationship Id="rId189" Type="http://schemas.openxmlformats.org/officeDocument/2006/relationships/image" Target="../media/image505.png"/><Relationship Id="rId3" Type="http://schemas.openxmlformats.org/officeDocument/2006/relationships/image" Target="../media/image4610.png"/><Relationship Id="rId214" Type="http://schemas.openxmlformats.org/officeDocument/2006/relationships/customXml" Target="../ink/ink526.xml"/><Relationship Id="rId235" Type="http://schemas.openxmlformats.org/officeDocument/2006/relationships/image" Target="../media/image528.png"/><Relationship Id="rId256" Type="http://schemas.openxmlformats.org/officeDocument/2006/relationships/customXml" Target="../ink/ink547.xml"/><Relationship Id="rId277" Type="http://schemas.openxmlformats.org/officeDocument/2006/relationships/image" Target="../media/image549.png"/><Relationship Id="rId298" Type="http://schemas.openxmlformats.org/officeDocument/2006/relationships/customXml" Target="../ink/ink568.xml"/><Relationship Id="rId116" Type="http://schemas.openxmlformats.org/officeDocument/2006/relationships/customXml" Target="../ink/ink477.xml"/><Relationship Id="rId137" Type="http://schemas.openxmlformats.org/officeDocument/2006/relationships/image" Target="../media/image480.png"/><Relationship Id="rId158" Type="http://schemas.openxmlformats.org/officeDocument/2006/relationships/customXml" Target="../ink/ink498.xml"/><Relationship Id="rId302" Type="http://schemas.openxmlformats.org/officeDocument/2006/relationships/customXml" Target="../ink/ink570.xml"/><Relationship Id="rId323" Type="http://schemas.openxmlformats.org/officeDocument/2006/relationships/customXml" Target="../ink/ink581.xml"/><Relationship Id="rId20" Type="http://schemas.openxmlformats.org/officeDocument/2006/relationships/customXml" Target="../ink/ink429.xml"/><Relationship Id="rId41" Type="http://schemas.openxmlformats.org/officeDocument/2006/relationships/image" Target="../media/image432.png"/><Relationship Id="rId62" Type="http://schemas.openxmlformats.org/officeDocument/2006/relationships/customXml" Target="../ink/ink450.xml"/><Relationship Id="rId83" Type="http://schemas.openxmlformats.org/officeDocument/2006/relationships/image" Target="../media/image453.png"/><Relationship Id="rId179" Type="http://schemas.openxmlformats.org/officeDocument/2006/relationships/image" Target="../media/image500.png"/><Relationship Id="rId190" Type="http://schemas.openxmlformats.org/officeDocument/2006/relationships/customXml" Target="../ink/ink514.xml"/><Relationship Id="rId204" Type="http://schemas.openxmlformats.org/officeDocument/2006/relationships/customXml" Target="../ink/ink521.xml"/><Relationship Id="rId225" Type="http://schemas.openxmlformats.org/officeDocument/2006/relationships/image" Target="../media/image523.png"/><Relationship Id="rId246" Type="http://schemas.openxmlformats.org/officeDocument/2006/relationships/customXml" Target="../ink/ink542.xml"/><Relationship Id="rId267" Type="http://schemas.openxmlformats.org/officeDocument/2006/relationships/image" Target="../media/image544.png"/><Relationship Id="rId288" Type="http://schemas.openxmlformats.org/officeDocument/2006/relationships/customXml" Target="../ink/ink563.xml"/><Relationship Id="rId106" Type="http://schemas.openxmlformats.org/officeDocument/2006/relationships/customXml" Target="../ink/ink472.xml"/><Relationship Id="rId127" Type="http://schemas.openxmlformats.org/officeDocument/2006/relationships/image" Target="../media/image475.png"/><Relationship Id="rId313" Type="http://schemas.openxmlformats.org/officeDocument/2006/relationships/image" Target="../media/image567.png"/><Relationship Id="rId10" Type="http://schemas.openxmlformats.org/officeDocument/2006/relationships/customXml" Target="../ink/ink424.xml"/><Relationship Id="rId31" Type="http://schemas.openxmlformats.org/officeDocument/2006/relationships/image" Target="../media/image427.png"/><Relationship Id="rId52" Type="http://schemas.openxmlformats.org/officeDocument/2006/relationships/customXml" Target="../ink/ink445.xml"/><Relationship Id="rId73" Type="http://schemas.openxmlformats.org/officeDocument/2006/relationships/image" Target="../media/image448.png"/><Relationship Id="rId94" Type="http://schemas.openxmlformats.org/officeDocument/2006/relationships/customXml" Target="../ink/ink466.xml"/><Relationship Id="rId148" Type="http://schemas.openxmlformats.org/officeDocument/2006/relationships/customXml" Target="../ink/ink493.xml"/><Relationship Id="rId169" Type="http://schemas.openxmlformats.org/officeDocument/2006/relationships/image" Target="../media/image495.png"/><Relationship Id="rId4" Type="http://schemas.openxmlformats.org/officeDocument/2006/relationships/image" Target="../media/image4710.png"/><Relationship Id="rId180" Type="http://schemas.openxmlformats.org/officeDocument/2006/relationships/customXml" Target="../ink/ink509.xml"/><Relationship Id="rId215" Type="http://schemas.openxmlformats.org/officeDocument/2006/relationships/image" Target="../media/image518.png"/><Relationship Id="rId236" Type="http://schemas.openxmlformats.org/officeDocument/2006/relationships/customXml" Target="../ink/ink537.xml"/><Relationship Id="rId257" Type="http://schemas.openxmlformats.org/officeDocument/2006/relationships/image" Target="../media/image539.png"/><Relationship Id="rId278" Type="http://schemas.openxmlformats.org/officeDocument/2006/relationships/customXml" Target="../ink/ink558.xml"/><Relationship Id="rId303" Type="http://schemas.openxmlformats.org/officeDocument/2006/relationships/image" Target="../media/image562.png"/><Relationship Id="rId42" Type="http://schemas.openxmlformats.org/officeDocument/2006/relationships/customXml" Target="../ink/ink440.xml"/><Relationship Id="rId84" Type="http://schemas.openxmlformats.org/officeDocument/2006/relationships/customXml" Target="../ink/ink461.xml"/><Relationship Id="rId138" Type="http://schemas.openxmlformats.org/officeDocument/2006/relationships/customXml" Target="../ink/ink488.xml"/><Relationship Id="rId191" Type="http://schemas.openxmlformats.org/officeDocument/2006/relationships/image" Target="../media/image506.png"/><Relationship Id="rId205" Type="http://schemas.openxmlformats.org/officeDocument/2006/relationships/image" Target="../media/image513.png"/><Relationship Id="rId247" Type="http://schemas.openxmlformats.org/officeDocument/2006/relationships/image" Target="../media/image534.png"/><Relationship Id="rId107" Type="http://schemas.openxmlformats.org/officeDocument/2006/relationships/image" Target="../media/image465.png"/><Relationship Id="rId289" Type="http://schemas.openxmlformats.org/officeDocument/2006/relationships/image" Target="../media/image555.png"/><Relationship Id="rId11" Type="http://schemas.openxmlformats.org/officeDocument/2006/relationships/image" Target="../media/image417.png"/><Relationship Id="rId53" Type="http://schemas.openxmlformats.org/officeDocument/2006/relationships/image" Target="../media/image438.png"/><Relationship Id="rId149" Type="http://schemas.openxmlformats.org/officeDocument/2006/relationships/image" Target="../media/image485.png"/><Relationship Id="rId314" Type="http://schemas.openxmlformats.org/officeDocument/2006/relationships/customXml" Target="../ink/ink576.xml"/><Relationship Id="rId95" Type="http://schemas.openxmlformats.org/officeDocument/2006/relationships/image" Target="../media/image459.png"/><Relationship Id="rId160" Type="http://schemas.openxmlformats.org/officeDocument/2006/relationships/customXml" Target="../ink/ink499.xml"/><Relationship Id="rId216" Type="http://schemas.openxmlformats.org/officeDocument/2006/relationships/customXml" Target="../ink/ink527.xml"/><Relationship Id="rId258" Type="http://schemas.openxmlformats.org/officeDocument/2006/relationships/customXml" Target="../ink/ink548.xml"/><Relationship Id="rId22" Type="http://schemas.openxmlformats.org/officeDocument/2006/relationships/customXml" Target="../ink/ink430.xml"/><Relationship Id="rId64" Type="http://schemas.openxmlformats.org/officeDocument/2006/relationships/customXml" Target="../ink/ink451.xml"/><Relationship Id="rId118" Type="http://schemas.openxmlformats.org/officeDocument/2006/relationships/customXml" Target="../ink/ink478.xml"/><Relationship Id="rId171" Type="http://schemas.openxmlformats.org/officeDocument/2006/relationships/image" Target="../media/image496.png"/><Relationship Id="rId227" Type="http://schemas.openxmlformats.org/officeDocument/2006/relationships/image" Target="../media/image524.png"/><Relationship Id="rId269" Type="http://schemas.openxmlformats.org/officeDocument/2006/relationships/image" Target="../media/image545.png"/><Relationship Id="rId33" Type="http://schemas.openxmlformats.org/officeDocument/2006/relationships/image" Target="../media/image428.png"/><Relationship Id="rId129" Type="http://schemas.openxmlformats.org/officeDocument/2006/relationships/image" Target="../media/image476.png"/><Relationship Id="rId280" Type="http://schemas.openxmlformats.org/officeDocument/2006/relationships/customXml" Target="../ink/ink559.xml"/><Relationship Id="rId75" Type="http://schemas.openxmlformats.org/officeDocument/2006/relationships/image" Target="../media/image449.png"/><Relationship Id="rId140" Type="http://schemas.openxmlformats.org/officeDocument/2006/relationships/customXml" Target="../ink/ink489.xml"/><Relationship Id="rId182" Type="http://schemas.openxmlformats.org/officeDocument/2006/relationships/customXml" Target="../ink/ink510.xml"/><Relationship Id="rId6" Type="http://schemas.openxmlformats.org/officeDocument/2006/relationships/image" Target="../media/image4910.png"/><Relationship Id="rId238" Type="http://schemas.openxmlformats.org/officeDocument/2006/relationships/customXml" Target="../ink/ink538.xml"/><Relationship Id="rId291" Type="http://schemas.openxmlformats.org/officeDocument/2006/relationships/image" Target="../media/image556.png"/><Relationship Id="rId305" Type="http://schemas.openxmlformats.org/officeDocument/2006/relationships/image" Target="../media/image563.png"/><Relationship Id="rId44" Type="http://schemas.openxmlformats.org/officeDocument/2006/relationships/customXml" Target="../ink/ink441.xml"/><Relationship Id="rId86" Type="http://schemas.openxmlformats.org/officeDocument/2006/relationships/customXml" Target="../ink/ink462.xml"/><Relationship Id="rId151" Type="http://schemas.openxmlformats.org/officeDocument/2006/relationships/image" Target="../media/image486.png"/><Relationship Id="rId193" Type="http://schemas.openxmlformats.org/officeDocument/2006/relationships/image" Target="../media/image507.png"/><Relationship Id="rId207" Type="http://schemas.openxmlformats.org/officeDocument/2006/relationships/image" Target="../media/image514.png"/><Relationship Id="rId249" Type="http://schemas.openxmlformats.org/officeDocument/2006/relationships/image" Target="../media/image535.png"/><Relationship Id="rId13" Type="http://schemas.openxmlformats.org/officeDocument/2006/relationships/image" Target="../media/image418.png"/><Relationship Id="rId109" Type="http://schemas.openxmlformats.org/officeDocument/2006/relationships/image" Target="../media/image466.png"/><Relationship Id="rId260" Type="http://schemas.openxmlformats.org/officeDocument/2006/relationships/customXml" Target="../ink/ink549.xml"/><Relationship Id="rId316" Type="http://schemas.openxmlformats.org/officeDocument/2006/relationships/customXml" Target="../ink/ink5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customXml" Target="../ink/ink582.xml"/><Relationship Id="rId7" Type="http://schemas.openxmlformats.org/officeDocument/2006/relationships/customXml" Target="../ink/ink58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4.png"/><Relationship Id="rId5" Type="http://schemas.openxmlformats.org/officeDocument/2006/relationships/customXml" Target="../ink/ink583.xml"/><Relationship Id="rId4" Type="http://schemas.openxmlformats.org/officeDocument/2006/relationships/image" Target="../media/image5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customXml" Target="../ink/ink590.xml"/><Relationship Id="rId3" Type="http://schemas.openxmlformats.org/officeDocument/2006/relationships/customXml" Target="../ink/ink585.xml"/><Relationship Id="rId7" Type="http://schemas.openxmlformats.org/officeDocument/2006/relationships/customXml" Target="../ink/ink587.xml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7.png"/><Relationship Id="rId11" Type="http://schemas.openxmlformats.org/officeDocument/2006/relationships/customXml" Target="../ink/ink589.xml"/><Relationship Id="rId5" Type="http://schemas.openxmlformats.org/officeDocument/2006/relationships/customXml" Target="../ink/ink586.xml"/><Relationship Id="rId15" Type="http://schemas.openxmlformats.org/officeDocument/2006/relationships/customXml" Target="../ink/ink591.xml"/><Relationship Id="rId10" Type="http://schemas.openxmlformats.org/officeDocument/2006/relationships/image" Target="../media/image579.png"/><Relationship Id="rId4" Type="http://schemas.openxmlformats.org/officeDocument/2006/relationships/image" Target="../media/image576.png"/><Relationship Id="rId9" Type="http://schemas.openxmlformats.org/officeDocument/2006/relationships/customXml" Target="../ink/ink588.xml"/><Relationship Id="rId14" Type="http://schemas.openxmlformats.org/officeDocument/2006/relationships/image" Target="../media/image581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601.xml"/><Relationship Id="rId170" Type="http://schemas.openxmlformats.org/officeDocument/2006/relationships/image" Target="../media/image664.png"/><Relationship Id="rId268" Type="http://schemas.openxmlformats.org/officeDocument/2006/relationships/customXml" Target="../ink/ink726.xml"/><Relationship Id="rId475" Type="http://schemas.openxmlformats.org/officeDocument/2006/relationships/customXml" Target="../ink/ink833.xml"/><Relationship Id="rId682" Type="http://schemas.openxmlformats.org/officeDocument/2006/relationships/customXml" Target="../ink/ink939.xml"/><Relationship Id="rId128" Type="http://schemas.openxmlformats.org/officeDocument/2006/relationships/customXml" Target="../ink/ink655.xml"/><Relationship Id="rId335" Type="http://schemas.openxmlformats.org/officeDocument/2006/relationships/customXml" Target="../ink/ink761.xml"/><Relationship Id="rId542" Type="http://schemas.openxmlformats.org/officeDocument/2006/relationships/image" Target="../media/image843.png"/><Relationship Id="rId987" Type="http://schemas.openxmlformats.org/officeDocument/2006/relationships/image" Target="../media/image1061.png"/><Relationship Id="rId402" Type="http://schemas.openxmlformats.org/officeDocument/2006/relationships/image" Target="../media/image775.png"/><Relationship Id="rId847" Type="http://schemas.openxmlformats.org/officeDocument/2006/relationships/image" Target="../media/image992.png"/><Relationship Id="rId1032" Type="http://schemas.openxmlformats.org/officeDocument/2006/relationships/customXml" Target="../ink/ink1116.xml"/><Relationship Id="rId707" Type="http://schemas.openxmlformats.org/officeDocument/2006/relationships/image" Target="../media/image923.png"/><Relationship Id="rId914" Type="http://schemas.openxmlformats.org/officeDocument/2006/relationships/image" Target="../media/image1025.png"/><Relationship Id="rId43" Type="http://schemas.openxmlformats.org/officeDocument/2006/relationships/customXml" Target="../ink/ink612.xml"/><Relationship Id="rId192" Type="http://schemas.openxmlformats.org/officeDocument/2006/relationships/image" Target="../media/image675.png"/><Relationship Id="rId497" Type="http://schemas.openxmlformats.org/officeDocument/2006/relationships/image" Target="../media/image821.png"/><Relationship Id="rId357" Type="http://schemas.openxmlformats.org/officeDocument/2006/relationships/customXml" Target="../ink/ink772.xml"/><Relationship Id="rId217" Type="http://schemas.openxmlformats.org/officeDocument/2006/relationships/image" Target="../media/image687.png"/><Relationship Id="rId564" Type="http://schemas.openxmlformats.org/officeDocument/2006/relationships/image" Target="../media/image854.png"/><Relationship Id="rId771" Type="http://schemas.openxmlformats.org/officeDocument/2006/relationships/customXml" Target="../ink/ink984.xml"/><Relationship Id="rId869" Type="http://schemas.openxmlformats.org/officeDocument/2006/relationships/image" Target="../media/image1003.png"/><Relationship Id="rId424" Type="http://schemas.openxmlformats.org/officeDocument/2006/relationships/customXml" Target="../ink/ink807.xml"/><Relationship Id="rId631" Type="http://schemas.openxmlformats.org/officeDocument/2006/relationships/customXml" Target="../ink/ink913.xml"/><Relationship Id="rId729" Type="http://schemas.openxmlformats.org/officeDocument/2006/relationships/image" Target="../media/image934.png"/><Relationship Id="rId1054" Type="http://schemas.openxmlformats.org/officeDocument/2006/relationships/customXml" Target="../ink/ink1127.xml"/><Relationship Id="rId936" Type="http://schemas.openxmlformats.org/officeDocument/2006/relationships/image" Target="../media/image1036.png"/><Relationship Id="rId65" Type="http://schemas.openxmlformats.org/officeDocument/2006/relationships/customXml" Target="../ink/ink623.xml"/><Relationship Id="rId281" Type="http://schemas.openxmlformats.org/officeDocument/2006/relationships/image" Target="../media/image717.png"/><Relationship Id="rId141" Type="http://schemas.openxmlformats.org/officeDocument/2006/relationships/image" Target="../media/image650.png"/><Relationship Id="rId379" Type="http://schemas.openxmlformats.org/officeDocument/2006/relationships/image" Target="../media/image764.png"/><Relationship Id="rId586" Type="http://schemas.openxmlformats.org/officeDocument/2006/relationships/image" Target="../media/image249.png"/><Relationship Id="rId793" Type="http://schemas.openxmlformats.org/officeDocument/2006/relationships/customXml" Target="../ink/ink995.xml"/><Relationship Id="rId7" Type="http://schemas.openxmlformats.org/officeDocument/2006/relationships/customXml" Target="../ink/ink594.xml"/><Relationship Id="rId239" Type="http://schemas.openxmlformats.org/officeDocument/2006/relationships/image" Target="../media/image698.png"/><Relationship Id="rId446" Type="http://schemas.openxmlformats.org/officeDocument/2006/relationships/image" Target="../media/image796.png"/><Relationship Id="rId653" Type="http://schemas.openxmlformats.org/officeDocument/2006/relationships/customXml" Target="../ink/ink924.xml"/><Relationship Id="rId1076" Type="http://schemas.openxmlformats.org/officeDocument/2006/relationships/customXml" Target="../ink/ink1138.xml"/><Relationship Id="rId306" Type="http://schemas.openxmlformats.org/officeDocument/2006/relationships/customXml" Target="../ink/ink746.xml"/><Relationship Id="rId860" Type="http://schemas.openxmlformats.org/officeDocument/2006/relationships/customXml" Target="../ink/ink1029.xml"/><Relationship Id="rId958" Type="http://schemas.openxmlformats.org/officeDocument/2006/relationships/image" Target="../media/image1047.png"/><Relationship Id="rId87" Type="http://schemas.openxmlformats.org/officeDocument/2006/relationships/customXml" Target="../ink/ink634.xml"/><Relationship Id="rId513" Type="http://schemas.openxmlformats.org/officeDocument/2006/relationships/image" Target="../media/image829.png"/><Relationship Id="rId720" Type="http://schemas.openxmlformats.org/officeDocument/2006/relationships/customXml" Target="../ink/ink958.xml"/><Relationship Id="rId818" Type="http://schemas.openxmlformats.org/officeDocument/2006/relationships/image" Target="../media/image978.png"/><Relationship Id="rId1003" Type="http://schemas.openxmlformats.org/officeDocument/2006/relationships/image" Target="../media/image1069.png"/><Relationship Id="rId14" Type="http://schemas.openxmlformats.org/officeDocument/2006/relationships/image" Target="../media/image588.png"/><Relationship Id="rId98" Type="http://schemas.openxmlformats.org/officeDocument/2006/relationships/image" Target="../media/image629.png"/><Relationship Id="rId163" Type="http://schemas.openxmlformats.org/officeDocument/2006/relationships/customXml" Target="../ink/ink673.xml"/><Relationship Id="rId370" Type="http://schemas.openxmlformats.org/officeDocument/2006/relationships/customXml" Target="../ink/ink779.xml"/><Relationship Id="rId829" Type="http://schemas.openxmlformats.org/officeDocument/2006/relationships/customXml" Target="../ink/ink1013.xml"/><Relationship Id="rId1014" Type="http://schemas.openxmlformats.org/officeDocument/2006/relationships/customXml" Target="../ink/ink1107.xml"/><Relationship Id="rId230" Type="http://schemas.openxmlformats.org/officeDocument/2006/relationships/customXml" Target="../ink/ink707.xml"/><Relationship Id="rId468" Type="http://schemas.openxmlformats.org/officeDocument/2006/relationships/image" Target="../media/image807.png"/><Relationship Id="rId675" Type="http://schemas.openxmlformats.org/officeDocument/2006/relationships/image" Target="../media/image907.png"/><Relationship Id="rId882" Type="http://schemas.openxmlformats.org/officeDocument/2006/relationships/image" Target="../media/image1009.png"/><Relationship Id="rId1098" Type="http://schemas.openxmlformats.org/officeDocument/2006/relationships/image" Target="../media/image1116.png"/><Relationship Id="rId25" Type="http://schemas.openxmlformats.org/officeDocument/2006/relationships/customXml" Target="../ink/ink603.xml"/><Relationship Id="rId328" Type="http://schemas.openxmlformats.org/officeDocument/2006/relationships/image" Target="../media/image739.png"/><Relationship Id="rId535" Type="http://schemas.openxmlformats.org/officeDocument/2006/relationships/customXml" Target="../ink/ink864.xml"/><Relationship Id="rId742" Type="http://schemas.openxmlformats.org/officeDocument/2006/relationships/customXml" Target="../ink/ink969.xml"/><Relationship Id="rId174" Type="http://schemas.openxmlformats.org/officeDocument/2006/relationships/image" Target="../media/image666.png"/><Relationship Id="rId381" Type="http://schemas.openxmlformats.org/officeDocument/2006/relationships/image" Target="../media/image765.png"/><Relationship Id="rId602" Type="http://schemas.openxmlformats.org/officeDocument/2006/relationships/image" Target="../media/image872.png"/><Relationship Id="rId1025" Type="http://schemas.openxmlformats.org/officeDocument/2006/relationships/image" Target="../media/image1080.png"/><Relationship Id="rId241" Type="http://schemas.openxmlformats.org/officeDocument/2006/relationships/image" Target="../media/image699.png"/><Relationship Id="rId479" Type="http://schemas.openxmlformats.org/officeDocument/2006/relationships/image" Target="../media/image812.png"/><Relationship Id="rId686" Type="http://schemas.openxmlformats.org/officeDocument/2006/relationships/customXml" Target="../ink/ink941.xml"/><Relationship Id="rId893" Type="http://schemas.openxmlformats.org/officeDocument/2006/relationships/customXml" Target="../ink/ink1046.xml"/><Relationship Id="rId907" Type="http://schemas.openxmlformats.org/officeDocument/2006/relationships/customXml" Target="../ink/ink1053.xml"/><Relationship Id="rId36" Type="http://schemas.openxmlformats.org/officeDocument/2006/relationships/image" Target="../media/image599.png"/><Relationship Id="rId339" Type="http://schemas.openxmlformats.org/officeDocument/2006/relationships/customXml" Target="../ink/ink763.xml"/><Relationship Id="rId546" Type="http://schemas.openxmlformats.org/officeDocument/2006/relationships/image" Target="../media/image845.png"/><Relationship Id="rId753" Type="http://schemas.openxmlformats.org/officeDocument/2006/relationships/image" Target="../media/image946.png"/><Relationship Id="rId101" Type="http://schemas.openxmlformats.org/officeDocument/2006/relationships/customXml" Target="../ink/ink641.xml"/><Relationship Id="rId185" Type="http://schemas.openxmlformats.org/officeDocument/2006/relationships/customXml" Target="../ink/ink684.xml"/><Relationship Id="rId406" Type="http://schemas.openxmlformats.org/officeDocument/2006/relationships/customXml" Target="../ink/ink798.xml"/><Relationship Id="rId960" Type="http://schemas.openxmlformats.org/officeDocument/2006/relationships/image" Target="../media/image1048.png"/><Relationship Id="rId1036" Type="http://schemas.openxmlformats.org/officeDocument/2006/relationships/customXml" Target="../ink/ink1118.xml"/><Relationship Id="rId392" Type="http://schemas.openxmlformats.org/officeDocument/2006/relationships/image" Target="../media/image770.png"/><Relationship Id="rId613" Type="http://schemas.openxmlformats.org/officeDocument/2006/relationships/customXml" Target="../ink/ink903.xml"/><Relationship Id="rId697" Type="http://schemas.openxmlformats.org/officeDocument/2006/relationships/image" Target="../media/image918.png"/><Relationship Id="rId820" Type="http://schemas.openxmlformats.org/officeDocument/2006/relationships/image" Target="../media/image979.png"/><Relationship Id="rId918" Type="http://schemas.openxmlformats.org/officeDocument/2006/relationships/image" Target="../media/image1027.png"/><Relationship Id="rId252" Type="http://schemas.openxmlformats.org/officeDocument/2006/relationships/customXml" Target="../ink/ink718.xml"/><Relationship Id="rId1103" Type="http://schemas.openxmlformats.org/officeDocument/2006/relationships/customXml" Target="../ink/ink1152.xml"/><Relationship Id="rId47" Type="http://schemas.openxmlformats.org/officeDocument/2006/relationships/customXml" Target="../ink/ink614.xml"/><Relationship Id="rId112" Type="http://schemas.openxmlformats.org/officeDocument/2006/relationships/image" Target="../media/image636.png"/><Relationship Id="rId557" Type="http://schemas.openxmlformats.org/officeDocument/2006/relationships/customXml" Target="../ink/ink875.xml"/><Relationship Id="rId764" Type="http://schemas.openxmlformats.org/officeDocument/2006/relationships/image" Target="../media/image951.png"/><Relationship Id="rId971" Type="http://schemas.openxmlformats.org/officeDocument/2006/relationships/image" Target="../media/image1053.png"/><Relationship Id="rId196" Type="http://schemas.openxmlformats.org/officeDocument/2006/relationships/image" Target="../media/image677.png"/><Relationship Id="rId417" Type="http://schemas.openxmlformats.org/officeDocument/2006/relationships/image" Target="../media/image782.png"/><Relationship Id="rId624" Type="http://schemas.openxmlformats.org/officeDocument/2006/relationships/customXml" Target="../ink/ink909.xml"/><Relationship Id="rId831" Type="http://schemas.openxmlformats.org/officeDocument/2006/relationships/customXml" Target="../ink/ink1014.xml"/><Relationship Id="rId1047" Type="http://schemas.openxmlformats.org/officeDocument/2006/relationships/image" Target="../media/image1091.png"/><Relationship Id="rId263" Type="http://schemas.openxmlformats.org/officeDocument/2006/relationships/image" Target="../media/image709.png"/><Relationship Id="rId470" Type="http://schemas.openxmlformats.org/officeDocument/2006/relationships/image" Target="../media/image808.png"/><Relationship Id="rId929" Type="http://schemas.openxmlformats.org/officeDocument/2006/relationships/customXml" Target="../ink/ink1064.xml"/><Relationship Id="rId1114" Type="http://schemas.openxmlformats.org/officeDocument/2006/relationships/image" Target="../media/image1124.png"/><Relationship Id="rId58" Type="http://schemas.openxmlformats.org/officeDocument/2006/relationships/image" Target="../media/image609.png"/><Relationship Id="rId123" Type="http://schemas.openxmlformats.org/officeDocument/2006/relationships/image" Target="../media/image641.png"/><Relationship Id="rId330" Type="http://schemas.openxmlformats.org/officeDocument/2006/relationships/image" Target="../media/image740.png"/><Relationship Id="rId568" Type="http://schemas.openxmlformats.org/officeDocument/2006/relationships/image" Target="../media/image856.png"/><Relationship Id="rId775" Type="http://schemas.openxmlformats.org/officeDocument/2006/relationships/customXml" Target="../ink/ink986.xml"/><Relationship Id="rId982" Type="http://schemas.openxmlformats.org/officeDocument/2006/relationships/customXml" Target="../ink/ink1091.xml"/><Relationship Id="rId428" Type="http://schemas.openxmlformats.org/officeDocument/2006/relationships/customXml" Target="../ink/ink809.xml"/><Relationship Id="rId635" Type="http://schemas.openxmlformats.org/officeDocument/2006/relationships/customXml" Target="../ink/ink915.xml"/><Relationship Id="rId842" Type="http://schemas.openxmlformats.org/officeDocument/2006/relationships/customXml" Target="../ink/ink1020.xml"/><Relationship Id="rId1058" Type="http://schemas.openxmlformats.org/officeDocument/2006/relationships/customXml" Target="../ink/ink1129.xml"/><Relationship Id="rId274" Type="http://schemas.openxmlformats.org/officeDocument/2006/relationships/customXml" Target="../ink/ink729.xml"/><Relationship Id="rId481" Type="http://schemas.openxmlformats.org/officeDocument/2006/relationships/image" Target="../media/image813.png"/><Relationship Id="rId702" Type="http://schemas.openxmlformats.org/officeDocument/2006/relationships/customXml" Target="../ink/ink949.xml"/><Relationship Id="rId69" Type="http://schemas.openxmlformats.org/officeDocument/2006/relationships/customXml" Target="../ink/ink625.xml"/><Relationship Id="rId134" Type="http://schemas.openxmlformats.org/officeDocument/2006/relationships/customXml" Target="../ink/ink658.xml"/><Relationship Id="rId579" Type="http://schemas.openxmlformats.org/officeDocument/2006/relationships/customXml" Target="../ink/ink886.xml"/><Relationship Id="rId786" Type="http://schemas.openxmlformats.org/officeDocument/2006/relationships/image" Target="../media/image962.png"/><Relationship Id="rId993" Type="http://schemas.openxmlformats.org/officeDocument/2006/relationships/image" Target="../media/image1064.png"/><Relationship Id="rId341" Type="http://schemas.openxmlformats.org/officeDocument/2006/relationships/customXml" Target="../ink/ink764.xml"/><Relationship Id="rId439" Type="http://schemas.openxmlformats.org/officeDocument/2006/relationships/customXml" Target="../ink/ink815.xml"/><Relationship Id="rId646" Type="http://schemas.openxmlformats.org/officeDocument/2006/relationships/image" Target="../media/image893.png"/><Relationship Id="rId1069" Type="http://schemas.openxmlformats.org/officeDocument/2006/relationships/image" Target="../media/image1102.png"/><Relationship Id="rId201" Type="http://schemas.openxmlformats.org/officeDocument/2006/relationships/customXml" Target="../ink/ink692.xml"/><Relationship Id="rId285" Type="http://schemas.openxmlformats.org/officeDocument/2006/relationships/customXml" Target="../ink/ink735.xml"/><Relationship Id="rId506" Type="http://schemas.openxmlformats.org/officeDocument/2006/relationships/customXml" Target="../ink/ink849.xml"/><Relationship Id="rId853" Type="http://schemas.openxmlformats.org/officeDocument/2006/relationships/image" Target="../media/image995.png"/><Relationship Id="rId492" Type="http://schemas.openxmlformats.org/officeDocument/2006/relationships/customXml" Target="../ink/ink842.xml"/><Relationship Id="rId713" Type="http://schemas.openxmlformats.org/officeDocument/2006/relationships/image" Target="../media/image926.png"/><Relationship Id="rId797" Type="http://schemas.openxmlformats.org/officeDocument/2006/relationships/customXml" Target="../ink/ink997.xml"/><Relationship Id="rId920" Type="http://schemas.openxmlformats.org/officeDocument/2006/relationships/image" Target="../media/image1028.png"/><Relationship Id="rId145" Type="http://schemas.openxmlformats.org/officeDocument/2006/relationships/image" Target="../media/image652.png"/><Relationship Id="rId352" Type="http://schemas.openxmlformats.org/officeDocument/2006/relationships/image" Target="../media/image751.png"/><Relationship Id="rId212" Type="http://schemas.openxmlformats.org/officeDocument/2006/relationships/customXml" Target="../ink/ink698.xml"/><Relationship Id="rId657" Type="http://schemas.openxmlformats.org/officeDocument/2006/relationships/customXml" Target="../ink/ink926.xml"/><Relationship Id="rId864" Type="http://schemas.openxmlformats.org/officeDocument/2006/relationships/customXml" Target="../ink/ink1031.xml"/><Relationship Id="rId296" Type="http://schemas.openxmlformats.org/officeDocument/2006/relationships/customXml" Target="../ink/ink741.xml"/><Relationship Id="rId517" Type="http://schemas.openxmlformats.org/officeDocument/2006/relationships/image" Target="../media/image831.png"/><Relationship Id="rId724" Type="http://schemas.openxmlformats.org/officeDocument/2006/relationships/customXml" Target="../ink/ink960.xml"/><Relationship Id="rId931" Type="http://schemas.openxmlformats.org/officeDocument/2006/relationships/customXml" Target="../ink/ink1065.xml"/><Relationship Id="rId60" Type="http://schemas.openxmlformats.org/officeDocument/2006/relationships/image" Target="../media/image610.png"/><Relationship Id="rId156" Type="http://schemas.openxmlformats.org/officeDocument/2006/relationships/image" Target="../media/image657.png"/><Relationship Id="rId363" Type="http://schemas.openxmlformats.org/officeDocument/2006/relationships/customXml" Target="../ink/ink775.xml"/><Relationship Id="rId570" Type="http://schemas.openxmlformats.org/officeDocument/2006/relationships/image" Target="../media/image857.png"/><Relationship Id="rId1007" Type="http://schemas.openxmlformats.org/officeDocument/2006/relationships/image" Target="../media/image1071.png"/><Relationship Id="rId223" Type="http://schemas.openxmlformats.org/officeDocument/2006/relationships/image" Target="../media/image690.png"/><Relationship Id="rId430" Type="http://schemas.openxmlformats.org/officeDocument/2006/relationships/customXml" Target="../ink/ink810.xml"/><Relationship Id="rId668" Type="http://schemas.openxmlformats.org/officeDocument/2006/relationships/image" Target="../media/image904.png"/><Relationship Id="rId875" Type="http://schemas.openxmlformats.org/officeDocument/2006/relationships/image" Target="../media/image1006.png"/><Relationship Id="rId1060" Type="http://schemas.openxmlformats.org/officeDocument/2006/relationships/customXml" Target="../ink/ink1130.xml"/><Relationship Id="rId18" Type="http://schemas.openxmlformats.org/officeDocument/2006/relationships/image" Target="../media/image590.png"/><Relationship Id="rId528" Type="http://schemas.openxmlformats.org/officeDocument/2006/relationships/image" Target="../media/image836.png"/><Relationship Id="rId735" Type="http://schemas.openxmlformats.org/officeDocument/2006/relationships/image" Target="../media/image937.png"/><Relationship Id="rId942" Type="http://schemas.openxmlformats.org/officeDocument/2006/relationships/image" Target="../media/image1039.png"/><Relationship Id="rId167" Type="http://schemas.openxmlformats.org/officeDocument/2006/relationships/customXml" Target="../ink/ink675.xml"/><Relationship Id="rId374" Type="http://schemas.openxmlformats.org/officeDocument/2006/relationships/customXml" Target="../ink/ink781.xml"/><Relationship Id="rId581" Type="http://schemas.openxmlformats.org/officeDocument/2006/relationships/customXml" Target="../ink/ink887.xml"/><Relationship Id="rId1018" Type="http://schemas.openxmlformats.org/officeDocument/2006/relationships/customXml" Target="../ink/ink1109.xml"/><Relationship Id="rId71" Type="http://schemas.openxmlformats.org/officeDocument/2006/relationships/customXml" Target="../ink/ink626.xml"/><Relationship Id="rId234" Type="http://schemas.openxmlformats.org/officeDocument/2006/relationships/customXml" Target="../ink/ink709.xml"/><Relationship Id="rId679" Type="http://schemas.openxmlformats.org/officeDocument/2006/relationships/image" Target="../media/image909.png"/><Relationship Id="rId802" Type="http://schemas.openxmlformats.org/officeDocument/2006/relationships/image" Target="../media/image970.png"/><Relationship Id="rId886" Type="http://schemas.openxmlformats.org/officeDocument/2006/relationships/image" Target="../media/image1011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605.xml"/><Relationship Id="rId441" Type="http://schemas.openxmlformats.org/officeDocument/2006/relationships/customXml" Target="../ink/ink816.xml"/><Relationship Id="rId539" Type="http://schemas.openxmlformats.org/officeDocument/2006/relationships/customXml" Target="../ink/ink866.xml"/><Relationship Id="rId746" Type="http://schemas.openxmlformats.org/officeDocument/2006/relationships/customXml" Target="../ink/ink971.xml"/><Relationship Id="rId1071" Type="http://schemas.openxmlformats.org/officeDocument/2006/relationships/image" Target="../media/image1103.png"/><Relationship Id="rId178" Type="http://schemas.openxmlformats.org/officeDocument/2006/relationships/image" Target="../media/image668.png"/><Relationship Id="rId301" Type="http://schemas.openxmlformats.org/officeDocument/2006/relationships/image" Target="../media/image726.png"/><Relationship Id="rId953" Type="http://schemas.openxmlformats.org/officeDocument/2006/relationships/customXml" Target="../ink/ink1076.xml"/><Relationship Id="rId1029" Type="http://schemas.openxmlformats.org/officeDocument/2006/relationships/image" Target="../media/image1082.png"/><Relationship Id="rId82" Type="http://schemas.openxmlformats.org/officeDocument/2006/relationships/image" Target="../media/image621.png"/><Relationship Id="rId385" Type="http://schemas.openxmlformats.org/officeDocument/2006/relationships/image" Target="../media/image767.png"/><Relationship Id="rId592" Type="http://schemas.openxmlformats.org/officeDocument/2006/relationships/image" Target="../media/image867.png"/><Relationship Id="rId606" Type="http://schemas.openxmlformats.org/officeDocument/2006/relationships/image" Target="../media/image874.png"/><Relationship Id="rId813" Type="http://schemas.openxmlformats.org/officeDocument/2006/relationships/customXml" Target="../ink/ink1005.xml"/><Relationship Id="rId245" Type="http://schemas.openxmlformats.org/officeDocument/2006/relationships/image" Target="../media/image701.png"/><Relationship Id="rId452" Type="http://schemas.openxmlformats.org/officeDocument/2006/relationships/image" Target="../media/image799.png"/><Relationship Id="rId897" Type="http://schemas.openxmlformats.org/officeDocument/2006/relationships/customXml" Target="../ink/ink1048.xml"/><Relationship Id="rId1082" Type="http://schemas.openxmlformats.org/officeDocument/2006/relationships/customXml" Target="../ink/ink1141.xml"/><Relationship Id="rId105" Type="http://schemas.openxmlformats.org/officeDocument/2006/relationships/customXml" Target="../ink/ink643.xml"/><Relationship Id="rId312" Type="http://schemas.openxmlformats.org/officeDocument/2006/relationships/image" Target="../media/image731.png"/><Relationship Id="rId757" Type="http://schemas.openxmlformats.org/officeDocument/2006/relationships/image" Target="../media/image948.png"/><Relationship Id="rId964" Type="http://schemas.openxmlformats.org/officeDocument/2006/relationships/customXml" Target="../ink/ink1082.xml"/><Relationship Id="rId93" Type="http://schemas.openxmlformats.org/officeDocument/2006/relationships/customXml" Target="../ink/ink637.xml"/><Relationship Id="rId189" Type="http://schemas.openxmlformats.org/officeDocument/2006/relationships/customXml" Target="../ink/ink686.xml"/><Relationship Id="rId396" Type="http://schemas.openxmlformats.org/officeDocument/2006/relationships/image" Target="../media/image772.png"/><Relationship Id="rId617" Type="http://schemas.openxmlformats.org/officeDocument/2006/relationships/customXml" Target="../ink/ink905.xml"/><Relationship Id="rId824" Type="http://schemas.openxmlformats.org/officeDocument/2006/relationships/image" Target="../media/image981.png"/><Relationship Id="rId256" Type="http://schemas.openxmlformats.org/officeDocument/2006/relationships/customXml" Target="../ink/ink720.xml"/><Relationship Id="rId463" Type="http://schemas.openxmlformats.org/officeDocument/2006/relationships/customXml" Target="../ink/ink827.xml"/><Relationship Id="rId670" Type="http://schemas.openxmlformats.org/officeDocument/2006/relationships/image" Target="../media/image905.png"/><Relationship Id="rId1093" Type="http://schemas.openxmlformats.org/officeDocument/2006/relationships/customXml" Target="../ink/ink1147.xml"/><Relationship Id="rId1107" Type="http://schemas.openxmlformats.org/officeDocument/2006/relationships/customXml" Target="../ink/ink1154.xml"/><Relationship Id="rId116" Type="http://schemas.openxmlformats.org/officeDocument/2006/relationships/image" Target="../media/image638.png"/><Relationship Id="rId323" Type="http://schemas.openxmlformats.org/officeDocument/2006/relationships/customXml" Target="../ink/ink755.xml"/><Relationship Id="rId530" Type="http://schemas.openxmlformats.org/officeDocument/2006/relationships/image" Target="../media/image837.png"/><Relationship Id="rId768" Type="http://schemas.openxmlformats.org/officeDocument/2006/relationships/image" Target="../media/image953.png"/><Relationship Id="rId975" Type="http://schemas.openxmlformats.org/officeDocument/2006/relationships/image" Target="../media/image1055.png"/><Relationship Id="rId20" Type="http://schemas.openxmlformats.org/officeDocument/2006/relationships/image" Target="../media/image591.png"/><Relationship Id="rId628" Type="http://schemas.openxmlformats.org/officeDocument/2006/relationships/customXml" Target="../ink/ink911.xml"/><Relationship Id="rId835" Type="http://schemas.openxmlformats.org/officeDocument/2006/relationships/image" Target="../media/image986.png"/><Relationship Id="rId267" Type="http://schemas.openxmlformats.org/officeDocument/2006/relationships/image" Target="../media/image710.png"/><Relationship Id="rId474" Type="http://schemas.openxmlformats.org/officeDocument/2006/relationships/image" Target="../media/image810.png"/><Relationship Id="rId1020" Type="http://schemas.openxmlformats.org/officeDocument/2006/relationships/customXml" Target="../ink/ink1110.xml"/><Relationship Id="rId1118" Type="http://schemas.openxmlformats.org/officeDocument/2006/relationships/image" Target="../media/image1126.png"/><Relationship Id="rId127" Type="http://schemas.openxmlformats.org/officeDocument/2006/relationships/image" Target="../media/image643.png"/><Relationship Id="rId681" Type="http://schemas.openxmlformats.org/officeDocument/2006/relationships/image" Target="../media/image910.png"/><Relationship Id="rId779" Type="http://schemas.openxmlformats.org/officeDocument/2006/relationships/customXml" Target="../ink/ink988.xml"/><Relationship Id="rId902" Type="http://schemas.openxmlformats.org/officeDocument/2006/relationships/image" Target="../media/image1019.png"/><Relationship Id="rId986" Type="http://schemas.openxmlformats.org/officeDocument/2006/relationships/customXml" Target="../ink/ink1093.xml"/><Relationship Id="rId31" Type="http://schemas.openxmlformats.org/officeDocument/2006/relationships/customXml" Target="../ink/ink606.xml"/><Relationship Id="rId334" Type="http://schemas.openxmlformats.org/officeDocument/2006/relationships/image" Target="../media/image742.png"/><Relationship Id="rId541" Type="http://schemas.openxmlformats.org/officeDocument/2006/relationships/customXml" Target="../ink/ink867.xml"/><Relationship Id="rId639" Type="http://schemas.openxmlformats.org/officeDocument/2006/relationships/customXml" Target="../ink/ink917.xml"/><Relationship Id="rId180" Type="http://schemas.openxmlformats.org/officeDocument/2006/relationships/image" Target="../media/image669.png"/><Relationship Id="rId278" Type="http://schemas.openxmlformats.org/officeDocument/2006/relationships/customXml" Target="../ink/ink731.xml"/><Relationship Id="rId401" Type="http://schemas.openxmlformats.org/officeDocument/2006/relationships/customXml" Target="../ink/ink795.xml"/><Relationship Id="rId846" Type="http://schemas.openxmlformats.org/officeDocument/2006/relationships/customXml" Target="../ink/ink1022.xml"/><Relationship Id="rId1031" Type="http://schemas.openxmlformats.org/officeDocument/2006/relationships/image" Target="../media/image1083.png"/><Relationship Id="rId485" Type="http://schemas.openxmlformats.org/officeDocument/2006/relationships/image" Target="../media/image815.png"/><Relationship Id="rId692" Type="http://schemas.openxmlformats.org/officeDocument/2006/relationships/customXml" Target="../ink/ink944.xml"/><Relationship Id="rId706" Type="http://schemas.openxmlformats.org/officeDocument/2006/relationships/customXml" Target="../ink/ink951.xml"/><Relationship Id="rId913" Type="http://schemas.openxmlformats.org/officeDocument/2006/relationships/customXml" Target="../ink/ink1056.xml"/><Relationship Id="rId42" Type="http://schemas.openxmlformats.org/officeDocument/2006/relationships/image" Target="../media/image601.png"/><Relationship Id="rId138" Type="http://schemas.openxmlformats.org/officeDocument/2006/relationships/customXml" Target="../ink/ink660.xml"/><Relationship Id="rId345" Type="http://schemas.openxmlformats.org/officeDocument/2006/relationships/customXml" Target="../ink/ink766.xml"/><Relationship Id="rId552" Type="http://schemas.openxmlformats.org/officeDocument/2006/relationships/image" Target="../media/image848.png"/><Relationship Id="rId997" Type="http://schemas.openxmlformats.org/officeDocument/2006/relationships/image" Target="../media/image1066.png"/><Relationship Id="rId191" Type="http://schemas.openxmlformats.org/officeDocument/2006/relationships/customXml" Target="../ink/ink687.xml"/><Relationship Id="rId205" Type="http://schemas.openxmlformats.org/officeDocument/2006/relationships/image" Target="../media/image681.png"/><Relationship Id="rId412" Type="http://schemas.openxmlformats.org/officeDocument/2006/relationships/customXml" Target="../ink/ink801.xml"/><Relationship Id="rId857" Type="http://schemas.openxmlformats.org/officeDocument/2006/relationships/image" Target="../media/image997.png"/><Relationship Id="rId1042" Type="http://schemas.openxmlformats.org/officeDocument/2006/relationships/customXml" Target="../ink/ink1121.xml"/><Relationship Id="rId289" Type="http://schemas.openxmlformats.org/officeDocument/2006/relationships/customXml" Target="../ink/ink737.xml"/><Relationship Id="rId496" Type="http://schemas.openxmlformats.org/officeDocument/2006/relationships/customXml" Target="../ink/ink844.xml"/><Relationship Id="rId717" Type="http://schemas.openxmlformats.org/officeDocument/2006/relationships/image" Target="../media/image928.png"/><Relationship Id="rId924" Type="http://schemas.openxmlformats.org/officeDocument/2006/relationships/image" Target="../media/image1030.png"/><Relationship Id="rId53" Type="http://schemas.openxmlformats.org/officeDocument/2006/relationships/customXml" Target="../ink/ink617.xml"/><Relationship Id="rId149" Type="http://schemas.openxmlformats.org/officeDocument/2006/relationships/customXml" Target="../ink/ink666.xml"/><Relationship Id="rId356" Type="http://schemas.openxmlformats.org/officeDocument/2006/relationships/image" Target="../media/image753.png"/><Relationship Id="rId563" Type="http://schemas.openxmlformats.org/officeDocument/2006/relationships/customXml" Target="../ink/ink878.xml"/><Relationship Id="rId770" Type="http://schemas.openxmlformats.org/officeDocument/2006/relationships/image" Target="../media/image954.png"/><Relationship Id="rId216" Type="http://schemas.openxmlformats.org/officeDocument/2006/relationships/customXml" Target="../ink/ink700.xml"/><Relationship Id="rId423" Type="http://schemas.openxmlformats.org/officeDocument/2006/relationships/image" Target="../media/image785.png"/><Relationship Id="rId868" Type="http://schemas.openxmlformats.org/officeDocument/2006/relationships/customXml" Target="../ink/ink1033.xml"/><Relationship Id="rId1053" Type="http://schemas.openxmlformats.org/officeDocument/2006/relationships/image" Target="../media/image1094.png"/><Relationship Id="rId630" Type="http://schemas.openxmlformats.org/officeDocument/2006/relationships/customXml" Target="../ink/ink912.xml"/><Relationship Id="rId728" Type="http://schemas.openxmlformats.org/officeDocument/2006/relationships/customXml" Target="../ink/ink962.xml"/><Relationship Id="rId935" Type="http://schemas.openxmlformats.org/officeDocument/2006/relationships/customXml" Target="../ink/ink1067.xml"/><Relationship Id="rId64" Type="http://schemas.openxmlformats.org/officeDocument/2006/relationships/image" Target="../media/image612.png"/><Relationship Id="rId367" Type="http://schemas.openxmlformats.org/officeDocument/2006/relationships/customXml" Target="../ink/ink777.xml"/><Relationship Id="rId574" Type="http://schemas.openxmlformats.org/officeDocument/2006/relationships/image" Target="../media/image859.png"/><Relationship Id="rId227" Type="http://schemas.openxmlformats.org/officeDocument/2006/relationships/image" Target="../media/image692.png"/><Relationship Id="rId781" Type="http://schemas.openxmlformats.org/officeDocument/2006/relationships/customXml" Target="../ink/ink989.xml"/><Relationship Id="rId879" Type="http://schemas.openxmlformats.org/officeDocument/2006/relationships/image" Target="../media/image1008.png"/><Relationship Id="rId434" Type="http://schemas.openxmlformats.org/officeDocument/2006/relationships/image" Target="../media/image790.png"/><Relationship Id="rId641" Type="http://schemas.openxmlformats.org/officeDocument/2006/relationships/customXml" Target="../ink/ink918.xml"/><Relationship Id="rId739" Type="http://schemas.openxmlformats.org/officeDocument/2006/relationships/image" Target="../media/image939.png"/><Relationship Id="rId1064" Type="http://schemas.openxmlformats.org/officeDocument/2006/relationships/customXml" Target="../ink/ink1132.xml"/><Relationship Id="rId280" Type="http://schemas.openxmlformats.org/officeDocument/2006/relationships/customXml" Target="../ink/ink732.xml"/><Relationship Id="rId501" Type="http://schemas.openxmlformats.org/officeDocument/2006/relationships/image" Target="../media/image823.png"/><Relationship Id="rId946" Type="http://schemas.openxmlformats.org/officeDocument/2006/relationships/image" Target="../media/image1041.png"/><Relationship Id="rId75" Type="http://schemas.openxmlformats.org/officeDocument/2006/relationships/customXml" Target="../ink/ink628.xml"/><Relationship Id="rId140" Type="http://schemas.openxmlformats.org/officeDocument/2006/relationships/customXml" Target="../ink/ink661.xml"/><Relationship Id="rId378" Type="http://schemas.openxmlformats.org/officeDocument/2006/relationships/customXml" Target="../ink/ink783.xml"/><Relationship Id="rId585" Type="http://schemas.openxmlformats.org/officeDocument/2006/relationships/customXml" Target="../ink/ink889.xml"/><Relationship Id="rId792" Type="http://schemas.openxmlformats.org/officeDocument/2006/relationships/image" Target="../media/image965.png"/><Relationship Id="rId806" Type="http://schemas.openxmlformats.org/officeDocument/2006/relationships/image" Target="../media/image972.png"/><Relationship Id="rId6" Type="http://schemas.openxmlformats.org/officeDocument/2006/relationships/image" Target="../media/image584.png"/><Relationship Id="rId238" Type="http://schemas.openxmlformats.org/officeDocument/2006/relationships/customXml" Target="../ink/ink711.xml"/><Relationship Id="rId445" Type="http://schemas.openxmlformats.org/officeDocument/2006/relationships/customXml" Target="../ink/ink818.xml"/><Relationship Id="rId652" Type="http://schemas.openxmlformats.org/officeDocument/2006/relationships/image" Target="../media/image896.png"/><Relationship Id="rId1075" Type="http://schemas.openxmlformats.org/officeDocument/2006/relationships/image" Target="../media/image1105.png"/><Relationship Id="rId291" Type="http://schemas.openxmlformats.org/officeDocument/2006/relationships/customXml" Target="../ink/ink738.xml"/><Relationship Id="rId305" Type="http://schemas.openxmlformats.org/officeDocument/2006/relationships/image" Target="../media/image728.png"/><Relationship Id="rId512" Type="http://schemas.openxmlformats.org/officeDocument/2006/relationships/customXml" Target="../ink/ink852.xml"/><Relationship Id="rId957" Type="http://schemas.openxmlformats.org/officeDocument/2006/relationships/customXml" Target="../ink/ink1078.xml"/><Relationship Id="rId86" Type="http://schemas.openxmlformats.org/officeDocument/2006/relationships/image" Target="../media/image623.png"/><Relationship Id="rId151" Type="http://schemas.openxmlformats.org/officeDocument/2006/relationships/customXml" Target="../ink/ink667.xml"/><Relationship Id="rId389" Type="http://schemas.openxmlformats.org/officeDocument/2006/relationships/customXml" Target="../ink/ink789.xml"/><Relationship Id="rId596" Type="http://schemas.openxmlformats.org/officeDocument/2006/relationships/image" Target="../media/image869.png"/><Relationship Id="rId817" Type="http://schemas.openxmlformats.org/officeDocument/2006/relationships/customXml" Target="../ink/ink1007.xml"/><Relationship Id="rId1002" Type="http://schemas.openxmlformats.org/officeDocument/2006/relationships/customXml" Target="../ink/ink1101.xml"/><Relationship Id="rId249" Type="http://schemas.openxmlformats.org/officeDocument/2006/relationships/image" Target="../media/image703.png"/><Relationship Id="rId456" Type="http://schemas.openxmlformats.org/officeDocument/2006/relationships/image" Target="../media/image801.png"/><Relationship Id="rId663" Type="http://schemas.openxmlformats.org/officeDocument/2006/relationships/customXml" Target="../ink/ink929.xml"/><Relationship Id="rId870" Type="http://schemas.openxmlformats.org/officeDocument/2006/relationships/customXml" Target="../ink/ink1034.xml"/><Relationship Id="rId1086" Type="http://schemas.openxmlformats.org/officeDocument/2006/relationships/customXml" Target="../ink/ink1143.xml"/><Relationship Id="rId13" Type="http://schemas.openxmlformats.org/officeDocument/2006/relationships/customXml" Target="../ink/ink597.xml"/><Relationship Id="rId109" Type="http://schemas.openxmlformats.org/officeDocument/2006/relationships/customXml" Target="../ink/ink645.xml"/><Relationship Id="rId316" Type="http://schemas.openxmlformats.org/officeDocument/2006/relationships/image" Target="../media/image733.png"/><Relationship Id="rId523" Type="http://schemas.openxmlformats.org/officeDocument/2006/relationships/customXml" Target="../ink/ink858.xml"/><Relationship Id="rId968" Type="http://schemas.openxmlformats.org/officeDocument/2006/relationships/customXml" Target="../ink/ink1084.xml"/><Relationship Id="rId97" Type="http://schemas.openxmlformats.org/officeDocument/2006/relationships/customXml" Target="../ink/ink639.xml"/><Relationship Id="rId730" Type="http://schemas.openxmlformats.org/officeDocument/2006/relationships/customXml" Target="../ink/ink963.xml"/><Relationship Id="rId828" Type="http://schemas.openxmlformats.org/officeDocument/2006/relationships/image" Target="../media/image983.png"/><Relationship Id="rId1013" Type="http://schemas.openxmlformats.org/officeDocument/2006/relationships/image" Target="../media/image1074.png"/><Relationship Id="rId162" Type="http://schemas.openxmlformats.org/officeDocument/2006/relationships/image" Target="../media/image660.png"/><Relationship Id="rId467" Type="http://schemas.openxmlformats.org/officeDocument/2006/relationships/customXml" Target="../ink/ink829.xml"/><Relationship Id="rId1097" Type="http://schemas.openxmlformats.org/officeDocument/2006/relationships/customXml" Target="../ink/ink1149.xml"/><Relationship Id="rId674" Type="http://schemas.openxmlformats.org/officeDocument/2006/relationships/customXml" Target="../ink/ink935.xml"/><Relationship Id="rId881" Type="http://schemas.openxmlformats.org/officeDocument/2006/relationships/customXml" Target="../ink/ink1040.xml"/><Relationship Id="rId979" Type="http://schemas.openxmlformats.org/officeDocument/2006/relationships/image" Target="../media/image1057.png"/><Relationship Id="rId24" Type="http://schemas.openxmlformats.org/officeDocument/2006/relationships/image" Target="../media/image593.png"/><Relationship Id="rId327" Type="http://schemas.openxmlformats.org/officeDocument/2006/relationships/customXml" Target="../ink/ink757.xml"/><Relationship Id="rId534" Type="http://schemas.openxmlformats.org/officeDocument/2006/relationships/image" Target="../media/image839.png"/><Relationship Id="rId741" Type="http://schemas.openxmlformats.org/officeDocument/2006/relationships/image" Target="../media/image940.png"/><Relationship Id="rId839" Type="http://schemas.openxmlformats.org/officeDocument/2006/relationships/image" Target="../media/image988.png"/><Relationship Id="rId173" Type="http://schemas.openxmlformats.org/officeDocument/2006/relationships/customXml" Target="../ink/ink678.xml"/><Relationship Id="rId380" Type="http://schemas.openxmlformats.org/officeDocument/2006/relationships/customXml" Target="../ink/ink784.xml"/><Relationship Id="rId601" Type="http://schemas.openxmlformats.org/officeDocument/2006/relationships/customXml" Target="../ink/ink897.xml"/><Relationship Id="rId1024" Type="http://schemas.openxmlformats.org/officeDocument/2006/relationships/customXml" Target="../ink/ink1112.xml"/><Relationship Id="rId240" Type="http://schemas.openxmlformats.org/officeDocument/2006/relationships/customXml" Target="../ink/ink712.xml"/><Relationship Id="rId478" Type="http://schemas.openxmlformats.org/officeDocument/2006/relationships/customXml" Target="../ink/ink835.xml"/><Relationship Id="rId685" Type="http://schemas.openxmlformats.org/officeDocument/2006/relationships/image" Target="../media/image912.png"/><Relationship Id="rId892" Type="http://schemas.openxmlformats.org/officeDocument/2006/relationships/image" Target="../media/image1014.png"/><Relationship Id="rId906" Type="http://schemas.openxmlformats.org/officeDocument/2006/relationships/image" Target="../media/image1021.png"/><Relationship Id="rId35" Type="http://schemas.openxmlformats.org/officeDocument/2006/relationships/customXml" Target="../ink/ink608.xml"/><Relationship Id="rId100" Type="http://schemas.openxmlformats.org/officeDocument/2006/relationships/image" Target="../media/image630.png"/><Relationship Id="rId338" Type="http://schemas.openxmlformats.org/officeDocument/2006/relationships/image" Target="../media/image744.png"/><Relationship Id="rId545" Type="http://schemas.openxmlformats.org/officeDocument/2006/relationships/customXml" Target="../ink/ink869.xml"/><Relationship Id="rId752" Type="http://schemas.openxmlformats.org/officeDocument/2006/relationships/customXml" Target="../ink/ink974.xml"/><Relationship Id="rId184" Type="http://schemas.openxmlformats.org/officeDocument/2006/relationships/image" Target="../media/image671.png"/><Relationship Id="rId391" Type="http://schemas.openxmlformats.org/officeDocument/2006/relationships/customXml" Target="../ink/ink790.xml"/><Relationship Id="rId405" Type="http://schemas.openxmlformats.org/officeDocument/2006/relationships/image" Target="../media/image776.png"/><Relationship Id="rId612" Type="http://schemas.openxmlformats.org/officeDocument/2006/relationships/image" Target="../media/image877.png"/><Relationship Id="rId1035" Type="http://schemas.openxmlformats.org/officeDocument/2006/relationships/image" Target="../media/image1085.png"/><Relationship Id="rId251" Type="http://schemas.openxmlformats.org/officeDocument/2006/relationships/image" Target="../media/image304.png"/><Relationship Id="rId489" Type="http://schemas.openxmlformats.org/officeDocument/2006/relationships/image" Target="../media/image817.png"/><Relationship Id="rId696" Type="http://schemas.openxmlformats.org/officeDocument/2006/relationships/customXml" Target="../ink/ink946.xml"/><Relationship Id="rId917" Type="http://schemas.openxmlformats.org/officeDocument/2006/relationships/customXml" Target="../ink/ink1058.xml"/><Relationship Id="rId1102" Type="http://schemas.openxmlformats.org/officeDocument/2006/relationships/image" Target="../media/image1118.png"/><Relationship Id="rId46" Type="http://schemas.openxmlformats.org/officeDocument/2006/relationships/image" Target="../media/image603.png"/><Relationship Id="rId349" Type="http://schemas.openxmlformats.org/officeDocument/2006/relationships/customXml" Target="../ink/ink768.xml"/><Relationship Id="rId556" Type="http://schemas.openxmlformats.org/officeDocument/2006/relationships/image" Target="../media/image850.png"/><Relationship Id="rId763" Type="http://schemas.openxmlformats.org/officeDocument/2006/relationships/customXml" Target="../ink/ink980.xml"/><Relationship Id="rId111" Type="http://schemas.openxmlformats.org/officeDocument/2006/relationships/customXml" Target="../ink/ink646.xml"/><Relationship Id="rId195" Type="http://schemas.openxmlformats.org/officeDocument/2006/relationships/customXml" Target="../ink/ink689.xml"/><Relationship Id="rId209" Type="http://schemas.openxmlformats.org/officeDocument/2006/relationships/image" Target="../media/image683.png"/><Relationship Id="rId416" Type="http://schemas.openxmlformats.org/officeDocument/2006/relationships/customXml" Target="../ink/ink803.xml"/><Relationship Id="rId970" Type="http://schemas.openxmlformats.org/officeDocument/2006/relationships/customXml" Target="../ink/ink1085.xml"/><Relationship Id="rId1046" Type="http://schemas.openxmlformats.org/officeDocument/2006/relationships/customXml" Target="../ink/ink1123.xml"/><Relationship Id="rId623" Type="http://schemas.openxmlformats.org/officeDocument/2006/relationships/customXml" Target="../ink/ink908.xml"/><Relationship Id="rId830" Type="http://schemas.openxmlformats.org/officeDocument/2006/relationships/image" Target="../media/image984.png"/><Relationship Id="rId928" Type="http://schemas.openxmlformats.org/officeDocument/2006/relationships/image" Target="../media/image1032.png"/><Relationship Id="rId57" Type="http://schemas.openxmlformats.org/officeDocument/2006/relationships/customXml" Target="../ink/ink619.xml"/><Relationship Id="rId262" Type="http://schemas.openxmlformats.org/officeDocument/2006/relationships/customXml" Target="../ink/ink723.xml"/><Relationship Id="rId567" Type="http://schemas.openxmlformats.org/officeDocument/2006/relationships/customXml" Target="../ink/ink880.xml"/><Relationship Id="rId1113" Type="http://schemas.openxmlformats.org/officeDocument/2006/relationships/customXml" Target="../ink/ink1157.xml"/><Relationship Id="rId122" Type="http://schemas.openxmlformats.org/officeDocument/2006/relationships/customXml" Target="../ink/ink652.xml"/><Relationship Id="rId774" Type="http://schemas.openxmlformats.org/officeDocument/2006/relationships/image" Target="../media/image956.png"/><Relationship Id="rId981" Type="http://schemas.openxmlformats.org/officeDocument/2006/relationships/image" Target="../media/image1058.png"/><Relationship Id="rId1057" Type="http://schemas.openxmlformats.org/officeDocument/2006/relationships/image" Target="../media/image1096.png"/><Relationship Id="rId427" Type="http://schemas.openxmlformats.org/officeDocument/2006/relationships/image" Target="../media/image787.png"/><Relationship Id="rId634" Type="http://schemas.openxmlformats.org/officeDocument/2006/relationships/image" Target="../media/image887.png"/><Relationship Id="rId841" Type="http://schemas.openxmlformats.org/officeDocument/2006/relationships/image" Target="../media/image989.png"/><Relationship Id="rId273" Type="http://schemas.openxmlformats.org/officeDocument/2006/relationships/image" Target="../media/image713.png"/><Relationship Id="rId480" Type="http://schemas.openxmlformats.org/officeDocument/2006/relationships/customXml" Target="../ink/ink836.xml"/><Relationship Id="rId701" Type="http://schemas.openxmlformats.org/officeDocument/2006/relationships/image" Target="../media/image920.png"/><Relationship Id="rId939" Type="http://schemas.openxmlformats.org/officeDocument/2006/relationships/customXml" Target="../ink/ink1069.xml"/><Relationship Id="rId68" Type="http://schemas.openxmlformats.org/officeDocument/2006/relationships/image" Target="../media/image614.png"/><Relationship Id="rId133" Type="http://schemas.openxmlformats.org/officeDocument/2006/relationships/image" Target="../media/image646.png"/><Relationship Id="rId340" Type="http://schemas.openxmlformats.org/officeDocument/2006/relationships/image" Target="../media/image745.png"/><Relationship Id="rId578" Type="http://schemas.openxmlformats.org/officeDocument/2006/relationships/image" Target="../media/image861.png"/><Relationship Id="rId785" Type="http://schemas.openxmlformats.org/officeDocument/2006/relationships/customXml" Target="../ink/ink991.xml"/><Relationship Id="rId992" Type="http://schemas.openxmlformats.org/officeDocument/2006/relationships/customXml" Target="../ink/ink1096.xml"/><Relationship Id="rId200" Type="http://schemas.openxmlformats.org/officeDocument/2006/relationships/image" Target="../media/image679.png"/><Relationship Id="rId438" Type="http://schemas.openxmlformats.org/officeDocument/2006/relationships/image" Target="../media/image792.png"/><Relationship Id="rId645" Type="http://schemas.openxmlformats.org/officeDocument/2006/relationships/customXml" Target="../ink/ink920.xml"/><Relationship Id="rId852" Type="http://schemas.openxmlformats.org/officeDocument/2006/relationships/customXml" Target="../ink/ink1025.xml"/><Relationship Id="rId1068" Type="http://schemas.openxmlformats.org/officeDocument/2006/relationships/customXml" Target="../ink/ink1134.xml"/><Relationship Id="rId284" Type="http://schemas.openxmlformats.org/officeDocument/2006/relationships/image" Target="../media/image718.png"/><Relationship Id="rId491" Type="http://schemas.openxmlformats.org/officeDocument/2006/relationships/image" Target="../media/image818.png"/><Relationship Id="rId505" Type="http://schemas.openxmlformats.org/officeDocument/2006/relationships/image" Target="../media/image825.png"/><Relationship Id="rId712" Type="http://schemas.openxmlformats.org/officeDocument/2006/relationships/customXml" Target="../ink/ink954.xml"/><Relationship Id="rId79" Type="http://schemas.openxmlformats.org/officeDocument/2006/relationships/customXml" Target="../ink/ink630.xml"/><Relationship Id="rId144" Type="http://schemas.openxmlformats.org/officeDocument/2006/relationships/customXml" Target="../ink/ink663.xml"/><Relationship Id="rId589" Type="http://schemas.openxmlformats.org/officeDocument/2006/relationships/customXml" Target="../ink/ink891.xml"/><Relationship Id="rId796" Type="http://schemas.openxmlformats.org/officeDocument/2006/relationships/image" Target="../media/image967.png"/><Relationship Id="rId351" Type="http://schemas.openxmlformats.org/officeDocument/2006/relationships/customXml" Target="../ink/ink769.xml"/><Relationship Id="rId449" Type="http://schemas.openxmlformats.org/officeDocument/2006/relationships/customXml" Target="../ink/ink820.xml"/><Relationship Id="rId656" Type="http://schemas.openxmlformats.org/officeDocument/2006/relationships/image" Target="../media/image898.png"/><Relationship Id="rId863" Type="http://schemas.openxmlformats.org/officeDocument/2006/relationships/image" Target="../media/image1000.png"/><Relationship Id="rId1079" Type="http://schemas.openxmlformats.org/officeDocument/2006/relationships/image" Target="../media/image1107.png"/><Relationship Id="rId211" Type="http://schemas.openxmlformats.org/officeDocument/2006/relationships/image" Target="../media/image684.png"/><Relationship Id="rId295" Type="http://schemas.openxmlformats.org/officeDocument/2006/relationships/image" Target="../media/image723.png"/><Relationship Id="rId309" Type="http://schemas.openxmlformats.org/officeDocument/2006/relationships/customXml" Target="../ink/ink748.xml"/><Relationship Id="rId516" Type="http://schemas.openxmlformats.org/officeDocument/2006/relationships/customXml" Target="../ink/ink854.xml"/><Relationship Id="rId723" Type="http://schemas.openxmlformats.org/officeDocument/2006/relationships/image" Target="../media/image931.png"/><Relationship Id="rId930" Type="http://schemas.openxmlformats.org/officeDocument/2006/relationships/image" Target="../media/image1033.png"/><Relationship Id="rId1006" Type="http://schemas.openxmlformats.org/officeDocument/2006/relationships/customXml" Target="../ink/ink1103.xml"/><Relationship Id="rId155" Type="http://schemas.openxmlformats.org/officeDocument/2006/relationships/customXml" Target="../ink/ink669.xml"/><Relationship Id="rId362" Type="http://schemas.openxmlformats.org/officeDocument/2006/relationships/image" Target="../media/image756.png"/><Relationship Id="rId222" Type="http://schemas.openxmlformats.org/officeDocument/2006/relationships/customXml" Target="../ink/ink703.xml"/><Relationship Id="rId667" Type="http://schemas.openxmlformats.org/officeDocument/2006/relationships/customXml" Target="../ink/ink931.xml"/><Relationship Id="rId874" Type="http://schemas.openxmlformats.org/officeDocument/2006/relationships/customXml" Target="../ink/ink1036.xml"/><Relationship Id="rId17" Type="http://schemas.openxmlformats.org/officeDocument/2006/relationships/customXml" Target="../ink/ink599.xml"/><Relationship Id="rId527" Type="http://schemas.openxmlformats.org/officeDocument/2006/relationships/customXml" Target="../ink/ink860.xml"/><Relationship Id="rId734" Type="http://schemas.openxmlformats.org/officeDocument/2006/relationships/customXml" Target="../ink/ink965.xml"/><Relationship Id="rId941" Type="http://schemas.openxmlformats.org/officeDocument/2006/relationships/customXml" Target="../ink/ink1070.xml"/><Relationship Id="rId70" Type="http://schemas.openxmlformats.org/officeDocument/2006/relationships/image" Target="../media/image615.png"/><Relationship Id="rId166" Type="http://schemas.openxmlformats.org/officeDocument/2006/relationships/image" Target="../media/image662.png"/><Relationship Id="rId373" Type="http://schemas.openxmlformats.org/officeDocument/2006/relationships/image" Target="../media/image761.png"/><Relationship Id="rId580" Type="http://schemas.openxmlformats.org/officeDocument/2006/relationships/image" Target="../media/image862.png"/><Relationship Id="rId801" Type="http://schemas.openxmlformats.org/officeDocument/2006/relationships/customXml" Target="../ink/ink999.xml"/><Relationship Id="rId1017" Type="http://schemas.openxmlformats.org/officeDocument/2006/relationships/image" Target="../media/image107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95.png"/><Relationship Id="rId440" Type="http://schemas.openxmlformats.org/officeDocument/2006/relationships/image" Target="../media/image793.png"/><Relationship Id="rId678" Type="http://schemas.openxmlformats.org/officeDocument/2006/relationships/customXml" Target="../ink/ink937.xml"/><Relationship Id="rId885" Type="http://schemas.openxmlformats.org/officeDocument/2006/relationships/customXml" Target="../ink/ink1042.xml"/><Relationship Id="rId1070" Type="http://schemas.openxmlformats.org/officeDocument/2006/relationships/customXml" Target="../ink/ink1135.xml"/><Relationship Id="rId28" Type="http://schemas.openxmlformats.org/officeDocument/2006/relationships/image" Target="../media/image595.png"/><Relationship Id="rId300" Type="http://schemas.openxmlformats.org/officeDocument/2006/relationships/customXml" Target="../ink/ink743.xml"/><Relationship Id="rId538" Type="http://schemas.openxmlformats.org/officeDocument/2006/relationships/image" Target="../media/image841.png"/><Relationship Id="rId745" Type="http://schemas.openxmlformats.org/officeDocument/2006/relationships/image" Target="../media/image942.png"/><Relationship Id="rId952" Type="http://schemas.openxmlformats.org/officeDocument/2006/relationships/image" Target="../media/image1044.png"/><Relationship Id="rId81" Type="http://schemas.openxmlformats.org/officeDocument/2006/relationships/customXml" Target="../ink/ink631.xml"/><Relationship Id="rId177" Type="http://schemas.openxmlformats.org/officeDocument/2006/relationships/customXml" Target="../ink/ink680.xml"/><Relationship Id="rId384" Type="http://schemas.openxmlformats.org/officeDocument/2006/relationships/customXml" Target="../ink/ink786.xml"/><Relationship Id="rId591" Type="http://schemas.openxmlformats.org/officeDocument/2006/relationships/customXml" Target="../ink/ink892.xml"/><Relationship Id="rId605" Type="http://schemas.openxmlformats.org/officeDocument/2006/relationships/customXml" Target="../ink/ink899.xml"/><Relationship Id="rId812" Type="http://schemas.openxmlformats.org/officeDocument/2006/relationships/image" Target="../media/image975.png"/><Relationship Id="rId1028" Type="http://schemas.openxmlformats.org/officeDocument/2006/relationships/customXml" Target="../ink/ink1114.xml"/><Relationship Id="rId244" Type="http://schemas.openxmlformats.org/officeDocument/2006/relationships/customXml" Target="../ink/ink714.xml"/><Relationship Id="rId689" Type="http://schemas.openxmlformats.org/officeDocument/2006/relationships/image" Target="../media/image914.png"/><Relationship Id="rId896" Type="http://schemas.openxmlformats.org/officeDocument/2006/relationships/image" Target="../media/image1016.png"/><Relationship Id="rId1081" Type="http://schemas.openxmlformats.org/officeDocument/2006/relationships/image" Target="../media/image1108.png"/><Relationship Id="rId39" Type="http://schemas.openxmlformats.org/officeDocument/2006/relationships/customXml" Target="../ink/ink610.xml"/><Relationship Id="rId451" Type="http://schemas.openxmlformats.org/officeDocument/2006/relationships/customXml" Target="../ink/ink821.xml"/><Relationship Id="rId549" Type="http://schemas.openxmlformats.org/officeDocument/2006/relationships/customXml" Target="../ink/ink871.xml"/><Relationship Id="rId756" Type="http://schemas.openxmlformats.org/officeDocument/2006/relationships/customXml" Target="../ink/ink976.xml"/><Relationship Id="rId104" Type="http://schemas.openxmlformats.org/officeDocument/2006/relationships/image" Target="../media/image632.png"/><Relationship Id="rId188" Type="http://schemas.openxmlformats.org/officeDocument/2006/relationships/image" Target="../media/image673.png"/><Relationship Id="rId311" Type="http://schemas.openxmlformats.org/officeDocument/2006/relationships/customXml" Target="../ink/ink749.xml"/><Relationship Id="rId395" Type="http://schemas.openxmlformats.org/officeDocument/2006/relationships/customXml" Target="../ink/ink792.xml"/><Relationship Id="rId409" Type="http://schemas.openxmlformats.org/officeDocument/2006/relationships/image" Target="../media/image778.png"/><Relationship Id="rId963" Type="http://schemas.openxmlformats.org/officeDocument/2006/relationships/image" Target="../media/image1049.png"/><Relationship Id="rId1039" Type="http://schemas.openxmlformats.org/officeDocument/2006/relationships/image" Target="../media/image1087.png"/><Relationship Id="rId92" Type="http://schemas.openxmlformats.org/officeDocument/2006/relationships/image" Target="../media/image626.png"/><Relationship Id="rId616" Type="http://schemas.openxmlformats.org/officeDocument/2006/relationships/image" Target="../media/image879.png"/><Relationship Id="rId823" Type="http://schemas.openxmlformats.org/officeDocument/2006/relationships/customXml" Target="../ink/ink1010.xml"/><Relationship Id="rId255" Type="http://schemas.openxmlformats.org/officeDocument/2006/relationships/image" Target="../media/image705.png"/><Relationship Id="rId462" Type="http://schemas.openxmlformats.org/officeDocument/2006/relationships/image" Target="../media/image804.png"/><Relationship Id="rId1092" Type="http://schemas.openxmlformats.org/officeDocument/2006/relationships/customXml" Target="../ink/ink1146.xml"/><Relationship Id="rId1106" Type="http://schemas.openxmlformats.org/officeDocument/2006/relationships/image" Target="../media/image1120.png"/><Relationship Id="rId115" Type="http://schemas.openxmlformats.org/officeDocument/2006/relationships/customXml" Target="../ink/ink648.xml"/><Relationship Id="rId322" Type="http://schemas.openxmlformats.org/officeDocument/2006/relationships/image" Target="../media/image736.png"/><Relationship Id="rId767" Type="http://schemas.openxmlformats.org/officeDocument/2006/relationships/customXml" Target="../ink/ink982.xml"/><Relationship Id="rId974" Type="http://schemas.openxmlformats.org/officeDocument/2006/relationships/customXml" Target="../ink/ink1087.xml"/><Relationship Id="rId199" Type="http://schemas.openxmlformats.org/officeDocument/2006/relationships/customXml" Target="../ink/ink691.xml"/><Relationship Id="rId627" Type="http://schemas.openxmlformats.org/officeDocument/2006/relationships/image" Target="../media/image884.png"/><Relationship Id="rId834" Type="http://schemas.openxmlformats.org/officeDocument/2006/relationships/customXml" Target="../ink/ink1016.xml"/><Relationship Id="rId266" Type="http://schemas.openxmlformats.org/officeDocument/2006/relationships/customXml" Target="../ink/ink725.xml"/><Relationship Id="rId473" Type="http://schemas.openxmlformats.org/officeDocument/2006/relationships/customXml" Target="../ink/ink832.xml"/><Relationship Id="rId680" Type="http://schemas.openxmlformats.org/officeDocument/2006/relationships/customXml" Target="../ink/ink938.xml"/><Relationship Id="rId901" Type="http://schemas.openxmlformats.org/officeDocument/2006/relationships/customXml" Target="../ink/ink1050.xml"/><Relationship Id="rId1117" Type="http://schemas.openxmlformats.org/officeDocument/2006/relationships/customXml" Target="../ink/ink1159.xml"/><Relationship Id="rId30" Type="http://schemas.openxmlformats.org/officeDocument/2006/relationships/image" Target="../media/image596.png"/><Relationship Id="rId126" Type="http://schemas.openxmlformats.org/officeDocument/2006/relationships/customXml" Target="../ink/ink654.xml"/><Relationship Id="rId333" Type="http://schemas.openxmlformats.org/officeDocument/2006/relationships/customXml" Target="../ink/ink760.xml"/><Relationship Id="rId540" Type="http://schemas.openxmlformats.org/officeDocument/2006/relationships/image" Target="../media/image842.png"/><Relationship Id="rId778" Type="http://schemas.openxmlformats.org/officeDocument/2006/relationships/image" Target="../media/image958.png"/><Relationship Id="rId985" Type="http://schemas.openxmlformats.org/officeDocument/2006/relationships/image" Target="../media/image1060.png"/><Relationship Id="rId638" Type="http://schemas.openxmlformats.org/officeDocument/2006/relationships/image" Target="../media/image889.png"/><Relationship Id="rId845" Type="http://schemas.openxmlformats.org/officeDocument/2006/relationships/image" Target="../media/image991.png"/><Relationship Id="rId1030" Type="http://schemas.openxmlformats.org/officeDocument/2006/relationships/customXml" Target="../ink/ink1115.xml"/><Relationship Id="rId277" Type="http://schemas.openxmlformats.org/officeDocument/2006/relationships/image" Target="../media/image715.png"/><Relationship Id="rId400" Type="http://schemas.openxmlformats.org/officeDocument/2006/relationships/image" Target="../media/image774.png"/><Relationship Id="rId484" Type="http://schemas.openxmlformats.org/officeDocument/2006/relationships/customXml" Target="../ink/ink838.xml"/><Relationship Id="rId705" Type="http://schemas.openxmlformats.org/officeDocument/2006/relationships/image" Target="../media/image922.png"/><Relationship Id="rId137" Type="http://schemas.openxmlformats.org/officeDocument/2006/relationships/image" Target="../media/image648.png"/><Relationship Id="rId344" Type="http://schemas.openxmlformats.org/officeDocument/2006/relationships/image" Target="../media/image747.png"/><Relationship Id="rId691" Type="http://schemas.openxmlformats.org/officeDocument/2006/relationships/image" Target="../media/image915.png"/><Relationship Id="rId789" Type="http://schemas.openxmlformats.org/officeDocument/2006/relationships/customXml" Target="../ink/ink993.xml"/><Relationship Id="rId912" Type="http://schemas.openxmlformats.org/officeDocument/2006/relationships/image" Target="../media/image1024.png"/><Relationship Id="rId996" Type="http://schemas.openxmlformats.org/officeDocument/2006/relationships/customXml" Target="../ink/ink1098.xml"/><Relationship Id="rId41" Type="http://schemas.openxmlformats.org/officeDocument/2006/relationships/customXml" Target="../ink/ink611.xml"/><Relationship Id="rId551" Type="http://schemas.openxmlformats.org/officeDocument/2006/relationships/customXml" Target="../ink/ink872.xml"/><Relationship Id="rId649" Type="http://schemas.openxmlformats.org/officeDocument/2006/relationships/customXml" Target="../ink/ink922.xml"/><Relationship Id="rId856" Type="http://schemas.openxmlformats.org/officeDocument/2006/relationships/customXml" Target="../ink/ink1027.xml"/><Relationship Id="rId190" Type="http://schemas.openxmlformats.org/officeDocument/2006/relationships/image" Target="../media/image674.png"/><Relationship Id="rId204" Type="http://schemas.openxmlformats.org/officeDocument/2006/relationships/customXml" Target="../ink/ink694.xml"/><Relationship Id="rId288" Type="http://schemas.openxmlformats.org/officeDocument/2006/relationships/image" Target="../media/image720.png"/><Relationship Id="rId411" Type="http://schemas.openxmlformats.org/officeDocument/2006/relationships/image" Target="../media/image779.png"/><Relationship Id="rId509" Type="http://schemas.openxmlformats.org/officeDocument/2006/relationships/image" Target="../media/image827.png"/><Relationship Id="rId1041" Type="http://schemas.openxmlformats.org/officeDocument/2006/relationships/image" Target="../media/image1088.png"/><Relationship Id="rId495" Type="http://schemas.openxmlformats.org/officeDocument/2006/relationships/image" Target="../media/image820.png"/><Relationship Id="rId716" Type="http://schemas.openxmlformats.org/officeDocument/2006/relationships/customXml" Target="../ink/ink956.xml"/><Relationship Id="rId923" Type="http://schemas.openxmlformats.org/officeDocument/2006/relationships/customXml" Target="../ink/ink1061.xml"/><Relationship Id="rId52" Type="http://schemas.openxmlformats.org/officeDocument/2006/relationships/image" Target="../media/image606.png"/><Relationship Id="rId148" Type="http://schemas.openxmlformats.org/officeDocument/2006/relationships/image" Target="../media/image653.png"/><Relationship Id="rId355" Type="http://schemas.openxmlformats.org/officeDocument/2006/relationships/customXml" Target="../ink/ink771.xml"/><Relationship Id="rId562" Type="http://schemas.openxmlformats.org/officeDocument/2006/relationships/image" Target="../media/image853.png"/><Relationship Id="rId215" Type="http://schemas.openxmlformats.org/officeDocument/2006/relationships/image" Target="../media/image686.png"/><Relationship Id="rId422" Type="http://schemas.openxmlformats.org/officeDocument/2006/relationships/customXml" Target="../ink/ink806.xml"/><Relationship Id="rId867" Type="http://schemas.openxmlformats.org/officeDocument/2006/relationships/image" Target="../media/image1002.png"/><Relationship Id="rId1052" Type="http://schemas.openxmlformats.org/officeDocument/2006/relationships/customXml" Target="../ink/ink1126.xml"/><Relationship Id="rId299" Type="http://schemas.openxmlformats.org/officeDocument/2006/relationships/image" Target="../media/image725.png"/><Relationship Id="rId727" Type="http://schemas.openxmlformats.org/officeDocument/2006/relationships/image" Target="../media/image933.png"/><Relationship Id="rId934" Type="http://schemas.openxmlformats.org/officeDocument/2006/relationships/image" Target="../media/image1035.png"/><Relationship Id="rId63" Type="http://schemas.openxmlformats.org/officeDocument/2006/relationships/customXml" Target="../ink/ink622.xml"/><Relationship Id="rId159" Type="http://schemas.openxmlformats.org/officeDocument/2006/relationships/customXml" Target="../ink/ink671.xml"/><Relationship Id="rId366" Type="http://schemas.openxmlformats.org/officeDocument/2006/relationships/image" Target="../media/image758.png"/><Relationship Id="rId573" Type="http://schemas.openxmlformats.org/officeDocument/2006/relationships/customXml" Target="../ink/ink883.xml"/><Relationship Id="rId780" Type="http://schemas.openxmlformats.org/officeDocument/2006/relationships/image" Target="../media/image959.png"/><Relationship Id="rId226" Type="http://schemas.openxmlformats.org/officeDocument/2006/relationships/customXml" Target="../ink/ink705.xml"/><Relationship Id="rId433" Type="http://schemas.openxmlformats.org/officeDocument/2006/relationships/customXml" Target="../ink/ink812.xml"/><Relationship Id="rId878" Type="http://schemas.openxmlformats.org/officeDocument/2006/relationships/customXml" Target="../ink/ink1038.xml"/><Relationship Id="rId1063" Type="http://schemas.openxmlformats.org/officeDocument/2006/relationships/image" Target="../media/image1099.png"/><Relationship Id="rId640" Type="http://schemas.openxmlformats.org/officeDocument/2006/relationships/image" Target="../media/image890.png"/><Relationship Id="rId738" Type="http://schemas.openxmlformats.org/officeDocument/2006/relationships/customXml" Target="../ink/ink967.xml"/><Relationship Id="rId945" Type="http://schemas.openxmlformats.org/officeDocument/2006/relationships/customXml" Target="../ink/ink1072.xml"/><Relationship Id="rId74" Type="http://schemas.openxmlformats.org/officeDocument/2006/relationships/image" Target="../media/image617.png"/><Relationship Id="rId377" Type="http://schemas.openxmlformats.org/officeDocument/2006/relationships/image" Target="../media/image763.png"/><Relationship Id="rId500" Type="http://schemas.openxmlformats.org/officeDocument/2006/relationships/customXml" Target="../ink/ink846.xml"/><Relationship Id="rId584" Type="http://schemas.openxmlformats.org/officeDocument/2006/relationships/image" Target="../media/image864.png"/><Relationship Id="rId805" Type="http://schemas.openxmlformats.org/officeDocument/2006/relationships/customXml" Target="../ink/ink1001.xml"/><Relationship Id="rId5" Type="http://schemas.openxmlformats.org/officeDocument/2006/relationships/customXml" Target="../ink/ink593.xml"/><Relationship Id="rId237" Type="http://schemas.openxmlformats.org/officeDocument/2006/relationships/image" Target="../media/image697.png"/><Relationship Id="rId791" Type="http://schemas.openxmlformats.org/officeDocument/2006/relationships/customXml" Target="../ink/ink994.xml"/><Relationship Id="rId889" Type="http://schemas.openxmlformats.org/officeDocument/2006/relationships/customXml" Target="../ink/ink1044.xml"/><Relationship Id="rId1074" Type="http://schemas.openxmlformats.org/officeDocument/2006/relationships/customXml" Target="../ink/ink1137.xml"/><Relationship Id="rId444" Type="http://schemas.openxmlformats.org/officeDocument/2006/relationships/image" Target="../media/image795.png"/><Relationship Id="rId651" Type="http://schemas.openxmlformats.org/officeDocument/2006/relationships/customXml" Target="../ink/ink923.xml"/><Relationship Id="rId749" Type="http://schemas.openxmlformats.org/officeDocument/2006/relationships/image" Target="../media/image944.png"/><Relationship Id="rId290" Type="http://schemas.openxmlformats.org/officeDocument/2006/relationships/image" Target="../media/image721.png"/><Relationship Id="rId304" Type="http://schemas.openxmlformats.org/officeDocument/2006/relationships/customXml" Target="../ink/ink745.xml"/><Relationship Id="rId388" Type="http://schemas.openxmlformats.org/officeDocument/2006/relationships/customXml" Target="../ink/ink788.xml"/><Relationship Id="rId511" Type="http://schemas.openxmlformats.org/officeDocument/2006/relationships/image" Target="../media/image828.png"/><Relationship Id="rId609" Type="http://schemas.openxmlformats.org/officeDocument/2006/relationships/customXml" Target="../ink/ink901.xml"/><Relationship Id="rId956" Type="http://schemas.openxmlformats.org/officeDocument/2006/relationships/image" Target="../media/image1046.png"/><Relationship Id="rId85" Type="http://schemas.openxmlformats.org/officeDocument/2006/relationships/customXml" Target="../ink/ink633.xml"/><Relationship Id="rId150" Type="http://schemas.openxmlformats.org/officeDocument/2006/relationships/image" Target="../media/image654.png"/><Relationship Id="rId595" Type="http://schemas.openxmlformats.org/officeDocument/2006/relationships/customXml" Target="../ink/ink894.xml"/><Relationship Id="rId816" Type="http://schemas.openxmlformats.org/officeDocument/2006/relationships/image" Target="../media/image977.png"/><Relationship Id="rId1001" Type="http://schemas.openxmlformats.org/officeDocument/2006/relationships/image" Target="../media/image1068.png"/><Relationship Id="rId248" Type="http://schemas.openxmlformats.org/officeDocument/2006/relationships/customXml" Target="../ink/ink716.xml"/><Relationship Id="rId455" Type="http://schemas.openxmlformats.org/officeDocument/2006/relationships/customXml" Target="../ink/ink823.xml"/><Relationship Id="rId662" Type="http://schemas.openxmlformats.org/officeDocument/2006/relationships/image" Target="../media/image901.png"/><Relationship Id="rId1085" Type="http://schemas.openxmlformats.org/officeDocument/2006/relationships/image" Target="../media/image1110.png"/><Relationship Id="rId12" Type="http://schemas.openxmlformats.org/officeDocument/2006/relationships/image" Target="../media/image587.png"/><Relationship Id="rId108" Type="http://schemas.openxmlformats.org/officeDocument/2006/relationships/image" Target="../media/image634.png"/><Relationship Id="rId315" Type="http://schemas.openxmlformats.org/officeDocument/2006/relationships/customXml" Target="../ink/ink751.xml"/><Relationship Id="rId522" Type="http://schemas.openxmlformats.org/officeDocument/2006/relationships/image" Target="../media/image833.png"/><Relationship Id="rId967" Type="http://schemas.openxmlformats.org/officeDocument/2006/relationships/image" Target="../media/image1051.png"/><Relationship Id="rId96" Type="http://schemas.openxmlformats.org/officeDocument/2006/relationships/image" Target="../media/image628.png"/><Relationship Id="rId161" Type="http://schemas.openxmlformats.org/officeDocument/2006/relationships/customXml" Target="../ink/ink672.xml"/><Relationship Id="rId399" Type="http://schemas.openxmlformats.org/officeDocument/2006/relationships/customXml" Target="../ink/ink794.xml"/><Relationship Id="rId827" Type="http://schemas.openxmlformats.org/officeDocument/2006/relationships/customXml" Target="../ink/ink1012.xml"/><Relationship Id="rId1012" Type="http://schemas.openxmlformats.org/officeDocument/2006/relationships/customXml" Target="../ink/ink1106.xml"/><Relationship Id="rId259" Type="http://schemas.openxmlformats.org/officeDocument/2006/relationships/image" Target="../media/image707.png"/><Relationship Id="rId466" Type="http://schemas.openxmlformats.org/officeDocument/2006/relationships/image" Target="../media/image806.png"/><Relationship Id="rId673" Type="http://schemas.openxmlformats.org/officeDocument/2006/relationships/customXml" Target="../ink/ink934.xml"/><Relationship Id="rId880" Type="http://schemas.openxmlformats.org/officeDocument/2006/relationships/customXml" Target="../ink/ink1039.xml"/><Relationship Id="rId1096" Type="http://schemas.openxmlformats.org/officeDocument/2006/relationships/image" Target="../media/image1115.png"/><Relationship Id="rId23" Type="http://schemas.openxmlformats.org/officeDocument/2006/relationships/customXml" Target="../ink/ink602.xml"/><Relationship Id="rId119" Type="http://schemas.openxmlformats.org/officeDocument/2006/relationships/customXml" Target="../ink/ink650.xml"/><Relationship Id="rId326" Type="http://schemas.openxmlformats.org/officeDocument/2006/relationships/image" Target="../media/image738.png"/><Relationship Id="rId533" Type="http://schemas.openxmlformats.org/officeDocument/2006/relationships/customXml" Target="../ink/ink863.xml"/><Relationship Id="rId978" Type="http://schemas.openxmlformats.org/officeDocument/2006/relationships/customXml" Target="../ink/ink1089.xml"/><Relationship Id="rId740" Type="http://schemas.openxmlformats.org/officeDocument/2006/relationships/customXml" Target="../ink/ink968.xml"/><Relationship Id="rId838" Type="http://schemas.openxmlformats.org/officeDocument/2006/relationships/customXml" Target="../ink/ink1018.xml"/><Relationship Id="rId1023" Type="http://schemas.openxmlformats.org/officeDocument/2006/relationships/image" Target="../media/image1079.png"/><Relationship Id="rId172" Type="http://schemas.openxmlformats.org/officeDocument/2006/relationships/image" Target="../media/image665.png"/><Relationship Id="rId477" Type="http://schemas.openxmlformats.org/officeDocument/2006/relationships/customXml" Target="../ink/ink834.xml"/><Relationship Id="rId600" Type="http://schemas.openxmlformats.org/officeDocument/2006/relationships/image" Target="../media/image871.png"/><Relationship Id="rId684" Type="http://schemas.openxmlformats.org/officeDocument/2006/relationships/customXml" Target="../ink/ink940.xml"/><Relationship Id="rId337" Type="http://schemas.openxmlformats.org/officeDocument/2006/relationships/customXml" Target="../ink/ink762.xml"/><Relationship Id="rId891" Type="http://schemas.openxmlformats.org/officeDocument/2006/relationships/customXml" Target="../ink/ink1045.xml"/><Relationship Id="rId905" Type="http://schemas.openxmlformats.org/officeDocument/2006/relationships/customXml" Target="../ink/ink1052.xml"/><Relationship Id="rId989" Type="http://schemas.openxmlformats.org/officeDocument/2006/relationships/image" Target="../media/image1062.png"/><Relationship Id="rId34" Type="http://schemas.openxmlformats.org/officeDocument/2006/relationships/image" Target="../media/image598.png"/><Relationship Id="rId544" Type="http://schemas.openxmlformats.org/officeDocument/2006/relationships/image" Target="../media/image844.png"/><Relationship Id="rId751" Type="http://schemas.openxmlformats.org/officeDocument/2006/relationships/image" Target="../media/image945.png"/><Relationship Id="rId849" Type="http://schemas.openxmlformats.org/officeDocument/2006/relationships/image" Target="../media/image993.png"/><Relationship Id="rId183" Type="http://schemas.openxmlformats.org/officeDocument/2006/relationships/customXml" Target="../ink/ink683.xml"/><Relationship Id="rId390" Type="http://schemas.openxmlformats.org/officeDocument/2006/relationships/image" Target="../media/image769.png"/><Relationship Id="rId404" Type="http://schemas.openxmlformats.org/officeDocument/2006/relationships/customXml" Target="../ink/ink797.xml"/><Relationship Id="rId611" Type="http://schemas.openxmlformats.org/officeDocument/2006/relationships/customXml" Target="../ink/ink902.xml"/><Relationship Id="rId1034" Type="http://schemas.openxmlformats.org/officeDocument/2006/relationships/customXml" Target="../ink/ink1117.xml"/><Relationship Id="rId250" Type="http://schemas.openxmlformats.org/officeDocument/2006/relationships/customXml" Target="../ink/ink717.xml"/><Relationship Id="rId488" Type="http://schemas.openxmlformats.org/officeDocument/2006/relationships/customXml" Target="../ink/ink840.xml"/><Relationship Id="rId695" Type="http://schemas.openxmlformats.org/officeDocument/2006/relationships/image" Target="../media/image917.png"/><Relationship Id="rId709" Type="http://schemas.openxmlformats.org/officeDocument/2006/relationships/image" Target="../media/image924.png"/><Relationship Id="rId916" Type="http://schemas.openxmlformats.org/officeDocument/2006/relationships/image" Target="../media/image1026.png"/><Relationship Id="rId1101" Type="http://schemas.openxmlformats.org/officeDocument/2006/relationships/customXml" Target="../ink/ink1151.xml"/><Relationship Id="rId45" Type="http://schemas.openxmlformats.org/officeDocument/2006/relationships/customXml" Target="../ink/ink613.xml"/><Relationship Id="rId110" Type="http://schemas.openxmlformats.org/officeDocument/2006/relationships/image" Target="../media/image635.png"/><Relationship Id="rId348" Type="http://schemas.openxmlformats.org/officeDocument/2006/relationships/image" Target="../media/image749.png"/><Relationship Id="rId555" Type="http://schemas.openxmlformats.org/officeDocument/2006/relationships/customXml" Target="../ink/ink874.xml"/><Relationship Id="rId762" Type="http://schemas.openxmlformats.org/officeDocument/2006/relationships/image" Target="../media/image950.png"/><Relationship Id="rId194" Type="http://schemas.openxmlformats.org/officeDocument/2006/relationships/image" Target="../media/image676.png"/><Relationship Id="rId208" Type="http://schemas.openxmlformats.org/officeDocument/2006/relationships/customXml" Target="../ink/ink696.xml"/><Relationship Id="rId415" Type="http://schemas.openxmlformats.org/officeDocument/2006/relationships/image" Target="../media/image781.png"/><Relationship Id="rId622" Type="http://schemas.openxmlformats.org/officeDocument/2006/relationships/image" Target="../media/image882.png"/><Relationship Id="rId1045" Type="http://schemas.openxmlformats.org/officeDocument/2006/relationships/image" Target="../media/image1090.png"/><Relationship Id="rId261" Type="http://schemas.openxmlformats.org/officeDocument/2006/relationships/image" Target="../media/image708.png"/><Relationship Id="rId499" Type="http://schemas.openxmlformats.org/officeDocument/2006/relationships/image" Target="../media/image822.png"/><Relationship Id="rId927" Type="http://schemas.openxmlformats.org/officeDocument/2006/relationships/customXml" Target="../ink/ink1063.xml"/><Relationship Id="rId1112" Type="http://schemas.openxmlformats.org/officeDocument/2006/relationships/image" Target="../media/image1123.png"/><Relationship Id="rId56" Type="http://schemas.openxmlformats.org/officeDocument/2006/relationships/image" Target="../media/image608.png"/><Relationship Id="rId359" Type="http://schemas.openxmlformats.org/officeDocument/2006/relationships/customXml" Target="../ink/ink773.xml"/><Relationship Id="rId566" Type="http://schemas.openxmlformats.org/officeDocument/2006/relationships/image" Target="../media/image855.png"/><Relationship Id="rId773" Type="http://schemas.openxmlformats.org/officeDocument/2006/relationships/customXml" Target="../ink/ink985.xml"/><Relationship Id="rId121" Type="http://schemas.openxmlformats.org/officeDocument/2006/relationships/image" Target="../media/image640.png"/><Relationship Id="rId219" Type="http://schemas.openxmlformats.org/officeDocument/2006/relationships/image" Target="../media/image688.png"/><Relationship Id="rId426" Type="http://schemas.openxmlformats.org/officeDocument/2006/relationships/customXml" Target="../ink/ink808.xml"/><Relationship Id="rId633" Type="http://schemas.openxmlformats.org/officeDocument/2006/relationships/customXml" Target="../ink/ink914.xml"/><Relationship Id="rId980" Type="http://schemas.openxmlformats.org/officeDocument/2006/relationships/customXml" Target="../ink/ink1090.xml"/><Relationship Id="rId1056" Type="http://schemas.openxmlformats.org/officeDocument/2006/relationships/customXml" Target="../ink/ink1128.xml"/><Relationship Id="rId840" Type="http://schemas.openxmlformats.org/officeDocument/2006/relationships/customXml" Target="../ink/ink1019.xml"/><Relationship Id="rId938" Type="http://schemas.openxmlformats.org/officeDocument/2006/relationships/image" Target="../media/image1037.png"/><Relationship Id="rId67" Type="http://schemas.openxmlformats.org/officeDocument/2006/relationships/customXml" Target="../ink/ink624.xml"/><Relationship Id="rId272" Type="http://schemas.openxmlformats.org/officeDocument/2006/relationships/customXml" Target="../ink/ink728.xml"/><Relationship Id="rId577" Type="http://schemas.openxmlformats.org/officeDocument/2006/relationships/customXml" Target="../ink/ink885.xml"/><Relationship Id="rId700" Type="http://schemas.openxmlformats.org/officeDocument/2006/relationships/customXml" Target="../ink/ink948.xml"/><Relationship Id="rId132" Type="http://schemas.openxmlformats.org/officeDocument/2006/relationships/customXml" Target="../ink/ink657.xml"/><Relationship Id="rId784" Type="http://schemas.openxmlformats.org/officeDocument/2006/relationships/image" Target="../media/image961.png"/><Relationship Id="rId991" Type="http://schemas.openxmlformats.org/officeDocument/2006/relationships/image" Target="../media/image1063.png"/><Relationship Id="rId1067" Type="http://schemas.openxmlformats.org/officeDocument/2006/relationships/image" Target="../media/image1101.png"/><Relationship Id="rId437" Type="http://schemas.openxmlformats.org/officeDocument/2006/relationships/customXml" Target="../ink/ink814.xml"/><Relationship Id="rId644" Type="http://schemas.openxmlformats.org/officeDocument/2006/relationships/image" Target="../media/image892.png"/><Relationship Id="rId851" Type="http://schemas.openxmlformats.org/officeDocument/2006/relationships/image" Target="../media/image994.png"/><Relationship Id="rId283" Type="http://schemas.openxmlformats.org/officeDocument/2006/relationships/customXml" Target="../ink/ink734.xml"/><Relationship Id="rId490" Type="http://schemas.openxmlformats.org/officeDocument/2006/relationships/customXml" Target="../ink/ink841.xml"/><Relationship Id="rId504" Type="http://schemas.openxmlformats.org/officeDocument/2006/relationships/customXml" Target="../ink/ink848.xml"/><Relationship Id="rId711" Type="http://schemas.openxmlformats.org/officeDocument/2006/relationships/image" Target="../media/image925.png"/><Relationship Id="rId949" Type="http://schemas.openxmlformats.org/officeDocument/2006/relationships/customXml" Target="../ink/ink1074.xml"/><Relationship Id="rId78" Type="http://schemas.openxmlformats.org/officeDocument/2006/relationships/image" Target="../media/image619.png"/><Relationship Id="rId143" Type="http://schemas.openxmlformats.org/officeDocument/2006/relationships/image" Target="../media/image651.png"/><Relationship Id="rId350" Type="http://schemas.openxmlformats.org/officeDocument/2006/relationships/image" Target="../media/image750.png"/><Relationship Id="rId588" Type="http://schemas.openxmlformats.org/officeDocument/2006/relationships/image" Target="../media/image865.png"/><Relationship Id="rId795" Type="http://schemas.openxmlformats.org/officeDocument/2006/relationships/customXml" Target="../ink/ink996.xml"/><Relationship Id="rId809" Type="http://schemas.openxmlformats.org/officeDocument/2006/relationships/customXml" Target="../ink/ink1003.xml"/><Relationship Id="rId9" Type="http://schemas.openxmlformats.org/officeDocument/2006/relationships/customXml" Target="../ink/ink595.xml"/><Relationship Id="rId210" Type="http://schemas.openxmlformats.org/officeDocument/2006/relationships/customXml" Target="../ink/ink697.xml"/><Relationship Id="rId448" Type="http://schemas.openxmlformats.org/officeDocument/2006/relationships/image" Target="../media/image797.png"/><Relationship Id="rId655" Type="http://schemas.openxmlformats.org/officeDocument/2006/relationships/customXml" Target="../ink/ink925.xml"/><Relationship Id="rId862" Type="http://schemas.openxmlformats.org/officeDocument/2006/relationships/customXml" Target="../ink/ink1030.xml"/><Relationship Id="rId1078" Type="http://schemas.openxmlformats.org/officeDocument/2006/relationships/customXml" Target="../ink/ink1139.xml"/><Relationship Id="rId294" Type="http://schemas.openxmlformats.org/officeDocument/2006/relationships/customXml" Target="../ink/ink740.xml"/><Relationship Id="rId308" Type="http://schemas.openxmlformats.org/officeDocument/2006/relationships/customXml" Target="../ink/ink747.xml"/><Relationship Id="rId515" Type="http://schemas.openxmlformats.org/officeDocument/2006/relationships/image" Target="../media/image830.png"/><Relationship Id="rId722" Type="http://schemas.openxmlformats.org/officeDocument/2006/relationships/customXml" Target="../ink/ink959.xml"/><Relationship Id="rId89" Type="http://schemas.openxmlformats.org/officeDocument/2006/relationships/customXml" Target="../ink/ink635.xml"/><Relationship Id="rId154" Type="http://schemas.openxmlformats.org/officeDocument/2006/relationships/image" Target="../media/image656.png"/><Relationship Id="rId361" Type="http://schemas.openxmlformats.org/officeDocument/2006/relationships/customXml" Target="../ink/ink774.xml"/><Relationship Id="rId599" Type="http://schemas.openxmlformats.org/officeDocument/2006/relationships/customXml" Target="../ink/ink896.xml"/><Relationship Id="rId1005" Type="http://schemas.openxmlformats.org/officeDocument/2006/relationships/image" Target="../media/image1070.png"/><Relationship Id="rId459" Type="http://schemas.openxmlformats.org/officeDocument/2006/relationships/customXml" Target="../ink/ink825.xml"/><Relationship Id="rId666" Type="http://schemas.openxmlformats.org/officeDocument/2006/relationships/image" Target="../media/image903.png"/><Relationship Id="rId873" Type="http://schemas.openxmlformats.org/officeDocument/2006/relationships/image" Target="../media/image1005.png"/><Relationship Id="rId1089" Type="http://schemas.openxmlformats.org/officeDocument/2006/relationships/image" Target="../media/image1112.png"/><Relationship Id="rId16" Type="http://schemas.openxmlformats.org/officeDocument/2006/relationships/image" Target="../media/image589.png"/><Relationship Id="rId221" Type="http://schemas.openxmlformats.org/officeDocument/2006/relationships/image" Target="../media/image689.png"/><Relationship Id="rId319" Type="http://schemas.openxmlformats.org/officeDocument/2006/relationships/customXml" Target="../ink/ink753.xml"/><Relationship Id="rId526" Type="http://schemas.openxmlformats.org/officeDocument/2006/relationships/image" Target="../media/image835.png"/><Relationship Id="rId733" Type="http://schemas.openxmlformats.org/officeDocument/2006/relationships/image" Target="../media/image936.png"/><Relationship Id="rId940" Type="http://schemas.openxmlformats.org/officeDocument/2006/relationships/image" Target="../media/image1038.png"/><Relationship Id="rId1016" Type="http://schemas.openxmlformats.org/officeDocument/2006/relationships/customXml" Target="../ink/ink1108.xml"/><Relationship Id="rId165" Type="http://schemas.openxmlformats.org/officeDocument/2006/relationships/customXml" Target="../ink/ink674.xml"/><Relationship Id="rId372" Type="http://schemas.openxmlformats.org/officeDocument/2006/relationships/customXml" Target="../ink/ink780.xml"/><Relationship Id="rId677" Type="http://schemas.openxmlformats.org/officeDocument/2006/relationships/image" Target="../media/image908.png"/><Relationship Id="rId800" Type="http://schemas.openxmlformats.org/officeDocument/2006/relationships/image" Target="../media/image969.png"/><Relationship Id="rId232" Type="http://schemas.openxmlformats.org/officeDocument/2006/relationships/customXml" Target="../ink/ink708.xml"/><Relationship Id="rId884" Type="http://schemas.openxmlformats.org/officeDocument/2006/relationships/image" Target="../media/image1010.png"/><Relationship Id="rId27" Type="http://schemas.openxmlformats.org/officeDocument/2006/relationships/customXml" Target="../ink/ink604.xml"/><Relationship Id="rId537" Type="http://schemas.openxmlformats.org/officeDocument/2006/relationships/customXml" Target="../ink/ink865.xml"/><Relationship Id="rId744" Type="http://schemas.openxmlformats.org/officeDocument/2006/relationships/customXml" Target="../ink/ink970.xml"/><Relationship Id="rId951" Type="http://schemas.openxmlformats.org/officeDocument/2006/relationships/customXml" Target="../ink/ink1075.xml"/><Relationship Id="rId80" Type="http://schemas.openxmlformats.org/officeDocument/2006/relationships/image" Target="../media/image620.png"/><Relationship Id="rId176" Type="http://schemas.openxmlformats.org/officeDocument/2006/relationships/image" Target="../media/image667.png"/><Relationship Id="rId383" Type="http://schemas.openxmlformats.org/officeDocument/2006/relationships/image" Target="../media/image766.png"/><Relationship Id="rId590" Type="http://schemas.openxmlformats.org/officeDocument/2006/relationships/image" Target="../media/image866.png"/><Relationship Id="rId604" Type="http://schemas.openxmlformats.org/officeDocument/2006/relationships/image" Target="../media/image873.png"/><Relationship Id="rId811" Type="http://schemas.openxmlformats.org/officeDocument/2006/relationships/customXml" Target="../ink/ink1004.xml"/><Relationship Id="rId1027" Type="http://schemas.openxmlformats.org/officeDocument/2006/relationships/image" Target="../media/image1081.png"/><Relationship Id="rId243" Type="http://schemas.openxmlformats.org/officeDocument/2006/relationships/image" Target="../media/image700.png"/><Relationship Id="rId450" Type="http://schemas.openxmlformats.org/officeDocument/2006/relationships/image" Target="../media/image798.png"/><Relationship Id="rId688" Type="http://schemas.openxmlformats.org/officeDocument/2006/relationships/customXml" Target="../ink/ink942.xml"/><Relationship Id="rId895" Type="http://schemas.openxmlformats.org/officeDocument/2006/relationships/customXml" Target="../ink/ink1047.xml"/><Relationship Id="rId909" Type="http://schemas.openxmlformats.org/officeDocument/2006/relationships/customXml" Target="../ink/ink1054.xml"/><Relationship Id="rId1080" Type="http://schemas.openxmlformats.org/officeDocument/2006/relationships/customXml" Target="../ink/ink1140.xml"/><Relationship Id="rId38" Type="http://schemas.openxmlformats.org/officeDocument/2006/relationships/image" Target="../media/image51.png"/><Relationship Id="rId103" Type="http://schemas.openxmlformats.org/officeDocument/2006/relationships/customXml" Target="../ink/ink642.xml"/><Relationship Id="rId310" Type="http://schemas.openxmlformats.org/officeDocument/2006/relationships/image" Target="../media/image730.png"/><Relationship Id="rId548" Type="http://schemas.openxmlformats.org/officeDocument/2006/relationships/image" Target="../media/image846.png"/><Relationship Id="rId755" Type="http://schemas.openxmlformats.org/officeDocument/2006/relationships/image" Target="../media/image947.png"/><Relationship Id="rId962" Type="http://schemas.openxmlformats.org/officeDocument/2006/relationships/customXml" Target="../ink/ink1081.xml"/><Relationship Id="rId91" Type="http://schemas.openxmlformats.org/officeDocument/2006/relationships/customXml" Target="../ink/ink636.xml"/><Relationship Id="rId187" Type="http://schemas.openxmlformats.org/officeDocument/2006/relationships/customXml" Target="../ink/ink685.xml"/><Relationship Id="rId394" Type="http://schemas.openxmlformats.org/officeDocument/2006/relationships/image" Target="../media/image771.png"/><Relationship Id="rId408" Type="http://schemas.openxmlformats.org/officeDocument/2006/relationships/customXml" Target="../ink/ink799.xml"/><Relationship Id="rId615" Type="http://schemas.openxmlformats.org/officeDocument/2006/relationships/customXml" Target="../ink/ink904.xml"/><Relationship Id="rId822" Type="http://schemas.openxmlformats.org/officeDocument/2006/relationships/image" Target="../media/image980.png"/><Relationship Id="rId1038" Type="http://schemas.openxmlformats.org/officeDocument/2006/relationships/customXml" Target="../ink/ink1119.xml"/><Relationship Id="rId254" Type="http://schemas.openxmlformats.org/officeDocument/2006/relationships/customXml" Target="../ink/ink719.xml"/><Relationship Id="rId699" Type="http://schemas.openxmlformats.org/officeDocument/2006/relationships/image" Target="../media/image919.png"/><Relationship Id="rId1091" Type="http://schemas.openxmlformats.org/officeDocument/2006/relationships/image" Target="../media/image1113.png"/><Relationship Id="rId1105" Type="http://schemas.openxmlformats.org/officeDocument/2006/relationships/customXml" Target="../ink/ink1153.xml"/><Relationship Id="rId49" Type="http://schemas.openxmlformats.org/officeDocument/2006/relationships/customXml" Target="../ink/ink615.xml"/><Relationship Id="rId114" Type="http://schemas.openxmlformats.org/officeDocument/2006/relationships/image" Target="../media/image637.png"/><Relationship Id="rId461" Type="http://schemas.openxmlformats.org/officeDocument/2006/relationships/customXml" Target="../ink/ink826.xml"/><Relationship Id="rId559" Type="http://schemas.openxmlformats.org/officeDocument/2006/relationships/customXml" Target="../ink/ink876.xml"/><Relationship Id="rId766" Type="http://schemas.openxmlformats.org/officeDocument/2006/relationships/image" Target="../media/image952.png"/><Relationship Id="rId198" Type="http://schemas.openxmlformats.org/officeDocument/2006/relationships/image" Target="../media/image678.png"/><Relationship Id="rId321" Type="http://schemas.openxmlformats.org/officeDocument/2006/relationships/customXml" Target="../ink/ink754.xml"/><Relationship Id="rId419" Type="http://schemas.openxmlformats.org/officeDocument/2006/relationships/image" Target="../media/image783.png"/><Relationship Id="rId626" Type="http://schemas.openxmlformats.org/officeDocument/2006/relationships/customXml" Target="../ink/ink910.xml"/><Relationship Id="rId973" Type="http://schemas.openxmlformats.org/officeDocument/2006/relationships/image" Target="../media/image1054.png"/><Relationship Id="rId1049" Type="http://schemas.openxmlformats.org/officeDocument/2006/relationships/image" Target="../media/image1092.png"/><Relationship Id="rId833" Type="http://schemas.openxmlformats.org/officeDocument/2006/relationships/customXml" Target="../ink/ink1015.xml"/><Relationship Id="rId1116" Type="http://schemas.openxmlformats.org/officeDocument/2006/relationships/image" Target="../media/image1125.png"/><Relationship Id="rId265" Type="http://schemas.openxmlformats.org/officeDocument/2006/relationships/image" Target="../media/image485.png"/><Relationship Id="rId472" Type="http://schemas.openxmlformats.org/officeDocument/2006/relationships/image" Target="../media/image809.png"/><Relationship Id="rId900" Type="http://schemas.openxmlformats.org/officeDocument/2006/relationships/image" Target="../media/image1018.png"/><Relationship Id="rId125" Type="http://schemas.openxmlformats.org/officeDocument/2006/relationships/image" Target="../media/image642.png"/><Relationship Id="rId332" Type="http://schemas.openxmlformats.org/officeDocument/2006/relationships/image" Target="../media/image741.png"/><Relationship Id="rId777" Type="http://schemas.openxmlformats.org/officeDocument/2006/relationships/customXml" Target="../ink/ink987.xml"/><Relationship Id="rId984" Type="http://schemas.openxmlformats.org/officeDocument/2006/relationships/customXml" Target="../ink/ink1092.xml"/><Relationship Id="rId637" Type="http://schemas.openxmlformats.org/officeDocument/2006/relationships/customXml" Target="../ink/ink916.xml"/><Relationship Id="rId844" Type="http://schemas.openxmlformats.org/officeDocument/2006/relationships/customXml" Target="../ink/ink1021.xml"/><Relationship Id="rId276" Type="http://schemas.openxmlformats.org/officeDocument/2006/relationships/customXml" Target="../ink/ink730.xml"/><Relationship Id="rId483" Type="http://schemas.openxmlformats.org/officeDocument/2006/relationships/image" Target="../media/image814.png"/><Relationship Id="rId690" Type="http://schemas.openxmlformats.org/officeDocument/2006/relationships/customXml" Target="../ink/ink943.xml"/><Relationship Id="rId704" Type="http://schemas.openxmlformats.org/officeDocument/2006/relationships/customXml" Target="../ink/ink950.xml"/><Relationship Id="rId911" Type="http://schemas.openxmlformats.org/officeDocument/2006/relationships/customXml" Target="../ink/ink1055.xml"/><Relationship Id="rId40" Type="http://schemas.openxmlformats.org/officeDocument/2006/relationships/image" Target="../media/image600.png"/><Relationship Id="rId136" Type="http://schemas.openxmlformats.org/officeDocument/2006/relationships/customXml" Target="../ink/ink659.xml"/><Relationship Id="rId343" Type="http://schemas.openxmlformats.org/officeDocument/2006/relationships/customXml" Target="../ink/ink765.xml"/><Relationship Id="rId550" Type="http://schemas.openxmlformats.org/officeDocument/2006/relationships/image" Target="../media/image847.png"/><Relationship Id="rId788" Type="http://schemas.openxmlformats.org/officeDocument/2006/relationships/image" Target="../media/image963.png"/><Relationship Id="rId995" Type="http://schemas.openxmlformats.org/officeDocument/2006/relationships/image" Target="../media/image1065.png"/><Relationship Id="rId203" Type="http://schemas.openxmlformats.org/officeDocument/2006/relationships/customXml" Target="../ink/ink693.xml"/><Relationship Id="rId648" Type="http://schemas.openxmlformats.org/officeDocument/2006/relationships/image" Target="../media/image894.png"/><Relationship Id="rId855" Type="http://schemas.openxmlformats.org/officeDocument/2006/relationships/image" Target="../media/image996.png"/><Relationship Id="rId1040" Type="http://schemas.openxmlformats.org/officeDocument/2006/relationships/customXml" Target="../ink/ink1120.xml"/><Relationship Id="rId287" Type="http://schemas.openxmlformats.org/officeDocument/2006/relationships/customXml" Target="../ink/ink736.xml"/><Relationship Id="rId410" Type="http://schemas.openxmlformats.org/officeDocument/2006/relationships/customXml" Target="../ink/ink800.xml"/><Relationship Id="rId494" Type="http://schemas.openxmlformats.org/officeDocument/2006/relationships/customXml" Target="../ink/ink843.xml"/><Relationship Id="rId508" Type="http://schemas.openxmlformats.org/officeDocument/2006/relationships/customXml" Target="../ink/ink850.xml"/><Relationship Id="rId715" Type="http://schemas.openxmlformats.org/officeDocument/2006/relationships/image" Target="../media/image927.png"/><Relationship Id="rId922" Type="http://schemas.openxmlformats.org/officeDocument/2006/relationships/image" Target="../media/image1029.png"/><Relationship Id="rId147" Type="http://schemas.openxmlformats.org/officeDocument/2006/relationships/customXml" Target="../ink/ink665.xml"/><Relationship Id="rId354" Type="http://schemas.openxmlformats.org/officeDocument/2006/relationships/image" Target="../media/image752.png"/><Relationship Id="rId799" Type="http://schemas.openxmlformats.org/officeDocument/2006/relationships/customXml" Target="../ink/ink998.xml"/><Relationship Id="rId51" Type="http://schemas.openxmlformats.org/officeDocument/2006/relationships/customXml" Target="../ink/ink616.xml"/><Relationship Id="rId561" Type="http://schemas.openxmlformats.org/officeDocument/2006/relationships/customXml" Target="../ink/ink877.xml"/><Relationship Id="rId659" Type="http://schemas.openxmlformats.org/officeDocument/2006/relationships/customXml" Target="../ink/ink927.xml"/><Relationship Id="rId866" Type="http://schemas.openxmlformats.org/officeDocument/2006/relationships/customXml" Target="../ink/ink1032.xml"/><Relationship Id="rId214" Type="http://schemas.openxmlformats.org/officeDocument/2006/relationships/customXml" Target="../ink/ink699.xml"/><Relationship Id="rId298" Type="http://schemas.openxmlformats.org/officeDocument/2006/relationships/customXml" Target="../ink/ink742.xml"/><Relationship Id="rId421" Type="http://schemas.openxmlformats.org/officeDocument/2006/relationships/image" Target="../media/image784.png"/><Relationship Id="rId519" Type="http://schemas.openxmlformats.org/officeDocument/2006/relationships/customXml" Target="../ink/ink856.xml"/><Relationship Id="rId1051" Type="http://schemas.openxmlformats.org/officeDocument/2006/relationships/image" Target="../media/image1093.png"/><Relationship Id="rId158" Type="http://schemas.openxmlformats.org/officeDocument/2006/relationships/image" Target="../media/image658.png"/><Relationship Id="rId726" Type="http://schemas.openxmlformats.org/officeDocument/2006/relationships/customXml" Target="../ink/ink961.xml"/><Relationship Id="rId933" Type="http://schemas.openxmlformats.org/officeDocument/2006/relationships/customXml" Target="../ink/ink1066.xml"/><Relationship Id="rId1009" Type="http://schemas.openxmlformats.org/officeDocument/2006/relationships/image" Target="../media/image1072.png"/><Relationship Id="rId62" Type="http://schemas.openxmlformats.org/officeDocument/2006/relationships/image" Target="../media/image611.png"/><Relationship Id="rId365" Type="http://schemas.openxmlformats.org/officeDocument/2006/relationships/customXml" Target="../ink/ink776.xml"/><Relationship Id="rId572" Type="http://schemas.openxmlformats.org/officeDocument/2006/relationships/image" Target="../media/image858.png"/><Relationship Id="rId225" Type="http://schemas.openxmlformats.org/officeDocument/2006/relationships/image" Target="../media/image691.png"/><Relationship Id="rId432" Type="http://schemas.openxmlformats.org/officeDocument/2006/relationships/image" Target="../media/image789.png"/><Relationship Id="rId877" Type="http://schemas.openxmlformats.org/officeDocument/2006/relationships/image" Target="../media/image1007.png"/><Relationship Id="rId1062" Type="http://schemas.openxmlformats.org/officeDocument/2006/relationships/customXml" Target="../ink/ink1131.xml"/><Relationship Id="rId737" Type="http://schemas.openxmlformats.org/officeDocument/2006/relationships/image" Target="../media/image938.png"/><Relationship Id="rId944" Type="http://schemas.openxmlformats.org/officeDocument/2006/relationships/image" Target="../media/image1040.png"/><Relationship Id="rId73" Type="http://schemas.openxmlformats.org/officeDocument/2006/relationships/customXml" Target="../ink/ink627.xml"/><Relationship Id="rId169" Type="http://schemas.openxmlformats.org/officeDocument/2006/relationships/customXml" Target="../ink/ink676.xml"/><Relationship Id="rId376" Type="http://schemas.openxmlformats.org/officeDocument/2006/relationships/customXml" Target="../ink/ink782.xml"/><Relationship Id="rId583" Type="http://schemas.openxmlformats.org/officeDocument/2006/relationships/customXml" Target="../ink/ink888.xml"/><Relationship Id="rId790" Type="http://schemas.openxmlformats.org/officeDocument/2006/relationships/image" Target="../media/image964.png"/><Relationship Id="rId804" Type="http://schemas.openxmlformats.org/officeDocument/2006/relationships/image" Target="../media/image971.png"/><Relationship Id="rId4" Type="http://schemas.openxmlformats.org/officeDocument/2006/relationships/image" Target="../media/image583.png"/><Relationship Id="rId236" Type="http://schemas.openxmlformats.org/officeDocument/2006/relationships/customXml" Target="../ink/ink710.xml"/><Relationship Id="rId443" Type="http://schemas.openxmlformats.org/officeDocument/2006/relationships/customXml" Target="../ink/ink817.xml"/><Relationship Id="rId650" Type="http://schemas.openxmlformats.org/officeDocument/2006/relationships/image" Target="../media/image895.png"/><Relationship Id="rId888" Type="http://schemas.openxmlformats.org/officeDocument/2006/relationships/image" Target="../media/image1012.png"/><Relationship Id="rId1073" Type="http://schemas.openxmlformats.org/officeDocument/2006/relationships/image" Target="../media/image1104.png"/><Relationship Id="rId303" Type="http://schemas.openxmlformats.org/officeDocument/2006/relationships/image" Target="../media/image727.png"/><Relationship Id="rId748" Type="http://schemas.openxmlformats.org/officeDocument/2006/relationships/customXml" Target="../ink/ink972.xml"/><Relationship Id="rId955" Type="http://schemas.openxmlformats.org/officeDocument/2006/relationships/customXml" Target="../ink/ink1077.xml"/><Relationship Id="rId84" Type="http://schemas.openxmlformats.org/officeDocument/2006/relationships/image" Target="../media/image622.png"/><Relationship Id="rId387" Type="http://schemas.openxmlformats.org/officeDocument/2006/relationships/image" Target="../media/image768.png"/><Relationship Id="rId510" Type="http://schemas.openxmlformats.org/officeDocument/2006/relationships/customXml" Target="../ink/ink851.xml"/><Relationship Id="rId594" Type="http://schemas.openxmlformats.org/officeDocument/2006/relationships/image" Target="../media/image868.png"/><Relationship Id="rId608" Type="http://schemas.openxmlformats.org/officeDocument/2006/relationships/image" Target="../media/image875.png"/><Relationship Id="rId815" Type="http://schemas.openxmlformats.org/officeDocument/2006/relationships/customXml" Target="../ink/ink1006.xml"/><Relationship Id="rId247" Type="http://schemas.openxmlformats.org/officeDocument/2006/relationships/image" Target="../media/image702.png"/><Relationship Id="rId899" Type="http://schemas.openxmlformats.org/officeDocument/2006/relationships/customXml" Target="../ink/ink1049.xml"/><Relationship Id="rId1000" Type="http://schemas.openxmlformats.org/officeDocument/2006/relationships/customXml" Target="../ink/ink1100.xml"/><Relationship Id="rId1084" Type="http://schemas.openxmlformats.org/officeDocument/2006/relationships/customXml" Target="../ink/ink1142.xml"/><Relationship Id="rId107" Type="http://schemas.openxmlformats.org/officeDocument/2006/relationships/customXml" Target="../ink/ink644.xml"/><Relationship Id="rId454" Type="http://schemas.openxmlformats.org/officeDocument/2006/relationships/image" Target="../media/image800.png"/><Relationship Id="rId661" Type="http://schemas.openxmlformats.org/officeDocument/2006/relationships/customXml" Target="../ink/ink928.xml"/><Relationship Id="rId759" Type="http://schemas.openxmlformats.org/officeDocument/2006/relationships/image" Target="../media/image949.png"/><Relationship Id="rId966" Type="http://schemas.openxmlformats.org/officeDocument/2006/relationships/customXml" Target="../ink/ink1083.xml"/><Relationship Id="rId11" Type="http://schemas.openxmlformats.org/officeDocument/2006/relationships/customXml" Target="../ink/ink596.xml"/><Relationship Id="rId314" Type="http://schemas.openxmlformats.org/officeDocument/2006/relationships/image" Target="../media/image732.png"/><Relationship Id="rId398" Type="http://schemas.openxmlformats.org/officeDocument/2006/relationships/image" Target="../media/image773.png"/><Relationship Id="rId521" Type="http://schemas.openxmlformats.org/officeDocument/2006/relationships/customXml" Target="../ink/ink857.xml"/><Relationship Id="rId619" Type="http://schemas.openxmlformats.org/officeDocument/2006/relationships/customXml" Target="../ink/ink906.xml"/><Relationship Id="rId95" Type="http://schemas.openxmlformats.org/officeDocument/2006/relationships/customXml" Target="../ink/ink638.xml"/><Relationship Id="rId160" Type="http://schemas.openxmlformats.org/officeDocument/2006/relationships/image" Target="../media/image659.png"/><Relationship Id="rId826" Type="http://schemas.openxmlformats.org/officeDocument/2006/relationships/image" Target="../media/image982.png"/><Relationship Id="rId1011" Type="http://schemas.openxmlformats.org/officeDocument/2006/relationships/image" Target="../media/image1073.png"/><Relationship Id="rId1109" Type="http://schemas.openxmlformats.org/officeDocument/2006/relationships/customXml" Target="../ink/ink1155.xml"/><Relationship Id="rId258" Type="http://schemas.openxmlformats.org/officeDocument/2006/relationships/customXml" Target="../ink/ink721.xml"/><Relationship Id="rId465" Type="http://schemas.openxmlformats.org/officeDocument/2006/relationships/customXml" Target="../ink/ink828.xml"/><Relationship Id="rId672" Type="http://schemas.openxmlformats.org/officeDocument/2006/relationships/image" Target="../media/image906.png"/><Relationship Id="rId1095" Type="http://schemas.openxmlformats.org/officeDocument/2006/relationships/customXml" Target="../ink/ink1148.xml"/><Relationship Id="rId22" Type="http://schemas.openxmlformats.org/officeDocument/2006/relationships/image" Target="../media/image592.png"/><Relationship Id="rId118" Type="http://schemas.openxmlformats.org/officeDocument/2006/relationships/image" Target="../media/image639.png"/><Relationship Id="rId325" Type="http://schemas.openxmlformats.org/officeDocument/2006/relationships/customXml" Target="../ink/ink756.xml"/><Relationship Id="rId532" Type="http://schemas.openxmlformats.org/officeDocument/2006/relationships/image" Target="../media/image838.png"/><Relationship Id="rId977" Type="http://schemas.openxmlformats.org/officeDocument/2006/relationships/image" Target="../media/image1056.png"/><Relationship Id="rId171" Type="http://schemas.openxmlformats.org/officeDocument/2006/relationships/customXml" Target="../ink/ink677.xml"/><Relationship Id="rId837" Type="http://schemas.openxmlformats.org/officeDocument/2006/relationships/image" Target="../media/image987.png"/><Relationship Id="rId1022" Type="http://schemas.openxmlformats.org/officeDocument/2006/relationships/customXml" Target="../ink/ink1111.xml"/><Relationship Id="rId269" Type="http://schemas.openxmlformats.org/officeDocument/2006/relationships/image" Target="../media/image711.png"/><Relationship Id="rId476" Type="http://schemas.openxmlformats.org/officeDocument/2006/relationships/image" Target="../media/image811.png"/><Relationship Id="rId683" Type="http://schemas.openxmlformats.org/officeDocument/2006/relationships/image" Target="../media/image911.png"/><Relationship Id="rId890" Type="http://schemas.openxmlformats.org/officeDocument/2006/relationships/image" Target="../media/image1013.png"/><Relationship Id="rId904" Type="http://schemas.openxmlformats.org/officeDocument/2006/relationships/image" Target="../media/image1020.png"/><Relationship Id="rId33" Type="http://schemas.openxmlformats.org/officeDocument/2006/relationships/customXml" Target="../ink/ink607.xml"/><Relationship Id="rId129" Type="http://schemas.openxmlformats.org/officeDocument/2006/relationships/image" Target="../media/image644.png"/><Relationship Id="rId336" Type="http://schemas.openxmlformats.org/officeDocument/2006/relationships/image" Target="../media/image743.png"/><Relationship Id="rId543" Type="http://schemas.openxmlformats.org/officeDocument/2006/relationships/customXml" Target="../ink/ink868.xml"/><Relationship Id="rId988" Type="http://schemas.openxmlformats.org/officeDocument/2006/relationships/customXml" Target="../ink/ink1094.xml"/><Relationship Id="rId182" Type="http://schemas.openxmlformats.org/officeDocument/2006/relationships/image" Target="../media/image670.png"/><Relationship Id="rId403" Type="http://schemas.openxmlformats.org/officeDocument/2006/relationships/customXml" Target="../ink/ink796.xml"/><Relationship Id="rId750" Type="http://schemas.openxmlformats.org/officeDocument/2006/relationships/customXml" Target="../ink/ink973.xml"/><Relationship Id="rId848" Type="http://schemas.openxmlformats.org/officeDocument/2006/relationships/customXml" Target="../ink/ink1023.xml"/><Relationship Id="rId1033" Type="http://schemas.openxmlformats.org/officeDocument/2006/relationships/image" Target="../media/image1084.png"/><Relationship Id="rId487" Type="http://schemas.openxmlformats.org/officeDocument/2006/relationships/image" Target="../media/image816.png"/><Relationship Id="rId610" Type="http://schemas.openxmlformats.org/officeDocument/2006/relationships/image" Target="../media/image876.png"/><Relationship Id="rId694" Type="http://schemas.openxmlformats.org/officeDocument/2006/relationships/customXml" Target="../ink/ink945.xml"/><Relationship Id="rId708" Type="http://schemas.openxmlformats.org/officeDocument/2006/relationships/customXml" Target="../ink/ink952.xml"/><Relationship Id="rId915" Type="http://schemas.openxmlformats.org/officeDocument/2006/relationships/customXml" Target="../ink/ink1057.xml"/><Relationship Id="rId347" Type="http://schemas.openxmlformats.org/officeDocument/2006/relationships/customXml" Target="../ink/ink767.xml"/><Relationship Id="rId999" Type="http://schemas.openxmlformats.org/officeDocument/2006/relationships/image" Target="../media/image1067.png"/><Relationship Id="rId1100" Type="http://schemas.openxmlformats.org/officeDocument/2006/relationships/image" Target="../media/image1117.png"/><Relationship Id="rId44" Type="http://schemas.openxmlformats.org/officeDocument/2006/relationships/image" Target="../media/image602.png"/><Relationship Id="rId554" Type="http://schemas.openxmlformats.org/officeDocument/2006/relationships/image" Target="../media/image849.png"/><Relationship Id="rId761" Type="http://schemas.openxmlformats.org/officeDocument/2006/relationships/customXml" Target="../ink/ink979.xml"/><Relationship Id="rId859" Type="http://schemas.openxmlformats.org/officeDocument/2006/relationships/image" Target="../media/image998.png"/><Relationship Id="rId193" Type="http://schemas.openxmlformats.org/officeDocument/2006/relationships/customXml" Target="../ink/ink688.xml"/><Relationship Id="rId207" Type="http://schemas.openxmlformats.org/officeDocument/2006/relationships/image" Target="../media/image682.png"/><Relationship Id="rId414" Type="http://schemas.openxmlformats.org/officeDocument/2006/relationships/customXml" Target="../ink/ink802.xml"/><Relationship Id="rId498" Type="http://schemas.openxmlformats.org/officeDocument/2006/relationships/customXml" Target="../ink/ink845.xml"/><Relationship Id="rId621" Type="http://schemas.openxmlformats.org/officeDocument/2006/relationships/customXml" Target="../ink/ink907.xml"/><Relationship Id="rId1044" Type="http://schemas.openxmlformats.org/officeDocument/2006/relationships/customXml" Target="../ink/ink1122.xml"/><Relationship Id="rId260" Type="http://schemas.openxmlformats.org/officeDocument/2006/relationships/customXml" Target="../ink/ink722.xml"/><Relationship Id="rId719" Type="http://schemas.openxmlformats.org/officeDocument/2006/relationships/image" Target="../media/image929.png"/><Relationship Id="rId926" Type="http://schemas.openxmlformats.org/officeDocument/2006/relationships/image" Target="../media/image1031.png"/><Relationship Id="rId1111" Type="http://schemas.openxmlformats.org/officeDocument/2006/relationships/customXml" Target="../ink/ink1156.xml"/><Relationship Id="rId55" Type="http://schemas.openxmlformats.org/officeDocument/2006/relationships/customXml" Target="../ink/ink618.xml"/><Relationship Id="rId120" Type="http://schemas.openxmlformats.org/officeDocument/2006/relationships/customXml" Target="../ink/ink651.xml"/><Relationship Id="rId358" Type="http://schemas.openxmlformats.org/officeDocument/2006/relationships/image" Target="../media/image754.png"/><Relationship Id="rId565" Type="http://schemas.openxmlformats.org/officeDocument/2006/relationships/customXml" Target="../ink/ink879.xml"/><Relationship Id="rId772" Type="http://schemas.openxmlformats.org/officeDocument/2006/relationships/image" Target="../media/image955.png"/><Relationship Id="rId218" Type="http://schemas.openxmlformats.org/officeDocument/2006/relationships/customXml" Target="../ink/ink701.xml"/><Relationship Id="rId425" Type="http://schemas.openxmlformats.org/officeDocument/2006/relationships/image" Target="../media/image786.png"/><Relationship Id="rId632" Type="http://schemas.openxmlformats.org/officeDocument/2006/relationships/image" Target="../media/image886.png"/><Relationship Id="rId1055" Type="http://schemas.openxmlformats.org/officeDocument/2006/relationships/image" Target="../media/image1095.png"/><Relationship Id="rId271" Type="http://schemas.openxmlformats.org/officeDocument/2006/relationships/image" Target="../media/image712.png"/><Relationship Id="rId937" Type="http://schemas.openxmlformats.org/officeDocument/2006/relationships/customXml" Target="../ink/ink1068.xml"/><Relationship Id="rId66" Type="http://schemas.openxmlformats.org/officeDocument/2006/relationships/image" Target="../media/image613.png"/><Relationship Id="rId131" Type="http://schemas.openxmlformats.org/officeDocument/2006/relationships/image" Target="../media/image645.png"/><Relationship Id="rId369" Type="http://schemas.openxmlformats.org/officeDocument/2006/relationships/customXml" Target="../ink/ink778.xml"/><Relationship Id="rId576" Type="http://schemas.openxmlformats.org/officeDocument/2006/relationships/image" Target="../media/image860.png"/><Relationship Id="rId783" Type="http://schemas.openxmlformats.org/officeDocument/2006/relationships/customXml" Target="../ink/ink990.xml"/><Relationship Id="rId990" Type="http://schemas.openxmlformats.org/officeDocument/2006/relationships/customXml" Target="../ink/ink1095.xml"/><Relationship Id="rId229" Type="http://schemas.openxmlformats.org/officeDocument/2006/relationships/image" Target="../media/image693.png"/><Relationship Id="rId436" Type="http://schemas.openxmlformats.org/officeDocument/2006/relationships/image" Target="../media/image791.png"/><Relationship Id="rId643" Type="http://schemas.openxmlformats.org/officeDocument/2006/relationships/customXml" Target="../ink/ink919.xml"/><Relationship Id="rId1066" Type="http://schemas.openxmlformats.org/officeDocument/2006/relationships/customXml" Target="../ink/ink1133.xml"/><Relationship Id="rId850" Type="http://schemas.openxmlformats.org/officeDocument/2006/relationships/customXml" Target="../ink/ink1024.xml"/><Relationship Id="rId948" Type="http://schemas.openxmlformats.org/officeDocument/2006/relationships/image" Target="../media/image1042.png"/><Relationship Id="rId77" Type="http://schemas.openxmlformats.org/officeDocument/2006/relationships/customXml" Target="../ink/ink629.xml"/><Relationship Id="rId282" Type="http://schemas.openxmlformats.org/officeDocument/2006/relationships/customXml" Target="../ink/ink733.xml"/><Relationship Id="rId503" Type="http://schemas.openxmlformats.org/officeDocument/2006/relationships/image" Target="../media/image824.png"/><Relationship Id="rId587" Type="http://schemas.openxmlformats.org/officeDocument/2006/relationships/customXml" Target="../ink/ink890.xml"/><Relationship Id="rId710" Type="http://schemas.openxmlformats.org/officeDocument/2006/relationships/customXml" Target="../ink/ink953.xml"/><Relationship Id="rId808" Type="http://schemas.openxmlformats.org/officeDocument/2006/relationships/image" Target="../media/image973.png"/><Relationship Id="rId8" Type="http://schemas.openxmlformats.org/officeDocument/2006/relationships/image" Target="../media/image585.png"/><Relationship Id="rId142" Type="http://schemas.openxmlformats.org/officeDocument/2006/relationships/customXml" Target="../ink/ink662.xml"/><Relationship Id="rId447" Type="http://schemas.openxmlformats.org/officeDocument/2006/relationships/customXml" Target="../ink/ink819.xml"/><Relationship Id="rId794" Type="http://schemas.openxmlformats.org/officeDocument/2006/relationships/image" Target="../media/image966.png"/><Relationship Id="rId1077" Type="http://schemas.openxmlformats.org/officeDocument/2006/relationships/image" Target="../media/image1106.png"/><Relationship Id="rId654" Type="http://schemas.openxmlformats.org/officeDocument/2006/relationships/image" Target="../media/image897.png"/><Relationship Id="rId861" Type="http://schemas.openxmlformats.org/officeDocument/2006/relationships/image" Target="../media/image999.png"/><Relationship Id="rId959" Type="http://schemas.openxmlformats.org/officeDocument/2006/relationships/customXml" Target="../ink/ink1079.xml"/><Relationship Id="rId293" Type="http://schemas.openxmlformats.org/officeDocument/2006/relationships/image" Target="../media/image722.png"/><Relationship Id="rId307" Type="http://schemas.openxmlformats.org/officeDocument/2006/relationships/image" Target="../media/image729.png"/><Relationship Id="rId514" Type="http://schemas.openxmlformats.org/officeDocument/2006/relationships/customXml" Target="../ink/ink853.xml"/><Relationship Id="rId721" Type="http://schemas.openxmlformats.org/officeDocument/2006/relationships/image" Target="../media/image930.png"/><Relationship Id="rId88" Type="http://schemas.openxmlformats.org/officeDocument/2006/relationships/image" Target="../media/image624.png"/><Relationship Id="rId153" Type="http://schemas.openxmlformats.org/officeDocument/2006/relationships/customXml" Target="../ink/ink668.xml"/><Relationship Id="rId360" Type="http://schemas.openxmlformats.org/officeDocument/2006/relationships/image" Target="../media/image755.png"/><Relationship Id="rId598" Type="http://schemas.openxmlformats.org/officeDocument/2006/relationships/image" Target="../media/image870.png"/><Relationship Id="rId819" Type="http://schemas.openxmlformats.org/officeDocument/2006/relationships/customXml" Target="../ink/ink1008.xml"/><Relationship Id="rId1004" Type="http://schemas.openxmlformats.org/officeDocument/2006/relationships/customXml" Target="../ink/ink1102.xml"/><Relationship Id="rId220" Type="http://schemas.openxmlformats.org/officeDocument/2006/relationships/customXml" Target="../ink/ink702.xml"/><Relationship Id="rId458" Type="http://schemas.openxmlformats.org/officeDocument/2006/relationships/image" Target="../media/image802.png"/><Relationship Id="rId665" Type="http://schemas.openxmlformats.org/officeDocument/2006/relationships/customXml" Target="../ink/ink930.xml"/><Relationship Id="rId872" Type="http://schemas.openxmlformats.org/officeDocument/2006/relationships/customXml" Target="../ink/ink1035.xml"/><Relationship Id="rId1088" Type="http://schemas.openxmlformats.org/officeDocument/2006/relationships/customXml" Target="../ink/ink1144.xml"/><Relationship Id="rId15" Type="http://schemas.openxmlformats.org/officeDocument/2006/relationships/customXml" Target="../ink/ink598.xml"/><Relationship Id="rId318" Type="http://schemas.openxmlformats.org/officeDocument/2006/relationships/image" Target="../media/image734.png"/><Relationship Id="rId525" Type="http://schemas.openxmlformats.org/officeDocument/2006/relationships/customXml" Target="../ink/ink859.xml"/><Relationship Id="rId732" Type="http://schemas.openxmlformats.org/officeDocument/2006/relationships/customXml" Target="../ink/ink964.xml"/><Relationship Id="rId99" Type="http://schemas.openxmlformats.org/officeDocument/2006/relationships/customXml" Target="../ink/ink640.xml"/><Relationship Id="rId164" Type="http://schemas.openxmlformats.org/officeDocument/2006/relationships/image" Target="../media/image661.png"/><Relationship Id="rId371" Type="http://schemas.openxmlformats.org/officeDocument/2006/relationships/image" Target="../media/image760.png"/><Relationship Id="rId1015" Type="http://schemas.openxmlformats.org/officeDocument/2006/relationships/image" Target="../media/image1075.png"/><Relationship Id="rId469" Type="http://schemas.openxmlformats.org/officeDocument/2006/relationships/customXml" Target="../ink/ink830.xml"/><Relationship Id="rId676" Type="http://schemas.openxmlformats.org/officeDocument/2006/relationships/customXml" Target="../ink/ink936.xml"/><Relationship Id="rId883" Type="http://schemas.openxmlformats.org/officeDocument/2006/relationships/customXml" Target="../ink/ink1041.xml"/><Relationship Id="rId1099" Type="http://schemas.openxmlformats.org/officeDocument/2006/relationships/customXml" Target="../ink/ink1150.xml"/><Relationship Id="rId26" Type="http://schemas.openxmlformats.org/officeDocument/2006/relationships/image" Target="../media/image594.png"/><Relationship Id="rId231" Type="http://schemas.openxmlformats.org/officeDocument/2006/relationships/image" Target="../media/image694.png"/><Relationship Id="rId329" Type="http://schemas.openxmlformats.org/officeDocument/2006/relationships/customXml" Target="../ink/ink758.xml"/><Relationship Id="rId536" Type="http://schemas.openxmlformats.org/officeDocument/2006/relationships/image" Target="../media/image840.png"/><Relationship Id="rId175" Type="http://schemas.openxmlformats.org/officeDocument/2006/relationships/customXml" Target="../ink/ink679.xml"/><Relationship Id="rId743" Type="http://schemas.openxmlformats.org/officeDocument/2006/relationships/image" Target="../media/image941.png"/><Relationship Id="rId950" Type="http://schemas.openxmlformats.org/officeDocument/2006/relationships/image" Target="../media/image1043.png"/><Relationship Id="rId1026" Type="http://schemas.openxmlformats.org/officeDocument/2006/relationships/customXml" Target="../ink/ink1113.xml"/><Relationship Id="rId382" Type="http://schemas.openxmlformats.org/officeDocument/2006/relationships/customXml" Target="../ink/ink785.xml"/><Relationship Id="rId603" Type="http://schemas.openxmlformats.org/officeDocument/2006/relationships/customXml" Target="../ink/ink898.xml"/><Relationship Id="rId687" Type="http://schemas.openxmlformats.org/officeDocument/2006/relationships/image" Target="../media/image913.png"/><Relationship Id="rId810" Type="http://schemas.openxmlformats.org/officeDocument/2006/relationships/image" Target="../media/image974.png"/><Relationship Id="rId908" Type="http://schemas.openxmlformats.org/officeDocument/2006/relationships/image" Target="../media/image1022.png"/><Relationship Id="rId242" Type="http://schemas.openxmlformats.org/officeDocument/2006/relationships/customXml" Target="../ink/ink713.xml"/><Relationship Id="rId894" Type="http://schemas.openxmlformats.org/officeDocument/2006/relationships/image" Target="../media/image1015.png"/><Relationship Id="rId37" Type="http://schemas.openxmlformats.org/officeDocument/2006/relationships/customXml" Target="../ink/ink609.xml"/><Relationship Id="rId102" Type="http://schemas.openxmlformats.org/officeDocument/2006/relationships/image" Target="../media/image631.png"/><Relationship Id="rId547" Type="http://schemas.openxmlformats.org/officeDocument/2006/relationships/customXml" Target="../ink/ink870.xml"/><Relationship Id="rId754" Type="http://schemas.openxmlformats.org/officeDocument/2006/relationships/customXml" Target="../ink/ink975.xml"/><Relationship Id="rId961" Type="http://schemas.openxmlformats.org/officeDocument/2006/relationships/customXml" Target="../ink/ink1080.xml"/><Relationship Id="rId90" Type="http://schemas.openxmlformats.org/officeDocument/2006/relationships/image" Target="../media/image625.png"/><Relationship Id="rId186" Type="http://schemas.openxmlformats.org/officeDocument/2006/relationships/image" Target="../media/image672.png"/><Relationship Id="rId393" Type="http://schemas.openxmlformats.org/officeDocument/2006/relationships/customXml" Target="../ink/ink791.xml"/><Relationship Id="rId407" Type="http://schemas.openxmlformats.org/officeDocument/2006/relationships/image" Target="../media/image777.png"/><Relationship Id="rId614" Type="http://schemas.openxmlformats.org/officeDocument/2006/relationships/image" Target="../media/image878.png"/><Relationship Id="rId821" Type="http://schemas.openxmlformats.org/officeDocument/2006/relationships/customXml" Target="../ink/ink1009.xml"/><Relationship Id="rId1037" Type="http://schemas.openxmlformats.org/officeDocument/2006/relationships/image" Target="../media/image1086.png"/><Relationship Id="rId253" Type="http://schemas.openxmlformats.org/officeDocument/2006/relationships/image" Target="../media/image704.png"/><Relationship Id="rId460" Type="http://schemas.openxmlformats.org/officeDocument/2006/relationships/image" Target="../media/image803.png"/><Relationship Id="rId698" Type="http://schemas.openxmlformats.org/officeDocument/2006/relationships/customXml" Target="../ink/ink947.xml"/><Relationship Id="rId919" Type="http://schemas.openxmlformats.org/officeDocument/2006/relationships/customXml" Target="../ink/ink1059.xml"/><Relationship Id="rId1090" Type="http://schemas.openxmlformats.org/officeDocument/2006/relationships/customXml" Target="../ink/ink1145.xml"/><Relationship Id="rId1104" Type="http://schemas.openxmlformats.org/officeDocument/2006/relationships/image" Target="../media/image1119.png"/><Relationship Id="rId48" Type="http://schemas.openxmlformats.org/officeDocument/2006/relationships/image" Target="../media/image604.png"/><Relationship Id="rId113" Type="http://schemas.openxmlformats.org/officeDocument/2006/relationships/customXml" Target="../ink/ink647.xml"/><Relationship Id="rId320" Type="http://schemas.openxmlformats.org/officeDocument/2006/relationships/image" Target="../media/image735.png"/><Relationship Id="rId558" Type="http://schemas.openxmlformats.org/officeDocument/2006/relationships/image" Target="../media/image851.png"/><Relationship Id="rId765" Type="http://schemas.openxmlformats.org/officeDocument/2006/relationships/customXml" Target="../ink/ink981.xml"/><Relationship Id="rId972" Type="http://schemas.openxmlformats.org/officeDocument/2006/relationships/customXml" Target="../ink/ink1086.xml"/><Relationship Id="rId197" Type="http://schemas.openxmlformats.org/officeDocument/2006/relationships/customXml" Target="../ink/ink690.xml"/><Relationship Id="rId418" Type="http://schemas.openxmlformats.org/officeDocument/2006/relationships/customXml" Target="../ink/ink804.xml"/><Relationship Id="rId625" Type="http://schemas.openxmlformats.org/officeDocument/2006/relationships/image" Target="../media/image883.png"/><Relationship Id="rId832" Type="http://schemas.openxmlformats.org/officeDocument/2006/relationships/image" Target="../media/image985.png"/><Relationship Id="rId1048" Type="http://schemas.openxmlformats.org/officeDocument/2006/relationships/customXml" Target="../ink/ink1124.xml"/><Relationship Id="rId264" Type="http://schemas.openxmlformats.org/officeDocument/2006/relationships/customXml" Target="../ink/ink724.xml"/><Relationship Id="rId471" Type="http://schemas.openxmlformats.org/officeDocument/2006/relationships/customXml" Target="../ink/ink831.xml"/><Relationship Id="rId1115" Type="http://schemas.openxmlformats.org/officeDocument/2006/relationships/customXml" Target="../ink/ink1158.xml"/><Relationship Id="rId59" Type="http://schemas.openxmlformats.org/officeDocument/2006/relationships/customXml" Target="../ink/ink620.xml"/><Relationship Id="rId124" Type="http://schemas.openxmlformats.org/officeDocument/2006/relationships/customXml" Target="../ink/ink653.xml"/><Relationship Id="rId569" Type="http://schemas.openxmlformats.org/officeDocument/2006/relationships/customXml" Target="../ink/ink881.xml"/><Relationship Id="rId776" Type="http://schemas.openxmlformats.org/officeDocument/2006/relationships/image" Target="../media/image957.png"/><Relationship Id="rId983" Type="http://schemas.openxmlformats.org/officeDocument/2006/relationships/image" Target="../media/image1059.png"/><Relationship Id="rId331" Type="http://schemas.openxmlformats.org/officeDocument/2006/relationships/customXml" Target="../ink/ink759.xml"/><Relationship Id="rId429" Type="http://schemas.openxmlformats.org/officeDocument/2006/relationships/image" Target="../media/image788.png"/><Relationship Id="rId636" Type="http://schemas.openxmlformats.org/officeDocument/2006/relationships/image" Target="../media/image888.png"/><Relationship Id="rId1059" Type="http://schemas.openxmlformats.org/officeDocument/2006/relationships/image" Target="../media/image1097.png"/><Relationship Id="rId843" Type="http://schemas.openxmlformats.org/officeDocument/2006/relationships/image" Target="../media/image990.png"/><Relationship Id="rId275" Type="http://schemas.openxmlformats.org/officeDocument/2006/relationships/image" Target="../media/image714.png"/><Relationship Id="rId482" Type="http://schemas.openxmlformats.org/officeDocument/2006/relationships/customXml" Target="../ink/ink837.xml"/><Relationship Id="rId703" Type="http://schemas.openxmlformats.org/officeDocument/2006/relationships/image" Target="../media/image921.png"/><Relationship Id="rId910" Type="http://schemas.openxmlformats.org/officeDocument/2006/relationships/image" Target="../media/image1023.png"/><Relationship Id="rId135" Type="http://schemas.openxmlformats.org/officeDocument/2006/relationships/image" Target="../media/image647.png"/><Relationship Id="rId342" Type="http://schemas.openxmlformats.org/officeDocument/2006/relationships/image" Target="../media/image746.png"/><Relationship Id="rId787" Type="http://schemas.openxmlformats.org/officeDocument/2006/relationships/customXml" Target="../ink/ink992.xml"/><Relationship Id="rId994" Type="http://schemas.openxmlformats.org/officeDocument/2006/relationships/customXml" Target="../ink/ink1097.xml"/><Relationship Id="rId202" Type="http://schemas.openxmlformats.org/officeDocument/2006/relationships/image" Target="../media/image680.png"/><Relationship Id="rId647" Type="http://schemas.openxmlformats.org/officeDocument/2006/relationships/customXml" Target="../ink/ink921.xml"/><Relationship Id="rId854" Type="http://schemas.openxmlformats.org/officeDocument/2006/relationships/customXml" Target="../ink/ink1026.xml"/><Relationship Id="rId286" Type="http://schemas.openxmlformats.org/officeDocument/2006/relationships/image" Target="../media/image719.png"/><Relationship Id="rId493" Type="http://schemas.openxmlformats.org/officeDocument/2006/relationships/image" Target="../media/image819.png"/><Relationship Id="rId507" Type="http://schemas.openxmlformats.org/officeDocument/2006/relationships/image" Target="../media/image826.png"/><Relationship Id="rId714" Type="http://schemas.openxmlformats.org/officeDocument/2006/relationships/customXml" Target="../ink/ink955.xml"/><Relationship Id="rId921" Type="http://schemas.openxmlformats.org/officeDocument/2006/relationships/customXml" Target="../ink/ink1060.xml"/><Relationship Id="rId50" Type="http://schemas.openxmlformats.org/officeDocument/2006/relationships/image" Target="../media/image605.png"/><Relationship Id="rId146" Type="http://schemas.openxmlformats.org/officeDocument/2006/relationships/customXml" Target="../ink/ink664.xml"/><Relationship Id="rId353" Type="http://schemas.openxmlformats.org/officeDocument/2006/relationships/customXml" Target="../ink/ink770.xml"/><Relationship Id="rId560" Type="http://schemas.openxmlformats.org/officeDocument/2006/relationships/image" Target="../media/image852.png"/><Relationship Id="rId798" Type="http://schemas.openxmlformats.org/officeDocument/2006/relationships/image" Target="../media/image968.png"/><Relationship Id="rId213" Type="http://schemas.openxmlformats.org/officeDocument/2006/relationships/image" Target="../media/image685.png"/><Relationship Id="rId420" Type="http://schemas.openxmlformats.org/officeDocument/2006/relationships/customXml" Target="../ink/ink805.xml"/><Relationship Id="rId658" Type="http://schemas.openxmlformats.org/officeDocument/2006/relationships/image" Target="../media/image899.png"/><Relationship Id="rId865" Type="http://schemas.openxmlformats.org/officeDocument/2006/relationships/image" Target="../media/image1001.png"/><Relationship Id="rId1050" Type="http://schemas.openxmlformats.org/officeDocument/2006/relationships/customXml" Target="../ink/ink1125.xml"/><Relationship Id="rId297" Type="http://schemas.openxmlformats.org/officeDocument/2006/relationships/image" Target="../media/image724.png"/><Relationship Id="rId518" Type="http://schemas.openxmlformats.org/officeDocument/2006/relationships/customXml" Target="../ink/ink855.xml"/><Relationship Id="rId725" Type="http://schemas.openxmlformats.org/officeDocument/2006/relationships/image" Target="../media/image932.png"/><Relationship Id="rId932" Type="http://schemas.openxmlformats.org/officeDocument/2006/relationships/image" Target="../media/image1034.png"/><Relationship Id="rId157" Type="http://schemas.openxmlformats.org/officeDocument/2006/relationships/customXml" Target="../ink/ink670.xml"/><Relationship Id="rId364" Type="http://schemas.openxmlformats.org/officeDocument/2006/relationships/image" Target="../media/image757.png"/><Relationship Id="rId1008" Type="http://schemas.openxmlformats.org/officeDocument/2006/relationships/customXml" Target="../ink/ink1104.xml"/><Relationship Id="rId61" Type="http://schemas.openxmlformats.org/officeDocument/2006/relationships/customXml" Target="../ink/ink621.xml"/><Relationship Id="rId571" Type="http://schemas.openxmlformats.org/officeDocument/2006/relationships/customXml" Target="../ink/ink882.xml"/><Relationship Id="rId669" Type="http://schemas.openxmlformats.org/officeDocument/2006/relationships/customXml" Target="../ink/ink932.xml"/><Relationship Id="rId876" Type="http://schemas.openxmlformats.org/officeDocument/2006/relationships/customXml" Target="../ink/ink1037.xml"/><Relationship Id="rId19" Type="http://schemas.openxmlformats.org/officeDocument/2006/relationships/customXml" Target="../ink/ink600.xml"/><Relationship Id="rId224" Type="http://schemas.openxmlformats.org/officeDocument/2006/relationships/customXml" Target="../ink/ink704.xml"/><Relationship Id="rId431" Type="http://schemas.openxmlformats.org/officeDocument/2006/relationships/customXml" Target="../ink/ink811.xml"/><Relationship Id="rId529" Type="http://schemas.openxmlformats.org/officeDocument/2006/relationships/customXml" Target="../ink/ink861.xml"/><Relationship Id="rId736" Type="http://schemas.openxmlformats.org/officeDocument/2006/relationships/customXml" Target="../ink/ink966.xml"/><Relationship Id="rId1061" Type="http://schemas.openxmlformats.org/officeDocument/2006/relationships/image" Target="../media/image1098.png"/><Relationship Id="rId168" Type="http://schemas.openxmlformats.org/officeDocument/2006/relationships/image" Target="../media/image663.png"/><Relationship Id="rId943" Type="http://schemas.openxmlformats.org/officeDocument/2006/relationships/customXml" Target="../ink/ink1071.xml"/><Relationship Id="rId1019" Type="http://schemas.openxmlformats.org/officeDocument/2006/relationships/image" Target="../media/image1077.png"/><Relationship Id="rId72" Type="http://schemas.openxmlformats.org/officeDocument/2006/relationships/image" Target="../media/image616.png"/><Relationship Id="rId375" Type="http://schemas.openxmlformats.org/officeDocument/2006/relationships/image" Target="../media/image762.png"/><Relationship Id="rId582" Type="http://schemas.openxmlformats.org/officeDocument/2006/relationships/image" Target="../media/image863.png"/><Relationship Id="rId803" Type="http://schemas.openxmlformats.org/officeDocument/2006/relationships/customXml" Target="../ink/ink1000.xml"/><Relationship Id="rId3" Type="http://schemas.openxmlformats.org/officeDocument/2006/relationships/customXml" Target="../ink/ink592.xml"/><Relationship Id="rId235" Type="http://schemas.openxmlformats.org/officeDocument/2006/relationships/image" Target="../media/image696.png"/><Relationship Id="rId442" Type="http://schemas.openxmlformats.org/officeDocument/2006/relationships/image" Target="../media/image794.png"/><Relationship Id="rId887" Type="http://schemas.openxmlformats.org/officeDocument/2006/relationships/customXml" Target="../ink/ink1043.xml"/><Relationship Id="rId1072" Type="http://schemas.openxmlformats.org/officeDocument/2006/relationships/customXml" Target="../ink/ink1136.xml"/><Relationship Id="rId302" Type="http://schemas.openxmlformats.org/officeDocument/2006/relationships/customXml" Target="../ink/ink744.xml"/><Relationship Id="rId747" Type="http://schemas.openxmlformats.org/officeDocument/2006/relationships/image" Target="../media/image943.png"/><Relationship Id="rId954" Type="http://schemas.openxmlformats.org/officeDocument/2006/relationships/image" Target="../media/image1045.png"/><Relationship Id="rId83" Type="http://schemas.openxmlformats.org/officeDocument/2006/relationships/customXml" Target="../ink/ink632.xml"/><Relationship Id="rId179" Type="http://schemas.openxmlformats.org/officeDocument/2006/relationships/customXml" Target="../ink/ink681.xml"/><Relationship Id="rId386" Type="http://schemas.openxmlformats.org/officeDocument/2006/relationships/customXml" Target="../ink/ink787.xml"/><Relationship Id="rId593" Type="http://schemas.openxmlformats.org/officeDocument/2006/relationships/customXml" Target="../ink/ink893.xml"/><Relationship Id="rId607" Type="http://schemas.openxmlformats.org/officeDocument/2006/relationships/customXml" Target="../ink/ink900.xml"/><Relationship Id="rId814" Type="http://schemas.openxmlformats.org/officeDocument/2006/relationships/image" Target="../media/image976.png"/><Relationship Id="rId246" Type="http://schemas.openxmlformats.org/officeDocument/2006/relationships/customXml" Target="../ink/ink715.xml"/><Relationship Id="rId453" Type="http://schemas.openxmlformats.org/officeDocument/2006/relationships/customXml" Target="../ink/ink822.xml"/><Relationship Id="rId660" Type="http://schemas.openxmlformats.org/officeDocument/2006/relationships/image" Target="../media/image900.png"/><Relationship Id="rId898" Type="http://schemas.openxmlformats.org/officeDocument/2006/relationships/image" Target="../media/image1017.png"/><Relationship Id="rId1083" Type="http://schemas.openxmlformats.org/officeDocument/2006/relationships/image" Target="../media/image1109.png"/><Relationship Id="rId106" Type="http://schemas.openxmlformats.org/officeDocument/2006/relationships/image" Target="../media/image633.png"/><Relationship Id="rId313" Type="http://schemas.openxmlformats.org/officeDocument/2006/relationships/customXml" Target="../ink/ink750.xml"/><Relationship Id="rId758" Type="http://schemas.openxmlformats.org/officeDocument/2006/relationships/customXml" Target="../ink/ink977.xml"/><Relationship Id="rId965" Type="http://schemas.openxmlformats.org/officeDocument/2006/relationships/image" Target="../media/image1050.png"/><Relationship Id="rId10" Type="http://schemas.openxmlformats.org/officeDocument/2006/relationships/image" Target="../media/image586.png"/><Relationship Id="rId94" Type="http://schemas.openxmlformats.org/officeDocument/2006/relationships/image" Target="../media/image627.png"/><Relationship Id="rId397" Type="http://schemas.openxmlformats.org/officeDocument/2006/relationships/customXml" Target="../ink/ink793.xml"/><Relationship Id="rId520" Type="http://schemas.openxmlformats.org/officeDocument/2006/relationships/image" Target="../media/image832.png"/><Relationship Id="rId618" Type="http://schemas.openxmlformats.org/officeDocument/2006/relationships/image" Target="../media/image880.png"/><Relationship Id="rId825" Type="http://schemas.openxmlformats.org/officeDocument/2006/relationships/customXml" Target="../ink/ink1011.xml"/><Relationship Id="rId257" Type="http://schemas.openxmlformats.org/officeDocument/2006/relationships/image" Target="../media/image706.png"/><Relationship Id="rId464" Type="http://schemas.openxmlformats.org/officeDocument/2006/relationships/image" Target="../media/image805.png"/><Relationship Id="rId1010" Type="http://schemas.openxmlformats.org/officeDocument/2006/relationships/customXml" Target="../ink/ink1105.xml"/><Relationship Id="rId1094" Type="http://schemas.openxmlformats.org/officeDocument/2006/relationships/image" Target="../media/image1114.png"/><Relationship Id="rId1108" Type="http://schemas.openxmlformats.org/officeDocument/2006/relationships/image" Target="../media/image1121.png"/><Relationship Id="rId117" Type="http://schemas.openxmlformats.org/officeDocument/2006/relationships/customXml" Target="../ink/ink649.xml"/><Relationship Id="rId671" Type="http://schemas.openxmlformats.org/officeDocument/2006/relationships/customXml" Target="../ink/ink933.xml"/><Relationship Id="rId769" Type="http://schemas.openxmlformats.org/officeDocument/2006/relationships/customXml" Target="../ink/ink983.xml"/><Relationship Id="rId976" Type="http://schemas.openxmlformats.org/officeDocument/2006/relationships/customXml" Target="../ink/ink1088.xml"/><Relationship Id="rId324" Type="http://schemas.openxmlformats.org/officeDocument/2006/relationships/image" Target="../media/image737.png"/><Relationship Id="rId531" Type="http://schemas.openxmlformats.org/officeDocument/2006/relationships/customXml" Target="../ink/ink862.xml"/><Relationship Id="rId629" Type="http://schemas.openxmlformats.org/officeDocument/2006/relationships/image" Target="../media/image885.png"/><Relationship Id="rId836" Type="http://schemas.openxmlformats.org/officeDocument/2006/relationships/customXml" Target="../ink/ink1017.xml"/><Relationship Id="rId1021" Type="http://schemas.openxmlformats.org/officeDocument/2006/relationships/image" Target="../media/image1078.png"/><Relationship Id="rId903" Type="http://schemas.openxmlformats.org/officeDocument/2006/relationships/customXml" Target="../ink/ink1051.xml"/><Relationship Id="rId32" Type="http://schemas.openxmlformats.org/officeDocument/2006/relationships/image" Target="../media/image597.png"/><Relationship Id="rId181" Type="http://schemas.openxmlformats.org/officeDocument/2006/relationships/customXml" Target="../ink/ink682.xml"/><Relationship Id="rId279" Type="http://schemas.openxmlformats.org/officeDocument/2006/relationships/image" Target="../media/image716.png"/><Relationship Id="rId486" Type="http://schemas.openxmlformats.org/officeDocument/2006/relationships/customXml" Target="../ink/ink839.xml"/><Relationship Id="rId693" Type="http://schemas.openxmlformats.org/officeDocument/2006/relationships/image" Target="../media/image916.png"/><Relationship Id="rId139" Type="http://schemas.openxmlformats.org/officeDocument/2006/relationships/image" Target="../media/image649.png"/><Relationship Id="rId346" Type="http://schemas.openxmlformats.org/officeDocument/2006/relationships/image" Target="../media/image748.png"/><Relationship Id="rId553" Type="http://schemas.openxmlformats.org/officeDocument/2006/relationships/customXml" Target="../ink/ink873.xml"/><Relationship Id="rId760" Type="http://schemas.openxmlformats.org/officeDocument/2006/relationships/customXml" Target="../ink/ink978.xml"/><Relationship Id="rId998" Type="http://schemas.openxmlformats.org/officeDocument/2006/relationships/customXml" Target="../ink/ink1099.xml"/><Relationship Id="rId206" Type="http://schemas.openxmlformats.org/officeDocument/2006/relationships/customXml" Target="../ink/ink695.xml"/><Relationship Id="rId413" Type="http://schemas.openxmlformats.org/officeDocument/2006/relationships/image" Target="../media/image780.png"/><Relationship Id="rId858" Type="http://schemas.openxmlformats.org/officeDocument/2006/relationships/customXml" Target="../ink/ink1028.xml"/><Relationship Id="rId1043" Type="http://schemas.openxmlformats.org/officeDocument/2006/relationships/image" Target="../media/image1089.png"/><Relationship Id="rId620" Type="http://schemas.openxmlformats.org/officeDocument/2006/relationships/image" Target="../media/image881.png"/><Relationship Id="rId718" Type="http://schemas.openxmlformats.org/officeDocument/2006/relationships/customXml" Target="../ink/ink957.xml"/><Relationship Id="rId925" Type="http://schemas.openxmlformats.org/officeDocument/2006/relationships/customXml" Target="../ink/ink1062.xml"/><Relationship Id="rId1110" Type="http://schemas.openxmlformats.org/officeDocument/2006/relationships/image" Target="../media/image1122.png"/><Relationship Id="rId54" Type="http://schemas.openxmlformats.org/officeDocument/2006/relationships/image" Target="../media/image607.png"/><Relationship Id="rId270" Type="http://schemas.openxmlformats.org/officeDocument/2006/relationships/customXml" Target="../ink/ink727.xml"/><Relationship Id="rId130" Type="http://schemas.openxmlformats.org/officeDocument/2006/relationships/customXml" Target="../ink/ink656.xml"/><Relationship Id="rId368" Type="http://schemas.openxmlformats.org/officeDocument/2006/relationships/image" Target="../media/image759.png"/><Relationship Id="rId575" Type="http://schemas.openxmlformats.org/officeDocument/2006/relationships/customXml" Target="../ink/ink884.xml"/><Relationship Id="rId782" Type="http://schemas.openxmlformats.org/officeDocument/2006/relationships/image" Target="../media/image960.png"/><Relationship Id="rId228" Type="http://schemas.openxmlformats.org/officeDocument/2006/relationships/customXml" Target="../ink/ink706.xml"/><Relationship Id="rId435" Type="http://schemas.openxmlformats.org/officeDocument/2006/relationships/customXml" Target="../ink/ink813.xml"/><Relationship Id="rId642" Type="http://schemas.openxmlformats.org/officeDocument/2006/relationships/image" Target="../media/image891.png"/><Relationship Id="rId1065" Type="http://schemas.openxmlformats.org/officeDocument/2006/relationships/image" Target="../media/image1100.png"/><Relationship Id="rId502" Type="http://schemas.openxmlformats.org/officeDocument/2006/relationships/customXml" Target="../ink/ink847.xml"/><Relationship Id="rId947" Type="http://schemas.openxmlformats.org/officeDocument/2006/relationships/customXml" Target="../ink/ink1073.xml"/><Relationship Id="rId76" Type="http://schemas.openxmlformats.org/officeDocument/2006/relationships/image" Target="../media/image618.png"/><Relationship Id="rId807" Type="http://schemas.openxmlformats.org/officeDocument/2006/relationships/customXml" Target="../ink/ink1002.xml"/><Relationship Id="rId292" Type="http://schemas.openxmlformats.org/officeDocument/2006/relationships/customXml" Target="../ink/ink739.xml"/><Relationship Id="rId597" Type="http://schemas.openxmlformats.org/officeDocument/2006/relationships/customXml" Target="../ink/ink895.xml"/><Relationship Id="rId152" Type="http://schemas.openxmlformats.org/officeDocument/2006/relationships/image" Target="../media/image655.png"/><Relationship Id="rId457" Type="http://schemas.openxmlformats.org/officeDocument/2006/relationships/customXml" Target="../ink/ink824.xml"/><Relationship Id="rId1087" Type="http://schemas.openxmlformats.org/officeDocument/2006/relationships/image" Target="../media/image1111.png"/><Relationship Id="rId664" Type="http://schemas.openxmlformats.org/officeDocument/2006/relationships/image" Target="../media/image902.png"/><Relationship Id="rId871" Type="http://schemas.openxmlformats.org/officeDocument/2006/relationships/image" Target="../media/image1004.png"/><Relationship Id="rId969" Type="http://schemas.openxmlformats.org/officeDocument/2006/relationships/image" Target="../media/image1052.png"/><Relationship Id="rId317" Type="http://schemas.openxmlformats.org/officeDocument/2006/relationships/customXml" Target="../ink/ink752.xml"/><Relationship Id="rId524" Type="http://schemas.openxmlformats.org/officeDocument/2006/relationships/image" Target="../media/image834.png"/><Relationship Id="rId731" Type="http://schemas.openxmlformats.org/officeDocument/2006/relationships/image" Target="../media/image9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AFB3DC0-E80D-4B34-A215-731FABC8EBE8}"/>
              </a:ext>
            </a:extLst>
          </p:cNvPr>
          <p:cNvGrpSpPr/>
          <p:nvPr/>
        </p:nvGrpSpPr>
        <p:grpSpPr>
          <a:xfrm>
            <a:off x="463619" y="2635171"/>
            <a:ext cx="226080" cy="276120"/>
            <a:chOff x="463619" y="2635171"/>
            <a:chExt cx="226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14:cNvPr>
                <p14:cNvContentPartPr/>
                <p14:nvPr/>
              </p14:nvContentPartPr>
              <p14:xfrm>
                <a:off x="463619" y="2690611"/>
                <a:ext cx="215640" cy="215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9299" y="2686291"/>
                  <a:ext cx="224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14:cNvPr>
                <p14:cNvContentPartPr/>
                <p14:nvPr/>
              </p14:nvContentPartPr>
              <p14:xfrm>
                <a:off x="514739" y="2635171"/>
                <a:ext cx="174960" cy="27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0419" y="2630851"/>
                  <a:ext cx="18360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14:cNvPr>
              <p14:cNvContentPartPr/>
              <p14:nvPr/>
            </p14:nvContentPartPr>
            <p14:xfrm>
              <a:off x="11668259" y="477331"/>
              <a:ext cx="1800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663939" y="473011"/>
                <a:ext cx="2664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768B54E-D9C2-4423-8170-D30726547A34}"/>
              </a:ext>
            </a:extLst>
          </p:cNvPr>
          <p:cNvGrpSpPr/>
          <p:nvPr/>
        </p:nvGrpSpPr>
        <p:grpSpPr>
          <a:xfrm>
            <a:off x="10485268" y="874207"/>
            <a:ext cx="253800" cy="269280"/>
            <a:chOff x="10485268" y="874207"/>
            <a:chExt cx="25380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14:cNvPr>
                <p14:cNvContentPartPr/>
                <p14:nvPr/>
              </p14:nvContentPartPr>
              <p14:xfrm>
                <a:off x="10517668" y="874207"/>
                <a:ext cx="151560" cy="269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13348" y="869887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14:cNvPr>
                <p14:cNvContentPartPr/>
                <p14:nvPr/>
              </p14:nvContentPartPr>
              <p14:xfrm>
                <a:off x="10485268" y="890407"/>
                <a:ext cx="253800" cy="212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0948" y="886087"/>
                  <a:ext cx="26244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monetary</a:t>
            </a:r>
            <a:r>
              <a:rPr lang="de-DE" sz="3200" dirty="0"/>
              <a:t> </a:t>
            </a:r>
            <a:r>
              <a:rPr lang="de-DE" sz="3200" dirty="0" err="1"/>
              <a:t>policy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34371" y="1435932"/>
            <a:ext cx="8856984" cy="338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 err="1"/>
              <a:t>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Capital </a:t>
            </a:r>
            <a:r>
              <a:rPr lang="de-DE" sz="2800" dirty="0" err="1"/>
              <a:t>cost</a:t>
            </a:r>
            <a:r>
              <a:rPr lang="de-DE" sz="2800" dirty="0"/>
              <a:t> </a:t>
            </a:r>
            <a:r>
              <a:rPr lang="de-DE" sz="2800" dirty="0" err="1"/>
              <a:t>effekt</a:t>
            </a:r>
            <a:endParaRPr lang="de-DE" sz="2800" dirty="0"/>
          </a:p>
          <a:p>
            <a:pPr lvl="0"/>
            <a:endParaRPr lang="de-DE" sz="2800" dirty="0"/>
          </a:p>
          <a:p>
            <a:pPr lvl="0"/>
            <a:endParaRPr lang="de-DE" sz="2800" dirty="0"/>
          </a:p>
          <a:p>
            <a:pPr lvl="0"/>
            <a:r>
              <a:rPr lang="de-DE" sz="2800" b="1" dirty="0" err="1"/>
              <a:t>Indirect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Substitution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r>
              <a:rPr lang="de-DE" sz="2800" dirty="0"/>
              <a:t>					</a:t>
            </a:r>
          </a:p>
          <a:p>
            <a:pPr lvl="0"/>
            <a:r>
              <a:rPr lang="de-DE" sz="2800" dirty="0"/>
              <a:t>					– Income and </a:t>
            </a:r>
            <a:r>
              <a:rPr lang="de-DE" sz="2800" dirty="0" err="1"/>
              <a:t>wealth</a:t>
            </a:r>
            <a:r>
              <a:rPr lang="de-DE" sz="2800" dirty="0"/>
              <a:t>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099966-75D5-10D5-AC09-9AF1D5C0D3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41525EF-9F3E-4196-9E59-752997848BBF}"/>
                  </a:ext>
                </a:extLst>
              </p14:cNvPr>
              <p14:cNvContentPartPr/>
              <p14:nvPr/>
            </p14:nvContentPartPr>
            <p14:xfrm>
              <a:off x="1173148" y="2062927"/>
              <a:ext cx="4549680" cy="97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41525EF-9F3E-4196-9E59-752997848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828" y="2058607"/>
                <a:ext cx="4558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868F58-687B-4F55-A58E-6E507A5BC56E}"/>
                  </a:ext>
                </a:extLst>
              </p14:cNvPr>
              <p14:cNvContentPartPr/>
              <p14:nvPr/>
            </p14:nvContentPartPr>
            <p14:xfrm>
              <a:off x="1131748" y="2104687"/>
              <a:ext cx="4187160" cy="81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868F58-687B-4F55-A58E-6E507A5BC5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428" y="2100367"/>
                <a:ext cx="4195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1034B44-44DB-4E63-96DD-CE5470811B53}"/>
                  </a:ext>
                </a:extLst>
              </p14:cNvPr>
              <p14:cNvContentPartPr/>
              <p14:nvPr/>
            </p14:nvContentPartPr>
            <p14:xfrm>
              <a:off x="1345588" y="2102167"/>
              <a:ext cx="4013640" cy="124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1034B44-44DB-4E63-96DD-CE5470811B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1268" y="2097847"/>
                <a:ext cx="4022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FAB8AC-C9B3-402B-B5C2-96BAD3EB1152}"/>
                  </a:ext>
                </a:extLst>
              </p14:cNvPr>
              <p14:cNvContentPartPr/>
              <p14:nvPr/>
            </p14:nvContentPartPr>
            <p14:xfrm>
              <a:off x="1306708" y="3376927"/>
              <a:ext cx="4115880" cy="111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FAB8AC-C9B3-402B-B5C2-96BAD3EB11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2388" y="3372607"/>
                <a:ext cx="4124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7070445-99CD-4B00-8E7C-71DF1E1E9AA6}"/>
                  </a:ext>
                </a:extLst>
              </p14:cNvPr>
              <p14:cNvContentPartPr/>
              <p14:nvPr/>
            </p14:nvContentPartPr>
            <p14:xfrm>
              <a:off x="6122788" y="3200167"/>
              <a:ext cx="2651400" cy="74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7070445-99CD-4B00-8E7C-71DF1E1E9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8468" y="3195847"/>
                <a:ext cx="266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3581DB6-517B-4950-AA93-5025844E8B06}"/>
                  </a:ext>
                </a:extLst>
              </p14:cNvPr>
              <p14:cNvContentPartPr/>
              <p14:nvPr/>
            </p14:nvContentPartPr>
            <p14:xfrm>
              <a:off x="6109108" y="4109527"/>
              <a:ext cx="3724200" cy="52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3581DB6-517B-4950-AA93-5025844E8B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4788" y="4105207"/>
                <a:ext cx="373284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29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capital</a:t>
            </a:r>
            <a:r>
              <a:rPr lang="de-DE" sz="3200" dirty="0"/>
              <a:t> </a:t>
            </a:r>
            <a:r>
              <a:rPr lang="de-DE" sz="3200" dirty="0" err="1"/>
              <a:t>cost</a:t>
            </a:r>
            <a:r>
              <a:rPr lang="de-DE" sz="3200" dirty="0"/>
              <a:t> </a:t>
            </a:r>
            <a:r>
              <a:rPr lang="de-DE" sz="3200" dirty="0" err="1"/>
              <a:t>effekt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3"/>
            <a:ext cx="8856984" cy="4859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increases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refinancing</a:t>
            </a:r>
            <a:r>
              <a:rPr lang="de-DE" sz="2400" dirty="0"/>
              <a:t> </a:t>
            </a:r>
            <a:r>
              <a:rPr lang="de-DE" sz="2400" dirty="0" err="1"/>
              <a:t>costs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err="1"/>
              <a:t>rates</a:t>
            </a:r>
            <a:r>
              <a:rPr lang="de-DE" sz="2400"/>
              <a:t> increase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loan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and </a:t>
            </a: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financed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E90FC8-B48F-0CAF-646E-8B1BB19180A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5D630A9-5D48-4119-B1E8-E206507C8B96}"/>
                  </a:ext>
                </a:extLst>
              </p14:cNvPr>
              <p14:cNvContentPartPr/>
              <p14:nvPr/>
            </p14:nvContentPartPr>
            <p14:xfrm>
              <a:off x="2610628" y="2551087"/>
              <a:ext cx="2032560" cy="46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5D630A9-5D48-4119-B1E8-E206507C8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308" y="2546767"/>
                <a:ext cx="2041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229BFD-453A-419E-92C1-2976659EED41}"/>
                  </a:ext>
                </a:extLst>
              </p14:cNvPr>
              <p14:cNvContentPartPr/>
              <p14:nvPr/>
            </p14:nvContentPartPr>
            <p14:xfrm>
              <a:off x="3082228" y="3274327"/>
              <a:ext cx="2464560" cy="64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229BFD-453A-419E-92C1-2976659EED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7908" y="3270007"/>
                <a:ext cx="2473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7EBE5ED-7131-4831-A69C-CAC8CE8664C9}"/>
                  </a:ext>
                </a:extLst>
              </p14:cNvPr>
              <p14:cNvContentPartPr/>
              <p14:nvPr/>
            </p14:nvContentPartPr>
            <p14:xfrm>
              <a:off x="3425668" y="3955807"/>
              <a:ext cx="2451960" cy="71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7EBE5ED-7131-4831-A69C-CAC8CE8664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1348" y="3951487"/>
                <a:ext cx="2460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33947C5-215A-45AF-8D79-BFB8F6A9A9E3}"/>
                  </a:ext>
                </a:extLst>
              </p14:cNvPr>
              <p14:cNvContentPartPr/>
              <p14:nvPr/>
            </p14:nvContentPartPr>
            <p14:xfrm>
              <a:off x="6317908" y="3928447"/>
              <a:ext cx="2528640" cy="52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33947C5-215A-45AF-8D79-BFB8F6A9A9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3588" y="3924127"/>
                <a:ext cx="2537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8094A1C-1ECF-4D49-9901-1C7516A485A3}"/>
                  </a:ext>
                </a:extLst>
              </p14:cNvPr>
              <p14:cNvContentPartPr/>
              <p14:nvPr/>
            </p14:nvContentPartPr>
            <p14:xfrm>
              <a:off x="3273388" y="4403647"/>
              <a:ext cx="1566360" cy="85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8094A1C-1ECF-4D49-9901-1C7516A485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9068" y="4399327"/>
                <a:ext cx="1575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041647E-A71A-4AFE-8652-154F73EF3AFE}"/>
                  </a:ext>
                </a:extLst>
              </p14:cNvPr>
              <p14:cNvContentPartPr/>
              <p14:nvPr/>
            </p14:nvContentPartPr>
            <p14:xfrm>
              <a:off x="3318388" y="4378087"/>
              <a:ext cx="3679920" cy="171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041647E-A71A-4AFE-8652-154F73EF3A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4068" y="4373767"/>
                <a:ext cx="3688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2BD6E89-D9DC-4065-87E0-84FA762E9172}"/>
                  </a:ext>
                </a:extLst>
              </p14:cNvPr>
              <p14:cNvContentPartPr/>
              <p14:nvPr/>
            </p14:nvContentPartPr>
            <p14:xfrm>
              <a:off x="3732388" y="5234167"/>
              <a:ext cx="3805200" cy="57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2BD6E89-D9DC-4065-87E0-84FA762E91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8068" y="5229847"/>
                <a:ext cx="381384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58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substitution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60512" y="952096"/>
            <a:ext cx="8856984" cy="522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falling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/>
              <a:t>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yield</a:t>
            </a:r>
            <a:r>
              <a:rPr lang="de-DE" sz="2400" dirty="0"/>
              <a:t> </a:t>
            </a:r>
            <a:r>
              <a:rPr lang="de-DE" sz="2400" dirty="0" err="1"/>
              <a:t>adjust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bond</a:t>
            </a:r>
            <a:r>
              <a:rPr lang="de-DE" sz="2400" dirty="0"/>
              <a:t> </a:t>
            </a:r>
            <a:r>
              <a:rPr lang="de-DE" sz="2400" dirty="0" err="1"/>
              <a:t>markets</a:t>
            </a:r>
            <a:r>
              <a:rPr lang="de-DE" sz="2400" dirty="0"/>
              <a:t> 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/>
              <a:t>Income </a:t>
            </a:r>
            <a:r>
              <a:rPr lang="de-DE" sz="2400" dirty="0" err="1"/>
              <a:t>of</a:t>
            </a:r>
            <a:r>
              <a:rPr lang="de-DE" sz="2400" dirty="0"/>
              <a:t> stock </a:t>
            </a:r>
            <a:r>
              <a:rPr lang="de-DE" sz="2400" dirty="0" err="1"/>
              <a:t>owners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FA1BA8E-D522-EA14-63A8-FACEE0BE9C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BD29F64-2725-43A7-A61A-769D0EF66266}"/>
                  </a:ext>
                </a:extLst>
              </p14:cNvPr>
              <p14:cNvContentPartPr/>
              <p14:nvPr/>
            </p14:nvContentPartPr>
            <p14:xfrm>
              <a:off x="5365708" y="705007"/>
              <a:ext cx="3423600" cy="121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BD29F64-2725-43A7-A61A-769D0EF66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1388" y="700687"/>
                <a:ext cx="343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2510455-C8E4-46E8-B29A-E4D6C134E8CC}"/>
                  </a:ext>
                </a:extLst>
              </p14:cNvPr>
              <p14:cNvContentPartPr/>
              <p14:nvPr/>
            </p14:nvContentPartPr>
            <p14:xfrm>
              <a:off x="2454388" y="2461447"/>
              <a:ext cx="3146400" cy="69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2510455-C8E4-46E8-B29A-E4D6C134E8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0068" y="2457127"/>
                <a:ext cx="31550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600746-539E-4A80-92CE-7AD1FA2687E9}"/>
              </a:ext>
            </a:extLst>
          </p:cNvPr>
          <p:cNvGrpSpPr/>
          <p:nvPr/>
        </p:nvGrpSpPr>
        <p:grpSpPr>
          <a:xfrm>
            <a:off x="1988548" y="3070927"/>
            <a:ext cx="4807080" cy="99360"/>
            <a:chOff x="1988548" y="3070927"/>
            <a:chExt cx="480708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6347B63-C155-48D0-A6D6-20C08E66F64A}"/>
                    </a:ext>
                  </a:extLst>
                </p14:cNvPr>
                <p14:cNvContentPartPr/>
                <p14:nvPr/>
              </p14:nvContentPartPr>
              <p14:xfrm>
                <a:off x="2682628" y="3104767"/>
                <a:ext cx="3853440" cy="65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6347B63-C155-48D0-A6D6-20C08E66F6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8308" y="3100447"/>
                  <a:ext cx="386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76EAD3F-75B7-45E1-BEA0-47BB88A44093}"/>
                    </a:ext>
                  </a:extLst>
                </p14:cNvPr>
                <p14:cNvContentPartPr/>
                <p14:nvPr/>
              </p14:nvContentPartPr>
              <p14:xfrm>
                <a:off x="1988548" y="3070927"/>
                <a:ext cx="4807080" cy="80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76EAD3F-75B7-45E1-BEA0-47BB88A440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4228" y="3066607"/>
                  <a:ext cx="48157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CED86BB-CE6E-415E-944D-3E7EA0C77C0D}"/>
                  </a:ext>
                </a:extLst>
              </p14:cNvPr>
              <p14:cNvContentPartPr/>
              <p14:nvPr/>
            </p14:nvContentPartPr>
            <p14:xfrm>
              <a:off x="2339188" y="2308087"/>
              <a:ext cx="4177440" cy="244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CED86BB-CE6E-415E-944D-3E7EA0C77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4868" y="2303767"/>
                <a:ext cx="4186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1564D9B-0BDD-4A70-84E9-F166C8F70C26}"/>
                  </a:ext>
                </a:extLst>
              </p14:cNvPr>
              <p14:cNvContentPartPr/>
              <p14:nvPr/>
            </p14:nvContentPartPr>
            <p14:xfrm>
              <a:off x="2302828" y="1783207"/>
              <a:ext cx="3399840" cy="54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1564D9B-0BDD-4A70-84E9-F166C8F70C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98508" y="1778887"/>
                <a:ext cx="340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91A0CE-72F2-4510-A0BB-6404B27BCABA}"/>
                  </a:ext>
                </a:extLst>
              </p14:cNvPr>
              <p14:cNvContentPartPr/>
              <p14:nvPr/>
            </p14:nvContentPartPr>
            <p14:xfrm>
              <a:off x="1800988" y="3537127"/>
              <a:ext cx="4080600" cy="138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91A0CE-72F2-4510-A0BB-6404B27BCA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668" y="3532807"/>
                <a:ext cx="4089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03B4EAF-C400-4D05-A207-C8440D011415}"/>
                  </a:ext>
                </a:extLst>
              </p14:cNvPr>
              <p14:cNvContentPartPr/>
              <p14:nvPr/>
            </p14:nvContentPartPr>
            <p14:xfrm>
              <a:off x="2391028" y="4246327"/>
              <a:ext cx="4421160" cy="49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03B4EAF-C400-4D05-A207-C8440D0114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86708" y="4242007"/>
                <a:ext cx="4429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6F9A849-74A4-49E4-944A-6175B5D66352}"/>
                  </a:ext>
                </a:extLst>
              </p14:cNvPr>
              <p14:cNvContentPartPr/>
              <p14:nvPr/>
            </p14:nvContentPartPr>
            <p14:xfrm>
              <a:off x="3739588" y="4567087"/>
              <a:ext cx="1591920" cy="100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6F9A849-74A4-49E4-944A-6175B5D663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5268" y="4562767"/>
                <a:ext cx="160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425E446-444F-4A58-A88A-DC443090128D}"/>
                  </a:ext>
                </a:extLst>
              </p14:cNvPr>
              <p14:cNvContentPartPr/>
              <p14:nvPr/>
            </p14:nvContentPartPr>
            <p14:xfrm>
              <a:off x="3828508" y="4570327"/>
              <a:ext cx="3530160" cy="73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425E446-444F-4A58-A88A-DC44309012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24188" y="4566007"/>
                <a:ext cx="3538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3953752-E492-47C1-B127-1C693C508D63}"/>
                  </a:ext>
                </a:extLst>
              </p14:cNvPr>
              <p14:cNvContentPartPr/>
              <p14:nvPr/>
            </p14:nvContentPartPr>
            <p14:xfrm>
              <a:off x="5218828" y="663607"/>
              <a:ext cx="4241160" cy="95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3953752-E492-47C1-B127-1C693C508D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14508" y="659287"/>
                <a:ext cx="424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13A0351-12E9-4111-B060-7DA72F90C1CE}"/>
                  </a:ext>
                </a:extLst>
              </p14:cNvPr>
              <p14:cNvContentPartPr/>
              <p14:nvPr/>
            </p14:nvContentPartPr>
            <p14:xfrm>
              <a:off x="2388868" y="5429647"/>
              <a:ext cx="4204080" cy="950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13A0351-12E9-4111-B060-7DA72F90C1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84548" y="5425327"/>
                <a:ext cx="421272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6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income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0" y="731921"/>
            <a:ext cx="899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redistribution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creditors</a:t>
            </a:r>
            <a:r>
              <a:rPr lang="de-DE" sz="2400" dirty="0"/>
              <a:t> and </a:t>
            </a:r>
            <a:r>
              <a:rPr lang="de-DE" sz="2400" dirty="0" err="1"/>
              <a:t>debtors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becomes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richer</a:t>
            </a:r>
            <a:r>
              <a:rPr lang="de-DE" sz="2400" dirty="0"/>
              <a:t> and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Since</a:t>
            </a:r>
            <a:r>
              <a:rPr lang="de-DE" sz="2400" dirty="0"/>
              <a:t> </a:t>
            </a: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in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in a </a:t>
            </a:r>
            <a:r>
              <a:rPr lang="de-DE" sz="2400" dirty="0" err="1"/>
              <a:t>society</a:t>
            </a:r>
            <a:r>
              <a:rPr lang="de-DE" sz="2400" dirty="0"/>
              <a:t> and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</a:t>
            </a:r>
            <a:r>
              <a:rPr lang="de-DE" sz="2400" dirty="0" err="1"/>
              <a:t>consume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/>
              <a:t>(keynesian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hypothesis</a:t>
            </a:r>
            <a:r>
              <a:rPr lang="de-DE" sz="2400" dirty="0"/>
              <a:t>),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</a:t>
            </a:r>
            <a:r>
              <a:rPr lang="de-DE" sz="2400" dirty="0"/>
              <a:t> </a:t>
            </a:r>
            <a:r>
              <a:rPr lang="de-DE" sz="2400" dirty="0" err="1"/>
              <a:t>outperforms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rich</a:t>
            </a: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3EFFCF9-6843-F6CB-663A-B4B4CEE6DE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6DB04B7-96A0-42CA-9433-2C1181919AC4}"/>
                  </a:ext>
                </a:extLst>
              </p14:cNvPr>
              <p14:cNvContentPartPr/>
              <p14:nvPr/>
            </p14:nvContentPartPr>
            <p14:xfrm>
              <a:off x="1820428" y="1551727"/>
              <a:ext cx="3499920" cy="54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6DB04B7-96A0-42CA-9433-2C1181919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108" y="1547407"/>
                <a:ext cx="3508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6738D7-F1D1-4129-B104-F86FBED1841D}"/>
                  </a:ext>
                </a:extLst>
              </p14:cNvPr>
              <p14:cNvContentPartPr/>
              <p14:nvPr/>
            </p14:nvContentPartPr>
            <p14:xfrm>
              <a:off x="845188" y="2306287"/>
              <a:ext cx="2443680" cy="60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6738D7-F1D1-4129-B104-F86FBED184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868" y="2301967"/>
                <a:ext cx="2452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89CE83C-1F9F-4C90-A525-99EF4E2A8F03}"/>
                  </a:ext>
                </a:extLst>
              </p14:cNvPr>
              <p14:cNvContentPartPr/>
              <p14:nvPr/>
            </p14:nvContentPartPr>
            <p14:xfrm>
              <a:off x="1843828" y="1585567"/>
              <a:ext cx="3824640" cy="45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89CE83C-1F9F-4C90-A525-99EF4E2A8F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9508" y="1581247"/>
                <a:ext cx="3833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E22FB37-65B9-4C74-8C31-6F8C2A1F4DD8}"/>
                  </a:ext>
                </a:extLst>
              </p14:cNvPr>
              <p14:cNvContentPartPr/>
              <p14:nvPr/>
            </p14:nvContentPartPr>
            <p14:xfrm>
              <a:off x="2909788" y="3726487"/>
              <a:ext cx="2832120" cy="85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E22FB37-65B9-4C74-8C31-6F8C2A1F4D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468" y="3722167"/>
                <a:ext cx="2840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DF70BF-5AA5-498A-AB02-BE189AD09D0D}"/>
                  </a:ext>
                </a:extLst>
              </p14:cNvPr>
              <p14:cNvContentPartPr/>
              <p14:nvPr/>
            </p14:nvContentPartPr>
            <p14:xfrm>
              <a:off x="1758868" y="1570087"/>
              <a:ext cx="3621960" cy="44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DF70BF-5AA5-498A-AB02-BE189AD09D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4548" y="1565767"/>
                <a:ext cx="363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A8DEBB-8EAA-457D-9008-85798AD14F65}"/>
                  </a:ext>
                </a:extLst>
              </p14:cNvPr>
              <p14:cNvContentPartPr/>
              <p14:nvPr/>
            </p14:nvContentPartPr>
            <p14:xfrm>
              <a:off x="6412588" y="3680407"/>
              <a:ext cx="2543400" cy="74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A8DEBB-8EAA-457D-9008-85798AD14F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8268" y="3676087"/>
                <a:ext cx="2552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29C0F96-AA93-468F-9099-7AD6E7C39CC0}"/>
                  </a:ext>
                </a:extLst>
              </p14:cNvPr>
              <p14:cNvContentPartPr/>
              <p14:nvPr/>
            </p14:nvContentPartPr>
            <p14:xfrm>
              <a:off x="4989148" y="2982007"/>
              <a:ext cx="1659600" cy="92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29C0F96-AA93-468F-9099-7AD6E7C39C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84828" y="2977687"/>
                <a:ext cx="1668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BA20038-D564-4692-B055-0150573EC73B}"/>
                  </a:ext>
                </a:extLst>
              </p14:cNvPr>
              <p14:cNvContentPartPr/>
              <p14:nvPr/>
            </p14:nvContentPartPr>
            <p14:xfrm>
              <a:off x="6354628" y="3660967"/>
              <a:ext cx="2702160" cy="28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BA20038-D564-4692-B055-0150573EC7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0308" y="3656647"/>
                <a:ext cx="2710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6C04F21-7BF5-4AE8-B755-CCF0FF744576}"/>
                  </a:ext>
                </a:extLst>
              </p14:cNvPr>
              <p14:cNvContentPartPr/>
              <p14:nvPr/>
            </p14:nvContentPartPr>
            <p14:xfrm>
              <a:off x="6433108" y="3585727"/>
              <a:ext cx="2078640" cy="110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6C04F21-7BF5-4AE8-B755-CCF0FF7445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28788" y="3581407"/>
                <a:ext cx="20872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3A5B6C5-E534-4737-B77E-D8F455E8F0F1}"/>
              </a:ext>
            </a:extLst>
          </p:cNvPr>
          <p:cNvGrpSpPr/>
          <p:nvPr/>
        </p:nvGrpSpPr>
        <p:grpSpPr>
          <a:xfrm>
            <a:off x="2256028" y="5119687"/>
            <a:ext cx="5664240" cy="808560"/>
            <a:chOff x="2256028" y="5119687"/>
            <a:chExt cx="5664240" cy="80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C5D866-EDCF-4BA6-B3ED-CD38EC539B43}"/>
                    </a:ext>
                  </a:extLst>
                </p14:cNvPr>
                <p14:cNvContentPartPr/>
                <p14:nvPr/>
              </p14:nvContentPartPr>
              <p14:xfrm>
                <a:off x="2256028" y="5520007"/>
                <a:ext cx="4002480" cy="74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C5D866-EDCF-4BA6-B3ED-CD38EC539B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51708" y="5515687"/>
                  <a:ext cx="401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BA6F49B-BA83-43FA-984F-1EAF65E8CCC9}"/>
                    </a:ext>
                  </a:extLst>
                </p14:cNvPr>
                <p14:cNvContentPartPr/>
                <p14:nvPr/>
              </p14:nvContentPartPr>
              <p14:xfrm>
                <a:off x="3982948" y="5177287"/>
                <a:ext cx="788400" cy="415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BA6F49B-BA83-43FA-984F-1EAF65E8CC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78628" y="5172967"/>
                  <a:ext cx="797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2C555B-6BEB-4BEB-B99F-A9C8BEBE0C10}"/>
                    </a:ext>
                  </a:extLst>
                </p14:cNvPr>
                <p14:cNvContentPartPr/>
                <p14:nvPr/>
              </p14:nvContentPartPr>
              <p14:xfrm>
                <a:off x="6781228" y="5119687"/>
                <a:ext cx="1139040" cy="420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2C555B-6BEB-4BEB-B99F-A9C8BEBE0C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76908" y="5115367"/>
                  <a:ext cx="11476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B5354E5-DB12-4AB3-BD03-B3D82C154349}"/>
                    </a:ext>
                  </a:extLst>
                </p14:cNvPr>
                <p14:cNvContentPartPr/>
                <p14:nvPr/>
              </p14:nvContentPartPr>
              <p14:xfrm>
                <a:off x="4026148" y="5537647"/>
                <a:ext cx="840240" cy="390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B5354E5-DB12-4AB3-BD03-B3D82C1543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1828" y="5533327"/>
                  <a:ext cx="84888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8CCA512-6C18-485E-9250-B717FCFBAB99}"/>
                  </a:ext>
                </a:extLst>
              </p14:cNvPr>
              <p14:cNvContentPartPr/>
              <p14:nvPr/>
            </p14:nvContentPartPr>
            <p14:xfrm>
              <a:off x="2605588" y="6593167"/>
              <a:ext cx="3452040" cy="85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8CCA512-6C18-485E-9250-B717FCFBAB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01268" y="6588847"/>
                <a:ext cx="346068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88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wealth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substantially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illequidity</a:t>
            </a:r>
            <a:r>
              <a:rPr lang="de-DE" sz="2400" dirty="0"/>
              <a:t> </a:t>
            </a:r>
            <a:r>
              <a:rPr lang="de-DE" sz="2400" dirty="0" err="1"/>
              <a:t>taking</a:t>
            </a:r>
            <a:r>
              <a:rPr lang="de-DE" sz="2400" dirty="0"/>
              <a:t> </a:t>
            </a:r>
            <a:r>
              <a:rPr lang="de-DE" sz="2400" dirty="0" err="1"/>
              <a:t>credits</a:t>
            </a:r>
            <a:r>
              <a:rPr lang="de-DE" sz="2400" dirty="0"/>
              <a:t> </a:t>
            </a:r>
            <a:r>
              <a:rPr lang="de-DE" sz="2400" dirty="0" err="1"/>
              <a:t>decreases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durable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goods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Especially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real </a:t>
            </a:r>
            <a:r>
              <a:rPr lang="de-DE" sz="2400" dirty="0" err="1"/>
              <a:t>estate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5"/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0B6D1A-714B-B1E5-B3E6-F1BD89D7BF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8B74B14-3E78-4533-A769-F2BBE052D47D}"/>
                  </a:ext>
                </a:extLst>
              </p14:cNvPr>
              <p14:cNvContentPartPr/>
              <p14:nvPr/>
            </p14:nvContentPartPr>
            <p14:xfrm>
              <a:off x="3639868" y="1697887"/>
              <a:ext cx="4891320" cy="89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8B74B14-3E78-4533-A769-F2BBE052D4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5548" y="1693567"/>
                <a:ext cx="4899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C5EFF5-F051-4739-9275-5991B2BADFEF}"/>
                  </a:ext>
                </a:extLst>
              </p14:cNvPr>
              <p14:cNvContentPartPr/>
              <p14:nvPr/>
            </p14:nvContentPartPr>
            <p14:xfrm>
              <a:off x="2767588" y="2547127"/>
              <a:ext cx="5233680" cy="110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C5EFF5-F051-4739-9275-5991B2BADF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3268" y="2542807"/>
                <a:ext cx="5242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9DB4DBF-B0C2-4B01-814C-B30155FF6FCF}"/>
                  </a:ext>
                </a:extLst>
              </p14:cNvPr>
              <p14:cNvContentPartPr/>
              <p14:nvPr/>
            </p14:nvContentPartPr>
            <p14:xfrm>
              <a:off x="5966188" y="3280807"/>
              <a:ext cx="3417120" cy="38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9DB4DBF-B0C2-4B01-814C-B30155FF6F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1868" y="3276487"/>
                <a:ext cx="3425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8040584-60DC-49AE-98BF-8F5756E1B263}"/>
                  </a:ext>
                </a:extLst>
              </p14:cNvPr>
              <p14:cNvContentPartPr/>
              <p14:nvPr/>
            </p14:nvContentPartPr>
            <p14:xfrm>
              <a:off x="4860268" y="4000807"/>
              <a:ext cx="4283280" cy="65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8040584-60DC-49AE-98BF-8F5756E1B2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5948" y="3996487"/>
                <a:ext cx="4291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63951FC-5ACF-43B1-86C4-F046CCEA02EE}"/>
                  </a:ext>
                </a:extLst>
              </p14:cNvPr>
              <p14:cNvContentPartPr/>
              <p14:nvPr/>
            </p14:nvContentPartPr>
            <p14:xfrm>
              <a:off x="5926588" y="3429847"/>
              <a:ext cx="3178080" cy="855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63951FC-5ACF-43B1-86C4-F046CCEA02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22268" y="3425527"/>
                <a:ext cx="318672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7DA0F4D-C0B5-4770-8986-C43F86384AA9}"/>
                  </a:ext>
                </a:extLst>
              </p14:cNvPr>
              <p14:cNvContentPartPr/>
              <p14:nvPr/>
            </p14:nvContentPartPr>
            <p14:xfrm>
              <a:off x="3519268" y="4771567"/>
              <a:ext cx="3537720" cy="79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7DA0F4D-C0B5-4770-8986-C43F86384A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4948" y="4767247"/>
                <a:ext cx="3546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42C3487-A7B8-4EDD-B8EC-462ED2630FAA}"/>
                  </a:ext>
                </a:extLst>
              </p14:cNvPr>
              <p14:cNvContentPartPr/>
              <p14:nvPr/>
            </p14:nvContentPartPr>
            <p14:xfrm>
              <a:off x="8643868" y="651727"/>
              <a:ext cx="166680" cy="82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42C3487-A7B8-4EDD-B8EC-462ED2630F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9548" y="647407"/>
                <a:ext cx="175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86895DF-F542-45A6-B68A-BFE52E9638B9}"/>
                  </a:ext>
                </a:extLst>
              </p14:cNvPr>
              <p14:cNvContentPartPr/>
              <p14:nvPr/>
            </p14:nvContentPartPr>
            <p14:xfrm>
              <a:off x="8780668" y="564607"/>
              <a:ext cx="12600" cy="19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86895DF-F542-45A6-B68A-BFE52E9638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76348" y="560287"/>
                <a:ext cx="21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E1DDA99-C045-4090-8FCD-BE1693396E58}"/>
                  </a:ext>
                </a:extLst>
              </p14:cNvPr>
              <p14:cNvContentPartPr/>
              <p14:nvPr/>
            </p14:nvContentPartPr>
            <p14:xfrm>
              <a:off x="9079468" y="660367"/>
              <a:ext cx="334800" cy="248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E1DDA99-C045-4090-8FCD-BE1693396E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75148" y="656047"/>
                <a:ext cx="343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3348884-8843-40C6-AD0C-C15217F454DE}"/>
                  </a:ext>
                </a:extLst>
              </p14:cNvPr>
              <p14:cNvContentPartPr/>
              <p14:nvPr/>
            </p14:nvContentPartPr>
            <p14:xfrm>
              <a:off x="9505708" y="658207"/>
              <a:ext cx="181800" cy="73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3348884-8843-40C6-AD0C-C15217F454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01388" y="653887"/>
                <a:ext cx="190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A5ED2DC-FDF1-4055-A85C-361F87F8862C}"/>
                  </a:ext>
                </a:extLst>
              </p14:cNvPr>
              <p14:cNvContentPartPr/>
              <p14:nvPr/>
            </p14:nvContentPartPr>
            <p14:xfrm>
              <a:off x="9702988" y="670087"/>
              <a:ext cx="84960" cy="84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A5ED2DC-FDF1-4055-A85C-361F87F886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8668" y="665767"/>
                <a:ext cx="93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82A8A94-BAE9-483B-97DE-4A35FA87E47C}"/>
                  </a:ext>
                </a:extLst>
              </p14:cNvPr>
              <p14:cNvContentPartPr/>
              <p14:nvPr/>
            </p14:nvContentPartPr>
            <p14:xfrm>
              <a:off x="9836188" y="549847"/>
              <a:ext cx="28440" cy="207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82A8A94-BAE9-483B-97DE-4A35FA87E4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31868" y="545527"/>
                <a:ext cx="37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1E0FEA5-43A3-4905-BA24-3DDE30FE25A8}"/>
                  </a:ext>
                </a:extLst>
              </p14:cNvPr>
              <p14:cNvContentPartPr/>
              <p14:nvPr/>
            </p14:nvContentPartPr>
            <p14:xfrm>
              <a:off x="10207348" y="534007"/>
              <a:ext cx="124920" cy="178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1E0FEA5-43A3-4905-BA24-3DDE30FE25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3028" y="529687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566C09D-BDDF-4576-AC75-AB719C6E5CEB}"/>
                  </a:ext>
                </a:extLst>
              </p14:cNvPr>
              <p14:cNvContentPartPr/>
              <p14:nvPr/>
            </p14:nvContentPartPr>
            <p14:xfrm>
              <a:off x="10269268" y="619687"/>
              <a:ext cx="48960" cy="95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566C09D-BDDF-4576-AC75-AB719C6E5C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4948" y="615367"/>
                <a:ext cx="57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8BB07B-28DF-4733-A9D3-BC9D9E2C0439}"/>
                  </a:ext>
                </a:extLst>
              </p14:cNvPr>
              <p14:cNvContentPartPr/>
              <p14:nvPr/>
            </p14:nvContentPartPr>
            <p14:xfrm>
              <a:off x="9839068" y="259687"/>
              <a:ext cx="88920" cy="871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8BB07B-28DF-4733-A9D3-BC9D9E2C04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34748" y="255367"/>
                <a:ext cx="97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EAD36C-CF7C-4318-A4EA-C83A28E3299C}"/>
                  </a:ext>
                </a:extLst>
              </p14:cNvPr>
              <p14:cNvContentPartPr/>
              <p14:nvPr/>
            </p14:nvContentPartPr>
            <p14:xfrm>
              <a:off x="9918628" y="201367"/>
              <a:ext cx="146160" cy="115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EAD36C-CF7C-4318-A4EA-C83A28E329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14308" y="197047"/>
                <a:ext cx="154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7EBBE48-AD3F-4712-8700-79449003E037}"/>
                  </a:ext>
                </a:extLst>
              </p14:cNvPr>
              <p14:cNvContentPartPr/>
              <p14:nvPr/>
            </p14:nvContentPartPr>
            <p14:xfrm>
              <a:off x="10088548" y="248167"/>
              <a:ext cx="125640" cy="158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7EBBE48-AD3F-4712-8700-79449003E0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084228" y="243847"/>
                <a:ext cx="134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997F326-D385-41D4-B6C3-9C7D1CC55420}"/>
                  </a:ext>
                </a:extLst>
              </p14:cNvPr>
              <p14:cNvContentPartPr/>
              <p14:nvPr/>
            </p14:nvContentPartPr>
            <p14:xfrm>
              <a:off x="10365388" y="237727"/>
              <a:ext cx="173520" cy="74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997F326-D385-41D4-B6C3-9C7D1CC5542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361068" y="233407"/>
                <a:ext cx="182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644A404-5612-4510-9BB1-BBF310CF506A}"/>
                  </a:ext>
                </a:extLst>
              </p14:cNvPr>
              <p14:cNvContentPartPr/>
              <p14:nvPr/>
            </p14:nvContentPartPr>
            <p14:xfrm>
              <a:off x="10501468" y="151327"/>
              <a:ext cx="360" cy="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644A404-5612-4510-9BB1-BBF310CF50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97148" y="1470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02E7413-F1F7-4B18-A2BC-F254DF7902BD}"/>
                  </a:ext>
                </a:extLst>
              </p14:cNvPr>
              <p14:cNvContentPartPr/>
              <p14:nvPr/>
            </p14:nvContentPartPr>
            <p14:xfrm>
              <a:off x="9994948" y="279487"/>
              <a:ext cx="729720" cy="267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02E7413-F1F7-4B18-A2BC-F254DF7902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90628" y="275167"/>
                <a:ext cx="738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76B8A5F-BE31-4CA2-956E-168FE7F6D522}"/>
                  </a:ext>
                </a:extLst>
              </p14:cNvPr>
              <p14:cNvContentPartPr/>
              <p14:nvPr/>
            </p14:nvContentPartPr>
            <p14:xfrm>
              <a:off x="10376188" y="617167"/>
              <a:ext cx="148320" cy="943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76B8A5F-BE31-4CA2-956E-168FE7F6D52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71868" y="612847"/>
                <a:ext cx="156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03A98FB-DFED-4B7A-95A6-D8D5BBDE642B}"/>
                  </a:ext>
                </a:extLst>
              </p14:cNvPr>
              <p14:cNvContentPartPr/>
              <p14:nvPr/>
            </p14:nvContentPartPr>
            <p14:xfrm>
              <a:off x="10516948" y="630847"/>
              <a:ext cx="85320" cy="215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03A98FB-DFED-4B7A-95A6-D8D5BBDE64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12628" y="626527"/>
                <a:ext cx="93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244D633-D014-43E7-B2A7-D4C791012BEB}"/>
                  </a:ext>
                </a:extLst>
              </p14:cNvPr>
              <p14:cNvContentPartPr/>
              <p14:nvPr/>
            </p14:nvContentPartPr>
            <p14:xfrm>
              <a:off x="10773988" y="639487"/>
              <a:ext cx="170640" cy="63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244D633-D014-43E7-B2A7-D4C791012BE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69668" y="635167"/>
                <a:ext cx="179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F577457-B239-46D5-9673-1DD44A8E88C0}"/>
                  </a:ext>
                </a:extLst>
              </p14:cNvPr>
              <p14:cNvContentPartPr/>
              <p14:nvPr/>
            </p14:nvContentPartPr>
            <p14:xfrm>
              <a:off x="10948948" y="505927"/>
              <a:ext cx="18360" cy="352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F577457-B239-46D5-9673-1DD44A8E88C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44628" y="501607"/>
                <a:ext cx="27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AA11F0C-D18F-4E80-BB50-8CB31B403BAF}"/>
                  </a:ext>
                </a:extLst>
              </p14:cNvPr>
              <p14:cNvContentPartPr/>
              <p14:nvPr/>
            </p14:nvContentPartPr>
            <p14:xfrm>
              <a:off x="10999708" y="531487"/>
              <a:ext cx="127080" cy="1389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AA11F0C-D18F-4E80-BB50-8CB31B403BA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995388" y="527167"/>
                <a:ext cx="135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975B27-6E4D-4742-BF33-D56298AF7EC3}"/>
                  </a:ext>
                </a:extLst>
              </p14:cNvPr>
              <p14:cNvContentPartPr/>
              <p14:nvPr/>
            </p14:nvContentPartPr>
            <p14:xfrm>
              <a:off x="11145508" y="584047"/>
              <a:ext cx="82440" cy="102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975B27-6E4D-4742-BF33-D56298AF7E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141188" y="579727"/>
                <a:ext cx="91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01BDAE3-0C13-4136-8B55-D646F15205E8}"/>
                  </a:ext>
                </a:extLst>
              </p14:cNvPr>
              <p14:cNvContentPartPr/>
              <p14:nvPr/>
            </p14:nvContentPartPr>
            <p14:xfrm>
              <a:off x="11214268" y="586207"/>
              <a:ext cx="108000" cy="106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01BDAE3-0C13-4136-8B55-D646F15205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09948" y="581887"/>
                <a:ext cx="11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CDA2D54-A440-4D1B-BEA2-EC34AA51A0C3}"/>
                  </a:ext>
                </a:extLst>
              </p14:cNvPr>
              <p14:cNvContentPartPr/>
              <p14:nvPr/>
            </p14:nvContentPartPr>
            <p14:xfrm>
              <a:off x="11337388" y="566767"/>
              <a:ext cx="110880" cy="128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CDA2D54-A440-4D1B-BEA2-EC34AA51A0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33068" y="562447"/>
                <a:ext cx="119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5168223-FEDE-47B3-A1C9-54CAC2C8B5F7}"/>
                  </a:ext>
                </a:extLst>
              </p14:cNvPr>
              <p14:cNvContentPartPr/>
              <p14:nvPr/>
            </p14:nvContentPartPr>
            <p14:xfrm>
              <a:off x="11423788" y="486487"/>
              <a:ext cx="150120" cy="173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5168223-FEDE-47B3-A1C9-54CAC2C8B5F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419468" y="482167"/>
                <a:ext cx="158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C61FEE9-20F0-4BD4-9EE3-D36DFB8DDCD6}"/>
                  </a:ext>
                </a:extLst>
              </p14:cNvPr>
              <p14:cNvContentPartPr/>
              <p14:nvPr/>
            </p14:nvContentPartPr>
            <p14:xfrm>
              <a:off x="8929708" y="999127"/>
              <a:ext cx="169560" cy="1108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C61FEE9-20F0-4BD4-9EE3-D36DFB8DDC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25388" y="994807"/>
                <a:ext cx="178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DC20B8C-247C-4C30-8B68-B7DB715593D6}"/>
                  </a:ext>
                </a:extLst>
              </p14:cNvPr>
              <p14:cNvContentPartPr/>
              <p14:nvPr/>
            </p14:nvContentPartPr>
            <p14:xfrm>
              <a:off x="9169108" y="925327"/>
              <a:ext cx="124200" cy="164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DC20B8C-247C-4C30-8B68-B7DB715593D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64788" y="921007"/>
                <a:ext cx="132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46970A7-8345-47AC-A822-8C9A9BAB9EBD}"/>
                  </a:ext>
                </a:extLst>
              </p14:cNvPr>
              <p14:cNvContentPartPr/>
              <p14:nvPr/>
            </p14:nvContentPartPr>
            <p14:xfrm>
              <a:off x="9338308" y="1001287"/>
              <a:ext cx="119160" cy="105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46970A7-8345-47AC-A822-8C9A9BAB9E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33988" y="996967"/>
                <a:ext cx="127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FCF54FC-ED84-42E9-8066-9935BB1E655B}"/>
                  </a:ext>
                </a:extLst>
              </p14:cNvPr>
              <p14:cNvContentPartPr/>
              <p14:nvPr/>
            </p14:nvContentPartPr>
            <p14:xfrm>
              <a:off x="9573748" y="948367"/>
              <a:ext cx="198000" cy="228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FCF54FC-ED84-42E9-8066-9935BB1E65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69428" y="944047"/>
                <a:ext cx="206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C52D27A-C2E8-47BD-BFF2-A38EF9F0A984}"/>
                  </a:ext>
                </a:extLst>
              </p14:cNvPr>
              <p14:cNvContentPartPr/>
              <p14:nvPr/>
            </p14:nvContentPartPr>
            <p14:xfrm>
              <a:off x="9973708" y="932167"/>
              <a:ext cx="194400" cy="140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C52D27A-C2E8-47BD-BFF2-A38EF9F0A9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969388" y="927847"/>
                <a:ext cx="20304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37E06766-4255-4E46-A47C-FB21697C1782}"/>
              </a:ext>
            </a:extLst>
          </p:cNvPr>
          <p:cNvGrpSpPr/>
          <p:nvPr/>
        </p:nvGrpSpPr>
        <p:grpSpPr>
          <a:xfrm>
            <a:off x="10380868" y="842527"/>
            <a:ext cx="1461960" cy="237240"/>
            <a:chOff x="10380868" y="842527"/>
            <a:chExt cx="146196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43C45B-F606-4B54-90BA-740AFD8C4BC8}"/>
                    </a:ext>
                  </a:extLst>
                </p14:cNvPr>
                <p14:cNvContentPartPr/>
                <p14:nvPr/>
              </p14:nvContentPartPr>
              <p14:xfrm>
                <a:off x="10380868" y="991927"/>
                <a:ext cx="102960" cy="87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43C45B-F606-4B54-90BA-740AFD8C4B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6548" y="987607"/>
                  <a:ext cx="11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F7956A-C58B-4AAC-980A-F1D940442F3C}"/>
                    </a:ext>
                  </a:extLst>
                </p14:cNvPr>
                <p14:cNvContentPartPr/>
                <p14:nvPr/>
              </p14:nvContentPartPr>
              <p14:xfrm>
                <a:off x="10528108" y="980407"/>
                <a:ext cx="245520" cy="81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F7956A-C58B-4AAC-980A-F1D940442F3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3788" y="976087"/>
                  <a:ext cx="254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7E932B-C1BC-4B83-B08E-10C5BD0E2BCD}"/>
                    </a:ext>
                  </a:extLst>
                </p14:cNvPr>
                <p14:cNvContentPartPr/>
                <p14:nvPr/>
              </p14:nvContentPartPr>
              <p14:xfrm>
                <a:off x="10862908" y="905887"/>
                <a:ext cx="192600" cy="160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7E932B-C1BC-4B83-B08E-10C5BD0E2B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58588" y="901567"/>
                  <a:ext cx="20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FC41B5C-E7ED-4477-80EF-2F427C76F81E}"/>
                    </a:ext>
                  </a:extLst>
                </p14:cNvPr>
                <p14:cNvContentPartPr/>
                <p14:nvPr/>
              </p14:nvContentPartPr>
              <p14:xfrm>
                <a:off x="10822588" y="932887"/>
                <a:ext cx="113760" cy="9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FC41B5C-E7ED-4477-80EF-2F427C76F8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18268" y="928567"/>
                  <a:ext cx="122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284911A-ED11-460D-ACB4-18A154A636C7}"/>
                    </a:ext>
                  </a:extLst>
                </p14:cNvPr>
                <p14:cNvContentPartPr/>
                <p14:nvPr/>
              </p14:nvContentPartPr>
              <p14:xfrm>
                <a:off x="11041468" y="977887"/>
                <a:ext cx="105480" cy="70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284911A-ED11-460D-ACB4-18A154A636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7148" y="973567"/>
                  <a:ext cx="11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7A2BC6-8593-494F-A4A8-2E6A693259AE}"/>
                    </a:ext>
                  </a:extLst>
                </p14:cNvPr>
                <p14:cNvContentPartPr/>
                <p14:nvPr/>
              </p14:nvContentPartPr>
              <p14:xfrm>
                <a:off x="11162068" y="858367"/>
                <a:ext cx="109440" cy="182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7A2BC6-8593-494F-A4A8-2E6A693259A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57748" y="854047"/>
                  <a:ext cx="118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DA855E7-EEA9-4638-90CB-03D5966A6AFA}"/>
                    </a:ext>
                  </a:extLst>
                </p14:cNvPr>
                <p14:cNvContentPartPr/>
                <p14:nvPr/>
              </p14:nvContentPartPr>
              <p14:xfrm>
                <a:off x="11169628" y="844327"/>
                <a:ext cx="53280" cy="178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DA855E7-EEA9-4638-90CB-03D5966A6A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65308" y="840007"/>
                  <a:ext cx="61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1AE2B03-3297-49D3-AF8B-AD9B74C8297E}"/>
                    </a:ext>
                  </a:extLst>
                </p14:cNvPr>
                <p14:cNvContentPartPr/>
                <p14:nvPr/>
              </p14:nvContentPartPr>
              <p14:xfrm>
                <a:off x="11366188" y="872047"/>
                <a:ext cx="106200" cy="173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1AE2B03-3297-49D3-AF8B-AD9B74C829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61868" y="867727"/>
                  <a:ext cx="114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A1538F-3BCF-470B-AB1C-313E16D1E2E8}"/>
                    </a:ext>
                  </a:extLst>
                </p14:cNvPr>
                <p14:cNvContentPartPr/>
                <p14:nvPr/>
              </p14:nvContentPartPr>
              <p14:xfrm>
                <a:off x="11490748" y="973207"/>
                <a:ext cx="180360" cy="70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A1538F-3BCF-470B-AB1C-313E16D1E2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86428" y="968887"/>
                  <a:ext cx="18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11D94AF-347E-4E54-B988-A6E4C1E8D26A}"/>
                    </a:ext>
                  </a:extLst>
                </p14:cNvPr>
                <p14:cNvContentPartPr/>
                <p14:nvPr/>
              </p14:nvContentPartPr>
              <p14:xfrm>
                <a:off x="11721508" y="842527"/>
                <a:ext cx="121320" cy="160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11D94AF-347E-4E54-B988-A6E4C1E8D2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17188" y="838207"/>
                  <a:ext cx="12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F5029AC-A87C-4DA2-A833-67E7A5CE2425}"/>
                    </a:ext>
                  </a:extLst>
                </p14:cNvPr>
                <p14:cNvContentPartPr/>
                <p14:nvPr/>
              </p14:nvContentPartPr>
              <p14:xfrm>
                <a:off x="11780908" y="965287"/>
                <a:ext cx="41040" cy="74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F5029AC-A87C-4DA2-A833-67E7A5CE24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6588" y="960967"/>
                  <a:ext cx="496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695C7D4A-7EE7-4EF7-88CC-DD30858BCEBB}"/>
              </a:ext>
            </a:extLst>
          </p:cNvPr>
          <p:cNvGrpSpPr/>
          <p:nvPr/>
        </p:nvGrpSpPr>
        <p:grpSpPr>
          <a:xfrm>
            <a:off x="8903068" y="1191727"/>
            <a:ext cx="3078720" cy="2941200"/>
            <a:chOff x="8903068" y="1191727"/>
            <a:chExt cx="3078720" cy="29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9C5F775-E402-4BA1-8A94-7E90873A94EF}"/>
                    </a:ext>
                  </a:extLst>
                </p14:cNvPr>
                <p14:cNvContentPartPr/>
                <p14:nvPr/>
              </p14:nvContentPartPr>
              <p14:xfrm>
                <a:off x="8903068" y="1341487"/>
                <a:ext cx="174960" cy="123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9C5F775-E402-4BA1-8A94-7E90873A94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98748" y="1337167"/>
                  <a:ext cx="183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E4945E-CBE6-455C-AE57-22FB363B910F}"/>
                    </a:ext>
                  </a:extLst>
                </p14:cNvPr>
                <p14:cNvContentPartPr/>
                <p14:nvPr/>
              </p14:nvContentPartPr>
              <p14:xfrm>
                <a:off x="9132028" y="1388647"/>
                <a:ext cx="12600" cy="65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E4945E-CBE6-455C-AE57-22FB363B91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27708" y="1384327"/>
                  <a:ext cx="2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8E8DC7-739B-4E33-AED2-B8182BDFDF19}"/>
                    </a:ext>
                  </a:extLst>
                </p14:cNvPr>
                <p14:cNvContentPartPr/>
                <p14:nvPr/>
              </p14:nvContentPartPr>
              <p14:xfrm>
                <a:off x="9211588" y="1323847"/>
                <a:ext cx="83520" cy="145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8E8DC7-739B-4E33-AED2-B8182BDFDF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07268" y="1319527"/>
                  <a:ext cx="9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16A1A5D-40C7-4076-8379-4DEADF82C34A}"/>
                    </a:ext>
                  </a:extLst>
                </p14:cNvPr>
                <p14:cNvContentPartPr/>
                <p14:nvPr/>
              </p14:nvContentPartPr>
              <p14:xfrm>
                <a:off x="9119788" y="1240687"/>
                <a:ext cx="28800" cy="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16A1A5D-40C7-4076-8379-4DEADF82C3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15468" y="1236367"/>
                  <a:ext cx="37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ABB6812-1B7C-4089-921F-B392D6BB45A8}"/>
                    </a:ext>
                  </a:extLst>
                </p14:cNvPr>
                <p14:cNvContentPartPr/>
                <p14:nvPr/>
              </p14:nvContentPartPr>
              <p14:xfrm>
                <a:off x="9504268" y="1341847"/>
                <a:ext cx="473400" cy="12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ABB6812-1B7C-4089-921F-B392D6BB45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99948" y="1337527"/>
                  <a:ext cx="48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7236C9-08BD-43A1-B124-AF95F40A283B}"/>
                    </a:ext>
                  </a:extLst>
                </p14:cNvPr>
                <p14:cNvContentPartPr/>
                <p14:nvPr/>
              </p14:nvContentPartPr>
              <p14:xfrm>
                <a:off x="10134268" y="1261567"/>
                <a:ext cx="408240" cy="16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7236C9-08BD-43A1-B124-AF95F40A283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29948" y="1257247"/>
                  <a:ext cx="416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8900CB8-5290-4B2E-A1A4-9507D304CDD5}"/>
                    </a:ext>
                  </a:extLst>
                </p14:cNvPr>
                <p14:cNvContentPartPr/>
                <p14:nvPr/>
              </p14:nvContentPartPr>
              <p14:xfrm>
                <a:off x="10500748" y="1243927"/>
                <a:ext cx="27000" cy="19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8900CB8-5290-4B2E-A1A4-9507D304CD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96428" y="1239607"/>
                  <a:ext cx="3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C79DEC7-8156-49B8-BF8A-89758313105E}"/>
                    </a:ext>
                  </a:extLst>
                </p14:cNvPr>
                <p14:cNvContentPartPr/>
                <p14:nvPr/>
              </p14:nvContentPartPr>
              <p14:xfrm>
                <a:off x="10591108" y="1301527"/>
                <a:ext cx="88560" cy="115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C79DEC7-8156-49B8-BF8A-8975831310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86788" y="1297207"/>
                  <a:ext cx="97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F4D968-0F06-424A-8BC7-FCC1B123FD7E}"/>
                    </a:ext>
                  </a:extLst>
                </p14:cNvPr>
                <p14:cNvContentPartPr/>
                <p14:nvPr/>
              </p14:nvContentPartPr>
              <p14:xfrm>
                <a:off x="10908628" y="1233847"/>
                <a:ext cx="261720" cy="201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F4D968-0F06-424A-8BC7-FCC1B123FD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04308" y="1229527"/>
                  <a:ext cx="270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392B64-4EEE-4067-AC91-97F15B3270FF}"/>
                    </a:ext>
                  </a:extLst>
                </p14:cNvPr>
                <p14:cNvContentPartPr/>
                <p14:nvPr/>
              </p14:nvContentPartPr>
              <p14:xfrm>
                <a:off x="11201308" y="1259407"/>
                <a:ext cx="120240" cy="109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392B64-4EEE-4067-AC91-97F15B3270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96988" y="1255087"/>
                  <a:ext cx="128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096806C-9452-4BC5-8329-A0A60B332268}"/>
                    </a:ext>
                  </a:extLst>
                </p14:cNvPr>
                <p14:cNvContentPartPr/>
                <p14:nvPr/>
              </p14:nvContentPartPr>
              <p14:xfrm>
                <a:off x="11424148" y="1273807"/>
                <a:ext cx="176400" cy="93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096806C-9452-4BC5-8329-A0A60B3322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19828" y="1269487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2F37BA7-1A4C-4CF1-A054-F21DAC7CAC85}"/>
                    </a:ext>
                  </a:extLst>
                </p14:cNvPr>
                <p14:cNvContentPartPr/>
                <p14:nvPr/>
              </p14:nvContentPartPr>
              <p14:xfrm>
                <a:off x="11600548" y="1191727"/>
                <a:ext cx="21240" cy="37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2F37BA7-1A4C-4CF1-A054-F21DAC7CAC8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96228" y="1187407"/>
                  <a:ext cx="29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98F3E9-4436-46FD-99AF-D81F41281B58}"/>
                    </a:ext>
                  </a:extLst>
                </p14:cNvPr>
                <p14:cNvContentPartPr/>
                <p14:nvPr/>
              </p14:nvContentPartPr>
              <p14:xfrm>
                <a:off x="11635828" y="1208287"/>
                <a:ext cx="164520" cy="147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98F3E9-4436-46FD-99AF-D81F41281B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1508" y="1203967"/>
                  <a:ext cx="17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7135B9-FCBE-4C23-90C0-BE4620D0A4D5}"/>
                    </a:ext>
                  </a:extLst>
                </p14:cNvPr>
                <p14:cNvContentPartPr/>
                <p14:nvPr/>
              </p14:nvContentPartPr>
              <p14:xfrm>
                <a:off x="9081988" y="1649287"/>
                <a:ext cx="210960" cy="162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7135B9-FCBE-4C23-90C0-BE4620D0A4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77668" y="1644967"/>
                  <a:ext cx="21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4E25414-623C-48AA-A1F3-22E78BC3035E}"/>
                    </a:ext>
                  </a:extLst>
                </p14:cNvPr>
                <p14:cNvContentPartPr/>
                <p14:nvPr/>
              </p14:nvContentPartPr>
              <p14:xfrm>
                <a:off x="9246868" y="1702567"/>
                <a:ext cx="130320" cy="9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4E25414-623C-48AA-A1F3-22E78BC303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42548" y="1698247"/>
                  <a:ext cx="138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17FCCF-260F-42AE-8C9D-D9964DF1FF3D}"/>
                    </a:ext>
                  </a:extLst>
                </p14:cNvPr>
                <p14:cNvContentPartPr/>
                <p14:nvPr/>
              </p14:nvContentPartPr>
              <p14:xfrm>
                <a:off x="9560068" y="1691407"/>
                <a:ext cx="119520" cy="99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17FCCF-260F-42AE-8C9D-D9964DF1FF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55748" y="1687087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96AB7F9-D80C-433E-8CE0-2AD290F8AF72}"/>
                    </a:ext>
                  </a:extLst>
                </p14:cNvPr>
                <p14:cNvContentPartPr/>
                <p14:nvPr/>
              </p14:nvContentPartPr>
              <p14:xfrm>
                <a:off x="9693268" y="1722367"/>
                <a:ext cx="82800" cy="82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96AB7F9-D80C-433E-8CE0-2AD290F8AF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88948" y="1718047"/>
                  <a:ext cx="9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1503CB-D3EC-4374-A358-C578A32E0BCE}"/>
                    </a:ext>
                  </a:extLst>
                </p14:cNvPr>
                <p14:cNvContentPartPr/>
                <p14:nvPr/>
              </p14:nvContentPartPr>
              <p14:xfrm>
                <a:off x="9765988" y="1710847"/>
                <a:ext cx="115560" cy="249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1503CB-D3EC-4374-A358-C578A32E0B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61668" y="1706527"/>
                  <a:ext cx="124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13B12FE-EC22-40B2-A706-F564A359C24D}"/>
                    </a:ext>
                  </a:extLst>
                </p14:cNvPr>
                <p14:cNvContentPartPr/>
                <p14:nvPr/>
              </p14:nvContentPartPr>
              <p14:xfrm>
                <a:off x="9920428" y="1729207"/>
                <a:ext cx="19080" cy="64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13B12FE-EC22-40B2-A706-F564A359C2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6108" y="1724887"/>
                  <a:ext cx="27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156CDC-9EC9-4283-AD17-1F16ADBA5085}"/>
                    </a:ext>
                  </a:extLst>
                </p14:cNvPr>
                <p14:cNvContentPartPr/>
                <p14:nvPr/>
              </p14:nvContentPartPr>
              <p14:xfrm>
                <a:off x="9982708" y="1598167"/>
                <a:ext cx="69120" cy="181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156CDC-9EC9-4283-AD17-1F16ADBA50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78388" y="1593847"/>
                  <a:ext cx="77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D01DB8-5512-4A81-9267-3B11E72CD3BF}"/>
                    </a:ext>
                  </a:extLst>
                </p14:cNvPr>
                <p14:cNvContentPartPr/>
                <p14:nvPr/>
              </p14:nvContentPartPr>
              <p14:xfrm>
                <a:off x="10076308" y="1605727"/>
                <a:ext cx="244440" cy="176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D01DB8-5512-4A81-9267-3B11E72CD3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71988" y="1601407"/>
                  <a:ext cx="25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F90290-92DF-44CA-A290-9779C2858D52}"/>
                    </a:ext>
                  </a:extLst>
                </p14:cNvPr>
                <p14:cNvContentPartPr/>
                <p14:nvPr/>
              </p14:nvContentPartPr>
              <p14:xfrm>
                <a:off x="10500388" y="1657207"/>
                <a:ext cx="212760" cy="95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F90290-92DF-44CA-A290-9779C2858D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6068" y="1652887"/>
                  <a:ext cx="22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B02C5C6-BD45-42CA-8BF7-B1C114C98A3B}"/>
                    </a:ext>
                  </a:extLst>
                </p14:cNvPr>
                <p14:cNvContentPartPr/>
                <p14:nvPr/>
              </p14:nvContentPartPr>
              <p14:xfrm>
                <a:off x="10721428" y="1637767"/>
                <a:ext cx="170280" cy="117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B02C5C6-BD45-42CA-8BF7-B1C114C98A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17108" y="1633447"/>
                  <a:ext cx="178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4B6DE-05E3-4633-B3F5-C4E3EC23B549}"/>
                    </a:ext>
                  </a:extLst>
                </p14:cNvPr>
                <p14:cNvContentPartPr/>
                <p14:nvPr/>
              </p14:nvContentPartPr>
              <p14:xfrm>
                <a:off x="10910788" y="1557487"/>
                <a:ext cx="95400" cy="138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4B6DE-05E3-4633-B3F5-C4E3EC23B5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06468" y="1553167"/>
                  <a:ext cx="10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8619D55-BE67-4C47-9F26-CBCEB0CDFE6C}"/>
                    </a:ext>
                  </a:extLst>
                </p14:cNvPr>
                <p14:cNvContentPartPr/>
                <p14:nvPr/>
              </p14:nvContentPartPr>
              <p14:xfrm>
                <a:off x="10950748" y="1656847"/>
                <a:ext cx="44280" cy="50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8619D55-BE67-4C47-9F26-CBCEB0CDFE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46428" y="1652527"/>
                  <a:ext cx="5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2462584-3243-4F30-8C7D-AB47D670B8ED}"/>
                    </a:ext>
                  </a:extLst>
                </p14:cNvPr>
                <p14:cNvContentPartPr/>
                <p14:nvPr/>
              </p14:nvContentPartPr>
              <p14:xfrm>
                <a:off x="11025268" y="1549207"/>
                <a:ext cx="280440" cy="190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2462584-3243-4F30-8C7D-AB47D670B8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20948" y="1544887"/>
                  <a:ext cx="289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0DDA29D-B460-4CEF-8FB8-67976158A704}"/>
                    </a:ext>
                  </a:extLst>
                </p14:cNvPr>
                <p14:cNvContentPartPr/>
                <p14:nvPr/>
              </p14:nvContentPartPr>
              <p14:xfrm>
                <a:off x="11333428" y="1486567"/>
                <a:ext cx="31320" cy="119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0DDA29D-B460-4CEF-8FB8-67976158A7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9108" y="1482247"/>
                  <a:ext cx="3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C882AC7-4432-4E8A-87CA-7DAB47158876}"/>
                    </a:ext>
                  </a:extLst>
                </p14:cNvPr>
                <p14:cNvContentPartPr/>
                <p14:nvPr/>
              </p14:nvContentPartPr>
              <p14:xfrm>
                <a:off x="11351428" y="1721287"/>
                <a:ext cx="15120" cy="3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C882AC7-4432-4E8A-87CA-7DAB471588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47108" y="1716967"/>
                  <a:ext cx="237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4D6BA2-87D3-4B20-A250-6C1CFE7FEDA4}"/>
                    </a:ext>
                  </a:extLst>
                </p14:cNvPr>
                <p14:cNvContentPartPr/>
                <p14:nvPr/>
              </p14:nvContentPartPr>
              <p14:xfrm>
                <a:off x="11326948" y="1652527"/>
                <a:ext cx="28080" cy="153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4D6BA2-87D3-4B20-A250-6C1CFE7FED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22628" y="1648207"/>
                  <a:ext cx="3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B7A13CA-D4DD-40FD-BFF8-8DF76593BC71}"/>
                    </a:ext>
                  </a:extLst>
                </p14:cNvPr>
                <p14:cNvContentPartPr/>
                <p14:nvPr/>
              </p14:nvContentPartPr>
              <p14:xfrm>
                <a:off x="11306788" y="1554967"/>
                <a:ext cx="72360" cy="219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B7A13CA-D4DD-40FD-BFF8-8DF76593BC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02468" y="1550647"/>
                  <a:ext cx="81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E5EEFE4-690E-4D1E-900B-73F7C7B12F4C}"/>
                    </a:ext>
                  </a:extLst>
                </p14:cNvPr>
                <p14:cNvContentPartPr/>
                <p14:nvPr/>
              </p14:nvContentPartPr>
              <p14:xfrm>
                <a:off x="11426308" y="1584127"/>
                <a:ext cx="106560" cy="124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E5EEFE4-690E-4D1E-900B-73F7C7B12F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21988" y="1579807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0BDA1B0-68E6-407E-9E8B-1E4E4FBCD49E}"/>
                    </a:ext>
                  </a:extLst>
                </p14:cNvPr>
                <p14:cNvContentPartPr/>
                <p14:nvPr/>
              </p14:nvContentPartPr>
              <p14:xfrm>
                <a:off x="11540788" y="1595647"/>
                <a:ext cx="136080" cy="74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0BDA1B0-68E6-407E-9E8B-1E4E4FBCD4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36468" y="1591327"/>
                  <a:ext cx="144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84E00F7-62CB-4E11-9FEC-A30A5CC04814}"/>
                    </a:ext>
                  </a:extLst>
                </p14:cNvPr>
                <p14:cNvContentPartPr/>
                <p14:nvPr/>
              </p14:nvContentPartPr>
              <p14:xfrm>
                <a:off x="11684788" y="1551367"/>
                <a:ext cx="27000" cy="15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84E00F7-62CB-4E11-9FEC-A30A5CC048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80468" y="1547047"/>
                  <a:ext cx="3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CA8201-44A0-46CC-8EE4-8117BCCF02CB}"/>
                    </a:ext>
                  </a:extLst>
                </p14:cNvPr>
                <p14:cNvContentPartPr/>
                <p14:nvPr/>
              </p14:nvContentPartPr>
              <p14:xfrm>
                <a:off x="11707828" y="1596727"/>
                <a:ext cx="208440" cy="90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CA8201-44A0-46CC-8EE4-8117BCCF02C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03508" y="1592407"/>
                  <a:ext cx="217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196FE7C-AEBD-4D9B-9851-16058DF790E7}"/>
                    </a:ext>
                  </a:extLst>
                </p14:cNvPr>
                <p14:cNvContentPartPr/>
                <p14:nvPr/>
              </p14:nvContentPartPr>
              <p14:xfrm>
                <a:off x="9102148" y="1987687"/>
                <a:ext cx="11520" cy="83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196FE7C-AEBD-4D9B-9851-16058DF790E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97828" y="1983367"/>
                  <a:ext cx="2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6925E83-6440-409B-BC86-A752926E6E5C}"/>
                    </a:ext>
                  </a:extLst>
                </p14:cNvPr>
                <p14:cNvContentPartPr/>
                <p14:nvPr/>
              </p14:nvContentPartPr>
              <p14:xfrm>
                <a:off x="9107188" y="1927927"/>
                <a:ext cx="92520" cy="140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6925E83-6440-409B-BC86-A752926E6E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2868" y="1923607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9FBDF3A-A86C-412F-9CD5-00C2CC78F246}"/>
                    </a:ext>
                  </a:extLst>
                </p14:cNvPr>
                <p14:cNvContentPartPr/>
                <p14:nvPr/>
              </p14:nvContentPartPr>
              <p14:xfrm>
                <a:off x="9264148" y="1970767"/>
                <a:ext cx="103320" cy="102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9FBDF3A-A86C-412F-9CD5-00C2CC78F2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59828" y="1966447"/>
                  <a:ext cx="11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90D0BAD-F2DB-432C-8024-E4DCCB2FE477}"/>
                    </a:ext>
                  </a:extLst>
                </p14:cNvPr>
                <p14:cNvContentPartPr/>
                <p14:nvPr/>
              </p14:nvContentPartPr>
              <p14:xfrm>
                <a:off x="9562948" y="1980487"/>
                <a:ext cx="171720" cy="100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90D0BAD-F2DB-432C-8024-E4DCCB2FE4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58628" y="1976167"/>
                  <a:ext cx="18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84E494F-9AEE-490C-B45A-8DFCEA0E41FB}"/>
                    </a:ext>
                  </a:extLst>
                </p14:cNvPr>
                <p14:cNvContentPartPr/>
                <p14:nvPr/>
              </p14:nvContentPartPr>
              <p14:xfrm>
                <a:off x="9648268" y="1946647"/>
                <a:ext cx="360" cy="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84E494F-9AEE-490C-B45A-8DFCEA0E41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43948" y="1942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E7C3534-F312-4FB3-8DC8-B66EF7A617E7}"/>
                    </a:ext>
                  </a:extLst>
                </p14:cNvPr>
                <p14:cNvContentPartPr/>
                <p14:nvPr/>
              </p14:nvContentPartPr>
              <p14:xfrm>
                <a:off x="9787228" y="2002087"/>
                <a:ext cx="125280" cy="91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E7C3534-F312-4FB3-8DC8-B66EF7A617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82908" y="1997767"/>
                  <a:ext cx="133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BAC9DD-8CA9-417E-B3D9-F0618EB0673E}"/>
                    </a:ext>
                  </a:extLst>
                </p14:cNvPr>
                <p14:cNvContentPartPr/>
                <p14:nvPr/>
              </p14:nvContentPartPr>
              <p14:xfrm>
                <a:off x="9918268" y="1993807"/>
                <a:ext cx="151200" cy="110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BAC9DD-8CA9-417E-B3D9-F0618EB067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13948" y="1989487"/>
                  <a:ext cx="159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0004E9-3FE8-46E4-8923-19126B12B8D8}"/>
                    </a:ext>
                  </a:extLst>
                </p14:cNvPr>
                <p14:cNvContentPartPr/>
                <p14:nvPr/>
              </p14:nvContentPartPr>
              <p14:xfrm>
                <a:off x="10082428" y="2002087"/>
                <a:ext cx="102960" cy="94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0004E9-3FE8-46E4-8923-19126B12B8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78108" y="1997767"/>
                  <a:ext cx="111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913411C-DAC6-4B66-8BC8-B892F605BBFC}"/>
                    </a:ext>
                  </a:extLst>
                </p14:cNvPr>
                <p14:cNvContentPartPr/>
                <p14:nvPr/>
              </p14:nvContentPartPr>
              <p14:xfrm>
                <a:off x="10217068" y="1997407"/>
                <a:ext cx="67320" cy="89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913411C-DAC6-4B66-8BC8-B892F605BB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12748" y="1993087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7858691-54B7-482C-AEDC-595F88A3B102}"/>
                    </a:ext>
                  </a:extLst>
                </p14:cNvPr>
                <p14:cNvContentPartPr/>
                <p14:nvPr/>
              </p14:nvContentPartPr>
              <p14:xfrm>
                <a:off x="10289428" y="2004967"/>
                <a:ext cx="95400" cy="69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7858691-54B7-482C-AEDC-595F88A3B1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85108" y="2000647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5B14BDF-0FBB-481A-8135-F9EC66F55782}"/>
                    </a:ext>
                  </a:extLst>
                </p14:cNvPr>
                <p14:cNvContentPartPr/>
                <p14:nvPr/>
              </p14:nvContentPartPr>
              <p14:xfrm>
                <a:off x="10499668" y="1896967"/>
                <a:ext cx="190800" cy="310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5B14BDF-0FBB-481A-8135-F9EC66F557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95348" y="1892647"/>
                  <a:ext cx="199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3088A95-A032-4675-B330-EC69CC303552}"/>
                    </a:ext>
                  </a:extLst>
                </p14:cNvPr>
                <p14:cNvContentPartPr/>
                <p14:nvPr/>
              </p14:nvContentPartPr>
              <p14:xfrm>
                <a:off x="10907548" y="1882927"/>
                <a:ext cx="107280" cy="160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3088A95-A032-4675-B330-EC69CC3035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03228" y="1878607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B4AB47E-5261-45BB-9A3B-206149EE47A4}"/>
                    </a:ext>
                  </a:extLst>
                </p14:cNvPr>
                <p14:cNvContentPartPr/>
                <p14:nvPr/>
              </p14:nvContentPartPr>
              <p14:xfrm>
                <a:off x="10965148" y="1993447"/>
                <a:ext cx="76320" cy="40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B4AB47E-5261-45BB-9A3B-206149EE47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60828" y="1989127"/>
                  <a:ext cx="8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8165E6E-D1E9-4BF2-B58D-387E598BDE1D}"/>
                    </a:ext>
                  </a:extLst>
                </p14:cNvPr>
                <p14:cNvContentPartPr/>
                <p14:nvPr/>
              </p14:nvContentPartPr>
              <p14:xfrm>
                <a:off x="11053708" y="1967887"/>
                <a:ext cx="149760" cy="266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8165E6E-D1E9-4BF2-B58D-387E598BDE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49388" y="1963567"/>
                  <a:ext cx="158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4AA0D3E-43CE-43C4-8B5B-E88B8F45397F}"/>
                    </a:ext>
                  </a:extLst>
                </p14:cNvPr>
                <p14:cNvContentPartPr/>
                <p14:nvPr/>
              </p14:nvContentPartPr>
              <p14:xfrm>
                <a:off x="11328028" y="1965007"/>
                <a:ext cx="175320" cy="84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4AA0D3E-43CE-43C4-8B5B-E88B8F4539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23708" y="1960687"/>
                  <a:ext cx="183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EC5FF8-3484-422B-8E98-39321B8246AE}"/>
                    </a:ext>
                  </a:extLst>
                </p14:cNvPr>
                <p14:cNvContentPartPr/>
                <p14:nvPr/>
              </p14:nvContentPartPr>
              <p14:xfrm>
                <a:off x="11529988" y="1865647"/>
                <a:ext cx="210240" cy="153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EC5FF8-3484-422B-8E98-39321B8246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5668" y="1861327"/>
                  <a:ext cx="218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782A77A-9D36-45CF-9CE7-EE7E310838A2}"/>
                    </a:ext>
                  </a:extLst>
                </p14:cNvPr>
                <p14:cNvContentPartPr/>
                <p14:nvPr/>
              </p14:nvContentPartPr>
              <p14:xfrm>
                <a:off x="11724028" y="1936927"/>
                <a:ext cx="50760" cy="28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782A77A-9D36-45CF-9CE7-EE7E310838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19708" y="1932607"/>
                  <a:ext cx="5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9B7F232-A1DC-451E-8323-493A181C578B}"/>
                    </a:ext>
                  </a:extLst>
                </p14:cNvPr>
                <p14:cNvContentPartPr/>
                <p14:nvPr/>
              </p14:nvContentPartPr>
              <p14:xfrm>
                <a:off x="11718268" y="1927567"/>
                <a:ext cx="64440" cy="76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9B7F232-A1DC-451E-8323-493A181C57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13948" y="1923247"/>
                  <a:ext cx="7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7002270-4AA4-4CE3-89DE-B612CFD5AC57}"/>
                    </a:ext>
                  </a:extLst>
                </p14:cNvPr>
                <p14:cNvContentPartPr/>
                <p14:nvPr/>
              </p14:nvContentPartPr>
              <p14:xfrm>
                <a:off x="11782348" y="1923967"/>
                <a:ext cx="56880" cy="70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7002270-4AA4-4CE3-89DE-B612CFD5AC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78028" y="1919647"/>
                  <a:ext cx="6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F573BF6-7625-4241-A985-AE027EB1B95C}"/>
                    </a:ext>
                  </a:extLst>
                </p14:cNvPr>
                <p14:cNvContentPartPr/>
                <p14:nvPr/>
              </p14:nvContentPartPr>
              <p14:xfrm>
                <a:off x="11820868" y="1826767"/>
                <a:ext cx="75960" cy="170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F573BF6-7625-4241-A985-AE027EB1B9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16548" y="1822447"/>
                  <a:ext cx="84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327F3C4-5339-4F52-93FD-2F3B85616B6E}"/>
                    </a:ext>
                  </a:extLst>
                </p14:cNvPr>
                <p14:cNvContentPartPr/>
                <p14:nvPr/>
              </p14:nvContentPartPr>
              <p14:xfrm>
                <a:off x="11176468" y="1862767"/>
                <a:ext cx="28800" cy="8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327F3C4-5339-4F52-93FD-2F3B85616B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72148" y="1858447"/>
                  <a:ext cx="37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4492137-8220-42E9-9876-47A5DBDC83F2}"/>
                    </a:ext>
                  </a:extLst>
                </p14:cNvPr>
                <p14:cNvContentPartPr/>
                <p14:nvPr/>
              </p14:nvContentPartPr>
              <p14:xfrm>
                <a:off x="9112948" y="2305927"/>
                <a:ext cx="129600" cy="110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4492137-8220-42E9-9876-47A5DBDC83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08628" y="2301607"/>
                  <a:ext cx="13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0E2F86-3B38-42F2-9DCD-2714ADD36D57}"/>
                    </a:ext>
                  </a:extLst>
                </p14:cNvPr>
                <p14:cNvContentPartPr/>
                <p14:nvPr/>
              </p14:nvContentPartPr>
              <p14:xfrm>
                <a:off x="9235348" y="2254447"/>
                <a:ext cx="327600" cy="160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0E2F86-3B38-42F2-9DCD-2714ADD36D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31028" y="2250127"/>
                  <a:ext cx="336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5D8AC9-5708-48BB-8710-B7BA7733E3F4}"/>
                    </a:ext>
                  </a:extLst>
                </p14:cNvPr>
                <p14:cNvContentPartPr/>
                <p14:nvPr/>
              </p14:nvContentPartPr>
              <p14:xfrm>
                <a:off x="9572668" y="2325007"/>
                <a:ext cx="66600" cy="94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5D8AC9-5708-48BB-8710-B7BA7733E3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68348" y="2320687"/>
                  <a:ext cx="7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CD078E-CC21-4371-A7F3-7269455041A4}"/>
                    </a:ext>
                  </a:extLst>
                </p14:cNvPr>
                <p14:cNvContentPartPr/>
                <p14:nvPr/>
              </p14:nvContentPartPr>
              <p14:xfrm>
                <a:off x="9785788" y="2316367"/>
                <a:ext cx="199440" cy="140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CD078E-CC21-4371-A7F3-7269455041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81468" y="2312047"/>
                  <a:ext cx="20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B28CD89-C592-41DC-B013-BBE918318B72}"/>
                    </a:ext>
                  </a:extLst>
                </p14:cNvPr>
                <p14:cNvContentPartPr/>
                <p14:nvPr/>
              </p14:nvContentPartPr>
              <p14:xfrm>
                <a:off x="9998188" y="2331127"/>
                <a:ext cx="48240" cy="75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B28CD89-C592-41DC-B013-BBE918318B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93868" y="2326807"/>
                  <a:ext cx="5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245F33-D5AD-471E-A5D2-8B13A1CE6C78}"/>
                    </a:ext>
                  </a:extLst>
                </p14:cNvPr>
                <p14:cNvContentPartPr/>
                <p14:nvPr/>
              </p14:nvContentPartPr>
              <p14:xfrm>
                <a:off x="10021588" y="2208367"/>
                <a:ext cx="155880" cy="195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245F33-D5AD-471E-A5D2-8B13A1CE6C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7268" y="2204047"/>
                  <a:ext cx="164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748D1E5-CFB0-4F2F-BC13-11A52013147D}"/>
                    </a:ext>
                  </a:extLst>
                </p14:cNvPr>
                <p14:cNvContentPartPr/>
                <p14:nvPr/>
              </p14:nvContentPartPr>
              <p14:xfrm>
                <a:off x="10308868" y="2346967"/>
                <a:ext cx="164520" cy="57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748D1E5-CFB0-4F2F-BC13-11A5201314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04548" y="2342647"/>
                  <a:ext cx="173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86400C-2E22-4817-BBA9-967347513411}"/>
                    </a:ext>
                  </a:extLst>
                </p14:cNvPr>
                <p14:cNvContentPartPr/>
                <p14:nvPr/>
              </p14:nvContentPartPr>
              <p14:xfrm>
                <a:off x="10478788" y="2272087"/>
                <a:ext cx="135720" cy="138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86400C-2E22-4817-BBA9-9673475134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4468" y="2267767"/>
                  <a:ext cx="144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E6AEFF2-2045-4ABE-873E-48A6A3016E82}"/>
                    </a:ext>
                  </a:extLst>
                </p14:cNvPr>
                <p14:cNvContentPartPr/>
                <p14:nvPr/>
              </p14:nvContentPartPr>
              <p14:xfrm>
                <a:off x="10650508" y="2298727"/>
                <a:ext cx="175320" cy="102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E6AEFF2-2045-4ABE-873E-48A6A3016E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46188" y="2294407"/>
                  <a:ext cx="183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C78742A-A2BF-4019-85A1-E37CA1E58D3C}"/>
                    </a:ext>
                  </a:extLst>
                </p14:cNvPr>
                <p14:cNvContentPartPr/>
                <p14:nvPr/>
              </p14:nvContentPartPr>
              <p14:xfrm>
                <a:off x="10815388" y="2305927"/>
                <a:ext cx="83880" cy="83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C78742A-A2BF-4019-85A1-E37CA1E58D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11068" y="2301607"/>
                  <a:ext cx="92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639D3A6-97D8-48D5-A480-A62C12319D47}"/>
                    </a:ext>
                  </a:extLst>
                </p14:cNvPr>
                <p14:cNvContentPartPr/>
                <p14:nvPr/>
              </p14:nvContentPartPr>
              <p14:xfrm>
                <a:off x="10916908" y="2294047"/>
                <a:ext cx="73080" cy="95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639D3A6-97D8-48D5-A480-A62C12319D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12588" y="2289727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835B3BA-780A-436A-B538-7F3517F9B64D}"/>
                    </a:ext>
                  </a:extLst>
                </p14:cNvPr>
                <p14:cNvContentPartPr/>
                <p14:nvPr/>
              </p14:nvContentPartPr>
              <p14:xfrm>
                <a:off x="10995748" y="2292607"/>
                <a:ext cx="96840" cy="74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835B3BA-780A-436A-B538-7F3517F9B6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91428" y="2288287"/>
                  <a:ext cx="105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D99FA1C-9FC5-4DB1-B91E-8E1EFF2BCBB0}"/>
                    </a:ext>
                  </a:extLst>
                </p14:cNvPr>
                <p14:cNvContentPartPr/>
                <p14:nvPr/>
              </p14:nvContentPartPr>
              <p14:xfrm>
                <a:off x="11313268" y="2178127"/>
                <a:ext cx="258480" cy="184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D99FA1C-9FC5-4DB1-B91E-8E1EFF2BCB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08948" y="2173807"/>
                  <a:ext cx="267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1E8921-153E-4150-86DD-5DD18B2D6196}"/>
                    </a:ext>
                  </a:extLst>
                </p14:cNvPr>
                <p14:cNvContentPartPr/>
                <p14:nvPr/>
              </p14:nvContentPartPr>
              <p14:xfrm>
                <a:off x="9377908" y="2651887"/>
                <a:ext cx="106560" cy="121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1E8921-153E-4150-86DD-5DD18B2D61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73588" y="2647567"/>
                  <a:ext cx="115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23989C1-19E8-4CEE-B402-D6FF308856AE}"/>
                    </a:ext>
                  </a:extLst>
                </p14:cNvPr>
                <p14:cNvContentPartPr/>
                <p14:nvPr/>
              </p14:nvContentPartPr>
              <p14:xfrm>
                <a:off x="9510028" y="2683927"/>
                <a:ext cx="87120" cy="102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23989C1-19E8-4CEE-B402-D6FF308856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05708" y="2679607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00FE99-6B68-4175-AC05-A5B23D9813BE}"/>
                    </a:ext>
                  </a:extLst>
                </p14:cNvPr>
                <p14:cNvContentPartPr/>
                <p14:nvPr/>
              </p14:nvContentPartPr>
              <p14:xfrm>
                <a:off x="9639268" y="2668807"/>
                <a:ext cx="102600" cy="111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00FE99-6B68-4175-AC05-A5B23D9813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34948" y="2664487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9190655-AF36-4209-AF7D-DD0EAD72F9EC}"/>
                    </a:ext>
                  </a:extLst>
                </p14:cNvPr>
                <p14:cNvContentPartPr/>
                <p14:nvPr/>
              </p14:nvContentPartPr>
              <p14:xfrm>
                <a:off x="9736108" y="2573047"/>
                <a:ext cx="64440" cy="194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9190655-AF36-4209-AF7D-DD0EAD72F9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31788" y="2568727"/>
                  <a:ext cx="73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EE4510C-3BF5-4325-894D-6DC53D1FD688}"/>
                    </a:ext>
                  </a:extLst>
                </p14:cNvPr>
                <p14:cNvContentPartPr/>
                <p14:nvPr/>
              </p14:nvContentPartPr>
              <p14:xfrm>
                <a:off x="9857068" y="2665927"/>
                <a:ext cx="92160" cy="94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EE4510C-3BF5-4325-894D-6DC53D1FD6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52748" y="2661607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19E741D-7C40-44B1-A94F-112BAB1BA435}"/>
                    </a:ext>
                  </a:extLst>
                </p14:cNvPr>
                <p14:cNvContentPartPr/>
                <p14:nvPr/>
              </p14:nvContentPartPr>
              <p14:xfrm>
                <a:off x="9407428" y="2783287"/>
                <a:ext cx="601560" cy="65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19E741D-7C40-44B1-A94F-112BAB1BA4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3108" y="2778967"/>
                  <a:ext cx="61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6CAA7B-2774-43AA-B814-26BF182B948F}"/>
                    </a:ext>
                  </a:extLst>
                </p14:cNvPr>
                <p14:cNvContentPartPr/>
                <p14:nvPr/>
              </p14:nvContentPartPr>
              <p14:xfrm>
                <a:off x="10181068" y="2582407"/>
                <a:ext cx="117720" cy="234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6CAA7B-2774-43AA-B814-26BF182B94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76748" y="2578087"/>
                  <a:ext cx="126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FAD374-15E3-4183-BDEA-548F715134D0}"/>
                    </a:ext>
                  </a:extLst>
                </p14:cNvPr>
                <p14:cNvContentPartPr/>
                <p14:nvPr/>
              </p14:nvContentPartPr>
              <p14:xfrm>
                <a:off x="10320748" y="2636767"/>
                <a:ext cx="186480" cy="89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FAD374-15E3-4183-BDEA-548F715134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16428" y="2632447"/>
                  <a:ext cx="19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542507-11BA-45D9-BFE8-4E67F62F0CBE}"/>
                    </a:ext>
                  </a:extLst>
                </p14:cNvPr>
                <p14:cNvContentPartPr/>
                <p14:nvPr/>
              </p14:nvContentPartPr>
              <p14:xfrm>
                <a:off x="10674268" y="2538847"/>
                <a:ext cx="222480" cy="168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542507-11BA-45D9-BFE8-4E67F62F0CB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69948" y="2534527"/>
                  <a:ext cx="231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CCC0BC-5C02-4AF1-B003-0182A309914C}"/>
                    </a:ext>
                  </a:extLst>
                </p14:cNvPr>
                <p14:cNvContentPartPr/>
                <p14:nvPr/>
              </p14:nvContentPartPr>
              <p14:xfrm>
                <a:off x="11058388" y="2652247"/>
                <a:ext cx="360" cy="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CCC0BC-5C02-4AF1-B003-0182A30991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54068" y="2647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AB5E289-FB7B-4D3F-AE6E-AC09757A91D9}"/>
                    </a:ext>
                  </a:extLst>
                </p14:cNvPr>
                <p14:cNvContentPartPr/>
                <p14:nvPr/>
              </p14:nvContentPartPr>
              <p14:xfrm>
                <a:off x="11025628" y="2525527"/>
                <a:ext cx="98640" cy="144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AB5E289-FB7B-4D3F-AE6E-AC09757A91D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21308" y="2521207"/>
                  <a:ext cx="107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5DF511-1094-40D6-9D87-6F95780C2C72}"/>
                    </a:ext>
                  </a:extLst>
                </p14:cNvPr>
                <p14:cNvContentPartPr/>
                <p14:nvPr/>
              </p14:nvContentPartPr>
              <p14:xfrm>
                <a:off x="11153428" y="2580607"/>
                <a:ext cx="219960" cy="85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5DF511-1094-40D6-9D87-6F95780C2C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49108" y="2576287"/>
                  <a:ext cx="228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08F4B92-4B45-4ED1-AD24-76ABD45B2DAA}"/>
                    </a:ext>
                  </a:extLst>
                </p14:cNvPr>
                <p14:cNvContentPartPr/>
                <p14:nvPr/>
              </p14:nvContentPartPr>
              <p14:xfrm>
                <a:off x="11379508" y="2464687"/>
                <a:ext cx="114120" cy="164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08F4B92-4B45-4ED1-AD24-76ABD45B2D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75188" y="2460367"/>
                  <a:ext cx="12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D0A7218-3E9B-49DB-B30D-401632D550D5}"/>
                    </a:ext>
                  </a:extLst>
                </p14:cNvPr>
                <p14:cNvContentPartPr/>
                <p14:nvPr/>
              </p14:nvContentPartPr>
              <p14:xfrm>
                <a:off x="11417668" y="2575567"/>
                <a:ext cx="231840" cy="57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D0A7218-3E9B-49DB-B30D-401632D550D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3348" y="2571247"/>
                  <a:ext cx="240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1BEAF5A-8803-4D72-8875-3CD3F8B5A281}"/>
                    </a:ext>
                  </a:extLst>
                </p14:cNvPr>
                <p14:cNvContentPartPr/>
                <p14:nvPr/>
              </p14:nvContentPartPr>
              <p14:xfrm>
                <a:off x="11640868" y="2533807"/>
                <a:ext cx="31320" cy="11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1BEAF5A-8803-4D72-8875-3CD3F8B5A28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36548" y="2529487"/>
                  <a:ext cx="39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0330662-2E99-40C4-8C77-4CBE74B58C41}"/>
                    </a:ext>
                  </a:extLst>
                </p14:cNvPr>
                <p14:cNvContentPartPr/>
                <p14:nvPr/>
              </p14:nvContentPartPr>
              <p14:xfrm>
                <a:off x="11637988" y="2543887"/>
                <a:ext cx="149760" cy="222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0330662-2E99-40C4-8C77-4CBE74B58C4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33668" y="2539567"/>
                  <a:ext cx="15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25C79AF-7D32-4135-A36F-9C0D8BABAAB5}"/>
                    </a:ext>
                  </a:extLst>
                </p14:cNvPr>
                <p14:cNvContentPartPr/>
                <p14:nvPr/>
              </p14:nvContentPartPr>
              <p14:xfrm>
                <a:off x="9630268" y="3036727"/>
                <a:ext cx="108720" cy="146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25C79AF-7D32-4135-A36F-9C0D8BABAA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25948" y="3032407"/>
                  <a:ext cx="11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99FE42B-D998-4208-B7CF-403115A7E690}"/>
                    </a:ext>
                  </a:extLst>
                </p14:cNvPr>
                <p14:cNvContentPartPr/>
                <p14:nvPr/>
              </p14:nvContentPartPr>
              <p14:xfrm>
                <a:off x="9763468" y="3050047"/>
                <a:ext cx="104760" cy="102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99FE42B-D998-4208-B7CF-403115A7E69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59148" y="3045727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D805452-614F-420D-B7EA-06894A10C9F7}"/>
                    </a:ext>
                  </a:extLst>
                </p14:cNvPr>
                <p14:cNvContentPartPr/>
                <p14:nvPr/>
              </p14:nvContentPartPr>
              <p14:xfrm>
                <a:off x="9874708" y="3069127"/>
                <a:ext cx="114120" cy="77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D805452-614F-420D-B7EA-06894A10C9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70388" y="3064807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93C3CD2-AB1F-4C09-8954-4FF0D806EA97}"/>
                    </a:ext>
                  </a:extLst>
                </p14:cNvPr>
                <p14:cNvContentPartPr/>
                <p14:nvPr/>
              </p14:nvContentPartPr>
              <p14:xfrm>
                <a:off x="10010788" y="2954647"/>
                <a:ext cx="66240" cy="200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93C3CD2-AB1F-4C09-8954-4FF0D806EA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06468" y="2950327"/>
                  <a:ext cx="7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409D12E-9E71-479E-AAF5-5E9F25C6C6ED}"/>
                    </a:ext>
                  </a:extLst>
                </p14:cNvPr>
                <p14:cNvContentPartPr/>
                <p14:nvPr/>
              </p14:nvContentPartPr>
              <p14:xfrm>
                <a:off x="10101148" y="3032047"/>
                <a:ext cx="165960" cy="74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409D12E-9E71-479E-AAF5-5E9F25C6C6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96828" y="3027727"/>
                  <a:ext cx="174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3529C7B-95C2-4900-AB25-70B127596170}"/>
                    </a:ext>
                  </a:extLst>
                </p14:cNvPr>
                <p14:cNvContentPartPr/>
                <p14:nvPr/>
              </p14:nvContentPartPr>
              <p14:xfrm>
                <a:off x="10413628" y="3014407"/>
                <a:ext cx="221760" cy="74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3529C7B-95C2-4900-AB25-70B1275961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09308" y="3010087"/>
                  <a:ext cx="23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592F96-06C5-4D16-A718-B86E09DFD457}"/>
                    </a:ext>
                  </a:extLst>
                </p14:cNvPr>
                <p14:cNvContentPartPr/>
                <p14:nvPr/>
              </p14:nvContentPartPr>
              <p14:xfrm>
                <a:off x="10630708" y="2913607"/>
                <a:ext cx="4320" cy="32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592F96-06C5-4D16-A718-B86E09DFD4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26388" y="2909287"/>
                  <a:ext cx="1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BA7B6BA-AF7E-488F-9AEC-CE36503A0057}"/>
                    </a:ext>
                  </a:extLst>
                </p14:cNvPr>
                <p14:cNvContentPartPr/>
                <p14:nvPr/>
              </p14:nvContentPartPr>
              <p14:xfrm>
                <a:off x="10829428" y="2960047"/>
                <a:ext cx="318960" cy="277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BA7B6BA-AF7E-488F-9AEC-CE36503A00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25108" y="2955727"/>
                  <a:ext cx="327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A606682-3E5B-4112-A4B3-286E874A3EB3}"/>
                    </a:ext>
                  </a:extLst>
                </p14:cNvPr>
                <p14:cNvContentPartPr/>
                <p14:nvPr/>
              </p14:nvContentPartPr>
              <p14:xfrm>
                <a:off x="11216788" y="2944567"/>
                <a:ext cx="154800" cy="75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A606682-3E5B-4112-A4B3-286E874A3E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12468" y="2940247"/>
                  <a:ext cx="16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328537-5E38-4377-A4EA-7F70A887D2B4}"/>
                    </a:ext>
                  </a:extLst>
                </p14:cNvPr>
                <p14:cNvContentPartPr/>
                <p14:nvPr/>
              </p14:nvContentPartPr>
              <p14:xfrm>
                <a:off x="11387068" y="2955007"/>
                <a:ext cx="111240" cy="82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328537-5E38-4377-A4EA-7F70A887D2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82748" y="2950687"/>
                  <a:ext cx="119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12C9F1B-1CA2-4FF5-AA15-77E2F1998048}"/>
                    </a:ext>
                  </a:extLst>
                </p14:cNvPr>
                <p14:cNvContentPartPr/>
                <p14:nvPr/>
              </p14:nvContentPartPr>
              <p14:xfrm>
                <a:off x="11510548" y="2836567"/>
                <a:ext cx="27000" cy="195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12C9F1B-1CA2-4FF5-AA15-77E2F199804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06228" y="2832247"/>
                  <a:ext cx="35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F61ECFA-8695-4BD0-A770-59DDF7671252}"/>
                    </a:ext>
                  </a:extLst>
                </p14:cNvPr>
                <p14:cNvContentPartPr/>
                <p14:nvPr/>
              </p14:nvContentPartPr>
              <p14:xfrm>
                <a:off x="9422548" y="3414367"/>
                <a:ext cx="190440" cy="127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F61ECFA-8695-4BD0-A770-59DDF76712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18228" y="3410047"/>
                  <a:ext cx="199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B5825AC-ED11-46F1-B4BC-117D049984F3}"/>
                    </a:ext>
                  </a:extLst>
                </p14:cNvPr>
                <p14:cNvContentPartPr/>
                <p14:nvPr/>
              </p14:nvContentPartPr>
              <p14:xfrm>
                <a:off x="9623068" y="3441727"/>
                <a:ext cx="332640" cy="82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B5825AC-ED11-46F1-B4BC-117D049984F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18748" y="3437407"/>
                  <a:ext cx="34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1526091-33FD-4430-9F5B-85C9966441D5}"/>
                    </a:ext>
                  </a:extLst>
                </p14:cNvPr>
                <p14:cNvContentPartPr/>
                <p14:nvPr/>
              </p14:nvContentPartPr>
              <p14:xfrm>
                <a:off x="9956068" y="3429847"/>
                <a:ext cx="108720" cy="261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1526091-33FD-4430-9F5B-85C9966441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51748" y="3425527"/>
                  <a:ext cx="117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BD25882-A8E1-4D6C-9B30-0EDB9E52B688}"/>
                    </a:ext>
                  </a:extLst>
                </p14:cNvPr>
                <p14:cNvContentPartPr/>
                <p14:nvPr/>
              </p14:nvContentPartPr>
              <p14:xfrm>
                <a:off x="10097908" y="3413647"/>
                <a:ext cx="254160" cy="89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BD25882-A8E1-4D6C-9B30-0EDB9E52B6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93588" y="3409327"/>
                  <a:ext cx="262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1FF3BF2-7340-484A-9230-F007357317B1}"/>
                    </a:ext>
                  </a:extLst>
                </p14:cNvPr>
                <p14:cNvContentPartPr/>
                <p14:nvPr/>
              </p14:nvContentPartPr>
              <p14:xfrm>
                <a:off x="10549708" y="3410047"/>
                <a:ext cx="206280" cy="140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1FF3BF2-7340-484A-9230-F007357317B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45388" y="3405727"/>
                  <a:ext cx="21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67526A-4863-4CF3-AD95-337398C489AF}"/>
                    </a:ext>
                  </a:extLst>
                </p14:cNvPr>
                <p14:cNvContentPartPr/>
                <p14:nvPr/>
              </p14:nvContentPartPr>
              <p14:xfrm>
                <a:off x="10703428" y="3411847"/>
                <a:ext cx="133200" cy="102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67526A-4863-4CF3-AD95-337398C489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99108" y="3407527"/>
                  <a:ext cx="141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1C0C221-0A8A-4C4F-9DD3-98D1599ADE2B}"/>
                    </a:ext>
                  </a:extLst>
                </p14:cNvPr>
                <p14:cNvContentPartPr/>
                <p14:nvPr/>
              </p14:nvContentPartPr>
              <p14:xfrm>
                <a:off x="10841308" y="3383407"/>
                <a:ext cx="23040" cy="109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1C0C221-0A8A-4C4F-9DD3-98D1599ADE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36988" y="3379087"/>
                  <a:ext cx="31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43A4DFF-891E-467D-B3D8-3BB4C25C84BC}"/>
                    </a:ext>
                  </a:extLst>
                </p14:cNvPr>
                <p14:cNvContentPartPr/>
                <p14:nvPr/>
              </p14:nvContentPartPr>
              <p14:xfrm>
                <a:off x="10898188" y="3271087"/>
                <a:ext cx="125640" cy="225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43A4DFF-891E-467D-B3D8-3BB4C25C84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93868" y="3266767"/>
                  <a:ext cx="134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9430CB-E5D0-4986-B236-C70603EB3930}"/>
                    </a:ext>
                  </a:extLst>
                </p14:cNvPr>
                <p14:cNvContentPartPr/>
                <p14:nvPr/>
              </p14:nvContentPartPr>
              <p14:xfrm>
                <a:off x="10774348" y="3253087"/>
                <a:ext cx="27000" cy="9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9430CB-E5D0-4986-B236-C70603EB39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70028" y="3248767"/>
                  <a:ext cx="35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F8D0CC9-1763-47F0-A28E-45A2C6E96C17}"/>
                    </a:ext>
                  </a:extLst>
                </p14:cNvPr>
                <p14:cNvContentPartPr/>
                <p14:nvPr/>
              </p14:nvContentPartPr>
              <p14:xfrm>
                <a:off x="11141548" y="3226807"/>
                <a:ext cx="353160" cy="210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F8D0CC9-1763-47F0-A28E-45A2C6E96C1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37228" y="3222487"/>
                  <a:ext cx="361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AAA4BED-44C2-4BE9-AB85-BE767AF3383D}"/>
                    </a:ext>
                  </a:extLst>
                </p14:cNvPr>
                <p14:cNvContentPartPr/>
                <p14:nvPr/>
              </p14:nvContentPartPr>
              <p14:xfrm>
                <a:off x="9394468" y="3751687"/>
                <a:ext cx="193320" cy="113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AAA4BED-44C2-4BE9-AB85-BE767AF3383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90148" y="3747367"/>
                  <a:ext cx="20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994EDBF-7C68-4063-A434-654766C18ABA}"/>
                    </a:ext>
                  </a:extLst>
                </p14:cNvPr>
                <p14:cNvContentPartPr/>
                <p14:nvPr/>
              </p14:nvContentPartPr>
              <p14:xfrm>
                <a:off x="9597868" y="3765367"/>
                <a:ext cx="406080" cy="197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994EDBF-7C68-4063-A434-654766C18AB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93548" y="3761047"/>
                  <a:ext cx="414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5B4451A-4449-4908-90C0-AFFC5F0A0D43}"/>
                    </a:ext>
                  </a:extLst>
                </p14:cNvPr>
                <p14:cNvContentPartPr/>
                <p14:nvPr/>
              </p14:nvContentPartPr>
              <p14:xfrm>
                <a:off x="10051468" y="3740527"/>
                <a:ext cx="161280" cy="90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5B4451A-4449-4908-90C0-AFFC5F0A0D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47148" y="3736207"/>
                  <a:ext cx="169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1180641-EF00-4BDB-B833-75F5BE261725}"/>
                    </a:ext>
                  </a:extLst>
                </p14:cNvPr>
                <p14:cNvContentPartPr/>
                <p14:nvPr/>
              </p14:nvContentPartPr>
              <p14:xfrm>
                <a:off x="10215628" y="3646567"/>
                <a:ext cx="217080" cy="155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1180641-EF00-4BDB-B833-75F5BE2617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11308" y="3642247"/>
                  <a:ext cx="22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56B6EAA-E8DE-4756-8BE7-570FF49B5EC1}"/>
                    </a:ext>
                  </a:extLst>
                </p14:cNvPr>
                <p14:cNvContentPartPr/>
                <p14:nvPr/>
              </p14:nvContentPartPr>
              <p14:xfrm>
                <a:off x="10424428" y="3647647"/>
                <a:ext cx="145080" cy="147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56B6EAA-E8DE-4756-8BE7-570FF49B5EC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20108" y="3643327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6088C0B-4F93-4053-BB59-8771281B5650}"/>
                    </a:ext>
                  </a:extLst>
                </p14:cNvPr>
                <p14:cNvContentPartPr/>
                <p14:nvPr/>
              </p14:nvContentPartPr>
              <p14:xfrm>
                <a:off x="10536388" y="3627487"/>
                <a:ext cx="22320" cy="42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6088C0B-4F93-4053-BB59-8771281B56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32068" y="3623167"/>
                  <a:ext cx="30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98DA5D6-99EC-4A0D-9B5D-037E655CD4EF}"/>
                    </a:ext>
                  </a:extLst>
                </p14:cNvPr>
                <p14:cNvContentPartPr/>
                <p14:nvPr/>
              </p14:nvContentPartPr>
              <p14:xfrm>
                <a:off x="10615228" y="3704887"/>
                <a:ext cx="163800" cy="69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98DA5D6-99EC-4A0D-9B5D-037E655CD4E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10908" y="3700567"/>
                  <a:ext cx="17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E77B124-4DE6-4ADD-966B-ED1A31858B6C}"/>
                    </a:ext>
                  </a:extLst>
                </p14:cNvPr>
                <p14:cNvContentPartPr/>
                <p14:nvPr/>
              </p14:nvContentPartPr>
              <p14:xfrm>
                <a:off x="10991788" y="3681127"/>
                <a:ext cx="287640" cy="87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E77B124-4DE6-4ADD-966B-ED1A31858B6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87468" y="3676807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B3765A-FC21-4749-97F3-FBCC3E921A0C}"/>
                    </a:ext>
                  </a:extLst>
                </p14:cNvPr>
                <p14:cNvContentPartPr/>
                <p14:nvPr/>
              </p14:nvContentPartPr>
              <p14:xfrm>
                <a:off x="11319748" y="3633967"/>
                <a:ext cx="14760" cy="93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B3765A-FC21-4749-97F3-FBCC3E921A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15428" y="3629647"/>
                  <a:ext cx="23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2EA9F5B-CBFD-455C-9617-304F6413DDB3}"/>
                    </a:ext>
                  </a:extLst>
                </p14:cNvPr>
                <p14:cNvContentPartPr/>
                <p14:nvPr/>
              </p14:nvContentPartPr>
              <p14:xfrm>
                <a:off x="11391748" y="3526687"/>
                <a:ext cx="153360" cy="216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2EA9F5B-CBFD-455C-9617-304F6413DDB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387428" y="3522367"/>
                  <a:ext cx="162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106D7C8-6D9E-4035-9588-4FA098149932}"/>
                    </a:ext>
                  </a:extLst>
                </p14:cNvPr>
                <p14:cNvContentPartPr/>
                <p14:nvPr/>
              </p14:nvContentPartPr>
              <p14:xfrm>
                <a:off x="11308948" y="3459727"/>
                <a:ext cx="360" cy="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106D7C8-6D9E-4035-9588-4FA0981499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04628" y="34554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91D1C27-44A2-4FCC-AE6B-C493F6D8897A}"/>
                    </a:ext>
                  </a:extLst>
                </p14:cNvPr>
                <p14:cNvContentPartPr/>
                <p14:nvPr/>
              </p14:nvContentPartPr>
              <p14:xfrm>
                <a:off x="10030228" y="3927007"/>
                <a:ext cx="276480" cy="145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91D1C27-44A2-4FCC-AE6B-C493F6D889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25908" y="3922687"/>
                  <a:ext cx="28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D1BA37F-9CBB-48D7-8F48-58C90202A498}"/>
                    </a:ext>
                  </a:extLst>
                </p14:cNvPr>
                <p14:cNvContentPartPr/>
                <p14:nvPr/>
              </p14:nvContentPartPr>
              <p14:xfrm>
                <a:off x="10513708" y="3964807"/>
                <a:ext cx="98280" cy="70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D1BA37F-9CBB-48D7-8F48-58C90202A49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09388" y="3960487"/>
                  <a:ext cx="10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FD1231-A183-40DE-9079-06578D50279F}"/>
                    </a:ext>
                  </a:extLst>
                </p14:cNvPr>
                <p14:cNvContentPartPr/>
                <p14:nvPr/>
              </p14:nvContentPartPr>
              <p14:xfrm>
                <a:off x="10591468" y="3964087"/>
                <a:ext cx="40680" cy="168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FD1231-A183-40DE-9079-06578D5027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87148" y="3959767"/>
                  <a:ext cx="4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219549C-8B55-45A5-94D0-9DEB57C55133}"/>
                    </a:ext>
                  </a:extLst>
                </p14:cNvPr>
                <p14:cNvContentPartPr/>
                <p14:nvPr/>
              </p14:nvContentPartPr>
              <p14:xfrm>
                <a:off x="10690108" y="3966607"/>
                <a:ext cx="10800" cy="110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219549C-8B55-45A5-94D0-9DEB57C5513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85788" y="3962287"/>
                  <a:ext cx="1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04F96E8-7CAD-432C-A43B-AB8101DBBAFC}"/>
                    </a:ext>
                  </a:extLst>
                </p14:cNvPr>
                <p14:cNvContentPartPr/>
                <p14:nvPr/>
              </p14:nvContentPartPr>
              <p14:xfrm>
                <a:off x="10739428" y="3889567"/>
                <a:ext cx="156240" cy="160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04F96E8-7CAD-432C-A43B-AB8101DBBA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35108" y="3885247"/>
                  <a:ext cx="164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0C71A1B-CC01-4BEA-9478-653CD1B93EF4}"/>
                    </a:ext>
                  </a:extLst>
                </p14:cNvPr>
                <p14:cNvContentPartPr/>
                <p14:nvPr/>
              </p14:nvContentPartPr>
              <p14:xfrm>
                <a:off x="10667428" y="3793087"/>
                <a:ext cx="360" cy="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0C71A1B-CC01-4BEA-9478-653CD1B93E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63108" y="3788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ED1E5CE-02CE-4B3B-B570-3295A29B9D6A}"/>
                    </a:ext>
                  </a:extLst>
                </p14:cNvPr>
                <p14:cNvContentPartPr/>
                <p14:nvPr/>
              </p14:nvContentPartPr>
              <p14:xfrm>
                <a:off x="10855348" y="3812167"/>
                <a:ext cx="32400" cy="232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ED1E5CE-02CE-4B3B-B570-3295A29B9D6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51028" y="3807847"/>
                  <a:ext cx="41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4C7FAF8-2F6E-4FCD-8E83-EC40F72F8C5E}"/>
                    </a:ext>
                  </a:extLst>
                </p14:cNvPr>
                <p14:cNvContentPartPr/>
                <p14:nvPr/>
              </p14:nvContentPartPr>
              <p14:xfrm>
                <a:off x="10954348" y="3852487"/>
                <a:ext cx="129960" cy="169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4C7FAF8-2F6E-4FCD-8E83-EC40F72F8C5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50028" y="3848167"/>
                  <a:ext cx="13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CD9ADCB-A90A-41EB-B6F7-ABA753CC0413}"/>
                    </a:ext>
                  </a:extLst>
                </p14:cNvPr>
                <p14:cNvContentPartPr/>
                <p14:nvPr/>
              </p14:nvContentPartPr>
              <p14:xfrm>
                <a:off x="11138308" y="3887767"/>
                <a:ext cx="152640" cy="31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CD9ADCB-A90A-41EB-B6F7-ABA753CC041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33988" y="3883447"/>
                  <a:ext cx="16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C472974-23ED-412B-B64F-C66F2CC8875D}"/>
                    </a:ext>
                  </a:extLst>
                </p14:cNvPr>
                <p14:cNvContentPartPr/>
                <p14:nvPr/>
              </p14:nvContentPartPr>
              <p14:xfrm>
                <a:off x="11286628" y="3873727"/>
                <a:ext cx="107280" cy="111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C472974-23ED-412B-B64F-C66F2CC8875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82308" y="3869407"/>
                  <a:ext cx="11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E987B17-9894-466C-8368-DC6BECDA5D9A}"/>
                    </a:ext>
                  </a:extLst>
                </p14:cNvPr>
                <p14:cNvContentPartPr/>
                <p14:nvPr/>
              </p14:nvContentPartPr>
              <p14:xfrm>
                <a:off x="11396428" y="3835927"/>
                <a:ext cx="479520" cy="155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E987B17-9894-466C-8368-DC6BECDA5D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92108" y="3831607"/>
                  <a:ext cx="488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F950B2C-5721-4088-BA11-89FFB9EFC9D8}"/>
                    </a:ext>
                  </a:extLst>
                </p14:cNvPr>
                <p14:cNvContentPartPr/>
                <p14:nvPr/>
              </p14:nvContentPartPr>
              <p14:xfrm>
                <a:off x="11950828" y="3631807"/>
                <a:ext cx="15120" cy="207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F950B2C-5721-4088-BA11-89FFB9EFC9D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946508" y="3627487"/>
                  <a:ext cx="23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A27B61-D015-4D55-903D-64B01DB10483}"/>
                    </a:ext>
                  </a:extLst>
                </p14:cNvPr>
                <p14:cNvContentPartPr/>
                <p14:nvPr/>
              </p14:nvContentPartPr>
              <p14:xfrm>
                <a:off x="11961268" y="3991447"/>
                <a:ext cx="20520" cy="19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A27B61-D015-4D55-903D-64B01DB104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956948" y="3987127"/>
                  <a:ext cx="291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9C5D4AE-E64D-4DC2-A9B0-C2E0E2AABA46}"/>
                  </a:ext>
                </a:extLst>
              </p14:cNvPr>
              <p14:cNvContentPartPr/>
              <p14:nvPr/>
            </p14:nvContentPartPr>
            <p14:xfrm>
              <a:off x="4869988" y="1231687"/>
              <a:ext cx="1756080" cy="7531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9C5D4AE-E64D-4DC2-A9B0-C2E0E2AABA4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865668" y="1227367"/>
                <a:ext cx="17647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A6FDDF7-5136-4275-A06C-BCFA997644F0}"/>
                  </a:ext>
                </a:extLst>
              </p14:cNvPr>
              <p14:cNvContentPartPr/>
              <p14:nvPr/>
            </p14:nvContentPartPr>
            <p14:xfrm>
              <a:off x="5785468" y="744607"/>
              <a:ext cx="1380600" cy="1018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A6FDDF7-5136-4275-A06C-BCFA997644F0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781148" y="740287"/>
                <a:ext cx="1389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D07FA48-A986-4E13-AB3D-86E11FD9D6C6}"/>
                  </a:ext>
                </a:extLst>
              </p14:cNvPr>
              <p14:cNvContentPartPr/>
              <p14:nvPr/>
            </p14:nvContentPartPr>
            <p14:xfrm>
              <a:off x="6083188" y="4025647"/>
              <a:ext cx="2978280" cy="1627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D07FA48-A986-4E13-AB3D-86E11FD9D6C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078868" y="4021327"/>
                <a:ext cx="29869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9D4A321-33BA-41D1-998E-B66F7ED5F879}"/>
              </a:ext>
            </a:extLst>
          </p:cNvPr>
          <p:cNvGrpSpPr/>
          <p:nvPr/>
        </p:nvGrpSpPr>
        <p:grpSpPr>
          <a:xfrm>
            <a:off x="4912108" y="1260127"/>
            <a:ext cx="1999800" cy="738720"/>
            <a:chOff x="4912108" y="1260127"/>
            <a:chExt cx="1999800" cy="7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0CAB0AF-D3F1-42B3-8B14-9568B8971E09}"/>
                    </a:ext>
                  </a:extLst>
                </p14:cNvPr>
                <p14:cNvContentPartPr/>
                <p14:nvPr/>
              </p14:nvContentPartPr>
              <p14:xfrm>
                <a:off x="5722468" y="1274167"/>
                <a:ext cx="267480" cy="136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0CAB0AF-D3F1-42B3-8B14-9568B8971E0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18148" y="1269847"/>
                  <a:ext cx="27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9AFF7B8-6B32-46A9-8D0C-16AEA2023D80}"/>
                    </a:ext>
                  </a:extLst>
                </p14:cNvPr>
                <p14:cNvContentPartPr/>
                <p14:nvPr/>
              </p14:nvContentPartPr>
              <p14:xfrm>
                <a:off x="4912108" y="1260127"/>
                <a:ext cx="1999800" cy="738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9AFF7B8-6B32-46A9-8D0C-16AEA2023D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07788" y="1255807"/>
                  <a:ext cx="2008440" cy="74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844CA3DB-9BC0-43A1-918D-0AB18E84812D}"/>
                  </a:ext>
                </a:extLst>
              </p14:cNvPr>
              <p14:cNvContentPartPr/>
              <p14:nvPr/>
            </p14:nvContentPartPr>
            <p14:xfrm>
              <a:off x="4859548" y="1800487"/>
              <a:ext cx="2223360" cy="914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844CA3DB-9BC0-43A1-918D-0AB18E84812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855228" y="1796167"/>
                <a:ext cx="2232000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5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09721" y="988189"/>
            <a:ext cx="831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nominal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to</a:t>
            </a:r>
            <a:r>
              <a:rPr lang="de-DE" sz="2400" dirty="0"/>
              <a:t> i=0%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households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almost</a:t>
            </a:r>
            <a:r>
              <a:rPr lang="de-DE" sz="2400" dirty="0"/>
              <a:t> indifferent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and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hold </a:t>
            </a:r>
            <a:r>
              <a:rPr lang="de-DE" sz="2400" dirty="0" err="1"/>
              <a:t>enough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transactions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The demand for money becomes </a:t>
            </a:r>
            <a:r>
              <a:rPr lang="en-US" sz="2400" b="1" dirty="0"/>
              <a:t>highly interest elastic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Further increase of money supply will not have any effect on nominal interest rates anymore</a:t>
            </a:r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97B60D-6314-BC56-921C-B16ED6AF3B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82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"/>
            <a:ext cx="7597213" cy="50532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/>
              <a:t>Liquidity trap</a:t>
            </a:r>
            <a:endParaRPr lang="de-DE" sz="2200" b="1" dirty="0"/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27B6495-4EE9-49E0-B036-B3CD6F2D6332}"/>
              </a:ext>
            </a:extLst>
          </p:cNvPr>
          <p:cNvCxnSpPr/>
          <p:nvPr/>
        </p:nvCxnSpPr>
        <p:spPr>
          <a:xfrm>
            <a:off x="1921425" y="3600920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350D4188-F959-451D-A492-51CD5F808DC4}"/>
              </a:ext>
            </a:extLst>
          </p:cNvPr>
          <p:cNvSpPr txBox="1"/>
          <p:nvPr/>
        </p:nvSpPr>
        <p:spPr>
          <a:xfrm>
            <a:off x="3965027" y="3611987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73B6BB11-4A6C-473F-80E4-DE09E0C95070}"/>
              </a:ext>
            </a:extLst>
          </p:cNvPr>
          <p:cNvCxnSpPr/>
          <p:nvPr/>
        </p:nvCxnSpPr>
        <p:spPr>
          <a:xfrm flipV="1">
            <a:off x="1921699" y="518094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6450386" y="3589119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6450386" y="475583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>
            <a:extLst>
              <a:ext uri="{FF2B5EF4-FFF2-40B4-BE49-F238E27FC236}">
                <a16:creationId xmlns:a16="http://schemas.microsoft.com/office/drawing/2014/main" id="{0737DB2A-5F27-4F64-A6B6-C5A0C720C6F9}"/>
              </a:ext>
            </a:extLst>
          </p:cNvPr>
          <p:cNvSpPr txBox="1"/>
          <p:nvPr/>
        </p:nvSpPr>
        <p:spPr>
          <a:xfrm>
            <a:off x="1523776" y="584516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6113129" y="541234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65D0B089-D2A2-4397-A54D-03551B09AE33}"/>
              </a:ext>
            </a:extLst>
          </p:cNvPr>
          <p:cNvSpPr/>
          <p:nvPr/>
        </p:nvSpPr>
        <p:spPr>
          <a:xfrm>
            <a:off x="1991545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6C441EA9-4820-4F27-9D35-BE6DDE869E2B}"/>
              </a:ext>
            </a:extLst>
          </p:cNvPr>
          <p:cNvSpPr/>
          <p:nvPr/>
        </p:nvSpPr>
        <p:spPr>
          <a:xfrm>
            <a:off x="2855641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D79D64AF-E792-4EB8-A0A5-79C27705D828}"/>
              </a:ext>
            </a:extLst>
          </p:cNvPr>
          <p:cNvSpPr/>
          <p:nvPr/>
        </p:nvSpPr>
        <p:spPr>
          <a:xfrm>
            <a:off x="3553550" y="890862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339533E-669B-490D-8333-2CE5BACE871C}"/>
              </a:ext>
            </a:extLst>
          </p:cNvPr>
          <p:cNvCxnSpPr>
            <a:cxnSpLocks/>
          </p:cNvCxnSpPr>
          <p:nvPr/>
        </p:nvCxnSpPr>
        <p:spPr>
          <a:xfrm flipV="1">
            <a:off x="3647728" y="763615"/>
            <a:ext cx="0" cy="2837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1">
            <a:extLst>
              <a:ext uri="{FF2B5EF4-FFF2-40B4-BE49-F238E27FC236}">
                <a16:creationId xmlns:a16="http://schemas.microsoft.com/office/drawing/2014/main" id="{BF598AA0-85F8-48DD-BBA7-EDC71AE89E5F}"/>
              </a:ext>
            </a:extLst>
          </p:cNvPr>
          <p:cNvCxnSpPr>
            <a:cxnSpLocks/>
          </p:cNvCxnSpPr>
          <p:nvPr/>
        </p:nvCxnSpPr>
        <p:spPr>
          <a:xfrm flipH="1">
            <a:off x="3636452" y="2022634"/>
            <a:ext cx="5339868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AA20C9E4-93E1-4FA0-9DF4-FAF68E7D79D9}"/>
              </a:ext>
            </a:extLst>
          </p:cNvPr>
          <p:cNvCxnSpPr>
            <a:cxnSpLocks/>
          </p:cNvCxnSpPr>
          <p:nvPr/>
        </p:nvCxnSpPr>
        <p:spPr>
          <a:xfrm flipH="1">
            <a:off x="3659010" y="3427910"/>
            <a:ext cx="459723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53096082-FAF1-4537-9847-A8078150BB45}"/>
              </a:ext>
            </a:extLst>
          </p:cNvPr>
          <p:cNvCxnSpPr>
            <a:cxnSpLocks/>
          </p:cNvCxnSpPr>
          <p:nvPr/>
        </p:nvCxnSpPr>
        <p:spPr>
          <a:xfrm flipV="1">
            <a:off x="8256240" y="3426897"/>
            <a:ext cx="0" cy="1617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8976320" y="2022633"/>
            <a:ext cx="0" cy="15660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10108238" y="3603582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6528048" y="907631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/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/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blipFill>
                <a:blip r:embed="rId4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/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7289845" y="3563760"/>
            <a:ext cx="50846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8103512" y="3588346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8902708" y="3600918"/>
            <a:ext cx="54253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4445994" y="449191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5BB6582-E84E-450E-B053-B04AE18E2AF5}"/>
              </a:ext>
            </a:extLst>
          </p:cNvPr>
          <p:cNvSpPr txBox="1"/>
          <p:nvPr/>
        </p:nvSpPr>
        <p:spPr>
          <a:xfrm>
            <a:off x="6700798" y="2144815"/>
            <a:ext cx="77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highly</a:t>
            </a:r>
            <a:endParaRPr lang="de-DE" dirty="0"/>
          </a:p>
          <a:p>
            <a:r>
              <a:rPr lang="de-DE" dirty="0" err="1"/>
              <a:t>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A0108B3-4A0F-47AF-B07E-F69891C955F6}"/>
              </a:ext>
            </a:extLst>
          </p:cNvPr>
          <p:cNvSpPr txBox="1"/>
          <p:nvPr/>
        </p:nvSpPr>
        <p:spPr>
          <a:xfrm>
            <a:off x="9288502" y="1153339"/>
            <a:ext cx="95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A77A3C8-55F6-4482-A368-5269AD47D00E}"/>
              </a:ext>
            </a:extLst>
          </p:cNvPr>
          <p:cNvCxnSpPr>
            <a:stCxn id="57" idx="1"/>
          </p:cNvCxnSpPr>
          <p:nvPr/>
        </p:nvCxnSpPr>
        <p:spPr>
          <a:xfrm flipH="1">
            <a:off x="9114936" y="1476504"/>
            <a:ext cx="173566" cy="22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E1B60AFF-DAC2-4BC1-94EA-88612B0CD547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090008" y="3068146"/>
            <a:ext cx="199837" cy="49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66" y="4146917"/>
            <a:ext cx="831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LM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elastic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an nominal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zero</a:t>
            </a:r>
            <a:r>
              <a:rPr lang="de-DE" sz="2000" dirty="0"/>
              <a:t>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imply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larger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LM </a:t>
            </a:r>
            <a:r>
              <a:rPr lang="de-DE" sz="2000" dirty="0" err="1"/>
              <a:t>becomes</a:t>
            </a:r>
            <a:r>
              <a:rPr lang="de-DE" sz="2000" dirty="0"/>
              <a:t> </a:t>
            </a:r>
            <a:r>
              <a:rPr lang="de-DE" sz="2000" dirty="0" err="1"/>
              <a:t>increasing</a:t>
            </a:r>
            <a:r>
              <a:rPr lang="de-DE" sz="2000" dirty="0"/>
              <a:t> and </a:t>
            </a:r>
            <a:r>
              <a:rPr lang="de-DE" sz="2000" dirty="0" err="1"/>
              <a:t>interest</a:t>
            </a:r>
            <a:r>
              <a:rPr lang="de-DE" sz="2000" dirty="0"/>
              <a:t> rate sensitive.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E6B2B3D-3372-7473-19BF-AB252B3BE5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3768961" y="409426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3768961" y="98072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3431704" y="104638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5662344" y="3932042"/>
            <a:ext cx="0" cy="1709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7426813" y="4108728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3846623" y="1412777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5447947" y="4077072"/>
            <a:ext cx="522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5588324" y="4080197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5704696" y="4077072"/>
            <a:ext cx="365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5086710" y="1555121"/>
            <a:ext cx="126188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M</a:t>
            </a:r>
            <a:r>
              <a:rPr lang="de-DE" sz="1633" baseline="-25000" dirty="0"/>
              <a:t>0 </a:t>
            </a:r>
            <a:r>
              <a:rPr lang="de-DE" sz="1633" dirty="0"/>
              <a:t>&lt;M</a:t>
            </a:r>
            <a:r>
              <a:rPr lang="de-DE" sz="1633" baseline="-25000" dirty="0"/>
              <a:t>1 </a:t>
            </a:r>
            <a:r>
              <a:rPr lang="de-DE" sz="1633" dirty="0"/>
              <a:t>&lt;M</a:t>
            </a:r>
            <a:r>
              <a:rPr lang="de-DE" sz="1633" baseline="-25000" dirty="0"/>
              <a:t>2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80" y="4560155"/>
            <a:ext cx="8223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liquidity</a:t>
            </a:r>
            <a:r>
              <a:rPr lang="de-DE" sz="2200" dirty="0"/>
              <a:t> </a:t>
            </a:r>
            <a:r>
              <a:rPr lang="de-DE" sz="2200" dirty="0" err="1"/>
              <a:t>trap</a:t>
            </a:r>
            <a:r>
              <a:rPr lang="de-DE" sz="2200" dirty="0"/>
              <a:t> </a:t>
            </a:r>
            <a:r>
              <a:rPr lang="de-DE" sz="2200" dirty="0" err="1"/>
              <a:t>monetary</a:t>
            </a:r>
            <a:r>
              <a:rPr lang="de-DE" sz="2200" dirty="0"/>
              <a:t> </a:t>
            </a:r>
            <a:r>
              <a:rPr lang="de-DE" sz="2200" dirty="0" err="1"/>
              <a:t>policy</a:t>
            </a:r>
            <a:r>
              <a:rPr lang="de-DE" sz="2200" dirty="0"/>
              <a:t>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almost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impact</a:t>
            </a:r>
            <a:r>
              <a:rPr lang="de-DE" sz="2200" dirty="0"/>
              <a:t>, </a:t>
            </a:r>
            <a:r>
              <a:rPr lang="de-DE" sz="2200" dirty="0" err="1"/>
              <a:t>since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</a:t>
            </a:r>
            <a:r>
              <a:rPr lang="de-DE" sz="2200" dirty="0" err="1"/>
              <a:t>elastic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LM </a:t>
            </a:r>
            <a:r>
              <a:rPr lang="de-DE" sz="2200" dirty="0" err="1"/>
              <a:t>does</a:t>
            </a:r>
            <a:r>
              <a:rPr lang="de-DE" sz="2200" dirty="0"/>
              <a:t> not shift </a:t>
            </a:r>
            <a:r>
              <a:rPr lang="de-DE" sz="2200" dirty="0" err="1"/>
              <a:t>substantially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right</a:t>
            </a:r>
            <a:r>
              <a:rPr lang="de-DE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Thus,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possible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production</a:t>
            </a:r>
            <a:r>
              <a:rPr lang="de-DE" sz="2200" dirty="0"/>
              <a:t> </a:t>
            </a:r>
            <a:r>
              <a:rPr lang="de-DE" sz="2200" dirty="0" err="1"/>
              <a:t>cannot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pushed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natural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endParaRPr lang="de-DE" sz="2200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79F36F6-1190-42D9-931D-25CE68AF1D9B}"/>
              </a:ext>
            </a:extLst>
          </p:cNvPr>
          <p:cNvSpPr/>
          <p:nvPr/>
        </p:nvSpPr>
        <p:spPr>
          <a:xfrm flipH="1">
            <a:off x="3791744" y="1396008"/>
            <a:ext cx="3165139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4070712-60DC-492F-B63B-F432504FCF1D}"/>
              </a:ext>
            </a:extLst>
          </p:cNvPr>
          <p:cNvSpPr/>
          <p:nvPr/>
        </p:nvSpPr>
        <p:spPr>
          <a:xfrm flipH="1">
            <a:off x="3791744" y="1412777"/>
            <a:ext cx="374120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9E23900-B2EE-4F32-B305-CBA975CDE87C}"/>
              </a:ext>
            </a:extLst>
          </p:cNvPr>
          <p:cNvSpPr txBox="1"/>
          <p:nvPr/>
        </p:nvSpPr>
        <p:spPr>
          <a:xfrm>
            <a:off x="6587236" y="1067917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1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213B49-C90D-450D-A47C-E1B2E3BEE47D}"/>
              </a:ext>
            </a:extLst>
          </p:cNvPr>
          <p:cNvSpPr txBox="1"/>
          <p:nvPr/>
        </p:nvSpPr>
        <p:spPr>
          <a:xfrm>
            <a:off x="5825183" y="1043192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0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299BB40-6F2D-4093-86C2-57C303B2ABFD}"/>
              </a:ext>
            </a:extLst>
          </p:cNvPr>
          <p:cNvSpPr txBox="1"/>
          <p:nvPr/>
        </p:nvSpPr>
        <p:spPr>
          <a:xfrm>
            <a:off x="7374800" y="1097199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2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8BA648A-A4EC-412A-A2EE-0690AA95845A}"/>
              </a:ext>
            </a:extLst>
          </p:cNvPr>
          <p:cNvCxnSpPr/>
          <p:nvPr/>
        </p:nvCxnSpPr>
        <p:spPr>
          <a:xfrm>
            <a:off x="4194987" y="2132856"/>
            <a:ext cx="1617577" cy="1970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32AA8DA-5583-40FA-9B92-77BFEA310524}"/>
              </a:ext>
            </a:extLst>
          </p:cNvPr>
          <p:cNvSpPr txBox="1"/>
          <p:nvPr/>
        </p:nvSpPr>
        <p:spPr>
          <a:xfrm>
            <a:off x="4463905" y="22048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</a:t>
            </a:r>
          </a:p>
        </p:txBody>
      </p:sp>
      <p:cxnSp>
        <p:nvCxnSpPr>
          <p:cNvPr id="45" name="Straight Connector 11">
            <a:extLst>
              <a:ext uri="{FF2B5EF4-FFF2-40B4-BE49-F238E27FC236}">
                <a16:creationId xmlns:a16="http://schemas.microsoft.com/office/drawing/2014/main" id="{D051F187-899C-4FB4-BD90-6DAB48317A43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709333" y="4005066"/>
            <a:ext cx="26628" cy="72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FD79F351-4037-8F0C-1C4E-83105185C10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800417" y="1148627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depend</a:t>
            </a:r>
            <a:r>
              <a:rPr lang="de-DE" sz="2400" dirty="0"/>
              <a:t> on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. </a:t>
            </a:r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10% and nominal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0%: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− 10% = -10%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negativ, </a:t>
            </a:r>
            <a:r>
              <a:rPr lang="de-DE" sz="2400" dirty="0" err="1"/>
              <a:t>consumption</a:t>
            </a:r>
            <a:r>
              <a:rPr lang="de-DE" sz="2400" dirty="0"/>
              <a:t> and </a:t>
            </a:r>
            <a:r>
              <a:rPr lang="de-DE" sz="2400" dirty="0" err="1"/>
              <a:t>investment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supposed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quite</a:t>
            </a:r>
            <a:r>
              <a:rPr lang="de-DE" sz="2400" dirty="0"/>
              <a:t> high, sind „</a:t>
            </a:r>
            <a:r>
              <a:rPr lang="de-DE" sz="2400" dirty="0" err="1"/>
              <a:t>today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valuable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„</a:t>
            </a:r>
            <a:r>
              <a:rPr lang="de-DE" sz="2400" dirty="0" err="1"/>
              <a:t>tomorrow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case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liquidity</a:t>
            </a:r>
            <a:r>
              <a:rPr lang="de-DE" sz="2400" dirty="0"/>
              <a:t> </a:t>
            </a:r>
            <a:r>
              <a:rPr lang="de-DE" sz="2400" dirty="0" err="1"/>
              <a:t>trap</a:t>
            </a:r>
            <a:r>
              <a:rPr lang="de-DE" sz="2400" dirty="0"/>
              <a:t> will not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serious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Additionally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incentive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aggressively</a:t>
            </a:r>
            <a:r>
              <a:rPr lang="de-DE" sz="2400" dirty="0"/>
              <a:t> push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CA225A-820E-4850-5DEB-4C823F3382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80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595881" y="1100501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a </a:t>
            </a:r>
            <a:r>
              <a:rPr lang="de-DE" sz="2400" dirty="0" err="1"/>
              <a:t>situation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deflation</a:t>
            </a:r>
            <a:r>
              <a:rPr lang="de-DE" sz="2400" dirty="0"/>
              <a:t> and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-5%: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(-5%) = 5%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Such high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potential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dampen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Traditional 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 </a:t>
            </a:r>
            <a:r>
              <a:rPr lang="de-DE" sz="2400" dirty="0" err="1"/>
              <a:t>cannot</a:t>
            </a:r>
            <a:r>
              <a:rPr lang="de-DE" sz="2400" dirty="0"/>
              <a:t> push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An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shifts</a:t>
            </a:r>
            <a:r>
              <a:rPr lang="de-DE" sz="2400" dirty="0"/>
              <a:t> </a:t>
            </a:r>
            <a:r>
              <a:rPr lang="de-DE" sz="2400" dirty="0" err="1"/>
              <a:t>th</a:t>
            </a:r>
            <a:r>
              <a:rPr lang="de-DE" sz="2400" dirty="0"/>
              <a:t> IS-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r>
              <a:rPr lang="de-DE" sz="2400" dirty="0"/>
              <a:t> and </a:t>
            </a:r>
            <a:r>
              <a:rPr lang="de-DE" sz="2400" dirty="0" err="1"/>
              <a:t>worsens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This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reason</a:t>
            </a:r>
            <a:r>
              <a:rPr lang="de-DE" sz="2400" dirty="0"/>
              <a:t>, </a:t>
            </a:r>
            <a:r>
              <a:rPr lang="de-DE" sz="2400" dirty="0" err="1"/>
              <a:t>why</a:t>
            </a:r>
            <a:r>
              <a:rPr lang="de-DE" sz="2400" dirty="0"/>
              <a:t> a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deeply</a:t>
            </a:r>
            <a:r>
              <a:rPr lang="de-DE" sz="2400" dirty="0"/>
              <a:t> </a:t>
            </a:r>
            <a:r>
              <a:rPr lang="de-DE" sz="2400" dirty="0" err="1"/>
              <a:t>tries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prevent</a:t>
            </a:r>
            <a:r>
              <a:rPr lang="de-DE" sz="2400" dirty="0"/>
              <a:t> such a </a:t>
            </a:r>
            <a:r>
              <a:rPr lang="de-DE" sz="2400" dirty="0" err="1"/>
              <a:t>scenario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20036C-6F53-F91B-D57B-1ECCE62696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The </a:t>
            </a:r>
            <a:r>
              <a:rPr lang="de-DE" sz="2903" b="1" dirty="0" err="1"/>
              <a:t>short</a:t>
            </a:r>
            <a:r>
              <a:rPr lang="de-DE" sz="2903" b="1" dirty="0"/>
              <a:t> </a:t>
            </a:r>
            <a:r>
              <a:rPr lang="de-DE" sz="2903" b="1" dirty="0" err="1"/>
              <a:t>run</a:t>
            </a:r>
            <a:r>
              <a:rPr lang="de-DE" sz="2903" b="1" dirty="0"/>
              <a:t> IS-LM-Model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8495" y="931739"/>
            <a:ext cx="9067260" cy="5029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Modeling the goods market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Modelling the money market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Money Supply = Money Demand (Liquidity Preference)</a:t>
            </a: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4180E9-41A0-B2B8-ADFF-86C2BF68A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1D599E5-607F-43B3-BF6F-D15B368B38CA}"/>
                  </a:ext>
                </a:extLst>
              </p14:cNvPr>
              <p14:cNvContentPartPr/>
              <p14:nvPr/>
            </p14:nvContentPartPr>
            <p14:xfrm>
              <a:off x="2997268" y="726247"/>
              <a:ext cx="5237640" cy="51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1D599E5-607F-43B3-BF6F-D15B368B3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2948" y="721927"/>
                <a:ext cx="5246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2F588B0-FF07-4D50-A3D0-27EB9EC84C5F}"/>
                  </a:ext>
                </a:extLst>
              </p14:cNvPr>
              <p14:cNvContentPartPr/>
              <p14:nvPr/>
            </p14:nvContentPartPr>
            <p14:xfrm>
              <a:off x="3432868" y="1580527"/>
              <a:ext cx="2478600" cy="824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2F588B0-FF07-4D50-A3D0-27EB9EC84C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548" y="1576207"/>
                <a:ext cx="2487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7A75D5D-6B9A-4FD5-B5DF-BE64A457BF1C}"/>
                  </a:ext>
                </a:extLst>
              </p14:cNvPr>
              <p14:cNvContentPartPr/>
              <p14:nvPr/>
            </p14:nvContentPartPr>
            <p14:xfrm>
              <a:off x="3220468" y="2100727"/>
              <a:ext cx="3760560" cy="775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7A75D5D-6B9A-4FD5-B5DF-BE64A457BF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6148" y="2096407"/>
                <a:ext cx="376920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D0E27D6-FF7C-4D90-8D9A-4E2B18D39A24}"/>
                  </a:ext>
                </a:extLst>
              </p14:cNvPr>
              <p14:cNvContentPartPr/>
              <p14:nvPr/>
            </p14:nvContentPartPr>
            <p14:xfrm>
              <a:off x="5021548" y="2211247"/>
              <a:ext cx="465120" cy="550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D0E27D6-FF7C-4D90-8D9A-4E2B18D39A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228" y="2206927"/>
                <a:ext cx="47376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6F8969A-C926-4BD6-9CBF-9013EAA69C03}"/>
              </a:ext>
            </a:extLst>
          </p:cNvPr>
          <p:cNvGrpSpPr/>
          <p:nvPr/>
        </p:nvGrpSpPr>
        <p:grpSpPr>
          <a:xfrm>
            <a:off x="2593708" y="2088487"/>
            <a:ext cx="4614840" cy="916200"/>
            <a:chOff x="2593708" y="2088487"/>
            <a:chExt cx="4614840" cy="91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DDD7F87-58E9-4668-88D2-EEEA84824DE9}"/>
                    </a:ext>
                  </a:extLst>
                </p14:cNvPr>
                <p14:cNvContentPartPr/>
                <p14:nvPr/>
              </p14:nvContentPartPr>
              <p14:xfrm>
                <a:off x="2804668" y="2704807"/>
                <a:ext cx="360" cy="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DDD7F87-58E9-4668-88D2-EEEA84824D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0348" y="27004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896222-473D-4085-9C5C-A3ECC71F29B9}"/>
                    </a:ext>
                  </a:extLst>
                </p14:cNvPr>
                <p14:cNvContentPartPr/>
                <p14:nvPr/>
              </p14:nvContentPartPr>
              <p14:xfrm>
                <a:off x="2667508" y="2671687"/>
                <a:ext cx="4541040" cy="118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896222-473D-4085-9C5C-A3ECC71F29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3188" y="2667367"/>
                  <a:ext cx="454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3EE2166-C4FD-426C-9FE7-CD566FBAA188}"/>
                    </a:ext>
                  </a:extLst>
                </p14:cNvPr>
                <p14:cNvContentPartPr/>
                <p14:nvPr/>
              </p14:nvContentPartPr>
              <p14:xfrm>
                <a:off x="2593708" y="2088487"/>
                <a:ext cx="1004400" cy="916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3EE2166-C4FD-426C-9FE7-CD566FBAA1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9388" y="2084167"/>
                  <a:ext cx="1013040" cy="9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D32971B-608C-4BE6-B51A-FBCF7D41A382}"/>
                  </a:ext>
                </a:extLst>
              </p14:cNvPr>
              <p14:cNvContentPartPr/>
              <p14:nvPr/>
            </p14:nvContentPartPr>
            <p14:xfrm>
              <a:off x="1330108" y="4971727"/>
              <a:ext cx="6946920" cy="198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D32971B-608C-4BE6-B51A-FBCF7D41A3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5788" y="4967407"/>
                <a:ext cx="6955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7A3653E-F0E1-4F6C-A09C-60588A8BE716}"/>
                  </a:ext>
                </a:extLst>
              </p14:cNvPr>
              <p14:cNvContentPartPr/>
              <p14:nvPr/>
            </p14:nvContentPartPr>
            <p14:xfrm>
              <a:off x="681028" y="4998007"/>
              <a:ext cx="772560" cy="74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7A3653E-F0E1-4F6C-A09C-60588A8BE7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6708" y="4993687"/>
                <a:ext cx="78120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0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2765F6-CC16-4E14-BFB8-B3DB7D9FB9A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The </a:t>
            </a:r>
            <a:r>
              <a:rPr lang="de-DE" sz="2800" b="1" dirty="0" err="1"/>
              <a:t>Mundell</a:t>
            </a:r>
            <a:r>
              <a:rPr lang="de-DE" sz="2800" b="1" dirty="0"/>
              <a:t> – Fleming – Modell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F226BC-01F8-4BA9-9C5F-28472DC7B70E}"/>
              </a:ext>
            </a:extLst>
          </p:cNvPr>
          <p:cNvSpPr txBox="1"/>
          <p:nvPr/>
        </p:nvSpPr>
        <p:spPr>
          <a:xfrm>
            <a:off x="365765" y="4529099"/>
            <a:ext cx="918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err="1"/>
              <a:t>Assumptions</a:t>
            </a:r>
            <a:r>
              <a:rPr lang="de-DE" sz="2400" b="1" dirty="0"/>
              <a:t>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Country </a:t>
            </a:r>
            <a:r>
              <a:rPr lang="de-DE" sz="2400" b="1" dirty="0" err="1"/>
              <a:t>depends</a:t>
            </a:r>
            <a:r>
              <a:rPr lang="de-DE" sz="2400" b="1" dirty="0"/>
              <a:t> on an </a:t>
            </a:r>
            <a:r>
              <a:rPr lang="de-DE" sz="2400" b="1" dirty="0" err="1"/>
              <a:t>globally</a:t>
            </a:r>
            <a:r>
              <a:rPr lang="de-DE" sz="2400" b="1" dirty="0"/>
              <a:t> exogen </a:t>
            </a:r>
            <a:r>
              <a:rPr lang="de-DE" sz="2400" b="1" dirty="0" err="1"/>
              <a:t>interest</a:t>
            </a:r>
            <a:r>
              <a:rPr lang="de-DE" sz="2400" b="1" dirty="0"/>
              <a:t>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Fixed </a:t>
            </a:r>
            <a:r>
              <a:rPr lang="de-DE" sz="2400" b="1" dirty="0" err="1"/>
              <a:t>price</a:t>
            </a:r>
            <a:r>
              <a:rPr lang="de-DE" sz="2400" b="1" dirty="0"/>
              <a:t> </a:t>
            </a:r>
            <a:r>
              <a:rPr lang="de-DE" sz="2400" b="1" dirty="0" err="1"/>
              <a:t>level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short</a:t>
            </a:r>
            <a:r>
              <a:rPr lang="de-DE" sz="2400" b="1" dirty="0"/>
              <a:t> </a:t>
            </a:r>
            <a:r>
              <a:rPr lang="de-DE" sz="2400" b="1" dirty="0" err="1"/>
              <a:t>run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5D77B-99B5-4C26-A19A-8AF81FF910E1}"/>
              </a:ext>
            </a:extLst>
          </p:cNvPr>
          <p:cNvSpPr txBox="1"/>
          <p:nvPr/>
        </p:nvSpPr>
        <p:spPr>
          <a:xfrm>
            <a:off x="368970" y="679576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commodity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→	IS-</a:t>
            </a:r>
            <a:r>
              <a:rPr lang="de-DE" sz="2400" dirty="0" err="1"/>
              <a:t>curve</a:t>
            </a:r>
            <a:endParaRPr lang="de-DE" sz="2400" dirty="0"/>
          </a:p>
          <a:p>
            <a:pPr lvl="2"/>
            <a:r>
              <a:rPr lang="de-DE" sz="2400" dirty="0"/>
              <a:t>				 	“</a:t>
            </a:r>
            <a:r>
              <a:rPr lang="de-DE" sz="2400" dirty="0" err="1"/>
              <a:t>investment</a:t>
            </a:r>
            <a:r>
              <a:rPr lang="de-DE" sz="2400" dirty="0"/>
              <a:t> = </a:t>
            </a:r>
            <a:r>
              <a:rPr lang="de-DE" sz="2400" dirty="0" err="1"/>
              <a:t>savings</a:t>
            </a:r>
            <a:r>
              <a:rPr lang="de-DE" sz="2400" dirty="0"/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B35E32-97E0-41F1-B947-3EFABA427E09}"/>
              </a:ext>
            </a:extLst>
          </p:cNvPr>
          <p:cNvSpPr txBox="1"/>
          <p:nvPr/>
        </p:nvSpPr>
        <p:spPr>
          <a:xfrm>
            <a:off x="332457" y="2152835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money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	→	LM-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</a:p>
          <a:p>
            <a:r>
              <a:rPr lang="de-DE" sz="2400" dirty="0"/>
              <a:t>					 	“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1FE912-2FDA-4A2F-8AE9-E0D235263ADC}"/>
              </a:ext>
            </a:extLst>
          </p:cNvPr>
          <p:cNvSpPr txBox="1"/>
          <p:nvPr/>
        </p:nvSpPr>
        <p:spPr>
          <a:xfrm>
            <a:off x="332457" y="3520987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Exchange </a:t>
            </a:r>
            <a:r>
              <a:rPr lang="de-DE" sz="2400" b="1" dirty="0" err="1"/>
              <a:t>markets</a:t>
            </a:r>
            <a:r>
              <a:rPr lang="de-DE" sz="2400" b="1" dirty="0"/>
              <a:t>:			</a:t>
            </a:r>
            <a:r>
              <a:rPr lang="de-DE" sz="2400" dirty="0"/>
              <a:t>→</a:t>
            </a:r>
            <a:r>
              <a:rPr lang="de-DE" sz="2400"/>
              <a:t>	ZZ-curve</a:t>
            </a:r>
            <a:endParaRPr lang="de-DE" sz="2400" dirty="0"/>
          </a:p>
          <a:p>
            <a:r>
              <a:rPr lang="de-DE" sz="2400" dirty="0"/>
              <a:t>					</a:t>
            </a:r>
            <a:r>
              <a:rPr lang="de-DE" sz="2400"/>
              <a:t>	“Balance of Payment“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39EBAC-4893-B675-E06F-29016A78B1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F6EE9656-5736-4F22-8226-3888EC048E8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err="1"/>
              <a:t>Commodity</a:t>
            </a:r>
            <a:r>
              <a:rPr lang="de-DE" sz="2800" b="1"/>
              <a:t> Market IS-curve</a:t>
            </a:r>
            <a:endParaRPr lang="de-DE" sz="28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C38BBB-3374-4D9E-B986-1F852F68D228}"/>
              </a:ext>
            </a:extLst>
          </p:cNvPr>
          <p:cNvSpPr txBox="1"/>
          <p:nvPr/>
        </p:nvSpPr>
        <p:spPr>
          <a:xfrm>
            <a:off x="481056" y="399692"/>
            <a:ext cx="9842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Budget </a:t>
            </a:r>
            <a:r>
              <a:rPr lang="de-DE" sz="2400" b="1" u="sng" dirty="0" err="1"/>
              <a:t>restriction</a:t>
            </a:r>
            <a:r>
              <a:rPr lang="de-DE" sz="2400" b="1" u="sng" dirty="0"/>
              <a:t>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 dirty="0" err="1"/>
              <a:t>the</a:t>
            </a:r>
            <a:r>
              <a:rPr lang="de-DE" sz="2400" b="1" u="sng" dirty="0"/>
              <a:t> </a:t>
            </a:r>
            <a:r>
              <a:rPr lang="de-DE" sz="2400" b="1" u="sng" dirty="0" err="1"/>
              <a:t>economy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400" dirty="0"/>
              <a:t>                                  Y = C(Y) + I(i) + G +  NX(e, Y*, Y)</a:t>
            </a:r>
          </a:p>
          <a:p>
            <a:endParaRPr lang="de-DE" sz="2400" dirty="0"/>
          </a:p>
          <a:p>
            <a:r>
              <a:rPr lang="de-DE" dirty="0"/>
              <a:t>Y,Y*: (</a:t>
            </a:r>
            <a:r>
              <a:rPr lang="de-DE" dirty="0" err="1"/>
              <a:t>foreign</a:t>
            </a:r>
            <a:r>
              <a:rPr lang="de-DE" dirty="0"/>
              <a:t>) Income  C: </a:t>
            </a:r>
            <a:r>
              <a:rPr lang="de-DE" dirty="0" err="1"/>
              <a:t>Consumption</a:t>
            </a:r>
            <a:r>
              <a:rPr lang="de-DE" dirty="0"/>
              <a:t>	I: Investment	     G: Government </a:t>
            </a:r>
            <a:r>
              <a:rPr lang="de-DE" dirty="0" err="1"/>
              <a:t>expenditure</a:t>
            </a:r>
            <a:endParaRPr lang="de-DE" dirty="0"/>
          </a:p>
          <a:p>
            <a:r>
              <a:rPr lang="de-DE" dirty="0"/>
              <a:t>i: Nominal </a:t>
            </a:r>
            <a:r>
              <a:rPr lang="de-DE" dirty="0" err="1"/>
              <a:t>interest</a:t>
            </a:r>
            <a:r>
              <a:rPr lang="de-DE" dirty="0"/>
              <a:t> rate		NX: </a:t>
            </a:r>
            <a:r>
              <a:rPr lang="de-DE"/>
              <a:t>Net exports (EX-IM)</a:t>
            </a:r>
            <a:r>
              <a:rPr lang="de-DE" dirty="0"/>
              <a:t>	     e: </a:t>
            </a:r>
            <a:r>
              <a:rPr lang="de-DE"/>
              <a:t>Nominal exchange rate </a:t>
            </a:r>
            <a:r>
              <a:rPr lang="de-DE" dirty="0"/>
              <a:t>	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E29F8C-DFAF-4458-96F4-6E236E8CD167}"/>
              </a:ext>
            </a:extLst>
          </p:cNvPr>
          <p:cNvSpPr txBox="1"/>
          <p:nvPr/>
        </p:nvSpPr>
        <p:spPr>
          <a:xfrm>
            <a:off x="6795109" y="12994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FD8904-911A-4819-A6A3-B7BE95E5FFAF}"/>
              </a:ext>
            </a:extLst>
          </p:cNvPr>
          <p:cNvSpPr txBox="1"/>
          <p:nvPr/>
        </p:nvSpPr>
        <p:spPr>
          <a:xfrm>
            <a:off x="4643809" y="12994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cxnSp>
        <p:nvCxnSpPr>
          <p:cNvPr id="32" name="Straight Arrow Connector 6">
            <a:extLst>
              <a:ext uri="{FF2B5EF4-FFF2-40B4-BE49-F238E27FC236}">
                <a16:creationId xmlns:a16="http://schemas.microsoft.com/office/drawing/2014/main" id="{FCEC8D04-62EF-4BE8-92ED-E364F8BA5122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5C79C80-199E-4E35-BBE9-F41C280025C2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7D6271D-2A57-4EDE-BECA-001004BEC28E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F61D61B-FBEF-406E-90C5-69F71844817B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36" name="Gerade Verbindung 20">
            <a:extLst>
              <a:ext uri="{FF2B5EF4-FFF2-40B4-BE49-F238E27FC236}">
                <a16:creationId xmlns:a16="http://schemas.microsoft.com/office/drawing/2014/main" id="{1BA8535A-1F71-49F2-BD1E-AAA22A2935DF}"/>
              </a:ext>
            </a:extLst>
          </p:cNvPr>
          <p:cNvCxnSpPr/>
          <p:nvPr/>
        </p:nvCxnSpPr>
        <p:spPr>
          <a:xfrm>
            <a:off x="4326155" y="4366032"/>
            <a:ext cx="2389544" cy="1727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B4AFA05-2B36-4868-A663-896EB3C7C224}"/>
              </a:ext>
            </a:extLst>
          </p:cNvPr>
          <p:cNvSpPr txBox="1"/>
          <p:nvPr/>
        </p:nvSpPr>
        <p:spPr>
          <a:xfrm>
            <a:off x="3998299" y="3786739"/>
            <a:ext cx="131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</a:t>
            </a:r>
            <a:r>
              <a:rPr lang="de-DE" sz="2400" b="1" dirty="0" err="1"/>
              <a:t>curve</a:t>
            </a:r>
            <a:endParaRPr lang="de-DE" dirty="0"/>
          </a:p>
          <a:p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7BCA35-4215-403C-BA56-8923700DA8E8}"/>
              </a:ext>
            </a:extLst>
          </p:cNvPr>
          <p:cNvSpPr txBox="1"/>
          <p:nvPr/>
        </p:nvSpPr>
        <p:spPr>
          <a:xfrm>
            <a:off x="7206167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2711D2D-2BB1-4FFD-A90C-7A7F8A15ADFE}"/>
              </a:ext>
            </a:extLst>
          </p:cNvPr>
          <p:cNvSpPr txBox="1"/>
          <p:nvPr/>
        </p:nvSpPr>
        <p:spPr>
          <a:xfrm>
            <a:off x="4014973" y="132801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B4856F-4374-4DCF-A2C4-EFDBB56A25C5}"/>
              </a:ext>
            </a:extLst>
          </p:cNvPr>
          <p:cNvSpPr txBox="1"/>
          <p:nvPr/>
        </p:nvSpPr>
        <p:spPr>
          <a:xfrm>
            <a:off x="6445346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73DD86-9830-79A7-9F41-1A26E214D6D5}"/>
              </a:ext>
            </a:extLst>
          </p:cNvPr>
          <p:cNvSpPr txBox="1"/>
          <p:nvPr/>
        </p:nvSpPr>
        <p:spPr>
          <a:xfrm>
            <a:off x="7503289" y="3050854"/>
            <a:ext cx="430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(Indirect qotation: price of a unit domestic currency in terms of the foreign currency, this means, that e is going up, if the domestic currency is appreciating!)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E647B4-3D0C-0F46-7AD8-6DA3D55514F6}"/>
              </a:ext>
            </a:extLst>
          </p:cNvPr>
          <p:cNvSpPr txBox="1"/>
          <p:nvPr/>
        </p:nvSpPr>
        <p:spPr>
          <a:xfrm>
            <a:off x="51725" y="3022780"/>
            <a:ext cx="3317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In order to obtain the negative dependence of NX on e, the Marshall-Lerner condition has to be hold, which is empirically supported in the long-run. But! In the short-run, due to frictions, the so called J-Curve effect is possible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EB92D3-0ED9-75CA-438F-C319783A59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Does it matter, if one uses the direct or indirect quotation for the exchange rate e?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Assume in indirect quotation for the Euro, we have </a:t>
            </a:r>
            <a:r>
              <a:rPr lang="en-US" sz="2200" dirty="0"/>
              <a:t>1,15 </a:t>
            </a:r>
            <a:r>
              <a:rPr lang="en-US" sz="2200"/>
              <a:t>USD equals </a:t>
            </a:r>
            <a:r>
              <a:rPr lang="en-US" sz="2200" dirty="0"/>
              <a:t>1 </a:t>
            </a:r>
            <a:r>
              <a:rPr lang="en-US" sz="2200"/>
              <a:t>Euro and the Euro depreciates with </a:t>
            </a:r>
            <a:r>
              <a:rPr lang="en-US" sz="2200" dirty="0"/>
              <a:t>p=</a:t>
            </a:r>
            <a:r>
              <a:rPr lang="en-US" sz="2200"/>
              <a:t>0,25 down to </a:t>
            </a:r>
            <a:r>
              <a:rPr lang="en-US" sz="2200" dirty="0"/>
              <a:t>1,05 </a:t>
            </a:r>
            <a:r>
              <a:rPr lang="en-US" sz="2200"/>
              <a:t>USD per 1 Euro and with </a:t>
            </a:r>
            <a:r>
              <a:rPr lang="en-US" sz="2200" dirty="0"/>
              <a:t>1-p=</a:t>
            </a:r>
            <a:r>
              <a:rPr lang="en-US" sz="2200"/>
              <a:t>0,75 the Euro appreciates up to </a:t>
            </a:r>
            <a:r>
              <a:rPr lang="en-US" sz="2200" dirty="0"/>
              <a:t>1,25 </a:t>
            </a:r>
            <a:r>
              <a:rPr lang="en-US" sz="2200"/>
              <a:t>USD per 1 Euro.</a:t>
            </a:r>
            <a:endParaRPr lang="en-US" sz="2200" dirty="0"/>
          </a:p>
          <a:p>
            <a:endParaRPr lang="en-US" sz="2200" dirty="0"/>
          </a:p>
          <a:p>
            <a:r>
              <a:rPr lang="en-US" sz="2200"/>
              <a:t>Calculate the expected exchange rate in direct and indirect quotation.</a:t>
            </a:r>
            <a:endParaRPr lang="en-US" sz="2200" dirty="0"/>
          </a:p>
          <a:p>
            <a:endParaRPr lang="en-US" sz="2200" dirty="0"/>
          </a:p>
          <a:p>
            <a:pPr algn="ctr"/>
            <a:r>
              <a:rPr lang="en-US" sz="2200"/>
              <a:t>Puzzled? Explaination?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25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>
                <a:solidFill>
                  <a:sysClr val="windowText" lastClr="000000"/>
                </a:solidFill>
              </a:rPr>
              <a:t>− Explaination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/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1639" tIns="40820" rIns="81639" bIns="40820" anchorCtr="0" compatLnSpc="0">
                <a:noAutofit/>
              </a:bodyPr>
              <a:lstStyle/>
              <a:p>
                <a:endParaRPr lang="de-DE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endParaRPr lang="de-DE" sz="2200" dirty="0">
                  <a:ea typeface="Cambria Math" panose="02040503050406030204" pitchFamily="18" charset="0"/>
                </a:endParaRPr>
              </a:p>
              <a:p>
                <a:r>
                  <a:rPr lang="de-DE" sz="2200" dirty="0"/>
                  <a:t>		→	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𝐶𝑂𝑉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𝑊𝐾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/>
                  <a:t>Since the random variable e (indirect quotation) is definitely negatively correlated to the random variable 1/e we habe (COV(e,1/e)&lt;</a:t>
                </a:r>
                <a:r>
                  <a:rPr lang="de-DE" sz="2200" dirty="0"/>
                  <a:t>0</a:t>
                </a:r>
                <a:r>
                  <a:rPr lang="de-DE" sz="2200"/>
                  <a:t>), therefore the expected exchange rate calculated via the two different quotation have to differ!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/>
              </a:p>
              <a:p>
                <a:endParaRPr lang="de-DE" sz="2200"/>
              </a:p>
              <a:p>
                <a:endParaRPr lang="de-DE" sz="2200"/>
              </a:p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Siegel, J. J. (1972). Risk, interest rates and the forward exchange. The Quarterly Journal of Economics, 86 (2), 303–309.</a:t>
                </a:r>
                <a:endParaRPr lang="de-DE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blipFill>
                <a:blip r:embed="rId3"/>
                <a:stretch>
                  <a:fillRect l="-933" r="-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613AFAED-59ED-C8EC-81FE-EADB7618C2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66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Marshall-Lerner Condition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Why, in general, it is not clear, that NX(e)=EX(e) – (1/e)IM(e) is negatively dependent on e?</a:t>
            </a:r>
          </a:p>
          <a:p>
            <a:endParaRPr lang="de-DE" sz="2200"/>
          </a:p>
          <a:p>
            <a:r>
              <a:rPr lang="de-DE" sz="2200"/>
              <a:t>Show, that (starting from NX=0) NX(e) is falling in e, if the sum of the absolute values of the exchangerate elasticities of EX and IM are larger than 1!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7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25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9A2C17-89C9-434B-A5D1-D227AD4AB6D1}"/>
              </a:ext>
            </a:extLst>
          </p:cNvPr>
          <p:cNvSpPr txBox="1"/>
          <p:nvPr/>
        </p:nvSpPr>
        <p:spPr>
          <a:xfrm>
            <a:off x="1524001" y="769929"/>
            <a:ext cx="91837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Money Market </a:t>
            </a:r>
            <a:r>
              <a:rPr lang="de-DE" sz="2400" b="1" u="sng" dirty="0" err="1"/>
              <a:t>equilibrium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800" dirty="0"/>
              <a:t>                                             m=</a:t>
            </a:r>
            <a:r>
              <a:rPr lang="de-DE" sz="2800" dirty="0" err="1"/>
              <a:t>m</a:t>
            </a:r>
            <a:r>
              <a:rPr lang="de-DE" sz="2800" baseline="30000" dirty="0" err="1"/>
              <a:t>s</a:t>
            </a:r>
            <a:r>
              <a:rPr lang="de-DE" sz="2800" dirty="0"/>
              <a:t> = m</a:t>
            </a:r>
            <a:r>
              <a:rPr lang="de-DE" sz="2800" baseline="30000" dirty="0"/>
              <a:t>d</a:t>
            </a:r>
            <a:r>
              <a:rPr lang="de-DE" sz="2800" dirty="0"/>
              <a:t> = L( Y, i )</a:t>
            </a:r>
          </a:p>
          <a:p>
            <a:endParaRPr lang="de-DE" sz="2400" dirty="0"/>
          </a:p>
          <a:p>
            <a:r>
              <a:rPr lang="de-DE" dirty="0" err="1"/>
              <a:t>m</a:t>
            </a:r>
            <a:r>
              <a:rPr lang="de-DE" baseline="30000" dirty="0" err="1"/>
              <a:t>s</a:t>
            </a:r>
            <a:r>
              <a:rPr lang="de-DE" dirty="0"/>
              <a:t> : Money </a:t>
            </a:r>
            <a:r>
              <a:rPr lang="de-DE" dirty="0" err="1"/>
              <a:t>supply</a:t>
            </a:r>
            <a:r>
              <a:rPr lang="de-DE" dirty="0"/>
              <a:t>	 m</a:t>
            </a:r>
            <a:r>
              <a:rPr lang="de-DE" baseline="30000" dirty="0"/>
              <a:t>d</a:t>
            </a:r>
            <a:r>
              <a:rPr lang="de-DE" dirty="0"/>
              <a:t> : Money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71D34F-8EA0-4748-A0F7-BC924F854148}"/>
              </a:ext>
            </a:extLst>
          </p:cNvPr>
          <p:cNvSpPr txBox="1"/>
          <p:nvPr/>
        </p:nvSpPr>
        <p:spPr>
          <a:xfrm>
            <a:off x="8212613" y="16001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C15F0B-FFA0-41F7-991C-B3578849942E}"/>
              </a:ext>
            </a:extLst>
          </p:cNvPr>
          <p:cNvSpPr txBox="1"/>
          <p:nvPr/>
        </p:nvSpPr>
        <p:spPr>
          <a:xfrm flipH="1">
            <a:off x="7996589" y="160019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75862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LM-curve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511824" y="4241415"/>
            <a:ext cx="2088232" cy="1774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Money market LM-curve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5563B2-C71B-F99B-04F9-97D64B46F57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97519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271193" y="4463715"/>
            <a:ext cx="2598839" cy="92668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Balance of Payments ZZ-curve</a:t>
            </a:r>
            <a:endParaRPr lang="de-DE" sz="28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EC7022-71C8-0792-2026-9C583A48C430}"/>
              </a:ext>
            </a:extLst>
          </p:cNvPr>
          <p:cNvSpPr txBox="1"/>
          <p:nvPr/>
        </p:nvSpPr>
        <p:spPr>
          <a:xfrm>
            <a:off x="1524001" y="804034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C55814-CD2B-71BF-3CD0-CE545DB3EF06}"/>
              </a:ext>
            </a:extLst>
          </p:cNvPr>
          <p:cNvSpPr txBox="1"/>
          <p:nvPr/>
        </p:nvSpPr>
        <p:spPr>
          <a:xfrm>
            <a:off x="5703137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53341F-58A4-4C9F-51BF-23BF21CE9FC6}"/>
              </a:ext>
            </a:extLst>
          </p:cNvPr>
          <p:cNvSpPr txBox="1"/>
          <p:nvPr/>
        </p:nvSpPr>
        <p:spPr>
          <a:xfrm>
            <a:off x="6103899" y="20801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29566-3A8E-09E8-4186-44F8E20E0438}"/>
              </a:ext>
            </a:extLst>
          </p:cNvPr>
          <p:cNvSpPr txBox="1"/>
          <p:nvPr/>
        </p:nvSpPr>
        <p:spPr>
          <a:xfrm>
            <a:off x="5383819" y="2089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F08B2B-AB48-7F91-5B90-3464F6F5B0CD}"/>
              </a:ext>
            </a:extLst>
          </p:cNvPr>
          <p:cNvSpPr txBox="1"/>
          <p:nvPr/>
        </p:nvSpPr>
        <p:spPr>
          <a:xfrm>
            <a:off x="7374318" y="205155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6385DC-F955-6CE5-71C1-D10C8049F9C6}"/>
              </a:ext>
            </a:extLst>
          </p:cNvPr>
          <p:cNvSpPr txBox="1"/>
          <p:nvPr/>
        </p:nvSpPr>
        <p:spPr>
          <a:xfrm>
            <a:off x="8115884" y="2060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5A802-0D9C-26B3-4CA4-6291809E8A48}"/>
              </a:ext>
            </a:extLst>
          </p:cNvPr>
          <p:cNvSpPr txBox="1"/>
          <p:nvPr/>
        </p:nvSpPr>
        <p:spPr>
          <a:xfrm>
            <a:off x="207545" y="2887579"/>
            <a:ext cx="3245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/>
              <a:t>An increase of Y increases Imports and thus lowers NX</a:t>
            </a:r>
          </a:p>
          <a:p>
            <a:r>
              <a:rPr lang="de-DE"/>
              <a:t>-&gt; Capital imports have also to increase, but this is the case, if i increases, since the investment from abroad is more attractive!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483018-F9A3-A648-479D-E0F74A70B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-27384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400" b="1" dirty="0" err="1"/>
              <a:t>Uncovered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rate </a:t>
            </a:r>
            <a:r>
              <a:rPr lang="de-DE" sz="2400" b="1" dirty="0" err="1"/>
              <a:t>parity</a:t>
            </a:r>
            <a:r>
              <a:rPr lang="de-DE" sz="2400" b="1" dirty="0"/>
              <a:t> (UIP)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10000"/>
                  </a:lnSpc>
                  <a:spcAft>
                    <a:spcPts val="544"/>
                  </a:spcAft>
                </a:pPr>
                <a:endParaRPr 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€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$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interest rates in €- and $-investments</a:t>
                </a:r>
              </a:p>
              <a:p>
                <a:pPr marL="362885" lvl="1"/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nominal $/€ exchange rate at time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expected $/€ exchange rate in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t+1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€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38384" y="2744567"/>
            <a:ext cx="48811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$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1"/>
          <p:cNvSpPr txBox="1"/>
          <p:nvPr/>
        </p:nvSpPr>
        <p:spPr>
          <a:xfrm>
            <a:off x="2552865" y="3300423"/>
            <a:ext cx="209111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Euro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455010" y="3462766"/>
            <a:ext cx="260407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US-Dollar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3907629" y="3182790"/>
            <a:ext cx="1518601" cy="9416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9"/>
          <p:cNvCxnSpPr/>
          <p:nvPr/>
        </p:nvCxnSpPr>
        <p:spPr>
          <a:xfrm>
            <a:off x="5422215" y="3186612"/>
            <a:ext cx="1306350" cy="8492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/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/>
                  <a:t>If</a:t>
                </a:r>
                <a:r>
                  <a:rPr lang="de-DE" dirty="0"/>
                  <a:t> Euro and US </a:t>
                </a:r>
                <a:r>
                  <a:rPr lang="de-DE" dirty="0" err="1"/>
                  <a:t>investments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perfect</a:t>
                </a:r>
                <a:r>
                  <a:rPr lang="de-DE" dirty="0"/>
                  <a:t> </a:t>
                </a:r>
                <a:r>
                  <a:rPr lang="de-DE" dirty="0" err="1"/>
                  <a:t>substitutes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frictions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capital</a:t>
                </a:r>
                <a:r>
                  <a:rPr lang="de-DE" dirty="0"/>
                  <a:t> </a:t>
                </a:r>
                <a:r>
                  <a:rPr lang="de-DE" dirty="0" err="1"/>
                  <a:t>markets</a:t>
                </a:r>
                <a:endParaRPr lang="de-DE" dirty="0"/>
              </a:p>
              <a:p>
                <a:pPr algn="ctr"/>
                <a:endParaRPr lang="de-DE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sz="2000" dirty="0"/>
                  <a:t>		(UIP)</a:t>
                </a:r>
              </a:p>
              <a:p>
                <a:pPr algn="ctr"/>
                <a:endParaRPr lang="de-DE" sz="2000" dirty="0"/>
              </a:p>
              <a:p>
                <a:pPr algn="ctr"/>
                <a:r>
                  <a:rPr lang="de-DE" sz="2000" dirty="0" err="1"/>
                  <a:t>should</a:t>
                </a:r>
                <a:r>
                  <a:rPr lang="de-DE" sz="2000" dirty="0"/>
                  <a:t> hold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blipFill>
                <a:blip r:embed="rId6"/>
                <a:stretch>
                  <a:fillRect t="-1701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0091B8A-F164-6B4D-F439-8BE2D6884A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41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b="1" dirty="0">
                <a:solidFill>
                  <a:sysClr val="windowText" lastClr="000000"/>
                </a:solidFill>
              </a:rPr>
              <a:t>UIP holds with perfect capital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</p:spPr>
            <p:txBody>
              <a:bodyPr lIns="82945" tIns="41473" rIns="82945" bIns="41473">
                <a:normAutofit fontScale="92500" lnSpcReduction="10000"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spcAft>
                    <a:spcPts val="544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an arbitrage free market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lvl="1">
                  <a:spcAft>
                    <a:spcPts val="544"/>
                  </a:spcAft>
                </a:pPr>
                <a:r>
                  <a:rPr lang="en-US" sz="2200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would imply: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 have a larger expected revenue than US-investments</a:t>
                </a:r>
              </a:p>
              <a:p>
                <a:pPr marL="914400" lvl="3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Investors have an incentive to convert their US-Investments into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Euro-Investments, which is possible due to perfect capital mobility</a:t>
                </a: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US-Dollar would depreciate with respect to the Euro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de-DE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until 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UIP holds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  <a:blipFill>
                <a:blip r:embed="rId3"/>
                <a:stretch>
                  <a:fillRect l="-733" r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8B872A2-4C50-E98A-4488-CE95FC4002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04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FE087E4-83CF-4B34-A553-E0D83D54A1EC}"/>
              </a:ext>
            </a:extLst>
          </p:cNvPr>
          <p:cNvSpPr txBox="1"/>
          <p:nvPr/>
        </p:nvSpPr>
        <p:spPr>
          <a:xfrm>
            <a:off x="260685" y="719813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FB7F8C-C351-4A61-A9BF-C0494843C97D}"/>
              </a:ext>
            </a:extLst>
          </p:cNvPr>
          <p:cNvSpPr txBox="1"/>
          <p:nvPr/>
        </p:nvSpPr>
        <p:spPr>
          <a:xfrm>
            <a:off x="4439821" y="197662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C2BC77-865E-42A6-89CA-71AA3286FED7}"/>
              </a:ext>
            </a:extLst>
          </p:cNvPr>
          <p:cNvSpPr txBox="1"/>
          <p:nvPr/>
        </p:nvSpPr>
        <p:spPr>
          <a:xfrm>
            <a:off x="4840583" y="19959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C22FF0-7098-4668-ADDB-0CC6A9B0C2C6}"/>
              </a:ext>
            </a:extLst>
          </p:cNvPr>
          <p:cNvSpPr txBox="1"/>
          <p:nvPr/>
        </p:nvSpPr>
        <p:spPr>
          <a:xfrm>
            <a:off x="4120503" y="2005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CCC918-439C-410C-B4E3-5F7D289A7A0F}"/>
              </a:ext>
            </a:extLst>
          </p:cNvPr>
          <p:cNvSpPr txBox="1"/>
          <p:nvPr/>
        </p:nvSpPr>
        <p:spPr>
          <a:xfrm>
            <a:off x="6111002" y="19673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6317685C-D99F-4490-9744-615DC6EED518}"/>
              </a:ext>
            </a:extLst>
          </p:cNvPr>
          <p:cNvCxnSpPr/>
          <p:nvPr/>
        </p:nvCxnSpPr>
        <p:spPr>
          <a:xfrm flipV="1">
            <a:off x="737072" y="3416788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8C903CB5-5F98-4EB2-9BEA-4D2C01D14EC1}"/>
              </a:ext>
            </a:extLst>
          </p:cNvPr>
          <p:cNvCxnSpPr/>
          <p:nvPr/>
        </p:nvCxnSpPr>
        <p:spPr>
          <a:xfrm>
            <a:off x="737072" y="5527085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69C96E3-2675-4E5E-BD72-90E36CEDF806}"/>
              </a:ext>
            </a:extLst>
          </p:cNvPr>
          <p:cNvSpPr txBox="1"/>
          <p:nvPr/>
        </p:nvSpPr>
        <p:spPr>
          <a:xfrm>
            <a:off x="368188" y="35404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8ACC3B-EDCE-4418-90AD-AC3C6D9B65E1}"/>
              </a:ext>
            </a:extLst>
          </p:cNvPr>
          <p:cNvSpPr txBox="1"/>
          <p:nvPr/>
        </p:nvSpPr>
        <p:spPr>
          <a:xfrm>
            <a:off x="4184612" y="55474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22" name="Gerade Verbindung 20">
            <a:extLst>
              <a:ext uri="{FF2B5EF4-FFF2-40B4-BE49-F238E27FC236}">
                <a16:creationId xmlns:a16="http://schemas.microsoft.com/office/drawing/2014/main" id="{D50F757E-9C78-442E-B935-95244947EDBB}"/>
              </a:ext>
            </a:extLst>
          </p:cNvPr>
          <p:cNvCxnSpPr>
            <a:cxnSpLocks/>
          </p:cNvCxnSpPr>
          <p:nvPr/>
        </p:nvCxnSpPr>
        <p:spPr>
          <a:xfrm flipV="1">
            <a:off x="1518083" y="3669911"/>
            <a:ext cx="1837143" cy="118703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4F6082D-3952-4075-9C27-9ED23D3D670D}"/>
              </a:ext>
            </a:extLst>
          </p:cNvPr>
          <p:cNvSpPr txBox="1"/>
          <p:nvPr/>
        </p:nvSpPr>
        <p:spPr>
          <a:xfrm>
            <a:off x="2970216" y="43983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DD82E9A-2B13-4DC4-A2AD-B6504657FDB7}"/>
              </a:ext>
            </a:extLst>
          </p:cNvPr>
          <p:cNvSpPr txBox="1"/>
          <p:nvPr/>
        </p:nvSpPr>
        <p:spPr>
          <a:xfrm>
            <a:off x="4664892" y="3200764"/>
            <a:ext cx="473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Perfect</a:t>
            </a:r>
            <a:r>
              <a:rPr lang="de-DE" sz="2400" dirty="0"/>
              <a:t>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mobility</a:t>
            </a:r>
            <a:r>
              <a:rPr lang="de-DE" sz="2400" dirty="0"/>
              <a:t> →</a:t>
            </a:r>
          </a:p>
          <a:p>
            <a:r>
              <a:rPr lang="de-DE" sz="2400" dirty="0" err="1"/>
              <a:t>Uncovered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r>
              <a:rPr lang="de-DE" sz="2400" dirty="0"/>
              <a:t> </a:t>
            </a:r>
            <a:r>
              <a:rPr lang="de-DE" sz="2400" dirty="0" err="1"/>
              <a:t>holds</a:t>
            </a:r>
            <a:r>
              <a:rPr lang="de-DE" sz="2400" dirty="0"/>
              <a:t>:</a:t>
            </a:r>
          </a:p>
          <a:p>
            <a:endParaRPr lang="de-DE" sz="2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79A5835-6957-452C-9FC5-D1F746002AF7}"/>
              </a:ext>
            </a:extLst>
          </p:cNvPr>
          <p:cNvSpPr txBox="1"/>
          <p:nvPr/>
        </p:nvSpPr>
        <p:spPr>
          <a:xfrm>
            <a:off x="6852568" y="19766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cxnSp>
        <p:nvCxnSpPr>
          <p:cNvPr id="27" name="Gerade Verbindung 20">
            <a:extLst>
              <a:ext uri="{FF2B5EF4-FFF2-40B4-BE49-F238E27FC236}">
                <a16:creationId xmlns:a16="http://schemas.microsoft.com/office/drawing/2014/main" id="{CB1B3FA3-E7C1-4518-8668-10A8946A813C}"/>
              </a:ext>
            </a:extLst>
          </p:cNvPr>
          <p:cNvCxnSpPr>
            <a:cxnSpLocks/>
          </p:cNvCxnSpPr>
          <p:nvPr/>
        </p:nvCxnSpPr>
        <p:spPr>
          <a:xfrm>
            <a:off x="1160276" y="4280883"/>
            <a:ext cx="259228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Zurück">
            <a:extLst>
              <a:ext uri="{FF2B5EF4-FFF2-40B4-BE49-F238E27FC236}">
                <a16:creationId xmlns:a16="http://schemas.microsoft.com/office/drawing/2014/main" id="{0DE4D0DF-2627-4386-AED9-E4E3EA17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49202" flipH="1">
            <a:off x="3205823" y="3613484"/>
            <a:ext cx="413495" cy="71370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8624F6A-6E0E-4013-90B2-D559C057C91E}"/>
              </a:ext>
            </a:extLst>
          </p:cNvPr>
          <p:cNvSpPr txBox="1"/>
          <p:nvPr/>
        </p:nvSpPr>
        <p:spPr>
          <a:xfrm>
            <a:off x="4610373" y="4070083"/>
            <a:ext cx="473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dirty="0"/>
              <a:t>1+i =(1+i*)e/E(e)</a:t>
            </a:r>
          </a:p>
          <a:p>
            <a:endParaRPr lang="de-DE" sz="2400" dirty="0"/>
          </a:p>
          <a:p>
            <a:pPr algn="ctr"/>
            <a:r>
              <a:rPr lang="de-DE" sz="2400" dirty="0"/>
              <a:t> </a:t>
            </a:r>
            <a:r>
              <a:rPr lang="de-DE" sz="2400" b="1" dirty="0"/>
              <a:t>→ </a:t>
            </a:r>
            <a:r>
              <a:rPr lang="de-DE" sz="2400" b="1"/>
              <a:t>horizontal ZZ-curve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AE844D-3963-49A8-92EF-0CCACA778D6D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Foreign</a:t>
            </a:r>
            <a:r>
              <a:rPr lang="de-DE" sz="2800" b="1" dirty="0"/>
              <a:t> Exchange Market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8FEB8A-8A09-4E7F-CD13-1CD985B33283}"/>
              </a:ext>
            </a:extLst>
          </p:cNvPr>
          <p:cNvSpPr txBox="1"/>
          <p:nvPr/>
        </p:nvSpPr>
        <p:spPr>
          <a:xfrm>
            <a:off x="2740652" y="320808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E8D1F0-F620-2D8D-F425-7BE7DA1F0F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/>
      <p:bldP spid="25" grpId="0"/>
      <p:bldP spid="26" grpId="0"/>
      <p:bldP spid="2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941" y="1147628"/>
            <a:ext cx="8330426" cy="227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u="sng" dirty="0"/>
              <a:t>Budget </a:t>
            </a:r>
            <a:r>
              <a:rPr lang="de-DE" sz="2177" b="1" u="sng" dirty="0" err="1"/>
              <a:t>restriction</a:t>
            </a:r>
            <a:r>
              <a:rPr lang="de-DE" sz="2177" b="1" u="sng" dirty="0"/>
              <a:t> </a:t>
            </a:r>
            <a:r>
              <a:rPr lang="de-DE" sz="2177" b="1" u="sng" dirty="0" err="1"/>
              <a:t>of</a:t>
            </a:r>
            <a:r>
              <a:rPr lang="de-DE" sz="2177" b="1" u="sng" dirty="0"/>
              <a:t> </a:t>
            </a:r>
            <a:r>
              <a:rPr lang="de-DE" sz="2177" b="1" u="sng" dirty="0" err="1"/>
              <a:t>the</a:t>
            </a:r>
            <a:r>
              <a:rPr lang="de-DE" sz="2177" b="1" u="sng" dirty="0"/>
              <a:t> </a:t>
            </a:r>
            <a:r>
              <a:rPr lang="de-DE" sz="2177" b="1" u="sng" dirty="0" err="1"/>
              <a:t>economy</a:t>
            </a:r>
            <a:r>
              <a:rPr lang="de-DE" sz="2177" b="1" u="sng" dirty="0"/>
              <a:t>:</a:t>
            </a:r>
          </a:p>
          <a:p>
            <a:pPr algn="ctr"/>
            <a:endParaRPr lang="de-DE" sz="2177" dirty="0"/>
          </a:p>
          <a:p>
            <a:r>
              <a:rPr lang="de-DE" sz="2177" dirty="0"/>
              <a:t>                                              </a:t>
            </a:r>
          </a:p>
          <a:p>
            <a:r>
              <a:rPr lang="de-DE" sz="2177"/>
              <a:t>                                          Y </a:t>
            </a:r>
            <a:r>
              <a:rPr lang="de-DE" sz="2177" dirty="0"/>
              <a:t>= C(Y) + </a:t>
            </a:r>
            <a:r>
              <a:rPr lang="de-DE" sz="2177"/>
              <a:t>I(i= r+</a:t>
            </a:r>
            <a:r>
              <a:rPr lang="el-GR" sz="2177"/>
              <a:t>π</a:t>
            </a:r>
            <a:r>
              <a:rPr lang="de-DE" sz="2177" baseline="30000" dirty="0"/>
              <a:t>e</a:t>
            </a:r>
            <a:r>
              <a:rPr lang="de-DE" sz="2177" dirty="0"/>
              <a:t>) + G</a:t>
            </a:r>
          </a:p>
          <a:p>
            <a:endParaRPr lang="de-DE" sz="2177" dirty="0"/>
          </a:p>
          <a:p>
            <a:r>
              <a:rPr lang="de-DE" sz="1633" dirty="0"/>
              <a:t>Y: Income		C: </a:t>
            </a:r>
            <a:r>
              <a:rPr lang="de-DE" sz="1633" dirty="0" err="1"/>
              <a:t>Consumption</a:t>
            </a:r>
            <a:r>
              <a:rPr lang="de-DE" sz="1633" dirty="0"/>
              <a:t>	I: Investment	     G: </a:t>
            </a:r>
            <a:r>
              <a:rPr lang="de-DE" sz="1633" dirty="0" err="1"/>
              <a:t>Government</a:t>
            </a:r>
            <a:r>
              <a:rPr lang="de-DE" sz="1633" dirty="0"/>
              <a:t> </a:t>
            </a:r>
            <a:r>
              <a:rPr lang="de-DE" sz="1633" dirty="0" err="1"/>
              <a:t>expenditure</a:t>
            </a:r>
            <a:endParaRPr lang="de-DE" sz="1633" dirty="0"/>
          </a:p>
          <a:p>
            <a:r>
              <a:rPr lang="de-DE" sz="1633" dirty="0"/>
              <a:t>i: Nominal </a:t>
            </a:r>
            <a:r>
              <a:rPr lang="de-DE" sz="1633" dirty="0" err="1"/>
              <a:t>interest</a:t>
            </a:r>
            <a:r>
              <a:rPr lang="de-DE" sz="1633" dirty="0"/>
              <a:t> rate		r: Real </a:t>
            </a:r>
            <a:r>
              <a:rPr lang="de-DE" sz="1633" dirty="0" err="1"/>
              <a:t>interest</a:t>
            </a:r>
            <a:r>
              <a:rPr lang="de-DE" sz="1633" dirty="0"/>
              <a:t> rate	    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de-DE" sz="1633" dirty="0"/>
              <a:t>: Inflation </a:t>
            </a:r>
            <a:r>
              <a:rPr lang="de-DE" sz="1633" dirty="0" err="1"/>
              <a:t>expectations</a:t>
            </a:r>
            <a:endParaRPr lang="de-DE" sz="1633" dirty="0"/>
          </a:p>
        </p:txBody>
      </p:sp>
      <p:sp>
        <p:nvSpPr>
          <p:cNvPr id="9" name="Textfeld 8"/>
          <p:cNvSpPr txBox="1"/>
          <p:nvPr/>
        </p:nvSpPr>
        <p:spPr>
          <a:xfrm>
            <a:off x="2605994" y="1665428"/>
            <a:ext cx="321415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 err="1"/>
              <a:t>keynesian</a:t>
            </a:r>
            <a:r>
              <a:rPr lang="de-DE" sz="1633" dirty="0"/>
              <a:t> </a:t>
            </a:r>
            <a:r>
              <a:rPr lang="de-DE" sz="1633" dirty="0" err="1"/>
              <a:t>consumption</a:t>
            </a:r>
            <a:r>
              <a:rPr lang="de-DE" sz="1633" dirty="0"/>
              <a:t> </a:t>
            </a:r>
            <a:r>
              <a:rPr lang="de-DE" sz="1633" dirty="0" err="1"/>
              <a:t>hypotheses</a:t>
            </a:r>
            <a:endParaRPr lang="de-DE" sz="1633" dirty="0"/>
          </a:p>
          <a:p>
            <a:pPr algn="r"/>
            <a:r>
              <a:rPr lang="de-DE" sz="1633" dirty="0"/>
              <a:t>“</a:t>
            </a:r>
            <a:r>
              <a:rPr lang="de-DE" sz="1633" b="1" dirty="0"/>
              <a:t>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23729" y="1667007"/>
            <a:ext cx="1682577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ea typeface="Arial Unicode MS"/>
                <a:cs typeface="Arial Unicode MS"/>
              </a:rPr>
              <a:t>opportunity</a:t>
            </a:r>
            <a:r>
              <a:rPr lang="de-DE" sz="1633" dirty="0">
                <a:ea typeface="Arial Unicode MS"/>
                <a:cs typeface="Arial Unicode MS"/>
              </a:rPr>
              <a:t> </a:t>
            </a:r>
            <a:r>
              <a:rPr lang="de-DE" sz="1633" dirty="0" err="1">
                <a:ea typeface="Arial Unicode MS"/>
                <a:cs typeface="Arial Unicode MS"/>
              </a:rPr>
              <a:t>costs</a:t>
            </a:r>
            <a:endParaRPr lang="de-DE" sz="1633" dirty="0">
              <a:ea typeface="Arial Unicode MS"/>
              <a:cs typeface="Arial Unicode MS"/>
            </a:endParaRPr>
          </a:p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882117" y="3589421"/>
            <a:ext cx="848047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dY</a:t>
            </a:r>
            <a:r>
              <a:rPr lang="de-DE" sz="2177" dirty="0"/>
              <a:t>=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Y</a:t>
            </a:r>
            <a:r>
              <a:rPr lang="de-DE" sz="2177" dirty="0" err="1"/>
              <a:t>∙dY</a:t>
            </a:r>
            <a:r>
              <a:rPr lang="de-DE" sz="2177" dirty="0"/>
              <a:t> + 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i</a:t>
            </a:r>
            <a:r>
              <a:rPr lang="de-DE" sz="2177" dirty="0" err="1"/>
              <a:t>∙di</a:t>
            </a:r>
            <a:r>
              <a:rPr lang="de-DE" sz="2177" dirty="0"/>
              <a:t>	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de-DE" sz="2177" dirty="0">
                <a:ea typeface="Arial Unicode MS"/>
                <a:cs typeface="Arial Unicode MS"/>
              </a:rPr>
              <a:t>di/</a:t>
            </a:r>
            <a:r>
              <a:rPr lang="de-DE" sz="2177" dirty="0" err="1">
                <a:ea typeface="Arial Unicode MS"/>
                <a:cs typeface="Arial Unicode MS"/>
              </a:rPr>
              <a:t>dY</a:t>
            </a:r>
            <a:r>
              <a:rPr lang="de-DE" sz="2177" dirty="0">
                <a:ea typeface="Arial Unicode MS"/>
                <a:cs typeface="Arial Unicode MS"/>
              </a:rPr>
              <a:t> = (1-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 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Y)/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i </a:t>
            </a:r>
            <a:endParaRPr lang="de-DE" sz="2177" dirty="0"/>
          </a:p>
        </p:txBody>
      </p:sp>
      <p:sp>
        <p:nvSpPr>
          <p:cNvPr id="12" name="Textfeld 11"/>
          <p:cNvSpPr txBox="1"/>
          <p:nvPr/>
        </p:nvSpPr>
        <p:spPr>
          <a:xfrm>
            <a:off x="8348580" y="3597674"/>
            <a:ext cx="66973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>
                <a:ea typeface="Arial Unicode MS"/>
                <a:cs typeface="Arial Unicode MS"/>
              </a:rPr>
              <a:t>&lt; 0 </a:t>
            </a:r>
            <a:endParaRPr lang="de-DE" sz="2177" dirty="0"/>
          </a:p>
        </p:txBody>
      </p:sp>
      <p:sp>
        <p:nvSpPr>
          <p:cNvPr id="13" name="Textfeld 12"/>
          <p:cNvSpPr txBox="1"/>
          <p:nvPr/>
        </p:nvSpPr>
        <p:spPr>
          <a:xfrm>
            <a:off x="6744581" y="3406258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+“</a:t>
            </a:r>
            <a:endParaRPr lang="de-DE" sz="1633" dirty="0"/>
          </a:p>
        </p:txBody>
      </p:sp>
      <p:sp>
        <p:nvSpPr>
          <p:cNvPr id="14" name="Textfeld 13"/>
          <p:cNvSpPr txBox="1"/>
          <p:nvPr/>
        </p:nvSpPr>
        <p:spPr>
          <a:xfrm>
            <a:off x="7761282" y="3405851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dirty="0"/>
          </a:p>
        </p:txBody>
      </p:sp>
      <p:cxnSp>
        <p:nvCxnSpPr>
          <p:cNvPr id="15" name="Straight Arrow Connector 6"/>
          <p:cNvCxnSpPr/>
          <p:nvPr/>
        </p:nvCxnSpPr>
        <p:spPr>
          <a:xfrm flipV="1">
            <a:off x="1820424" y="4224375"/>
            <a:ext cx="0" cy="1914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/>
          <p:cNvCxnSpPr/>
          <p:nvPr/>
        </p:nvCxnSpPr>
        <p:spPr>
          <a:xfrm>
            <a:off x="1820425" y="6138598"/>
            <a:ext cx="3562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485814" y="4336573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47642" y="6157035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2210276" y="4337415"/>
            <a:ext cx="2167523" cy="156677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314706" y="4336575"/>
            <a:ext cx="1981183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1633" dirty="0"/>
          </a:p>
          <a:p>
            <a:r>
              <a:rPr lang="de-DE" sz="1633" dirty="0"/>
              <a:t>(</a:t>
            </a:r>
            <a:r>
              <a:rPr lang="de-DE" sz="1633" dirty="0" err="1"/>
              <a:t>investment</a:t>
            </a:r>
            <a:r>
              <a:rPr lang="de-DE" sz="1633" dirty="0"/>
              <a:t>=</a:t>
            </a:r>
            <a:r>
              <a:rPr lang="de-DE" sz="1633" dirty="0" err="1"/>
              <a:t>savings</a:t>
            </a:r>
            <a:r>
              <a:rPr lang="de-DE" sz="1633" dirty="0"/>
              <a:t>)</a:t>
            </a:r>
          </a:p>
        </p:txBody>
      </p:sp>
      <p:sp>
        <p:nvSpPr>
          <p:cNvPr id="21" name="Rechteck 20"/>
          <p:cNvSpPr/>
          <p:nvPr/>
        </p:nvSpPr>
        <p:spPr>
          <a:xfrm>
            <a:off x="4926075" y="5158837"/>
            <a:ext cx="2786340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77" dirty="0"/>
              <a:t>i.e IS: y</a:t>
            </a:r>
            <a:r>
              <a:rPr lang="es-ES" sz="2177"/>
              <a:t>=A-Bi</a:t>
            </a:r>
            <a:r>
              <a:rPr lang="es-ES" sz="2177" dirty="0"/>
              <a:t>	A,B&gt;0</a:t>
            </a:r>
            <a:endParaRPr lang="de-DE" sz="2177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D30F5-36F3-5C0D-DF2C-1E5FAB345EE7}"/>
              </a:ext>
            </a:extLst>
          </p:cNvPr>
          <p:cNvSpPr txBox="1"/>
          <p:nvPr/>
        </p:nvSpPr>
        <p:spPr>
          <a:xfrm>
            <a:off x="2359705" y="3385037"/>
            <a:ext cx="78418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“</a:t>
            </a:r>
            <a:r>
              <a:rPr lang="de-DE" sz="1633" b="1">
                <a:ea typeface="Arial Unicode MS"/>
              </a:rPr>
              <a:t>(0,1)</a:t>
            </a:r>
            <a:r>
              <a:rPr lang="de-DE" sz="1633" b="1">
                <a:latin typeface="Arial Unicode MS"/>
                <a:ea typeface="Arial Unicode MS"/>
                <a:cs typeface="Arial Unicode MS"/>
              </a:rPr>
              <a:t>“</a:t>
            </a:r>
            <a:endParaRPr lang="de-DE" sz="1633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E8E881D-527D-BD81-3989-CE02C9AA5E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43B3E5D-7030-43E2-B7A3-146B9ED0562E}"/>
                  </a:ext>
                </a:extLst>
              </p14:cNvPr>
              <p14:cNvContentPartPr/>
              <p14:nvPr/>
            </p14:nvContentPartPr>
            <p14:xfrm>
              <a:off x="4690348" y="2526247"/>
              <a:ext cx="208800" cy="2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43B3E5D-7030-43E2-B7A3-146B9ED056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6028" y="2521927"/>
                <a:ext cx="217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2D8014-AA4F-4E1B-AA48-E630E30B3FEC}"/>
                  </a:ext>
                </a:extLst>
              </p14:cNvPr>
              <p14:cNvContentPartPr/>
              <p14:nvPr/>
            </p14:nvContentPartPr>
            <p14:xfrm>
              <a:off x="5196148" y="2596447"/>
              <a:ext cx="586440" cy="22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2D8014-AA4F-4E1B-AA48-E630E30B3F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828" y="2592127"/>
                <a:ext cx="595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10E776D-1147-4413-9C0B-A42AAAFC7621}"/>
                  </a:ext>
                </a:extLst>
              </p14:cNvPr>
              <p14:cNvContentPartPr/>
              <p14:nvPr/>
            </p14:nvContentPartPr>
            <p14:xfrm>
              <a:off x="7576468" y="490807"/>
              <a:ext cx="376200" cy="502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10E776D-1147-4413-9C0B-A42AAAFC76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2148" y="486487"/>
                <a:ext cx="384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4490A48-591D-467A-A1F3-BD3B09512372}"/>
                  </a:ext>
                </a:extLst>
              </p14:cNvPr>
              <p14:cNvContentPartPr/>
              <p14:nvPr/>
            </p14:nvContentPartPr>
            <p14:xfrm>
              <a:off x="7580428" y="495487"/>
              <a:ext cx="354960" cy="5101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4490A48-591D-467A-A1F3-BD3B095123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6108" y="491167"/>
                <a:ext cx="3636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6BE7AF8-1A83-4F0B-AE48-4F94F9FA856A}"/>
                  </a:ext>
                </a:extLst>
              </p14:cNvPr>
              <p14:cNvContentPartPr/>
              <p14:nvPr/>
            </p14:nvContentPartPr>
            <p14:xfrm>
              <a:off x="6102988" y="2521207"/>
              <a:ext cx="1023480" cy="334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6BE7AF8-1A83-4F0B-AE48-4F94F9FA85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8668" y="2516887"/>
                <a:ext cx="1032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FB1814B-B3A3-46CF-810A-BF2BAE11B02A}"/>
                  </a:ext>
                </a:extLst>
              </p14:cNvPr>
              <p14:cNvContentPartPr/>
              <p14:nvPr/>
            </p14:nvContentPartPr>
            <p14:xfrm>
              <a:off x="9805588" y="1700047"/>
              <a:ext cx="360720" cy="691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FB1814B-B3A3-46CF-810A-BF2BAE11B0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01268" y="1695727"/>
                <a:ext cx="369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C71CF099-ECDA-4D51-8A86-19AD60119F4E}"/>
                  </a:ext>
                </a:extLst>
              </p14:cNvPr>
              <p14:cNvContentPartPr/>
              <p14:nvPr/>
            </p14:nvContentPartPr>
            <p14:xfrm>
              <a:off x="10460068" y="1059607"/>
              <a:ext cx="353880" cy="1303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C71CF099-ECDA-4D51-8A86-19AD60119F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55748" y="1055287"/>
                <a:ext cx="362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0E8AD81-AFE7-493A-955E-C6AA0B4B539C}"/>
                  </a:ext>
                </a:extLst>
              </p14:cNvPr>
              <p14:cNvContentPartPr/>
              <p14:nvPr/>
            </p14:nvContentPartPr>
            <p14:xfrm>
              <a:off x="6149428" y="1983007"/>
              <a:ext cx="1466280" cy="860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0E8AD81-AFE7-493A-955E-C6AA0B4B53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5108" y="1978687"/>
                <a:ext cx="1474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506D518-E47C-467F-8B6D-4A1ECBBB0384}"/>
                  </a:ext>
                </a:extLst>
              </p14:cNvPr>
              <p14:cNvContentPartPr/>
              <p14:nvPr/>
            </p14:nvContentPartPr>
            <p14:xfrm>
              <a:off x="6087868" y="1930087"/>
              <a:ext cx="778320" cy="33084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506D518-E47C-467F-8B6D-4A1ECBBB038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3548" y="1925767"/>
                <a:ext cx="7869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BDC100C-124A-46AE-AB23-4E8DA91F3A05}"/>
                  </a:ext>
                </a:extLst>
              </p14:cNvPr>
              <p14:cNvContentPartPr/>
              <p14:nvPr/>
            </p14:nvContentPartPr>
            <p14:xfrm>
              <a:off x="7255348" y="2487727"/>
              <a:ext cx="690840" cy="1234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BDC100C-124A-46AE-AB23-4E8DA91F3A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1028" y="2483407"/>
                <a:ext cx="699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F19B436-1813-4FE9-B505-9C2F0649E0FE}"/>
                  </a:ext>
                </a:extLst>
              </p14:cNvPr>
              <p14:cNvContentPartPr/>
              <p14:nvPr/>
            </p14:nvContentPartPr>
            <p14:xfrm>
              <a:off x="4949548" y="2205487"/>
              <a:ext cx="296280" cy="3621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F19B436-1813-4FE9-B505-9C2F0649E0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45228" y="2201167"/>
                <a:ext cx="3049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BCC752D-6F5D-4F79-B340-59383849C4C0}"/>
                  </a:ext>
                </a:extLst>
              </p14:cNvPr>
              <p14:cNvContentPartPr/>
              <p14:nvPr/>
            </p14:nvContentPartPr>
            <p14:xfrm>
              <a:off x="1744468" y="3573847"/>
              <a:ext cx="466560" cy="5295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BCC752D-6F5D-4F79-B340-59383849C4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0148" y="3569527"/>
                <a:ext cx="4752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2215509-CB4B-4BCE-8166-AA1E3D8A5148}"/>
                  </a:ext>
                </a:extLst>
              </p14:cNvPr>
              <p14:cNvContentPartPr/>
              <p14:nvPr/>
            </p14:nvContentPartPr>
            <p14:xfrm>
              <a:off x="4591708" y="2508967"/>
              <a:ext cx="374400" cy="770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2215509-CB4B-4BCE-8166-AA1E3D8A51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87388" y="2504647"/>
                <a:ext cx="383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13F0868-69B0-4E78-B706-C3B22038FCCB}"/>
                  </a:ext>
                </a:extLst>
              </p14:cNvPr>
              <p14:cNvContentPartPr/>
              <p14:nvPr/>
            </p14:nvContentPartPr>
            <p14:xfrm>
              <a:off x="5371108" y="2593927"/>
              <a:ext cx="273960" cy="223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13F0868-69B0-4E78-B706-C3B22038FC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66788" y="2589607"/>
                <a:ext cx="282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FD817190-2BDC-4FE3-9E0A-BC333B48DB12}"/>
                  </a:ext>
                </a:extLst>
              </p14:cNvPr>
              <p14:cNvContentPartPr/>
              <p14:nvPr/>
            </p14:nvContentPartPr>
            <p14:xfrm>
              <a:off x="2363668" y="4006567"/>
              <a:ext cx="689760" cy="255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FD817190-2BDC-4FE3-9E0A-BC333B48DB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9348" y="4002247"/>
                <a:ext cx="698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02B8C02-9747-42FD-82F8-D0BCB3D6B61A}"/>
                  </a:ext>
                </a:extLst>
              </p14:cNvPr>
              <p14:cNvContentPartPr/>
              <p14:nvPr/>
            </p14:nvContentPartPr>
            <p14:xfrm>
              <a:off x="3084748" y="3578167"/>
              <a:ext cx="401040" cy="43488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02B8C02-9747-42FD-82F8-D0BCB3D6B61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0428" y="3573847"/>
                <a:ext cx="409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98A6385-89EC-4B26-8CF7-0D00C591E996}"/>
                  </a:ext>
                </a:extLst>
              </p14:cNvPr>
              <p14:cNvContentPartPr/>
              <p14:nvPr/>
            </p14:nvContentPartPr>
            <p14:xfrm>
              <a:off x="6102628" y="2508247"/>
              <a:ext cx="261360" cy="421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98A6385-89EC-4B26-8CF7-0D00C591E9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98308" y="2503927"/>
                <a:ext cx="270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7AC6308-9892-40F1-8A41-520263FE43A5}"/>
                  </a:ext>
                </a:extLst>
              </p14:cNvPr>
              <p14:cNvContentPartPr/>
              <p14:nvPr/>
            </p14:nvContentPartPr>
            <p14:xfrm>
              <a:off x="3675508" y="3535687"/>
              <a:ext cx="579240" cy="4665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7AC6308-9892-40F1-8A41-520263FE43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71188" y="3531367"/>
                <a:ext cx="5878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F373EBC-5564-4E0A-8544-C19EB4C47098}"/>
                  </a:ext>
                </a:extLst>
              </p14:cNvPr>
              <p14:cNvContentPartPr/>
              <p14:nvPr/>
            </p14:nvContentPartPr>
            <p14:xfrm>
              <a:off x="4100308" y="3930607"/>
              <a:ext cx="163080" cy="442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F373EBC-5564-4E0A-8544-C19EB4C470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95988" y="3926287"/>
                <a:ext cx="171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C628D7F-8423-49B6-988A-8B6F70D10845}"/>
                  </a:ext>
                </a:extLst>
              </p14:cNvPr>
              <p14:cNvContentPartPr/>
              <p14:nvPr/>
            </p14:nvContentPartPr>
            <p14:xfrm>
              <a:off x="4324588" y="3991807"/>
              <a:ext cx="205560" cy="183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C628D7F-8423-49B6-988A-8B6F70D108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20268" y="3987487"/>
                <a:ext cx="214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657BE0B-C951-4A76-83C9-732F56FB8E21}"/>
                  </a:ext>
                </a:extLst>
              </p14:cNvPr>
              <p14:cNvContentPartPr/>
              <p14:nvPr/>
            </p14:nvContentPartPr>
            <p14:xfrm>
              <a:off x="5365348" y="2000647"/>
              <a:ext cx="377640" cy="2001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657BE0B-C951-4A76-83C9-732F56FB8E2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61028" y="1996327"/>
                <a:ext cx="3862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68CD4D1A-E968-499F-85FC-31987819121E}"/>
                  </a:ext>
                </a:extLst>
              </p14:cNvPr>
              <p14:cNvContentPartPr/>
              <p14:nvPr/>
            </p14:nvContentPartPr>
            <p14:xfrm>
              <a:off x="2391748" y="3372607"/>
              <a:ext cx="666000" cy="3261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68CD4D1A-E968-499F-85FC-31987819121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87428" y="3368287"/>
                <a:ext cx="6746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A8D8DAE5-8606-4E26-9755-0B8B46DF75E0}"/>
              </a:ext>
            </a:extLst>
          </p:cNvPr>
          <p:cNvGrpSpPr/>
          <p:nvPr/>
        </p:nvGrpSpPr>
        <p:grpSpPr>
          <a:xfrm>
            <a:off x="3770908" y="3258487"/>
            <a:ext cx="388080" cy="334080"/>
            <a:chOff x="3770908" y="3258487"/>
            <a:chExt cx="38808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2194C5E-2C6D-4F1C-828D-BFAE4649B3E6}"/>
                    </a:ext>
                  </a:extLst>
                </p14:cNvPr>
                <p14:cNvContentPartPr/>
                <p14:nvPr/>
              </p14:nvContentPartPr>
              <p14:xfrm>
                <a:off x="3855148" y="3408607"/>
                <a:ext cx="193680" cy="53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2194C5E-2C6D-4F1C-828D-BFAE4649B3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50828" y="3404287"/>
                  <a:ext cx="202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D0980F6-9CA9-4D46-9890-4CB76A51EEF3}"/>
                    </a:ext>
                  </a:extLst>
                </p14:cNvPr>
                <p14:cNvContentPartPr/>
                <p14:nvPr/>
              </p14:nvContentPartPr>
              <p14:xfrm>
                <a:off x="3770908" y="3520567"/>
                <a:ext cx="35640" cy="72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D0980F6-9CA9-4D46-9890-4CB76A51EE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66588" y="3516247"/>
                  <a:ext cx="44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4DF6142-9170-47BD-8FBC-B72A4D554ED2}"/>
                    </a:ext>
                  </a:extLst>
                </p14:cNvPr>
                <p14:cNvContentPartPr/>
                <p14:nvPr/>
              </p14:nvContentPartPr>
              <p14:xfrm>
                <a:off x="4097068" y="3258487"/>
                <a:ext cx="61920" cy="97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4DF6142-9170-47BD-8FBC-B72A4D554E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92748" y="3254167"/>
                  <a:ext cx="705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B78F88BD-2454-4B85-83AB-81D54550E65A}"/>
                  </a:ext>
                </a:extLst>
              </p14:cNvPr>
              <p14:cNvContentPartPr/>
              <p14:nvPr/>
            </p14:nvContentPartPr>
            <p14:xfrm>
              <a:off x="5602948" y="4006567"/>
              <a:ext cx="671760" cy="320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B78F88BD-2454-4B85-83AB-81D54550E65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98628" y="4002247"/>
                <a:ext cx="68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22D0A46-2610-45AC-A490-1A3701F767E7}"/>
                  </a:ext>
                </a:extLst>
              </p14:cNvPr>
              <p14:cNvContentPartPr/>
              <p14:nvPr/>
            </p14:nvContentPartPr>
            <p14:xfrm>
              <a:off x="2047948" y="3313207"/>
              <a:ext cx="1126440" cy="2134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22D0A46-2610-45AC-A490-1A3701F767E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43628" y="3308887"/>
                <a:ext cx="113508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284B7A4-10CB-495A-9A1B-AD268EF5B174}"/>
              </a:ext>
            </a:extLst>
          </p:cNvPr>
          <p:cNvGrpSpPr/>
          <p:nvPr/>
        </p:nvGrpSpPr>
        <p:grpSpPr>
          <a:xfrm>
            <a:off x="196828" y="1890847"/>
            <a:ext cx="2334240" cy="1628280"/>
            <a:chOff x="196828" y="1890847"/>
            <a:chExt cx="2334240" cy="16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5EC1C11-1203-49CC-B6A5-0E2C379285EF}"/>
                    </a:ext>
                  </a:extLst>
                </p14:cNvPr>
                <p14:cNvContentPartPr/>
                <p14:nvPr/>
              </p14:nvContentPartPr>
              <p14:xfrm>
                <a:off x="1345228" y="2696887"/>
                <a:ext cx="510480" cy="822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5EC1C11-1203-49CC-B6A5-0E2C379285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40908" y="2692567"/>
                  <a:ext cx="51912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88698A0-8C99-4488-A2DF-66186B96CB90}"/>
                    </a:ext>
                  </a:extLst>
                </p14:cNvPr>
                <p14:cNvContentPartPr/>
                <p14:nvPr/>
              </p14:nvContentPartPr>
              <p14:xfrm>
                <a:off x="1188268" y="2508247"/>
                <a:ext cx="311400" cy="254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88698A0-8C99-4488-A2DF-66186B96CB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3948" y="2503927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D291061-82D9-4B56-BDFC-A121A19CFC98}"/>
                    </a:ext>
                  </a:extLst>
                </p14:cNvPr>
                <p14:cNvContentPartPr/>
                <p14:nvPr/>
              </p14:nvContentPartPr>
              <p14:xfrm>
                <a:off x="196828" y="2338687"/>
                <a:ext cx="137520" cy="22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D291061-82D9-4B56-BDFC-A121A19CFC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2508" y="2334367"/>
                  <a:ext cx="14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E228D43-DD17-438B-8889-F868608BF814}"/>
                    </a:ext>
                  </a:extLst>
                </p14:cNvPr>
                <p14:cNvContentPartPr/>
                <p14:nvPr/>
              </p14:nvContentPartPr>
              <p14:xfrm>
                <a:off x="201148" y="2373247"/>
                <a:ext cx="67320" cy="9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E228D43-DD17-438B-8889-F868608BF8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6828" y="2368927"/>
                  <a:ext cx="75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572EB5F-E249-4CD8-BD86-55E4820B49BB}"/>
                    </a:ext>
                  </a:extLst>
                </p14:cNvPr>
                <p14:cNvContentPartPr/>
                <p14:nvPr/>
              </p14:nvContentPartPr>
              <p14:xfrm>
                <a:off x="317788" y="2287927"/>
                <a:ext cx="126720" cy="163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572EB5F-E249-4CD8-BD86-55E4820B49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3468" y="2283607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CC607E5-5E64-4100-8BBE-4EB7DAC91AE3}"/>
                    </a:ext>
                  </a:extLst>
                </p14:cNvPr>
                <p14:cNvContentPartPr/>
                <p14:nvPr/>
              </p14:nvContentPartPr>
              <p14:xfrm>
                <a:off x="527308" y="2201887"/>
                <a:ext cx="127440" cy="146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CC607E5-5E64-4100-8BBE-4EB7DAC91A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2988" y="2197567"/>
                  <a:ext cx="13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ADCE1EC-A596-433B-94E1-A1292284FDE1}"/>
                    </a:ext>
                  </a:extLst>
                </p14:cNvPr>
                <p14:cNvContentPartPr/>
                <p14:nvPr/>
              </p14:nvContentPartPr>
              <p14:xfrm>
                <a:off x="692908" y="2263807"/>
                <a:ext cx="94320" cy="173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ADCE1EC-A596-433B-94E1-A1292284FD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8588" y="2259487"/>
                  <a:ext cx="102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7659CD-E35C-4254-B77E-8ED5FC0E5C0C}"/>
                    </a:ext>
                  </a:extLst>
                </p14:cNvPr>
                <p14:cNvContentPartPr/>
                <p14:nvPr/>
              </p14:nvContentPartPr>
              <p14:xfrm>
                <a:off x="889108" y="2295847"/>
                <a:ext cx="107280" cy="5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7659CD-E35C-4254-B77E-8ED5FC0E5C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788" y="2291527"/>
                  <a:ext cx="115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DCF0BA2-E07D-478D-8CB8-714A705F0A42}"/>
                    </a:ext>
                  </a:extLst>
                </p14:cNvPr>
                <p14:cNvContentPartPr/>
                <p14:nvPr/>
              </p14:nvContentPartPr>
              <p14:xfrm>
                <a:off x="1094308" y="2137807"/>
                <a:ext cx="115200" cy="100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DCF0BA2-E07D-478D-8CB8-714A705F0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9988" y="2133487"/>
                  <a:ext cx="12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57CEFFA-762B-47C0-97DE-E28637901296}"/>
                    </a:ext>
                  </a:extLst>
                </p14:cNvPr>
                <p14:cNvContentPartPr/>
                <p14:nvPr/>
              </p14:nvContentPartPr>
              <p14:xfrm>
                <a:off x="1235788" y="2178487"/>
                <a:ext cx="97920" cy="55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57CEFFA-762B-47C0-97DE-E286379012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31468" y="2174167"/>
                  <a:ext cx="106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4B6042C-5EC4-4ED3-9D6C-C84D3F4037F5}"/>
                    </a:ext>
                  </a:extLst>
                </p14:cNvPr>
                <p14:cNvContentPartPr/>
                <p14:nvPr/>
              </p14:nvContentPartPr>
              <p14:xfrm>
                <a:off x="1111588" y="2274247"/>
                <a:ext cx="223920" cy="9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4B6042C-5EC4-4ED3-9D6C-C84D3F4037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7268" y="2269927"/>
                  <a:ext cx="23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7C9CBBF-5CDA-4211-98B0-369A426A94DF}"/>
                    </a:ext>
                  </a:extLst>
                </p14:cNvPr>
                <p14:cNvContentPartPr/>
                <p14:nvPr/>
              </p14:nvContentPartPr>
              <p14:xfrm>
                <a:off x="1044628" y="2298367"/>
                <a:ext cx="126720" cy="123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7C9CBBF-5CDA-4211-98B0-369A426A94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0308" y="2294047"/>
                  <a:ext cx="135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07C251B-6637-4C50-9F73-8EF3A061DA0F}"/>
                    </a:ext>
                  </a:extLst>
                </p14:cNvPr>
                <p14:cNvContentPartPr/>
                <p14:nvPr/>
              </p14:nvContentPartPr>
              <p14:xfrm>
                <a:off x="1191508" y="2368207"/>
                <a:ext cx="82800" cy="38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07C251B-6637-4C50-9F73-8EF3A061DA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7188" y="2363887"/>
                  <a:ext cx="9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B915F6D-81B1-435B-9B31-91048660226E}"/>
                    </a:ext>
                  </a:extLst>
                </p14:cNvPr>
                <p14:cNvContentPartPr/>
                <p14:nvPr/>
              </p14:nvContentPartPr>
              <p14:xfrm>
                <a:off x="1220668" y="2374327"/>
                <a:ext cx="70920" cy="1090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B915F6D-81B1-435B-9B31-9104866022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16348" y="2370007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FD702C0-C040-4287-AC27-119C33D8D698}"/>
                    </a:ext>
                  </a:extLst>
                </p14:cNvPr>
                <p14:cNvContentPartPr/>
                <p14:nvPr/>
              </p14:nvContentPartPr>
              <p14:xfrm>
                <a:off x="1359988" y="2200087"/>
                <a:ext cx="136440" cy="139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FD702C0-C040-4287-AC27-119C33D8D6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55668" y="2195767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66C1391-9B02-4B7D-A18F-ED65F25AD2AC}"/>
                    </a:ext>
                  </a:extLst>
                </p14:cNvPr>
                <p14:cNvContentPartPr/>
                <p14:nvPr/>
              </p14:nvContentPartPr>
              <p14:xfrm>
                <a:off x="1503268" y="2273887"/>
                <a:ext cx="65160" cy="51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66C1391-9B02-4B7D-A18F-ED65F25AD2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98948" y="2269567"/>
                  <a:ext cx="73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D22FAAE-24BF-47B9-87F8-8967A6A03F60}"/>
                    </a:ext>
                  </a:extLst>
                </p14:cNvPr>
                <p14:cNvContentPartPr/>
                <p14:nvPr/>
              </p14:nvContentPartPr>
              <p14:xfrm>
                <a:off x="1552588" y="2265607"/>
                <a:ext cx="42480" cy="163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D22FAAE-24BF-47B9-87F8-8967A6A03F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48268" y="2261287"/>
                  <a:ext cx="5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3847FEB-4C25-405E-91F0-687056BBEB3F}"/>
                    </a:ext>
                  </a:extLst>
                </p14:cNvPr>
                <p14:cNvContentPartPr/>
                <p14:nvPr/>
              </p14:nvContentPartPr>
              <p14:xfrm>
                <a:off x="1690108" y="2268127"/>
                <a:ext cx="117360" cy="3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3847FEB-4C25-405E-91F0-687056BBEB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5788" y="2263807"/>
                  <a:ext cx="126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C796252-EC73-4357-B19C-D7B02E7A231A}"/>
                    </a:ext>
                  </a:extLst>
                </p14:cNvPr>
                <p14:cNvContentPartPr/>
                <p14:nvPr/>
              </p14:nvContentPartPr>
              <p14:xfrm>
                <a:off x="1678948" y="2290447"/>
                <a:ext cx="148320" cy="10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C796252-EC73-4357-B19C-D7B02E7A23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74628" y="2286127"/>
                  <a:ext cx="156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0F13885-5C16-4217-905F-9169140B3424}"/>
                    </a:ext>
                  </a:extLst>
                </p14:cNvPr>
                <p14:cNvContentPartPr/>
                <p14:nvPr/>
              </p14:nvContentPartPr>
              <p14:xfrm>
                <a:off x="1940308" y="2094607"/>
                <a:ext cx="133560" cy="119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0F13885-5C16-4217-905F-9169140B34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35988" y="2090287"/>
                  <a:ext cx="142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CD39D7B-5EDB-4E6D-9CD9-150026D6245D}"/>
                    </a:ext>
                  </a:extLst>
                </p14:cNvPr>
                <p14:cNvContentPartPr/>
                <p14:nvPr/>
              </p14:nvContentPartPr>
              <p14:xfrm>
                <a:off x="2085028" y="2146807"/>
                <a:ext cx="119880" cy="51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CD39D7B-5EDB-4E6D-9CD9-150026D624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80708" y="2142487"/>
                  <a:ext cx="128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2566AAB-BA3D-467C-9594-BDB02FDD3668}"/>
                    </a:ext>
                  </a:extLst>
                </p14:cNvPr>
                <p14:cNvContentPartPr/>
                <p14:nvPr/>
              </p14:nvContentPartPr>
              <p14:xfrm>
                <a:off x="2128228" y="2118007"/>
                <a:ext cx="86760" cy="97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2566AAB-BA3D-467C-9594-BDB02FDD36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23908" y="2113687"/>
                  <a:ext cx="95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555DCAC-5019-494D-B169-BB5681315DDF}"/>
                    </a:ext>
                  </a:extLst>
                </p14:cNvPr>
                <p14:cNvContentPartPr/>
                <p14:nvPr/>
              </p14:nvContentPartPr>
              <p14:xfrm>
                <a:off x="2154868" y="2043127"/>
                <a:ext cx="11520" cy="10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555DCAC-5019-494D-B169-BB5681315D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50548" y="2038807"/>
                  <a:ext cx="20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C0B60CA-9BEC-4041-8A36-FD9820174094}"/>
                    </a:ext>
                  </a:extLst>
                </p14:cNvPr>
                <p14:cNvContentPartPr/>
                <p14:nvPr/>
              </p14:nvContentPartPr>
              <p14:xfrm>
                <a:off x="2123908" y="2094607"/>
                <a:ext cx="25560" cy="128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C0B60CA-9BEC-4041-8A36-FD98201740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19588" y="2090287"/>
                  <a:ext cx="3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3F046CE-4DC0-4C10-8C16-F3EA5C5DE944}"/>
                    </a:ext>
                  </a:extLst>
                </p14:cNvPr>
                <p14:cNvContentPartPr/>
                <p14:nvPr/>
              </p14:nvContentPartPr>
              <p14:xfrm>
                <a:off x="2090068" y="2197927"/>
                <a:ext cx="132120" cy="23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3F046CE-4DC0-4C10-8C16-F3EA5C5DE9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85748" y="2193607"/>
                  <a:ext cx="14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D8A6B0B-8621-4783-B9FA-6CC70E04F394}"/>
                    </a:ext>
                  </a:extLst>
                </p14:cNvPr>
                <p14:cNvContentPartPr/>
                <p14:nvPr/>
              </p14:nvContentPartPr>
              <p14:xfrm>
                <a:off x="2062348" y="2056447"/>
                <a:ext cx="162360" cy="421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D8A6B0B-8621-4783-B9FA-6CC70E04F3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58028" y="2052127"/>
                  <a:ext cx="171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FFEF036-5FA6-4FA0-9882-FA486C671E25}"/>
                    </a:ext>
                  </a:extLst>
                </p14:cNvPr>
                <p14:cNvContentPartPr/>
                <p14:nvPr/>
              </p14:nvContentPartPr>
              <p14:xfrm>
                <a:off x="1835908" y="2245087"/>
                <a:ext cx="410400" cy="61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FFEF036-5FA6-4FA0-9882-FA486C671E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31588" y="2240767"/>
                  <a:ext cx="419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B923895-08EF-4055-A46A-B75D9FAC6F09}"/>
                    </a:ext>
                  </a:extLst>
                </p14:cNvPr>
                <p14:cNvContentPartPr/>
                <p14:nvPr/>
              </p14:nvContentPartPr>
              <p14:xfrm>
                <a:off x="1929868" y="2273527"/>
                <a:ext cx="119160" cy="1450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B923895-08EF-4055-A46A-B75D9FAC6F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25548" y="2269207"/>
                  <a:ext cx="12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2205012-7A9C-41A5-8AA3-E3C1153E981B}"/>
                    </a:ext>
                  </a:extLst>
                </p14:cNvPr>
                <p14:cNvContentPartPr/>
                <p14:nvPr/>
              </p14:nvContentPartPr>
              <p14:xfrm>
                <a:off x="2111308" y="2334727"/>
                <a:ext cx="93600" cy="67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2205012-7A9C-41A5-8AA3-E3C1153E98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06988" y="2330407"/>
                  <a:ext cx="10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27F8339-C9D8-4B0F-B288-55BF9741A89B}"/>
                    </a:ext>
                  </a:extLst>
                </p14:cNvPr>
                <p14:cNvContentPartPr/>
                <p14:nvPr/>
              </p14:nvContentPartPr>
              <p14:xfrm>
                <a:off x="2144428" y="2267047"/>
                <a:ext cx="27720" cy="18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27F8339-C9D8-4B0F-B288-55BF9741A8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40108" y="2262727"/>
                  <a:ext cx="3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3E9B57B-CDDF-42D4-AABD-D370148E9C69}"/>
                    </a:ext>
                  </a:extLst>
                </p14:cNvPr>
                <p14:cNvContentPartPr/>
                <p14:nvPr/>
              </p14:nvContentPartPr>
              <p14:xfrm>
                <a:off x="2344228" y="2174167"/>
                <a:ext cx="112680" cy="124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3E9B57B-CDDF-42D4-AABD-D370148E9C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39908" y="2169847"/>
                  <a:ext cx="12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6E1D1B9-94F0-4611-9F92-5B2B01489CB7}"/>
                    </a:ext>
                  </a:extLst>
                </p14:cNvPr>
                <p14:cNvContentPartPr/>
                <p14:nvPr/>
              </p14:nvContentPartPr>
              <p14:xfrm>
                <a:off x="2515948" y="2157607"/>
                <a:ext cx="15120" cy="149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6E1D1B9-94F0-4611-9F92-5B2B01489C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11628" y="2153287"/>
                  <a:ext cx="2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5773D10-7D0C-4800-9B9A-EA40EE1F1AA0}"/>
                    </a:ext>
                  </a:extLst>
                </p14:cNvPr>
                <p14:cNvContentPartPr/>
                <p14:nvPr/>
              </p14:nvContentPartPr>
              <p14:xfrm>
                <a:off x="641068" y="1890847"/>
                <a:ext cx="831960" cy="270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5773D10-7D0C-4800-9B9A-EA40EE1F1A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6748" y="1886527"/>
                  <a:ext cx="8406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3B2D838A-C751-4C9B-B9CE-654DCA8D876E}"/>
              </a:ext>
            </a:extLst>
          </p:cNvPr>
          <p:cNvGrpSpPr/>
          <p:nvPr/>
        </p:nvGrpSpPr>
        <p:grpSpPr>
          <a:xfrm>
            <a:off x="210868" y="1401247"/>
            <a:ext cx="1563480" cy="534960"/>
            <a:chOff x="210868" y="1401247"/>
            <a:chExt cx="156348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868044C-E5B2-476B-BAB1-D4F2337BCBCA}"/>
                    </a:ext>
                  </a:extLst>
                </p14:cNvPr>
                <p14:cNvContentPartPr/>
                <p14:nvPr/>
              </p14:nvContentPartPr>
              <p14:xfrm>
                <a:off x="210868" y="1536247"/>
                <a:ext cx="155880" cy="147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868044C-E5B2-476B-BAB1-D4F2337BCB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548" y="1531927"/>
                  <a:ext cx="164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29413A3-0C28-4EC4-B69C-DEDE9B443189}"/>
                    </a:ext>
                  </a:extLst>
                </p14:cNvPr>
                <p14:cNvContentPartPr/>
                <p14:nvPr/>
              </p14:nvContentPartPr>
              <p14:xfrm>
                <a:off x="393028" y="1605367"/>
                <a:ext cx="67680" cy="37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29413A3-0C28-4EC4-B69C-DEDE9B4431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708" y="1601047"/>
                  <a:ext cx="76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519E365-1A09-4C95-9B1E-9C5438E8407F}"/>
                    </a:ext>
                  </a:extLst>
                </p14:cNvPr>
                <p14:cNvContentPartPr/>
                <p14:nvPr/>
              </p14:nvContentPartPr>
              <p14:xfrm>
                <a:off x="418228" y="1491607"/>
                <a:ext cx="158400" cy="2505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519E365-1A09-4C95-9B1E-9C5438E840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3908" y="1487287"/>
                  <a:ext cx="167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6E1D4C2-AF03-4A50-99B5-D96C1527EFED}"/>
                    </a:ext>
                  </a:extLst>
                </p14:cNvPr>
                <p14:cNvContentPartPr/>
                <p14:nvPr/>
              </p14:nvContentPartPr>
              <p14:xfrm>
                <a:off x="592828" y="1540207"/>
                <a:ext cx="96840" cy="121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6E1D4C2-AF03-4A50-99B5-D96C1527EFE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8508" y="1535887"/>
                  <a:ext cx="105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A8AD8C7-07E9-427D-AA1A-BA3D08030527}"/>
                    </a:ext>
                  </a:extLst>
                </p14:cNvPr>
                <p14:cNvContentPartPr/>
                <p14:nvPr/>
              </p14:nvContentPartPr>
              <p14:xfrm>
                <a:off x="719908" y="1611847"/>
                <a:ext cx="99000" cy="7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A8AD8C7-07E9-427D-AA1A-BA3D080305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588" y="1607527"/>
                  <a:ext cx="10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0B1EA68-7B29-4934-B0F5-A2DF6CCD3B04}"/>
                    </a:ext>
                  </a:extLst>
                </p14:cNvPr>
                <p14:cNvContentPartPr/>
                <p14:nvPr/>
              </p14:nvContentPartPr>
              <p14:xfrm>
                <a:off x="864988" y="1417087"/>
                <a:ext cx="112680" cy="109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0B1EA68-7B29-4934-B0F5-A2DF6CCD3B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0668" y="1412767"/>
                  <a:ext cx="12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ACC9D7A-FD07-45EA-B1BA-A1C3E24A6F97}"/>
                    </a:ext>
                  </a:extLst>
                </p14:cNvPr>
                <p14:cNvContentPartPr/>
                <p14:nvPr/>
              </p14:nvContentPartPr>
              <p14:xfrm>
                <a:off x="996748" y="1459207"/>
                <a:ext cx="98640" cy="68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ACC9D7A-FD07-45EA-B1BA-A1C3E24A6F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428" y="1454887"/>
                  <a:ext cx="107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9D777E0-61D0-4F3A-838B-B9A606A1B08A}"/>
                    </a:ext>
                  </a:extLst>
                </p14:cNvPr>
                <p14:cNvContentPartPr/>
                <p14:nvPr/>
              </p14:nvContentPartPr>
              <p14:xfrm>
                <a:off x="865708" y="1554607"/>
                <a:ext cx="246240" cy="32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9D777E0-61D0-4F3A-838B-B9A606A1B08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1388" y="1550287"/>
                  <a:ext cx="25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57C0230-47F5-4A06-8B5D-758DAEA2C1D9}"/>
                    </a:ext>
                  </a:extLst>
                </p14:cNvPr>
                <p14:cNvContentPartPr/>
                <p14:nvPr/>
              </p14:nvContentPartPr>
              <p14:xfrm>
                <a:off x="864988" y="1597087"/>
                <a:ext cx="106560" cy="90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57C0230-47F5-4A06-8B5D-758DAEA2C1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0668" y="1592767"/>
                  <a:ext cx="11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B8BCD8-23E4-4E89-B668-0FE750C1862C}"/>
                    </a:ext>
                  </a:extLst>
                </p14:cNvPr>
                <p14:cNvContentPartPr/>
                <p14:nvPr/>
              </p14:nvContentPartPr>
              <p14:xfrm>
                <a:off x="990268" y="1637047"/>
                <a:ext cx="90360" cy="327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B8BCD8-23E4-4E89-B668-0FE750C186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5948" y="1632727"/>
                  <a:ext cx="99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F3994D2-357F-424C-A3C8-923C4C34EF63}"/>
                    </a:ext>
                  </a:extLst>
                </p14:cNvPr>
                <p14:cNvContentPartPr/>
                <p14:nvPr/>
              </p14:nvContentPartPr>
              <p14:xfrm>
                <a:off x="1029148" y="1643887"/>
                <a:ext cx="52200" cy="90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F3994D2-357F-424C-A3C8-923C4C34EF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4828" y="1639567"/>
                  <a:ext cx="60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636F2F-0CB6-47B6-8C0B-7B1C01628724}"/>
                    </a:ext>
                  </a:extLst>
                </p14:cNvPr>
                <p14:cNvContentPartPr/>
                <p14:nvPr/>
              </p14:nvContentPartPr>
              <p14:xfrm>
                <a:off x="1104388" y="1401247"/>
                <a:ext cx="88920" cy="3164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636F2F-0CB6-47B6-8C0B-7B1C016287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0068" y="1396927"/>
                  <a:ext cx="97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73E8562-DC9E-446C-A40A-9E30490BEDBB}"/>
                    </a:ext>
                  </a:extLst>
                </p14:cNvPr>
                <p14:cNvContentPartPr/>
                <p14:nvPr/>
              </p14:nvContentPartPr>
              <p14:xfrm>
                <a:off x="1215268" y="1607167"/>
                <a:ext cx="74160" cy="11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73E8562-DC9E-446C-A40A-9E30490BEDB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0948" y="1602847"/>
                  <a:ext cx="82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3A735F1-4A77-43C0-A7E5-248714508BE5}"/>
                    </a:ext>
                  </a:extLst>
                </p14:cNvPr>
                <p14:cNvContentPartPr/>
                <p14:nvPr/>
              </p14:nvContentPartPr>
              <p14:xfrm>
                <a:off x="1197268" y="1641727"/>
                <a:ext cx="97560" cy="2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3A735F1-4A77-43C0-A7E5-248714508B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92948" y="1637407"/>
                  <a:ext cx="106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FC29F31-F298-48E6-94D6-FDBDED1ECFAA}"/>
                    </a:ext>
                  </a:extLst>
                </p14:cNvPr>
                <p14:cNvContentPartPr/>
                <p14:nvPr/>
              </p14:nvContentPartPr>
              <p14:xfrm>
                <a:off x="1320748" y="1437967"/>
                <a:ext cx="113040" cy="101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FC29F31-F298-48E6-94D6-FDBDED1ECF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16428" y="1433647"/>
                  <a:ext cx="121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04B5710-BBE4-4CD7-B4E9-3C9EA8B8EA73}"/>
                    </a:ext>
                  </a:extLst>
                </p14:cNvPr>
                <p14:cNvContentPartPr/>
                <p14:nvPr/>
              </p14:nvContentPartPr>
              <p14:xfrm>
                <a:off x="1501108" y="1455247"/>
                <a:ext cx="6120" cy="85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04B5710-BBE4-4CD7-B4E9-3C9EA8B8EA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6788" y="1450927"/>
                  <a:ext cx="1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7379BE9-0946-43D8-901D-32A1E40431B1}"/>
                    </a:ext>
                  </a:extLst>
                </p14:cNvPr>
                <p14:cNvContentPartPr/>
                <p14:nvPr/>
              </p14:nvContentPartPr>
              <p14:xfrm>
                <a:off x="1430548" y="1436167"/>
                <a:ext cx="115200" cy="117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7379BE9-0946-43D8-901D-32A1E40431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26228" y="1431847"/>
                  <a:ext cx="123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1DCE37C-6991-4105-B747-0DB5E7A13912}"/>
                    </a:ext>
                  </a:extLst>
                </p14:cNvPr>
                <p14:cNvContentPartPr/>
                <p14:nvPr/>
              </p14:nvContentPartPr>
              <p14:xfrm>
                <a:off x="1350988" y="1582687"/>
                <a:ext cx="182520" cy="14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1DCE37C-6991-4105-B747-0DB5E7A139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6668" y="1578367"/>
                  <a:ext cx="191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A09B1E1-F747-4770-A64C-655126186418}"/>
                    </a:ext>
                  </a:extLst>
                </p14:cNvPr>
                <p14:cNvContentPartPr/>
                <p14:nvPr/>
              </p14:nvContentPartPr>
              <p14:xfrm>
                <a:off x="1296628" y="1643887"/>
                <a:ext cx="99720" cy="90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A09B1E1-F747-4770-A64C-65512618641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92308" y="1639567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594688-8C5F-4039-ACCE-E6C35976116C}"/>
                    </a:ext>
                  </a:extLst>
                </p14:cNvPr>
                <p14:cNvContentPartPr/>
                <p14:nvPr/>
              </p14:nvContentPartPr>
              <p14:xfrm>
                <a:off x="1432708" y="1678447"/>
                <a:ext cx="79560" cy="48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594688-8C5F-4039-ACCE-E6C35976116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28388" y="1674127"/>
                  <a:ext cx="88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3059189-870A-4564-8475-D385CC86D0F4}"/>
                    </a:ext>
                  </a:extLst>
                </p14:cNvPr>
                <p14:cNvContentPartPr/>
                <p14:nvPr/>
              </p14:nvContentPartPr>
              <p14:xfrm>
                <a:off x="1433788" y="1635247"/>
                <a:ext cx="34200" cy="21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3059189-870A-4564-8475-D385CC86D0F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29468" y="1630927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160FE8-2FB4-4A5A-A4AD-16AAC4C2E78A}"/>
                    </a:ext>
                  </a:extLst>
                </p14:cNvPr>
                <p14:cNvContentPartPr/>
                <p14:nvPr/>
              </p14:nvContentPartPr>
              <p14:xfrm>
                <a:off x="1575268" y="1541647"/>
                <a:ext cx="119880" cy="109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160FE8-2FB4-4A5A-A4AD-16AAC4C2E7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70948" y="1537327"/>
                  <a:ext cx="12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022AD08-4D21-40F7-A035-FA95B1D60392}"/>
                    </a:ext>
                  </a:extLst>
                </p14:cNvPr>
                <p14:cNvContentPartPr/>
                <p14:nvPr/>
              </p14:nvContentPartPr>
              <p14:xfrm>
                <a:off x="1736548" y="1525447"/>
                <a:ext cx="37800" cy="139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022AD08-4D21-40F7-A035-FA95B1D603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2228" y="1521127"/>
                  <a:ext cx="46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CA7885F-8747-47CE-A93F-D1CE3BF1F3AB}"/>
                    </a:ext>
                  </a:extLst>
                </p14:cNvPr>
                <p14:cNvContentPartPr/>
                <p14:nvPr/>
              </p14:nvContentPartPr>
              <p14:xfrm>
                <a:off x="341548" y="1737487"/>
                <a:ext cx="1355040" cy="114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CA7885F-8747-47CE-A93F-D1CE3BF1F3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7228" y="1733167"/>
                  <a:ext cx="1363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BFFE377-389D-4F6F-A1EC-D9BDB226456B}"/>
                    </a:ext>
                  </a:extLst>
                </p14:cNvPr>
                <p14:cNvContentPartPr/>
                <p14:nvPr/>
              </p14:nvContentPartPr>
              <p14:xfrm>
                <a:off x="1619908" y="1697527"/>
                <a:ext cx="78840" cy="75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BFFE377-389D-4F6F-A1EC-D9BDB22645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15588" y="1693207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0A9AE7C-F077-43B0-9BA1-21DD9190E52B}"/>
                    </a:ext>
                  </a:extLst>
                </p14:cNvPr>
                <p14:cNvContentPartPr/>
                <p14:nvPr/>
              </p14:nvContentPartPr>
              <p14:xfrm>
                <a:off x="789388" y="1750807"/>
                <a:ext cx="618480" cy="1548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0A9AE7C-F077-43B0-9BA1-21DD9190E52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5068" y="1746487"/>
                  <a:ext cx="62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C7065FE-9296-430F-9D23-73FF85A12BDC}"/>
                    </a:ext>
                  </a:extLst>
                </p14:cNvPr>
                <p14:cNvContentPartPr/>
                <p14:nvPr/>
              </p14:nvContentPartPr>
              <p14:xfrm>
                <a:off x="765268" y="1849807"/>
                <a:ext cx="32760" cy="864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C7065FE-9296-430F-9D23-73FF85A12B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0948" y="1845487"/>
                  <a:ext cx="4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01D8AB3-F8EF-4E15-8BE1-A23B253F5677}"/>
                    </a:ext>
                  </a:extLst>
                </p14:cNvPr>
                <p14:cNvContentPartPr/>
                <p14:nvPr/>
              </p14:nvContentPartPr>
              <p14:xfrm>
                <a:off x="717388" y="1744687"/>
                <a:ext cx="120960" cy="100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01D8AB3-F8EF-4E15-8BE1-A23B253F56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3068" y="1740367"/>
                  <a:ext cx="1296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B77986BC-BF40-4AC7-869B-7405C4DF9C8A}"/>
                  </a:ext>
                </a:extLst>
              </p14:cNvPr>
              <p14:cNvContentPartPr/>
              <p14:nvPr/>
            </p14:nvContentPartPr>
            <p14:xfrm>
              <a:off x="6601228" y="3977407"/>
              <a:ext cx="1714680" cy="1162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B77986BC-BF40-4AC7-869B-7405C4DF9C8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596908" y="3973087"/>
                <a:ext cx="1723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F2A1A6B4-4113-49CD-B251-D2FEC594C030}"/>
                  </a:ext>
                </a:extLst>
              </p14:cNvPr>
              <p14:cNvContentPartPr/>
              <p14:nvPr/>
            </p14:nvContentPartPr>
            <p14:xfrm>
              <a:off x="6886708" y="3983887"/>
              <a:ext cx="677880" cy="3636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F2A1A6B4-4113-49CD-B251-D2FEC594C03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882388" y="3979567"/>
                <a:ext cx="686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B7290871-2DBA-44B1-8721-A68C40A62DAA}"/>
                  </a:ext>
                </a:extLst>
              </p14:cNvPr>
              <p14:cNvContentPartPr/>
              <p14:nvPr/>
            </p14:nvContentPartPr>
            <p14:xfrm>
              <a:off x="6614548" y="3417607"/>
              <a:ext cx="1021320" cy="25308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B7290871-2DBA-44B1-8721-A68C40A62DA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610228" y="3413287"/>
                <a:ext cx="10299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5422E5D-C651-4B50-BEA0-1ED5344C3BF3}"/>
                  </a:ext>
                </a:extLst>
              </p14:cNvPr>
              <p14:cNvContentPartPr/>
              <p14:nvPr/>
            </p14:nvContentPartPr>
            <p14:xfrm>
              <a:off x="5498188" y="4002607"/>
              <a:ext cx="637560" cy="925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5422E5D-C651-4B50-BEA0-1ED5344C3BF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493868" y="3998287"/>
                <a:ext cx="646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48C3B1E1-7952-43C6-A27E-6FEF81DDEA4E}"/>
                  </a:ext>
                </a:extLst>
              </p14:cNvPr>
              <p14:cNvContentPartPr/>
              <p14:nvPr/>
            </p14:nvContentPartPr>
            <p14:xfrm>
              <a:off x="1957948" y="4096207"/>
              <a:ext cx="3301200" cy="19519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48C3B1E1-7952-43C6-A27E-6FEF81DDEA4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953628" y="4091887"/>
                <a:ext cx="3309840" cy="19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5BA446E9-145F-46BB-BB20-3DC95F94038D}"/>
                  </a:ext>
                </a:extLst>
              </p14:cNvPr>
              <p14:cNvContentPartPr/>
              <p14:nvPr/>
            </p14:nvContentPartPr>
            <p14:xfrm>
              <a:off x="4583428" y="2144647"/>
              <a:ext cx="351000" cy="4366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5BA446E9-145F-46BB-BB20-3DC95F94038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79108" y="2140327"/>
                <a:ext cx="3596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855FC392-7983-4017-AC72-7538C059E3F0}"/>
                  </a:ext>
                </a:extLst>
              </p14:cNvPr>
              <p14:cNvContentPartPr/>
              <p14:nvPr/>
            </p14:nvContentPartPr>
            <p14:xfrm>
              <a:off x="5227468" y="2552887"/>
              <a:ext cx="515160" cy="1036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855FC392-7983-4017-AC72-7538C059E3F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223148" y="2548567"/>
                <a:ext cx="523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EA95DD87-01E1-4869-83E9-E18367DEEC87}"/>
                  </a:ext>
                </a:extLst>
              </p14:cNvPr>
              <p14:cNvContentPartPr/>
              <p14:nvPr/>
            </p14:nvContentPartPr>
            <p14:xfrm>
              <a:off x="5955388" y="2476927"/>
              <a:ext cx="1382040" cy="5760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EA95DD87-01E1-4869-83E9-E18367DEEC8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51068" y="2472607"/>
                <a:ext cx="13906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B9A889FA-161C-4050-804D-C74D0CEEE161}"/>
              </a:ext>
            </a:extLst>
          </p:cNvPr>
          <p:cNvGrpSpPr/>
          <p:nvPr/>
        </p:nvGrpSpPr>
        <p:grpSpPr>
          <a:xfrm>
            <a:off x="5292628" y="99127"/>
            <a:ext cx="6658560" cy="3575520"/>
            <a:chOff x="5292628" y="99127"/>
            <a:chExt cx="6658560" cy="35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DA715B-EC6F-4A52-9DD5-06C83C35A699}"/>
                    </a:ext>
                  </a:extLst>
                </p14:cNvPr>
                <p14:cNvContentPartPr/>
                <p14:nvPr/>
              </p14:nvContentPartPr>
              <p14:xfrm>
                <a:off x="5741908" y="1283887"/>
                <a:ext cx="641880" cy="814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DA715B-EC6F-4A52-9DD5-06C83C35A6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37588" y="1279567"/>
                  <a:ext cx="65052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AD2348A-01B8-4D7D-AFBF-B8E88C52CF51}"/>
                    </a:ext>
                  </a:extLst>
                </p14:cNvPr>
                <p14:cNvContentPartPr/>
                <p14:nvPr/>
              </p14:nvContentPartPr>
              <p14:xfrm>
                <a:off x="6297028" y="1107847"/>
                <a:ext cx="220680" cy="181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AD2348A-01B8-4D7D-AFBF-B8E88C52CF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92708" y="1103527"/>
                  <a:ext cx="22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015F2C-2582-4DDD-BF38-BE06C261F35E}"/>
                    </a:ext>
                  </a:extLst>
                </p14:cNvPr>
                <p14:cNvContentPartPr/>
                <p14:nvPr/>
              </p14:nvContentPartPr>
              <p14:xfrm>
                <a:off x="6765028" y="869167"/>
                <a:ext cx="138240" cy="178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015F2C-2582-4DDD-BF38-BE06C261F3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60708" y="864847"/>
                  <a:ext cx="14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8A75E6-AE87-4E64-9560-7CDFD81299E3}"/>
                    </a:ext>
                  </a:extLst>
                </p14:cNvPr>
                <p14:cNvContentPartPr/>
                <p14:nvPr/>
              </p14:nvContentPartPr>
              <p14:xfrm>
                <a:off x="6983908" y="810847"/>
                <a:ext cx="68400" cy="165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8A75E6-AE87-4E64-9560-7CDFD81299E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79588" y="806527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4692785-5609-4EE0-8030-867A7A685956}"/>
                    </a:ext>
                  </a:extLst>
                </p14:cNvPr>
                <p14:cNvContentPartPr/>
                <p14:nvPr/>
              </p14:nvContentPartPr>
              <p14:xfrm>
                <a:off x="7077148" y="817687"/>
                <a:ext cx="114120" cy="20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4692785-5609-4EE0-8030-867A7A6859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72828" y="813367"/>
                  <a:ext cx="122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F87593-0171-42FA-833F-FD312DB72C43}"/>
                    </a:ext>
                  </a:extLst>
                </p14:cNvPr>
                <p14:cNvContentPartPr/>
                <p14:nvPr/>
              </p14:nvContentPartPr>
              <p14:xfrm>
                <a:off x="7189828" y="689527"/>
                <a:ext cx="78480" cy="296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F87593-0171-42FA-833F-FD312DB72C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85508" y="685207"/>
                  <a:ext cx="87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0216E37-C10C-46D3-8D3A-876AD5034D44}"/>
                    </a:ext>
                  </a:extLst>
                </p14:cNvPr>
                <p14:cNvContentPartPr/>
                <p14:nvPr/>
              </p14:nvContentPartPr>
              <p14:xfrm>
                <a:off x="7332748" y="739207"/>
                <a:ext cx="191160" cy="56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0216E37-C10C-46D3-8D3A-876AD5034D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28428" y="734887"/>
                  <a:ext cx="19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EE2E73-69EA-4F10-89DD-D70400B18BF6}"/>
                    </a:ext>
                  </a:extLst>
                </p14:cNvPr>
                <p14:cNvContentPartPr/>
                <p14:nvPr/>
              </p14:nvContentPartPr>
              <p14:xfrm>
                <a:off x="7355788" y="678007"/>
                <a:ext cx="399240" cy="169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EE2E73-69EA-4F10-89DD-D70400B18BF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51468" y="673687"/>
                  <a:ext cx="40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9E5DF95-ADA7-449F-9BAC-69845D4B8294}"/>
                    </a:ext>
                  </a:extLst>
                </p14:cNvPr>
                <p14:cNvContentPartPr/>
                <p14:nvPr/>
              </p14:nvContentPartPr>
              <p14:xfrm>
                <a:off x="7700308" y="621127"/>
                <a:ext cx="97200" cy="132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9E5DF95-ADA7-449F-9BAC-69845D4B829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95988" y="616807"/>
                  <a:ext cx="105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362301B-36D7-4782-BD7E-34F598994D0E}"/>
                    </a:ext>
                  </a:extLst>
                </p14:cNvPr>
                <p14:cNvContentPartPr/>
                <p14:nvPr/>
              </p14:nvContentPartPr>
              <p14:xfrm>
                <a:off x="7833508" y="698167"/>
                <a:ext cx="79560" cy="65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362301B-36D7-4782-BD7E-34F598994D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29188" y="693847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765EF9-D0BE-43EC-8C82-931EB02BE141}"/>
                    </a:ext>
                  </a:extLst>
                </p14:cNvPr>
                <p14:cNvContentPartPr/>
                <p14:nvPr/>
              </p14:nvContentPartPr>
              <p14:xfrm>
                <a:off x="8037988" y="546607"/>
                <a:ext cx="39600" cy="95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765EF9-D0BE-43EC-8C82-931EB02BE1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33668" y="542287"/>
                  <a:ext cx="48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F11A64F-A3DD-49F9-9ED1-CE66604FE123}"/>
                    </a:ext>
                  </a:extLst>
                </p14:cNvPr>
                <p14:cNvContentPartPr/>
                <p14:nvPr/>
              </p14:nvContentPartPr>
              <p14:xfrm>
                <a:off x="8004868" y="543007"/>
                <a:ext cx="132480" cy="73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F11A64F-A3DD-49F9-9ED1-CE66604FE1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0548" y="538687"/>
                  <a:ext cx="141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F38147F-A14F-45AF-8666-A4CE1E04139C}"/>
                    </a:ext>
                  </a:extLst>
                </p14:cNvPr>
                <p14:cNvContentPartPr/>
                <p14:nvPr/>
              </p14:nvContentPartPr>
              <p14:xfrm>
                <a:off x="8175148" y="463087"/>
                <a:ext cx="84600" cy="125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F38147F-A14F-45AF-8666-A4CE1E0413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70828" y="458767"/>
                  <a:ext cx="93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9EA6320-2EA0-4A53-A083-4C1362EAB1A5}"/>
                    </a:ext>
                  </a:extLst>
                </p14:cNvPr>
                <p14:cNvContentPartPr/>
                <p14:nvPr/>
              </p14:nvContentPartPr>
              <p14:xfrm>
                <a:off x="8289268" y="497287"/>
                <a:ext cx="97200" cy="128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9EA6320-2EA0-4A53-A083-4C1362EAB1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84948" y="492967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A0E86D9-B0E5-412D-A09A-85CFD7A45A8E}"/>
                    </a:ext>
                  </a:extLst>
                </p14:cNvPr>
                <p14:cNvContentPartPr/>
                <p14:nvPr/>
              </p14:nvContentPartPr>
              <p14:xfrm>
                <a:off x="8440828" y="426007"/>
                <a:ext cx="27000" cy="6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A0E86D9-B0E5-412D-A09A-85CFD7A45A8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36508" y="421687"/>
                  <a:ext cx="35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ED57F3A-12E1-468D-AF23-3F2F2E8FAD24}"/>
                    </a:ext>
                  </a:extLst>
                </p14:cNvPr>
                <p14:cNvContentPartPr/>
                <p14:nvPr/>
              </p14:nvContentPartPr>
              <p14:xfrm>
                <a:off x="8505268" y="306127"/>
                <a:ext cx="101520" cy="19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ED57F3A-12E1-468D-AF23-3F2F2E8FAD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00948" y="301807"/>
                  <a:ext cx="11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63E6088-5179-4116-80FB-546F3ED8D8AC}"/>
                    </a:ext>
                  </a:extLst>
                </p14:cNvPr>
                <p14:cNvContentPartPr/>
                <p14:nvPr/>
              </p14:nvContentPartPr>
              <p14:xfrm>
                <a:off x="7638748" y="788167"/>
                <a:ext cx="420840" cy="192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63E6088-5179-4116-80FB-546F3ED8D8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34428" y="783847"/>
                  <a:ext cx="429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BFA813D-0EFA-4327-9FBF-A9D7062A07CA}"/>
                    </a:ext>
                  </a:extLst>
                </p14:cNvPr>
                <p14:cNvContentPartPr/>
                <p14:nvPr/>
              </p14:nvContentPartPr>
              <p14:xfrm>
                <a:off x="8209348" y="640567"/>
                <a:ext cx="294840" cy="122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BFA813D-0EFA-4327-9FBF-A9D7062A07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05028" y="636247"/>
                  <a:ext cx="30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B997262-A845-40CC-A3F2-9478F3A22579}"/>
                    </a:ext>
                  </a:extLst>
                </p14:cNvPr>
                <p14:cNvContentPartPr/>
                <p14:nvPr/>
              </p14:nvContentPartPr>
              <p14:xfrm>
                <a:off x="6840988" y="1207927"/>
                <a:ext cx="1080360" cy="917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B997262-A845-40CC-A3F2-9478F3A225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36668" y="1203607"/>
                  <a:ext cx="10890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7E401B1-BAFF-44E2-9056-E809503ADBAB}"/>
                    </a:ext>
                  </a:extLst>
                </p14:cNvPr>
                <p14:cNvContentPartPr/>
                <p14:nvPr/>
              </p14:nvContentPartPr>
              <p14:xfrm>
                <a:off x="6744148" y="1864567"/>
                <a:ext cx="347040" cy="261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7E401B1-BAFF-44E2-9056-E809503ADB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39828" y="1860247"/>
                  <a:ext cx="355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7EC7938-4546-45C9-86B0-726485AC1250}"/>
                    </a:ext>
                  </a:extLst>
                </p14:cNvPr>
                <p14:cNvContentPartPr/>
                <p14:nvPr/>
              </p14:nvContentPartPr>
              <p14:xfrm>
                <a:off x="8222308" y="1076887"/>
                <a:ext cx="19080" cy="113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7EC7938-4546-45C9-86B0-726485AC125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17988" y="1072567"/>
                  <a:ext cx="27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D0549B8-87C6-409D-ACC0-47B4D6DA4BA2}"/>
                    </a:ext>
                  </a:extLst>
                </p14:cNvPr>
                <p14:cNvContentPartPr/>
                <p14:nvPr/>
              </p14:nvContentPartPr>
              <p14:xfrm>
                <a:off x="8213308" y="974287"/>
                <a:ext cx="117000" cy="185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D0549B8-87C6-409D-ACC0-47B4D6DA4B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08988" y="969967"/>
                  <a:ext cx="125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C507527-62E8-4AFD-80C5-7EEC4EE9DFCE}"/>
                    </a:ext>
                  </a:extLst>
                </p14:cNvPr>
                <p14:cNvContentPartPr/>
                <p14:nvPr/>
              </p14:nvContentPartPr>
              <p14:xfrm>
                <a:off x="8379628" y="1008487"/>
                <a:ext cx="119880" cy="13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C507527-62E8-4AFD-80C5-7EEC4EE9DF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75308" y="1004167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E521C50-D3E3-45E1-9BDB-9D9ACEF2AA10}"/>
                    </a:ext>
                  </a:extLst>
                </p14:cNvPr>
                <p14:cNvContentPartPr/>
                <p14:nvPr/>
              </p14:nvContentPartPr>
              <p14:xfrm>
                <a:off x="8781028" y="1489087"/>
                <a:ext cx="115200" cy="4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E521C50-D3E3-45E1-9BDB-9D9ACEF2AA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6708" y="1484767"/>
                  <a:ext cx="123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EDE278E-94AF-43EE-B989-BA9ED85871DA}"/>
                    </a:ext>
                  </a:extLst>
                </p14:cNvPr>
                <p14:cNvContentPartPr/>
                <p14:nvPr/>
              </p14:nvContentPartPr>
              <p14:xfrm>
                <a:off x="8788948" y="1509607"/>
                <a:ext cx="102960" cy="64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EDE278E-94AF-43EE-B989-BA9ED85871D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84628" y="1505287"/>
                  <a:ext cx="111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F86324-95C5-45E0-BF42-E7607F476DD8}"/>
                    </a:ext>
                  </a:extLst>
                </p14:cNvPr>
                <p14:cNvContentPartPr/>
                <p14:nvPr/>
              </p14:nvContentPartPr>
              <p14:xfrm>
                <a:off x="8862388" y="1434727"/>
                <a:ext cx="124920" cy="193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F86324-95C5-45E0-BF42-E7607F476D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58068" y="1430407"/>
                  <a:ext cx="133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9960897-8600-45A2-83C7-2F1673684190}"/>
                    </a:ext>
                  </a:extLst>
                </p14:cNvPr>
                <p14:cNvContentPartPr/>
                <p14:nvPr/>
              </p14:nvContentPartPr>
              <p14:xfrm>
                <a:off x="9174148" y="1410967"/>
                <a:ext cx="141480" cy="171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9960897-8600-45A2-83C7-2F167368419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69828" y="1406647"/>
                  <a:ext cx="150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91D413A-3A36-4FC4-A1F0-151247F52DFB}"/>
                    </a:ext>
                  </a:extLst>
                </p14:cNvPr>
                <p14:cNvContentPartPr/>
                <p14:nvPr/>
              </p14:nvContentPartPr>
              <p14:xfrm>
                <a:off x="9137788" y="270487"/>
                <a:ext cx="122760" cy="178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91D413A-3A36-4FC4-A1F0-151247F52D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33468" y="266167"/>
                  <a:ext cx="131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5C5E8AB-AEB2-4328-9088-DF915A387079}"/>
                    </a:ext>
                  </a:extLst>
                </p14:cNvPr>
                <p14:cNvContentPartPr/>
                <p14:nvPr/>
              </p14:nvContentPartPr>
              <p14:xfrm>
                <a:off x="9327148" y="201007"/>
                <a:ext cx="93240" cy="210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5C5E8AB-AEB2-4328-9088-DF915A38707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22828" y="196687"/>
                  <a:ext cx="101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0C8E6D-145A-4FEE-93A3-F2E7624D2419}"/>
                    </a:ext>
                  </a:extLst>
                </p14:cNvPr>
                <p14:cNvContentPartPr/>
                <p14:nvPr/>
              </p14:nvContentPartPr>
              <p14:xfrm>
                <a:off x="9438388" y="280927"/>
                <a:ext cx="77040" cy="146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0C8E6D-145A-4FEE-93A3-F2E7624D241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34068" y="276607"/>
                  <a:ext cx="85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38BC53-9006-4FCE-91C1-C08A1FD180C0}"/>
                    </a:ext>
                  </a:extLst>
                </p14:cNvPr>
                <p14:cNvContentPartPr/>
                <p14:nvPr/>
              </p14:nvContentPartPr>
              <p14:xfrm>
                <a:off x="9508228" y="194887"/>
                <a:ext cx="76320" cy="29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38BC53-9006-4FCE-91C1-C08A1FD180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03908" y="190567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5387DDA-C341-41D2-A278-2B939B0B2359}"/>
                    </a:ext>
                  </a:extLst>
                </p14:cNvPr>
                <p14:cNvContentPartPr/>
                <p14:nvPr/>
              </p14:nvContentPartPr>
              <p14:xfrm>
                <a:off x="9068308" y="452647"/>
                <a:ext cx="580680" cy="106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5387DDA-C341-41D2-A278-2B939B0B235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63988" y="448327"/>
                  <a:ext cx="589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FEAD76-9391-4BF1-89D5-0B1E5C1BC590}"/>
                    </a:ext>
                  </a:extLst>
                </p14:cNvPr>
                <p14:cNvContentPartPr/>
                <p14:nvPr/>
              </p14:nvContentPartPr>
              <p14:xfrm>
                <a:off x="9314188" y="551287"/>
                <a:ext cx="152640" cy="131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FEAD76-9391-4BF1-89D5-0B1E5C1BC5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09868" y="546967"/>
                  <a:ext cx="16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90ADE4C-DC52-4100-9785-06051BC528CF}"/>
                    </a:ext>
                  </a:extLst>
                </p14:cNvPr>
                <p14:cNvContentPartPr/>
                <p14:nvPr/>
              </p14:nvContentPartPr>
              <p14:xfrm>
                <a:off x="9845188" y="261127"/>
                <a:ext cx="20520" cy="227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90ADE4C-DC52-4100-9785-06051BC528C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40868" y="256807"/>
                  <a:ext cx="29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2D108E9-73E3-43A4-BE8B-C792DE4932A1}"/>
                    </a:ext>
                  </a:extLst>
                </p14:cNvPr>
                <p14:cNvContentPartPr/>
                <p14:nvPr/>
              </p14:nvContentPartPr>
              <p14:xfrm>
                <a:off x="9781468" y="395047"/>
                <a:ext cx="160200" cy="121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2D108E9-73E3-43A4-BE8B-C792DE4932A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77148" y="390727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64855C-04EA-43C4-A0CD-58EDDA37BC74}"/>
                    </a:ext>
                  </a:extLst>
                </p14:cNvPr>
                <p14:cNvContentPartPr/>
                <p14:nvPr/>
              </p14:nvContentPartPr>
              <p14:xfrm>
                <a:off x="10046428" y="299287"/>
                <a:ext cx="206640" cy="118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64855C-04EA-43C4-A0CD-58EDDA37BC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42108" y="294967"/>
                  <a:ext cx="215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3E275EC-DBBF-412B-907C-431AA46A3104}"/>
                    </a:ext>
                  </a:extLst>
                </p14:cNvPr>
                <p14:cNvContentPartPr/>
                <p14:nvPr/>
              </p14:nvContentPartPr>
              <p14:xfrm>
                <a:off x="10273948" y="276607"/>
                <a:ext cx="32040" cy="98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3E275EC-DBBF-412B-907C-431AA46A31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69628" y="272287"/>
                  <a:ext cx="40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4EEF22-1E5D-46A9-8327-DAB095789D49}"/>
                    </a:ext>
                  </a:extLst>
                </p14:cNvPr>
                <p14:cNvContentPartPr/>
                <p14:nvPr/>
              </p14:nvContentPartPr>
              <p14:xfrm>
                <a:off x="10332628" y="144487"/>
                <a:ext cx="150480" cy="201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4EEF22-1E5D-46A9-8327-DAB095789D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328308" y="140167"/>
                  <a:ext cx="159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B6B671-D3B3-4A9D-8949-BD96B2CF663B}"/>
                    </a:ext>
                  </a:extLst>
                </p14:cNvPr>
                <p14:cNvContentPartPr/>
                <p14:nvPr/>
              </p14:nvContentPartPr>
              <p14:xfrm>
                <a:off x="10275028" y="143767"/>
                <a:ext cx="60840" cy="24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B6B671-D3B3-4A9D-8949-BD96B2CF663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70708" y="139447"/>
                  <a:ext cx="6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E19A147-DBF6-4DD1-8C93-1C21E8DFA963}"/>
                    </a:ext>
                  </a:extLst>
                </p14:cNvPr>
                <p14:cNvContentPartPr/>
                <p14:nvPr/>
              </p14:nvContentPartPr>
              <p14:xfrm>
                <a:off x="10538908" y="251767"/>
                <a:ext cx="147960" cy="75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E19A147-DBF6-4DD1-8C93-1C21E8DFA96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34588" y="247447"/>
                  <a:ext cx="15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80F584-97C3-4C1B-92A8-27AB623171C1}"/>
                    </a:ext>
                  </a:extLst>
                </p14:cNvPr>
                <p14:cNvContentPartPr/>
                <p14:nvPr/>
              </p14:nvContentPartPr>
              <p14:xfrm>
                <a:off x="10663468" y="181567"/>
                <a:ext cx="147600" cy="121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80F584-97C3-4C1B-92A8-27AB623171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59148" y="177247"/>
                  <a:ext cx="156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4E6201-2A54-4820-8926-F9C5D5B94140}"/>
                    </a:ext>
                  </a:extLst>
                </p14:cNvPr>
                <p14:cNvContentPartPr/>
                <p14:nvPr/>
              </p14:nvContentPartPr>
              <p14:xfrm>
                <a:off x="10824388" y="205687"/>
                <a:ext cx="237240" cy="90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4E6201-2A54-4820-8926-F9C5D5B9414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20068" y="201367"/>
                  <a:ext cx="24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6303AE9-4B7C-4036-B426-05ED84601942}"/>
                    </a:ext>
                  </a:extLst>
                </p14:cNvPr>
                <p14:cNvContentPartPr/>
                <p14:nvPr/>
              </p14:nvContentPartPr>
              <p14:xfrm>
                <a:off x="11061988" y="208207"/>
                <a:ext cx="73080" cy="70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6303AE9-4B7C-4036-B426-05ED8460194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57668" y="203887"/>
                  <a:ext cx="81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12FE85D-A3FA-456D-8EB5-5F25EB93AA03}"/>
                    </a:ext>
                  </a:extLst>
                </p14:cNvPr>
                <p14:cNvContentPartPr/>
                <p14:nvPr/>
              </p14:nvContentPartPr>
              <p14:xfrm>
                <a:off x="11271508" y="99127"/>
                <a:ext cx="200520" cy="253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12FE85D-A3FA-456D-8EB5-5F25EB93AA0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67188" y="94807"/>
                  <a:ext cx="209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AA5240-73E4-424C-8272-621451A24099}"/>
                    </a:ext>
                  </a:extLst>
                </p14:cNvPr>
                <p14:cNvContentPartPr/>
                <p14:nvPr/>
              </p14:nvContentPartPr>
              <p14:xfrm>
                <a:off x="10966948" y="409447"/>
                <a:ext cx="113040" cy="69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AA5240-73E4-424C-8272-621451A2409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62628" y="405127"/>
                  <a:ext cx="121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10F24FD-E926-4754-A9B6-DB0A843ACF67}"/>
                    </a:ext>
                  </a:extLst>
                </p14:cNvPr>
                <p14:cNvContentPartPr/>
                <p14:nvPr/>
              </p14:nvContentPartPr>
              <p14:xfrm>
                <a:off x="11050828" y="374167"/>
                <a:ext cx="43920" cy="230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10F24FD-E926-4754-A9B6-DB0A843ACF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46508" y="369847"/>
                  <a:ext cx="52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405A484-B9DF-48A7-A1A2-801550023546}"/>
                    </a:ext>
                  </a:extLst>
                </p14:cNvPr>
                <p14:cNvContentPartPr/>
                <p14:nvPr/>
              </p14:nvContentPartPr>
              <p14:xfrm>
                <a:off x="10414708" y="634807"/>
                <a:ext cx="34200" cy="121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405A484-B9DF-48A7-A1A2-8015500235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10388" y="630487"/>
                  <a:ext cx="4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C22FF6B-3827-4A44-8974-BC740023AA3A}"/>
                    </a:ext>
                  </a:extLst>
                </p14:cNvPr>
                <p14:cNvContentPartPr/>
                <p14:nvPr/>
              </p14:nvContentPartPr>
              <p14:xfrm>
                <a:off x="10343788" y="728407"/>
                <a:ext cx="159840" cy="68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C22FF6B-3827-4A44-8974-BC740023AA3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39468" y="724087"/>
                  <a:ext cx="16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DED494D-69FB-48FA-94B9-895A2E3457B0}"/>
                    </a:ext>
                  </a:extLst>
                </p14:cNvPr>
                <p14:cNvContentPartPr/>
                <p14:nvPr/>
              </p14:nvContentPartPr>
              <p14:xfrm>
                <a:off x="10321108" y="594847"/>
                <a:ext cx="158040" cy="46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DED494D-69FB-48FA-94B9-895A2E3457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16788" y="590527"/>
                  <a:ext cx="166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68FA3A-9FBA-4124-B47C-4713628DF5B6}"/>
                    </a:ext>
                  </a:extLst>
                </p14:cNvPr>
                <p14:cNvContentPartPr/>
                <p14:nvPr/>
              </p14:nvContentPartPr>
              <p14:xfrm>
                <a:off x="10531348" y="691687"/>
                <a:ext cx="102960" cy="193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68FA3A-9FBA-4124-B47C-4713628DF5B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27028" y="687367"/>
                  <a:ext cx="111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90A7ADA-270A-4D4C-9899-63496EEE8FBA}"/>
                    </a:ext>
                  </a:extLst>
                </p14:cNvPr>
                <p14:cNvContentPartPr/>
                <p14:nvPr/>
              </p14:nvContentPartPr>
              <p14:xfrm>
                <a:off x="10709548" y="652447"/>
                <a:ext cx="150120" cy="21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90A7ADA-270A-4D4C-9899-63496EEE8F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05228" y="648127"/>
                  <a:ext cx="15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63EF5B0-52C9-40EB-8ACB-07EE0D6B79CE}"/>
                    </a:ext>
                  </a:extLst>
                </p14:cNvPr>
                <p14:cNvContentPartPr/>
                <p14:nvPr/>
              </p14:nvContentPartPr>
              <p14:xfrm>
                <a:off x="10719988" y="707527"/>
                <a:ext cx="109800" cy="16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63EF5B0-52C9-40EB-8ACB-07EE0D6B79C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15668" y="703207"/>
                  <a:ext cx="11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73B924-78D3-49B7-8C60-4489C98CC9EC}"/>
                    </a:ext>
                  </a:extLst>
                </p14:cNvPr>
                <p14:cNvContentPartPr/>
                <p14:nvPr/>
              </p14:nvContentPartPr>
              <p14:xfrm>
                <a:off x="10884868" y="631567"/>
                <a:ext cx="72720" cy="120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73B924-78D3-49B7-8C60-4489C98CC9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80548" y="627247"/>
                  <a:ext cx="81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ED12040-C6C3-4985-9B9C-B8D563670EE6}"/>
                    </a:ext>
                  </a:extLst>
                </p14:cNvPr>
                <p14:cNvContentPartPr/>
                <p14:nvPr/>
              </p14:nvContentPartPr>
              <p14:xfrm>
                <a:off x="10894948" y="602047"/>
                <a:ext cx="100080" cy="20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ED12040-C6C3-4985-9B9C-B8D563670E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90628" y="597727"/>
                  <a:ext cx="10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89299C-A3D3-4F95-B777-0376D0D23A36}"/>
                    </a:ext>
                  </a:extLst>
                </p14:cNvPr>
                <p14:cNvContentPartPr/>
                <p14:nvPr/>
              </p14:nvContentPartPr>
              <p14:xfrm>
                <a:off x="11027428" y="607087"/>
                <a:ext cx="80640" cy="9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89299C-A3D3-4F95-B777-0376D0D23A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3108" y="602767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14FFFBD-3442-4859-84CE-8ECB3477004C}"/>
                    </a:ext>
                  </a:extLst>
                </p14:cNvPr>
                <p14:cNvContentPartPr/>
                <p14:nvPr/>
              </p14:nvContentPartPr>
              <p14:xfrm>
                <a:off x="11111308" y="607447"/>
                <a:ext cx="91080" cy="84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14FFFBD-3442-4859-84CE-8ECB347700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06988" y="603127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2CD0592-20FB-484A-817D-2861287B321D}"/>
                    </a:ext>
                  </a:extLst>
                </p14:cNvPr>
                <p14:cNvContentPartPr/>
                <p14:nvPr/>
              </p14:nvContentPartPr>
              <p14:xfrm>
                <a:off x="11272948" y="513847"/>
                <a:ext cx="150120" cy="168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2CD0592-20FB-484A-817D-2861287B321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68628" y="509527"/>
                  <a:ext cx="158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9057EBF-F5FE-42E7-9159-2BF28195A087}"/>
                    </a:ext>
                  </a:extLst>
                </p14:cNvPr>
                <p14:cNvContentPartPr/>
                <p14:nvPr/>
              </p14:nvContentPartPr>
              <p14:xfrm>
                <a:off x="11522068" y="522127"/>
                <a:ext cx="74520" cy="105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9057EBF-F5FE-42E7-9159-2BF28195A0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17748" y="517807"/>
                  <a:ext cx="83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831F76B-50C3-4D66-AF24-65927CA1F899}"/>
                    </a:ext>
                  </a:extLst>
                </p14:cNvPr>
                <p14:cNvContentPartPr/>
                <p14:nvPr/>
              </p14:nvContentPartPr>
              <p14:xfrm>
                <a:off x="11454028" y="542287"/>
                <a:ext cx="165600" cy="54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831F76B-50C3-4D66-AF24-65927CA1F89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49708" y="537967"/>
                  <a:ext cx="174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5F48C6-B8EB-46EA-8798-C518A17FF21B}"/>
                    </a:ext>
                  </a:extLst>
                </p14:cNvPr>
                <p14:cNvContentPartPr/>
                <p14:nvPr/>
              </p14:nvContentPartPr>
              <p14:xfrm>
                <a:off x="10464388" y="953047"/>
                <a:ext cx="76320" cy="105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5F48C6-B8EB-46EA-8798-C518A17FF2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60068" y="948727"/>
                  <a:ext cx="84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0A03051-EA1C-4DAC-A39E-41A614AB8F6A}"/>
                    </a:ext>
                  </a:extLst>
                </p14:cNvPr>
                <p14:cNvContentPartPr/>
                <p14:nvPr/>
              </p14:nvContentPartPr>
              <p14:xfrm>
                <a:off x="10447828" y="1036567"/>
                <a:ext cx="174960" cy="46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0A03051-EA1C-4DAC-A39E-41A614AB8F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43508" y="1032247"/>
                  <a:ext cx="183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59FFBDD-8A10-4914-8550-D38247EE76E7}"/>
                    </a:ext>
                  </a:extLst>
                </p14:cNvPr>
                <p14:cNvContentPartPr/>
                <p14:nvPr/>
              </p14:nvContentPartPr>
              <p14:xfrm>
                <a:off x="10409308" y="901927"/>
                <a:ext cx="148680" cy="61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59FFBDD-8A10-4914-8550-D38247EE76E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04988" y="897607"/>
                  <a:ext cx="15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543353-9A6E-465D-96F6-5456F837289A}"/>
                    </a:ext>
                  </a:extLst>
                </p14:cNvPr>
                <p14:cNvContentPartPr/>
                <p14:nvPr/>
              </p14:nvContentPartPr>
              <p14:xfrm>
                <a:off x="10618108" y="999127"/>
                <a:ext cx="129240" cy="100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543353-9A6E-465D-96F6-5456F837289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13788" y="994807"/>
                  <a:ext cx="137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85ABB9-17CF-4831-91D3-DF638BA48F3C}"/>
                    </a:ext>
                  </a:extLst>
                </p14:cNvPr>
                <p14:cNvContentPartPr/>
                <p14:nvPr/>
              </p14:nvContentPartPr>
              <p14:xfrm>
                <a:off x="10800268" y="920287"/>
                <a:ext cx="136440" cy="41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85ABB9-17CF-4831-91D3-DF638BA48F3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95948" y="915967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A81984-3607-4B94-A120-977E64527A78}"/>
                    </a:ext>
                  </a:extLst>
                </p14:cNvPr>
                <p14:cNvContentPartPr/>
                <p14:nvPr/>
              </p14:nvContentPartPr>
              <p14:xfrm>
                <a:off x="10809988" y="965287"/>
                <a:ext cx="128880" cy="43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A81984-3607-4B94-A120-977E64527A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05668" y="960967"/>
                  <a:ext cx="13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9077B51-8264-4E5A-908B-2372BA9EF007}"/>
                    </a:ext>
                  </a:extLst>
                </p14:cNvPr>
                <p14:cNvContentPartPr/>
                <p14:nvPr/>
              </p14:nvContentPartPr>
              <p14:xfrm>
                <a:off x="10991428" y="854407"/>
                <a:ext cx="61920" cy="137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9077B51-8264-4E5A-908B-2372BA9EF00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87108" y="850087"/>
                  <a:ext cx="7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997EDC-731B-4D23-A3D7-028D78DD2C25}"/>
                    </a:ext>
                  </a:extLst>
                </p14:cNvPr>
                <p14:cNvContentPartPr/>
                <p14:nvPr/>
              </p14:nvContentPartPr>
              <p14:xfrm>
                <a:off x="11096188" y="868087"/>
                <a:ext cx="63720" cy="78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997EDC-731B-4D23-A3D7-028D78DD2C2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91868" y="863767"/>
                  <a:ext cx="72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24AB33F-1745-40BE-A66F-8720949F848E}"/>
                    </a:ext>
                  </a:extLst>
                </p14:cNvPr>
                <p14:cNvContentPartPr/>
                <p14:nvPr/>
              </p14:nvContentPartPr>
              <p14:xfrm>
                <a:off x="11175388" y="854767"/>
                <a:ext cx="54720" cy="72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24AB33F-1745-40BE-A66F-8720949F848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71068" y="850447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9790B68-9321-4463-B8AC-5F981A9A9CA4}"/>
                    </a:ext>
                  </a:extLst>
                </p14:cNvPr>
                <p14:cNvContentPartPr/>
                <p14:nvPr/>
              </p14:nvContentPartPr>
              <p14:xfrm>
                <a:off x="11292748" y="757927"/>
                <a:ext cx="110160" cy="155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9790B68-9321-4463-B8AC-5F981A9A9C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88428" y="753607"/>
                  <a:ext cx="11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A62245B-DDC2-453A-9C12-257F4A2B2A42}"/>
                    </a:ext>
                  </a:extLst>
                </p14:cNvPr>
                <p14:cNvContentPartPr/>
                <p14:nvPr/>
              </p14:nvContentPartPr>
              <p14:xfrm>
                <a:off x="11481748" y="779527"/>
                <a:ext cx="77400" cy="75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A62245B-DDC2-453A-9C12-257F4A2B2A4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477428" y="775207"/>
                  <a:ext cx="86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2FA9569-B0B2-43EE-A449-9A4F83B9FF47}"/>
                    </a:ext>
                  </a:extLst>
                </p14:cNvPr>
                <p14:cNvContentPartPr/>
                <p14:nvPr/>
              </p14:nvContentPartPr>
              <p14:xfrm>
                <a:off x="11432788" y="814807"/>
                <a:ext cx="125640" cy="6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2FA9569-B0B2-43EE-A449-9A4F83B9FF4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28468" y="810487"/>
                  <a:ext cx="134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D52ACEF-8D1C-4150-8DFF-84AAC72A5309}"/>
                    </a:ext>
                  </a:extLst>
                </p14:cNvPr>
                <p14:cNvContentPartPr/>
                <p14:nvPr/>
              </p14:nvContentPartPr>
              <p14:xfrm>
                <a:off x="11424148" y="825607"/>
                <a:ext cx="123480" cy="27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D52ACEF-8D1C-4150-8DFF-84AAC72A530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19828" y="821287"/>
                  <a:ext cx="13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6214EB6-B8B6-4B1C-BEA1-63D93470457B}"/>
                    </a:ext>
                  </a:extLst>
                </p14:cNvPr>
                <p14:cNvContentPartPr/>
                <p14:nvPr/>
              </p14:nvContentPartPr>
              <p14:xfrm>
                <a:off x="8841508" y="959167"/>
                <a:ext cx="23760" cy="123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6214EB6-B8B6-4B1C-BEA1-63D93470457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37188" y="954847"/>
                  <a:ext cx="3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5F509B-7942-448A-9203-0EC9C2EDBA75}"/>
                    </a:ext>
                  </a:extLst>
                </p14:cNvPr>
                <p14:cNvContentPartPr/>
                <p14:nvPr/>
              </p14:nvContentPartPr>
              <p14:xfrm>
                <a:off x="8758348" y="1024327"/>
                <a:ext cx="211680" cy="66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5F509B-7942-448A-9203-0EC9C2EDBA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54028" y="1020007"/>
                  <a:ext cx="22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4D1FC5-8332-4766-86D4-0E7BA4EC1B43}"/>
                    </a:ext>
                  </a:extLst>
                </p14:cNvPr>
                <p14:cNvContentPartPr/>
                <p14:nvPr/>
              </p14:nvContentPartPr>
              <p14:xfrm>
                <a:off x="8745388" y="875647"/>
                <a:ext cx="167040" cy="65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4D1FC5-8332-4766-86D4-0E7BA4EC1B4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41068" y="871327"/>
                  <a:ext cx="17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76E936-1ACE-49C2-9C07-1496D1604ADD}"/>
                    </a:ext>
                  </a:extLst>
                </p14:cNvPr>
                <p14:cNvContentPartPr/>
                <p14:nvPr/>
              </p14:nvContentPartPr>
              <p14:xfrm>
                <a:off x="9000628" y="986887"/>
                <a:ext cx="75960" cy="108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76E936-1ACE-49C2-9C07-1496D1604AD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96308" y="982567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D86708-56A6-49D5-97A7-6E8DFFA4798B}"/>
                    </a:ext>
                  </a:extLst>
                </p14:cNvPr>
                <p14:cNvContentPartPr/>
                <p14:nvPr/>
              </p14:nvContentPartPr>
              <p14:xfrm>
                <a:off x="9143188" y="897247"/>
                <a:ext cx="144360" cy="36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D86708-56A6-49D5-97A7-6E8DFFA479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38868" y="892927"/>
                  <a:ext cx="15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F931A5B-010D-4808-B2C1-7083D5FA4A30}"/>
                    </a:ext>
                  </a:extLst>
                </p14:cNvPr>
                <p14:cNvContentPartPr/>
                <p14:nvPr/>
              </p14:nvContentPartPr>
              <p14:xfrm>
                <a:off x="9157948" y="932527"/>
                <a:ext cx="122760" cy="23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F931A5B-010D-4808-B2C1-7083D5FA4A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53628" y="928207"/>
                  <a:ext cx="131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26BAF5A-FF20-43F9-93A8-D93AA54CEA46}"/>
                    </a:ext>
                  </a:extLst>
                </p14:cNvPr>
                <p14:cNvContentPartPr/>
                <p14:nvPr/>
              </p14:nvContentPartPr>
              <p14:xfrm>
                <a:off x="9391948" y="856927"/>
                <a:ext cx="115200" cy="30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26BAF5A-FF20-43F9-93A8-D93AA54CEA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87628" y="852607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38FBE80-ACE6-4CD8-916F-AE119CA15D1B}"/>
                    </a:ext>
                  </a:extLst>
                </p14:cNvPr>
                <p14:cNvContentPartPr/>
                <p14:nvPr/>
              </p14:nvContentPartPr>
              <p14:xfrm>
                <a:off x="9585988" y="766927"/>
                <a:ext cx="21240" cy="104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38FBE80-ACE6-4CD8-916F-AE119CA15D1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81668" y="762607"/>
                  <a:ext cx="29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D27244-A291-4D6E-A134-7D53341CCA5E}"/>
                    </a:ext>
                  </a:extLst>
                </p14:cNvPr>
                <p14:cNvContentPartPr/>
                <p14:nvPr/>
              </p14:nvContentPartPr>
              <p14:xfrm>
                <a:off x="9669868" y="705727"/>
                <a:ext cx="152280" cy="137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D27244-A291-4D6E-A134-7D53341CCA5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65548" y="701407"/>
                  <a:ext cx="160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28C9D8-C651-4AE0-BE43-7CEA3DDD30EC}"/>
                    </a:ext>
                  </a:extLst>
                </p14:cNvPr>
                <p14:cNvContentPartPr/>
                <p14:nvPr/>
              </p14:nvContentPartPr>
              <p14:xfrm>
                <a:off x="9832228" y="747487"/>
                <a:ext cx="33840" cy="70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28C9D8-C651-4AE0-BE43-7CEA3DDD30E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27908" y="743167"/>
                  <a:ext cx="4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16EAE5-D8CC-4CAE-A525-E52DC66DE240}"/>
                    </a:ext>
                  </a:extLst>
                </p14:cNvPr>
                <p14:cNvContentPartPr/>
                <p14:nvPr/>
              </p14:nvContentPartPr>
              <p14:xfrm>
                <a:off x="9832948" y="697087"/>
                <a:ext cx="14040" cy="10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16EAE5-D8CC-4CAE-A525-E52DC66DE24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28628" y="692767"/>
                  <a:ext cx="22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3CB5C7-70FF-43F9-B636-8C7D5511D408}"/>
                    </a:ext>
                  </a:extLst>
                </p14:cNvPr>
                <p14:cNvContentPartPr/>
                <p14:nvPr/>
              </p14:nvContentPartPr>
              <p14:xfrm>
                <a:off x="9899548" y="735607"/>
                <a:ext cx="63000" cy="65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3CB5C7-70FF-43F9-B636-8C7D5511D4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5228" y="73128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D7BAE3-C357-42F9-8BDE-140AF31C8E1D}"/>
                    </a:ext>
                  </a:extLst>
                </p14:cNvPr>
                <p14:cNvContentPartPr/>
                <p14:nvPr/>
              </p14:nvContentPartPr>
              <p14:xfrm>
                <a:off x="10026988" y="680887"/>
                <a:ext cx="60120" cy="91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D7BAE3-C357-42F9-8BDE-140AF31C8E1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022668" y="676567"/>
                  <a:ext cx="68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CDECA3-3A37-4E1B-91B3-F0ED38088F18}"/>
                    </a:ext>
                  </a:extLst>
                </p14:cNvPr>
                <p14:cNvContentPartPr/>
                <p14:nvPr/>
              </p14:nvContentPartPr>
              <p14:xfrm>
                <a:off x="9956068" y="715087"/>
                <a:ext cx="129240" cy="18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CDECA3-3A37-4E1B-91B3-F0ED38088F1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51748" y="710767"/>
                  <a:ext cx="13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8748FE2-F3B7-4096-A2A0-F9F43234E633}"/>
                    </a:ext>
                  </a:extLst>
                </p14:cNvPr>
                <p14:cNvContentPartPr/>
                <p14:nvPr/>
              </p14:nvContentPartPr>
              <p14:xfrm>
                <a:off x="9956068" y="715807"/>
                <a:ext cx="135720" cy="37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8748FE2-F3B7-4096-A2A0-F9F43234E6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51748" y="711487"/>
                  <a:ext cx="14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3E1746-7A10-4239-B9F5-5CCC2E658669}"/>
                    </a:ext>
                  </a:extLst>
                </p14:cNvPr>
                <p14:cNvContentPartPr/>
                <p14:nvPr/>
              </p14:nvContentPartPr>
              <p14:xfrm>
                <a:off x="9510028" y="1492327"/>
                <a:ext cx="152640" cy="6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3E1746-7A10-4239-B9F5-5CCC2E65866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05708" y="1488007"/>
                  <a:ext cx="161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FCBF89-45B6-442D-914C-4BA400DCE6F7}"/>
                    </a:ext>
                  </a:extLst>
                </p14:cNvPr>
                <p14:cNvContentPartPr/>
                <p14:nvPr/>
              </p14:nvContentPartPr>
              <p14:xfrm>
                <a:off x="9517228" y="1531207"/>
                <a:ext cx="138960" cy="3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FCBF89-45B6-442D-914C-4BA400DCE6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512908" y="1526887"/>
                  <a:ext cx="147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022A42F-CB3B-48A2-BF98-FEA7BA3B8E80}"/>
                    </a:ext>
                  </a:extLst>
                </p14:cNvPr>
                <p14:cNvContentPartPr/>
                <p14:nvPr/>
              </p14:nvContentPartPr>
              <p14:xfrm>
                <a:off x="9789388" y="1343287"/>
                <a:ext cx="90720" cy="91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022A42F-CB3B-48A2-BF98-FEA7BA3B8E8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85068" y="1338967"/>
                  <a:ext cx="99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C4C4B42-3FE6-44A1-9235-1A741BB955EA}"/>
                    </a:ext>
                  </a:extLst>
                </p14:cNvPr>
                <p14:cNvContentPartPr/>
                <p14:nvPr/>
              </p14:nvContentPartPr>
              <p14:xfrm>
                <a:off x="9909988" y="1430407"/>
                <a:ext cx="27000" cy="42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C4C4B42-3FE6-44A1-9235-1A741BB955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05668" y="1426087"/>
                  <a:ext cx="3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8B8195E-1327-4D58-86EB-304AA253872B}"/>
                    </a:ext>
                  </a:extLst>
                </p14:cNvPr>
                <p14:cNvContentPartPr/>
                <p14:nvPr/>
              </p14:nvContentPartPr>
              <p14:xfrm>
                <a:off x="9980908" y="1284247"/>
                <a:ext cx="90360" cy="146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8B8195E-1327-4D58-86EB-304AA253872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76588" y="1279927"/>
                  <a:ext cx="99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F0D0AB-7C83-4C16-89D0-50A292D19DE9}"/>
                    </a:ext>
                  </a:extLst>
                </p14:cNvPr>
                <p14:cNvContentPartPr/>
                <p14:nvPr/>
              </p14:nvContentPartPr>
              <p14:xfrm>
                <a:off x="9763108" y="1435807"/>
                <a:ext cx="345240" cy="74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F0D0AB-7C83-4C16-89D0-50A292D19DE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58788" y="1431487"/>
                  <a:ext cx="353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B0DADC6-327F-46BF-85A8-CAAB5E3847BB}"/>
                    </a:ext>
                  </a:extLst>
                </p14:cNvPr>
                <p14:cNvContentPartPr/>
                <p14:nvPr/>
              </p14:nvContentPartPr>
              <p14:xfrm>
                <a:off x="9765628" y="1561447"/>
                <a:ext cx="120240" cy="126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B0DADC6-327F-46BF-85A8-CAAB5E3847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761308" y="1557127"/>
                  <a:ext cx="128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35E090-5111-47C5-8C52-CB109AABFF2B}"/>
                    </a:ext>
                  </a:extLst>
                </p14:cNvPr>
                <p14:cNvContentPartPr/>
                <p14:nvPr/>
              </p14:nvContentPartPr>
              <p14:xfrm>
                <a:off x="9942028" y="1567207"/>
                <a:ext cx="6120" cy="101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35E090-5111-47C5-8C52-CB109AABFF2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937708" y="1562887"/>
                  <a:ext cx="1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FAFCAA-C589-4865-B619-C7F2C914F9FD}"/>
                    </a:ext>
                  </a:extLst>
                </p14:cNvPr>
                <p14:cNvContentPartPr/>
                <p14:nvPr/>
              </p14:nvContentPartPr>
              <p14:xfrm>
                <a:off x="9884068" y="1597807"/>
                <a:ext cx="116280" cy="38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FAFCAA-C589-4865-B619-C7F2C914F9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79748" y="1593487"/>
                  <a:ext cx="124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2093860-1F4A-406C-99BE-6098BC758B85}"/>
                    </a:ext>
                  </a:extLst>
                </p14:cNvPr>
                <p14:cNvContentPartPr/>
                <p14:nvPr/>
              </p14:nvContentPartPr>
              <p14:xfrm>
                <a:off x="10061908" y="1571527"/>
                <a:ext cx="39240" cy="54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2093860-1F4A-406C-99BE-6098BC758B8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057588" y="1567207"/>
                  <a:ext cx="47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0499FFF-9068-4160-A358-15F8FE49A41C}"/>
                    </a:ext>
                  </a:extLst>
                </p14:cNvPr>
                <p14:cNvContentPartPr/>
                <p14:nvPr/>
              </p14:nvContentPartPr>
              <p14:xfrm>
                <a:off x="10056508" y="1520407"/>
                <a:ext cx="9360" cy="3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0499FFF-9068-4160-A358-15F8FE49A4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052188" y="1516087"/>
                  <a:ext cx="18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40983FC-0C5A-4748-87A8-1048F0CC0DF8}"/>
                    </a:ext>
                  </a:extLst>
                </p14:cNvPr>
                <p14:cNvContentPartPr/>
                <p14:nvPr/>
              </p14:nvContentPartPr>
              <p14:xfrm>
                <a:off x="10275748" y="1412047"/>
                <a:ext cx="19440" cy="110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40983FC-0C5A-4748-87A8-1048F0CC0D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71428" y="1407727"/>
                  <a:ext cx="2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D524CC-717B-4933-ACD5-96D56364E6FC}"/>
                    </a:ext>
                  </a:extLst>
                </p14:cNvPr>
                <p14:cNvContentPartPr/>
                <p14:nvPr/>
              </p14:nvContentPartPr>
              <p14:xfrm>
                <a:off x="10206628" y="1444447"/>
                <a:ext cx="145440" cy="32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D524CC-717B-4933-ACD5-96D56364E6F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02308" y="1440127"/>
                  <a:ext cx="15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22534D-0455-40F7-9C72-797F35C2E69F}"/>
                    </a:ext>
                  </a:extLst>
                </p14:cNvPr>
                <p14:cNvContentPartPr/>
                <p14:nvPr/>
              </p14:nvContentPartPr>
              <p14:xfrm>
                <a:off x="10474108" y="1228807"/>
                <a:ext cx="102960" cy="106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22534D-0455-40F7-9C72-797F35C2E69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69788" y="1224487"/>
                  <a:ext cx="111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291DB2E-BCFA-434D-9CBA-72269BC8E7EE}"/>
                    </a:ext>
                  </a:extLst>
                </p14:cNvPr>
                <p14:cNvContentPartPr/>
                <p14:nvPr/>
              </p14:nvContentPartPr>
              <p14:xfrm>
                <a:off x="10656628" y="1258687"/>
                <a:ext cx="23040" cy="104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291DB2E-BCFA-434D-9CBA-72269BC8E7E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652308" y="1254367"/>
                  <a:ext cx="3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E79708-F35B-42DE-95C2-291C3A90FAB5}"/>
                    </a:ext>
                  </a:extLst>
                </p14:cNvPr>
                <p14:cNvContentPartPr/>
                <p14:nvPr/>
              </p14:nvContentPartPr>
              <p14:xfrm>
                <a:off x="10689388" y="1185967"/>
                <a:ext cx="58680" cy="111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E79708-F35B-42DE-95C2-291C3A90FAB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85068" y="1181647"/>
                  <a:ext cx="67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D84118B-F734-4563-ADB7-A8E08FB3E675}"/>
                    </a:ext>
                  </a:extLst>
                </p14:cNvPr>
                <p14:cNvContentPartPr/>
                <p14:nvPr/>
              </p14:nvContentPartPr>
              <p14:xfrm>
                <a:off x="10367188" y="1301167"/>
                <a:ext cx="532080" cy="140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D84118B-F734-4563-ADB7-A8E08FB3E67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62868" y="1296847"/>
                  <a:ext cx="54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ACAA8A-A763-447C-9D13-0119DD5CE259}"/>
                    </a:ext>
                  </a:extLst>
                </p14:cNvPr>
                <p14:cNvContentPartPr/>
                <p14:nvPr/>
              </p14:nvContentPartPr>
              <p14:xfrm>
                <a:off x="10476268" y="1500967"/>
                <a:ext cx="95760" cy="103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ACAA8A-A763-447C-9D13-0119DD5CE25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71948" y="1496647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9D96808-EF70-45CC-A464-E664D4F54750}"/>
                    </a:ext>
                  </a:extLst>
                </p14:cNvPr>
                <p14:cNvContentPartPr/>
                <p14:nvPr/>
              </p14:nvContentPartPr>
              <p14:xfrm>
                <a:off x="10670668" y="1482607"/>
                <a:ext cx="19800" cy="95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9D96808-EF70-45CC-A464-E664D4F5475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66348" y="1478287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824C37E-9583-41C8-8DA2-385E3B8D3923}"/>
                    </a:ext>
                  </a:extLst>
                </p14:cNvPr>
                <p14:cNvContentPartPr/>
                <p14:nvPr/>
              </p14:nvContentPartPr>
              <p14:xfrm>
                <a:off x="10626748" y="1455247"/>
                <a:ext cx="157320" cy="87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824C37E-9583-41C8-8DA2-385E3B8D392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22428" y="1450927"/>
                  <a:ext cx="165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CC4E68E-DC5E-4318-854B-D017DC6A45DF}"/>
                    </a:ext>
                  </a:extLst>
                </p14:cNvPr>
                <p14:cNvContentPartPr/>
                <p14:nvPr/>
              </p14:nvContentPartPr>
              <p14:xfrm>
                <a:off x="10758868" y="1393327"/>
                <a:ext cx="74880" cy="19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CC4E68E-DC5E-4318-854B-D017DC6A45D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54548" y="1389007"/>
                  <a:ext cx="83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14D41E4-7185-460D-9254-054042D9EDFB}"/>
                    </a:ext>
                  </a:extLst>
                </p14:cNvPr>
                <p14:cNvContentPartPr/>
                <p14:nvPr/>
              </p14:nvContentPartPr>
              <p14:xfrm>
                <a:off x="10430548" y="1445887"/>
                <a:ext cx="138240" cy="179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14D41E4-7185-460D-9254-054042D9EDF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26228" y="1441567"/>
                  <a:ext cx="14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CA983BB-047D-4399-8FA6-02D689315749}"/>
                    </a:ext>
                  </a:extLst>
                </p14:cNvPr>
                <p14:cNvContentPartPr/>
                <p14:nvPr/>
              </p14:nvContentPartPr>
              <p14:xfrm>
                <a:off x="10838068" y="1345087"/>
                <a:ext cx="102960" cy="71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CA983BB-047D-4399-8FA6-02D68931574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33748" y="1340767"/>
                  <a:ext cx="111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DD387D6-1A4F-40F9-A776-06D9F7A709EA}"/>
                    </a:ext>
                  </a:extLst>
                </p14:cNvPr>
                <p14:cNvContentPartPr/>
                <p14:nvPr/>
              </p14:nvContentPartPr>
              <p14:xfrm>
                <a:off x="11050828" y="1206847"/>
                <a:ext cx="138600" cy="47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DD387D6-1A4F-40F9-A776-06D9F7A709E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46508" y="1202527"/>
                  <a:ext cx="147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91C364-D5FB-40FF-9020-37A6116134F7}"/>
                    </a:ext>
                  </a:extLst>
                </p14:cNvPr>
                <p14:cNvContentPartPr/>
                <p14:nvPr/>
              </p14:nvContentPartPr>
              <p14:xfrm>
                <a:off x="11059108" y="1256887"/>
                <a:ext cx="128880" cy="47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91C364-D5FB-40FF-9020-37A6116134F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54788" y="1252567"/>
                  <a:ext cx="137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7C8EF83-D9CB-432B-9D24-D3F748D145D7}"/>
                    </a:ext>
                  </a:extLst>
                </p14:cNvPr>
                <p14:cNvContentPartPr/>
                <p14:nvPr/>
              </p14:nvContentPartPr>
              <p14:xfrm>
                <a:off x="11162788" y="1147087"/>
                <a:ext cx="118440" cy="177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7C8EF83-D9CB-432B-9D24-D3F748D145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58468" y="1142767"/>
                  <a:ext cx="127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EB05D2-F0B8-4048-8020-BB23420E2B25}"/>
                    </a:ext>
                  </a:extLst>
                </p14:cNvPr>
                <p14:cNvContentPartPr/>
                <p14:nvPr/>
              </p14:nvContentPartPr>
              <p14:xfrm>
                <a:off x="11418028" y="1132327"/>
                <a:ext cx="74160" cy="115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EB05D2-F0B8-4048-8020-BB23420E2B2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413708" y="1128007"/>
                  <a:ext cx="8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4F6F726-8868-48E7-A208-1FC7AF85FD3D}"/>
                    </a:ext>
                  </a:extLst>
                </p14:cNvPr>
                <p14:cNvContentPartPr/>
                <p14:nvPr/>
              </p14:nvContentPartPr>
              <p14:xfrm>
                <a:off x="11439628" y="1034767"/>
                <a:ext cx="25560" cy="11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4F6F726-8868-48E7-A208-1FC7AF85FD3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35308" y="1030447"/>
                  <a:ext cx="3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CFEB3C8-82B9-4FF0-B8A6-E4C5190BCAEB}"/>
                    </a:ext>
                  </a:extLst>
                </p14:cNvPr>
                <p14:cNvContentPartPr/>
                <p14:nvPr/>
              </p14:nvContentPartPr>
              <p14:xfrm>
                <a:off x="11483908" y="1008127"/>
                <a:ext cx="133200" cy="123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CFEB3C8-82B9-4FF0-B8A6-E4C5190BCAE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479588" y="1003807"/>
                  <a:ext cx="141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0FACB6-E603-43A3-9558-8E758246FCFF}"/>
                    </a:ext>
                  </a:extLst>
                </p14:cNvPr>
                <p14:cNvContentPartPr/>
                <p14:nvPr/>
              </p14:nvContentPartPr>
              <p14:xfrm>
                <a:off x="11501548" y="1026127"/>
                <a:ext cx="49320" cy="103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0FACB6-E603-43A3-9558-8E758246FCF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97228" y="1021807"/>
                  <a:ext cx="5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563BAF3-0D1D-48F6-BABA-DB6EC95A96E0}"/>
                    </a:ext>
                  </a:extLst>
                </p14:cNvPr>
                <p14:cNvContentPartPr/>
                <p14:nvPr/>
              </p14:nvContentPartPr>
              <p14:xfrm>
                <a:off x="11455468" y="1057087"/>
                <a:ext cx="154080" cy="54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563BAF3-0D1D-48F6-BABA-DB6EC95A96E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451148" y="1052767"/>
                  <a:ext cx="16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0841137-33CC-4FB5-BA98-5619E0999F28}"/>
                    </a:ext>
                  </a:extLst>
                </p14:cNvPr>
                <p14:cNvContentPartPr/>
                <p14:nvPr/>
              </p14:nvContentPartPr>
              <p14:xfrm>
                <a:off x="11241988" y="1442287"/>
                <a:ext cx="120960" cy="63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0841137-33CC-4FB5-BA98-5619E0999F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37668" y="1437967"/>
                  <a:ext cx="12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61DB05-F537-4A4F-85AA-4B2832AB2A65}"/>
                    </a:ext>
                  </a:extLst>
                </p14:cNvPr>
                <p14:cNvContentPartPr/>
                <p14:nvPr/>
              </p14:nvContentPartPr>
              <p14:xfrm>
                <a:off x="11312548" y="1341847"/>
                <a:ext cx="360" cy="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61DB05-F537-4A4F-85AA-4B2832AB2A6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08228" y="1337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83B3B16-F5A3-4F1F-ADEC-75D09FAF8AA8}"/>
                    </a:ext>
                  </a:extLst>
                </p14:cNvPr>
                <p14:cNvContentPartPr/>
                <p14:nvPr/>
              </p14:nvContentPartPr>
              <p14:xfrm>
                <a:off x="11392828" y="1306567"/>
                <a:ext cx="140040" cy="157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83B3B16-F5A3-4F1F-ADEC-75D09FAF8AA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88508" y="1302247"/>
                  <a:ext cx="148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864C6BF-861A-44DE-8458-1672810B6449}"/>
                    </a:ext>
                  </a:extLst>
                </p14:cNvPr>
                <p14:cNvContentPartPr/>
                <p14:nvPr/>
              </p14:nvContentPartPr>
              <p14:xfrm>
                <a:off x="11578228" y="1205047"/>
                <a:ext cx="158400" cy="184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864C6BF-861A-44DE-8458-1672810B644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73908" y="1200727"/>
                  <a:ext cx="167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4472493-6CF2-486F-97EF-F409081F5629}"/>
                    </a:ext>
                  </a:extLst>
                </p14:cNvPr>
                <p14:cNvContentPartPr/>
                <p14:nvPr/>
              </p14:nvContentPartPr>
              <p14:xfrm>
                <a:off x="11428828" y="1582687"/>
                <a:ext cx="36000" cy="95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4472493-6CF2-486F-97EF-F409081F562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424508" y="1578367"/>
                  <a:ext cx="4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EDCE0A1-B0BD-4209-8133-C010BC2B0506}"/>
                    </a:ext>
                  </a:extLst>
                </p14:cNvPr>
                <p14:cNvContentPartPr/>
                <p14:nvPr/>
              </p14:nvContentPartPr>
              <p14:xfrm>
                <a:off x="11502628" y="1540567"/>
                <a:ext cx="67680" cy="101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EDCE0A1-B0BD-4209-8133-C010BC2B050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98308" y="1536247"/>
                  <a:ext cx="76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03955F9-0889-436F-B0DE-D5B061DA3769}"/>
                    </a:ext>
                  </a:extLst>
                </p14:cNvPr>
                <p14:cNvContentPartPr/>
                <p14:nvPr/>
              </p14:nvContentPartPr>
              <p14:xfrm>
                <a:off x="11582548" y="1451287"/>
                <a:ext cx="148680" cy="136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03955F9-0889-436F-B0DE-D5B061DA376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78228" y="1446967"/>
                  <a:ext cx="157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A45F5F3-9346-4133-8FD5-22E8C907F505}"/>
                    </a:ext>
                  </a:extLst>
                </p14:cNvPr>
                <p14:cNvContentPartPr/>
                <p14:nvPr/>
              </p14:nvContentPartPr>
              <p14:xfrm>
                <a:off x="11430628" y="1669447"/>
                <a:ext cx="159120" cy="23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A45F5F3-9346-4133-8FD5-22E8C907F50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26308" y="1665127"/>
                  <a:ext cx="167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A1E25AB-D95C-4A7A-A37F-463AD39BA101}"/>
                    </a:ext>
                  </a:extLst>
                </p14:cNvPr>
                <p14:cNvContentPartPr/>
                <p14:nvPr/>
              </p14:nvContentPartPr>
              <p14:xfrm>
                <a:off x="11612788" y="1684927"/>
                <a:ext cx="99000" cy="115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A1E25AB-D95C-4A7A-A37F-463AD39BA10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608468" y="1680607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71530E-32E3-489E-A663-C4453C3817FA}"/>
                    </a:ext>
                  </a:extLst>
                </p14:cNvPr>
                <p14:cNvContentPartPr/>
                <p14:nvPr/>
              </p14:nvContentPartPr>
              <p14:xfrm>
                <a:off x="11707468" y="1590967"/>
                <a:ext cx="213840" cy="158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71530E-32E3-489E-A663-C4453C3817F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703148" y="1586647"/>
                  <a:ext cx="222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058B9B3-F44A-4DE6-AAD9-25609BB78223}"/>
                    </a:ext>
                  </a:extLst>
                </p14:cNvPr>
                <p14:cNvContentPartPr/>
                <p14:nvPr/>
              </p14:nvContentPartPr>
              <p14:xfrm>
                <a:off x="9646468" y="2084887"/>
                <a:ext cx="63000" cy="115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058B9B3-F44A-4DE6-AAD9-25609BB7822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42148" y="2080567"/>
                  <a:ext cx="71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40255B-A91D-4916-B1F2-B1096C06290B}"/>
                    </a:ext>
                  </a:extLst>
                </p14:cNvPr>
                <p14:cNvContentPartPr/>
                <p14:nvPr/>
              </p14:nvContentPartPr>
              <p14:xfrm>
                <a:off x="9668788" y="2011807"/>
                <a:ext cx="33480" cy="11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40255B-A91D-4916-B1F2-B1096C0629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64468" y="2007487"/>
                  <a:ext cx="4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9233BB0-DCDE-4FA0-8E2B-7E2F2B20FB76}"/>
                    </a:ext>
                  </a:extLst>
                </p14:cNvPr>
                <p14:cNvContentPartPr/>
                <p14:nvPr/>
              </p14:nvContentPartPr>
              <p14:xfrm>
                <a:off x="9718108" y="2000647"/>
                <a:ext cx="145080" cy="100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9233BB0-DCDE-4FA0-8E2B-7E2F2B20FB7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713788" y="1996327"/>
                  <a:ext cx="153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759161-6F9B-4EB4-91F4-E6E60658612E}"/>
                    </a:ext>
                  </a:extLst>
                </p14:cNvPr>
                <p14:cNvContentPartPr/>
                <p14:nvPr/>
              </p14:nvContentPartPr>
              <p14:xfrm>
                <a:off x="10011148" y="1978687"/>
                <a:ext cx="303840" cy="160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759161-6F9B-4EB4-91F4-E6E60658612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006828" y="1974367"/>
                  <a:ext cx="312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35E5AAA-80B9-4FE9-A3E2-5ABD14C7EAF6}"/>
                    </a:ext>
                  </a:extLst>
                </p14:cNvPr>
                <p14:cNvContentPartPr/>
                <p14:nvPr/>
              </p14:nvContentPartPr>
              <p14:xfrm>
                <a:off x="10450348" y="1953847"/>
                <a:ext cx="137160" cy="100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35E5AAA-80B9-4FE9-A3E2-5ABD14C7EAF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46028" y="1949527"/>
                  <a:ext cx="145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C08B4E7-AC27-4D4E-837E-2ABE89E9B31E}"/>
                    </a:ext>
                  </a:extLst>
                </p14:cNvPr>
                <p14:cNvContentPartPr/>
                <p14:nvPr/>
              </p14:nvContentPartPr>
              <p14:xfrm>
                <a:off x="10578868" y="1946647"/>
                <a:ext cx="214200" cy="83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C08B4E7-AC27-4D4E-837E-2ABE89E9B31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74548" y="1942327"/>
                  <a:ext cx="22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69BF135-8C9F-414A-B66E-AC3207280FA8}"/>
                    </a:ext>
                  </a:extLst>
                </p14:cNvPr>
                <p14:cNvContentPartPr/>
                <p14:nvPr/>
              </p14:nvContentPartPr>
              <p14:xfrm>
                <a:off x="10775068" y="1900927"/>
                <a:ext cx="133560" cy="226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69BF135-8C9F-414A-B66E-AC3207280FA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70748" y="1896607"/>
                  <a:ext cx="142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A4A7C7A-13D7-401D-BB1C-D136D310462D}"/>
                    </a:ext>
                  </a:extLst>
                </p14:cNvPr>
                <p14:cNvContentPartPr/>
                <p14:nvPr/>
              </p14:nvContentPartPr>
              <p14:xfrm>
                <a:off x="10910788" y="1861687"/>
                <a:ext cx="177480" cy="75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A4A7C7A-13D7-401D-BB1C-D136D310462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06468" y="1857367"/>
                  <a:ext cx="18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ADC5DFD-C124-48D6-8507-EE1577954CF5}"/>
                    </a:ext>
                  </a:extLst>
                </p14:cNvPr>
                <p14:cNvContentPartPr/>
                <p14:nvPr/>
              </p14:nvContentPartPr>
              <p14:xfrm>
                <a:off x="10343788" y="2209807"/>
                <a:ext cx="235800" cy="140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ADC5DFD-C124-48D6-8507-EE1577954CF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39468" y="2205487"/>
                  <a:ext cx="24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42A36E-D74B-4E10-986B-D864432CEC28}"/>
                    </a:ext>
                  </a:extLst>
                </p14:cNvPr>
                <p14:cNvContentPartPr/>
                <p14:nvPr/>
              </p14:nvContentPartPr>
              <p14:xfrm>
                <a:off x="10597948" y="2080567"/>
                <a:ext cx="124200" cy="211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42A36E-D74B-4E10-986B-D864432CEC2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593628" y="2076247"/>
                  <a:ext cx="132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2F61A26-D091-4FEA-9F09-AE3D0044BED6}"/>
                    </a:ext>
                  </a:extLst>
                </p14:cNvPr>
                <p14:cNvContentPartPr/>
                <p14:nvPr/>
              </p14:nvContentPartPr>
              <p14:xfrm>
                <a:off x="10511908" y="2097487"/>
                <a:ext cx="18000" cy="5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2F61A26-D091-4FEA-9F09-AE3D0044BE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507588" y="2093167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451EBAC-B7FA-4DE8-A4B0-0838A770B431}"/>
                    </a:ext>
                  </a:extLst>
                </p14:cNvPr>
                <p14:cNvContentPartPr/>
                <p14:nvPr/>
              </p14:nvContentPartPr>
              <p14:xfrm>
                <a:off x="10829428" y="2081647"/>
                <a:ext cx="157320" cy="170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451EBAC-B7FA-4DE8-A4B0-0838A770B43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25108" y="2077327"/>
                  <a:ext cx="165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FEAC2C2-0384-4B21-9ECA-61DDE3E8EC78}"/>
                    </a:ext>
                  </a:extLst>
                </p14:cNvPr>
                <p14:cNvContentPartPr/>
                <p14:nvPr/>
              </p14:nvContentPartPr>
              <p14:xfrm>
                <a:off x="11024188" y="2105767"/>
                <a:ext cx="60120" cy="93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FEAC2C2-0384-4B21-9ECA-61DDE3E8EC7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19868" y="2101447"/>
                  <a:ext cx="68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A433126-4E9C-4A84-B465-83E13B7E94F0}"/>
                    </a:ext>
                  </a:extLst>
                </p14:cNvPr>
                <p14:cNvContentPartPr/>
                <p14:nvPr/>
              </p14:nvContentPartPr>
              <p14:xfrm>
                <a:off x="11208148" y="2082727"/>
                <a:ext cx="144360" cy="90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A433126-4E9C-4A84-B465-83E13B7E94F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03828" y="207840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4BFD072-5320-4DC6-8CF4-51744D3A5151}"/>
                    </a:ext>
                  </a:extLst>
                </p14:cNvPr>
                <p14:cNvContentPartPr/>
                <p14:nvPr/>
              </p14:nvContentPartPr>
              <p14:xfrm>
                <a:off x="11355028" y="2048887"/>
                <a:ext cx="136080" cy="71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4BFD072-5320-4DC6-8CF4-51744D3A515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50708" y="2044567"/>
                  <a:ext cx="144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E49BBF5-8ADA-47AA-9C61-803301E25EB8}"/>
                    </a:ext>
                  </a:extLst>
                </p14:cNvPr>
                <p14:cNvContentPartPr/>
                <p14:nvPr/>
              </p14:nvContentPartPr>
              <p14:xfrm>
                <a:off x="11493268" y="1966807"/>
                <a:ext cx="66600" cy="120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E49BBF5-8ADA-47AA-9C61-803301E25EB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488948" y="1962487"/>
                  <a:ext cx="75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47FC87F-E9C4-459E-8D9A-AA12C60C0909}"/>
                    </a:ext>
                  </a:extLst>
                </p14:cNvPr>
                <p14:cNvContentPartPr/>
                <p14:nvPr/>
              </p14:nvContentPartPr>
              <p14:xfrm>
                <a:off x="11514508" y="2087407"/>
                <a:ext cx="360" cy="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47FC87F-E9C4-459E-8D9A-AA12C60C090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510188" y="2083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628C3EE-52CE-462E-A2ED-43A5961EDCC3}"/>
                    </a:ext>
                  </a:extLst>
                </p14:cNvPr>
                <p14:cNvContentPartPr/>
                <p14:nvPr/>
              </p14:nvContentPartPr>
              <p14:xfrm>
                <a:off x="11543308" y="1883647"/>
                <a:ext cx="133200" cy="205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628C3EE-52CE-462E-A2ED-43A5961EDC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538988" y="1879327"/>
                  <a:ext cx="141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DF0068-94B8-4679-B336-83129D1A522E}"/>
                    </a:ext>
                  </a:extLst>
                </p14:cNvPr>
                <p14:cNvContentPartPr/>
                <p14:nvPr/>
              </p14:nvContentPartPr>
              <p14:xfrm>
                <a:off x="10569148" y="2444887"/>
                <a:ext cx="139320" cy="702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DF0068-94B8-4679-B336-83129D1A52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64828" y="2440567"/>
                  <a:ext cx="147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0D1F48-C2D1-47E5-8F67-DF7FBBC2535D}"/>
                    </a:ext>
                  </a:extLst>
                </p14:cNvPr>
                <p14:cNvContentPartPr/>
                <p14:nvPr/>
              </p14:nvContentPartPr>
              <p14:xfrm>
                <a:off x="10692268" y="2336167"/>
                <a:ext cx="360" cy="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0D1F48-C2D1-47E5-8F67-DF7FBBC2535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687948" y="2331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E45E1C9-F8C1-4956-BE89-ABBC82FA0B65}"/>
                    </a:ext>
                  </a:extLst>
                </p14:cNvPr>
                <p14:cNvContentPartPr/>
                <p14:nvPr/>
              </p14:nvContentPartPr>
              <p14:xfrm>
                <a:off x="10736548" y="2302687"/>
                <a:ext cx="222480" cy="198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E45E1C9-F8C1-4956-BE89-ABBC82FA0B6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732228" y="2298367"/>
                  <a:ext cx="23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04128AE-66C6-4C7D-BE8E-42CCEAF27F3D}"/>
                    </a:ext>
                  </a:extLst>
                </p14:cNvPr>
                <p14:cNvContentPartPr/>
                <p14:nvPr/>
              </p14:nvContentPartPr>
              <p14:xfrm>
                <a:off x="10973068" y="2339767"/>
                <a:ext cx="77040" cy="79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04128AE-66C6-4C7D-BE8E-42CCEAF27F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968748" y="2335447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144D20-018D-4CCA-8EFB-8499159BC6E7}"/>
                    </a:ext>
                  </a:extLst>
                </p14:cNvPr>
                <p14:cNvContentPartPr/>
                <p14:nvPr/>
              </p14:nvContentPartPr>
              <p14:xfrm>
                <a:off x="11023108" y="2277127"/>
                <a:ext cx="67680" cy="137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144D20-018D-4CCA-8EFB-8499159BC6E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018788" y="2272807"/>
                  <a:ext cx="76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91D083A-C812-4182-8D72-D03A64AC5C86}"/>
                    </a:ext>
                  </a:extLst>
                </p14:cNvPr>
                <p14:cNvContentPartPr/>
                <p14:nvPr/>
              </p14:nvContentPartPr>
              <p14:xfrm>
                <a:off x="11217508" y="2318167"/>
                <a:ext cx="43200" cy="87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91D083A-C812-4182-8D72-D03A64AC5C8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213188" y="2313847"/>
                  <a:ext cx="51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8ECF33-4696-4C4A-9271-EDC2E73B9F17}"/>
                    </a:ext>
                  </a:extLst>
                </p14:cNvPr>
                <p14:cNvContentPartPr/>
                <p14:nvPr/>
              </p14:nvContentPartPr>
              <p14:xfrm>
                <a:off x="11283028" y="2183167"/>
                <a:ext cx="164520" cy="191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8ECF33-4696-4C4A-9271-EDC2E73B9F1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278708" y="2178847"/>
                  <a:ext cx="173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2EAF7D3-1FAD-4AEF-88F5-37B12F19CD71}"/>
                    </a:ext>
                  </a:extLst>
                </p14:cNvPr>
                <p14:cNvContentPartPr/>
                <p14:nvPr/>
              </p14:nvContentPartPr>
              <p14:xfrm>
                <a:off x="11442868" y="2222767"/>
                <a:ext cx="110520" cy="110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2EAF7D3-1FAD-4AEF-88F5-37B12F19CD7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438548" y="2218447"/>
                  <a:ext cx="11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CA7E543-530C-4AFD-94A7-79A41D427453}"/>
                    </a:ext>
                  </a:extLst>
                </p14:cNvPr>
                <p14:cNvContentPartPr/>
                <p14:nvPr/>
              </p14:nvContentPartPr>
              <p14:xfrm>
                <a:off x="11641228" y="2195047"/>
                <a:ext cx="59400" cy="108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CA7E543-530C-4AFD-94A7-79A41D42745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636908" y="2190727"/>
                  <a:ext cx="68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128D6B1-894C-4911-B556-D2D90F3CFCC4}"/>
                    </a:ext>
                  </a:extLst>
                </p14:cNvPr>
                <p14:cNvContentPartPr/>
                <p14:nvPr/>
              </p14:nvContentPartPr>
              <p14:xfrm>
                <a:off x="11678308" y="2103607"/>
                <a:ext cx="5040" cy="32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128D6B1-894C-4911-B556-D2D90F3CFCC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673988" y="2099287"/>
                  <a:ext cx="13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7E15EC5-DCE0-4FDE-8671-39AE4628D375}"/>
                    </a:ext>
                  </a:extLst>
                </p14:cNvPr>
                <p14:cNvContentPartPr/>
                <p14:nvPr/>
              </p14:nvContentPartPr>
              <p14:xfrm>
                <a:off x="10335508" y="2715967"/>
                <a:ext cx="150120" cy="34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7E15EC5-DCE0-4FDE-8671-39AE4628D37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31188" y="2711647"/>
                  <a:ext cx="158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C6CFF8C-6779-40D3-8D0B-B91A9F4D1B5F}"/>
                    </a:ext>
                  </a:extLst>
                </p14:cNvPr>
                <p14:cNvContentPartPr/>
                <p14:nvPr/>
              </p14:nvContentPartPr>
              <p14:xfrm>
                <a:off x="10327228" y="2658007"/>
                <a:ext cx="195480" cy="160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C6CFF8C-6779-40D3-8D0B-B91A9F4D1B5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22908" y="2653687"/>
                  <a:ext cx="20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28A3C07-1DE0-48B6-8FB5-E3B322CB3913}"/>
                    </a:ext>
                  </a:extLst>
                </p14:cNvPr>
                <p14:cNvContentPartPr/>
                <p14:nvPr/>
              </p14:nvContentPartPr>
              <p14:xfrm>
                <a:off x="10653748" y="2650087"/>
                <a:ext cx="93960" cy="158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28A3C07-1DE0-48B6-8FB5-E3B322CB391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649428" y="2645767"/>
                  <a:ext cx="10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B58E0B4-3E0C-429C-B0AA-1A0C14BC9FCB}"/>
                    </a:ext>
                  </a:extLst>
                </p14:cNvPr>
                <p14:cNvContentPartPr/>
                <p14:nvPr/>
              </p14:nvContentPartPr>
              <p14:xfrm>
                <a:off x="10759588" y="2613007"/>
                <a:ext cx="367920" cy="201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B58E0B4-3E0C-429C-B0AA-1A0C14BC9FC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55268" y="2608687"/>
                  <a:ext cx="376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A3F3845-9B0E-4D7B-A42C-3547372E9546}"/>
                    </a:ext>
                  </a:extLst>
                </p14:cNvPr>
                <p14:cNvContentPartPr/>
                <p14:nvPr/>
              </p14:nvContentPartPr>
              <p14:xfrm>
                <a:off x="11201668" y="2574127"/>
                <a:ext cx="141840" cy="734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A3F3845-9B0E-4D7B-A42C-3547372E95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97348" y="2569807"/>
                  <a:ext cx="150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C8E4305-0F76-4C60-8AD4-5367DD2D474E}"/>
                    </a:ext>
                  </a:extLst>
                </p14:cNvPr>
                <p14:cNvContentPartPr/>
                <p14:nvPr/>
              </p14:nvContentPartPr>
              <p14:xfrm>
                <a:off x="11331988" y="2517247"/>
                <a:ext cx="360" cy="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C8E4305-0F76-4C60-8AD4-5367DD2D474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27668" y="2512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AACD497-8364-4AAE-A5D0-8E4075CA2269}"/>
                    </a:ext>
                  </a:extLst>
                </p14:cNvPr>
                <p14:cNvContentPartPr/>
                <p14:nvPr/>
              </p14:nvContentPartPr>
              <p14:xfrm>
                <a:off x="11357188" y="2506087"/>
                <a:ext cx="113040" cy="102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AACD497-8364-4AAE-A5D0-8E4075CA226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2868" y="2501767"/>
                  <a:ext cx="121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3492EB-1923-487D-A529-537046B33801}"/>
                    </a:ext>
                  </a:extLst>
                </p14:cNvPr>
                <p14:cNvContentPartPr/>
                <p14:nvPr/>
              </p14:nvContentPartPr>
              <p14:xfrm>
                <a:off x="11469508" y="2507167"/>
                <a:ext cx="56520" cy="95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3492EB-1923-487D-A529-537046B3380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465188" y="2502847"/>
                  <a:ext cx="65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62308F2-BA9A-46F1-972A-40F732827B67}"/>
                    </a:ext>
                  </a:extLst>
                </p14:cNvPr>
                <p14:cNvContentPartPr/>
                <p14:nvPr/>
              </p14:nvContentPartPr>
              <p14:xfrm>
                <a:off x="11537188" y="2408887"/>
                <a:ext cx="223200" cy="176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62308F2-BA9A-46F1-972A-40F732827B6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32868" y="2404567"/>
                  <a:ext cx="23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55A795C-A729-48FD-9121-B286A760C1AB}"/>
                    </a:ext>
                  </a:extLst>
                </p14:cNvPr>
                <p14:cNvContentPartPr/>
                <p14:nvPr/>
              </p14:nvContentPartPr>
              <p14:xfrm>
                <a:off x="11772988" y="2367127"/>
                <a:ext cx="178200" cy="161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55A795C-A729-48FD-9121-B286A760C1A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68668" y="2362807"/>
                  <a:ext cx="186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57D1465-5F3C-4EB9-AE26-50B89090E42D}"/>
                    </a:ext>
                  </a:extLst>
                </p14:cNvPr>
                <p14:cNvContentPartPr/>
                <p14:nvPr/>
              </p14:nvContentPartPr>
              <p14:xfrm>
                <a:off x="10454668" y="3006487"/>
                <a:ext cx="79200" cy="163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57D1465-5F3C-4EB9-AE26-50B89090E42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450348" y="3002167"/>
                  <a:ext cx="87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F018853-18D4-40E7-B07C-02DB845AD0F5}"/>
                    </a:ext>
                  </a:extLst>
                </p14:cNvPr>
                <p14:cNvContentPartPr/>
                <p14:nvPr/>
              </p14:nvContentPartPr>
              <p14:xfrm>
                <a:off x="10589668" y="2982727"/>
                <a:ext cx="50760" cy="87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F018853-18D4-40E7-B07C-02DB845AD0F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585348" y="2978407"/>
                  <a:ext cx="59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B1DAF05-A26D-41C8-9DE8-9FE5CD089141}"/>
                    </a:ext>
                  </a:extLst>
                </p14:cNvPr>
                <p14:cNvContentPartPr/>
                <p14:nvPr/>
              </p14:nvContentPartPr>
              <p14:xfrm>
                <a:off x="10667788" y="2957887"/>
                <a:ext cx="49320" cy="81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B1DAF05-A26D-41C8-9DE8-9FE5CD08914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663468" y="2953567"/>
                  <a:ext cx="57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55EF535-A10B-418D-B0B4-BF3ECBAE2DE9}"/>
                    </a:ext>
                  </a:extLst>
                </p14:cNvPr>
                <p14:cNvContentPartPr/>
                <p14:nvPr/>
              </p14:nvContentPartPr>
              <p14:xfrm>
                <a:off x="10752028" y="2927287"/>
                <a:ext cx="79200" cy="232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55EF535-A10B-418D-B0B4-BF3ECBAE2DE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47708" y="2922967"/>
                  <a:ext cx="87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6C030C4-5548-44E2-AF4D-AA1CB6BEC6AA}"/>
                    </a:ext>
                  </a:extLst>
                </p14:cNvPr>
                <p14:cNvContentPartPr/>
                <p14:nvPr/>
              </p14:nvContentPartPr>
              <p14:xfrm>
                <a:off x="10888468" y="2904607"/>
                <a:ext cx="64080" cy="88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6C030C4-5548-44E2-AF4D-AA1CB6BEC6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84148" y="2900287"/>
                  <a:ext cx="7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AA69F41-BB1A-412A-BC71-981F4FADBC10}"/>
                    </a:ext>
                  </a:extLst>
                </p14:cNvPr>
                <p14:cNvContentPartPr/>
                <p14:nvPr/>
              </p14:nvContentPartPr>
              <p14:xfrm>
                <a:off x="10971268" y="2838367"/>
                <a:ext cx="66600" cy="151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AA69F41-BB1A-412A-BC71-981F4FADBC1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966948" y="2834047"/>
                  <a:ext cx="7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4E0504B-AECD-4E51-A2A3-6E6ED2327A5A}"/>
                    </a:ext>
                  </a:extLst>
                </p14:cNvPr>
                <p14:cNvContentPartPr/>
                <p14:nvPr/>
              </p14:nvContentPartPr>
              <p14:xfrm>
                <a:off x="11143348" y="2834407"/>
                <a:ext cx="219600" cy="132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4E0504B-AECD-4E51-A2A3-6E6ED2327A5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139028" y="2830087"/>
                  <a:ext cx="22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021570D-4617-4B78-8A73-57394FAB478E}"/>
                    </a:ext>
                  </a:extLst>
                </p14:cNvPr>
                <p14:cNvContentPartPr/>
                <p14:nvPr/>
              </p14:nvContentPartPr>
              <p14:xfrm>
                <a:off x="11393548" y="2815327"/>
                <a:ext cx="16920" cy="88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021570D-4617-4B78-8A73-57394FAB478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389228" y="2811007"/>
                  <a:ext cx="25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B80EC0F-78CD-469B-BB20-D918456F42C9}"/>
                    </a:ext>
                  </a:extLst>
                </p14:cNvPr>
                <p14:cNvContentPartPr/>
                <p14:nvPr/>
              </p14:nvContentPartPr>
              <p14:xfrm>
                <a:off x="11438188" y="2670967"/>
                <a:ext cx="124200" cy="217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B80EC0F-78CD-469B-BB20-D918456F42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433868" y="2666647"/>
                  <a:ext cx="132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E59A4D7-14D4-4B80-AE37-A95ACD647ADC}"/>
                    </a:ext>
                  </a:extLst>
                </p14:cNvPr>
                <p14:cNvContentPartPr/>
                <p14:nvPr/>
              </p14:nvContentPartPr>
              <p14:xfrm>
                <a:off x="11374108" y="2693647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E59A4D7-14D4-4B80-AE37-A95ACD647AD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9788" y="2689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1CD9D2A-9395-4CB1-AAC1-654C5CEA85DF}"/>
                    </a:ext>
                  </a:extLst>
                </p14:cNvPr>
                <p14:cNvContentPartPr/>
                <p14:nvPr/>
              </p14:nvContentPartPr>
              <p14:xfrm>
                <a:off x="10487068" y="3285127"/>
                <a:ext cx="73800" cy="10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1CD9D2A-9395-4CB1-AAC1-654C5CEA85D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82748" y="3280807"/>
                  <a:ext cx="8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F3672B0-F517-48F7-9A9B-99ABF3D3F155}"/>
                    </a:ext>
                  </a:extLst>
                </p14:cNvPr>
                <p14:cNvContentPartPr/>
                <p14:nvPr/>
              </p14:nvContentPartPr>
              <p14:xfrm>
                <a:off x="10491028" y="3193327"/>
                <a:ext cx="10800" cy="13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F3672B0-F517-48F7-9A9B-99ABF3D3F1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86708" y="3189007"/>
                  <a:ext cx="1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24CDE71-12F0-4208-BCA2-DDFDEE29E895}"/>
                    </a:ext>
                  </a:extLst>
                </p14:cNvPr>
                <p14:cNvContentPartPr/>
                <p14:nvPr/>
              </p14:nvContentPartPr>
              <p14:xfrm>
                <a:off x="10547548" y="3160207"/>
                <a:ext cx="132120" cy="127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24CDE71-12F0-4208-BCA2-DDFDEE29E89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543228" y="3155887"/>
                  <a:ext cx="14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1695C3B-646F-406C-AA18-8C1EFE7EAB74}"/>
                    </a:ext>
                  </a:extLst>
                </p14:cNvPr>
                <p14:cNvContentPartPr/>
                <p14:nvPr/>
              </p14:nvContentPartPr>
              <p14:xfrm>
                <a:off x="10733308" y="3244447"/>
                <a:ext cx="118080" cy="129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1695C3B-646F-406C-AA18-8C1EFE7EAB7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728988" y="3240127"/>
                  <a:ext cx="12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B36C9B9-0404-4D56-BB93-2B46BA2BBAF1}"/>
                    </a:ext>
                  </a:extLst>
                </p14:cNvPr>
                <p14:cNvContentPartPr/>
                <p14:nvPr/>
              </p14:nvContentPartPr>
              <p14:xfrm>
                <a:off x="10955788" y="3183247"/>
                <a:ext cx="94680" cy="119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B36C9B9-0404-4D56-BB93-2B46BA2BBAF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51468" y="3178927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57F2DCA-5FF4-4E8F-8B7C-6F647D54FC3D}"/>
                    </a:ext>
                  </a:extLst>
                </p14:cNvPr>
                <p14:cNvContentPartPr/>
                <p14:nvPr/>
              </p14:nvContentPartPr>
              <p14:xfrm>
                <a:off x="10983148" y="3101887"/>
                <a:ext cx="360" cy="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57F2DCA-5FF4-4E8F-8B7C-6F647D54FC3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78828" y="3097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17B7A59-AA34-41F2-9C0D-AC3055837F2A}"/>
                    </a:ext>
                  </a:extLst>
                </p14:cNvPr>
                <p14:cNvContentPartPr/>
                <p14:nvPr/>
              </p14:nvContentPartPr>
              <p14:xfrm>
                <a:off x="11160988" y="3169207"/>
                <a:ext cx="154080" cy="109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17B7A59-AA34-41F2-9C0D-AC3055837F2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156668" y="3164887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355254A-228E-4B85-A642-6A95DA4A0745}"/>
                    </a:ext>
                  </a:extLst>
                </p14:cNvPr>
                <p14:cNvContentPartPr/>
                <p14:nvPr/>
              </p14:nvContentPartPr>
              <p14:xfrm>
                <a:off x="11331988" y="3172807"/>
                <a:ext cx="30960" cy="66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355254A-228E-4B85-A642-6A95DA4A07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327668" y="3168487"/>
                  <a:ext cx="39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89DB793-7AF9-4D26-A9B8-BE0CAE056793}"/>
                    </a:ext>
                  </a:extLst>
                </p14:cNvPr>
                <p14:cNvContentPartPr/>
                <p14:nvPr/>
              </p14:nvContentPartPr>
              <p14:xfrm>
                <a:off x="11387428" y="3068047"/>
                <a:ext cx="63720" cy="142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89DB793-7AF9-4D26-A9B8-BE0CAE05679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83108" y="3063727"/>
                  <a:ext cx="72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A761FC6-4893-47ED-9B59-F60B47878569}"/>
                    </a:ext>
                  </a:extLst>
                </p14:cNvPr>
                <p14:cNvContentPartPr/>
                <p14:nvPr/>
              </p14:nvContentPartPr>
              <p14:xfrm>
                <a:off x="11278348" y="3057607"/>
                <a:ext cx="31320" cy="5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A761FC6-4893-47ED-9B59-F60B4787856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274028" y="3053287"/>
                  <a:ext cx="39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77A7911-0A84-4A51-8445-19D158F8C028}"/>
                    </a:ext>
                  </a:extLst>
                </p14:cNvPr>
                <p14:cNvContentPartPr/>
                <p14:nvPr/>
              </p14:nvContentPartPr>
              <p14:xfrm>
                <a:off x="11515948" y="2994247"/>
                <a:ext cx="92520" cy="183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77A7911-0A84-4A51-8445-19D158F8C02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11628" y="2989927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779D331-2218-471E-BEB1-8782AABE0530}"/>
                    </a:ext>
                  </a:extLst>
                </p14:cNvPr>
                <p14:cNvContentPartPr/>
                <p14:nvPr/>
              </p14:nvContentPartPr>
              <p14:xfrm>
                <a:off x="11644108" y="3066967"/>
                <a:ext cx="67680" cy="108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779D331-2218-471E-BEB1-8782AABE05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639788" y="3062647"/>
                  <a:ext cx="76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C54307E-D6DB-4FB1-83F4-43E3001870E3}"/>
                    </a:ext>
                  </a:extLst>
                </p14:cNvPr>
                <p14:cNvContentPartPr/>
                <p14:nvPr/>
              </p14:nvContentPartPr>
              <p14:xfrm>
                <a:off x="11297068" y="3309607"/>
                <a:ext cx="132120" cy="194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C54307E-D6DB-4FB1-83F4-43E3001870E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292748" y="3305287"/>
                  <a:ext cx="140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67B4B3D-43C4-4534-93A9-F6251D1EAE9E}"/>
                    </a:ext>
                  </a:extLst>
                </p14:cNvPr>
                <p14:cNvContentPartPr/>
                <p14:nvPr/>
              </p14:nvContentPartPr>
              <p14:xfrm>
                <a:off x="11442508" y="3382687"/>
                <a:ext cx="56160" cy="88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67B4B3D-43C4-4534-93A9-F6251D1EAE9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38188" y="3378367"/>
                  <a:ext cx="64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544A161-0DCA-4D5B-82A5-00F1A17CEB2C}"/>
                    </a:ext>
                  </a:extLst>
                </p14:cNvPr>
                <p14:cNvContentPartPr/>
                <p14:nvPr/>
              </p14:nvContentPartPr>
              <p14:xfrm>
                <a:off x="11533228" y="3365047"/>
                <a:ext cx="57600" cy="90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544A161-0DCA-4D5B-82A5-00F1A17CEB2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28908" y="3360727"/>
                  <a:ext cx="66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F596623-DF11-45F6-9920-32899D52CD31}"/>
                    </a:ext>
                  </a:extLst>
                </p14:cNvPr>
                <p14:cNvContentPartPr/>
                <p14:nvPr/>
              </p14:nvContentPartPr>
              <p14:xfrm>
                <a:off x="11619268" y="3336247"/>
                <a:ext cx="96480" cy="95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F596623-DF11-45F6-9920-32899D52CD3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14948" y="3331927"/>
                  <a:ext cx="10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54190C8-49E5-42DD-9383-605DC5E7DA5B}"/>
                    </a:ext>
                  </a:extLst>
                </p14:cNvPr>
                <p14:cNvContentPartPr/>
                <p14:nvPr/>
              </p14:nvContentPartPr>
              <p14:xfrm>
                <a:off x="11788468" y="3143647"/>
                <a:ext cx="12600" cy="176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54190C8-49E5-42DD-9383-605DC5E7DA5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784148" y="3139327"/>
                  <a:ext cx="2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BF9CAA9-9EA9-410C-8C05-D7C755A5A791}"/>
                    </a:ext>
                  </a:extLst>
                </p14:cNvPr>
                <p14:cNvContentPartPr/>
                <p14:nvPr/>
              </p14:nvContentPartPr>
              <p14:xfrm>
                <a:off x="11801068" y="3383767"/>
                <a:ext cx="12600" cy="19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BF9CAA9-9EA9-410C-8C05-D7C755A5A7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796748" y="3379447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F0498EA-AD75-47D8-9F49-72E935C6882B}"/>
                    </a:ext>
                  </a:extLst>
                </p14:cNvPr>
                <p14:cNvContentPartPr/>
                <p14:nvPr/>
              </p14:nvContentPartPr>
              <p14:xfrm>
                <a:off x="6189748" y="2203687"/>
                <a:ext cx="252720" cy="324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F0498EA-AD75-47D8-9F49-72E935C6882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185428" y="2199367"/>
                  <a:ext cx="261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EBE2652-A80F-43F2-A7CE-763A68B7BF5A}"/>
                    </a:ext>
                  </a:extLst>
                </p14:cNvPr>
                <p14:cNvContentPartPr/>
                <p14:nvPr/>
              </p14:nvContentPartPr>
              <p14:xfrm>
                <a:off x="5488468" y="2183167"/>
                <a:ext cx="220320" cy="346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EBE2652-A80F-43F2-A7CE-763A68B7BF5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484148" y="2178847"/>
                  <a:ext cx="228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032588A-318B-4E3E-9BC0-6DCDB7D21845}"/>
                    </a:ext>
                  </a:extLst>
                </p14:cNvPr>
                <p14:cNvContentPartPr/>
                <p14:nvPr/>
              </p14:nvContentPartPr>
              <p14:xfrm>
                <a:off x="5292628" y="2006767"/>
                <a:ext cx="463320" cy="217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032588A-318B-4E3E-9BC0-6DCDB7D2184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88308" y="2002447"/>
                  <a:ext cx="471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E83D7FD-3AE2-4614-B3B3-66454DCDB7F0}"/>
                    </a:ext>
                  </a:extLst>
                </p14:cNvPr>
                <p14:cNvContentPartPr/>
                <p14:nvPr/>
              </p14:nvContentPartPr>
              <p14:xfrm>
                <a:off x="6174988" y="1944487"/>
                <a:ext cx="575280" cy="308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E83D7FD-3AE2-4614-B3B3-66454DCDB7F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70668" y="1940167"/>
                  <a:ext cx="583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9B5AA24-2CC1-4A53-82E5-380666334147}"/>
                    </a:ext>
                  </a:extLst>
                </p14:cNvPr>
                <p14:cNvContentPartPr/>
                <p14:nvPr/>
              </p14:nvContentPartPr>
              <p14:xfrm>
                <a:off x="5301988" y="2563327"/>
                <a:ext cx="453600" cy="22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9B5AA24-2CC1-4A53-82E5-38066633414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97668" y="2559007"/>
                  <a:ext cx="462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00D5B12-C699-4C95-BF14-72D5D68C6DEC}"/>
                    </a:ext>
                  </a:extLst>
                </p14:cNvPr>
                <p14:cNvContentPartPr/>
                <p14:nvPr/>
              </p14:nvContentPartPr>
              <p14:xfrm>
                <a:off x="6064828" y="2562607"/>
                <a:ext cx="359640" cy="23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00D5B12-C699-4C95-BF14-72D5D68C6DE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60508" y="2558287"/>
                  <a:ext cx="36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2FA02B9-84B7-46D4-9C29-CC8E839C1798}"/>
                    </a:ext>
                  </a:extLst>
                </p14:cNvPr>
                <p14:cNvContentPartPr/>
                <p14:nvPr/>
              </p14:nvContentPartPr>
              <p14:xfrm>
                <a:off x="5378308" y="2526607"/>
                <a:ext cx="173520" cy="39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2FA02B9-84B7-46D4-9C29-CC8E839C17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373988" y="2522287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E183811-E477-4DCA-893C-E305A5135C3A}"/>
                    </a:ext>
                  </a:extLst>
                </p14:cNvPr>
                <p14:cNvContentPartPr/>
                <p14:nvPr/>
              </p14:nvContentPartPr>
              <p14:xfrm>
                <a:off x="5347708" y="2553247"/>
                <a:ext cx="293400" cy="54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E183811-E477-4DCA-893C-E305A5135C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343388" y="2548927"/>
                  <a:ext cx="302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A2410BE-05B4-4171-B4F6-7B6AF4C6A56E}"/>
                    </a:ext>
                  </a:extLst>
                </p14:cNvPr>
                <p14:cNvContentPartPr/>
                <p14:nvPr/>
              </p14:nvContentPartPr>
              <p14:xfrm>
                <a:off x="5299108" y="2595007"/>
                <a:ext cx="384120" cy="6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A2410BE-05B4-4171-B4F6-7B6AF4C6A56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94788" y="2590687"/>
                  <a:ext cx="392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60A5E96-F2D2-48B6-BADC-A2CA71AA8727}"/>
                    </a:ext>
                  </a:extLst>
                </p14:cNvPr>
                <p14:cNvContentPartPr/>
                <p14:nvPr/>
              </p14:nvContentPartPr>
              <p14:xfrm>
                <a:off x="8023228" y="201367"/>
                <a:ext cx="149040" cy="147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60A5E96-F2D2-48B6-BADC-A2CA71AA872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18908" y="197047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101A491-A417-4644-AC3B-D668136EE05C}"/>
                    </a:ext>
                  </a:extLst>
                </p14:cNvPr>
                <p14:cNvContentPartPr/>
                <p14:nvPr/>
              </p14:nvContentPartPr>
              <p14:xfrm>
                <a:off x="8013508" y="233407"/>
                <a:ext cx="163440" cy="130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101A491-A417-4644-AC3B-D668136EE05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09188" y="229087"/>
                  <a:ext cx="17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DCE7E78-AAA5-44A1-86D7-210254BD7508}"/>
                    </a:ext>
                  </a:extLst>
                </p14:cNvPr>
                <p14:cNvContentPartPr/>
                <p14:nvPr/>
              </p14:nvContentPartPr>
              <p14:xfrm>
                <a:off x="7373428" y="3341287"/>
                <a:ext cx="21600" cy="1656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DCE7E78-AAA5-44A1-86D7-210254BD750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369108" y="3336967"/>
                  <a:ext cx="30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E67853F-1F86-443D-821F-4D3DB995E83E}"/>
                    </a:ext>
                  </a:extLst>
                </p14:cNvPr>
                <p14:cNvContentPartPr/>
                <p14:nvPr/>
              </p14:nvContentPartPr>
              <p14:xfrm>
                <a:off x="7316908" y="3424087"/>
                <a:ext cx="185760" cy="1310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E67853F-1F86-443D-821F-4D3DB995E83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312588" y="3419767"/>
                  <a:ext cx="19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4816971-96DB-416E-A6E5-8DA3DC0F763C}"/>
                    </a:ext>
                  </a:extLst>
                </p14:cNvPr>
                <p14:cNvContentPartPr/>
                <p14:nvPr/>
              </p14:nvContentPartPr>
              <p14:xfrm>
                <a:off x="7108828" y="3183967"/>
                <a:ext cx="101520" cy="127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4816971-96DB-416E-A6E5-8DA3DC0F763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104508" y="3179647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70C7C71-2BCA-481E-A7AD-09F3AC4C4A37}"/>
                    </a:ext>
                  </a:extLst>
                </p14:cNvPr>
                <p14:cNvContentPartPr/>
                <p14:nvPr/>
              </p14:nvContentPartPr>
              <p14:xfrm>
                <a:off x="7199188" y="3220327"/>
                <a:ext cx="89280" cy="658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70C7C71-2BCA-481E-A7AD-09F3AC4C4A3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94868" y="3216007"/>
                  <a:ext cx="97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B20E511-7522-483D-AFAB-D0F4EF904E54}"/>
                    </a:ext>
                  </a:extLst>
                </p14:cNvPr>
                <p14:cNvContentPartPr/>
                <p14:nvPr/>
              </p14:nvContentPartPr>
              <p14:xfrm>
                <a:off x="7302868" y="3268927"/>
                <a:ext cx="11520" cy="644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B20E511-7522-483D-AFAB-D0F4EF904E5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98548" y="3264607"/>
                  <a:ext cx="2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85CFD0E-6974-459F-951E-64F2A4FA7596}"/>
                    </a:ext>
                  </a:extLst>
                </p14:cNvPr>
                <p14:cNvContentPartPr/>
                <p14:nvPr/>
              </p14:nvContentPartPr>
              <p14:xfrm>
                <a:off x="7351468" y="3192247"/>
                <a:ext cx="96480" cy="74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85CFD0E-6974-459F-951E-64F2A4FA759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347148" y="3187927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BE38848-2C0D-404D-9200-50F0DE4D1095}"/>
                    </a:ext>
                  </a:extLst>
                </p14:cNvPr>
                <p14:cNvContentPartPr/>
                <p14:nvPr/>
              </p14:nvContentPartPr>
              <p14:xfrm>
                <a:off x="7451188" y="3140767"/>
                <a:ext cx="79200" cy="201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BE38848-2C0D-404D-9200-50F0DE4D109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46868" y="3136447"/>
                  <a:ext cx="87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6356857-11CF-4504-9A95-2D83BBAF8E27}"/>
                    </a:ext>
                  </a:extLst>
                </p14:cNvPr>
                <p14:cNvContentPartPr/>
                <p14:nvPr/>
              </p14:nvContentPartPr>
              <p14:xfrm>
                <a:off x="7749628" y="3463327"/>
                <a:ext cx="483840" cy="211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6356857-11CF-4504-9A95-2D83BBAF8E2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45308" y="3459007"/>
                  <a:ext cx="49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D56F1B0-CDF7-4A4C-854F-309AE389EE85}"/>
                    </a:ext>
                  </a:extLst>
                </p14:cNvPr>
                <p14:cNvContentPartPr/>
                <p14:nvPr/>
              </p14:nvContentPartPr>
              <p14:xfrm>
                <a:off x="6576748" y="2099647"/>
                <a:ext cx="1858680" cy="10537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D56F1B0-CDF7-4A4C-854F-309AE389EE8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72428" y="2095327"/>
                  <a:ext cx="186732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03CBF97-6488-48F5-B9D4-F88919FCC392}"/>
                    </a:ext>
                  </a:extLst>
                </p14:cNvPr>
                <p14:cNvContentPartPr/>
                <p14:nvPr/>
              </p14:nvContentPartPr>
              <p14:xfrm>
                <a:off x="8044108" y="3025567"/>
                <a:ext cx="178560" cy="3848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03CBF97-6488-48F5-B9D4-F88919FCC39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039788" y="3021247"/>
                  <a:ext cx="187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76548FF-495A-4DA4-B85D-34125FEDEE27}"/>
                    </a:ext>
                  </a:extLst>
                </p14:cNvPr>
                <p14:cNvContentPartPr/>
                <p14:nvPr/>
              </p14:nvContentPartPr>
              <p14:xfrm>
                <a:off x="5296948" y="1992727"/>
                <a:ext cx="629280" cy="314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76548FF-495A-4DA4-B85D-34125FEDEE2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92628" y="1988407"/>
                  <a:ext cx="637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6E039A3-E31F-4A0C-B7DC-4EED6255E139}"/>
                    </a:ext>
                  </a:extLst>
                </p14:cNvPr>
                <p14:cNvContentPartPr/>
                <p14:nvPr/>
              </p14:nvContentPartPr>
              <p14:xfrm>
                <a:off x="6167068" y="1854487"/>
                <a:ext cx="726120" cy="3758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6E039A3-E31F-4A0C-B7DC-4EED6255E13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162748" y="1850167"/>
                  <a:ext cx="73476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36B2D110-1A6F-472B-927C-258EF6EF3874}"/>
              </a:ext>
            </a:extLst>
          </p:cNvPr>
          <p:cNvGrpSpPr/>
          <p:nvPr/>
        </p:nvGrpSpPr>
        <p:grpSpPr>
          <a:xfrm>
            <a:off x="1155148" y="4004047"/>
            <a:ext cx="5871600" cy="2225160"/>
            <a:chOff x="1155148" y="4004047"/>
            <a:chExt cx="5871600" cy="22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2263588-97AD-4134-9B69-671A08603A46}"/>
                    </a:ext>
                  </a:extLst>
                </p14:cNvPr>
                <p14:cNvContentPartPr/>
                <p14:nvPr/>
              </p14:nvContentPartPr>
              <p14:xfrm>
                <a:off x="5830108" y="4248847"/>
                <a:ext cx="182520" cy="179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2263588-97AD-4134-9B69-671A08603A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825788" y="4244527"/>
                  <a:ext cx="191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0949BB0-F5B4-4486-9090-82E958C73AF2}"/>
                    </a:ext>
                  </a:extLst>
                </p14:cNvPr>
                <p14:cNvContentPartPr/>
                <p14:nvPr/>
              </p14:nvContentPartPr>
              <p14:xfrm>
                <a:off x="5955388" y="4310047"/>
                <a:ext cx="201600" cy="1688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0949BB0-F5B4-4486-9090-82E958C73AF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51068" y="4305727"/>
                  <a:ext cx="210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21B5177-459B-4EF3-B20F-801B6379D288}"/>
                    </a:ext>
                  </a:extLst>
                </p14:cNvPr>
                <p14:cNvContentPartPr/>
                <p14:nvPr/>
              </p14:nvContentPartPr>
              <p14:xfrm>
                <a:off x="6412588" y="4303207"/>
                <a:ext cx="74160" cy="98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21B5177-459B-4EF3-B20F-801B6379D28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408268" y="4298887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2F48BB5-5643-41BB-9692-6E454CE7B7CD}"/>
                    </a:ext>
                  </a:extLst>
                </p14:cNvPr>
                <p14:cNvContentPartPr/>
                <p14:nvPr/>
              </p14:nvContentPartPr>
              <p14:xfrm>
                <a:off x="6442828" y="4220767"/>
                <a:ext cx="360" cy="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2F48BB5-5643-41BB-9692-6E454CE7B7C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38508" y="4216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C3F283E-E05D-4E28-A721-CEF3B5DB2CFF}"/>
                    </a:ext>
                  </a:extLst>
                </p14:cNvPr>
                <p14:cNvContentPartPr/>
                <p14:nvPr/>
              </p14:nvContentPartPr>
              <p14:xfrm>
                <a:off x="6520588" y="4192327"/>
                <a:ext cx="138600" cy="2516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C3F283E-E05D-4E28-A721-CEF3B5DB2CF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16268" y="4188007"/>
                  <a:ext cx="14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E01EF83-906C-485A-82E3-ED9D6462B439}"/>
                    </a:ext>
                  </a:extLst>
                </p14:cNvPr>
                <p14:cNvContentPartPr/>
                <p14:nvPr/>
              </p14:nvContentPartPr>
              <p14:xfrm>
                <a:off x="6740188" y="4275487"/>
                <a:ext cx="135720" cy="45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E01EF83-906C-485A-82E3-ED9D6462B43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735868" y="4271167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3262A95-919D-460A-A8E8-5B34C729E257}"/>
                    </a:ext>
                  </a:extLst>
                </p14:cNvPr>
                <p14:cNvContentPartPr/>
                <p14:nvPr/>
              </p14:nvContentPartPr>
              <p14:xfrm>
                <a:off x="6779428" y="4261447"/>
                <a:ext cx="147600" cy="2253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3262A95-919D-460A-A8E8-5B34C729E25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75108" y="4257127"/>
                  <a:ext cx="156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05C44C8-0ACD-4921-BAAE-6FC620ACA3C7}"/>
                    </a:ext>
                  </a:extLst>
                </p14:cNvPr>
                <p14:cNvContentPartPr/>
                <p14:nvPr/>
              </p14:nvContentPartPr>
              <p14:xfrm>
                <a:off x="6802108" y="4182967"/>
                <a:ext cx="224640" cy="4089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05C44C8-0ACD-4921-BAAE-6FC620ACA3C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797788" y="4178647"/>
                  <a:ext cx="233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155AA0F-227F-4046-B3F1-476DD4CA1EF4}"/>
                    </a:ext>
                  </a:extLst>
                </p14:cNvPr>
                <p14:cNvContentPartPr/>
                <p14:nvPr/>
              </p14:nvContentPartPr>
              <p14:xfrm>
                <a:off x="1155148" y="4004047"/>
                <a:ext cx="4660920" cy="2225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155AA0F-227F-4046-B3F1-476DD4CA1EF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0828" y="3999727"/>
                  <a:ext cx="4669560" cy="22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4C782B4-E51B-490A-8F21-19624DC4B4FB}"/>
                    </a:ext>
                  </a:extLst>
                </p14:cNvPr>
                <p14:cNvContentPartPr/>
                <p14:nvPr/>
              </p14:nvContentPartPr>
              <p14:xfrm>
                <a:off x="5647588" y="5529367"/>
                <a:ext cx="1008000" cy="109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4C782B4-E51B-490A-8F21-19624DC4B4F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43268" y="5525047"/>
                  <a:ext cx="101664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16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2360428" y="1196753"/>
            <a:ext cx="0" cy="3858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2360428" y="5055567"/>
            <a:ext cx="46716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2066048" y="13001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 flipH="1">
            <a:off x="6600056" y="51571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2711624" y="3212976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2711624" y="1484785"/>
            <a:ext cx="3600400" cy="309403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2711624" y="1973340"/>
            <a:ext cx="3367722" cy="2707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DCE574B-9F5E-441F-9272-0D39DDBAEF13}"/>
              </a:ext>
            </a:extLst>
          </p:cNvPr>
          <p:cNvSpPr txBox="1"/>
          <p:nvPr/>
        </p:nvSpPr>
        <p:spPr>
          <a:xfrm>
            <a:off x="5393803" y="1208555"/>
            <a:ext cx="68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LM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DBB1F9-B431-4F61-87A0-7E92C8CE3C30}"/>
              </a:ext>
            </a:extLst>
          </p:cNvPr>
          <p:cNvSpPr txBox="1"/>
          <p:nvPr/>
        </p:nvSpPr>
        <p:spPr>
          <a:xfrm>
            <a:off x="3014629" y="1724735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80FE54-13C4-4201-9BE6-E01731F0E3EC}"/>
              </a:ext>
            </a:extLst>
          </p:cNvPr>
          <p:cNvSpPr txBox="1"/>
          <p:nvPr/>
        </p:nvSpPr>
        <p:spPr>
          <a:xfrm>
            <a:off x="6039923" y="272749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ZZ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293199-CCCB-48F8-9AF0-AD335267F7C9}"/>
              </a:ext>
            </a:extLst>
          </p:cNvPr>
          <p:cNvSpPr txBox="1"/>
          <p:nvPr/>
        </p:nvSpPr>
        <p:spPr>
          <a:xfrm>
            <a:off x="6942439" y="1692214"/>
            <a:ext cx="372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Simultanous</a:t>
            </a:r>
            <a:r>
              <a:rPr lang="de-DE" sz="2400" dirty="0"/>
              <a:t> </a:t>
            </a:r>
            <a:r>
              <a:rPr lang="de-DE" sz="2400" dirty="0" err="1"/>
              <a:t>equilibrium</a:t>
            </a:r>
            <a:r>
              <a:rPr lang="de-DE" sz="2400" dirty="0"/>
              <a:t> on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external and 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internal </a:t>
            </a:r>
            <a:r>
              <a:rPr lang="de-DE" sz="2400" dirty="0" err="1"/>
              <a:t>markets</a:t>
            </a:r>
            <a:endParaRPr lang="de-DE" sz="2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CD7946-3F1E-4EE2-AC73-8691F0B59E57}"/>
              </a:ext>
            </a:extLst>
          </p:cNvPr>
          <p:cNvSpPr txBox="1"/>
          <p:nvPr/>
        </p:nvSpPr>
        <p:spPr>
          <a:xfrm>
            <a:off x="2061764" y="2980411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7E47731-6891-4B6E-BA9F-A6655B808EA4}"/>
              </a:ext>
            </a:extLst>
          </p:cNvPr>
          <p:cNvSpPr txBox="1"/>
          <p:nvPr/>
        </p:nvSpPr>
        <p:spPr>
          <a:xfrm>
            <a:off x="4160189" y="514006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122EEBB-C6E9-40BC-9075-1E4CF3F6B519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General </a:t>
            </a:r>
            <a:r>
              <a:rPr lang="de-DE" sz="2800" b="1" dirty="0" err="1"/>
              <a:t>equlibrium</a:t>
            </a:r>
            <a:endParaRPr lang="de-DE" sz="28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BF23451-1CE8-4C2E-B9C7-BE06209FCC45}"/>
              </a:ext>
            </a:extLst>
          </p:cNvPr>
          <p:cNvCxnSpPr>
            <a:stCxn id="23" idx="3"/>
          </p:cNvCxnSpPr>
          <p:nvPr/>
        </p:nvCxnSpPr>
        <p:spPr>
          <a:xfrm>
            <a:off x="2470710" y="3211243"/>
            <a:ext cx="1825090" cy="2555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310AF2-8A3D-4377-914D-EAA3AC3C662A}"/>
              </a:ext>
            </a:extLst>
          </p:cNvPr>
          <p:cNvCxnSpPr>
            <a:cxnSpLocks/>
          </p:cNvCxnSpPr>
          <p:nvPr/>
        </p:nvCxnSpPr>
        <p:spPr>
          <a:xfrm flipV="1">
            <a:off x="4320690" y="3238531"/>
            <a:ext cx="0" cy="18170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02AD2F2-5426-1596-FC77-9CD8E72FB06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9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41782479-56F4-4317-8B09-EFFC530C04FB}"/>
              </a:ext>
            </a:extLst>
          </p:cNvPr>
          <p:cNvSpPr txBox="1"/>
          <p:nvPr/>
        </p:nvSpPr>
        <p:spPr>
          <a:xfrm>
            <a:off x="1487489" y="6381329"/>
            <a:ext cx="205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Source: ECB, Fed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Key Interest rates</a:t>
            </a:r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BDE17F-6C97-7EF4-01F6-B72300C5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8" y="916865"/>
            <a:ext cx="8026065" cy="4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85003" y="3750537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Flexible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5497156" y="35807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4BB20D2-8668-4E98-A0B6-9D8461A4C653}"/>
              </a:ext>
            </a:extLst>
          </p:cNvPr>
          <p:cNvSpPr txBox="1"/>
          <p:nvPr/>
        </p:nvSpPr>
        <p:spPr>
          <a:xfrm>
            <a:off x="5495500" y="40472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D9EFC06-82C3-46A5-9E93-1A199E0CE02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Exchange rate </a:t>
            </a:r>
            <a:r>
              <a:rPr lang="de-DE" sz="2800" b="1" dirty="0" err="1"/>
              <a:t>scenarios</a:t>
            </a:r>
            <a:endParaRPr lang="de-DE" sz="28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7747F40-725B-4097-9BF2-27BE143E79E5}"/>
              </a:ext>
            </a:extLst>
          </p:cNvPr>
          <p:cNvSpPr txBox="1"/>
          <p:nvPr/>
        </p:nvSpPr>
        <p:spPr>
          <a:xfrm>
            <a:off x="885003" y="1798446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Fixed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D721599-2340-4C7B-8F58-C1530FD694DE}"/>
              </a:ext>
            </a:extLst>
          </p:cNvPr>
          <p:cNvSpPr txBox="1"/>
          <p:nvPr/>
        </p:nvSpPr>
        <p:spPr>
          <a:xfrm>
            <a:off x="5497156" y="16286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3BBD58A-C4B2-43B1-9E39-AC5E2064C8FA}"/>
              </a:ext>
            </a:extLst>
          </p:cNvPr>
          <p:cNvSpPr txBox="1"/>
          <p:nvPr/>
        </p:nvSpPr>
        <p:spPr>
          <a:xfrm>
            <a:off x="5495500" y="20951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1DEE3B-7677-44BE-B844-9904EF56BE0F}"/>
              </a:ext>
            </a:extLst>
          </p:cNvPr>
          <p:cNvSpPr txBox="1"/>
          <p:nvPr/>
        </p:nvSpPr>
        <p:spPr>
          <a:xfrm>
            <a:off x="3935760" y="861252"/>
            <a:ext cx="39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 (Europe), Y* (USA), e [€/$]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791ED0-A286-E7A8-0E49-B6C34B3BEBE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184612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97112" y="915273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1097112" y="3881939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774747" y="107187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920916" y="3949274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376300" y="2192650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376300" y="9685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376300" y="953013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373804" y="4428387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816460" y="11209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470148" y="4424900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941676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408748" y="4424900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6130788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632884" y="4439714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785011" y="4424900"/>
            <a:ext cx="102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7245932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296180" y="44249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343298" y="5271602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1207394" y="52889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err="1"/>
              <a:t>capital</a:t>
            </a:r>
            <a:r>
              <a:rPr lang="de-DE" sz="2400"/>
              <a:t> exports </a:t>
            </a:r>
            <a:r>
              <a:rPr lang="de-DE" sz="2400" dirty="0"/>
              <a:t>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2353997" y="6081695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monetary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policy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ineffective</a:t>
            </a:r>
            <a:endParaRPr lang="de-DE" sz="2400" b="1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836666" y="528899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4159722" y="5288996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CB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sells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US-$</a:t>
            </a:r>
            <a:endParaRPr lang="de-DE" sz="24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1241880" y="5672416"/>
            <a:ext cx="711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m</a:t>
            </a:r>
            <a:r>
              <a:rPr lang="de-DE" sz="2400" dirty="0"/>
              <a:t> ↓ 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LM back ⇒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similar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equlibrium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before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671954" y="1629082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596009" y="234479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3888150" y="1629081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3111725" y="2130918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3061496" y="4064859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798448" y="1960086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623538" y="3819219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643479" y="3843203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917340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491445" y="4434019"/>
            <a:ext cx="20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872151" y="948379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5239456" y="196820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ZZ</a:t>
            </a:r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552764" y="1328556"/>
            <a:ext cx="90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376301" y="2523075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D7AA5FE-760E-490E-AEE0-4DABAAD513AF}"/>
              </a:ext>
            </a:extLst>
          </p:cNvPr>
          <p:cNvCxnSpPr>
            <a:cxnSpLocks/>
          </p:cNvCxnSpPr>
          <p:nvPr/>
        </p:nvCxnSpPr>
        <p:spPr>
          <a:xfrm flipH="1">
            <a:off x="3136520" y="4208875"/>
            <a:ext cx="3974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F99286FF-7202-4D77-80B6-D98BFE3D1EEF}"/>
              </a:ext>
            </a:extLst>
          </p:cNvPr>
          <p:cNvCxnSpPr>
            <a:cxnSpLocks/>
          </p:cNvCxnSpPr>
          <p:nvPr/>
        </p:nvCxnSpPr>
        <p:spPr>
          <a:xfrm flipH="1">
            <a:off x="2168388" y="3128755"/>
            <a:ext cx="10489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Fixed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−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684ED0-4AA4-1410-63FC-3287C85D674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4" grpId="0"/>
      <p:bldP spid="55" grpId="0"/>
      <p:bldP spid="60" grpId="0"/>
      <p:bldP spid="63" grpId="0"/>
      <p:bldP spid="80" grpId="0"/>
      <p:bldP spid="51" grpId="0"/>
      <p:bldP spid="52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888432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800932" y="982666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800932" y="3949332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478567" y="11392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624736" y="4016667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080120" y="2260043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080120" y="10359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080120" y="10204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077624" y="4495780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520280" y="11883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2880320" y="11728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173968" y="4492293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645496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112568" y="4492293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586963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336704" y="4507107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488831" y="4492293"/>
            <a:ext cx="105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694975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0" y="44922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47118" y="5338995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911214" y="535638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Capital </a:t>
            </a:r>
            <a:r>
              <a:rPr lang="de-DE" sz="2400" dirty="0" err="1"/>
              <a:t>exports</a:t>
            </a:r>
            <a:r>
              <a:rPr lang="de-DE" sz="2400" dirty="0"/>
              <a:t> 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056784" y="5350592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7451848" y="5350592"/>
            <a:ext cx="9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NX↑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540486" y="5356389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3863542" y="5356389"/>
            <a:ext cx="38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dirty="0"/>
              <a:t>e↓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1008112" y="590283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1403176" y="5902836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11BC173-FA25-4D9C-B145-4100D7A6AFBC}"/>
              </a:ext>
            </a:extLst>
          </p:cNvPr>
          <p:cNvSpPr txBox="1"/>
          <p:nvPr/>
        </p:nvSpPr>
        <p:spPr>
          <a:xfrm>
            <a:off x="2664296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BA1D680-6A29-463D-A31E-1F084BB2CB30}"/>
              </a:ext>
            </a:extLst>
          </p:cNvPr>
          <p:cNvSpPr txBox="1"/>
          <p:nvPr/>
        </p:nvSpPr>
        <p:spPr>
          <a:xfrm>
            <a:off x="3081278" y="5877858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4138944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247BDAD-239D-4313-AFD7-800DFC17CC41}"/>
              </a:ext>
            </a:extLst>
          </p:cNvPr>
          <p:cNvSpPr txBox="1"/>
          <p:nvPr/>
        </p:nvSpPr>
        <p:spPr>
          <a:xfrm>
            <a:off x="4534008" y="5932452"/>
            <a:ext cx="381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Monetary</a:t>
            </a:r>
            <a:r>
              <a:rPr lang="de-DE" sz="2400" b="1" dirty="0"/>
              <a:t> </a:t>
            </a:r>
            <a:r>
              <a:rPr lang="de-DE" sz="2400" b="1" dirty="0" err="1"/>
              <a:t>policy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  <a:p>
            <a:r>
              <a:rPr lang="de-DE" b="1" dirty="0"/>
              <a:t>Even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than</a:t>
            </a:r>
            <a:r>
              <a:rPr lang="de-DE" b="1" dirty="0"/>
              <a:t> in a </a:t>
            </a:r>
            <a:r>
              <a:rPr lang="de-DE" b="1" dirty="0" err="1"/>
              <a:t>closed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r>
              <a:rPr lang="de-DE" b="1" dirty="0"/>
              <a:t>,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375774" y="1696475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299829" y="241219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B63772E-3C3C-4618-838A-B0AD92823E66}"/>
              </a:ext>
            </a:extLst>
          </p:cNvPr>
          <p:cNvSpPr txBox="1"/>
          <p:nvPr/>
        </p:nvSpPr>
        <p:spPr>
          <a:xfrm>
            <a:off x="4069432" y="175277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1853109" y="3214839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4062989" y="3196148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2815545" y="2198311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A8F7A17-7F8C-40FA-851F-3BB0BC818A81}"/>
              </a:ext>
            </a:extLst>
          </p:cNvPr>
          <p:cNvCxnSpPr>
            <a:cxnSpLocks/>
          </p:cNvCxnSpPr>
          <p:nvPr/>
        </p:nvCxnSpPr>
        <p:spPr>
          <a:xfrm flipV="1">
            <a:off x="3600465" y="2188426"/>
            <a:ext cx="473694" cy="4172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2765316" y="4132252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502268" y="2027479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327358" y="388661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347299" y="3910596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621160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322795" y="4498679"/>
            <a:ext cx="140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575971" y="101577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4943276" y="2035600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</a:t>
            </a:r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6147E74-6D52-4D55-B368-2E3CDCC8EB0A}"/>
              </a:ext>
            </a:extLst>
          </p:cNvPr>
          <p:cNvSpPr txBox="1"/>
          <p:nvPr/>
        </p:nvSpPr>
        <p:spPr>
          <a:xfrm>
            <a:off x="5760640" y="3022516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256584" y="1395949"/>
            <a:ext cx="8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080121" y="2590468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EC1368A-09FB-4194-8078-4230D44BEC00}"/>
              </a:ext>
            </a:extLst>
          </p:cNvPr>
          <p:cNvCxnSpPr>
            <a:cxnSpLocks/>
          </p:cNvCxnSpPr>
          <p:nvPr/>
        </p:nvCxnSpPr>
        <p:spPr>
          <a:xfrm>
            <a:off x="3792892" y="4139831"/>
            <a:ext cx="3115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211232A0-5988-4F23-90BF-4F4485BAA176}"/>
              </a:ext>
            </a:extLst>
          </p:cNvPr>
          <p:cNvSpPr txBox="1"/>
          <p:nvPr/>
        </p:nvSpPr>
        <p:spPr>
          <a:xfrm>
            <a:off x="4149515" y="390722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17B699B-5E2A-404D-B7D0-E410D6FBC9D8}"/>
              </a:ext>
            </a:extLst>
          </p:cNvPr>
          <p:cNvSpPr txBox="1"/>
          <p:nvPr/>
        </p:nvSpPr>
        <p:spPr>
          <a:xfrm>
            <a:off x="1566962" y="31982"/>
            <a:ext cx="676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6D5575B6-C1BF-42B2-8A52-F3996CA5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61" y="0"/>
            <a:ext cx="1154010" cy="1336222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3CEFCB87-E834-4F59-BDD3-5C2839C55B22}"/>
              </a:ext>
            </a:extLst>
          </p:cNvPr>
          <p:cNvSpPr/>
          <p:nvPr/>
        </p:nvSpPr>
        <p:spPr>
          <a:xfrm>
            <a:off x="4464497" y="456900"/>
            <a:ext cx="3718631" cy="67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40-80 </a:t>
            </a:r>
            <a:r>
              <a:rPr lang="de-DE" dirty="0" err="1"/>
              <a:t>Bil</a:t>
            </a:r>
            <a:r>
              <a:rPr lang="de-DE" dirty="0"/>
              <a:t>. Euro p. </a:t>
            </a:r>
            <a:r>
              <a:rPr lang="de-DE" dirty="0" err="1"/>
              <a:t>month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6B7C8A-94C6-1109-06FB-959644FAF5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80" grpId="0"/>
      <p:bldP spid="51" grpId="0"/>
      <p:bldP spid="52" grpId="0"/>
      <p:bldP spid="72" grpId="0"/>
      <p:bldP spid="77" grpId="0"/>
      <p:bldP spid="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Summary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48F1A62-3CDA-4E04-8131-382BD3BCBC49}"/>
              </a:ext>
            </a:extLst>
          </p:cNvPr>
          <p:cNvGraphicFramePr>
            <a:graphicFrameLocks noGrp="1"/>
          </p:cNvGraphicFramePr>
          <p:nvPr/>
        </p:nvGraphicFramePr>
        <p:xfrm>
          <a:off x="2783632" y="1787833"/>
          <a:ext cx="6096000" cy="2043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7892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82192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1569320"/>
                    </a:ext>
                  </a:extLst>
                </a:gridCol>
              </a:tblGrid>
              <a:tr h="1220813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Fixed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Flexible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78883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Monetary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policy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ineffective</a:t>
                      </a:r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effective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15745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AB571-0EA7-C388-B978-3EDF3B263C6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6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928120" y="407707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00860" y="764704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 flipV="1">
            <a:off x="1000860" y="3698266"/>
            <a:ext cx="5031716" cy="33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678495" y="92130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5601072" y="3692471"/>
            <a:ext cx="144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280048" y="2042081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928120" y="817946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928120" y="802444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277552" y="4110653"/>
            <a:ext cx="86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NX↓ </a:t>
            </a:r>
          </a:p>
        </p:txBody>
      </p: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1352056" y="1033970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4304384" y="4077073"/>
            <a:ext cx="131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3872336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199928" y="40918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748231" y="4941169"/>
            <a:ext cx="70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Monetary</a:t>
            </a:r>
            <a:r>
              <a:rPr lang="de-DE" sz="2400" dirty="0"/>
              <a:t> Policy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before</a:t>
            </a:r>
            <a:endParaRPr lang="de-DE" sz="2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37020" y="4547998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1062572" y="454799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Imports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expensive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6235117" y="4575575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6594087" y="4552774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3223774" y="1478513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2601832" y="221334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 flipH="1">
            <a:off x="1979232" y="1355570"/>
            <a:ext cx="47384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3656802" y="2732846"/>
            <a:ext cx="4315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 flipH="1">
            <a:off x="3003101" y="2076675"/>
            <a:ext cx="273571" cy="2310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25015C89-5246-4A47-B8A1-566E9213B1A3}"/>
              </a:ext>
            </a:extLst>
          </p:cNvPr>
          <p:cNvSpPr txBox="1"/>
          <p:nvPr/>
        </p:nvSpPr>
        <p:spPr>
          <a:xfrm>
            <a:off x="6079694" y="1890999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Consider</a:t>
            </a:r>
            <a:r>
              <a:rPr lang="de-DE" sz="2400" dirty="0"/>
              <a:t> a </a:t>
            </a:r>
            <a:r>
              <a:rPr lang="de-DE" sz="2400" dirty="0" err="1"/>
              <a:t>tariff</a:t>
            </a:r>
            <a:r>
              <a:rPr lang="de-DE" sz="2400" dirty="0"/>
              <a:t> in USA: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82749C7-EE45-4445-95B9-6C3F2A31D163}"/>
              </a:ext>
            </a:extLst>
          </p:cNvPr>
          <p:cNvSpPr txBox="1"/>
          <p:nvPr/>
        </p:nvSpPr>
        <p:spPr>
          <a:xfrm>
            <a:off x="6104585" y="2598004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 Exports </a:t>
            </a:r>
            <a:r>
              <a:rPr lang="de-DE" sz="2400" dirty="0" err="1"/>
              <a:t>become</a:t>
            </a:r>
            <a:endParaRPr lang="de-DE" sz="2400" dirty="0"/>
          </a:p>
          <a:p>
            <a:r>
              <a:rPr lang="de-DE" sz="2400" dirty="0"/>
              <a:t>      </a:t>
            </a:r>
            <a:r>
              <a:rPr lang="de-DE" sz="2400" dirty="0" err="1"/>
              <a:t>more</a:t>
            </a:r>
            <a:r>
              <a:rPr lang="de-DE" sz="2400" dirty="0"/>
              <a:t> expensive 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9A8CDA1-9E31-453C-9165-38AF4053AE0C}"/>
              </a:ext>
            </a:extLst>
          </p:cNvPr>
          <p:cNvSpPr txBox="1"/>
          <p:nvPr/>
        </p:nvSpPr>
        <p:spPr>
          <a:xfrm>
            <a:off x="2288324" y="4091887"/>
            <a:ext cx="18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12C3AD7-3ABE-48EA-A146-5930B3868ED2}"/>
              </a:ext>
            </a:extLst>
          </p:cNvPr>
          <p:cNvSpPr txBox="1"/>
          <p:nvPr/>
        </p:nvSpPr>
        <p:spPr>
          <a:xfrm>
            <a:off x="5096472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ADA98AC-C5E9-46B8-8952-631FBF2B25D9}"/>
              </a:ext>
            </a:extLst>
          </p:cNvPr>
          <p:cNvSpPr txBox="1"/>
          <p:nvPr/>
        </p:nvSpPr>
        <p:spPr>
          <a:xfrm>
            <a:off x="5419528" y="40918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Demand </a:t>
            </a:r>
            <a:r>
              <a:rPr lang="de-DE" sz="2400" dirty="0" err="1"/>
              <a:t>for</a:t>
            </a:r>
            <a:r>
              <a:rPr lang="de-DE" sz="2400" dirty="0"/>
              <a:t> Dollar e↓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06A7D45A-9299-4A7E-880D-5B3E55BFE96A}"/>
              </a:ext>
            </a:extLst>
          </p:cNvPr>
          <p:cNvSpPr txBox="1"/>
          <p:nvPr/>
        </p:nvSpPr>
        <p:spPr>
          <a:xfrm>
            <a:off x="5239036" y="4547998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5496ED0-F4E2-487A-92C3-1E26CA2AF04F}"/>
              </a:ext>
            </a:extLst>
          </p:cNvPr>
          <p:cNvSpPr txBox="1"/>
          <p:nvPr/>
        </p:nvSpPr>
        <p:spPr>
          <a:xfrm>
            <a:off x="5527069" y="4575575"/>
            <a:ext cx="90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 ↑ 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8647BB6-D317-4EC8-944D-C20295F04C6E}"/>
              </a:ext>
            </a:extLst>
          </p:cNvPr>
          <p:cNvSpPr txBox="1"/>
          <p:nvPr/>
        </p:nvSpPr>
        <p:spPr>
          <a:xfrm>
            <a:off x="380928" y="495075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7B6C645-5235-483E-B0D6-28DDADFD46CE}"/>
              </a:ext>
            </a:extLst>
          </p:cNvPr>
          <p:cNvSpPr txBox="1"/>
          <p:nvPr/>
        </p:nvSpPr>
        <p:spPr>
          <a:xfrm>
            <a:off x="783726" y="5382805"/>
            <a:ext cx="768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But</a:t>
            </a:r>
            <a:r>
              <a:rPr lang="de-DE" sz="2400" dirty="0"/>
              <a:t>: </a:t>
            </a:r>
            <a:r>
              <a:rPr lang="de-DE" sz="2400" dirty="0" err="1"/>
              <a:t>Since</a:t>
            </a:r>
            <a:r>
              <a:rPr lang="de-DE" sz="2400" dirty="0"/>
              <a:t> Euro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devaluated</a:t>
            </a:r>
            <a:r>
              <a:rPr lang="de-DE" sz="2400" dirty="0"/>
              <a:t> </a:t>
            </a:r>
            <a:r>
              <a:rPr lang="de-DE" sz="2400" b="1" dirty="0"/>
              <a:t>MP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less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BDD3E56-6DA1-48C2-8968-3AA004C9C3BC}"/>
              </a:ext>
            </a:extLst>
          </p:cNvPr>
          <p:cNvSpPr txBox="1"/>
          <p:nvPr/>
        </p:nvSpPr>
        <p:spPr>
          <a:xfrm>
            <a:off x="199928" y="606368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241556-A991-4DC5-BFC4-D850FA225C4C}"/>
              </a:ext>
            </a:extLst>
          </p:cNvPr>
          <p:cNvSpPr txBox="1"/>
          <p:nvPr/>
        </p:nvSpPr>
        <p:spPr>
          <a:xfrm>
            <a:off x="614820" y="6004509"/>
            <a:ext cx="39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exports</a:t>
            </a:r>
            <a:r>
              <a:rPr lang="de-DE" sz="2400" dirty="0"/>
              <a:t> ↓, </a:t>
            </a:r>
            <a:r>
              <a:rPr lang="de-DE" sz="2400" dirty="0" err="1"/>
              <a:t>imports</a:t>
            </a:r>
            <a:r>
              <a:rPr lang="de-DE" sz="2400" dirty="0"/>
              <a:t> ↓, MP ↓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A3BED31-6718-4448-87C7-B59A189FA3F7}"/>
              </a:ext>
            </a:extLst>
          </p:cNvPr>
          <p:cNvSpPr txBox="1"/>
          <p:nvPr/>
        </p:nvSpPr>
        <p:spPr>
          <a:xfrm>
            <a:off x="4888783" y="5657671"/>
            <a:ext cx="379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And: Trump </a:t>
            </a:r>
            <a:r>
              <a:rPr lang="de-DE" sz="2400" b="1" dirty="0" err="1"/>
              <a:t>has</a:t>
            </a:r>
            <a:r>
              <a:rPr lang="de-DE" sz="2400" b="1" dirty="0"/>
              <a:t> not </a:t>
            </a:r>
            <a:r>
              <a:rPr lang="de-DE" sz="2400" b="1" dirty="0" err="1"/>
              <a:t>reduced</a:t>
            </a:r>
            <a:r>
              <a:rPr lang="de-DE" sz="2400" b="1" dirty="0"/>
              <a:t> </a:t>
            </a:r>
            <a:r>
              <a:rPr lang="de-DE" sz="2400" b="1" dirty="0" err="1"/>
              <a:t>his</a:t>
            </a:r>
            <a:r>
              <a:rPr lang="de-DE" sz="2400" b="1" dirty="0"/>
              <a:t> </a:t>
            </a:r>
            <a:r>
              <a:rPr lang="de-DE" sz="2400" b="1" dirty="0" err="1"/>
              <a:t>current</a:t>
            </a:r>
            <a:r>
              <a:rPr lang="de-DE" sz="2400" b="1" dirty="0"/>
              <a:t> </a:t>
            </a:r>
            <a:r>
              <a:rPr lang="de-DE" sz="2400" b="1" dirty="0" err="1"/>
              <a:t>account</a:t>
            </a:r>
            <a:r>
              <a:rPr lang="de-DE" sz="2400" b="1" dirty="0"/>
              <a:t> </a:t>
            </a:r>
            <a:r>
              <a:rPr lang="de-DE" sz="2400" b="1" dirty="0" err="1"/>
              <a:t>deficit</a:t>
            </a:r>
            <a:r>
              <a:rPr lang="de-DE" sz="2400" b="1" dirty="0"/>
              <a:t>!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A71C7181-F5D3-4D4A-8604-B6B6B3240BF2}"/>
              </a:ext>
            </a:extLst>
          </p:cNvPr>
          <p:cNvSpPr txBox="1"/>
          <p:nvPr/>
        </p:nvSpPr>
        <p:spPr>
          <a:xfrm>
            <a:off x="2397508" y="79285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EC18A68-2119-4180-BAAB-DF28FE3B5155}"/>
              </a:ext>
            </a:extLst>
          </p:cNvPr>
          <p:cNvSpPr txBox="1"/>
          <p:nvPr/>
        </p:nvSpPr>
        <p:spPr>
          <a:xfrm>
            <a:off x="3420650" y="306926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20E3978-92BA-45D9-87E5-01884AE7766D}"/>
              </a:ext>
            </a:extLst>
          </p:cNvPr>
          <p:cNvSpPr txBox="1"/>
          <p:nvPr/>
        </p:nvSpPr>
        <p:spPr>
          <a:xfrm>
            <a:off x="631977" y="1772817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30A03E3-E9AB-41A9-93F9-6B480CF744AB}"/>
              </a:ext>
            </a:extLst>
          </p:cNvPr>
          <p:cNvSpPr txBox="1"/>
          <p:nvPr/>
        </p:nvSpPr>
        <p:spPr>
          <a:xfrm>
            <a:off x="3282390" y="368741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48D0B-479D-4092-8007-9803F1BDA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5" y="470544"/>
            <a:ext cx="1258533" cy="12302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9436BE4-8AAF-4FE1-A092-8BB8B5F49577}"/>
              </a:ext>
            </a:extLst>
          </p:cNvPr>
          <p:cNvSpPr/>
          <p:nvPr/>
        </p:nvSpPr>
        <p:spPr>
          <a:xfrm>
            <a:off x="7198073" y="608924"/>
            <a:ext cx="1736472" cy="90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D278002-55A1-452F-B63B-F69582E55426}"/>
              </a:ext>
            </a:extLst>
          </p:cNvPr>
          <p:cNvSpPr txBox="1"/>
          <p:nvPr/>
        </p:nvSpPr>
        <p:spPr>
          <a:xfrm>
            <a:off x="1566962" y="31982"/>
            <a:ext cx="776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r>
              <a:rPr lang="de-DE" sz="2800" b="1" dirty="0"/>
              <a:t> – </a:t>
            </a:r>
            <a:r>
              <a:rPr lang="de-DE" sz="2800" b="1" dirty="0" err="1"/>
              <a:t>tariff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54AE0D-1875-5EF0-05EF-7D10A89CFCD3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  <p:bldP spid="37" grpId="0"/>
      <p:bldP spid="48" grpId="0"/>
      <p:bldP spid="50" grpId="0"/>
      <p:bldP spid="53" grpId="0"/>
      <p:bldP spid="56" grpId="0"/>
      <p:bldP spid="57" grpId="0"/>
      <p:bldP spid="63" grpId="0"/>
      <p:bldP spid="51" grpId="0"/>
      <p:bldP spid="52" grpId="0"/>
      <p:bldP spid="69" grpId="0"/>
      <p:bldP spid="70" grpId="0"/>
      <p:bldP spid="71" grpId="0"/>
      <p:bldP spid="72" grpId="0"/>
      <p:bldP spid="74" grpId="0"/>
      <p:bldP spid="76" grpId="0"/>
      <p:bldP spid="77" grpId="0"/>
      <p:bldP spid="81" grpId="0"/>
      <p:bldP spid="82" grpId="0"/>
      <p:bldP spid="83" grpId="0"/>
      <p:bldP spid="84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0213" y="769928"/>
            <a:ext cx="918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IS and IS*</a:t>
            </a:r>
          </a:p>
          <a:p>
            <a:pPr algn="ctr"/>
            <a:r>
              <a:rPr lang="de-DE" sz="2400" dirty="0"/>
              <a:t>LM and LM*</a:t>
            </a:r>
          </a:p>
          <a:p>
            <a:pPr algn="ctr"/>
            <a:r>
              <a:rPr lang="de-DE" sz="2400" dirty="0" err="1"/>
              <a:t>again</a:t>
            </a:r>
            <a:r>
              <a:rPr lang="de-DE" sz="2400" dirty="0"/>
              <a:t> </a:t>
            </a:r>
            <a:r>
              <a:rPr lang="de-DE" sz="2400" dirty="0" err="1"/>
              <a:t>connection</a:t>
            </a:r>
            <a:r>
              <a:rPr lang="de-DE" sz="2400" dirty="0"/>
              <a:t> via </a:t>
            </a:r>
            <a:r>
              <a:rPr lang="de-DE" sz="2400" dirty="0" err="1"/>
              <a:t>exchange</a:t>
            </a:r>
            <a:r>
              <a:rPr lang="de-DE" sz="2400" dirty="0"/>
              <a:t> rate and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endParaRPr lang="de-DE" sz="2400" dirty="0"/>
          </a:p>
          <a:p>
            <a:pPr algn="ctr"/>
            <a:r>
              <a:rPr lang="de-DE" sz="2400" dirty="0"/>
              <a:t>→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213" y="2708887"/>
            <a:ext cx="20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</a:t>
            </a:r>
            <a:r>
              <a:rPr lang="de-DE" sz="2400" dirty="0" err="1"/>
              <a:t>considering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-73464" y="4232606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Money Policy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b="1" dirty="0" err="1"/>
              <a:t>beggar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neighbour</a:t>
            </a:r>
            <a:endParaRPr lang="de-DE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C75B48-BFF3-4184-A3FB-7E4DCE04C7D9}"/>
              </a:ext>
            </a:extLst>
          </p:cNvPr>
          <p:cNvSpPr txBox="1"/>
          <p:nvPr/>
        </p:nvSpPr>
        <p:spPr>
          <a:xfrm>
            <a:off x="2745603" y="2517282"/>
            <a:ext cx="377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aggregates</a:t>
            </a:r>
            <a:r>
              <a:rPr lang="de-DE" sz="2400" dirty="0"/>
              <a:t> </a:t>
            </a:r>
            <a:r>
              <a:rPr lang="de-DE" sz="2400" b="1" dirty="0"/>
              <a:t>Y+Y* </a:t>
            </a:r>
            <a:r>
              <a:rPr lang="de-DE" sz="2400" dirty="0"/>
              <a:t>and </a:t>
            </a:r>
            <a:r>
              <a:rPr lang="de-DE" sz="2400" b="1" dirty="0" err="1"/>
              <a:t>m+m</a:t>
            </a:r>
            <a:r>
              <a:rPr lang="de-DE" sz="2400" b="1" dirty="0"/>
              <a:t>*</a:t>
            </a:r>
          </a:p>
          <a:p>
            <a:r>
              <a:rPr lang="de-DE" sz="2400" dirty="0" err="1"/>
              <a:t>differences</a:t>
            </a:r>
            <a:r>
              <a:rPr lang="de-DE" sz="2400" dirty="0"/>
              <a:t> </a:t>
            </a:r>
            <a:r>
              <a:rPr lang="de-DE" sz="2400" b="1" dirty="0"/>
              <a:t>Y-Y*</a:t>
            </a:r>
            <a:r>
              <a:rPr lang="de-DE" sz="2400" dirty="0"/>
              <a:t> and </a:t>
            </a:r>
            <a:r>
              <a:rPr lang="de-DE" sz="2400" b="1" dirty="0"/>
              <a:t>m-m*</a:t>
            </a:r>
          </a:p>
        </p:txBody>
      </p:sp>
      <p:sp>
        <p:nvSpPr>
          <p:cNvPr id="3" name="Geschweifte Klammer links 2">
            <a:extLst>
              <a:ext uri="{FF2B5EF4-FFF2-40B4-BE49-F238E27FC236}">
                <a16:creationId xmlns:a16="http://schemas.microsoft.com/office/drawing/2014/main" id="{57DCEFB1-1870-4250-A212-1BA43D494B22}"/>
              </a:ext>
            </a:extLst>
          </p:cNvPr>
          <p:cNvSpPr/>
          <p:nvPr/>
        </p:nvSpPr>
        <p:spPr>
          <a:xfrm>
            <a:off x="2108941" y="2493715"/>
            <a:ext cx="504056" cy="914400"/>
          </a:xfrm>
          <a:prstGeom prst="leftBrace">
            <a:avLst>
              <a:gd name="adj1" fmla="val 8333"/>
              <a:gd name="adj2" fmla="val 5327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4423C5-E89B-461D-8436-D7E179E302EA}"/>
              </a:ext>
            </a:extLst>
          </p:cNvPr>
          <p:cNvSpPr txBox="1"/>
          <p:nvPr/>
        </p:nvSpPr>
        <p:spPr>
          <a:xfrm>
            <a:off x="6599015" y="2680027"/>
            <a:ext cx="28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(</a:t>
            </a:r>
            <a:r>
              <a:rPr lang="de-DE" sz="2400" dirty="0" err="1"/>
              <a:t>Aoki</a:t>
            </a:r>
            <a:r>
              <a:rPr lang="de-DE" sz="2400" dirty="0"/>
              <a:t>-trick (1981))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0B2106-8190-406A-8F46-E26BD84C3337}"/>
              </a:ext>
            </a:extLst>
          </p:cNvPr>
          <p:cNvSpPr txBox="1"/>
          <p:nvPr/>
        </p:nvSpPr>
        <p:spPr>
          <a:xfrm>
            <a:off x="43700" y="4797153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coordination</a:t>
            </a:r>
            <a:r>
              <a:rPr lang="de-DE" sz="2400" dirty="0"/>
              <a:t> (2008 </a:t>
            </a:r>
            <a:r>
              <a:rPr lang="de-DE" sz="2400" dirty="0" err="1"/>
              <a:t>October</a:t>
            </a:r>
            <a:r>
              <a:rPr lang="de-DE" sz="2400" dirty="0"/>
              <a:t>/November)</a:t>
            </a:r>
          </a:p>
          <a:p>
            <a:pPr algn="ctr"/>
            <a:r>
              <a:rPr lang="de-DE" sz="2400" b="1" dirty="0" err="1"/>
              <a:t>exploiting</a:t>
            </a:r>
            <a:r>
              <a:rPr lang="de-DE" sz="2400" b="1" dirty="0"/>
              <a:t> positive </a:t>
            </a:r>
            <a:r>
              <a:rPr lang="de-DE" sz="2400" b="1" dirty="0" err="1"/>
              <a:t>spillovers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free</a:t>
            </a:r>
            <a:r>
              <a:rPr lang="de-DE" sz="2400" b="1" dirty="0"/>
              <a:t> </a:t>
            </a:r>
            <a:r>
              <a:rPr lang="de-DE" sz="2400" b="1" dirty="0" err="1"/>
              <a:t>trade</a:t>
            </a:r>
            <a:endParaRPr lang="de-DE" sz="2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0B9EC6-B928-4FA3-BE12-05CA35AD937F}"/>
              </a:ext>
            </a:extLst>
          </p:cNvPr>
          <p:cNvSpPr txBox="1"/>
          <p:nvPr/>
        </p:nvSpPr>
        <p:spPr>
          <a:xfrm>
            <a:off x="0" y="5657671"/>
            <a:ext cx="972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err="1"/>
              <a:t>for</a:t>
            </a:r>
            <a:r>
              <a:rPr lang="de-DE" sz="2400"/>
              <a:t> sanctioning</a:t>
            </a:r>
            <a:endParaRPr lang="de-DE" sz="2400" dirty="0"/>
          </a:p>
          <a:p>
            <a:pPr algn="ctr"/>
            <a:r>
              <a:rPr lang="de-DE" sz="2400"/>
              <a:t>(</a:t>
            </a:r>
            <a:r>
              <a:rPr lang="de-DE" sz="2400" dirty="0"/>
              <a:t>2016 June (Brexit) / </a:t>
            </a:r>
            <a:r>
              <a:rPr lang="de-DE" sz="2400"/>
              <a:t>November 2018 (Trump)) </a:t>
            </a:r>
          </a:p>
          <a:p>
            <a:pPr algn="ctr"/>
            <a:r>
              <a:rPr lang="de-DE" sz="2400" b="1"/>
              <a:t>protecting </a:t>
            </a:r>
            <a:r>
              <a:rPr lang="de-DE" sz="2400" b="1" dirty="0"/>
              <a:t>own </a:t>
            </a:r>
            <a:r>
              <a:rPr lang="de-DE" sz="2400" b="1" dirty="0" err="1"/>
              <a:t>markets</a:t>
            </a:r>
            <a:endParaRPr lang="de-DE" sz="24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3789ED-9B14-4BB9-B928-90F1418883EC}"/>
              </a:ext>
            </a:extLst>
          </p:cNvPr>
          <p:cNvSpPr txBox="1"/>
          <p:nvPr/>
        </p:nvSpPr>
        <p:spPr>
          <a:xfrm>
            <a:off x="196100" y="3653409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/>
              <a:t>Main </a:t>
            </a:r>
            <a:r>
              <a:rPr lang="de-DE" sz="2400" b="1" u="sng" dirty="0" err="1"/>
              <a:t>results</a:t>
            </a:r>
            <a:r>
              <a:rPr lang="de-DE" sz="2400" b="1" u="sng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1560A8-9F3E-4C46-BE7E-9B7DD6A1186D}"/>
              </a:ext>
            </a:extLst>
          </p:cNvPr>
          <p:cNvSpPr txBox="1"/>
          <p:nvPr/>
        </p:nvSpPr>
        <p:spPr>
          <a:xfrm>
            <a:off x="3804757" y="-10254"/>
            <a:ext cx="405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Two</a:t>
            </a:r>
            <a:r>
              <a:rPr lang="de-DE" sz="2800" b="1" dirty="0"/>
              <a:t> large </a:t>
            </a:r>
            <a:r>
              <a:rPr lang="de-DE" sz="2800" b="1" dirty="0" err="1"/>
              <a:t>currency</a:t>
            </a:r>
            <a:r>
              <a:rPr lang="de-DE" sz="2800" b="1" dirty="0"/>
              <a:t> </a:t>
            </a:r>
            <a:r>
              <a:rPr lang="de-DE" sz="2800" b="1" dirty="0" err="1"/>
              <a:t>areas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E4F409-68D4-22B6-FF1D-02525A96FB6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7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0" grpId="0"/>
      <p:bldP spid="3" grpId="0" animBg="1"/>
      <p:bldP spid="12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u="sng" dirty="0"/>
                  <a:t>Money Demand:</a:t>
                </a:r>
              </a:p>
              <a:p>
                <a:pPr algn="ctr"/>
                <a:endParaRPr lang="de-DE" sz="2400" dirty="0"/>
              </a:p>
              <a:p>
                <a:pPr algn="ctr"/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 Y 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  <a:p>
                <a:endParaRPr lang="de-DE" sz="2400" dirty="0"/>
              </a:p>
              <a:p>
                <a:r>
                  <a:rPr lang="de-DE" sz="2000" dirty="0"/>
                  <a:t>Y: Aggregate Income</a:t>
                </a:r>
              </a:p>
              <a:p>
                <a:r>
                  <a:rPr lang="de-DE" sz="2000" dirty="0"/>
                  <a:t>i: nominal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	r: real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</a:t>
                </a:r>
                <a:r>
                  <a:rPr lang="el-GR" sz="2000" dirty="0"/>
                  <a:t> π</a:t>
                </a:r>
                <a:r>
                  <a:rPr lang="de-DE" sz="2000" baseline="30000" dirty="0"/>
                  <a:t>e</a:t>
                </a:r>
                <a:r>
                  <a:rPr lang="de-DE" sz="2000" dirty="0"/>
                  <a:t>: </a:t>
                </a:r>
                <a:r>
                  <a:rPr lang="de-DE" sz="2000" dirty="0" err="1"/>
                  <a:t>Expected</a:t>
                </a:r>
                <a:r>
                  <a:rPr lang="de-DE" sz="2000" dirty="0"/>
                  <a:t> Inflation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blipFill>
                <a:blip r:embed="rId2"/>
                <a:stretch>
                  <a:fillRect l="-995" t="-2228" b="-39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477165" y="1042903"/>
            <a:ext cx="196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Transaction </a:t>
            </a:r>
            <a:r>
              <a:rPr lang="de-DE" dirty="0" err="1"/>
              <a:t>motive</a:t>
            </a:r>
            <a:endParaRPr lang="de-DE" dirty="0"/>
          </a:p>
          <a:p>
            <a:pPr algn="r"/>
            <a:r>
              <a:rPr lang="de-DE" b="1" dirty="0"/>
              <a:t>„+“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40318" y="1054478"/>
            <a:ext cx="377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ea typeface="Arial Unicode MS"/>
                <a:cs typeface="Arial Unicode MS"/>
              </a:rPr>
              <a:t>Opportunity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cost</a:t>
            </a:r>
            <a:r>
              <a:rPr lang="de-DE" dirty="0">
                <a:ea typeface="Arial Unicode MS"/>
                <a:cs typeface="Arial Unicode MS"/>
              </a:rPr>
              <a:t>, </a:t>
            </a:r>
            <a:r>
              <a:rPr lang="de-DE" dirty="0" err="1">
                <a:ea typeface="Arial Unicode MS"/>
                <a:cs typeface="Arial Unicode MS"/>
              </a:rPr>
              <a:t>Speculations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motive</a:t>
            </a:r>
            <a:endParaRPr lang="de-DE" dirty="0">
              <a:ea typeface="Arial Unicode MS"/>
              <a:cs typeface="Arial Unicode MS"/>
            </a:endParaRPr>
          </a:p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„−“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487488" y="3140968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Money Supply:</a:t>
            </a:r>
          </a:p>
          <a:p>
            <a:endParaRPr lang="de-DE" sz="2400" dirty="0"/>
          </a:p>
          <a:p>
            <a:pPr algn="ctr"/>
            <a:r>
              <a:rPr lang="de-DE" sz="2400" dirty="0"/>
              <a:t>m=M/P</a:t>
            </a:r>
          </a:p>
          <a:p>
            <a:endParaRPr lang="de-DE" sz="2400" dirty="0"/>
          </a:p>
          <a:p>
            <a:r>
              <a:rPr lang="de-DE" sz="2400" dirty="0"/>
              <a:t>M: Nominal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supply</a:t>
            </a:r>
            <a:r>
              <a:rPr lang="de-DE" sz="2400" dirty="0"/>
              <a:t>	P: Price </a:t>
            </a:r>
            <a:r>
              <a:rPr lang="de-DE" sz="2400" dirty="0" err="1"/>
              <a:t>level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87488" y="5157193"/>
                <a:ext cx="91837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u="sng" dirty="0"/>
                  <a:t>Money </a:t>
                </a:r>
                <a:r>
                  <a:rPr lang="de-DE" sz="2400" u="sng" dirty="0" err="1"/>
                  <a:t>market</a:t>
                </a:r>
                <a:r>
                  <a:rPr lang="de-DE" sz="2400" u="sng" dirty="0"/>
                  <a:t> </a:t>
                </a:r>
                <a:r>
                  <a:rPr lang="de-DE" sz="2400" u="sng" dirty="0" err="1"/>
                  <a:t>equilibrium</a:t>
                </a:r>
                <a:r>
                  <a:rPr lang="de-DE" sz="2400" u="sng" dirty="0"/>
                  <a:t>:</a:t>
                </a:r>
              </a:p>
              <a:p>
                <a:endParaRPr lang="de-DE" sz="2400" dirty="0"/>
              </a:p>
              <a:p>
                <a:pPr algn="ctr"/>
                <a:r>
                  <a:rPr lang="de-DE" sz="2400" dirty="0"/>
                  <a:t>m=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>
                    <a:latin typeface="Arial Unicode MS"/>
                    <a:ea typeface="Arial Unicode MS"/>
                    <a:cs typeface="Arial Unicode MS"/>
                  </a:rPr>
                  <a:t>⇒	M/P=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(Y,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5157193"/>
                <a:ext cx="9183716" cy="1200329"/>
              </a:xfrm>
              <a:prstGeom prst="rect">
                <a:avLst/>
              </a:prstGeom>
              <a:blipFill>
                <a:blip r:embed="rId3"/>
                <a:stretch>
                  <a:fillRect l="-995" t="-4061" b="-10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Shape 2">
            <a:extLst>
              <a:ext uri="{FF2B5EF4-FFF2-40B4-BE49-F238E27FC236}">
                <a16:creationId xmlns:a16="http://schemas.microsoft.com/office/drawing/2014/main" id="{06A5F8C6-641C-4512-AE4E-5C1AEC99322D}"/>
              </a:ext>
            </a:extLst>
          </p:cNvPr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Money Market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DA46A2-A254-9085-8F07-6FBC36A6323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E2AF5E-41C9-4421-B70E-8BD3EE3BBBDA}"/>
                  </a:ext>
                </a:extLst>
              </p14:cNvPr>
              <p14:cNvContentPartPr/>
              <p14:nvPr/>
            </p14:nvContentPartPr>
            <p14:xfrm>
              <a:off x="4105348" y="774487"/>
              <a:ext cx="2633760" cy="52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E2AF5E-41C9-4421-B70E-8BD3EE3BB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1028" y="770167"/>
                <a:ext cx="2642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4021742-3936-4A56-A790-E86602786637}"/>
                  </a:ext>
                </a:extLst>
              </p14:cNvPr>
              <p14:cNvContentPartPr/>
              <p14:nvPr/>
            </p14:nvContentPartPr>
            <p14:xfrm>
              <a:off x="6005068" y="2001007"/>
              <a:ext cx="211320" cy="27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4021742-3936-4A56-A790-E8660278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0748" y="1996687"/>
                <a:ext cx="219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C78C991-628B-4FEA-A9A6-1110F0186B59}"/>
                  </a:ext>
                </a:extLst>
              </p14:cNvPr>
              <p14:cNvContentPartPr/>
              <p14:nvPr/>
            </p14:nvContentPartPr>
            <p14:xfrm>
              <a:off x="4499548" y="1412407"/>
              <a:ext cx="1756440" cy="99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C78C991-628B-4FEA-A9A6-1110F0186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5228" y="1408087"/>
                <a:ext cx="1765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65735C3-62CE-41DA-A2B2-D27171AB5BD2}"/>
                  </a:ext>
                </a:extLst>
              </p14:cNvPr>
              <p14:cNvContentPartPr/>
              <p14:nvPr/>
            </p14:nvContentPartPr>
            <p14:xfrm>
              <a:off x="6000388" y="1534807"/>
              <a:ext cx="285480" cy="380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65735C3-62CE-41DA-A2B2-D27171AB5B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6068" y="1530487"/>
                <a:ext cx="2941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FE31B0E-784D-483E-AFB4-6FE7C4EE40B6}"/>
                  </a:ext>
                </a:extLst>
              </p14:cNvPr>
              <p14:cNvContentPartPr/>
              <p14:nvPr/>
            </p14:nvContentPartPr>
            <p14:xfrm>
              <a:off x="4831108" y="1985527"/>
              <a:ext cx="2828880" cy="42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FE31B0E-784D-483E-AFB4-6FE7C4EE4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6788" y="1981207"/>
                <a:ext cx="2837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DE36E73-302F-47FA-9170-0D79DD0E79AA}"/>
                  </a:ext>
                </a:extLst>
              </p14:cNvPr>
              <p14:cNvContentPartPr/>
              <p14:nvPr/>
            </p14:nvContentPartPr>
            <p14:xfrm>
              <a:off x="5973028" y="3826207"/>
              <a:ext cx="317880" cy="553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DE36E73-302F-47FA-9170-0D79DD0E79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8708" y="3821887"/>
                <a:ext cx="32652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6E62A96-9009-4AA3-B47F-3560D499B927}"/>
                  </a:ext>
                </a:extLst>
              </p14:cNvPr>
              <p14:cNvContentPartPr/>
              <p14:nvPr/>
            </p14:nvContentPartPr>
            <p14:xfrm>
              <a:off x="5775028" y="6260887"/>
              <a:ext cx="451800" cy="57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6E62A96-9009-4AA3-B47F-3560D499B9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0708" y="6256567"/>
                <a:ext cx="4604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FB938CA-6A02-4FCF-96A8-674C272D052F}"/>
              </a:ext>
            </a:extLst>
          </p:cNvPr>
          <p:cNvGrpSpPr/>
          <p:nvPr/>
        </p:nvGrpSpPr>
        <p:grpSpPr>
          <a:xfrm>
            <a:off x="6183988" y="4854727"/>
            <a:ext cx="2334240" cy="1051920"/>
            <a:chOff x="6183988" y="4854727"/>
            <a:chExt cx="2334240" cy="10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BA25788-D603-4E78-8B02-036D49738C1F}"/>
                    </a:ext>
                  </a:extLst>
                </p14:cNvPr>
                <p14:cNvContentPartPr/>
                <p14:nvPr/>
              </p14:nvContentPartPr>
              <p14:xfrm>
                <a:off x="6237268" y="5538367"/>
                <a:ext cx="351720" cy="368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BA25788-D603-4E78-8B02-036D49738C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2948" y="5534047"/>
                  <a:ext cx="360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4BA4B6A-88B6-41DA-8B49-0C8B6BCD06B0}"/>
                    </a:ext>
                  </a:extLst>
                </p14:cNvPr>
                <p14:cNvContentPartPr/>
                <p14:nvPr/>
              </p14:nvContentPartPr>
              <p14:xfrm>
                <a:off x="6183988" y="5695327"/>
                <a:ext cx="225000" cy="18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4BA4B6A-88B6-41DA-8B49-0C8B6BCD06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9668" y="5691007"/>
                  <a:ext cx="23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9899AA-383D-419A-9EDB-9ADB0017A5CE}"/>
                    </a:ext>
                  </a:extLst>
                </p14:cNvPr>
                <p14:cNvContentPartPr/>
                <p14:nvPr/>
              </p14:nvContentPartPr>
              <p14:xfrm>
                <a:off x="6696268" y="5268367"/>
                <a:ext cx="214920" cy="95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9899AA-383D-419A-9EDB-9ADB0017A5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1948" y="5264047"/>
                  <a:ext cx="22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AB89943-B3CA-43AF-8256-D7EAA96AF1CD}"/>
                    </a:ext>
                  </a:extLst>
                </p14:cNvPr>
                <p14:cNvContentPartPr/>
                <p14:nvPr/>
              </p14:nvContentPartPr>
              <p14:xfrm>
                <a:off x="6863668" y="5164687"/>
                <a:ext cx="19800" cy="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AB89943-B3CA-43AF-8256-D7EAA96AF1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9348" y="5160367"/>
                  <a:ext cx="28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6D729E-25F7-4A0D-A56C-821EE1BD50B2}"/>
                    </a:ext>
                  </a:extLst>
                </p14:cNvPr>
                <p14:cNvContentPartPr/>
                <p14:nvPr/>
              </p14:nvContentPartPr>
              <p14:xfrm>
                <a:off x="6999028" y="5080447"/>
                <a:ext cx="225000" cy="183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6D729E-25F7-4A0D-A56C-821EE1BD50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94708" y="5076127"/>
                  <a:ext cx="23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C9F3A0-DAE4-4977-B739-0E4EF0A7FAE1}"/>
                    </a:ext>
                  </a:extLst>
                </p14:cNvPr>
                <p14:cNvContentPartPr/>
                <p14:nvPr/>
              </p14:nvContentPartPr>
              <p14:xfrm>
                <a:off x="7186588" y="5072167"/>
                <a:ext cx="39960" cy="35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C9F3A0-DAE4-4977-B739-0E4EF0A7FA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82268" y="5067847"/>
                  <a:ext cx="4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BE6C77-CD2D-4F08-8DD5-7D5A96035B51}"/>
                    </a:ext>
                  </a:extLst>
                </p14:cNvPr>
                <p14:cNvContentPartPr/>
                <p14:nvPr/>
              </p14:nvContentPartPr>
              <p14:xfrm>
                <a:off x="7220068" y="5107087"/>
                <a:ext cx="101520" cy="79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BE6C77-CD2D-4F08-8DD5-7D5A96035B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48" y="5102767"/>
                  <a:ext cx="110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63B941-2F75-44B1-869A-7DD9A9FBB96E}"/>
                    </a:ext>
                  </a:extLst>
                </p14:cNvPr>
                <p14:cNvContentPartPr/>
                <p14:nvPr/>
              </p14:nvContentPartPr>
              <p14:xfrm>
                <a:off x="7460188" y="5059927"/>
                <a:ext cx="155160" cy="64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63B941-2F75-44B1-869A-7DD9A9FBB9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5868" y="5055607"/>
                  <a:ext cx="16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3295320-BA19-48B9-B127-87F649782AE9}"/>
                    </a:ext>
                  </a:extLst>
                </p14:cNvPr>
                <p14:cNvContentPartPr/>
                <p14:nvPr/>
              </p14:nvContentPartPr>
              <p14:xfrm>
                <a:off x="7632268" y="5033647"/>
                <a:ext cx="71640" cy="65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3295320-BA19-48B9-B127-87F649782A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7948" y="5029327"/>
                  <a:ext cx="8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CE54AC6-C065-4FA1-BCBF-BF9EB55DFCA4}"/>
                    </a:ext>
                  </a:extLst>
                </p14:cNvPr>
                <p14:cNvContentPartPr/>
                <p14:nvPr/>
              </p14:nvContentPartPr>
              <p14:xfrm>
                <a:off x="7721188" y="4899367"/>
                <a:ext cx="221400" cy="18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CE54AC6-C065-4FA1-BCBF-BF9EB55DFC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6868" y="4895047"/>
                  <a:ext cx="23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6A19A3-0E6A-444C-A340-99F293331638}"/>
                    </a:ext>
                  </a:extLst>
                </p14:cNvPr>
                <p14:cNvContentPartPr/>
                <p14:nvPr/>
              </p14:nvContentPartPr>
              <p14:xfrm>
                <a:off x="8047348" y="4902607"/>
                <a:ext cx="167760" cy="96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6A19A3-0E6A-444C-A340-99F2933316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43028" y="4898287"/>
                  <a:ext cx="176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1245EBD-9111-423B-878D-79727C16A435}"/>
                    </a:ext>
                  </a:extLst>
                </p14:cNvPr>
                <p14:cNvContentPartPr/>
                <p14:nvPr/>
              </p14:nvContentPartPr>
              <p14:xfrm>
                <a:off x="8253988" y="4854727"/>
                <a:ext cx="108000" cy="101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1245EBD-9111-423B-878D-79727C16A4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9668" y="4850407"/>
                  <a:ext cx="116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150A9D-9BFA-4901-B84E-B83A643E0284}"/>
                    </a:ext>
                  </a:extLst>
                </p14:cNvPr>
                <p14:cNvContentPartPr/>
                <p14:nvPr/>
              </p14:nvContentPartPr>
              <p14:xfrm>
                <a:off x="7216468" y="5326687"/>
                <a:ext cx="127080" cy="104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150A9D-9BFA-4901-B84E-B83A643E02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2148" y="5322367"/>
                  <a:ext cx="135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FD0521B-1479-449C-AA55-FDB6BF4A6E5E}"/>
                    </a:ext>
                  </a:extLst>
                </p14:cNvPr>
                <p14:cNvContentPartPr/>
                <p14:nvPr/>
              </p14:nvContentPartPr>
              <p14:xfrm>
                <a:off x="7339588" y="5280247"/>
                <a:ext cx="100440" cy="126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FD0521B-1479-449C-AA55-FDB6BF4A6E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5268" y="5275927"/>
                  <a:ext cx="109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806E295-488C-4C07-ADBE-A676B7C60D3B}"/>
                    </a:ext>
                  </a:extLst>
                </p14:cNvPr>
                <p14:cNvContentPartPr/>
                <p14:nvPr/>
              </p14:nvContentPartPr>
              <p14:xfrm>
                <a:off x="7424908" y="5277727"/>
                <a:ext cx="96120" cy="104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806E295-488C-4C07-ADBE-A676B7C60D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20588" y="5273407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6D61395-DC44-4E55-BC59-AE841D2E25CE}"/>
                    </a:ext>
                  </a:extLst>
                </p14:cNvPr>
                <p14:cNvContentPartPr/>
                <p14:nvPr/>
              </p14:nvContentPartPr>
              <p14:xfrm>
                <a:off x="7527868" y="5257207"/>
                <a:ext cx="295200" cy="71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6D61395-DC44-4E55-BC59-AE841D2E25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23548" y="5252887"/>
                  <a:ext cx="30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14932F-4447-4366-A3AE-68D2FBF26F40}"/>
                    </a:ext>
                  </a:extLst>
                </p14:cNvPr>
                <p14:cNvContentPartPr/>
                <p14:nvPr/>
              </p14:nvContentPartPr>
              <p14:xfrm>
                <a:off x="7839628" y="5212207"/>
                <a:ext cx="61200" cy="57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14932F-4447-4366-A3AE-68D2FBF26F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35308" y="5207887"/>
                  <a:ext cx="69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007D33D-3616-4B45-B25C-2F8EBBF7298B}"/>
                    </a:ext>
                  </a:extLst>
                </p14:cNvPr>
                <p14:cNvContentPartPr/>
                <p14:nvPr/>
              </p14:nvContentPartPr>
              <p14:xfrm>
                <a:off x="8050948" y="5132647"/>
                <a:ext cx="27720" cy="126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007D33D-3616-4B45-B25C-2F8EBBF729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46628" y="5128327"/>
                  <a:ext cx="36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6609AB2-AB49-468A-8731-F0FF9A7F3281}"/>
                    </a:ext>
                  </a:extLst>
                </p14:cNvPr>
                <p14:cNvContentPartPr/>
                <p14:nvPr/>
              </p14:nvContentPartPr>
              <p14:xfrm>
                <a:off x="7962748" y="5077207"/>
                <a:ext cx="185040" cy="115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6609AB2-AB49-468A-8731-F0FF9A7F32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58428" y="5072887"/>
                  <a:ext cx="19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877FD8B-8897-4BF2-9ACB-670A192967CC}"/>
                    </a:ext>
                  </a:extLst>
                </p14:cNvPr>
                <p14:cNvContentPartPr/>
                <p14:nvPr/>
              </p14:nvContentPartPr>
              <p14:xfrm>
                <a:off x="8163988" y="5123647"/>
                <a:ext cx="116280" cy="46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877FD8B-8897-4BF2-9ACB-670A192967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9668" y="5119327"/>
                  <a:ext cx="124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56CBCD0-6155-4B27-BDA3-043136E84E9A}"/>
                    </a:ext>
                  </a:extLst>
                </p14:cNvPr>
                <p14:cNvContentPartPr/>
                <p14:nvPr/>
              </p14:nvContentPartPr>
              <p14:xfrm>
                <a:off x="8180188" y="5145967"/>
                <a:ext cx="107280" cy="35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56CBCD0-6155-4B27-BDA3-043136E84E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75868" y="5141647"/>
                  <a:ext cx="11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EFBF4C6-1164-4C4A-9720-50B176BA9DF9}"/>
                    </a:ext>
                  </a:extLst>
                </p14:cNvPr>
                <p14:cNvContentPartPr/>
                <p14:nvPr/>
              </p14:nvContentPartPr>
              <p14:xfrm>
                <a:off x="8298268" y="5023567"/>
                <a:ext cx="116640" cy="169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EFBF4C6-1164-4C4A-9720-50B176BA9D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93948" y="5019247"/>
                  <a:ext cx="125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34592F-DEA7-40AB-B5A9-370E0E8A9D08}"/>
                    </a:ext>
                  </a:extLst>
                </p14:cNvPr>
                <p14:cNvContentPartPr/>
                <p14:nvPr/>
              </p14:nvContentPartPr>
              <p14:xfrm>
                <a:off x="8388988" y="5022847"/>
                <a:ext cx="76320" cy="11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34592F-DEA7-40AB-B5A9-370E0E8A9D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4668" y="5018527"/>
                  <a:ext cx="8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5F9604-50F6-474D-93DA-0DD38BF45258}"/>
                    </a:ext>
                  </a:extLst>
                </p14:cNvPr>
                <p14:cNvContentPartPr/>
                <p14:nvPr/>
              </p14:nvContentPartPr>
              <p14:xfrm>
                <a:off x="8391508" y="5059207"/>
                <a:ext cx="126720" cy="42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5F9604-50F6-474D-93DA-0DD38BF452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7188" y="5054887"/>
                  <a:ext cx="135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9F87EF-ACD6-4D19-83BC-5C1BFF3A5BEA}"/>
                    </a:ext>
                  </a:extLst>
                </p14:cNvPr>
                <p14:cNvContentPartPr/>
                <p14:nvPr/>
              </p14:nvContentPartPr>
              <p14:xfrm>
                <a:off x="7380628" y="5562127"/>
                <a:ext cx="146880" cy="51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9F87EF-ACD6-4D19-83BC-5C1BFF3A5B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76308" y="5557807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CC497D7-CB71-4A2F-A141-E268C1C6AA93}"/>
                    </a:ext>
                  </a:extLst>
                </p14:cNvPr>
                <p14:cNvContentPartPr/>
                <p14:nvPr/>
              </p14:nvContentPartPr>
              <p14:xfrm>
                <a:off x="7501228" y="5449087"/>
                <a:ext cx="18360" cy="12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CC497D7-CB71-4A2F-A141-E268C1C6AA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96908" y="5444767"/>
                  <a:ext cx="27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EE25451-D085-499B-ABFC-858D43820677}"/>
                    </a:ext>
                  </a:extLst>
                </p14:cNvPr>
                <p14:cNvContentPartPr/>
                <p14:nvPr/>
              </p14:nvContentPartPr>
              <p14:xfrm>
                <a:off x="7600228" y="5423887"/>
                <a:ext cx="228960" cy="142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EE25451-D085-499B-ABFC-858D438206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5908" y="5419567"/>
                  <a:ext cx="23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771D607-17F4-4BB7-93C7-755ADEB3084B}"/>
                    </a:ext>
                  </a:extLst>
                </p14:cNvPr>
                <p14:cNvContentPartPr/>
                <p14:nvPr/>
              </p14:nvContentPartPr>
              <p14:xfrm>
                <a:off x="7878148" y="5409127"/>
                <a:ext cx="99720" cy="74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771D607-17F4-4BB7-93C7-755ADEB308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3828" y="5404807"/>
                  <a:ext cx="108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253D7A1-8A6F-44C4-BAF2-DEDCC0ADD8DA}"/>
                    </a:ext>
                  </a:extLst>
                </p14:cNvPr>
                <p14:cNvContentPartPr/>
                <p14:nvPr/>
              </p14:nvContentPartPr>
              <p14:xfrm>
                <a:off x="7956988" y="5340367"/>
                <a:ext cx="81720" cy="112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253D7A1-8A6F-44C4-BAF2-DEDCC0ADD8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52668" y="5336047"/>
                  <a:ext cx="90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AAD165-8573-4622-9C8F-774C9BE47807}"/>
                    </a:ext>
                  </a:extLst>
                </p14:cNvPr>
                <p14:cNvContentPartPr/>
                <p14:nvPr/>
              </p14:nvContentPartPr>
              <p14:xfrm>
                <a:off x="8036548" y="5334967"/>
                <a:ext cx="104760" cy="83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AAD165-8573-4622-9C8F-774C9BE478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32228" y="5330647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4D558B-C2D7-447D-9D81-A52D81370B70}"/>
                    </a:ext>
                  </a:extLst>
                </p14:cNvPr>
                <p14:cNvContentPartPr/>
                <p14:nvPr/>
              </p14:nvContentPartPr>
              <p14:xfrm>
                <a:off x="8126908" y="5254327"/>
                <a:ext cx="104760" cy="151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4D558B-C2D7-447D-9D81-A52D81370B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22588" y="5250007"/>
                  <a:ext cx="11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D8FF3C5-DE2F-49B8-AFAE-692E220D87FC}"/>
                    </a:ext>
                  </a:extLst>
                </p14:cNvPr>
                <p14:cNvContentPartPr/>
                <p14:nvPr/>
              </p14:nvContentPartPr>
              <p14:xfrm>
                <a:off x="8239228" y="5284567"/>
                <a:ext cx="201960" cy="109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D8FF3C5-DE2F-49B8-AFAE-692E220D87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34908" y="5280247"/>
                  <a:ext cx="21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C69958-5211-4260-B0CE-B42A9B6458EC}"/>
                    </a:ext>
                  </a:extLst>
                </p14:cNvPr>
                <p14:cNvContentPartPr/>
                <p14:nvPr/>
              </p14:nvContentPartPr>
              <p14:xfrm>
                <a:off x="8424628" y="5205367"/>
                <a:ext cx="36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C69958-5211-4260-B0CE-B42A9B6458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0308" y="5201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84A86DA-A4CD-4194-A56A-803E02F69DEA}"/>
                  </a:ext>
                </a:extLst>
              </p14:cNvPr>
              <p14:cNvContentPartPr/>
              <p14:nvPr/>
            </p14:nvContentPartPr>
            <p14:xfrm>
              <a:off x="5810668" y="6274207"/>
              <a:ext cx="381960" cy="385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84A86DA-A4CD-4194-A56A-803E02F69D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06348" y="6269887"/>
                <a:ext cx="390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6CF9CCE-B280-4C92-814C-7ADB0BD9DDA4}"/>
                  </a:ext>
                </a:extLst>
              </p14:cNvPr>
              <p14:cNvContentPartPr/>
              <p14:nvPr/>
            </p14:nvContentPartPr>
            <p14:xfrm>
              <a:off x="6582868" y="6337927"/>
              <a:ext cx="1690920" cy="27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6CF9CCE-B280-4C92-814C-7ADB0BD9DD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78548" y="6333607"/>
                <a:ext cx="16995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502E4D5-A1D2-40B4-B9FD-EBF9577331A4}"/>
              </a:ext>
            </a:extLst>
          </p:cNvPr>
          <p:cNvGrpSpPr/>
          <p:nvPr/>
        </p:nvGrpSpPr>
        <p:grpSpPr>
          <a:xfrm>
            <a:off x="5949268" y="1260847"/>
            <a:ext cx="1664280" cy="927360"/>
            <a:chOff x="5949268" y="1260847"/>
            <a:chExt cx="1664280" cy="9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0AE838D-A0F3-4BB3-8740-D97C1C87F5DF}"/>
                    </a:ext>
                  </a:extLst>
                </p14:cNvPr>
                <p14:cNvContentPartPr/>
                <p14:nvPr/>
              </p14:nvContentPartPr>
              <p14:xfrm>
                <a:off x="6465148" y="1924327"/>
                <a:ext cx="820800" cy="10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0AE838D-A0F3-4BB3-8740-D97C1C87F5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60828" y="1920007"/>
                  <a:ext cx="82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4AB5667-074C-4D4C-853E-9D7AD7E136C8}"/>
                    </a:ext>
                  </a:extLst>
                </p14:cNvPr>
                <p14:cNvContentPartPr/>
                <p14:nvPr/>
              </p14:nvContentPartPr>
              <p14:xfrm>
                <a:off x="6715348" y="1633087"/>
                <a:ext cx="358920" cy="10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4AB5667-074C-4D4C-853E-9D7AD7E136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1028" y="1628767"/>
                  <a:ext cx="367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BD6C697-FD69-4FAB-B956-2A658B7C3D46}"/>
                    </a:ext>
                  </a:extLst>
                </p14:cNvPr>
                <p14:cNvContentPartPr/>
                <p14:nvPr/>
              </p14:nvContentPartPr>
              <p14:xfrm>
                <a:off x="5949268" y="1398007"/>
                <a:ext cx="429840" cy="766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BD6C697-FD69-4FAB-B956-2A658B7C3D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44948" y="1393687"/>
                  <a:ext cx="4384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A553D8-C198-4E11-896A-460A5738CF50}"/>
                    </a:ext>
                  </a:extLst>
                </p14:cNvPr>
                <p14:cNvContentPartPr/>
                <p14:nvPr/>
              </p14:nvContentPartPr>
              <p14:xfrm>
                <a:off x="6294508" y="1260847"/>
                <a:ext cx="1319040" cy="927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A553D8-C198-4E11-896A-460A5738CF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0188" y="1256527"/>
                  <a:ext cx="1327680" cy="9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617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55816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Die LM-</a:t>
            </a:r>
            <a:r>
              <a:rPr lang="de-DE" sz="2903" b="1" dirty="0" err="1"/>
              <a:t>Curve</a:t>
            </a:r>
            <a:endParaRPr lang="de-DE" sz="2903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95782" y="4018356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902737" y="4075243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2727022" y="904818"/>
            <a:ext cx="0" cy="306771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 flipH="1" flipV="1">
            <a:off x="1295782" y="2581371"/>
            <a:ext cx="5585879" cy="12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420673" y="1797561"/>
            <a:ext cx="3244664" cy="1940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>
          <a:xfrm>
            <a:off x="2008530" y="1666926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41"/>
          <p:cNvCxnSpPr/>
          <p:nvPr/>
        </p:nvCxnSpPr>
        <p:spPr>
          <a:xfrm flipH="1">
            <a:off x="1290038" y="1552938"/>
            <a:ext cx="6779065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4"/>
              <p:cNvSpPr txBox="1"/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96056" y="935530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0"/>
          <p:cNvCxnSpPr/>
          <p:nvPr/>
        </p:nvCxnSpPr>
        <p:spPr>
          <a:xfrm>
            <a:off x="2335118" y="1340338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>
            <a:off x="5824743" y="400655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824743" y="89301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4"/>
          <p:cNvSpPr txBox="1"/>
          <p:nvPr/>
        </p:nvSpPr>
        <p:spPr>
          <a:xfrm>
            <a:off x="898133" y="1001952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28" name="Straight Connector 11"/>
          <p:cNvCxnSpPr/>
          <p:nvPr/>
        </p:nvCxnSpPr>
        <p:spPr>
          <a:xfrm flipH="1">
            <a:off x="1290039" y="2112350"/>
            <a:ext cx="619120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4"/>
              <p:cNvSpPr txBox="1"/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9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3"/>
              <p:cNvSpPr txBox="1"/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blipFill>
                <a:blip r:embed="rId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/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blipFill>
                <a:blip r:embed="rId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3"/>
              <p:cNvSpPr txBox="1"/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blipFill>
                <a:blip r:embed="rId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6711389" y="4049068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310973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897999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cxnSp>
        <p:nvCxnSpPr>
          <p:cNvPr id="37" name="Straight Connector 11"/>
          <p:cNvCxnSpPr/>
          <p:nvPr/>
        </p:nvCxnSpPr>
        <p:spPr>
          <a:xfrm flipV="1">
            <a:off x="6881660" y="2593696"/>
            <a:ext cx="0" cy="13788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6580754" y="1169460"/>
            <a:ext cx="1991556" cy="1755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"/>
          <p:cNvCxnSpPr/>
          <p:nvPr/>
        </p:nvCxnSpPr>
        <p:spPr>
          <a:xfrm flipV="1">
            <a:off x="7481245" y="2096756"/>
            <a:ext cx="0" cy="18757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"/>
          <p:cNvCxnSpPr/>
          <p:nvPr/>
        </p:nvCxnSpPr>
        <p:spPr>
          <a:xfrm flipV="1">
            <a:off x="8093270" y="1599817"/>
            <a:ext cx="0" cy="24067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653455" y="936635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963201" y="713819"/>
            <a:ext cx="144783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964C1EE6-5DA6-45CC-8062-1BABE276767F}"/>
              </a:ext>
            </a:extLst>
          </p:cNvPr>
          <p:cNvSpPr txBox="1"/>
          <p:nvPr/>
        </p:nvSpPr>
        <p:spPr>
          <a:xfrm>
            <a:off x="5487486" y="9586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4472D65-7DDE-8B38-EE7F-0C66171260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6948331-0FD6-48F6-90E9-9B89BF43B790}"/>
                  </a:ext>
                </a:extLst>
              </p14:cNvPr>
              <p14:cNvContentPartPr/>
              <p14:nvPr/>
            </p14:nvContentPartPr>
            <p14:xfrm>
              <a:off x="7593748" y="484327"/>
              <a:ext cx="2162160" cy="849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6948331-0FD6-48F6-90E9-9B89BF43B7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9428" y="480007"/>
                <a:ext cx="217080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314AD8D-27D5-4953-943B-A5ED559CF9A6}"/>
                  </a:ext>
                </a:extLst>
              </p14:cNvPr>
              <p14:cNvContentPartPr/>
              <p14:nvPr/>
            </p14:nvContentPartPr>
            <p14:xfrm>
              <a:off x="4758028" y="4717207"/>
              <a:ext cx="1931400" cy="360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314AD8D-27D5-4953-943B-A5ED559CF9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3708" y="4712887"/>
                <a:ext cx="1940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225DEDD5-25F3-442E-91FC-0A9383F840D2}"/>
                  </a:ext>
                </a:extLst>
              </p14:cNvPr>
              <p14:cNvContentPartPr/>
              <p14:nvPr/>
            </p14:nvContentPartPr>
            <p14:xfrm>
              <a:off x="2919508" y="4820887"/>
              <a:ext cx="531360" cy="7761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225DEDD5-25F3-442E-91FC-0A9383F840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5188" y="4816567"/>
                <a:ext cx="54000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02E4FC1-FAC1-4BE4-8229-625CF63043AE}"/>
                  </a:ext>
                </a:extLst>
              </p14:cNvPr>
              <p14:cNvContentPartPr/>
              <p14:nvPr/>
            </p14:nvContentPartPr>
            <p14:xfrm>
              <a:off x="3000508" y="5523967"/>
              <a:ext cx="420840" cy="403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02E4FC1-FAC1-4BE4-8229-625CF6304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6188" y="5519647"/>
                <a:ext cx="4294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AAC40F8-12CE-4DD1-8C3D-F8455FE2F59F}"/>
              </a:ext>
            </a:extLst>
          </p:cNvPr>
          <p:cNvGrpSpPr/>
          <p:nvPr/>
        </p:nvGrpSpPr>
        <p:grpSpPr>
          <a:xfrm>
            <a:off x="478708" y="4339927"/>
            <a:ext cx="6775200" cy="1595160"/>
            <a:chOff x="478708" y="4339927"/>
            <a:chExt cx="6775200" cy="15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82BA12-0B4F-48E6-9718-3A95A5FC9CDD}"/>
                    </a:ext>
                  </a:extLst>
                </p14:cNvPr>
                <p14:cNvContentPartPr/>
                <p14:nvPr/>
              </p14:nvContentPartPr>
              <p14:xfrm>
                <a:off x="4808428" y="4473127"/>
                <a:ext cx="16920" cy="182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82BA12-0B4F-48E6-9718-3A95A5FC9C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4108" y="4468807"/>
                  <a:ext cx="25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12EE75A-CAF0-4C86-9FF7-DBF795584100}"/>
                    </a:ext>
                  </a:extLst>
                </p14:cNvPr>
                <p14:cNvContentPartPr/>
                <p14:nvPr/>
              </p14:nvContentPartPr>
              <p14:xfrm>
                <a:off x="4760908" y="4547287"/>
                <a:ext cx="127440" cy="7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12EE75A-CAF0-4C86-9FF7-DBF7955841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6588" y="4542967"/>
                  <a:ext cx="136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BD5D238-DE00-4B04-8931-696C59CFC9C7}"/>
                    </a:ext>
                  </a:extLst>
                </p14:cNvPr>
                <p14:cNvContentPartPr/>
                <p14:nvPr/>
              </p14:nvContentPartPr>
              <p14:xfrm>
                <a:off x="4868908" y="4547287"/>
                <a:ext cx="90360" cy="52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BD5D238-DE00-4B04-8931-696C59CFC9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4588" y="4542967"/>
                  <a:ext cx="99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724BA3A-A361-4648-9884-373A9BAB13D6}"/>
                    </a:ext>
                  </a:extLst>
                </p14:cNvPr>
                <p14:cNvContentPartPr/>
                <p14:nvPr/>
              </p14:nvContentPartPr>
              <p14:xfrm>
                <a:off x="4979068" y="4478167"/>
                <a:ext cx="92880" cy="136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724BA3A-A361-4648-9884-373A9BAB13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4748" y="4473847"/>
                  <a:ext cx="101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9652EF-285D-4F15-B5F0-3B1BB77D86A0}"/>
                    </a:ext>
                  </a:extLst>
                </p14:cNvPr>
                <p14:cNvContentPartPr/>
                <p14:nvPr/>
              </p14:nvContentPartPr>
              <p14:xfrm>
                <a:off x="5109748" y="4462687"/>
                <a:ext cx="209160" cy="151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9652EF-285D-4F15-B5F0-3B1BB77D86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5428" y="4458367"/>
                  <a:ext cx="21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9D18AFD-5179-488A-BD8A-E33B8BFC3954}"/>
                    </a:ext>
                  </a:extLst>
                </p14:cNvPr>
                <p14:cNvContentPartPr/>
                <p14:nvPr/>
              </p14:nvContentPartPr>
              <p14:xfrm>
                <a:off x="5559028" y="4502647"/>
                <a:ext cx="200880" cy="141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9D18AFD-5179-488A-BD8A-E33B8BFC39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4708" y="4498327"/>
                  <a:ext cx="20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BF1DBFC-6D90-457F-8180-1DE4AB363C0A}"/>
                    </a:ext>
                  </a:extLst>
                </p14:cNvPr>
                <p14:cNvContentPartPr/>
                <p14:nvPr/>
              </p14:nvContentPartPr>
              <p14:xfrm>
                <a:off x="5814268" y="4452967"/>
                <a:ext cx="444960" cy="241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BF1DBFC-6D90-457F-8180-1DE4AB363C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9948" y="4448647"/>
                  <a:ext cx="453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78E7BF7-606B-40EE-9793-0ABA40CB3E26}"/>
                    </a:ext>
                  </a:extLst>
                </p14:cNvPr>
                <p14:cNvContentPartPr/>
                <p14:nvPr/>
              </p14:nvContentPartPr>
              <p14:xfrm>
                <a:off x="6281548" y="4455847"/>
                <a:ext cx="165600" cy="163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78E7BF7-606B-40EE-9793-0ABA40CB3E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7228" y="4451527"/>
                  <a:ext cx="174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2DBCA1A-423A-4479-9629-2F2D362F3322}"/>
                    </a:ext>
                  </a:extLst>
                </p14:cNvPr>
                <p14:cNvContentPartPr/>
                <p14:nvPr/>
              </p14:nvContentPartPr>
              <p14:xfrm>
                <a:off x="6424828" y="4455127"/>
                <a:ext cx="52920" cy="57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2DBCA1A-423A-4479-9629-2F2D362F33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0508" y="4450807"/>
                  <a:ext cx="61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E8AD56E-1174-40EA-952F-FAA546F14212}"/>
                    </a:ext>
                  </a:extLst>
                </p14:cNvPr>
                <p14:cNvContentPartPr/>
                <p14:nvPr/>
              </p14:nvContentPartPr>
              <p14:xfrm>
                <a:off x="6493228" y="4405807"/>
                <a:ext cx="233640" cy="182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E8AD56E-1174-40EA-952F-FAA546F142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88908" y="4401487"/>
                  <a:ext cx="242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42C25C-6B0A-4C1A-8802-70983964C5A5}"/>
                    </a:ext>
                  </a:extLst>
                </p14:cNvPr>
                <p14:cNvContentPartPr/>
                <p14:nvPr/>
              </p14:nvContentPartPr>
              <p14:xfrm>
                <a:off x="5803468" y="4388527"/>
                <a:ext cx="10080" cy="24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42C25C-6B0A-4C1A-8802-70983964C5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99148" y="4384207"/>
                  <a:ext cx="1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FFD1C3E-AA61-446E-89B2-C9392FEAD97C}"/>
                    </a:ext>
                  </a:extLst>
                </p14:cNvPr>
                <p14:cNvContentPartPr/>
                <p14:nvPr/>
              </p14:nvContentPartPr>
              <p14:xfrm>
                <a:off x="2740948" y="4682287"/>
                <a:ext cx="198000" cy="16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FFD1C3E-AA61-446E-89B2-C9392FEAD9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6628" y="4677967"/>
                  <a:ext cx="206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6D0948-4385-43C6-8867-F9D9C9C123B3}"/>
                    </a:ext>
                  </a:extLst>
                </p14:cNvPr>
                <p14:cNvContentPartPr/>
                <p14:nvPr/>
              </p14:nvContentPartPr>
              <p14:xfrm>
                <a:off x="2745628" y="4718647"/>
                <a:ext cx="176760" cy="5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6D0948-4385-43C6-8867-F9D9C9C123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1308" y="4714327"/>
                  <a:ext cx="185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7964147-CECC-4F03-A8F7-481D30E7CC70}"/>
                    </a:ext>
                  </a:extLst>
                </p14:cNvPr>
                <p14:cNvContentPartPr/>
                <p14:nvPr/>
              </p14:nvContentPartPr>
              <p14:xfrm>
                <a:off x="2897908" y="4613527"/>
                <a:ext cx="156240" cy="192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7964147-CECC-4F03-A8F7-481D30E7CC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93588" y="4609207"/>
                  <a:ext cx="164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C74354-A200-4E51-9F37-CDBA6C664992}"/>
                    </a:ext>
                  </a:extLst>
                </p14:cNvPr>
                <p14:cNvContentPartPr/>
                <p14:nvPr/>
              </p14:nvContentPartPr>
              <p14:xfrm>
                <a:off x="3201388" y="4625407"/>
                <a:ext cx="122400" cy="121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C74354-A200-4E51-9F37-CDBA6C6649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7068" y="4621087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D40005-EE8F-4D4C-9462-26B75CF40A72}"/>
                    </a:ext>
                  </a:extLst>
                </p14:cNvPr>
                <p14:cNvContentPartPr/>
                <p14:nvPr/>
              </p14:nvContentPartPr>
              <p14:xfrm>
                <a:off x="3337828" y="4644127"/>
                <a:ext cx="109080" cy="109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D40005-EE8F-4D4C-9462-26B75CF40A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33508" y="4639807"/>
                  <a:ext cx="117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0E3DC6-CE8A-46AC-A87F-5C7F9B14AF49}"/>
                    </a:ext>
                  </a:extLst>
                </p14:cNvPr>
                <p14:cNvContentPartPr/>
                <p14:nvPr/>
              </p14:nvContentPartPr>
              <p14:xfrm>
                <a:off x="3521788" y="4548367"/>
                <a:ext cx="25920" cy="178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0E3DC6-CE8A-46AC-A87F-5C7F9B14AF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7468" y="4544047"/>
                  <a:ext cx="34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473117-6F0F-4C4B-A18F-287D1C275BC5}"/>
                    </a:ext>
                  </a:extLst>
                </p14:cNvPr>
                <p14:cNvContentPartPr/>
                <p14:nvPr/>
              </p14:nvContentPartPr>
              <p14:xfrm>
                <a:off x="3573268" y="4635127"/>
                <a:ext cx="90720" cy="77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473117-6F0F-4C4B-A18F-287D1C275B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8948" y="4630807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23ACE3D-7A9C-4FCD-9C38-26F55885298E}"/>
                    </a:ext>
                  </a:extLst>
                </p14:cNvPr>
                <p14:cNvContentPartPr/>
                <p14:nvPr/>
              </p14:nvContentPartPr>
              <p14:xfrm>
                <a:off x="3685228" y="4628647"/>
                <a:ext cx="109080" cy="79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23ACE3D-7A9C-4FCD-9C38-26F558852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0908" y="4624327"/>
                  <a:ext cx="117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48BA2F4-5DF7-4CB4-8EBA-3F1B80C9D4E8}"/>
                    </a:ext>
                  </a:extLst>
                </p14:cNvPr>
                <p14:cNvContentPartPr/>
                <p14:nvPr/>
              </p14:nvContentPartPr>
              <p14:xfrm>
                <a:off x="3793588" y="4500847"/>
                <a:ext cx="48960" cy="167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48BA2F4-5DF7-4CB4-8EBA-3F1B80C9D4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9268" y="4496527"/>
                  <a:ext cx="5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11E3D53-A37B-452A-B402-009398306D91}"/>
                    </a:ext>
                  </a:extLst>
                </p14:cNvPr>
                <p14:cNvContentPartPr/>
                <p14:nvPr/>
              </p14:nvContentPartPr>
              <p14:xfrm>
                <a:off x="3855508" y="4517767"/>
                <a:ext cx="261720" cy="159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11E3D53-A37B-452A-B402-009398306D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51188" y="4513447"/>
                  <a:ext cx="270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89C75CC-F689-409D-94CF-1B0A9701EBFC}"/>
                    </a:ext>
                  </a:extLst>
                </p14:cNvPr>
                <p14:cNvContentPartPr/>
                <p14:nvPr/>
              </p14:nvContentPartPr>
              <p14:xfrm>
                <a:off x="4314868" y="4491487"/>
                <a:ext cx="205200" cy="144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89C75CC-F689-409D-94CF-1B0A9701EB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0548" y="448716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6FF7F8-70AC-418F-A586-AE75E3B3AF23}"/>
                    </a:ext>
                  </a:extLst>
                </p14:cNvPr>
                <p14:cNvContentPartPr/>
                <p14:nvPr/>
              </p14:nvContentPartPr>
              <p14:xfrm>
                <a:off x="539548" y="5252167"/>
                <a:ext cx="184680" cy="3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6FF7F8-70AC-418F-A586-AE75E3B3AF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228" y="5247847"/>
                  <a:ext cx="193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677E62-0568-4238-AE69-B99B353A392E}"/>
                    </a:ext>
                  </a:extLst>
                </p14:cNvPr>
                <p14:cNvContentPartPr/>
                <p14:nvPr/>
              </p14:nvContentPartPr>
              <p14:xfrm>
                <a:off x="561148" y="5253607"/>
                <a:ext cx="206640" cy="15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677E62-0568-4238-AE69-B99B353A39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6828" y="5249287"/>
                  <a:ext cx="21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75C0255-E864-4EFF-BBEF-21A334DB609D}"/>
                    </a:ext>
                  </a:extLst>
                </p14:cNvPr>
                <p14:cNvContentPartPr/>
                <p14:nvPr/>
              </p14:nvContentPartPr>
              <p14:xfrm>
                <a:off x="689308" y="5183767"/>
                <a:ext cx="153000" cy="197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75C0255-E864-4EFF-BBEF-21A334DB60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988" y="5179447"/>
                  <a:ext cx="161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E0056E3-5221-4826-B331-D73DFF7261BA}"/>
                    </a:ext>
                  </a:extLst>
                </p14:cNvPr>
                <p14:cNvContentPartPr/>
                <p14:nvPr/>
              </p14:nvContentPartPr>
              <p14:xfrm>
                <a:off x="478708" y="4339927"/>
                <a:ext cx="589680" cy="741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E0056E3-5221-4826-B331-D73DFF7261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4388" y="4335607"/>
                  <a:ext cx="59832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A33171-2A70-4121-85F1-C33C05797ECF}"/>
                    </a:ext>
                  </a:extLst>
                </p14:cNvPr>
                <p14:cNvContentPartPr/>
                <p14:nvPr/>
              </p14:nvContentPartPr>
              <p14:xfrm>
                <a:off x="1179268" y="5176567"/>
                <a:ext cx="277920" cy="246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A33171-2A70-4121-85F1-C33C05797E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4948" y="5172247"/>
                  <a:ext cx="286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58EC97D-0698-49B1-B8C0-F55F2FE0BB6B}"/>
                    </a:ext>
                  </a:extLst>
                </p14:cNvPr>
                <p14:cNvContentPartPr/>
                <p14:nvPr/>
              </p14:nvContentPartPr>
              <p14:xfrm>
                <a:off x="710548" y="4504447"/>
                <a:ext cx="142200" cy="164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58EC97D-0698-49B1-B8C0-F55F2FE0BB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6228" y="4500127"/>
                  <a:ext cx="150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0376B9E-792E-4FA1-9D95-35911A082028}"/>
                    </a:ext>
                  </a:extLst>
                </p14:cNvPr>
                <p14:cNvContentPartPr/>
                <p14:nvPr/>
              </p14:nvContentPartPr>
              <p14:xfrm>
                <a:off x="613708" y="4721887"/>
                <a:ext cx="317160" cy="21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0376B9E-792E-4FA1-9D95-35911A0820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388" y="4717567"/>
                  <a:ext cx="32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9375726-F260-4B86-807E-96CB5FA9CE2D}"/>
                    </a:ext>
                  </a:extLst>
                </p14:cNvPr>
                <p14:cNvContentPartPr/>
                <p14:nvPr/>
              </p14:nvContentPartPr>
              <p14:xfrm>
                <a:off x="668788" y="4844287"/>
                <a:ext cx="55440" cy="158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9375726-F260-4B86-807E-96CB5FA9CE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4468" y="4839967"/>
                  <a:ext cx="64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5C2636-8C6B-4B5B-B856-B78CB5A6679A}"/>
                    </a:ext>
                  </a:extLst>
                </p14:cNvPr>
                <p14:cNvContentPartPr/>
                <p14:nvPr/>
              </p14:nvContentPartPr>
              <p14:xfrm>
                <a:off x="603628" y="4816927"/>
                <a:ext cx="225000" cy="83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5C2636-8C6B-4B5B-B856-B78CB5A667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9308" y="4812607"/>
                  <a:ext cx="23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64824F-2387-41A1-92FE-C103CAFDE5EC}"/>
                    </a:ext>
                  </a:extLst>
                </p14:cNvPr>
                <p14:cNvContentPartPr/>
                <p14:nvPr/>
              </p14:nvContentPartPr>
              <p14:xfrm>
                <a:off x="1114828" y="4714327"/>
                <a:ext cx="157320" cy="6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64824F-2387-41A1-92FE-C103CAFDE5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508" y="4710007"/>
                  <a:ext cx="165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920C9F-B86A-4479-BF94-2F8B052C10F3}"/>
                    </a:ext>
                  </a:extLst>
                </p14:cNvPr>
                <p14:cNvContentPartPr/>
                <p14:nvPr/>
              </p14:nvContentPartPr>
              <p14:xfrm>
                <a:off x="1092868" y="4758607"/>
                <a:ext cx="181440" cy="17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920C9F-B86A-4479-BF94-2F8B052C10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548" y="4754287"/>
                  <a:ext cx="19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F17279-142C-489B-B963-744BD944C456}"/>
                    </a:ext>
                  </a:extLst>
                </p14:cNvPr>
                <p14:cNvContentPartPr/>
                <p14:nvPr/>
              </p14:nvContentPartPr>
              <p14:xfrm>
                <a:off x="1411468" y="4571407"/>
                <a:ext cx="178200" cy="218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F17279-142C-489B-B963-744BD944C4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7148" y="4567087"/>
                  <a:ext cx="186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98C0466-629E-4515-8CA1-2C1E1E04B783}"/>
                    </a:ext>
                  </a:extLst>
                </p14:cNvPr>
                <p14:cNvContentPartPr/>
                <p14:nvPr/>
              </p14:nvContentPartPr>
              <p14:xfrm>
                <a:off x="1698388" y="4491127"/>
                <a:ext cx="106560" cy="29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98C0466-629E-4515-8CA1-2C1E1E04B7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4068" y="4486807"/>
                  <a:ext cx="115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2BBEF5C-487B-443C-B4E7-236E83882900}"/>
                    </a:ext>
                  </a:extLst>
                </p14:cNvPr>
                <p14:cNvContentPartPr/>
                <p14:nvPr/>
              </p14:nvContentPartPr>
              <p14:xfrm>
                <a:off x="1892788" y="4629007"/>
                <a:ext cx="129240" cy="79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2BBEF5C-487B-443C-B4E7-236E838829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88468" y="4624687"/>
                  <a:ext cx="137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72CBCE7-A9B8-46C5-8405-5AE8524A8658}"/>
                    </a:ext>
                  </a:extLst>
                </p14:cNvPr>
                <p14:cNvContentPartPr/>
                <p14:nvPr/>
              </p14:nvContentPartPr>
              <p14:xfrm>
                <a:off x="1940308" y="4630087"/>
                <a:ext cx="87840" cy="195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72CBCE7-A9B8-46C5-8405-5AE8524A86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5988" y="4625767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E67283-3D2F-499B-82FD-66CB1A9D6604}"/>
                    </a:ext>
                  </a:extLst>
                </p14:cNvPr>
                <p14:cNvContentPartPr/>
                <p14:nvPr/>
              </p14:nvContentPartPr>
              <p14:xfrm>
                <a:off x="2120668" y="4713247"/>
                <a:ext cx="12600" cy="88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E67283-3D2F-499B-82FD-66CB1A9D66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16348" y="4708927"/>
                  <a:ext cx="2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EAC2A7-48A6-410F-8E10-A15CBC5EF43E}"/>
                    </a:ext>
                  </a:extLst>
                </p14:cNvPr>
                <p14:cNvContentPartPr/>
                <p14:nvPr/>
              </p14:nvContentPartPr>
              <p14:xfrm>
                <a:off x="2278708" y="4595527"/>
                <a:ext cx="76320" cy="92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EAC2A7-48A6-410F-8E10-A15CBC5EF4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74388" y="4591207"/>
                  <a:ext cx="84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0514EC-8F98-4726-9501-AC9E3A746243}"/>
                    </a:ext>
                  </a:extLst>
                </p14:cNvPr>
                <p14:cNvContentPartPr/>
                <p14:nvPr/>
              </p14:nvContentPartPr>
              <p14:xfrm>
                <a:off x="2259988" y="4493647"/>
                <a:ext cx="28080" cy="19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0514EC-8F98-4726-9501-AC9E3A7462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5668" y="4489327"/>
                  <a:ext cx="3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A7443E-5DFC-47D1-9488-8ABEE3564E77}"/>
                    </a:ext>
                  </a:extLst>
                </p14:cNvPr>
                <p14:cNvContentPartPr/>
                <p14:nvPr/>
              </p14:nvContentPartPr>
              <p14:xfrm>
                <a:off x="2323348" y="4467007"/>
                <a:ext cx="160560" cy="363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A7443E-5DFC-47D1-9488-8ABEE3564E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19028" y="4462687"/>
                  <a:ext cx="169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22767EA-77AD-47AB-A413-BF0265365641}"/>
                    </a:ext>
                  </a:extLst>
                </p14:cNvPr>
                <p14:cNvContentPartPr/>
                <p14:nvPr/>
              </p14:nvContentPartPr>
              <p14:xfrm>
                <a:off x="1829068" y="4861567"/>
                <a:ext cx="201960" cy="6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22767EA-77AD-47AB-A413-BF02653656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24748" y="4857247"/>
                  <a:ext cx="210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C2AED2-A64B-4177-BFA1-979B1EA408C5}"/>
                    </a:ext>
                  </a:extLst>
                </p14:cNvPr>
                <p14:cNvContentPartPr/>
                <p14:nvPr/>
              </p14:nvContentPartPr>
              <p14:xfrm>
                <a:off x="2182228" y="4823407"/>
                <a:ext cx="166320" cy="2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C2AED2-A64B-4177-BFA1-979B1EA408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77908" y="4819087"/>
                  <a:ext cx="174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2388000-3690-4873-B466-2D8771CBE1B5}"/>
                    </a:ext>
                  </a:extLst>
                </p14:cNvPr>
                <p14:cNvContentPartPr/>
                <p14:nvPr/>
              </p14:nvContentPartPr>
              <p14:xfrm>
                <a:off x="1462228" y="4872367"/>
                <a:ext cx="91800" cy="6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2388000-3690-4873-B466-2D8771CBE1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908" y="4868047"/>
                  <a:ext cx="100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CE581EB-D97B-4FA5-8C34-16292A777688}"/>
                    </a:ext>
                  </a:extLst>
                </p14:cNvPr>
                <p14:cNvContentPartPr/>
                <p14:nvPr/>
              </p14:nvContentPartPr>
              <p14:xfrm>
                <a:off x="1375468" y="4841047"/>
                <a:ext cx="1043280" cy="36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CE581EB-D97B-4FA5-8C34-16292A7776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71148" y="4836727"/>
                  <a:ext cx="105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01E7F83-69E7-4075-A14E-48B65452D1F4}"/>
                    </a:ext>
                  </a:extLst>
                </p14:cNvPr>
                <p14:cNvContentPartPr/>
                <p14:nvPr/>
              </p14:nvContentPartPr>
              <p14:xfrm>
                <a:off x="1586788" y="5271967"/>
                <a:ext cx="195840" cy="20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01E7F83-69E7-4075-A14E-48B65452D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2468" y="5267647"/>
                  <a:ext cx="20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C007166-3C83-4232-9B4B-2A8BC57975F4}"/>
                    </a:ext>
                  </a:extLst>
                </p14:cNvPr>
                <p14:cNvContentPartPr/>
                <p14:nvPr/>
              </p14:nvContentPartPr>
              <p14:xfrm>
                <a:off x="1592548" y="5328127"/>
                <a:ext cx="198000" cy="1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C007166-3C83-4232-9B4B-2A8BC57975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88228" y="5323807"/>
                  <a:ext cx="20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6C1E0B5-7F77-47DB-AF0C-39155F34E17C}"/>
                    </a:ext>
                  </a:extLst>
                </p14:cNvPr>
                <p14:cNvContentPartPr/>
                <p14:nvPr/>
              </p14:nvContentPartPr>
              <p14:xfrm>
                <a:off x="1903588" y="5059567"/>
                <a:ext cx="167040" cy="147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6C1E0B5-7F77-47DB-AF0C-39155F34E1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99268" y="5055247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2DA780-9218-4E1F-A9AD-C1965EFE7B91}"/>
                    </a:ext>
                  </a:extLst>
                </p14:cNvPr>
                <p14:cNvContentPartPr/>
                <p14:nvPr/>
              </p14:nvContentPartPr>
              <p14:xfrm>
                <a:off x="2109508" y="5028967"/>
                <a:ext cx="160560" cy="149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2DA780-9218-4E1F-A9AD-C1965EFE7B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05188" y="5024647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2195A5A-0842-4110-9FA1-A94F0F29C3C0}"/>
                    </a:ext>
                  </a:extLst>
                </p14:cNvPr>
                <p14:cNvContentPartPr/>
                <p14:nvPr/>
              </p14:nvContentPartPr>
              <p14:xfrm>
                <a:off x="1945348" y="5222287"/>
                <a:ext cx="375840" cy="27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2195A5A-0842-4110-9FA1-A94F0F29C3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41028" y="5217967"/>
                  <a:ext cx="38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C2CD87-64E6-4B12-A924-8466475205EC}"/>
                    </a:ext>
                  </a:extLst>
                </p14:cNvPr>
                <p14:cNvContentPartPr/>
                <p14:nvPr/>
              </p14:nvContentPartPr>
              <p14:xfrm>
                <a:off x="1913308" y="5281327"/>
                <a:ext cx="150480" cy="183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C2CD87-64E6-4B12-A924-8466475205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8988" y="5277007"/>
                  <a:ext cx="159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DEC8B-E2B3-46EB-8FB5-1C2010BCCF0A}"/>
                    </a:ext>
                  </a:extLst>
                </p14:cNvPr>
                <p14:cNvContentPartPr/>
                <p14:nvPr/>
              </p14:nvContentPartPr>
              <p14:xfrm>
                <a:off x="2138668" y="5382127"/>
                <a:ext cx="107280" cy="207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DEC8B-E2B3-46EB-8FB5-1C2010BCCF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34348" y="5377807"/>
                  <a:ext cx="11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9F693C-357F-4A60-A303-675903D022A9}"/>
                    </a:ext>
                  </a:extLst>
                </p14:cNvPr>
                <p14:cNvContentPartPr/>
                <p14:nvPr/>
              </p14:nvContentPartPr>
              <p14:xfrm>
                <a:off x="2410468" y="5126527"/>
                <a:ext cx="122760" cy="184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9F693C-357F-4A60-A303-675903D022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6148" y="5122207"/>
                  <a:ext cx="131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0274F4D-236F-4FFF-9EC8-D86B7492EBD6}"/>
                    </a:ext>
                  </a:extLst>
                </p14:cNvPr>
                <p14:cNvContentPartPr/>
                <p14:nvPr/>
              </p14:nvContentPartPr>
              <p14:xfrm>
                <a:off x="2595868" y="5210047"/>
                <a:ext cx="64080" cy="63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0274F4D-236F-4FFF-9EC8-D86B7492EB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91548" y="5205727"/>
                  <a:ext cx="72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D025187-DBA9-4969-AE4D-E948F7F349D9}"/>
                    </a:ext>
                  </a:extLst>
                </p14:cNvPr>
                <p14:cNvContentPartPr/>
                <p14:nvPr/>
              </p14:nvContentPartPr>
              <p14:xfrm>
                <a:off x="2634748" y="5204287"/>
                <a:ext cx="54000" cy="208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D025187-DBA9-4969-AE4D-E948F7F349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30428" y="5199967"/>
                  <a:ext cx="62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44B2E5-4972-465A-884E-0BCB671E8808}"/>
                    </a:ext>
                  </a:extLst>
                </p14:cNvPr>
                <p14:cNvContentPartPr/>
                <p14:nvPr/>
              </p14:nvContentPartPr>
              <p14:xfrm>
                <a:off x="2895748" y="5194927"/>
                <a:ext cx="18720" cy="119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44B2E5-4972-465A-884E-0BCB671E88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1428" y="5190607"/>
                  <a:ext cx="27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B010585-6611-4A31-92F7-6157F2B01445}"/>
                    </a:ext>
                  </a:extLst>
                </p14:cNvPr>
                <p14:cNvContentPartPr/>
                <p14:nvPr/>
              </p14:nvContentPartPr>
              <p14:xfrm>
                <a:off x="2825908" y="5241367"/>
                <a:ext cx="141840" cy="6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B010585-6611-4A31-92F7-6157F2B014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1588" y="5237047"/>
                  <a:ext cx="150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5D59F4-27B4-4ED4-9600-5E53972DB78C}"/>
                    </a:ext>
                  </a:extLst>
                </p14:cNvPr>
                <p14:cNvContentPartPr/>
                <p14:nvPr/>
              </p14:nvContentPartPr>
              <p14:xfrm>
                <a:off x="3059908" y="4959487"/>
                <a:ext cx="193680" cy="214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5D59F4-27B4-4ED4-9600-5E53972DB7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55588" y="4955167"/>
                  <a:ext cx="20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6FB8EDC-6DC8-4CC3-837F-0CF46EF44434}"/>
                    </a:ext>
                  </a:extLst>
                </p14:cNvPr>
                <p14:cNvContentPartPr/>
                <p14:nvPr/>
              </p14:nvContentPartPr>
              <p14:xfrm>
                <a:off x="3271948" y="4979287"/>
                <a:ext cx="149040" cy="155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6FB8EDC-6DC8-4CC3-837F-0CF46EF444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67628" y="4974967"/>
                  <a:ext cx="157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A0F69A-AE7F-464A-835F-B86613B1FDF7}"/>
                    </a:ext>
                  </a:extLst>
                </p14:cNvPr>
                <p14:cNvContentPartPr/>
                <p14:nvPr/>
              </p14:nvContentPartPr>
              <p14:xfrm>
                <a:off x="3067108" y="5182687"/>
                <a:ext cx="387360" cy="47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A0F69A-AE7F-464A-835F-B86613B1FD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62788" y="5178367"/>
                  <a:ext cx="396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7BE8DDC-549C-4707-873B-D96A560C1F69}"/>
                    </a:ext>
                  </a:extLst>
                </p14:cNvPr>
                <p14:cNvContentPartPr/>
                <p14:nvPr/>
              </p14:nvContentPartPr>
              <p14:xfrm>
                <a:off x="3075748" y="5243167"/>
                <a:ext cx="154080" cy="196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7BE8DDC-549C-4707-873B-D96A560C1F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71428" y="5238847"/>
                  <a:ext cx="162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6369AE1-1FDE-47B9-AC49-9BAD69003733}"/>
                    </a:ext>
                  </a:extLst>
                </p14:cNvPr>
                <p14:cNvContentPartPr/>
                <p14:nvPr/>
              </p14:nvContentPartPr>
              <p14:xfrm>
                <a:off x="3288508" y="5345047"/>
                <a:ext cx="89640" cy="93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6369AE1-1FDE-47B9-AC49-9BAD690037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84188" y="5340727"/>
                  <a:ext cx="98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F316693-251A-4284-9999-A4AC87354ACB}"/>
                    </a:ext>
                  </a:extLst>
                </p14:cNvPr>
                <p14:cNvContentPartPr/>
                <p14:nvPr/>
              </p14:nvContentPartPr>
              <p14:xfrm>
                <a:off x="3330628" y="5259727"/>
                <a:ext cx="12600" cy="2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F316693-251A-4284-9999-A4AC87354A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26308" y="5255407"/>
                  <a:ext cx="21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B01BD84-2353-4FCD-A7BB-7B9028ABD7FB}"/>
                    </a:ext>
                  </a:extLst>
                </p14:cNvPr>
                <p14:cNvContentPartPr/>
                <p14:nvPr/>
              </p14:nvContentPartPr>
              <p14:xfrm>
                <a:off x="3526108" y="5085847"/>
                <a:ext cx="157680" cy="167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B01BD84-2353-4FCD-A7BB-7B9028ABD7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21788" y="5081527"/>
                  <a:ext cx="16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5F78F67-CBDC-475C-9650-3D256ECA6046}"/>
                    </a:ext>
                  </a:extLst>
                </p14:cNvPr>
                <p14:cNvContentPartPr/>
                <p14:nvPr/>
              </p14:nvContentPartPr>
              <p14:xfrm>
                <a:off x="3734548" y="5170807"/>
                <a:ext cx="20520" cy="82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5F78F67-CBDC-475C-9650-3D256ECA60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30228" y="5166487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78FCA90-3303-4E2D-AF78-5B6DB8537255}"/>
                    </a:ext>
                  </a:extLst>
                </p14:cNvPr>
                <p14:cNvContentPartPr/>
                <p14:nvPr/>
              </p14:nvContentPartPr>
              <p14:xfrm>
                <a:off x="3741748" y="5088007"/>
                <a:ext cx="1800" cy="7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78FCA90-3303-4E2D-AF78-5B6DB85372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37428" y="5083687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1F2ECC4-F176-42C5-9271-D260DDF92C27}"/>
                    </a:ext>
                  </a:extLst>
                </p14:cNvPr>
                <p14:cNvContentPartPr/>
                <p14:nvPr/>
              </p14:nvContentPartPr>
              <p14:xfrm>
                <a:off x="1897828" y="5558527"/>
                <a:ext cx="786960" cy="107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1F2ECC4-F176-42C5-9271-D260DDF92C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93508" y="5554207"/>
                  <a:ext cx="795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E599F39-167F-4BD3-9F15-1E8AA9427A8A}"/>
                    </a:ext>
                  </a:extLst>
                </p14:cNvPr>
                <p14:cNvContentPartPr/>
                <p14:nvPr/>
              </p14:nvContentPartPr>
              <p14:xfrm>
                <a:off x="1200148" y="5700007"/>
                <a:ext cx="996480" cy="188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E599F39-167F-4BD3-9F15-1E8AA9427A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95828" y="5695687"/>
                  <a:ext cx="1005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3084B1C-2EF4-4872-B909-EF9EE9BEBBB4}"/>
                    </a:ext>
                  </a:extLst>
                </p14:cNvPr>
                <p14:cNvContentPartPr/>
                <p14:nvPr/>
              </p14:nvContentPartPr>
              <p14:xfrm>
                <a:off x="1170628" y="5620447"/>
                <a:ext cx="147240" cy="215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3084B1C-2EF4-4872-B909-EF9EE9BEBB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6308" y="5616127"/>
                  <a:ext cx="15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1B2E47-6BDA-439E-9815-F64A66B8FFEE}"/>
                    </a:ext>
                  </a:extLst>
                </p14:cNvPr>
                <p14:cNvContentPartPr/>
                <p14:nvPr/>
              </p14:nvContentPartPr>
              <p14:xfrm>
                <a:off x="4055668" y="5105647"/>
                <a:ext cx="112680" cy="132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1B2E47-6BDA-439E-9815-F64A66B8FF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51348" y="5101327"/>
                  <a:ext cx="121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12FBA46-F32E-40DC-ABBA-CD5189486B49}"/>
                    </a:ext>
                  </a:extLst>
                </p14:cNvPr>
                <p14:cNvContentPartPr/>
                <p14:nvPr/>
              </p14:nvContentPartPr>
              <p14:xfrm>
                <a:off x="4180588" y="5139127"/>
                <a:ext cx="83160" cy="83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12FBA46-F32E-40DC-ABBA-CD5189486B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76268" y="5134807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E68531-6F0A-41A8-8EAE-BD69EDD4B802}"/>
                    </a:ext>
                  </a:extLst>
                </p14:cNvPr>
                <p14:cNvContentPartPr/>
                <p14:nvPr/>
              </p14:nvContentPartPr>
              <p14:xfrm>
                <a:off x="4346548" y="5050207"/>
                <a:ext cx="14760" cy="170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E68531-6F0A-41A8-8EAE-BD69EDD4B8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42228" y="5045887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79670FC-4871-48E8-8854-3CD6DE4193FE}"/>
                    </a:ext>
                  </a:extLst>
                </p14:cNvPr>
                <p14:cNvContentPartPr/>
                <p14:nvPr/>
              </p14:nvContentPartPr>
              <p14:xfrm>
                <a:off x="4376068" y="5115367"/>
                <a:ext cx="59040" cy="97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79670FC-4871-48E8-8854-3CD6DE4193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71748" y="5111047"/>
                  <a:ext cx="67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1B0D952-4502-4079-AAC7-D35B1684B139}"/>
                    </a:ext>
                  </a:extLst>
                </p14:cNvPr>
                <p14:cNvContentPartPr/>
                <p14:nvPr/>
              </p14:nvContentPartPr>
              <p14:xfrm>
                <a:off x="4452388" y="5110327"/>
                <a:ext cx="92160" cy="97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1B0D952-4502-4079-AAC7-D35B1684B1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48068" y="5106007"/>
                  <a:ext cx="10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B8D4186-EEBC-483D-9B21-589272ADE7CA}"/>
                    </a:ext>
                  </a:extLst>
                </p14:cNvPr>
                <p14:cNvContentPartPr/>
                <p14:nvPr/>
              </p14:nvContentPartPr>
              <p14:xfrm>
                <a:off x="4722388" y="5003407"/>
                <a:ext cx="93240" cy="218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B8D4186-EEBC-483D-9B21-589272ADE7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18068" y="4999087"/>
                  <a:ext cx="101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4F6B8F4-7FC1-4F11-A45C-5E84B5728865}"/>
                    </a:ext>
                  </a:extLst>
                </p14:cNvPr>
                <p14:cNvContentPartPr/>
                <p14:nvPr/>
              </p14:nvContentPartPr>
              <p14:xfrm>
                <a:off x="4810588" y="5073967"/>
                <a:ext cx="208440" cy="75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4F6B8F4-7FC1-4F11-A45C-5E84B57288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06268" y="5069647"/>
                  <a:ext cx="217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7594A59-01C7-4D5E-8E60-854E36BF65A0}"/>
                    </a:ext>
                  </a:extLst>
                </p14:cNvPr>
                <p14:cNvContentPartPr/>
                <p14:nvPr/>
              </p14:nvContentPartPr>
              <p14:xfrm>
                <a:off x="5270668" y="4966327"/>
                <a:ext cx="147240" cy="107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7594A59-01C7-4D5E-8E60-854E36BF65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66348" y="4962007"/>
                  <a:ext cx="155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C89C4D7-C193-4A5D-8982-888D3EA500C6}"/>
                    </a:ext>
                  </a:extLst>
                </p14:cNvPr>
                <p14:cNvContentPartPr/>
                <p14:nvPr/>
              </p14:nvContentPartPr>
              <p14:xfrm>
                <a:off x="5463268" y="5025727"/>
                <a:ext cx="20520" cy="59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C89C4D7-C193-4A5D-8982-888D3EA500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8948" y="5021407"/>
                  <a:ext cx="29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8BD5F8-FA7D-4305-88BD-188E8A9ABA4B}"/>
                    </a:ext>
                  </a:extLst>
                </p14:cNvPr>
                <p14:cNvContentPartPr/>
                <p14:nvPr/>
              </p14:nvContentPartPr>
              <p14:xfrm>
                <a:off x="5477308" y="4929247"/>
                <a:ext cx="8640" cy="17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8BD5F8-FA7D-4305-88BD-188E8A9ABA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72988" y="4924927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668937E-47FB-446B-990F-00819EE01259}"/>
                    </a:ext>
                  </a:extLst>
                </p14:cNvPr>
                <p14:cNvContentPartPr/>
                <p14:nvPr/>
              </p14:nvContentPartPr>
              <p14:xfrm>
                <a:off x="5147548" y="5106727"/>
                <a:ext cx="438840" cy="41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668937E-47FB-446B-990F-00819EE012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43228" y="5102407"/>
                  <a:ext cx="447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8EA54C-BE40-42C2-8137-800536683EC6}"/>
                    </a:ext>
                  </a:extLst>
                </p14:cNvPr>
                <p14:cNvContentPartPr/>
                <p14:nvPr/>
              </p14:nvContentPartPr>
              <p14:xfrm>
                <a:off x="5210548" y="5157847"/>
                <a:ext cx="166320" cy="126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8EA54C-BE40-42C2-8137-800536683E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06228" y="5153527"/>
                  <a:ext cx="17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6CEE16-7BB0-483A-9205-2D55F7B2335F}"/>
                    </a:ext>
                  </a:extLst>
                </p14:cNvPr>
                <p14:cNvContentPartPr/>
                <p14:nvPr/>
              </p14:nvContentPartPr>
              <p14:xfrm>
                <a:off x="5397028" y="5198167"/>
                <a:ext cx="113040" cy="154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6CEE16-7BB0-483A-9205-2D55F7B233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2708" y="5193847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93286C4-8CEC-475B-B626-271B0108DCF7}"/>
                    </a:ext>
                  </a:extLst>
                </p14:cNvPr>
                <p14:cNvContentPartPr/>
                <p14:nvPr/>
              </p14:nvContentPartPr>
              <p14:xfrm>
                <a:off x="5669908" y="5112847"/>
                <a:ext cx="167760" cy="7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93286C4-8CEC-475B-B626-271B0108DC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65588" y="5108527"/>
                  <a:ext cx="176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E7DF15F-62ED-4CB1-9458-50EE9998CB94}"/>
                    </a:ext>
                  </a:extLst>
                </p14:cNvPr>
                <p14:cNvContentPartPr/>
                <p14:nvPr/>
              </p14:nvContentPartPr>
              <p14:xfrm>
                <a:off x="5656948" y="5153887"/>
                <a:ext cx="208440" cy="19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E7DF15F-62ED-4CB1-9458-50EE9998CB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52628" y="5149567"/>
                  <a:ext cx="21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79ABBCD-2BC4-4400-BB49-A4D3BEAFF85C}"/>
                    </a:ext>
                  </a:extLst>
                </p14:cNvPr>
                <p14:cNvContentPartPr/>
                <p14:nvPr/>
              </p14:nvContentPartPr>
              <p14:xfrm>
                <a:off x="5983108" y="5133007"/>
                <a:ext cx="208800" cy="11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79ABBCD-2BC4-4400-BB49-A4D3BEAFF8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78788" y="5128687"/>
                  <a:ext cx="21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A5C87C-B48D-4B3B-982F-36364EF8EE7C}"/>
                    </a:ext>
                  </a:extLst>
                </p14:cNvPr>
                <p14:cNvContentPartPr/>
                <p14:nvPr/>
              </p14:nvContentPartPr>
              <p14:xfrm>
                <a:off x="1888468" y="5535487"/>
                <a:ext cx="299520" cy="42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A5C87C-B48D-4B3B-982F-36364EF8EE7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4148" y="5531167"/>
                  <a:ext cx="308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AE9DE76-C644-4240-8A44-3EC2CE33BE87}"/>
                    </a:ext>
                  </a:extLst>
                </p14:cNvPr>
                <p14:cNvContentPartPr/>
                <p14:nvPr/>
              </p14:nvContentPartPr>
              <p14:xfrm>
                <a:off x="1803148" y="4916287"/>
                <a:ext cx="552960" cy="770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AE9DE76-C644-4240-8A44-3EC2CE33BE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98828" y="4911967"/>
                  <a:ext cx="56160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22E3307-EF2B-459B-AE50-7212E0E906A2}"/>
                    </a:ext>
                  </a:extLst>
                </p14:cNvPr>
                <p14:cNvContentPartPr/>
                <p14:nvPr/>
              </p14:nvContentPartPr>
              <p14:xfrm>
                <a:off x="6376948" y="4799287"/>
                <a:ext cx="154440" cy="142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22E3307-EF2B-459B-AE50-7212E0E906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72628" y="4794967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EAFA143-0A21-4B8E-A853-6F03DDF45E50}"/>
                    </a:ext>
                  </a:extLst>
                </p14:cNvPr>
                <p14:cNvContentPartPr/>
                <p14:nvPr/>
              </p14:nvContentPartPr>
              <p14:xfrm>
                <a:off x="6607708" y="4800007"/>
                <a:ext cx="134640" cy="111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EAFA143-0A21-4B8E-A853-6F03DDF45E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3388" y="4795687"/>
                  <a:ext cx="14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39D4503-4379-4843-AE4E-F622A5129DBE}"/>
                    </a:ext>
                  </a:extLst>
                </p14:cNvPr>
                <p14:cNvContentPartPr/>
                <p14:nvPr/>
              </p14:nvContentPartPr>
              <p14:xfrm>
                <a:off x="6369028" y="4938967"/>
                <a:ext cx="397800" cy="47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39D4503-4379-4843-AE4E-F622A5129D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64708" y="4934647"/>
                  <a:ext cx="406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032501-E948-47AF-862A-181626239456}"/>
                    </a:ext>
                  </a:extLst>
                </p14:cNvPr>
                <p14:cNvContentPartPr/>
                <p14:nvPr/>
              </p14:nvContentPartPr>
              <p14:xfrm>
                <a:off x="6380188" y="4965607"/>
                <a:ext cx="138600" cy="119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032501-E948-47AF-862A-1816262394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75868" y="4961287"/>
                  <a:ext cx="14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1E6607-75CA-42F8-972C-9B8A43B6A536}"/>
                    </a:ext>
                  </a:extLst>
                </p14:cNvPr>
                <p14:cNvContentPartPr/>
                <p14:nvPr/>
              </p14:nvContentPartPr>
              <p14:xfrm>
                <a:off x="6578548" y="5045887"/>
                <a:ext cx="67320" cy="39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1E6607-75CA-42F8-972C-9B8A43B6A5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4228" y="5041567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944F0E-D190-4FED-8902-67A6A689CE52}"/>
                    </a:ext>
                  </a:extLst>
                </p14:cNvPr>
                <p14:cNvContentPartPr/>
                <p14:nvPr/>
              </p14:nvContentPartPr>
              <p14:xfrm>
                <a:off x="6592588" y="5041567"/>
                <a:ext cx="72360" cy="125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944F0E-D190-4FED-8902-67A6A689CE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88268" y="5037247"/>
                  <a:ext cx="81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23783C5-E4FB-4F2D-A1C8-7F429DFA2DB8}"/>
                    </a:ext>
                  </a:extLst>
                </p14:cNvPr>
                <p14:cNvContentPartPr/>
                <p14:nvPr/>
              </p14:nvContentPartPr>
              <p14:xfrm>
                <a:off x="6234028" y="4742407"/>
                <a:ext cx="599400" cy="516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23783C5-E4FB-4F2D-A1C8-7F429DFA2DB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29708" y="4738087"/>
                  <a:ext cx="608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C57622-F1D6-49F7-BBB6-D6AA9B6478C3}"/>
                    </a:ext>
                  </a:extLst>
                </p14:cNvPr>
                <p14:cNvContentPartPr/>
                <p14:nvPr/>
              </p14:nvContentPartPr>
              <p14:xfrm>
                <a:off x="6895708" y="4886047"/>
                <a:ext cx="183960" cy="147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C57622-F1D6-49F7-BBB6-D6AA9B6478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91388" y="4881727"/>
                  <a:ext cx="19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E086BD7-DAAB-4E1A-84F6-FCC78A2452AC}"/>
                    </a:ext>
                  </a:extLst>
                </p14:cNvPr>
                <p14:cNvContentPartPr/>
                <p14:nvPr/>
              </p14:nvContentPartPr>
              <p14:xfrm>
                <a:off x="7074988" y="4840687"/>
                <a:ext cx="178920" cy="127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E086BD7-DAAB-4E1A-84F6-FCC78A2452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70668" y="4836367"/>
                  <a:ext cx="18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CDEE4A-84B5-4E09-AEFB-6AF88AC1C8C9}"/>
                    </a:ext>
                  </a:extLst>
                </p14:cNvPr>
                <p14:cNvContentPartPr/>
                <p14:nvPr/>
              </p14:nvContentPartPr>
              <p14:xfrm>
                <a:off x="6283348" y="5257927"/>
                <a:ext cx="508680" cy="18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CDEE4A-84B5-4E09-AEFB-6AF88AC1C8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79028" y="5253607"/>
                  <a:ext cx="517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35E3DE4-2507-4260-B8ED-A8CB716B444A}"/>
                    </a:ext>
                  </a:extLst>
                </p14:cNvPr>
                <p14:cNvContentPartPr/>
                <p14:nvPr/>
              </p14:nvContentPartPr>
              <p14:xfrm>
                <a:off x="6241228" y="5343607"/>
                <a:ext cx="178200" cy="155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35E3DE4-2507-4260-B8ED-A8CB716B44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36908" y="5339287"/>
                  <a:ext cx="186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BC59431-B063-438E-8F89-C2ABE1F55BF7}"/>
                    </a:ext>
                  </a:extLst>
                </p14:cNvPr>
                <p14:cNvContentPartPr/>
                <p14:nvPr/>
              </p14:nvContentPartPr>
              <p14:xfrm>
                <a:off x="6493588" y="5351527"/>
                <a:ext cx="148320" cy="131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BC59431-B063-438E-8F89-C2ABE1F55B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89268" y="5347207"/>
                  <a:ext cx="156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A2844A-520B-4A79-A8BA-CE6D36884488}"/>
                    </a:ext>
                  </a:extLst>
                </p14:cNvPr>
                <p14:cNvContentPartPr/>
                <p14:nvPr/>
              </p14:nvContentPartPr>
              <p14:xfrm>
                <a:off x="6193708" y="5556727"/>
                <a:ext cx="525600" cy="25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A2844A-520B-4A79-A8BA-CE6D368844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89388" y="5552407"/>
                  <a:ext cx="53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5BD059C-6E18-438B-8001-B4B4A3C32B36}"/>
                    </a:ext>
                  </a:extLst>
                </p14:cNvPr>
                <p14:cNvContentPartPr/>
                <p14:nvPr/>
              </p14:nvContentPartPr>
              <p14:xfrm>
                <a:off x="6214228" y="5635567"/>
                <a:ext cx="145800" cy="154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5BD059C-6E18-438B-8001-B4B4A3C32B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09908" y="5631247"/>
                  <a:ext cx="15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9C09936-AA67-43EC-B293-3371FFA53370}"/>
                    </a:ext>
                  </a:extLst>
                </p14:cNvPr>
                <p14:cNvContentPartPr/>
                <p14:nvPr/>
              </p14:nvContentPartPr>
              <p14:xfrm>
                <a:off x="6457948" y="5714407"/>
                <a:ext cx="88560" cy="74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9C09936-AA67-43EC-B293-3371FFA533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53628" y="5710087"/>
                  <a:ext cx="97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60D3AD-F62B-4150-BE84-EB5BFD1B190D}"/>
                    </a:ext>
                  </a:extLst>
                </p14:cNvPr>
                <p14:cNvContentPartPr/>
                <p14:nvPr/>
              </p14:nvContentPartPr>
              <p14:xfrm>
                <a:off x="6482428" y="5634847"/>
                <a:ext cx="24480" cy="9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60D3AD-F62B-4150-BE84-EB5BFD1B19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78108" y="5630527"/>
                  <a:ext cx="3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A4FF4E-B8DB-4ED6-8515-1E4E65371202}"/>
                    </a:ext>
                  </a:extLst>
                </p14:cNvPr>
                <p14:cNvContentPartPr/>
                <p14:nvPr/>
              </p14:nvContentPartPr>
              <p14:xfrm>
                <a:off x="6045388" y="5320207"/>
                <a:ext cx="660960" cy="614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A4FF4E-B8DB-4ED6-8515-1E4E653712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1068" y="5315887"/>
                  <a:ext cx="6696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479D31-D167-47B5-AC6E-84FD3C863557}"/>
                    </a:ext>
                  </a:extLst>
                </p14:cNvPr>
                <p14:cNvContentPartPr/>
                <p14:nvPr/>
              </p14:nvContentPartPr>
              <p14:xfrm>
                <a:off x="6736228" y="5581207"/>
                <a:ext cx="149760" cy="104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479D31-D167-47B5-AC6E-84FD3C8635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31908" y="5576887"/>
                  <a:ext cx="158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D99AB2-97A7-475D-B5A3-9EB4E6802E0C}"/>
                    </a:ext>
                  </a:extLst>
                </p14:cNvPr>
                <p14:cNvContentPartPr/>
                <p14:nvPr/>
              </p14:nvContentPartPr>
              <p14:xfrm>
                <a:off x="6948268" y="5552767"/>
                <a:ext cx="182160" cy="140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D99AB2-97A7-475D-B5A3-9EB4E6802E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43948" y="5548447"/>
                  <a:ext cx="19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37788AB-49FE-4B98-BAD6-B42FF34300EE}"/>
                    </a:ext>
                  </a:extLst>
                </p14:cNvPr>
                <p14:cNvContentPartPr/>
                <p14:nvPr/>
              </p14:nvContentPartPr>
              <p14:xfrm>
                <a:off x="5891668" y="4955527"/>
                <a:ext cx="344160" cy="372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37788AB-49FE-4B98-BAD6-B42FF34300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87348" y="4951207"/>
                  <a:ext cx="352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4D20B20-ABE4-4D88-8C58-A9CF9D42FB4F}"/>
                    </a:ext>
                  </a:extLst>
                </p14:cNvPr>
                <p14:cNvContentPartPr/>
                <p14:nvPr/>
              </p14:nvContentPartPr>
              <p14:xfrm>
                <a:off x="5900668" y="4963447"/>
                <a:ext cx="336600" cy="318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4D20B20-ABE4-4D88-8C58-A9CF9D42FB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96348" y="4959127"/>
                  <a:ext cx="345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EE0AD6-1AA4-4563-9FD2-BA2FFCC3857B}"/>
                    </a:ext>
                  </a:extLst>
                </p14:cNvPr>
                <p14:cNvContentPartPr/>
                <p14:nvPr/>
              </p14:nvContentPartPr>
              <p14:xfrm>
                <a:off x="6694468" y="4872367"/>
                <a:ext cx="19800" cy="2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EE0AD6-1AA4-4563-9FD2-BA2FFCC385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0148" y="4868047"/>
                  <a:ext cx="28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0E74E4-3A80-4CC3-97F4-29F82AEEEAB2}"/>
                    </a:ext>
                  </a:extLst>
                </p14:cNvPr>
                <p14:cNvContentPartPr/>
                <p14:nvPr/>
              </p14:nvContentPartPr>
              <p14:xfrm>
                <a:off x="6608788" y="4748167"/>
                <a:ext cx="138960" cy="106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0E74E4-3A80-4CC3-97F4-29F82AEEEA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04468" y="4743847"/>
                  <a:ext cx="147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519B249-6CFD-46D9-93FD-AF5CAF126393}"/>
                    </a:ext>
                  </a:extLst>
                </p14:cNvPr>
                <p14:cNvContentPartPr/>
                <p14:nvPr/>
              </p14:nvContentPartPr>
              <p14:xfrm>
                <a:off x="6522748" y="5116087"/>
                <a:ext cx="19440" cy="6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519B249-6CFD-46D9-93FD-AF5CAF1263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18428" y="5111767"/>
                  <a:ext cx="28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7CF96E8-EBB8-4F27-84A7-A92AC7B980FD}"/>
                    </a:ext>
                  </a:extLst>
                </p14:cNvPr>
                <p14:cNvContentPartPr/>
                <p14:nvPr/>
              </p14:nvContentPartPr>
              <p14:xfrm>
                <a:off x="6437068" y="5783527"/>
                <a:ext cx="49320" cy="17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7CF96E8-EBB8-4F27-84A7-A92AC7B980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32748" y="5779207"/>
                  <a:ext cx="57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37C8758-C6A3-46A3-BFBB-E58CE66224FE}"/>
              </a:ext>
            </a:extLst>
          </p:cNvPr>
          <p:cNvGrpSpPr/>
          <p:nvPr/>
        </p:nvGrpSpPr>
        <p:grpSpPr>
          <a:xfrm>
            <a:off x="7195588" y="5148487"/>
            <a:ext cx="715680" cy="225360"/>
            <a:chOff x="7195588" y="5148487"/>
            <a:chExt cx="71568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35BF245-8AE3-4560-B0F0-338556E8061D}"/>
                    </a:ext>
                  </a:extLst>
                </p14:cNvPr>
                <p14:cNvContentPartPr/>
                <p14:nvPr/>
              </p14:nvContentPartPr>
              <p14:xfrm>
                <a:off x="7195588" y="5148487"/>
                <a:ext cx="329760" cy="225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35BF245-8AE3-4560-B0F0-338556E806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91268" y="5144167"/>
                  <a:ext cx="338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7E8B0A8-CFE9-4741-9D2F-BF0F4DD0DCAC}"/>
                    </a:ext>
                  </a:extLst>
                </p14:cNvPr>
                <p14:cNvContentPartPr/>
                <p14:nvPr/>
              </p14:nvContentPartPr>
              <p14:xfrm>
                <a:off x="7671868" y="5161807"/>
                <a:ext cx="239400" cy="175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7E8B0A8-CFE9-4741-9D2F-BF0F4DD0DC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67548" y="5157487"/>
                  <a:ext cx="2480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0E77344E-8B34-4A94-BE4E-C1174597AF4A}"/>
              </a:ext>
            </a:extLst>
          </p:cNvPr>
          <p:cNvGrpSpPr/>
          <p:nvPr/>
        </p:nvGrpSpPr>
        <p:grpSpPr>
          <a:xfrm>
            <a:off x="4067548" y="5928607"/>
            <a:ext cx="4236120" cy="704520"/>
            <a:chOff x="4067548" y="5928607"/>
            <a:chExt cx="4236120" cy="7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A519A01-4A00-4E8F-B970-A061194B0B70}"/>
                    </a:ext>
                  </a:extLst>
                </p14:cNvPr>
                <p14:cNvContentPartPr/>
                <p14:nvPr/>
              </p14:nvContentPartPr>
              <p14:xfrm>
                <a:off x="4067548" y="6182407"/>
                <a:ext cx="261720" cy="8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A519A01-4A00-4E8F-B970-A061194B0B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63228" y="6178087"/>
                  <a:ext cx="270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8DFFFFE-85C1-4975-AF59-80F1BF20781B}"/>
                    </a:ext>
                  </a:extLst>
                </p14:cNvPr>
                <p14:cNvContentPartPr/>
                <p14:nvPr/>
              </p14:nvContentPartPr>
              <p14:xfrm>
                <a:off x="4069708" y="6233527"/>
                <a:ext cx="268200" cy="12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8DFFFFE-85C1-4975-AF59-80F1BF2078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65388" y="6229207"/>
                  <a:ext cx="276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8C254EC-7250-4618-8539-6527BF823DA1}"/>
                    </a:ext>
                  </a:extLst>
                </p14:cNvPr>
                <p14:cNvContentPartPr/>
                <p14:nvPr/>
              </p14:nvContentPartPr>
              <p14:xfrm>
                <a:off x="4297228" y="6093487"/>
                <a:ext cx="178200" cy="221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8C254EC-7250-4618-8539-6527BF823D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92908" y="6089167"/>
                  <a:ext cx="186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3B1F6F7-60D7-4287-9AA6-FB36E8EF20F5}"/>
                    </a:ext>
                  </a:extLst>
                </p14:cNvPr>
                <p14:cNvContentPartPr/>
                <p14:nvPr/>
              </p14:nvContentPartPr>
              <p14:xfrm>
                <a:off x="4660468" y="6119407"/>
                <a:ext cx="86760" cy="106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3B1F6F7-60D7-4287-9AA6-FB36E8EF20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56148" y="6115087"/>
                  <a:ext cx="9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CA20CDC-5A54-4FC8-BEE7-67E375A307FA}"/>
                    </a:ext>
                  </a:extLst>
                </p14:cNvPr>
                <p14:cNvContentPartPr/>
                <p14:nvPr/>
              </p14:nvContentPartPr>
              <p14:xfrm>
                <a:off x="4687828" y="5970007"/>
                <a:ext cx="24840" cy="28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CA20CDC-5A54-4FC8-BEE7-67E375A307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83508" y="5965687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143BEA2-996F-437F-BBF4-390728514969}"/>
                    </a:ext>
                  </a:extLst>
                </p14:cNvPr>
                <p14:cNvContentPartPr/>
                <p14:nvPr/>
              </p14:nvContentPartPr>
              <p14:xfrm>
                <a:off x="4784308" y="6040927"/>
                <a:ext cx="106200" cy="199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143BEA2-996F-437F-BBF4-3907285149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79988" y="6036607"/>
                  <a:ext cx="114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2D53C4-C543-4C37-85E6-1901CB100331}"/>
                    </a:ext>
                  </a:extLst>
                </p14:cNvPr>
                <p14:cNvContentPartPr/>
                <p14:nvPr/>
              </p14:nvContentPartPr>
              <p14:xfrm>
                <a:off x="4909588" y="6130567"/>
                <a:ext cx="118440" cy="40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2D53C4-C543-4C37-85E6-1901CB1003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05268" y="6126247"/>
                  <a:ext cx="12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4FBA6C6-BB6E-410E-99D3-9059C0826926}"/>
                    </a:ext>
                  </a:extLst>
                </p14:cNvPr>
                <p14:cNvContentPartPr/>
                <p14:nvPr/>
              </p14:nvContentPartPr>
              <p14:xfrm>
                <a:off x="4958548" y="6143167"/>
                <a:ext cx="86760" cy="154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4FBA6C6-BB6E-410E-99D3-9059C08269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54228" y="6138847"/>
                  <a:ext cx="9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4002C73-9184-4068-8B30-E07776367772}"/>
                    </a:ext>
                  </a:extLst>
                </p14:cNvPr>
                <p14:cNvContentPartPr/>
                <p14:nvPr/>
              </p14:nvContentPartPr>
              <p14:xfrm>
                <a:off x="4935868" y="6047407"/>
                <a:ext cx="210960" cy="320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4002C73-9184-4068-8B30-E077763677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31548" y="6043087"/>
                  <a:ext cx="219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F2CF0B8-3675-4F80-B90C-2F2EC8EC4048}"/>
                    </a:ext>
                  </a:extLst>
                </p14:cNvPr>
                <p14:cNvContentPartPr/>
                <p14:nvPr/>
              </p14:nvContentPartPr>
              <p14:xfrm>
                <a:off x="5395228" y="6007087"/>
                <a:ext cx="256320" cy="307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F2CF0B8-3675-4F80-B90C-2F2EC8EC40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0908" y="6002767"/>
                  <a:ext cx="264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91C3B21-D49A-4DE9-BA68-A05709D14728}"/>
                    </a:ext>
                  </a:extLst>
                </p14:cNvPr>
                <p14:cNvContentPartPr/>
                <p14:nvPr/>
              </p14:nvContentPartPr>
              <p14:xfrm>
                <a:off x="5691148" y="6115087"/>
                <a:ext cx="367200" cy="116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91C3B21-D49A-4DE9-BA68-A05709D147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86828" y="6110767"/>
                  <a:ext cx="375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EF892AC-9C86-420D-8589-57CDF4EC8E53}"/>
                    </a:ext>
                  </a:extLst>
                </p14:cNvPr>
                <p14:cNvContentPartPr/>
                <p14:nvPr/>
              </p14:nvContentPartPr>
              <p14:xfrm>
                <a:off x="6193708" y="6062887"/>
                <a:ext cx="263880" cy="141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EF892AC-9C86-420D-8589-57CDF4EC8E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89388" y="6058567"/>
                  <a:ext cx="27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AA3F7C8-E26E-4E87-8B12-756333659F5D}"/>
                    </a:ext>
                  </a:extLst>
                </p14:cNvPr>
                <p14:cNvContentPartPr/>
                <p14:nvPr/>
              </p14:nvContentPartPr>
              <p14:xfrm>
                <a:off x="6613468" y="6084847"/>
                <a:ext cx="238680" cy="77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AA3F7C8-E26E-4E87-8B12-756333659F5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09148" y="6080527"/>
                  <a:ext cx="247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CE6512E-1066-4279-AF6F-973A0772B4E3}"/>
                    </a:ext>
                  </a:extLst>
                </p14:cNvPr>
                <p14:cNvContentPartPr/>
                <p14:nvPr/>
              </p14:nvContentPartPr>
              <p14:xfrm>
                <a:off x="6871948" y="6102847"/>
                <a:ext cx="495000" cy="202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CE6512E-1066-4279-AF6F-973A0772B4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67628" y="6098527"/>
                  <a:ext cx="503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B33174D-C87A-4355-B4C6-7084A0BE36D0}"/>
                    </a:ext>
                  </a:extLst>
                </p14:cNvPr>
                <p14:cNvContentPartPr/>
                <p14:nvPr/>
              </p14:nvContentPartPr>
              <p14:xfrm>
                <a:off x="7558828" y="6028327"/>
                <a:ext cx="197640" cy="92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B33174D-C87A-4355-B4C6-7084A0BE36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4508" y="6024007"/>
                  <a:ext cx="206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FA10080-DF0E-4B81-8E6E-6CD9A157CD11}"/>
                    </a:ext>
                  </a:extLst>
                </p14:cNvPr>
                <p14:cNvContentPartPr/>
                <p14:nvPr/>
              </p14:nvContentPartPr>
              <p14:xfrm>
                <a:off x="7773388" y="6038407"/>
                <a:ext cx="136440" cy="71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FA10080-DF0E-4B81-8E6E-6CD9A157CD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69068" y="6034087"/>
                  <a:ext cx="145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D1356E-2E1B-4F46-A4EB-3F2C9B158151}"/>
                    </a:ext>
                  </a:extLst>
                </p14:cNvPr>
                <p14:cNvContentPartPr/>
                <p14:nvPr/>
              </p14:nvContentPartPr>
              <p14:xfrm>
                <a:off x="7942228" y="5959207"/>
                <a:ext cx="99000" cy="133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D1356E-2E1B-4F46-A4EB-3F2C9B1581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37908" y="5954887"/>
                  <a:ext cx="107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342CFD1-C2F9-4A1F-8973-96A29665D752}"/>
                    </a:ext>
                  </a:extLst>
                </p14:cNvPr>
                <p14:cNvContentPartPr/>
                <p14:nvPr/>
              </p14:nvContentPartPr>
              <p14:xfrm>
                <a:off x="7977148" y="6067567"/>
                <a:ext cx="60120" cy="37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342CFD1-C2F9-4A1F-8973-96A29665D7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72828" y="6063247"/>
                  <a:ext cx="68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63B001E-3058-4923-B1CA-0CB952817CA1}"/>
                    </a:ext>
                  </a:extLst>
                </p14:cNvPr>
                <p14:cNvContentPartPr/>
                <p14:nvPr/>
              </p14:nvContentPartPr>
              <p14:xfrm>
                <a:off x="8057068" y="5928607"/>
                <a:ext cx="246600" cy="180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63B001E-3058-4923-B1CA-0CB952817C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2748" y="5924287"/>
                  <a:ext cx="255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B3BEA1C-E578-4496-B67E-313B3566C24A}"/>
                    </a:ext>
                  </a:extLst>
                </p14:cNvPr>
                <p14:cNvContentPartPr/>
                <p14:nvPr/>
              </p14:nvContentPartPr>
              <p14:xfrm>
                <a:off x="4771348" y="6444487"/>
                <a:ext cx="11520" cy="107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B3BEA1C-E578-4496-B67E-313B3566C2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7028" y="6440167"/>
                  <a:ext cx="2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3617D5-11AF-48DC-840F-CFE92D993070}"/>
                    </a:ext>
                  </a:extLst>
                </p14:cNvPr>
                <p14:cNvContentPartPr/>
                <p14:nvPr/>
              </p14:nvContentPartPr>
              <p14:xfrm>
                <a:off x="4747228" y="6396967"/>
                <a:ext cx="54720" cy="12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3617D5-11AF-48DC-840F-CFE92D9930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42908" y="6392647"/>
                  <a:ext cx="63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27405D4-18C9-4BDC-B04D-FDA642370A91}"/>
                    </a:ext>
                  </a:extLst>
                </p14:cNvPr>
                <p14:cNvContentPartPr/>
                <p14:nvPr/>
              </p14:nvContentPartPr>
              <p14:xfrm>
                <a:off x="4868548" y="6449167"/>
                <a:ext cx="115920" cy="96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27405D4-18C9-4BDC-B04D-FDA642370A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64228" y="6444487"/>
                  <a:ext cx="124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FE27EA9-5849-493A-A876-D8FA42AE3557}"/>
                    </a:ext>
                  </a:extLst>
                </p14:cNvPr>
                <p14:cNvContentPartPr/>
                <p14:nvPr/>
              </p14:nvContentPartPr>
              <p14:xfrm>
                <a:off x="5125948" y="6435487"/>
                <a:ext cx="281160" cy="90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FE27EA9-5849-493A-A876-D8FA42AE35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21628" y="6431167"/>
                  <a:ext cx="28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7BF5AFB-E4C0-48F5-8CDE-AE8C0A1AE213}"/>
                    </a:ext>
                  </a:extLst>
                </p14:cNvPr>
                <p14:cNvContentPartPr/>
                <p14:nvPr/>
              </p14:nvContentPartPr>
              <p14:xfrm>
                <a:off x="5559028" y="6444487"/>
                <a:ext cx="182520" cy="102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7BF5AFB-E4C0-48F5-8CDE-AE8C0A1AE2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54708" y="6440167"/>
                  <a:ext cx="191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00574D1-D6AE-47E7-8F3D-A84FCE59F5B4}"/>
                    </a:ext>
                  </a:extLst>
                </p14:cNvPr>
                <p14:cNvContentPartPr/>
                <p14:nvPr/>
              </p14:nvContentPartPr>
              <p14:xfrm>
                <a:off x="5737948" y="6408487"/>
                <a:ext cx="30240" cy="25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00574D1-D6AE-47E7-8F3D-A84FCE59F5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33628" y="6404167"/>
                  <a:ext cx="3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20522E8-1E15-4BA3-BE5D-CC8322D7B8F4}"/>
                    </a:ext>
                  </a:extLst>
                </p14:cNvPr>
                <p14:cNvContentPartPr/>
                <p14:nvPr/>
              </p14:nvContentPartPr>
              <p14:xfrm>
                <a:off x="5800228" y="6453847"/>
                <a:ext cx="111600" cy="94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20522E8-1E15-4BA3-BE5D-CC8322D7B8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95908" y="6449527"/>
                  <a:ext cx="12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055076D-7214-4C41-800D-5880C2340B1B}"/>
                    </a:ext>
                  </a:extLst>
                </p14:cNvPr>
                <p14:cNvContentPartPr/>
                <p14:nvPr/>
              </p14:nvContentPartPr>
              <p14:xfrm>
                <a:off x="5979148" y="6448447"/>
                <a:ext cx="174240" cy="101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055076D-7214-4C41-800D-5880C2340B1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74828" y="6444127"/>
                  <a:ext cx="18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538239C-5905-4F73-B54D-23EEDD106089}"/>
                    </a:ext>
                  </a:extLst>
                </p14:cNvPr>
                <p14:cNvContentPartPr/>
                <p14:nvPr/>
              </p14:nvContentPartPr>
              <p14:xfrm>
                <a:off x="6181108" y="6435487"/>
                <a:ext cx="148680" cy="85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538239C-5905-4F73-B54D-23EEDD1060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76788" y="6431167"/>
                  <a:ext cx="157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B2191D8-03E2-4EF0-A3C1-CDA67B764988}"/>
                    </a:ext>
                  </a:extLst>
                </p14:cNvPr>
                <p14:cNvContentPartPr/>
                <p14:nvPr/>
              </p14:nvContentPartPr>
              <p14:xfrm>
                <a:off x="6336268" y="6412087"/>
                <a:ext cx="131400" cy="95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B2191D8-03E2-4EF0-A3C1-CDA67B7649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31948" y="6407767"/>
                  <a:ext cx="14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D91917C-6820-43A5-A444-2D3D91A8F697}"/>
                    </a:ext>
                  </a:extLst>
                </p14:cNvPr>
                <p14:cNvContentPartPr/>
                <p14:nvPr/>
              </p14:nvContentPartPr>
              <p14:xfrm>
                <a:off x="6488548" y="6439807"/>
                <a:ext cx="199440" cy="81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D91917C-6820-43A5-A444-2D3D91A8F6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84228" y="6435487"/>
                  <a:ext cx="20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4168EAC-0C95-42F0-A938-8781EE9BFC60}"/>
                    </a:ext>
                  </a:extLst>
                </p14:cNvPr>
                <p14:cNvContentPartPr/>
                <p14:nvPr/>
              </p14:nvContentPartPr>
              <p14:xfrm>
                <a:off x="6658828" y="6419647"/>
                <a:ext cx="47160" cy="14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4168EAC-0C95-42F0-A938-8781EE9BFC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54508" y="6415327"/>
                  <a:ext cx="5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B2AB20-93D9-4539-99B8-75ACDB599B53}"/>
                    </a:ext>
                  </a:extLst>
                </p14:cNvPr>
                <p14:cNvContentPartPr/>
                <p14:nvPr/>
              </p14:nvContentPartPr>
              <p14:xfrm>
                <a:off x="6660628" y="6455647"/>
                <a:ext cx="140040" cy="177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B2AB20-93D9-4539-99B8-75ACDB599B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56308" y="6451327"/>
                  <a:ext cx="148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CD8D8BF-40E3-4275-87E2-699534EBA3C4}"/>
                    </a:ext>
                  </a:extLst>
                </p14:cNvPr>
                <p14:cNvContentPartPr/>
                <p14:nvPr/>
              </p14:nvContentPartPr>
              <p14:xfrm>
                <a:off x="6931348" y="6363127"/>
                <a:ext cx="312120" cy="1774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CD8D8BF-40E3-4275-87E2-699534EBA3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27028" y="6358807"/>
                  <a:ext cx="32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2EB139A-B9E7-49BF-B137-7B721228F54F}"/>
                    </a:ext>
                  </a:extLst>
                </p14:cNvPr>
                <p14:cNvContentPartPr/>
                <p14:nvPr/>
              </p14:nvContentPartPr>
              <p14:xfrm>
                <a:off x="7251388" y="6437287"/>
                <a:ext cx="78120" cy="54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2EB139A-B9E7-49BF-B137-7B721228F5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47068" y="6432967"/>
                  <a:ext cx="8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9461B23-D482-401C-86FE-163828D6E073}"/>
                    </a:ext>
                  </a:extLst>
                </p14:cNvPr>
                <p14:cNvContentPartPr/>
                <p14:nvPr/>
              </p14:nvContentPartPr>
              <p14:xfrm>
                <a:off x="7374508" y="6337567"/>
                <a:ext cx="174600" cy="155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9461B23-D482-401C-86FE-163828D6E0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70188" y="6333247"/>
                  <a:ext cx="18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9858878-13F2-498B-AA2C-785D753156BC}"/>
                    </a:ext>
                  </a:extLst>
                </p14:cNvPr>
                <p14:cNvContentPartPr/>
                <p14:nvPr/>
              </p14:nvContentPartPr>
              <p14:xfrm>
                <a:off x="7532188" y="6318127"/>
                <a:ext cx="35280" cy="44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9858878-13F2-498B-AA2C-785D753156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27868" y="6313807"/>
                  <a:ext cx="4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5DA0B9-E368-4FCA-AD15-1021CFD37C83}"/>
                    </a:ext>
                  </a:extLst>
                </p14:cNvPr>
                <p14:cNvContentPartPr/>
                <p14:nvPr/>
              </p14:nvContentPartPr>
              <p14:xfrm>
                <a:off x="7553788" y="6408487"/>
                <a:ext cx="196560" cy="55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5DA0B9-E368-4FCA-AD15-1021CFD37C8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49468" y="6404167"/>
                  <a:ext cx="205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56CF2F4-3B63-4226-A6A2-3ED39BF55CC4}"/>
                    </a:ext>
                  </a:extLst>
                </p14:cNvPr>
                <p14:cNvContentPartPr/>
                <p14:nvPr/>
              </p14:nvContentPartPr>
              <p14:xfrm>
                <a:off x="7866268" y="6380767"/>
                <a:ext cx="173160" cy="73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56CF2F4-3B63-4226-A6A2-3ED39BF55C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61948" y="6376447"/>
                  <a:ext cx="181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07DDE99-15F3-4803-A714-F19CC125B113}"/>
                    </a:ext>
                  </a:extLst>
                </p14:cNvPr>
                <p14:cNvContentPartPr/>
                <p14:nvPr/>
              </p14:nvContentPartPr>
              <p14:xfrm>
                <a:off x="8017468" y="6334327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07DDE99-15F3-4803-A714-F19CC125B1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3148" y="6330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8AD6AEA-EA2A-43C4-9BCE-1A50510798B2}"/>
                    </a:ext>
                  </a:extLst>
                </p14:cNvPr>
                <p14:cNvContentPartPr/>
                <p14:nvPr/>
              </p14:nvContentPartPr>
              <p14:xfrm>
                <a:off x="8136988" y="6340447"/>
                <a:ext cx="152280" cy="263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8AD6AEA-EA2A-43C4-9BCE-1A50510798B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132668" y="6336127"/>
                  <a:ext cx="160920" cy="27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99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26" grpId="0"/>
      <p:bldP spid="29" grpId="0"/>
      <p:bldP spid="30" grpId="0"/>
      <p:bldP spid="31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Equilibrium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24654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24655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90044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72666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04418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97369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87529" y="3162727"/>
            <a:ext cx="1285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75385" y="946937"/>
            <a:ext cx="1470274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389957" y="4726921"/>
            <a:ext cx="4395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45068" y="2636761"/>
            <a:ext cx="3465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24655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05741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0" y="5283912"/>
            <a:ext cx="8537915" cy="1097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177" b="1" dirty="0" err="1"/>
              <a:t>Intersection</a:t>
            </a:r>
            <a:r>
              <a:rPr lang="de-DE" sz="2177" b="1" dirty="0"/>
              <a:t> </a:t>
            </a:r>
            <a:r>
              <a:rPr lang="de-DE" sz="2177" b="1" dirty="0" err="1"/>
              <a:t>of</a:t>
            </a:r>
            <a:r>
              <a:rPr lang="de-DE" sz="2177" b="1" dirty="0"/>
              <a:t> LM- and IS-</a:t>
            </a:r>
            <a:r>
              <a:rPr lang="de-DE" sz="2177" b="1" dirty="0" err="1"/>
              <a:t>Curve</a:t>
            </a:r>
            <a:r>
              <a:rPr lang="de-DE" sz="2177" b="1" dirty="0"/>
              <a:t> </a:t>
            </a:r>
            <a:r>
              <a:rPr lang="de-DE" sz="2177" b="1" dirty="0" err="1"/>
              <a:t>determines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general</a:t>
            </a:r>
            <a:r>
              <a:rPr lang="de-DE" sz="2177" b="1" dirty="0"/>
              <a:t> </a:t>
            </a:r>
            <a:r>
              <a:rPr lang="de-DE" sz="2177" b="1" dirty="0" err="1"/>
              <a:t>equilibrium</a:t>
            </a:r>
            <a:endParaRPr lang="de-DE" sz="2177" b="1" dirty="0"/>
          </a:p>
          <a:p>
            <a:pPr algn="ctr"/>
            <a:endParaRPr lang="de-DE" sz="2177" b="1" dirty="0"/>
          </a:p>
          <a:p>
            <a:pPr algn="ctr"/>
            <a:r>
              <a:rPr lang="de-DE" sz="2177" b="1" dirty="0" err="1"/>
              <a:t>with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simultanous</a:t>
            </a:r>
            <a:r>
              <a:rPr lang="de-DE" sz="2177" b="1" dirty="0"/>
              <a:t> </a:t>
            </a:r>
            <a:r>
              <a:rPr lang="de-DE" sz="2177" b="1" dirty="0" err="1"/>
              <a:t>equlibrium</a:t>
            </a:r>
            <a:r>
              <a:rPr lang="de-DE" sz="2177" b="1" dirty="0"/>
              <a:t> in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commodity</a:t>
            </a:r>
            <a:r>
              <a:rPr lang="de-DE" sz="2177" b="1" dirty="0"/>
              <a:t> and </a:t>
            </a:r>
            <a:r>
              <a:rPr lang="de-DE" sz="2177" b="1" dirty="0" err="1"/>
              <a:t>money</a:t>
            </a:r>
            <a:r>
              <a:rPr lang="de-DE" sz="2177" b="1" dirty="0"/>
              <a:t> </a:t>
            </a:r>
            <a:r>
              <a:rPr lang="de-DE" sz="2177" b="1" dirty="0" err="1"/>
              <a:t>market</a:t>
            </a:r>
            <a:endParaRPr lang="de-DE" sz="2177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1F4252-186C-4368-9047-474C1CB64BA9}"/>
                  </a:ext>
                </a:extLst>
              </p14:cNvPr>
              <p14:cNvContentPartPr/>
              <p14:nvPr/>
            </p14:nvContentPartPr>
            <p14:xfrm>
              <a:off x="5684308" y="882127"/>
              <a:ext cx="2298600" cy="668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1F4252-186C-4368-9047-474C1CB64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9988" y="877807"/>
                <a:ext cx="23072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5178327-F836-4D29-BF11-BB0150744D81}"/>
                  </a:ext>
                </a:extLst>
              </p14:cNvPr>
              <p14:cNvContentPartPr/>
              <p14:nvPr/>
            </p14:nvContentPartPr>
            <p14:xfrm>
              <a:off x="5286508" y="3111247"/>
              <a:ext cx="1800720" cy="687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5178327-F836-4D29-BF11-BB0150744D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188" y="3106927"/>
                <a:ext cx="180936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15F225-8C15-4AAA-9035-074874B3BFBB}"/>
                  </a:ext>
                </a:extLst>
              </p14:cNvPr>
              <p14:cNvContentPartPr/>
              <p14:nvPr/>
            </p14:nvContentPartPr>
            <p14:xfrm>
              <a:off x="4397668" y="2793727"/>
              <a:ext cx="147960" cy="86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15F225-8C15-4AAA-9035-074874B3B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3348" y="2789407"/>
                <a:ext cx="1566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15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48713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48714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14103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96725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86189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321428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11586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99445" y="946937"/>
            <a:ext cx="70403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72433" y="4726921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62750" y="2649404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48714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29800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6788" y="5057774"/>
            <a:ext cx="8959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ea typeface="Arial Unicode MS"/>
                <a:cs typeface="Arial Unicode MS"/>
              </a:rPr>
              <a:t>m↑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 LM </a:t>
            </a:r>
            <a:r>
              <a:rPr lang="de-DE" sz="2200" dirty="0" err="1"/>
              <a:t>right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income</a:t>
            </a:r>
            <a:r>
              <a:rPr lang="de-DE" sz="2200" dirty="0"/>
              <a:t> Y </a:t>
            </a:r>
            <a:r>
              <a:rPr lang="de-DE" sz="2200" dirty="0" err="1"/>
              <a:t>corresponds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a </a:t>
            </a:r>
            <a:r>
              <a:rPr lang="de-DE" sz="2200" dirty="0" err="1"/>
              <a:t>lower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i</a:t>
            </a:r>
            <a:r>
              <a:rPr lang="de-DE" sz="2200" dirty="0">
                <a:ea typeface="Arial Unicode MS"/>
                <a:cs typeface="Arial Unicode MS"/>
              </a:rPr>
              <a:t>↓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money</a:t>
            </a:r>
            <a:r>
              <a:rPr lang="de-DE" sz="2200" dirty="0"/>
              <a:t> </a:t>
            </a:r>
            <a:r>
              <a:rPr lang="de-DE" sz="2200" dirty="0" err="1"/>
              <a:t>market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lower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interest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rate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pushes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investment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at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commodity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market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/>
              <a:t>I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overall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increase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of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Y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endParaRPr lang="de-DE" sz="2200" dirty="0"/>
          </a:p>
        </p:txBody>
      </p:sp>
      <p:sp>
        <p:nvSpPr>
          <p:cNvPr id="23" name="Textfeld 22"/>
          <p:cNvSpPr txBox="1"/>
          <p:nvPr/>
        </p:nvSpPr>
        <p:spPr>
          <a:xfrm>
            <a:off x="7509986" y="1750763"/>
            <a:ext cx="79701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LM`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936528" y="1979636"/>
            <a:ext cx="479671" cy="379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1914031" y="3298365"/>
            <a:ext cx="31002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114588" y="3298367"/>
            <a:ext cx="0" cy="141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063419" y="3162726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014268" y="4735350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4004192" y="155082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843BB8-9463-478F-93A2-2A88CBE54A48}"/>
                  </a:ext>
                </a:extLst>
              </p14:cNvPr>
              <p14:cNvContentPartPr/>
              <p14:nvPr/>
            </p14:nvContentPartPr>
            <p14:xfrm>
              <a:off x="75148" y="5027887"/>
              <a:ext cx="507960" cy="559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843BB8-9463-478F-93A2-2A88CBE5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8" y="5023567"/>
                <a:ext cx="5166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59626B7-50F4-4D39-9940-5AC5D9940A97}"/>
                  </a:ext>
                </a:extLst>
              </p14:cNvPr>
              <p14:cNvContentPartPr/>
              <p14:nvPr/>
            </p14:nvContentPartPr>
            <p14:xfrm>
              <a:off x="885508" y="5425327"/>
              <a:ext cx="1074600" cy="39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59626B7-50F4-4D39-9940-5AC5D9940A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1188" y="5421007"/>
                <a:ext cx="1083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9290C06-3DA3-49A4-8915-287410C29A97}"/>
                  </a:ext>
                </a:extLst>
              </p14:cNvPr>
              <p14:cNvContentPartPr/>
              <p14:nvPr/>
            </p14:nvContentPartPr>
            <p14:xfrm>
              <a:off x="8234548" y="5054527"/>
              <a:ext cx="487440" cy="486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9290C06-3DA3-49A4-8915-287410C29A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30228" y="5050207"/>
                <a:ext cx="4960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1DCE61E-08A4-4398-AFEF-66E35CEB4925}"/>
                  </a:ext>
                </a:extLst>
              </p14:cNvPr>
              <p14:cNvContentPartPr/>
              <p14:nvPr/>
            </p14:nvContentPartPr>
            <p14:xfrm>
              <a:off x="5473708" y="5697487"/>
              <a:ext cx="2247480" cy="109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1DCE61E-08A4-4398-AFEF-66E35CEB49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9388" y="5693167"/>
                <a:ext cx="2256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1B23447-1E4D-4C20-A1F9-800FFCE1388C}"/>
                  </a:ext>
                </a:extLst>
              </p14:cNvPr>
              <p14:cNvContentPartPr/>
              <p14:nvPr/>
            </p14:nvContentPartPr>
            <p14:xfrm>
              <a:off x="2212468" y="5711167"/>
              <a:ext cx="433080" cy="475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1B23447-1E4D-4C20-A1F9-800FFCE138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8148" y="5706847"/>
                <a:ext cx="4417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8D63088-9710-4E57-B588-02B8195C37E0}"/>
                  </a:ext>
                </a:extLst>
              </p14:cNvPr>
              <p14:cNvContentPartPr/>
              <p14:nvPr/>
            </p14:nvContentPartPr>
            <p14:xfrm>
              <a:off x="4643188" y="5596327"/>
              <a:ext cx="1275120" cy="6357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8D63088-9710-4E57-B588-02B8195C37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8868" y="5592007"/>
                <a:ext cx="12837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0DE9D41-8FD8-42DB-AF94-F913A8731F0C}"/>
                  </a:ext>
                </a:extLst>
              </p14:cNvPr>
              <p14:cNvContentPartPr/>
              <p14:nvPr/>
            </p14:nvContentPartPr>
            <p14:xfrm>
              <a:off x="43468" y="4987927"/>
              <a:ext cx="528840" cy="518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0DE9D41-8FD8-42DB-AF94-F913A8731F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148" y="4983607"/>
                <a:ext cx="53748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13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D8A4E5C-2D8A-406B-AC2D-932CF1EA8E80}"/>
              </a:ext>
            </a:extLst>
          </p:cNvPr>
          <p:cNvGrpSpPr/>
          <p:nvPr/>
        </p:nvGrpSpPr>
        <p:grpSpPr>
          <a:xfrm>
            <a:off x="7477828" y="355447"/>
            <a:ext cx="1351080" cy="216360"/>
            <a:chOff x="7477828" y="355447"/>
            <a:chExt cx="135108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8D059F-273E-400D-9A22-3FFF4D16A955}"/>
                    </a:ext>
                  </a:extLst>
                </p14:cNvPr>
                <p14:cNvContentPartPr/>
                <p14:nvPr/>
              </p14:nvContentPartPr>
              <p14:xfrm>
                <a:off x="7477828" y="448327"/>
                <a:ext cx="175680" cy="123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8D059F-273E-400D-9A22-3FFF4D16A9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3508" y="444007"/>
                  <a:ext cx="184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E77C97-B7C2-4715-9B30-48DBB8752F8A}"/>
                    </a:ext>
                  </a:extLst>
                </p14:cNvPr>
                <p14:cNvContentPartPr/>
                <p14:nvPr/>
              </p14:nvContentPartPr>
              <p14:xfrm>
                <a:off x="7663228" y="472807"/>
                <a:ext cx="116640" cy="74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E77C97-B7C2-4715-9B30-48DBB8752F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8908" y="468487"/>
                  <a:ext cx="125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231976-5055-4B43-BE0C-AA5E9FE96C88}"/>
                    </a:ext>
                  </a:extLst>
                </p14:cNvPr>
                <p14:cNvContentPartPr/>
                <p14:nvPr/>
              </p14:nvContentPartPr>
              <p14:xfrm>
                <a:off x="7785988" y="382447"/>
                <a:ext cx="150840" cy="169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231976-5055-4B43-BE0C-AA5E9FE96C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1668" y="378127"/>
                  <a:ext cx="159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E331401-8263-4AD0-B7B1-6C7A9696F0B9}"/>
                    </a:ext>
                  </a:extLst>
                </p14:cNvPr>
                <p14:cNvContentPartPr/>
                <p14:nvPr/>
              </p14:nvContentPartPr>
              <p14:xfrm>
                <a:off x="7950508" y="466327"/>
                <a:ext cx="71640" cy="64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E331401-8263-4AD0-B7B1-6C7A9696F0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6188" y="462007"/>
                  <a:ext cx="80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180588-1A3B-4B75-B24A-956F683241A2}"/>
                    </a:ext>
                  </a:extLst>
                </p14:cNvPr>
                <p14:cNvContentPartPr/>
                <p14:nvPr/>
              </p14:nvContentPartPr>
              <p14:xfrm>
                <a:off x="8101348" y="441487"/>
                <a:ext cx="312480" cy="92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180588-1A3B-4B75-B24A-956F683241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7028" y="437167"/>
                  <a:ext cx="321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781D5F-E111-40DC-894D-B77E47EC1FCB}"/>
                    </a:ext>
                  </a:extLst>
                </p14:cNvPr>
                <p14:cNvContentPartPr/>
                <p14:nvPr/>
              </p14:nvContentPartPr>
              <p14:xfrm>
                <a:off x="8404828" y="355447"/>
                <a:ext cx="146520" cy="182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781D5F-E111-40DC-894D-B77E47EC1F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00508" y="351127"/>
                  <a:ext cx="155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614BE19-6179-4294-9521-085DDB8AFD50}"/>
                    </a:ext>
                  </a:extLst>
                </p14:cNvPr>
                <p14:cNvContentPartPr/>
                <p14:nvPr/>
              </p14:nvContentPartPr>
              <p14:xfrm>
                <a:off x="8526868" y="366607"/>
                <a:ext cx="27000" cy="67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614BE19-6179-4294-9521-085DDB8AFD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22548" y="362287"/>
                  <a:ext cx="35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2CFFEB0-2CBC-44C6-8493-00E3F6893E8F}"/>
                    </a:ext>
                  </a:extLst>
                </p14:cNvPr>
                <p14:cNvContentPartPr/>
                <p14:nvPr/>
              </p14:nvContentPartPr>
              <p14:xfrm>
                <a:off x="8577628" y="452647"/>
                <a:ext cx="59400" cy="68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2CFFEB0-2CBC-44C6-8493-00E3F6893E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73308" y="448327"/>
                  <a:ext cx="6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2D7DCE-E708-4715-85DE-518C6913A9D7}"/>
                    </a:ext>
                  </a:extLst>
                </p14:cNvPr>
                <p14:cNvContentPartPr/>
                <p14:nvPr/>
              </p14:nvContentPartPr>
              <p14:xfrm>
                <a:off x="8657548" y="377407"/>
                <a:ext cx="171360" cy="170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2D7DCE-E708-4715-85DE-518C6913A9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53228" y="373087"/>
                  <a:ext cx="1800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21EF8A8-05DF-4069-BAC6-EDB6F8EEC0BA}"/>
                  </a:ext>
                </a:extLst>
              </p14:cNvPr>
              <p14:cNvContentPartPr/>
              <p14:nvPr/>
            </p14:nvContentPartPr>
            <p14:xfrm>
              <a:off x="9126988" y="404047"/>
              <a:ext cx="138240" cy="1324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21EF8A8-05DF-4069-BAC6-EDB6F8EEC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22668" y="399727"/>
                <a:ext cx="146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3EB6710-ACB9-4CDF-BAF7-D4E779F3402D}"/>
                  </a:ext>
                </a:extLst>
              </p14:cNvPr>
              <p14:cNvContentPartPr/>
              <p14:nvPr/>
            </p14:nvContentPartPr>
            <p14:xfrm>
              <a:off x="9287548" y="439687"/>
              <a:ext cx="199800" cy="119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3EB6710-ACB9-4CDF-BAF7-D4E779F340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83228" y="435367"/>
                <a:ext cx="208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8D759FC-322A-4448-9E60-968527F5C99B}"/>
                  </a:ext>
                </a:extLst>
              </p14:cNvPr>
              <p14:cNvContentPartPr/>
              <p14:nvPr/>
            </p14:nvContentPartPr>
            <p14:xfrm>
              <a:off x="9478348" y="365167"/>
              <a:ext cx="10800" cy="23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8D759FC-322A-4448-9E60-968527F5C9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74028" y="360847"/>
                <a:ext cx="19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06064FC-C114-4239-947D-EABDBB4F1027}"/>
                  </a:ext>
                </a:extLst>
              </p14:cNvPr>
              <p14:cNvContentPartPr/>
              <p14:nvPr/>
            </p14:nvContentPartPr>
            <p14:xfrm>
              <a:off x="9554308" y="447607"/>
              <a:ext cx="141120" cy="104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06064FC-C114-4239-947D-EABDBB4F10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49988" y="443287"/>
                <a:ext cx="149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9603C4B-FABB-47F1-99A2-2CE6DE848F46}"/>
                  </a:ext>
                </a:extLst>
              </p14:cNvPr>
              <p14:cNvContentPartPr/>
              <p14:nvPr/>
            </p14:nvContentPartPr>
            <p14:xfrm>
              <a:off x="9708388" y="459847"/>
              <a:ext cx="87120" cy="66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9603C4B-FABB-47F1-99A2-2CE6DE848F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04068" y="455527"/>
                <a:ext cx="95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456E9B2-E860-4509-94BB-48D240F166E2}"/>
                  </a:ext>
                </a:extLst>
              </p14:cNvPr>
              <p14:cNvContentPartPr/>
              <p14:nvPr/>
            </p14:nvContentPartPr>
            <p14:xfrm>
              <a:off x="9805948" y="321247"/>
              <a:ext cx="155880" cy="219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456E9B2-E860-4509-94BB-48D240F166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01628" y="316927"/>
                <a:ext cx="164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B346FB7-EF51-4D99-B123-A1E0AE1275F8}"/>
                  </a:ext>
                </a:extLst>
              </p14:cNvPr>
              <p14:cNvContentPartPr/>
              <p14:nvPr/>
            </p14:nvContentPartPr>
            <p14:xfrm>
              <a:off x="9931588" y="345727"/>
              <a:ext cx="21240" cy="784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B346FB7-EF51-4D99-B123-A1E0AE1275F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27268" y="341407"/>
                <a:ext cx="29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A7AE7FA-CAA4-4DA8-A2BB-C3339CA0BD3C}"/>
                  </a:ext>
                </a:extLst>
              </p14:cNvPr>
              <p14:cNvContentPartPr/>
              <p14:nvPr/>
            </p14:nvContentPartPr>
            <p14:xfrm>
              <a:off x="9954628" y="468487"/>
              <a:ext cx="197640" cy="70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A7AE7FA-CAA4-4DA8-A2BB-C3339CA0BD3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50308" y="464167"/>
                <a:ext cx="206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9CF4202-0BEF-4BFA-9979-117CDFDCB80A}"/>
                  </a:ext>
                </a:extLst>
              </p14:cNvPr>
              <p14:cNvContentPartPr/>
              <p14:nvPr/>
            </p14:nvContentPartPr>
            <p14:xfrm>
              <a:off x="10292668" y="451567"/>
              <a:ext cx="360" cy="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9CF4202-0BEF-4BFA-9979-117CDFDCB80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88348" y="4472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A15920C-FE04-4546-AE9A-BDF0E0C3B989}"/>
                  </a:ext>
                </a:extLst>
              </p14:cNvPr>
              <p14:cNvContentPartPr/>
              <p14:nvPr/>
            </p14:nvContentPartPr>
            <p14:xfrm>
              <a:off x="10281508" y="570007"/>
              <a:ext cx="13320" cy="201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A15920C-FE04-4546-AE9A-BDF0E0C3B9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77188" y="565687"/>
                <a:ext cx="21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C5984EE-6203-4D69-B10A-FBA136DBAD99}"/>
                  </a:ext>
                </a:extLst>
              </p14:cNvPr>
              <p14:cNvContentPartPr/>
              <p14:nvPr/>
            </p14:nvContentPartPr>
            <p14:xfrm>
              <a:off x="10461148" y="150967"/>
              <a:ext cx="895320" cy="669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C5984EE-6203-4D69-B10A-FBA136DBAD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56828" y="146647"/>
                <a:ext cx="903960" cy="6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1B13F42-3F1B-4A43-9CCF-123803A4DF3B}"/>
              </a:ext>
            </a:extLst>
          </p:cNvPr>
          <p:cNvGrpSpPr/>
          <p:nvPr/>
        </p:nvGrpSpPr>
        <p:grpSpPr>
          <a:xfrm>
            <a:off x="10652668" y="275527"/>
            <a:ext cx="547560" cy="397080"/>
            <a:chOff x="10652668" y="275527"/>
            <a:chExt cx="54756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4F620FA-42EC-4E94-8E22-37E34826195E}"/>
                    </a:ext>
                  </a:extLst>
                </p14:cNvPr>
                <p14:cNvContentPartPr/>
                <p14:nvPr/>
              </p14:nvContentPartPr>
              <p14:xfrm>
                <a:off x="10735108" y="445447"/>
                <a:ext cx="194400" cy="117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4F620FA-42EC-4E94-8E22-37E3482619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30428" y="441127"/>
                  <a:ext cx="20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E845F54-2CDC-467D-8681-5CE636BA2A44}"/>
                    </a:ext>
                  </a:extLst>
                </p14:cNvPr>
                <p14:cNvContentPartPr/>
                <p14:nvPr/>
              </p14:nvContentPartPr>
              <p14:xfrm>
                <a:off x="11113108" y="429967"/>
                <a:ext cx="14760" cy="146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E845F54-2CDC-467D-8681-5CE636BA2A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08788" y="425647"/>
                  <a:ext cx="2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0D9F0B-E99F-4C0E-9802-91B083B56903}"/>
                    </a:ext>
                  </a:extLst>
                </p14:cNvPr>
                <p14:cNvContentPartPr/>
                <p14:nvPr/>
              </p14:nvContentPartPr>
              <p14:xfrm>
                <a:off x="10987828" y="275527"/>
                <a:ext cx="212400" cy="142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0D9F0B-E99F-4C0E-9802-91B083B569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83508" y="271207"/>
                  <a:ext cx="22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62A8375-345D-480A-A421-9F5FC33765F6}"/>
                    </a:ext>
                  </a:extLst>
                </p14:cNvPr>
                <p14:cNvContentPartPr/>
                <p14:nvPr/>
              </p14:nvContentPartPr>
              <p14:xfrm>
                <a:off x="10652668" y="631927"/>
                <a:ext cx="415800" cy="40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62A8375-345D-480A-A421-9F5FC33765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8348" y="627607"/>
                  <a:ext cx="4244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9FD6D5B-C5A0-42DE-A9AC-239809EAA329}"/>
                  </a:ext>
                </a:extLst>
              </p14:cNvPr>
              <p14:cNvContentPartPr/>
              <p14:nvPr/>
            </p14:nvContentPartPr>
            <p14:xfrm>
              <a:off x="8314108" y="1302967"/>
              <a:ext cx="540360" cy="3546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9FD6D5B-C5A0-42DE-A9AC-239809EAA32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09788" y="1298647"/>
                <a:ext cx="549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3E72A86-B031-4A04-B4AB-D2282D24A4C1}"/>
                  </a:ext>
                </a:extLst>
              </p14:cNvPr>
              <p14:cNvContentPartPr/>
              <p14:nvPr/>
            </p14:nvContentPartPr>
            <p14:xfrm>
              <a:off x="7958788" y="1297207"/>
              <a:ext cx="377280" cy="4172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3E72A86-B031-4A04-B4AB-D2282D24A4C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954468" y="1292887"/>
                <a:ext cx="3859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7B63FB35-89A0-4AF1-9ABF-FA256D8B77AC}"/>
                  </a:ext>
                </a:extLst>
              </p14:cNvPr>
              <p14:cNvContentPartPr/>
              <p14:nvPr/>
            </p14:nvContentPartPr>
            <p14:xfrm>
              <a:off x="5113348" y="2966887"/>
              <a:ext cx="220680" cy="14724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7B63FB35-89A0-4AF1-9ABF-FA256D8B77A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09028" y="2962567"/>
                <a:ext cx="229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2656EC3B-68F6-40A6-8A6A-CA9948989259}"/>
                  </a:ext>
                </a:extLst>
              </p14:cNvPr>
              <p14:cNvContentPartPr/>
              <p14:nvPr/>
            </p14:nvContentPartPr>
            <p14:xfrm>
              <a:off x="3983668" y="5973247"/>
              <a:ext cx="92520" cy="10440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2656EC3B-68F6-40A6-8A6A-CA994898925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348" y="5968927"/>
                <a:ext cx="101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4F721A03-240D-4B1D-822D-D8F0E3CC3B96}"/>
                  </a:ext>
                </a:extLst>
              </p14:cNvPr>
              <p14:cNvContentPartPr/>
              <p14:nvPr/>
            </p14:nvContentPartPr>
            <p14:xfrm>
              <a:off x="4224868" y="5255767"/>
              <a:ext cx="372600" cy="2340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4F721A03-240D-4B1D-822D-D8F0E3CC3B9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20548" y="5251447"/>
                <a:ext cx="3812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6BABD7EC-531F-4781-AAD0-B51F22002226}"/>
                  </a:ext>
                </a:extLst>
              </p14:cNvPr>
              <p14:cNvContentPartPr/>
              <p14:nvPr/>
            </p14:nvContentPartPr>
            <p14:xfrm>
              <a:off x="2207788" y="5422447"/>
              <a:ext cx="706320" cy="305280"/>
            </p14:xfrm>
          </p:contentPart>
        </mc:Choice>
        <mc:Fallback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6BABD7EC-531F-4781-AAD0-B51F2200222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03468" y="5418127"/>
                <a:ext cx="7149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491771B4-5FE7-4F5C-9A92-B6594102818D}"/>
                  </a:ext>
                </a:extLst>
              </p14:cNvPr>
              <p14:cNvContentPartPr/>
              <p14:nvPr/>
            </p14:nvContentPartPr>
            <p14:xfrm>
              <a:off x="6592588" y="5098447"/>
              <a:ext cx="2023920" cy="160884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491771B4-5FE7-4F5C-9A92-B6594102818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88268" y="5094127"/>
                <a:ext cx="2032560" cy="161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8" name="Gruppieren 737">
            <a:extLst>
              <a:ext uri="{FF2B5EF4-FFF2-40B4-BE49-F238E27FC236}">
                <a16:creationId xmlns:a16="http://schemas.microsoft.com/office/drawing/2014/main" id="{37D115ED-1C5D-4442-B09C-F5F3A4B3FA6B}"/>
              </a:ext>
            </a:extLst>
          </p:cNvPr>
          <p:cNvGrpSpPr/>
          <p:nvPr/>
        </p:nvGrpSpPr>
        <p:grpSpPr>
          <a:xfrm>
            <a:off x="493108" y="699607"/>
            <a:ext cx="11243520" cy="6066720"/>
            <a:chOff x="493108" y="699607"/>
            <a:chExt cx="11243520" cy="60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37E41E2-DFED-415F-982E-D5A85D59F062}"/>
                    </a:ext>
                  </a:extLst>
                </p14:cNvPr>
                <p14:cNvContentPartPr/>
                <p14:nvPr/>
              </p14:nvContentPartPr>
              <p14:xfrm>
                <a:off x="516508" y="949087"/>
                <a:ext cx="110880" cy="106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37E41E2-DFED-415F-982E-D5A85D59F0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188" y="944767"/>
                  <a:ext cx="119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F27597-B719-4611-9AFD-111CB2432ECD}"/>
                    </a:ext>
                  </a:extLst>
                </p14:cNvPr>
                <p14:cNvContentPartPr/>
                <p14:nvPr/>
              </p14:nvContentPartPr>
              <p14:xfrm>
                <a:off x="571588" y="959167"/>
                <a:ext cx="76320" cy="232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F27597-B719-4611-9AFD-111CB2432E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268" y="954847"/>
                  <a:ext cx="84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C5D92B-3ADE-4F7C-AC6D-953107BA6C08}"/>
                    </a:ext>
                  </a:extLst>
                </p14:cNvPr>
                <p14:cNvContentPartPr/>
                <p14:nvPr/>
              </p14:nvContentPartPr>
              <p14:xfrm>
                <a:off x="799108" y="990127"/>
                <a:ext cx="146160" cy="31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C5D92B-3ADE-4F7C-AC6D-953107BA6C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4788" y="985807"/>
                  <a:ext cx="154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CC3B60-B295-431F-AD3A-1E40B14C2094}"/>
                    </a:ext>
                  </a:extLst>
                </p14:cNvPr>
                <p14:cNvContentPartPr/>
                <p14:nvPr/>
              </p14:nvContentPartPr>
              <p14:xfrm>
                <a:off x="824308" y="1028647"/>
                <a:ext cx="132120" cy="25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CC3B60-B295-431F-AD3A-1E40B14C20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9988" y="1024327"/>
                  <a:ext cx="14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7098478-61B6-407B-8316-F92E686F4FAB}"/>
                    </a:ext>
                  </a:extLst>
                </p14:cNvPr>
                <p14:cNvContentPartPr/>
                <p14:nvPr/>
              </p14:nvContentPartPr>
              <p14:xfrm>
                <a:off x="1122028" y="976087"/>
                <a:ext cx="135720" cy="102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7098478-61B6-407B-8316-F92E686F4F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7708" y="971767"/>
                  <a:ext cx="144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0DB63E-3BA8-4351-83DD-65D376BD5E7B}"/>
                    </a:ext>
                  </a:extLst>
                </p14:cNvPr>
                <p14:cNvContentPartPr/>
                <p14:nvPr/>
              </p14:nvContentPartPr>
              <p14:xfrm>
                <a:off x="1316428" y="940087"/>
                <a:ext cx="67680" cy="123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0DB63E-3BA8-4351-83DD-65D376BD5E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12108" y="935767"/>
                  <a:ext cx="76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411496-C9AD-4057-B111-0DA173BEE7BE}"/>
                    </a:ext>
                  </a:extLst>
                </p14:cNvPr>
                <p14:cNvContentPartPr/>
                <p14:nvPr/>
              </p14:nvContentPartPr>
              <p14:xfrm>
                <a:off x="1425868" y="968167"/>
                <a:ext cx="91440" cy="74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411496-C9AD-4057-B111-0DA173BEE7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21548" y="963847"/>
                  <a:ext cx="100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B138125-C4AC-4D7B-9930-BD8565001871}"/>
                    </a:ext>
                  </a:extLst>
                </p14:cNvPr>
                <p14:cNvContentPartPr/>
                <p14:nvPr/>
              </p14:nvContentPartPr>
              <p14:xfrm>
                <a:off x="1500748" y="982927"/>
                <a:ext cx="21600" cy="160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B138125-C4AC-4D7B-9930-BD85650018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96428" y="978607"/>
                  <a:ext cx="3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F3A1935-812C-4AFA-9CEB-F2D6CD5211B0}"/>
                    </a:ext>
                  </a:extLst>
                </p14:cNvPr>
                <p14:cNvContentPartPr/>
                <p14:nvPr/>
              </p14:nvContentPartPr>
              <p14:xfrm>
                <a:off x="1545388" y="948367"/>
                <a:ext cx="60120" cy="183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F3A1935-812C-4AFA-9CEB-F2D6CD5211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41068" y="944047"/>
                  <a:ext cx="68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361E31-6918-46E4-B715-093A87D0E7AC}"/>
                    </a:ext>
                  </a:extLst>
                </p14:cNvPr>
                <p14:cNvContentPartPr/>
                <p14:nvPr/>
              </p14:nvContentPartPr>
              <p14:xfrm>
                <a:off x="1790548" y="963847"/>
                <a:ext cx="32040" cy="125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361E31-6918-46E4-B715-093A87D0E7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86228" y="959527"/>
                  <a:ext cx="4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9845503-BD01-4171-A9A2-B0E5E650E0A2}"/>
                    </a:ext>
                  </a:extLst>
                </p14:cNvPr>
                <p14:cNvContentPartPr/>
                <p14:nvPr/>
              </p14:nvContentPartPr>
              <p14:xfrm>
                <a:off x="1732228" y="1025407"/>
                <a:ext cx="150120" cy="8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9845503-BD01-4171-A9A2-B0E5E650E0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27908" y="1021087"/>
                  <a:ext cx="158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7040D73-EDBB-4731-94ED-2703AE0D07A3}"/>
                    </a:ext>
                  </a:extLst>
                </p14:cNvPr>
                <p14:cNvContentPartPr/>
                <p14:nvPr/>
              </p14:nvContentPartPr>
              <p14:xfrm>
                <a:off x="2086828" y="964207"/>
                <a:ext cx="7560" cy="113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7040D73-EDBB-4731-94ED-2703AE0D07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2508" y="959887"/>
                  <a:ext cx="16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DBE5B7-5FD6-4721-BB3A-14F9AC85A552}"/>
                    </a:ext>
                  </a:extLst>
                </p14:cNvPr>
                <p14:cNvContentPartPr/>
                <p14:nvPr/>
              </p14:nvContentPartPr>
              <p14:xfrm>
                <a:off x="2013028" y="934687"/>
                <a:ext cx="180000" cy="150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DBE5B7-5FD6-4721-BB3A-14F9AC85A5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08708" y="930367"/>
                  <a:ext cx="188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78B2DA-C2FB-49A8-8F05-CBCD2433C194}"/>
                    </a:ext>
                  </a:extLst>
                </p14:cNvPr>
                <p14:cNvContentPartPr/>
                <p14:nvPr/>
              </p14:nvContentPartPr>
              <p14:xfrm>
                <a:off x="2225068" y="919927"/>
                <a:ext cx="80640" cy="162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78B2DA-C2FB-49A8-8F05-CBCD2433C1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0748" y="915607"/>
                  <a:ext cx="89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76F662B-A3C3-463B-B8E1-6A89D5D49EBE}"/>
                    </a:ext>
                  </a:extLst>
                </p14:cNvPr>
                <p14:cNvContentPartPr/>
                <p14:nvPr/>
              </p14:nvContentPartPr>
              <p14:xfrm>
                <a:off x="2357908" y="922807"/>
                <a:ext cx="27720" cy="119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76F662B-A3C3-463B-B8E1-6A89D5D49E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53588" y="918487"/>
                  <a:ext cx="3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1B91F0C-796C-4274-9B99-1202869278A3}"/>
                    </a:ext>
                  </a:extLst>
                </p14:cNvPr>
                <p14:cNvContentPartPr/>
                <p14:nvPr/>
              </p14:nvContentPartPr>
              <p14:xfrm>
                <a:off x="2425948" y="894007"/>
                <a:ext cx="67320" cy="219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1B91F0C-796C-4274-9B99-1202869278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1628" y="889687"/>
                  <a:ext cx="75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77C10A-5C3B-43C4-B54E-89FF2DEECC1D}"/>
                    </a:ext>
                  </a:extLst>
                </p14:cNvPr>
                <p14:cNvContentPartPr/>
                <p14:nvPr/>
              </p14:nvContentPartPr>
              <p14:xfrm>
                <a:off x="2691628" y="957367"/>
                <a:ext cx="6840" cy="107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77C10A-5C3B-43C4-B54E-89FF2DEECC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87308" y="953047"/>
                  <a:ext cx="15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70941A-78BE-47F7-9850-C431ECC0D10D}"/>
                    </a:ext>
                  </a:extLst>
                </p14:cNvPr>
                <p14:cNvContentPartPr/>
                <p14:nvPr/>
              </p14:nvContentPartPr>
              <p14:xfrm>
                <a:off x="2628268" y="1002727"/>
                <a:ext cx="155160" cy="6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70941A-78BE-47F7-9850-C431ECC0D1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23948" y="998407"/>
                  <a:ext cx="163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F7A615-A95E-44BB-97EB-30F34677B197}"/>
                    </a:ext>
                  </a:extLst>
                </p14:cNvPr>
                <p14:cNvContentPartPr/>
                <p14:nvPr/>
              </p14:nvContentPartPr>
              <p14:xfrm>
                <a:off x="2828428" y="930727"/>
                <a:ext cx="164520" cy="218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F7A615-A95E-44BB-97EB-30F34677B1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24108" y="926407"/>
                  <a:ext cx="173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F9D0D6-AC9A-4799-B00B-59B156AE0172}"/>
                    </a:ext>
                  </a:extLst>
                </p14:cNvPr>
                <p14:cNvContentPartPr/>
                <p14:nvPr/>
              </p14:nvContentPartPr>
              <p14:xfrm>
                <a:off x="493108" y="1537327"/>
                <a:ext cx="154440" cy="107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F9D0D6-AC9A-4799-B00B-59B156AE01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" y="1533007"/>
                  <a:ext cx="16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9577D2F-4356-4408-9074-47445E142E2D}"/>
                    </a:ext>
                  </a:extLst>
                </p14:cNvPr>
                <p14:cNvContentPartPr/>
                <p14:nvPr/>
              </p14:nvContentPartPr>
              <p14:xfrm>
                <a:off x="816388" y="1565047"/>
                <a:ext cx="173520" cy="12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9577D2F-4356-4408-9074-47445E142E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068" y="1560727"/>
                  <a:ext cx="182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E97B8B0-70E5-4809-B195-91076B88410E}"/>
                    </a:ext>
                  </a:extLst>
                </p14:cNvPr>
                <p14:cNvContentPartPr/>
                <p14:nvPr/>
              </p14:nvContentPartPr>
              <p14:xfrm>
                <a:off x="850228" y="1601407"/>
                <a:ext cx="144360" cy="12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E97B8B0-70E5-4809-B195-91076B8841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5908" y="1597087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7297D85-847B-4509-9524-D9913D5F62CD}"/>
                    </a:ext>
                  </a:extLst>
                </p14:cNvPr>
                <p14:cNvContentPartPr/>
                <p14:nvPr/>
              </p14:nvContentPartPr>
              <p14:xfrm>
                <a:off x="1164508" y="1485127"/>
                <a:ext cx="139320" cy="147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7297D85-847B-4509-9524-D9913D5F62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0188" y="1480807"/>
                  <a:ext cx="147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F725EB-51E3-4081-A4BB-F5FF70BDC04A}"/>
                    </a:ext>
                  </a:extLst>
                </p14:cNvPr>
                <p14:cNvContentPartPr/>
                <p14:nvPr/>
              </p14:nvContentPartPr>
              <p14:xfrm>
                <a:off x="1328668" y="1447687"/>
                <a:ext cx="88560" cy="173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F725EB-51E3-4081-A4BB-F5FF70BDC0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24348" y="1443367"/>
                  <a:ext cx="97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D38CA8-AF02-4CA7-959F-E2115C1D585C}"/>
                    </a:ext>
                  </a:extLst>
                </p14:cNvPr>
                <p14:cNvContentPartPr/>
                <p14:nvPr/>
              </p14:nvContentPartPr>
              <p14:xfrm>
                <a:off x="1442788" y="1503847"/>
                <a:ext cx="78120" cy="57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D38CA8-AF02-4CA7-959F-E2115C1D58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38468" y="1499527"/>
                  <a:ext cx="86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6BF6052-6711-4DC6-A275-59215D904754}"/>
                    </a:ext>
                  </a:extLst>
                </p14:cNvPr>
                <p14:cNvContentPartPr/>
                <p14:nvPr/>
              </p14:nvContentPartPr>
              <p14:xfrm>
                <a:off x="1488148" y="1501687"/>
                <a:ext cx="48240" cy="160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6BF6052-6711-4DC6-A275-59215D9047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83828" y="1497367"/>
                  <a:ext cx="56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C16E594-8ECE-4041-8F3D-2C1D000B51C5}"/>
                    </a:ext>
                  </a:extLst>
                </p14:cNvPr>
                <p14:cNvContentPartPr/>
                <p14:nvPr/>
              </p14:nvContentPartPr>
              <p14:xfrm>
                <a:off x="1588948" y="1582687"/>
                <a:ext cx="18360" cy="94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C16E594-8ECE-4041-8F3D-2C1D000B51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4628" y="1578367"/>
                  <a:ext cx="27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C58A37-283E-4186-9469-0BFF6A69F3B0}"/>
                    </a:ext>
                  </a:extLst>
                </p14:cNvPr>
                <p14:cNvContentPartPr/>
                <p14:nvPr/>
              </p14:nvContentPartPr>
              <p14:xfrm>
                <a:off x="1719628" y="1511407"/>
                <a:ext cx="360" cy="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C58A37-283E-4186-9469-0BFF6A69F3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15308" y="1507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5157E4-1929-4775-8019-5DE2B0DAF18E}"/>
                    </a:ext>
                  </a:extLst>
                </p14:cNvPr>
                <p14:cNvContentPartPr/>
                <p14:nvPr/>
              </p14:nvContentPartPr>
              <p14:xfrm>
                <a:off x="1695508" y="1506727"/>
                <a:ext cx="74160" cy="72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5157E4-1929-4775-8019-5DE2B0DAF1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91188" y="1502407"/>
                  <a:ext cx="82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6DA0EFA-4B8C-41D6-8A59-0345E82C72C3}"/>
                    </a:ext>
                  </a:extLst>
                </p14:cNvPr>
                <p14:cNvContentPartPr/>
                <p14:nvPr/>
              </p14:nvContentPartPr>
              <p14:xfrm>
                <a:off x="1702348" y="1414927"/>
                <a:ext cx="20520" cy="22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6DA0EFA-4B8C-41D6-8A59-0345E82C72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98028" y="1410607"/>
                  <a:ext cx="2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C1E76BE-A409-497E-9E19-CAB35B753535}"/>
                    </a:ext>
                  </a:extLst>
                </p14:cNvPr>
                <p14:cNvContentPartPr/>
                <p14:nvPr/>
              </p14:nvContentPartPr>
              <p14:xfrm>
                <a:off x="1756708" y="1405927"/>
                <a:ext cx="104760" cy="28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C1E76BE-A409-497E-9E19-CAB35B7535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52388" y="1401607"/>
                  <a:ext cx="113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CD3C340-F28F-4236-8AF4-D9C3A9BFC81E}"/>
                    </a:ext>
                  </a:extLst>
                </p14:cNvPr>
                <p14:cNvContentPartPr/>
                <p14:nvPr/>
              </p14:nvContentPartPr>
              <p14:xfrm>
                <a:off x="2124268" y="1568647"/>
                <a:ext cx="193680" cy="14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CD3C340-F28F-4236-8AF4-D9C3A9BFC8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19948" y="1564327"/>
                  <a:ext cx="20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E3CA998-FDCA-468D-B692-8EAD8A3DF8C9}"/>
                    </a:ext>
                  </a:extLst>
                </p14:cNvPr>
                <p14:cNvContentPartPr/>
                <p14:nvPr/>
              </p14:nvContentPartPr>
              <p14:xfrm>
                <a:off x="2345668" y="1479007"/>
                <a:ext cx="119160" cy="170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E3CA998-FDCA-468D-B692-8EAD8A3DF8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1348" y="1474687"/>
                  <a:ext cx="12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56487E6-22D5-4543-B694-BF9B3DCD4EAC}"/>
                    </a:ext>
                  </a:extLst>
                </p14:cNvPr>
                <p14:cNvContentPartPr/>
                <p14:nvPr/>
              </p14:nvContentPartPr>
              <p14:xfrm>
                <a:off x="2062348" y="1296847"/>
                <a:ext cx="9360" cy="117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56487E6-22D5-4543-B694-BF9B3DCD4E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58028" y="1292527"/>
                  <a:ext cx="18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CB6D835-232B-4A85-B909-F7A71D7B8963}"/>
                    </a:ext>
                  </a:extLst>
                </p14:cNvPr>
                <p14:cNvContentPartPr/>
                <p14:nvPr/>
              </p14:nvContentPartPr>
              <p14:xfrm>
                <a:off x="2005828" y="1360567"/>
                <a:ext cx="124920" cy="4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CB6D835-232B-4A85-B909-F7A71D7B89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01508" y="1356247"/>
                  <a:ext cx="133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ACABBB7-0400-4DCD-89CB-411D72613A7D}"/>
                    </a:ext>
                  </a:extLst>
                </p14:cNvPr>
                <p14:cNvContentPartPr/>
                <p14:nvPr/>
              </p14:nvContentPartPr>
              <p14:xfrm>
                <a:off x="2114548" y="1338607"/>
                <a:ext cx="86040" cy="77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ACABBB7-0400-4DCD-89CB-411D72613A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10228" y="1334287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2C11A64-E797-4016-96C0-761C50162019}"/>
                    </a:ext>
                  </a:extLst>
                </p14:cNvPr>
                <p14:cNvContentPartPr/>
                <p14:nvPr/>
              </p14:nvContentPartPr>
              <p14:xfrm>
                <a:off x="2191228" y="1272367"/>
                <a:ext cx="74160" cy="145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2C11A64-E797-4016-96C0-761C501620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6908" y="1268047"/>
                  <a:ext cx="82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52F0F3A-8E64-45F3-AE60-E5BE62FF46A6}"/>
                    </a:ext>
                  </a:extLst>
                </p14:cNvPr>
                <p14:cNvContentPartPr/>
                <p14:nvPr/>
              </p14:nvContentPartPr>
              <p14:xfrm>
                <a:off x="2327308" y="1281727"/>
                <a:ext cx="82080" cy="114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52F0F3A-8E64-45F3-AE60-E5BE62FF46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2988" y="1277407"/>
                  <a:ext cx="90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E46393-8434-40DB-976E-FDAEF0F7F6DE}"/>
                    </a:ext>
                  </a:extLst>
                </p14:cNvPr>
                <p14:cNvContentPartPr/>
                <p14:nvPr/>
              </p14:nvContentPartPr>
              <p14:xfrm>
                <a:off x="2316508" y="1275607"/>
                <a:ext cx="135000" cy="123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E46393-8434-40DB-976E-FDAEF0F7F6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12188" y="1271287"/>
                  <a:ext cx="143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0CF376-4811-4DD9-A50C-AD1B23216177}"/>
                    </a:ext>
                  </a:extLst>
                </p14:cNvPr>
                <p14:cNvContentPartPr/>
                <p14:nvPr/>
              </p14:nvContentPartPr>
              <p14:xfrm>
                <a:off x="2463028" y="1318807"/>
                <a:ext cx="31320" cy="72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0CF376-4811-4DD9-A50C-AD1B232161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58708" y="1314487"/>
                  <a:ext cx="39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7E6C610-9D6C-48FF-949D-7D31343F5954}"/>
                    </a:ext>
                  </a:extLst>
                </p14:cNvPr>
                <p14:cNvContentPartPr/>
                <p14:nvPr/>
              </p14:nvContentPartPr>
              <p14:xfrm>
                <a:off x="2527828" y="1234207"/>
                <a:ext cx="93240" cy="187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7E6C610-9D6C-48FF-949D-7D31343F59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23508" y="1229887"/>
                  <a:ext cx="101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C6C2F56-DC18-4F66-AAD7-9EAFE07CD3ED}"/>
                    </a:ext>
                  </a:extLst>
                </p14:cNvPr>
                <p14:cNvContentPartPr/>
                <p14:nvPr/>
              </p14:nvContentPartPr>
              <p14:xfrm>
                <a:off x="2473108" y="1182367"/>
                <a:ext cx="360" cy="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C6C2F56-DC18-4F66-AAD7-9EAFE07CD3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8788" y="1178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467CC87-15E6-4553-9FAB-6A53D3DBC5E1}"/>
                    </a:ext>
                  </a:extLst>
                </p14:cNvPr>
                <p14:cNvContentPartPr/>
                <p14:nvPr/>
              </p14:nvContentPartPr>
              <p14:xfrm>
                <a:off x="2984308" y="1452007"/>
                <a:ext cx="124920" cy="144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467CC87-15E6-4553-9FAB-6A53D3DBC5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79988" y="1447687"/>
                  <a:ext cx="13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47F60E-89EA-4712-827A-B1DF7DBD8F59}"/>
                    </a:ext>
                  </a:extLst>
                </p14:cNvPr>
                <p14:cNvContentPartPr/>
                <p14:nvPr/>
              </p14:nvContentPartPr>
              <p14:xfrm>
                <a:off x="3157828" y="1526167"/>
                <a:ext cx="136080" cy="83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47F60E-89EA-4712-827A-B1DF7DBD8F5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53508" y="1521847"/>
                  <a:ext cx="144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ECFE68F-EEAB-4059-8EE8-F5586E92B1A0}"/>
                    </a:ext>
                  </a:extLst>
                </p14:cNvPr>
                <p14:cNvContentPartPr/>
                <p14:nvPr/>
              </p14:nvContentPartPr>
              <p14:xfrm>
                <a:off x="1168108" y="2244727"/>
                <a:ext cx="205920" cy="9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ECFE68F-EEAB-4059-8EE8-F5586E92B1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3788" y="2240407"/>
                  <a:ext cx="21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84B11DF-A03A-46BD-91AA-A1EBE205AD43}"/>
                    </a:ext>
                  </a:extLst>
                </p14:cNvPr>
                <p14:cNvContentPartPr/>
                <p14:nvPr/>
              </p14:nvContentPartPr>
              <p14:xfrm>
                <a:off x="1169188" y="2294047"/>
                <a:ext cx="205200" cy="11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84B11DF-A03A-46BD-91AA-A1EBE205AD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4868" y="2289727"/>
                  <a:ext cx="21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F9A1D4-6019-470C-A28F-385D737492C4}"/>
                    </a:ext>
                  </a:extLst>
                </p14:cNvPr>
                <p14:cNvContentPartPr/>
                <p14:nvPr/>
              </p14:nvContentPartPr>
              <p14:xfrm>
                <a:off x="1333348" y="2176327"/>
                <a:ext cx="167760" cy="213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F9A1D4-6019-470C-A28F-385D737492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29028" y="2172007"/>
                  <a:ext cx="17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A133CC4-0AD8-4D19-A287-A70D7A9B3BDE}"/>
                    </a:ext>
                  </a:extLst>
                </p14:cNvPr>
                <p14:cNvContentPartPr/>
                <p14:nvPr/>
              </p14:nvContentPartPr>
              <p14:xfrm>
                <a:off x="2760028" y="1463887"/>
                <a:ext cx="64440" cy="67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A133CC4-0AD8-4D19-A287-A70D7A9B3B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55708" y="1459567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35A1255-32FD-4E43-A67E-AD83443DD5D9}"/>
                    </a:ext>
                  </a:extLst>
                </p14:cNvPr>
                <p14:cNvContentPartPr/>
                <p14:nvPr/>
              </p14:nvContentPartPr>
              <p14:xfrm>
                <a:off x="2772268" y="1424287"/>
                <a:ext cx="101520" cy="129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35A1255-32FD-4E43-A67E-AD83443DD5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67948" y="1419967"/>
                  <a:ext cx="110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E878957-4C0E-4680-A668-6A9DD270C9E8}"/>
                    </a:ext>
                  </a:extLst>
                </p14:cNvPr>
                <p14:cNvContentPartPr/>
                <p14:nvPr/>
              </p14:nvContentPartPr>
              <p14:xfrm>
                <a:off x="2645908" y="1385767"/>
                <a:ext cx="80280" cy="225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E878957-4C0E-4680-A668-6A9DD270C9E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41588" y="1381447"/>
                  <a:ext cx="88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E814BD0-B56C-4834-A2D4-918009C836EC}"/>
                    </a:ext>
                  </a:extLst>
                </p14:cNvPr>
                <p14:cNvContentPartPr/>
                <p14:nvPr/>
              </p14:nvContentPartPr>
              <p14:xfrm>
                <a:off x="1892428" y="2168407"/>
                <a:ext cx="137520" cy="142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E814BD0-B56C-4834-A2D4-918009C836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88108" y="2164087"/>
                  <a:ext cx="146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06C71D4-C954-41D6-BCB8-810274085F66}"/>
                    </a:ext>
                  </a:extLst>
                </p14:cNvPr>
                <p14:cNvContentPartPr/>
                <p14:nvPr/>
              </p14:nvContentPartPr>
              <p14:xfrm>
                <a:off x="2134708" y="2241487"/>
                <a:ext cx="100800" cy="2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06C71D4-C954-41D6-BCB8-810274085F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30388" y="2237167"/>
                  <a:ext cx="109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1D2E79D-A19A-4114-B41A-20E39ACE36F2}"/>
                    </a:ext>
                  </a:extLst>
                </p14:cNvPr>
                <p14:cNvContentPartPr/>
                <p14:nvPr/>
              </p14:nvContentPartPr>
              <p14:xfrm>
                <a:off x="4302628" y="917767"/>
                <a:ext cx="125640" cy="123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1D2E79D-A19A-4114-B41A-20E39ACE36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8308" y="913447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0916879-9FA8-446E-8F96-58F3B3489C7A}"/>
                    </a:ext>
                  </a:extLst>
                </p14:cNvPr>
                <p14:cNvContentPartPr/>
                <p14:nvPr/>
              </p14:nvContentPartPr>
              <p14:xfrm>
                <a:off x="4572988" y="978607"/>
                <a:ext cx="106560" cy="3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0916879-9FA8-446E-8F96-58F3B3489C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68668" y="974287"/>
                  <a:ext cx="115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327A20-C201-4576-85AF-563FDA99DA1E}"/>
                    </a:ext>
                  </a:extLst>
                </p14:cNvPr>
                <p14:cNvContentPartPr/>
                <p14:nvPr/>
              </p14:nvContentPartPr>
              <p14:xfrm>
                <a:off x="4814188" y="811567"/>
                <a:ext cx="113760" cy="11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327A20-C201-4576-85AF-563FDA99DA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09868" y="807247"/>
                  <a:ext cx="122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840A8B4-1D4F-4E16-91E5-25711E4EACD1}"/>
                    </a:ext>
                  </a:extLst>
                </p14:cNvPr>
                <p14:cNvContentPartPr/>
                <p14:nvPr/>
              </p14:nvContentPartPr>
              <p14:xfrm>
                <a:off x="4967188" y="844687"/>
                <a:ext cx="106560" cy="67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840A8B4-1D4F-4E16-91E5-25711E4EAC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62868" y="840367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9F2690-3088-41EC-AD0C-6BF8DD1A4692}"/>
                    </a:ext>
                  </a:extLst>
                </p14:cNvPr>
                <p14:cNvContentPartPr/>
                <p14:nvPr/>
              </p14:nvContentPartPr>
              <p14:xfrm>
                <a:off x="4806268" y="960247"/>
                <a:ext cx="221400" cy="6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9F2690-3088-41EC-AD0C-6BF8DD1A46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01948" y="955927"/>
                  <a:ext cx="230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CA52358-E81F-4CBA-A14A-610661B8330A}"/>
                    </a:ext>
                  </a:extLst>
                </p14:cNvPr>
                <p14:cNvContentPartPr/>
                <p14:nvPr/>
              </p14:nvContentPartPr>
              <p14:xfrm>
                <a:off x="4804468" y="992647"/>
                <a:ext cx="106200" cy="100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CA52358-E81F-4CBA-A14A-610661B833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00148" y="988327"/>
                  <a:ext cx="114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AF8B3EB-D698-47F0-839E-9013484AA8BB}"/>
                    </a:ext>
                  </a:extLst>
                </p14:cNvPr>
                <p14:cNvContentPartPr/>
                <p14:nvPr/>
              </p14:nvContentPartPr>
              <p14:xfrm>
                <a:off x="4925068" y="1026487"/>
                <a:ext cx="99720" cy="47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AF8B3EB-D698-47F0-839E-9013484AA8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20748" y="1022167"/>
                  <a:ext cx="108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A214C41-5B4E-4C57-B648-27141371202B}"/>
                    </a:ext>
                  </a:extLst>
                </p14:cNvPr>
                <p14:cNvContentPartPr/>
                <p14:nvPr/>
              </p14:nvContentPartPr>
              <p14:xfrm>
                <a:off x="4990588" y="1044127"/>
                <a:ext cx="51480" cy="95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A214C41-5B4E-4C57-B648-2714137120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86268" y="1039807"/>
                  <a:ext cx="60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AE608-7C98-426D-A3A7-F7AB4A83DB1C}"/>
                    </a:ext>
                  </a:extLst>
                </p14:cNvPr>
                <p14:cNvContentPartPr/>
                <p14:nvPr/>
              </p14:nvContentPartPr>
              <p14:xfrm>
                <a:off x="5087068" y="816607"/>
                <a:ext cx="106560" cy="347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AE608-7C98-426D-A3A7-F7AB4A83DB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82748" y="812287"/>
                  <a:ext cx="115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F100F5-F6FA-409D-BA75-46210A013530}"/>
                    </a:ext>
                  </a:extLst>
                </p14:cNvPr>
                <p14:cNvContentPartPr/>
                <p14:nvPr/>
              </p14:nvContentPartPr>
              <p14:xfrm>
                <a:off x="4167988" y="822727"/>
                <a:ext cx="120600" cy="369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F100F5-F6FA-409D-BA75-46210A01353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63668" y="818407"/>
                  <a:ext cx="129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88ACDB0-D9B2-4BB4-8456-D102B0E108DA}"/>
                    </a:ext>
                  </a:extLst>
                </p14:cNvPr>
                <p14:cNvContentPartPr/>
                <p14:nvPr/>
              </p14:nvContentPartPr>
              <p14:xfrm>
                <a:off x="5286148" y="869167"/>
                <a:ext cx="142920" cy="149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88ACDB0-D9B2-4BB4-8456-D102B0E108D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81828" y="864847"/>
                  <a:ext cx="151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D6E292E-4F2C-47E7-BF5B-B956B08F5D5B}"/>
                    </a:ext>
                  </a:extLst>
                </p14:cNvPr>
                <p14:cNvContentPartPr/>
                <p14:nvPr/>
              </p14:nvContentPartPr>
              <p14:xfrm>
                <a:off x="5522308" y="958087"/>
                <a:ext cx="89280" cy="37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D6E292E-4F2C-47E7-BF5B-B956B08F5D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17988" y="953767"/>
                  <a:ext cx="97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059D15E-5CC6-421A-8139-19036A87CD8B}"/>
                    </a:ext>
                  </a:extLst>
                </p14:cNvPr>
                <p14:cNvContentPartPr/>
                <p14:nvPr/>
              </p14:nvContentPartPr>
              <p14:xfrm>
                <a:off x="5557228" y="952687"/>
                <a:ext cx="86760" cy="177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059D15E-5CC6-421A-8139-19036A87CD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52908" y="948367"/>
                  <a:ext cx="95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86A404-CA84-447F-8054-7DF5368D0C65}"/>
                    </a:ext>
                  </a:extLst>
                </p14:cNvPr>
                <p14:cNvContentPartPr/>
                <p14:nvPr/>
              </p14:nvContentPartPr>
              <p14:xfrm>
                <a:off x="3404428" y="1025767"/>
                <a:ext cx="204480" cy="2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86A404-CA84-447F-8054-7DF5368D0C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00108" y="1021447"/>
                  <a:ext cx="21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1474BD7-07E0-4962-AAA9-C08CE9D7C395}"/>
                    </a:ext>
                  </a:extLst>
                </p14:cNvPr>
                <p14:cNvContentPartPr/>
                <p14:nvPr/>
              </p14:nvContentPartPr>
              <p14:xfrm>
                <a:off x="3626188" y="946927"/>
                <a:ext cx="131760" cy="159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1474BD7-07E0-4962-AAA9-C08CE9D7C3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21868" y="942607"/>
                  <a:ext cx="14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878C4A6-0678-420D-BD2E-08963FEFBA8D}"/>
                    </a:ext>
                  </a:extLst>
                </p14:cNvPr>
                <p14:cNvContentPartPr/>
                <p14:nvPr/>
              </p14:nvContentPartPr>
              <p14:xfrm>
                <a:off x="3262588" y="761887"/>
                <a:ext cx="94320" cy="142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878C4A6-0678-420D-BD2E-08963FEFBA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58268" y="757567"/>
                  <a:ext cx="102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0ACAB7-AD0A-4AEE-840A-961DEDEE02F5}"/>
                    </a:ext>
                  </a:extLst>
                </p14:cNvPr>
                <p14:cNvContentPartPr/>
                <p14:nvPr/>
              </p14:nvContentPartPr>
              <p14:xfrm>
                <a:off x="3355108" y="747487"/>
                <a:ext cx="123480" cy="124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0ACAB7-AD0A-4AEE-840A-961DEDEE02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50788" y="743167"/>
                  <a:ext cx="132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E3A4222-0F3B-49CE-AE6F-8373B9F4742F}"/>
                    </a:ext>
                  </a:extLst>
                </p14:cNvPr>
                <p14:cNvContentPartPr/>
                <p14:nvPr/>
              </p14:nvContentPartPr>
              <p14:xfrm>
                <a:off x="3411628" y="801127"/>
                <a:ext cx="74880" cy="30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E3A4222-0F3B-49CE-AE6F-8373B9F474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07308" y="796807"/>
                  <a:ext cx="83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E28E3AD-5B1E-4FEE-8F0F-40799A7C6CAD}"/>
                    </a:ext>
                  </a:extLst>
                </p14:cNvPr>
                <p14:cNvContentPartPr/>
                <p14:nvPr/>
              </p14:nvContentPartPr>
              <p14:xfrm>
                <a:off x="3566428" y="835327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E28E3AD-5B1E-4FEE-8F0F-40799A7C6C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2108" y="831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3F2A123-A5FD-47F5-9D3C-682E5006BBB6}"/>
                    </a:ext>
                  </a:extLst>
                </p14:cNvPr>
                <p14:cNvContentPartPr/>
                <p14:nvPr/>
              </p14:nvContentPartPr>
              <p14:xfrm>
                <a:off x="3626908" y="731287"/>
                <a:ext cx="27000" cy="116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3F2A123-A5FD-47F5-9D3C-682E5006BB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22588" y="726967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3366913-58E7-4D7A-B64E-A11E99D9055E}"/>
                    </a:ext>
                  </a:extLst>
                </p14:cNvPr>
                <p14:cNvContentPartPr/>
                <p14:nvPr/>
              </p14:nvContentPartPr>
              <p14:xfrm>
                <a:off x="3549508" y="737407"/>
                <a:ext cx="144000" cy="108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3366913-58E7-4D7A-B64E-A11E99D905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45188" y="733087"/>
                  <a:ext cx="152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17AD1EC-6F23-4492-BA99-AB761DBEA31B}"/>
                    </a:ext>
                  </a:extLst>
                </p14:cNvPr>
                <p14:cNvContentPartPr/>
                <p14:nvPr/>
              </p14:nvContentPartPr>
              <p14:xfrm>
                <a:off x="3707908" y="712567"/>
                <a:ext cx="18000" cy="118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17AD1EC-6F23-4492-BA99-AB761DBEA3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3588" y="708247"/>
                  <a:ext cx="2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0BAAAC0-3F0E-4498-82B1-C979F4266C06}"/>
                    </a:ext>
                  </a:extLst>
                </p14:cNvPr>
                <p14:cNvContentPartPr/>
                <p14:nvPr/>
              </p14:nvContentPartPr>
              <p14:xfrm>
                <a:off x="3754708" y="714367"/>
                <a:ext cx="54360" cy="165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0BAAAC0-3F0E-4498-82B1-C979F4266C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50388" y="710047"/>
                  <a:ext cx="6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58EC614-81B4-4C57-94EA-BE093E28E317}"/>
                    </a:ext>
                  </a:extLst>
                </p14:cNvPr>
                <p14:cNvContentPartPr/>
                <p14:nvPr/>
              </p14:nvContentPartPr>
              <p14:xfrm>
                <a:off x="3813748" y="699607"/>
                <a:ext cx="171000" cy="150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58EC614-81B4-4C57-94EA-BE093E28E3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09428" y="695287"/>
                  <a:ext cx="179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644CC2-9CA2-4979-A3FF-771D3D44F322}"/>
                    </a:ext>
                  </a:extLst>
                </p14:cNvPr>
                <p14:cNvContentPartPr/>
                <p14:nvPr/>
              </p14:nvContentPartPr>
              <p14:xfrm>
                <a:off x="3961348" y="966367"/>
                <a:ext cx="2160" cy="54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644CC2-9CA2-4979-A3FF-771D3D44F3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57028" y="962047"/>
                  <a:ext cx="1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E7BF818-AF15-42D2-B57D-BDE09872E8B2}"/>
                    </a:ext>
                  </a:extLst>
                </p14:cNvPr>
                <p14:cNvContentPartPr/>
                <p14:nvPr/>
              </p14:nvContentPartPr>
              <p14:xfrm>
                <a:off x="3829948" y="894727"/>
                <a:ext cx="205200" cy="166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E7BF818-AF15-42D2-B57D-BDE09872E8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25628" y="890407"/>
                  <a:ext cx="213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1572F1C-A0BC-4DED-8CE8-304A6DC1984B}"/>
                    </a:ext>
                  </a:extLst>
                </p14:cNvPr>
                <p14:cNvContentPartPr/>
                <p14:nvPr/>
              </p14:nvContentPartPr>
              <p14:xfrm>
                <a:off x="4727428" y="1108207"/>
                <a:ext cx="280440" cy="65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1572F1C-A0BC-4DED-8CE8-304A6DC198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23108" y="1103887"/>
                  <a:ext cx="289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41D6FA-E549-42E4-8307-9A79BA904D4B}"/>
                    </a:ext>
                  </a:extLst>
                </p14:cNvPr>
                <p14:cNvContentPartPr/>
                <p14:nvPr/>
              </p14:nvContentPartPr>
              <p14:xfrm>
                <a:off x="4728868" y="1204687"/>
                <a:ext cx="110880" cy="52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41D6FA-E549-42E4-8307-9A79BA904D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24548" y="1200367"/>
                  <a:ext cx="11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98F34B-4238-4B46-B778-447BE4CB4217}"/>
                    </a:ext>
                  </a:extLst>
                </p14:cNvPr>
                <p14:cNvContentPartPr/>
                <p14:nvPr/>
              </p14:nvContentPartPr>
              <p14:xfrm>
                <a:off x="4851628" y="1224487"/>
                <a:ext cx="66240" cy="102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98F34B-4238-4B46-B778-447BE4CB42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47308" y="1220167"/>
                  <a:ext cx="74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79641B-36D0-4E54-BBFE-032184F980EA}"/>
                    </a:ext>
                  </a:extLst>
                </p14:cNvPr>
                <p14:cNvContentPartPr/>
                <p14:nvPr/>
              </p14:nvContentPartPr>
              <p14:xfrm>
                <a:off x="5914348" y="973207"/>
                <a:ext cx="137880" cy="9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79641B-36D0-4E54-BBFE-032184F980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10028" y="968887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5FCAB21-C66B-4E18-9EE6-74B2D53CD64A}"/>
                    </a:ext>
                  </a:extLst>
                </p14:cNvPr>
                <p14:cNvContentPartPr/>
                <p14:nvPr/>
              </p14:nvContentPartPr>
              <p14:xfrm>
                <a:off x="5924068" y="1016767"/>
                <a:ext cx="108720" cy="1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5FCAB21-C66B-4E18-9EE6-74B2D53CD6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19748" y="1012447"/>
                  <a:ext cx="117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1F1EF76-C9C7-4DAD-8962-71011E2A323D}"/>
                    </a:ext>
                  </a:extLst>
                </p14:cNvPr>
                <p14:cNvContentPartPr/>
                <p14:nvPr/>
              </p14:nvContentPartPr>
              <p14:xfrm>
                <a:off x="6199468" y="808327"/>
                <a:ext cx="139320" cy="126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1F1EF76-C9C7-4DAD-8962-71011E2A32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95148" y="804007"/>
                  <a:ext cx="147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A8FB3B-4C99-44E8-A47B-FDDEBAF52DD5}"/>
                    </a:ext>
                  </a:extLst>
                </p14:cNvPr>
                <p14:cNvContentPartPr/>
                <p14:nvPr/>
              </p14:nvContentPartPr>
              <p14:xfrm>
                <a:off x="6421228" y="834967"/>
                <a:ext cx="51120" cy="93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A8FB3B-4C99-44E8-A47B-FDDEBAF52D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6908" y="830647"/>
                  <a:ext cx="5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1295625-789B-4844-A5C1-BA6CE465E8F7}"/>
                    </a:ext>
                  </a:extLst>
                </p14:cNvPr>
                <p14:cNvContentPartPr/>
                <p14:nvPr/>
              </p14:nvContentPartPr>
              <p14:xfrm>
                <a:off x="6385948" y="792127"/>
                <a:ext cx="26640" cy="146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1295625-789B-4844-A5C1-BA6CE465E8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1628" y="787807"/>
                  <a:ext cx="3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4753E03-3BDB-4ED4-82F1-16913F4E9400}"/>
                    </a:ext>
                  </a:extLst>
                </p14:cNvPr>
                <p14:cNvContentPartPr/>
                <p14:nvPr/>
              </p14:nvContentPartPr>
              <p14:xfrm>
                <a:off x="6365068" y="898687"/>
                <a:ext cx="141120" cy="42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4753E03-3BDB-4ED4-82F1-16913F4E94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60748" y="894367"/>
                  <a:ext cx="14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DEDA0C5-314C-4D23-ADCF-ABF4DA79370C}"/>
                    </a:ext>
                  </a:extLst>
                </p14:cNvPr>
                <p14:cNvContentPartPr/>
                <p14:nvPr/>
              </p14:nvContentPartPr>
              <p14:xfrm>
                <a:off x="6318628" y="760447"/>
                <a:ext cx="168480" cy="13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DEDA0C5-314C-4D23-ADCF-ABF4DA7937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14308" y="756127"/>
                  <a:ext cx="17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D28E73F-1573-48C3-9C4F-3653F7E46581}"/>
                    </a:ext>
                  </a:extLst>
                </p14:cNvPr>
                <p14:cNvContentPartPr/>
                <p14:nvPr/>
              </p14:nvContentPartPr>
              <p14:xfrm>
                <a:off x="6145828" y="979687"/>
                <a:ext cx="397080" cy="25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D28E73F-1573-48C3-9C4F-3653F7E465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41508" y="975367"/>
                  <a:ext cx="40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B30A0D-615C-4809-A0C6-BCFFD08BB8D6}"/>
                    </a:ext>
                  </a:extLst>
                </p14:cNvPr>
                <p14:cNvContentPartPr/>
                <p14:nvPr/>
              </p14:nvContentPartPr>
              <p14:xfrm>
                <a:off x="6163468" y="1011007"/>
                <a:ext cx="117360" cy="128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B30A0D-615C-4809-A0C6-BCFFD08BB8D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59148" y="1006687"/>
                  <a:ext cx="12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5D9FEA9-09DC-4E1D-9769-CFC5EE3AFBE1}"/>
                    </a:ext>
                  </a:extLst>
                </p14:cNvPr>
                <p14:cNvContentPartPr/>
                <p14:nvPr/>
              </p14:nvContentPartPr>
              <p14:xfrm>
                <a:off x="6360388" y="1064647"/>
                <a:ext cx="64440" cy="78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5D9FEA9-09DC-4E1D-9769-CFC5EE3AFB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56068" y="1060327"/>
                  <a:ext cx="73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FF08CBA-021F-48B9-89BE-87C29EBD4388}"/>
                    </a:ext>
                  </a:extLst>
                </p14:cNvPr>
                <p14:cNvContentPartPr/>
                <p14:nvPr/>
              </p14:nvContentPartPr>
              <p14:xfrm>
                <a:off x="6356788" y="1011007"/>
                <a:ext cx="31320" cy="23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FF08CBA-021F-48B9-89BE-87C29EBD43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52468" y="1006687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4775823-89C8-4BEB-B92C-A6144286925D}"/>
                    </a:ext>
                  </a:extLst>
                </p14:cNvPr>
                <p14:cNvContentPartPr/>
                <p14:nvPr/>
              </p14:nvContentPartPr>
              <p14:xfrm>
                <a:off x="6645148" y="891127"/>
                <a:ext cx="149760" cy="148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4775823-89C8-4BEB-B92C-A6144286925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40828" y="886807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F4F3D2-7EF0-4EF4-B386-9E2DB7F5DEC3}"/>
                    </a:ext>
                  </a:extLst>
                </p14:cNvPr>
                <p14:cNvContentPartPr/>
                <p14:nvPr/>
              </p14:nvContentPartPr>
              <p14:xfrm>
                <a:off x="6869788" y="954487"/>
                <a:ext cx="6840" cy="74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F4F3D2-7EF0-4EF4-B386-9E2DB7F5DE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65468" y="950167"/>
                  <a:ext cx="1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67721F3-F2D0-452E-AC04-0FCBB6C1E637}"/>
                    </a:ext>
                  </a:extLst>
                </p14:cNvPr>
                <p14:cNvContentPartPr/>
                <p14:nvPr/>
              </p14:nvContentPartPr>
              <p14:xfrm>
                <a:off x="6878068" y="860887"/>
                <a:ext cx="2160" cy="7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67721F3-F2D0-452E-AC04-0FCBB6C1E6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73748" y="856567"/>
                  <a:ext cx="10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2CF2F44-54FD-4A0A-A4BA-3E3174D9B76B}"/>
                    </a:ext>
                  </a:extLst>
                </p14:cNvPr>
                <p14:cNvContentPartPr/>
                <p14:nvPr/>
              </p14:nvContentPartPr>
              <p14:xfrm>
                <a:off x="7121068" y="979687"/>
                <a:ext cx="173520" cy="26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2CF2F44-54FD-4A0A-A4BA-3E3174D9B7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16748" y="975367"/>
                  <a:ext cx="182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3A3B91C-E9DD-4061-A6AB-28E350162C99}"/>
                    </a:ext>
                  </a:extLst>
                </p14:cNvPr>
                <p14:cNvContentPartPr/>
                <p14:nvPr/>
              </p14:nvContentPartPr>
              <p14:xfrm>
                <a:off x="7027108" y="875647"/>
                <a:ext cx="207720" cy="178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3A3B91C-E9DD-4061-A6AB-28E350162C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22788" y="871327"/>
                  <a:ext cx="21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22B88A-9A00-4A99-B8CB-6915AB83C6C8}"/>
                    </a:ext>
                  </a:extLst>
                </p14:cNvPr>
                <p14:cNvContentPartPr/>
                <p14:nvPr/>
              </p14:nvContentPartPr>
              <p14:xfrm>
                <a:off x="7537948" y="888607"/>
                <a:ext cx="131760" cy="102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22B88A-9A00-4A99-B8CB-6915AB83C6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33628" y="884287"/>
                  <a:ext cx="14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5C35089-B85D-4962-82D0-46F43B2BBDA6}"/>
                    </a:ext>
                  </a:extLst>
                </p14:cNvPr>
                <p14:cNvContentPartPr/>
                <p14:nvPr/>
              </p14:nvContentPartPr>
              <p14:xfrm>
                <a:off x="7710748" y="890767"/>
                <a:ext cx="116280" cy="226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5C35089-B85D-4962-82D0-46F43B2BBD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06428" y="886447"/>
                  <a:ext cx="124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4F1A62C-1B23-45F4-BCA9-295B28AEEE50}"/>
                    </a:ext>
                  </a:extLst>
                </p14:cNvPr>
                <p14:cNvContentPartPr/>
                <p14:nvPr/>
              </p14:nvContentPartPr>
              <p14:xfrm>
                <a:off x="7825588" y="894727"/>
                <a:ext cx="105840" cy="94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4F1A62C-1B23-45F4-BCA9-295B28AEEE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21268" y="890407"/>
                  <a:ext cx="11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46558F9-F7B1-4A26-9625-B6F5898C69A0}"/>
                    </a:ext>
                  </a:extLst>
                </p14:cNvPr>
                <p14:cNvContentPartPr/>
                <p14:nvPr/>
              </p14:nvContentPartPr>
              <p14:xfrm>
                <a:off x="7971388" y="818767"/>
                <a:ext cx="365760" cy="151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46558F9-F7B1-4A26-9625-B6F5898C69A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67068" y="814447"/>
                  <a:ext cx="37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C6021B1-2FDC-40EB-BF4C-DB3B71BF7EA3}"/>
                    </a:ext>
                  </a:extLst>
                </p14:cNvPr>
                <p14:cNvContentPartPr/>
                <p14:nvPr/>
              </p14:nvContentPartPr>
              <p14:xfrm>
                <a:off x="8311588" y="791047"/>
                <a:ext cx="4320" cy="5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C6021B1-2FDC-40EB-BF4C-DB3B71BF7E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07268" y="786727"/>
                  <a:ext cx="12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76C8B17-4491-41CD-8267-51AB027AA7F6}"/>
                    </a:ext>
                  </a:extLst>
                </p14:cNvPr>
                <p14:cNvContentPartPr/>
                <p14:nvPr/>
              </p14:nvContentPartPr>
              <p14:xfrm>
                <a:off x="8237788" y="898687"/>
                <a:ext cx="115920" cy="87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76C8B17-4491-41CD-8267-51AB027AA7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33468" y="894367"/>
                  <a:ext cx="12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20E10B1-3AD4-473F-B907-52866C934A8A}"/>
                    </a:ext>
                  </a:extLst>
                </p14:cNvPr>
                <p14:cNvContentPartPr/>
                <p14:nvPr/>
              </p14:nvContentPartPr>
              <p14:xfrm>
                <a:off x="8412388" y="893647"/>
                <a:ext cx="153000" cy="86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20E10B1-3AD4-473F-B907-52866C934A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8068" y="889327"/>
                  <a:ext cx="161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5CACCB-CEE4-4CDB-ABA4-00EB10AD26BB}"/>
                    </a:ext>
                  </a:extLst>
                </p14:cNvPr>
                <p14:cNvContentPartPr/>
                <p14:nvPr/>
              </p14:nvContentPartPr>
              <p14:xfrm>
                <a:off x="5936668" y="1518967"/>
                <a:ext cx="191160" cy="6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5CACCB-CEE4-4CDB-ABA4-00EB10AD26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32348" y="1514647"/>
                  <a:ext cx="19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BD23B27-BFCF-4BDB-ACF5-AF0AE0B016F5}"/>
                    </a:ext>
                  </a:extLst>
                </p14:cNvPr>
                <p14:cNvContentPartPr/>
                <p14:nvPr/>
              </p14:nvContentPartPr>
              <p14:xfrm>
                <a:off x="5845228" y="1395127"/>
                <a:ext cx="196560" cy="201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BD23B27-BFCF-4BDB-ACF5-AF0AE0B016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40908" y="1390807"/>
                  <a:ext cx="205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4B21067-8027-4626-9593-0B308A1296F3}"/>
                    </a:ext>
                  </a:extLst>
                </p14:cNvPr>
                <p14:cNvContentPartPr/>
                <p14:nvPr/>
              </p14:nvContentPartPr>
              <p14:xfrm>
                <a:off x="6373708" y="1444807"/>
                <a:ext cx="113040" cy="914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4B21067-8027-4626-9593-0B308A1296F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69388" y="1440487"/>
                  <a:ext cx="121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7AF352F-0A60-420F-9FF5-AE00B8FD3099}"/>
                    </a:ext>
                  </a:extLst>
                </p14:cNvPr>
                <p14:cNvContentPartPr/>
                <p14:nvPr/>
              </p14:nvContentPartPr>
              <p14:xfrm>
                <a:off x="6527428" y="1449127"/>
                <a:ext cx="248400" cy="2275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7AF352F-0A60-420F-9FF5-AE00B8FD30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23108" y="1444807"/>
                  <a:ext cx="257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5BC2836-B67B-4781-929C-363FEAB97002}"/>
                    </a:ext>
                  </a:extLst>
                </p14:cNvPr>
                <p14:cNvContentPartPr/>
                <p14:nvPr/>
              </p14:nvContentPartPr>
              <p14:xfrm>
                <a:off x="6781228" y="1456327"/>
                <a:ext cx="111600" cy="63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5BC2836-B67B-4781-929C-363FEAB970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76908" y="1452007"/>
                  <a:ext cx="120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B747291-DD9F-4415-8861-ABC9BFB789B8}"/>
                    </a:ext>
                  </a:extLst>
                </p14:cNvPr>
                <p14:cNvContentPartPr/>
                <p14:nvPr/>
              </p14:nvContentPartPr>
              <p14:xfrm>
                <a:off x="6914428" y="1384687"/>
                <a:ext cx="108720" cy="132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B747291-DD9F-4415-8861-ABC9BFB789B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10108" y="1380367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03E0C26-9D3E-468B-BACD-F77E193B4294}"/>
                    </a:ext>
                  </a:extLst>
                </p14:cNvPr>
                <p14:cNvContentPartPr/>
                <p14:nvPr/>
              </p14:nvContentPartPr>
              <p14:xfrm>
                <a:off x="7035028" y="1369567"/>
                <a:ext cx="360" cy="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03E0C26-9D3E-468B-BACD-F77E193B42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0708" y="13652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5F4E8B7-D3F7-419E-986E-A2369DC45336}"/>
                    </a:ext>
                  </a:extLst>
                </p14:cNvPr>
                <p14:cNvContentPartPr/>
                <p14:nvPr/>
              </p14:nvContentPartPr>
              <p14:xfrm>
                <a:off x="7038268" y="1465327"/>
                <a:ext cx="177120" cy="44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5F4E8B7-D3F7-419E-986E-A2369DC453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33948" y="1461007"/>
                  <a:ext cx="185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B543F0D-BB3E-4AAD-B5F7-1219C64235E6}"/>
                    </a:ext>
                  </a:extLst>
                </p14:cNvPr>
                <p14:cNvContentPartPr/>
                <p14:nvPr/>
              </p14:nvContentPartPr>
              <p14:xfrm>
                <a:off x="9030148" y="1086607"/>
                <a:ext cx="640440" cy="12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B543F0D-BB3E-4AAD-B5F7-1219C64235E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25828" y="1082287"/>
                  <a:ext cx="649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2CA4573-772B-45E1-A0FC-BCBEFB4DDD2B}"/>
                    </a:ext>
                  </a:extLst>
                </p14:cNvPr>
                <p14:cNvContentPartPr/>
                <p14:nvPr/>
              </p14:nvContentPartPr>
              <p14:xfrm>
                <a:off x="7688068" y="1681327"/>
                <a:ext cx="608400" cy="9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2CA4573-772B-45E1-A0FC-BCBEFB4DDD2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83748" y="1677007"/>
                  <a:ext cx="617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D03CC22-6A5D-4A36-AC57-BC98D328F48A}"/>
                    </a:ext>
                  </a:extLst>
                </p14:cNvPr>
                <p14:cNvContentPartPr/>
                <p14:nvPr/>
              </p14:nvContentPartPr>
              <p14:xfrm>
                <a:off x="8804068" y="904447"/>
                <a:ext cx="136440" cy="60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D03CC22-6A5D-4A36-AC57-BC98D328F4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99748" y="900127"/>
                  <a:ext cx="14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80B565F-D552-4DBE-89C9-A354C75FF0F0}"/>
                    </a:ext>
                  </a:extLst>
                </p14:cNvPr>
                <p14:cNvContentPartPr/>
                <p14:nvPr/>
              </p14:nvContentPartPr>
              <p14:xfrm>
                <a:off x="8913508" y="809047"/>
                <a:ext cx="360" cy="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80B565F-D552-4DBE-89C9-A354C75FF0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09188" y="804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59C7744-84B3-41B2-881D-4A6F9FA96D26}"/>
                    </a:ext>
                  </a:extLst>
                </p14:cNvPr>
                <p14:cNvContentPartPr/>
                <p14:nvPr/>
              </p14:nvContentPartPr>
              <p14:xfrm>
                <a:off x="9238228" y="882487"/>
                <a:ext cx="64080" cy="79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59C7744-84B3-41B2-881D-4A6F9FA96D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3908" y="878167"/>
                  <a:ext cx="7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98D4BFE-57D1-46F5-A027-F496F26AD598}"/>
                    </a:ext>
                  </a:extLst>
                </p14:cNvPr>
                <p14:cNvContentPartPr/>
                <p14:nvPr/>
              </p14:nvContentPartPr>
              <p14:xfrm>
                <a:off x="9273508" y="810487"/>
                <a:ext cx="102960" cy="200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98D4BFE-57D1-46F5-A027-F496F26AD5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69188" y="806167"/>
                  <a:ext cx="111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FA93F58-4A4C-44E4-B890-A44A68081317}"/>
                    </a:ext>
                  </a:extLst>
                </p14:cNvPr>
                <p14:cNvContentPartPr/>
                <p14:nvPr/>
              </p14:nvContentPartPr>
              <p14:xfrm>
                <a:off x="9464308" y="861247"/>
                <a:ext cx="100440" cy="176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FA93F58-4A4C-44E4-B890-A44A680813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59988" y="856927"/>
                  <a:ext cx="10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C486B92-926E-43D1-8774-024135A20470}"/>
                    </a:ext>
                  </a:extLst>
                </p14:cNvPr>
                <p14:cNvContentPartPr/>
                <p14:nvPr/>
              </p14:nvContentPartPr>
              <p14:xfrm>
                <a:off x="9070468" y="831727"/>
                <a:ext cx="85320" cy="145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C486B92-926E-43D1-8774-024135A204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66148" y="827407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A0FDF83-B0A2-4219-8501-2276EEF3D2F3}"/>
                    </a:ext>
                  </a:extLst>
                </p14:cNvPr>
                <p14:cNvContentPartPr/>
                <p14:nvPr/>
              </p14:nvContentPartPr>
              <p14:xfrm>
                <a:off x="9360628" y="814447"/>
                <a:ext cx="64080" cy="110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A0FDF83-B0A2-4219-8501-2276EEF3D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56308" y="810127"/>
                  <a:ext cx="72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B84A7A-27C3-4FBB-ABEA-9241685FF2DA}"/>
                    </a:ext>
                  </a:extLst>
                </p14:cNvPr>
                <p14:cNvContentPartPr/>
                <p14:nvPr/>
              </p14:nvContentPartPr>
              <p14:xfrm>
                <a:off x="8940148" y="733447"/>
                <a:ext cx="380880" cy="408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B84A7A-27C3-4FBB-ABEA-9241685FF2D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5828" y="729127"/>
                  <a:ext cx="389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E0940FB-0920-4A3F-B155-1C921F2E0D22}"/>
                    </a:ext>
                  </a:extLst>
                </p14:cNvPr>
                <p14:cNvContentPartPr/>
                <p14:nvPr/>
              </p14:nvContentPartPr>
              <p14:xfrm>
                <a:off x="7682668" y="1309447"/>
                <a:ext cx="326160" cy="357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E0940FB-0920-4A3F-B155-1C921F2E0D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78348" y="1305127"/>
                  <a:ext cx="334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06691B7-D0F7-405C-B184-E00058C83869}"/>
                    </a:ext>
                  </a:extLst>
                </p14:cNvPr>
                <p14:cNvContentPartPr/>
                <p14:nvPr/>
              </p14:nvContentPartPr>
              <p14:xfrm>
                <a:off x="7448668" y="1472887"/>
                <a:ext cx="184680" cy="57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06691B7-D0F7-405C-B184-E00058C838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44348" y="1468567"/>
                  <a:ext cx="19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2724BB3-3287-4E9A-9CD5-9F9A6D5B6A96}"/>
                    </a:ext>
                  </a:extLst>
                </p14:cNvPr>
                <p14:cNvContentPartPr/>
                <p14:nvPr/>
              </p14:nvContentPartPr>
              <p14:xfrm>
                <a:off x="7612108" y="1374247"/>
                <a:ext cx="360" cy="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2724BB3-3287-4E9A-9CD5-9F9A6D5B6A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7788" y="1369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EFF4AFF-BE18-4EEE-87B9-7BAD259D9A25}"/>
                    </a:ext>
                  </a:extLst>
                </p14:cNvPr>
                <p14:cNvContentPartPr/>
                <p14:nvPr/>
              </p14:nvContentPartPr>
              <p14:xfrm>
                <a:off x="7938268" y="1459207"/>
                <a:ext cx="79560" cy="62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EFF4AFF-BE18-4EEE-87B9-7BAD259D9A2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33948" y="1454887"/>
                  <a:ext cx="88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AFDF365-E8B2-40C6-8FF6-BEB5A654FB7E}"/>
                    </a:ext>
                  </a:extLst>
                </p14:cNvPr>
                <p14:cNvContentPartPr/>
                <p14:nvPr/>
              </p14:nvContentPartPr>
              <p14:xfrm>
                <a:off x="7977148" y="1355887"/>
                <a:ext cx="90000" cy="189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AFDF365-E8B2-40C6-8FF6-BEB5A654FB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72828" y="1351567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4985040-9248-40F5-86F9-D838FC7E822B}"/>
                    </a:ext>
                  </a:extLst>
                </p14:cNvPr>
                <p14:cNvContentPartPr/>
                <p14:nvPr/>
              </p14:nvContentPartPr>
              <p14:xfrm>
                <a:off x="8137348" y="1438687"/>
                <a:ext cx="130680" cy="62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4985040-9248-40F5-86F9-D838FC7E822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33028" y="1434367"/>
                  <a:ext cx="139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CEC67B4-EA72-45E8-9C8D-4CA6A69609DE}"/>
                    </a:ext>
                  </a:extLst>
                </p14:cNvPr>
                <p14:cNvContentPartPr/>
                <p14:nvPr/>
              </p14:nvContentPartPr>
              <p14:xfrm>
                <a:off x="8204668" y="1433647"/>
                <a:ext cx="93600" cy="182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CEC67B4-EA72-45E8-9C8D-4CA6A69609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00348" y="1429327"/>
                  <a:ext cx="102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A86D37E-49E2-4AE2-9C62-CBC7903A45EB}"/>
                    </a:ext>
                  </a:extLst>
                </p14:cNvPr>
                <p14:cNvContentPartPr/>
                <p14:nvPr/>
              </p14:nvContentPartPr>
              <p14:xfrm>
                <a:off x="7765108" y="1401247"/>
                <a:ext cx="111240" cy="145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A86D37E-49E2-4AE2-9C62-CBC7903A45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60788" y="1396927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99764C8-468D-470F-BCBF-C774D2902CDE}"/>
                    </a:ext>
                  </a:extLst>
                </p14:cNvPr>
                <p14:cNvContentPartPr/>
                <p14:nvPr/>
              </p14:nvContentPartPr>
              <p14:xfrm>
                <a:off x="8045548" y="1369927"/>
                <a:ext cx="75240" cy="119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99764C8-468D-470F-BCBF-C774D2902C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41228" y="1365607"/>
                  <a:ext cx="83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5E37D85-95C8-49EF-B1AF-F3B8429C421A}"/>
                    </a:ext>
                  </a:extLst>
                </p14:cNvPr>
                <p14:cNvContentPartPr/>
                <p14:nvPr/>
              </p14:nvContentPartPr>
              <p14:xfrm>
                <a:off x="8001268" y="1521847"/>
                <a:ext cx="28800" cy="78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5E37D85-95C8-49EF-B1AF-F3B8429C421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96948" y="1517527"/>
                  <a:ext cx="37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CDF53E3-E4DC-42A7-85DE-FCB9779D5028}"/>
                    </a:ext>
                  </a:extLst>
                </p14:cNvPr>
                <p14:cNvContentPartPr/>
                <p14:nvPr/>
              </p14:nvContentPartPr>
              <p14:xfrm>
                <a:off x="8350828" y="1519687"/>
                <a:ext cx="10080" cy="77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CDF53E3-E4DC-42A7-85DE-FCB9779D50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46508" y="1515367"/>
                  <a:ext cx="18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1A4DE5C-EC6F-40D0-AA04-8208F4E6BB54}"/>
                    </a:ext>
                  </a:extLst>
                </p14:cNvPr>
                <p14:cNvContentPartPr/>
                <p14:nvPr/>
              </p14:nvContentPartPr>
              <p14:xfrm>
                <a:off x="8442628" y="1394407"/>
                <a:ext cx="116280" cy="139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1A4DE5C-EC6F-40D0-AA04-8208F4E6BB5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38308" y="1390087"/>
                  <a:ext cx="12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CC50FD4-5A89-4BF4-9D6A-1F001F4B7A0F}"/>
                    </a:ext>
                  </a:extLst>
                </p14:cNvPr>
                <p14:cNvContentPartPr/>
                <p14:nvPr/>
              </p14:nvContentPartPr>
              <p14:xfrm>
                <a:off x="8599588" y="1467847"/>
                <a:ext cx="136440" cy="56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CC50FD4-5A89-4BF4-9D6A-1F001F4B7A0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95268" y="1463527"/>
                  <a:ext cx="14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F27F805-6F56-45BE-87DE-DD03E3E1B320}"/>
                    </a:ext>
                  </a:extLst>
                </p14:cNvPr>
                <p14:cNvContentPartPr/>
                <p14:nvPr/>
              </p14:nvContentPartPr>
              <p14:xfrm>
                <a:off x="6084988" y="1121527"/>
                <a:ext cx="150840" cy="105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F27F805-6F56-45BE-87DE-DD03E3E1B3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80668" y="1117207"/>
                  <a:ext cx="159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9E4FAD0-57A0-4F13-B6C0-A98710E2EDB4}"/>
                    </a:ext>
                  </a:extLst>
                </p14:cNvPr>
                <p14:cNvContentPartPr/>
                <p14:nvPr/>
              </p14:nvContentPartPr>
              <p14:xfrm>
                <a:off x="6223228" y="1177687"/>
                <a:ext cx="247680" cy="36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9E4FAD0-57A0-4F13-B6C0-A98710E2ED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18908" y="1173367"/>
                  <a:ext cx="25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EA19081-1B2C-454B-B98F-E8C4140BF2CC}"/>
                    </a:ext>
                  </a:extLst>
                </p14:cNvPr>
                <p14:cNvContentPartPr/>
                <p14:nvPr/>
              </p14:nvContentPartPr>
              <p14:xfrm>
                <a:off x="6288388" y="1266247"/>
                <a:ext cx="5040" cy="77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EA19081-1B2C-454B-B98F-E8C4140BF2C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84068" y="1261927"/>
                  <a:ext cx="13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8127F09-14A1-49B7-B7D5-809206905A75}"/>
                    </a:ext>
                  </a:extLst>
                </p14:cNvPr>
                <p14:cNvContentPartPr/>
                <p14:nvPr/>
              </p14:nvContentPartPr>
              <p14:xfrm>
                <a:off x="6213508" y="1292527"/>
                <a:ext cx="129960" cy="428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8127F09-14A1-49B7-B7D5-809206905A7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09188" y="1288207"/>
                  <a:ext cx="138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B7807D8-19DB-41FB-88FE-A4530646F6A7}"/>
                    </a:ext>
                  </a:extLst>
                </p14:cNvPr>
                <p14:cNvContentPartPr/>
                <p14:nvPr/>
              </p14:nvContentPartPr>
              <p14:xfrm>
                <a:off x="6225028" y="1235287"/>
                <a:ext cx="106200" cy="8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B7807D8-19DB-41FB-88FE-A4530646F6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20708" y="123096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AC3E0CB-B516-44CE-951B-DBFE44C4C6DD}"/>
                    </a:ext>
                  </a:extLst>
                </p14:cNvPr>
                <p14:cNvContentPartPr/>
                <p14:nvPr/>
              </p14:nvContentPartPr>
              <p14:xfrm>
                <a:off x="6359668" y="1232407"/>
                <a:ext cx="35280" cy="116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AC3E0CB-B516-44CE-951B-DBFE44C4C6D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55348" y="1228087"/>
                  <a:ext cx="43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E908F2-3B1B-48BB-8DC6-9D0B9E02DA8E}"/>
                    </a:ext>
                  </a:extLst>
                </p14:cNvPr>
                <p14:cNvContentPartPr/>
                <p14:nvPr/>
              </p14:nvContentPartPr>
              <p14:xfrm>
                <a:off x="3526468" y="1509607"/>
                <a:ext cx="174240" cy="16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E908F2-3B1B-48BB-8DC6-9D0B9E02DA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22148" y="1505287"/>
                  <a:ext cx="182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2DD7520-F415-4A17-8F63-E0378822C75F}"/>
                    </a:ext>
                  </a:extLst>
                </p14:cNvPr>
                <p14:cNvContentPartPr/>
                <p14:nvPr/>
              </p14:nvContentPartPr>
              <p14:xfrm>
                <a:off x="3536548" y="1560367"/>
                <a:ext cx="162360" cy="1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2DD7520-F415-4A17-8F63-E0378822C75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32228" y="1556047"/>
                  <a:ext cx="171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663D5FA-C8B2-44A1-91F7-8C9680EF41DE}"/>
                    </a:ext>
                  </a:extLst>
                </p14:cNvPr>
                <p14:cNvContentPartPr/>
                <p14:nvPr/>
              </p14:nvContentPartPr>
              <p14:xfrm>
                <a:off x="3837508" y="1373527"/>
                <a:ext cx="138240" cy="120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663D5FA-C8B2-44A1-91F7-8C9680EF41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33188" y="1369207"/>
                  <a:ext cx="146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7CE92F-89F6-43EA-9D3B-A537BAB9E16A}"/>
                    </a:ext>
                  </a:extLst>
                </p14:cNvPr>
                <p14:cNvContentPartPr/>
                <p14:nvPr/>
              </p14:nvContentPartPr>
              <p14:xfrm>
                <a:off x="3995188" y="1338607"/>
                <a:ext cx="128160" cy="122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7CE92F-89F6-43EA-9D3B-A537BAB9E16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90868" y="1334287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1141EB-7BAA-4B26-84FF-504D24439A24}"/>
                    </a:ext>
                  </a:extLst>
                </p14:cNvPr>
                <p14:cNvContentPartPr/>
                <p14:nvPr/>
              </p14:nvContentPartPr>
              <p14:xfrm>
                <a:off x="3843268" y="1497007"/>
                <a:ext cx="293400" cy="9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1141EB-7BAA-4B26-84FF-504D24439A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38948" y="1492687"/>
                  <a:ext cx="302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A45419B-93E8-424D-A688-F4060BF3699E}"/>
                    </a:ext>
                  </a:extLst>
                </p14:cNvPr>
                <p14:cNvContentPartPr/>
                <p14:nvPr/>
              </p14:nvContentPartPr>
              <p14:xfrm>
                <a:off x="3829948" y="1536247"/>
                <a:ext cx="122760" cy="118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A45419B-93E8-424D-A688-F4060BF369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25628" y="1531927"/>
                  <a:ext cx="13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CD57BA-8267-4512-B8FB-010F248605A2}"/>
                    </a:ext>
                  </a:extLst>
                </p14:cNvPr>
                <p14:cNvContentPartPr/>
                <p14:nvPr/>
              </p14:nvContentPartPr>
              <p14:xfrm>
                <a:off x="3988708" y="1606807"/>
                <a:ext cx="74160" cy="30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CD57BA-8267-4512-B8FB-010F248605A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84388" y="1602487"/>
                  <a:ext cx="82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D706E9-D4BE-4F08-B455-D38B801F900D}"/>
                    </a:ext>
                  </a:extLst>
                </p14:cNvPr>
                <p14:cNvContentPartPr/>
                <p14:nvPr/>
              </p14:nvContentPartPr>
              <p14:xfrm>
                <a:off x="4030828" y="1602487"/>
                <a:ext cx="41760" cy="98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D706E9-D4BE-4F08-B455-D38B801F900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26508" y="1598167"/>
                  <a:ext cx="5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AF2B9F8-7DA2-4AB5-8FF8-8E248986AE6A}"/>
                    </a:ext>
                  </a:extLst>
                </p14:cNvPr>
                <p14:cNvContentPartPr/>
                <p14:nvPr/>
              </p14:nvContentPartPr>
              <p14:xfrm>
                <a:off x="4205788" y="1415647"/>
                <a:ext cx="139680" cy="138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AF2B9F8-7DA2-4AB5-8FF8-8E248986AE6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01468" y="1411327"/>
                  <a:ext cx="148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F14E14D-2688-4AC4-80B2-C8EE8082D6C5}"/>
                    </a:ext>
                  </a:extLst>
                </p14:cNvPr>
                <p14:cNvContentPartPr/>
                <p14:nvPr/>
              </p14:nvContentPartPr>
              <p14:xfrm>
                <a:off x="4384708" y="1488007"/>
                <a:ext cx="100440" cy="140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F14E14D-2688-4AC4-80B2-C8EE8082D6C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80388" y="1483687"/>
                  <a:ext cx="10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280756D-5AAF-4E26-B896-DFAE56A29915}"/>
                    </a:ext>
                  </a:extLst>
                </p14:cNvPr>
                <p14:cNvContentPartPr/>
                <p14:nvPr/>
              </p14:nvContentPartPr>
              <p14:xfrm>
                <a:off x="3738508" y="1650727"/>
                <a:ext cx="119520" cy="133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280756D-5AAF-4E26-B896-DFAE56A299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34188" y="1646407"/>
                  <a:ext cx="12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9C6A4C-1A1A-49BA-BFFE-CBED1E452123}"/>
                    </a:ext>
                  </a:extLst>
                </p14:cNvPr>
                <p14:cNvContentPartPr/>
                <p14:nvPr/>
              </p14:nvContentPartPr>
              <p14:xfrm>
                <a:off x="3822028" y="1750807"/>
                <a:ext cx="214200" cy="50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9C6A4C-1A1A-49BA-BFFE-CBED1E45212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817708" y="1746487"/>
                  <a:ext cx="222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64FFDA4-C881-4FC2-86AC-0423D9663EE8}"/>
                    </a:ext>
                  </a:extLst>
                </p14:cNvPr>
                <p14:cNvContentPartPr/>
                <p14:nvPr/>
              </p14:nvContentPartPr>
              <p14:xfrm>
                <a:off x="3822028" y="1831447"/>
                <a:ext cx="86760" cy="86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64FFDA4-C881-4FC2-86AC-0423D9663E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817708" y="1827127"/>
                  <a:ext cx="95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776005D-1413-4A2E-AE35-D5A63A36361C}"/>
                    </a:ext>
                  </a:extLst>
                </p14:cNvPr>
                <p14:cNvContentPartPr/>
                <p14:nvPr/>
              </p14:nvContentPartPr>
              <p14:xfrm>
                <a:off x="3922468" y="1897327"/>
                <a:ext cx="25560" cy="45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776005D-1413-4A2E-AE35-D5A63A36361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18148" y="1893007"/>
                  <a:ext cx="3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FB44809-F648-470C-9D04-A9954BC7F5C4}"/>
                    </a:ext>
                  </a:extLst>
                </p14:cNvPr>
                <p14:cNvContentPartPr/>
                <p14:nvPr/>
              </p14:nvContentPartPr>
              <p14:xfrm>
                <a:off x="3942628" y="1839007"/>
                <a:ext cx="360" cy="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FB44809-F648-470C-9D04-A9954BC7F5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8308" y="1834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C2B0234-FA4D-4982-8B84-B876F3BB95D1}"/>
                    </a:ext>
                  </a:extLst>
                </p14:cNvPr>
                <p14:cNvContentPartPr/>
                <p14:nvPr/>
              </p14:nvContentPartPr>
              <p14:xfrm>
                <a:off x="3897988" y="1881847"/>
                <a:ext cx="48240" cy="57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C2B0234-FA4D-4982-8B84-B876F3BB95D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93668" y="1877527"/>
                  <a:ext cx="56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C792799-5460-4301-8C3A-4E4F71C4BB1A}"/>
                    </a:ext>
                  </a:extLst>
                </p14:cNvPr>
                <p14:cNvContentPartPr/>
                <p14:nvPr/>
              </p14:nvContentPartPr>
              <p14:xfrm>
                <a:off x="3912748" y="1892647"/>
                <a:ext cx="61200" cy="119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C792799-5460-4301-8C3A-4E4F71C4BB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08428" y="1888327"/>
                  <a:ext cx="6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015C698-2F8A-4BB1-BF48-85B023C78EF6}"/>
                    </a:ext>
                  </a:extLst>
                </p14:cNvPr>
                <p14:cNvContentPartPr/>
                <p14:nvPr/>
              </p14:nvContentPartPr>
              <p14:xfrm>
                <a:off x="4741468" y="1480447"/>
                <a:ext cx="24840" cy="118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015C698-2F8A-4BB1-BF48-85B023C78EF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37148" y="1476127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70A2C1D-9BCB-4D60-9E8F-B07F18374BC0}"/>
                    </a:ext>
                  </a:extLst>
                </p14:cNvPr>
                <p14:cNvContentPartPr/>
                <p14:nvPr/>
              </p14:nvContentPartPr>
              <p14:xfrm>
                <a:off x="4688908" y="1513567"/>
                <a:ext cx="120240" cy="20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70A2C1D-9BCB-4D60-9E8F-B07F18374BC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84588" y="1509247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8562FCA-1D66-4A47-B411-EBB73CE4F663}"/>
                    </a:ext>
                  </a:extLst>
                </p14:cNvPr>
                <p14:cNvContentPartPr/>
                <p14:nvPr/>
              </p14:nvContentPartPr>
              <p14:xfrm>
                <a:off x="4900948" y="1348327"/>
                <a:ext cx="143640" cy="133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8562FCA-1D66-4A47-B411-EBB73CE4F66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96628" y="1344007"/>
                  <a:ext cx="15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D1E433A-651C-4B16-BBF2-EE6A2675428C}"/>
                    </a:ext>
                  </a:extLst>
                </p14:cNvPr>
                <p14:cNvContentPartPr/>
                <p14:nvPr/>
              </p14:nvContentPartPr>
              <p14:xfrm>
                <a:off x="5073388" y="1335727"/>
                <a:ext cx="138960" cy="126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D1E433A-651C-4B16-BBF2-EE6A267542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69068" y="1331407"/>
                  <a:ext cx="147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6657619-3086-4BD7-B05A-1765139BB83E}"/>
                    </a:ext>
                  </a:extLst>
                </p14:cNvPr>
                <p14:cNvContentPartPr/>
                <p14:nvPr/>
              </p14:nvContentPartPr>
              <p14:xfrm>
                <a:off x="4891228" y="1509607"/>
                <a:ext cx="299160" cy="17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6657619-3086-4BD7-B05A-1765139BB83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86908" y="1505287"/>
                  <a:ext cx="307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5F899A0-BBA6-485D-AC3A-6FD2C9D9B97E}"/>
                    </a:ext>
                  </a:extLst>
                </p14:cNvPr>
                <p14:cNvContentPartPr/>
                <p14:nvPr/>
              </p14:nvContentPartPr>
              <p14:xfrm>
                <a:off x="4893748" y="1526167"/>
                <a:ext cx="109800" cy="141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5F899A0-BBA6-485D-AC3A-6FD2C9D9B9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89428" y="1521847"/>
                  <a:ext cx="118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25BEB07-3E64-4A1A-8F46-8F990392A4BF}"/>
                    </a:ext>
                  </a:extLst>
                </p14:cNvPr>
                <p14:cNvContentPartPr/>
                <p14:nvPr/>
              </p14:nvContentPartPr>
              <p14:xfrm>
                <a:off x="5058628" y="1613647"/>
                <a:ext cx="41760" cy="54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25BEB07-3E64-4A1A-8F46-8F990392A4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54308" y="1609327"/>
                  <a:ext cx="50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977057-CED1-49BC-9753-3C8F2BA94FA9}"/>
                    </a:ext>
                  </a:extLst>
                </p14:cNvPr>
                <p14:cNvContentPartPr/>
                <p14:nvPr/>
              </p14:nvContentPartPr>
              <p14:xfrm>
                <a:off x="5066188" y="1549927"/>
                <a:ext cx="360" cy="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977057-CED1-49BC-9753-3C8F2BA94F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1868" y="1545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BB54DF1-B5D1-4153-8425-2CF4B909F061}"/>
                    </a:ext>
                  </a:extLst>
                </p14:cNvPr>
                <p14:cNvContentPartPr/>
                <p14:nvPr/>
              </p14:nvContentPartPr>
              <p14:xfrm>
                <a:off x="5313868" y="1430407"/>
                <a:ext cx="144000" cy="127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BB54DF1-B5D1-4153-8425-2CF4B909F06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09548" y="1426087"/>
                  <a:ext cx="152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D0B8155-6410-47B3-81C0-718F60A72BCE}"/>
                    </a:ext>
                  </a:extLst>
                </p14:cNvPr>
                <p14:cNvContentPartPr/>
                <p14:nvPr/>
              </p14:nvContentPartPr>
              <p14:xfrm>
                <a:off x="5499988" y="1475407"/>
                <a:ext cx="34200" cy="91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D0B8155-6410-47B3-81C0-718F60A72BC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95668" y="1471087"/>
                  <a:ext cx="42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781DA46-AB14-44A8-90D4-2A847D15D86E}"/>
                    </a:ext>
                  </a:extLst>
                </p14:cNvPr>
                <p14:cNvContentPartPr/>
                <p14:nvPr/>
              </p14:nvContentPartPr>
              <p14:xfrm>
                <a:off x="5535268" y="1383247"/>
                <a:ext cx="9360" cy="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781DA46-AB14-44A8-90D4-2A847D15D86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30948" y="1378927"/>
                  <a:ext cx="18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B8BFB24-A592-490B-9BA4-F96691A91672}"/>
                    </a:ext>
                  </a:extLst>
                </p14:cNvPr>
                <p14:cNvContentPartPr/>
                <p14:nvPr/>
              </p14:nvContentPartPr>
              <p14:xfrm>
                <a:off x="4810948" y="1676647"/>
                <a:ext cx="146160" cy="103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B8BFB24-A592-490B-9BA4-F96691A916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6628" y="1672327"/>
                  <a:ext cx="154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F7C1857-3DD8-4FAE-92C8-FBF5F39D370F}"/>
                    </a:ext>
                  </a:extLst>
                </p14:cNvPr>
                <p14:cNvContentPartPr/>
                <p14:nvPr/>
              </p14:nvContentPartPr>
              <p14:xfrm>
                <a:off x="4933348" y="1733167"/>
                <a:ext cx="209520" cy="33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F7C1857-3DD8-4FAE-92C8-FBF5F39D37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29028" y="1728847"/>
                  <a:ext cx="218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1E605BD-5448-4527-B961-D16A1805526C}"/>
                    </a:ext>
                  </a:extLst>
                </p14:cNvPr>
                <p14:cNvContentPartPr/>
                <p14:nvPr/>
              </p14:nvContentPartPr>
              <p14:xfrm>
                <a:off x="4954588" y="1809847"/>
                <a:ext cx="116640" cy="75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1E605BD-5448-4527-B961-D16A1805526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50268" y="1805527"/>
                  <a:ext cx="12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36CAB7E-A6AB-41F5-A910-3DAB0AD6DE0F}"/>
                    </a:ext>
                  </a:extLst>
                </p14:cNvPr>
                <p14:cNvContentPartPr/>
                <p14:nvPr/>
              </p14:nvContentPartPr>
              <p14:xfrm>
                <a:off x="5096068" y="1840807"/>
                <a:ext cx="34200" cy="65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36CAB7E-A6AB-41F5-A910-3DAB0AD6DE0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91748" y="1836487"/>
                  <a:ext cx="4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6B2359E-57FF-48E4-9CB3-AE58E264F067}"/>
                    </a:ext>
                  </a:extLst>
                </p14:cNvPr>
                <p14:cNvContentPartPr/>
                <p14:nvPr/>
              </p14:nvContentPartPr>
              <p14:xfrm>
                <a:off x="5134588" y="1790047"/>
                <a:ext cx="360" cy="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6B2359E-57FF-48E4-9CB3-AE58E264F0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30268" y="1785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254F139-93EE-408F-964B-6AC9F6FFC66C}"/>
                    </a:ext>
                  </a:extLst>
                </p14:cNvPr>
                <p14:cNvContentPartPr/>
                <p14:nvPr/>
              </p14:nvContentPartPr>
              <p14:xfrm>
                <a:off x="2339548" y="2179567"/>
                <a:ext cx="91080" cy="87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254F139-93EE-408F-964B-6AC9F6FFC66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35228" y="2175247"/>
                  <a:ext cx="99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71E4840-9694-4570-838F-36107310A82B}"/>
                    </a:ext>
                  </a:extLst>
                </p14:cNvPr>
                <p14:cNvContentPartPr/>
                <p14:nvPr/>
              </p14:nvContentPartPr>
              <p14:xfrm>
                <a:off x="2452228" y="2228167"/>
                <a:ext cx="70560" cy="60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71E4840-9694-4570-838F-36107310A8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47908" y="2223847"/>
                  <a:ext cx="79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679C179-AE4A-4C1E-BF04-0EE6562B4A4E}"/>
                    </a:ext>
                  </a:extLst>
                </p14:cNvPr>
                <p14:cNvContentPartPr/>
                <p14:nvPr/>
              </p14:nvContentPartPr>
              <p14:xfrm>
                <a:off x="2471308" y="2256247"/>
                <a:ext cx="61920" cy="109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679C179-AE4A-4C1E-BF04-0EE6562B4A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66988" y="2251927"/>
                  <a:ext cx="70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6138434-1A55-4CBB-A740-5C659217DD91}"/>
                    </a:ext>
                  </a:extLst>
                </p14:cNvPr>
                <p14:cNvContentPartPr/>
                <p14:nvPr/>
              </p14:nvContentPartPr>
              <p14:xfrm>
                <a:off x="2514148" y="2119807"/>
                <a:ext cx="115200" cy="272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6138434-1A55-4CBB-A740-5C659217DD9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509828" y="2115487"/>
                  <a:ext cx="123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B5B371C-F8FD-4A33-9A6F-328215FF8A94}"/>
                    </a:ext>
                  </a:extLst>
                </p14:cNvPr>
                <p14:cNvContentPartPr/>
                <p14:nvPr/>
              </p14:nvContentPartPr>
              <p14:xfrm>
                <a:off x="1823308" y="2088127"/>
                <a:ext cx="85680" cy="255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B5B371C-F8FD-4A33-9A6F-328215FF8A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18988" y="2083807"/>
                  <a:ext cx="94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986405C-D2B0-4F61-B29E-D621DD1E29E8}"/>
                    </a:ext>
                  </a:extLst>
                </p14:cNvPr>
                <p14:cNvContentPartPr/>
                <p14:nvPr/>
              </p14:nvContentPartPr>
              <p14:xfrm>
                <a:off x="2716828" y="2142487"/>
                <a:ext cx="127080" cy="136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986405C-D2B0-4F61-B29E-D621DD1E29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12508" y="2138167"/>
                  <a:ext cx="135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4771E6-229B-4E24-8896-488943D351F8}"/>
                    </a:ext>
                  </a:extLst>
                </p14:cNvPr>
                <p14:cNvContentPartPr/>
                <p14:nvPr/>
              </p14:nvContentPartPr>
              <p14:xfrm>
                <a:off x="2901868" y="2200807"/>
                <a:ext cx="73800" cy="61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4771E6-229B-4E24-8896-488943D351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97548" y="2196487"/>
                  <a:ext cx="82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3D80076-9C29-46B9-99C7-173FE20ECBB2}"/>
                    </a:ext>
                  </a:extLst>
                </p14:cNvPr>
                <p14:cNvContentPartPr/>
                <p14:nvPr/>
              </p14:nvContentPartPr>
              <p14:xfrm>
                <a:off x="2911588" y="2203687"/>
                <a:ext cx="80640" cy="182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3D80076-9C29-46B9-99C7-173FE20ECB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07268" y="2199367"/>
                  <a:ext cx="8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DD83333-E29E-46B9-A390-01A4BFD907BF}"/>
                    </a:ext>
                  </a:extLst>
                </p14:cNvPr>
                <p14:cNvContentPartPr/>
                <p14:nvPr/>
              </p14:nvContentPartPr>
              <p14:xfrm>
                <a:off x="3157108" y="2241487"/>
                <a:ext cx="136800" cy="10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DD83333-E29E-46B9-A390-01A4BFD907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2788" y="2237167"/>
                  <a:ext cx="145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CFDB7E-897F-4902-B310-3F73CA5BF97D}"/>
                    </a:ext>
                  </a:extLst>
                </p14:cNvPr>
                <p14:cNvContentPartPr/>
                <p14:nvPr/>
              </p14:nvContentPartPr>
              <p14:xfrm>
                <a:off x="3495868" y="2176687"/>
                <a:ext cx="16200" cy="91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CFDB7E-897F-4902-B310-3F73CA5BF9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91548" y="2172367"/>
                  <a:ext cx="2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3E7BF58-0B90-4F2F-ACF2-0F8CC90E1AA1}"/>
                    </a:ext>
                  </a:extLst>
                </p14:cNvPr>
                <p14:cNvContentPartPr/>
                <p14:nvPr/>
              </p14:nvContentPartPr>
              <p14:xfrm>
                <a:off x="3439348" y="2249047"/>
                <a:ext cx="119160" cy="29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3E7BF58-0B90-4F2F-ACF2-0F8CC90E1AA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35028" y="2244727"/>
                  <a:ext cx="12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54A5FEC-FEE2-4028-BCBC-C811A82F4B5B}"/>
                    </a:ext>
                  </a:extLst>
                </p14:cNvPr>
                <p14:cNvContentPartPr/>
                <p14:nvPr/>
              </p14:nvContentPartPr>
              <p14:xfrm>
                <a:off x="3439348" y="2143567"/>
                <a:ext cx="104760" cy="16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54A5FEC-FEE2-4028-BCBC-C811A82F4B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35028" y="2139247"/>
                  <a:ext cx="11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02059C5-2577-4F84-8F96-6D8CBB45963C}"/>
                    </a:ext>
                  </a:extLst>
                </p14:cNvPr>
                <p14:cNvContentPartPr/>
                <p14:nvPr/>
              </p14:nvContentPartPr>
              <p14:xfrm>
                <a:off x="3607468" y="2235367"/>
                <a:ext cx="54720" cy="81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02059C5-2577-4F84-8F96-6D8CBB45963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03148" y="2231047"/>
                  <a:ext cx="63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F8A6A21-CCA3-4367-B98C-53AE5B0899F7}"/>
                    </a:ext>
                  </a:extLst>
                </p14:cNvPr>
                <p14:cNvContentPartPr/>
                <p14:nvPr/>
              </p14:nvContentPartPr>
              <p14:xfrm>
                <a:off x="3630148" y="2167327"/>
                <a:ext cx="360" cy="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F8A6A21-CCA3-4367-B98C-53AE5B0899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25828" y="2163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A0EFA9B-E1A3-480A-8629-2997AC1F2031}"/>
                    </a:ext>
                  </a:extLst>
                </p14:cNvPr>
                <p14:cNvContentPartPr/>
                <p14:nvPr/>
              </p14:nvContentPartPr>
              <p14:xfrm>
                <a:off x="3769828" y="2134927"/>
                <a:ext cx="160560" cy="113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A0EFA9B-E1A3-480A-8629-2997AC1F203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65508" y="2130607"/>
                  <a:ext cx="169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8D66FA8-481F-4C71-9B86-2AA321CDB69B}"/>
                    </a:ext>
                  </a:extLst>
                </p14:cNvPr>
                <p14:cNvContentPartPr/>
                <p14:nvPr/>
              </p14:nvContentPartPr>
              <p14:xfrm>
                <a:off x="4005988" y="2171287"/>
                <a:ext cx="27720" cy="83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8D66FA8-481F-4C71-9B86-2AA321CDB69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001668" y="2166967"/>
                  <a:ext cx="3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3AA9788-77BE-4B55-9B4F-6FD15229A4A8}"/>
                    </a:ext>
                  </a:extLst>
                </p14:cNvPr>
                <p14:cNvContentPartPr/>
                <p14:nvPr/>
              </p14:nvContentPartPr>
              <p14:xfrm>
                <a:off x="4014628" y="2084887"/>
                <a:ext cx="7560" cy="1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3AA9788-77BE-4B55-9B4F-6FD15229A4A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10308" y="2080567"/>
                  <a:ext cx="162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27D781A-A5C2-41B0-9AE2-E68D8EABC8D2}"/>
                    </a:ext>
                  </a:extLst>
                </p14:cNvPr>
                <p14:cNvContentPartPr/>
                <p14:nvPr/>
              </p14:nvContentPartPr>
              <p14:xfrm>
                <a:off x="4363468" y="2203687"/>
                <a:ext cx="180720" cy="2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27D781A-A5C2-41B0-9AE2-E68D8EABC8D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59148" y="2199367"/>
                  <a:ext cx="189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3EACEC-2C73-487F-8A73-2265351FAED1}"/>
                    </a:ext>
                  </a:extLst>
                </p14:cNvPr>
                <p14:cNvContentPartPr/>
                <p14:nvPr/>
              </p14:nvContentPartPr>
              <p14:xfrm>
                <a:off x="4380388" y="2256247"/>
                <a:ext cx="174960" cy="3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3EACEC-2C73-487F-8A73-2265351FAED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76068" y="2251927"/>
                  <a:ext cx="183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76C009-9B93-426D-ACDE-779D90E4B8FD}"/>
                    </a:ext>
                  </a:extLst>
                </p14:cNvPr>
                <p14:cNvContentPartPr/>
                <p14:nvPr/>
              </p14:nvContentPartPr>
              <p14:xfrm>
                <a:off x="4731028" y="2150407"/>
                <a:ext cx="160560" cy="1202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76C009-9B93-426D-ACDE-779D90E4B8F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726708" y="2146087"/>
                  <a:ext cx="16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BDD0A8D-07D9-489A-9877-677C90F534DD}"/>
                    </a:ext>
                  </a:extLst>
                </p14:cNvPr>
                <p14:cNvContentPartPr/>
                <p14:nvPr/>
              </p14:nvContentPartPr>
              <p14:xfrm>
                <a:off x="3789988" y="2714167"/>
                <a:ext cx="254880" cy="19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BDD0A8D-07D9-489A-9877-677C90F534D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85668" y="2709847"/>
                  <a:ext cx="26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1C63609-6C46-4EBB-8F6A-BD1701DC93CA}"/>
                    </a:ext>
                  </a:extLst>
                </p14:cNvPr>
                <p14:cNvContentPartPr/>
                <p14:nvPr/>
              </p14:nvContentPartPr>
              <p14:xfrm>
                <a:off x="3764428" y="2324647"/>
                <a:ext cx="288360" cy="7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1C63609-6C46-4EBB-8F6A-BD1701DC93C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760108" y="2320327"/>
                  <a:ext cx="29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C6F6538-E937-49B3-8EE4-97B1444975F2}"/>
                    </a:ext>
                  </a:extLst>
                </p14:cNvPr>
                <p14:cNvContentPartPr/>
                <p14:nvPr/>
              </p14:nvContentPartPr>
              <p14:xfrm>
                <a:off x="6227548" y="2335807"/>
                <a:ext cx="155880" cy="32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C6F6538-E937-49B3-8EE4-97B1444975F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23228" y="2331487"/>
                  <a:ext cx="164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EE399ED-2479-439E-9769-ACC5844D2B53}"/>
                    </a:ext>
                  </a:extLst>
                </p14:cNvPr>
                <p14:cNvContentPartPr/>
                <p14:nvPr/>
              </p14:nvContentPartPr>
              <p14:xfrm>
                <a:off x="6151948" y="2238607"/>
                <a:ext cx="180360" cy="167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EE399ED-2479-439E-9769-ACC5844D2B5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47628" y="2234287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1811833-01E7-4947-A99E-0F5E4DAD6484}"/>
                    </a:ext>
                  </a:extLst>
                </p14:cNvPr>
                <p14:cNvContentPartPr/>
                <p14:nvPr/>
              </p14:nvContentPartPr>
              <p14:xfrm>
                <a:off x="6823348" y="2233927"/>
                <a:ext cx="172080" cy="128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1811833-01E7-4947-A99E-0F5E4DAD648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19028" y="2229607"/>
                  <a:ext cx="18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7CA3307-11EF-4371-AC19-E82DA71B9570}"/>
                    </a:ext>
                  </a:extLst>
                </p14:cNvPr>
                <p14:cNvContentPartPr/>
                <p14:nvPr/>
              </p14:nvContentPartPr>
              <p14:xfrm>
                <a:off x="7084348" y="2148607"/>
                <a:ext cx="32040" cy="199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7CA3307-11EF-4371-AC19-E82DA71B957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80028" y="2144287"/>
                  <a:ext cx="4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6D50072-633C-4812-BAA4-298E6F13040A}"/>
                    </a:ext>
                  </a:extLst>
                </p14:cNvPr>
                <p14:cNvContentPartPr/>
                <p14:nvPr/>
              </p14:nvContentPartPr>
              <p14:xfrm>
                <a:off x="7169308" y="2230687"/>
                <a:ext cx="38520" cy="70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6D50072-633C-4812-BAA4-298E6F13040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64988" y="2226367"/>
                  <a:ext cx="47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C864066-DF40-4714-8D1B-7672DD4475B8}"/>
                    </a:ext>
                  </a:extLst>
                </p14:cNvPr>
                <p14:cNvContentPartPr/>
                <p14:nvPr/>
              </p14:nvContentPartPr>
              <p14:xfrm>
                <a:off x="7226548" y="2229607"/>
                <a:ext cx="226080" cy="87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C864066-DF40-4714-8D1B-7672DD4475B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222228" y="2225287"/>
                  <a:ext cx="23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DC512CA-F82A-4E16-A40F-32C8DD22E143}"/>
                    </a:ext>
                  </a:extLst>
                </p14:cNvPr>
                <p14:cNvContentPartPr/>
                <p14:nvPr/>
              </p14:nvContentPartPr>
              <p14:xfrm>
                <a:off x="7443988" y="2149687"/>
                <a:ext cx="12600" cy="26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DC512CA-F82A-4E16-A40F-32C8DD22E1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39668" y="2145367"/>
                  <a:ext cx="2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93A86AC-2BDC-46D2-921A-8945C9CE77AA}"/>
                    </a:ext>
                  </a:extLst>
                </p14:cNvPr>
                <p14:cNvContentPartPr/>
                <p14:nvPr/>
              </p14:nvContentPartPr>
              <p14:xfrm>
                <a:off x="7525348" y="2223847"/>
                <a:ext cx="178560" cy="61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93A86AC-2BDC-46D2-921A-8945C9CE77A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21028" y="2219527"/>
                  <a:ext cx="187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916A33B-8E27-47EB-AF25-C9B71591AB59}"/>
                    </a:ext>
                  </a:extLst>
                </p14:cNvPr>
                <p14:cNvContentPartPr/>
                <p14:nvPr/>
              </p14:nvContentPartPr>
              <p14:xfrm>
                <a:off x="7731268" y="2182447"/>
                <a:ext cx="48960" cy="446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916A33B-8E27-47EB-AF25-C9B71591AB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726948" y="2178127"/>
                  <a:ext cx="57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7323454-3041-4248-A848-CB77F0D45F3A}"/>
                    </a:ext>
                  </a:extLst>
                </p14:cNvPr>
                <p14:cNvContentPartPr/>
                <p14:nvPr/>
              </p14:nvContentPartPr>
              <p14:xfrm>
                <a:off x="7763668" y="2111527"/>
                <a:ext cx="280800" cy="189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7323454-3041-4248-A848-CB77F0D45F3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59348" y="2107207"/>
                  <a:ext cx="289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618FD48-995F-4481-8FDA-73AC0B0E982D}"/>
                    </a:ext>
                  </a:extLst>
                </p14:cNvPr>
                <p14:cNvContentPartPr/>
                <p14:nvPr/>
              </p14:nvContentPartPr>
              <p14:xfrm>
                <a:off x="8305468" y="2111167"/>
                <a:ext cx="170280" cy="1360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618FD48-995F-4481-8FDA-73AC0B0E98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01148" y="2106847"/>
                  <a:ext cx="17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62BBF4D-B85B-4A6F-BB8F-E157D614D2F2}"/>
                    </a:ext>
                  </a:extLst>
                </p14:cNvPr>
                <p14:cNvContentPartPr/>
                <p14:nvPr/>
              </p14:nvContentPartPr>
              <p14:xfrm>
                <a:off x="8536228" y="2057887"/>
                <a:ext cx="48240" cy="180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62BBF4D-B85B-4A6F-BB8F-E157D614D2F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31908" y="2053567"/>
                  <a:ext cx="56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392AE75-B00D-4328-929D-5DAEC2B3DDA7}"/>
                    </a:ext>
                  </a:extLst>
                </p14:cNvPr>
                <p14:cNvContentPartPr/>
                <p14:nvPr/>
              </p14:nvContentPartPr>
              <p14:xfrm>
                <a:off x="5279668" y="2076607"/>
                <a:ext cx="24840" cy="194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392AE75-B00D-4328-929D-5DAEC2B3DD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75348" y="2072287"/>
                  <a:ext cx="33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10395DE-C5D4-4D2E-813E-A0EC49CFB36F}"/>
                    </a:ext>
                  </a:extLst>
                </p14:cNvPr>
                <p14:cNvContentPartPr/>
                <p14:nvPr/>
              </p14:nvContentPartPr>
              <p14:xfrm>
                <a:off x="5416468" y="2106127"/>
                <a:ext cx="129960" cy="127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10395DE-C5D4-4D2E-813E-A0EC49CFB36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12148" y="2101807"/>
                  <a:ext cx="138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2CBE35B-FA83-4C92-8BD9-CC69D6AA0827}"/>
                    </a:ext>
                  </a:extLst>
                </p14:cNvPr>
                <p14:cNvContentPartPr/>
                <p14:nvPr/>
              </p14:nvContentPartPr>
              <p14:xfrm>
                <a:off x="5587828" y="2185687"/>
                <a:ext cx="17280" cy="630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2CBE35B-FA83-4C92-8BD9-CC69D6AA082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83508" y="2181367"/>
                  <a:ext cx="2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758E23-6595-4B0A-95C0-1342DFD8A081}"/>
                    </a:ext>
                  </a:extLst>
                </p14:cNvPr>
                <p14:cNvContentPartPr/>
                <p14:nvPr/>
              </p14:nvContentPartPr>
              <p14:xfrm>
                <a:off x="5598628" y="2106487"/>
                <a:ext cx="360" cy="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758E23-6595-4B0A-95C0-1342DFD8A0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4308" y="21021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EE24E34-8F5F-4DC8-9471-A9438E11C83B}"/>
                    </a:ext>
                  </a:extLst>
                </p14:cNvPr>
                <p14:cNvContentPartPr/>
                <p14:nvPr/>
              </p14:nvContentPartPr>
              <p14:xfrm>
                <a:off x="5340148" y="2145367"/>
                <a:ext cx="28080" cy="140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EE24E34-8F5F-4DC8-9471-A9438E11C83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35828" y="2141047"/>
                  <a:ext cx="3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31B644B-B945-4970-BDD0-7ED49186E9C9}"/>
                    </a:ext>
                  </a:extLst>
                </p14:cNvPr>
                <p14:cNvContentPartPr/>
                <p14:nvPr/>
              </p14:nvContentPartPr>
              <p14:xfrm>
                <a:off x="2144788" y="2604007"/>
                <a:ext cx="127080" cy="128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31B644B-B945-4970-BDD0-7ED49186E9C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40468" y="2599687"/>
                  <a:ext cx="13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070C7DC-4750-41C2-AE0E-140AC9D226A6}"/>
                    </a:ext>
                  </a:extLst>
                </p14:cNvPr>
                <p14:cNvContentPartPr/>
                <p14:nvPr/>
              </p14:nvContentPartPr>
              <p14:xfrm>
                <a:off x="2284828" y="2669527"/>
                <a:ext cx="57960" cy="41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070C7DC-4750-41C2-AE0E-140AC9D226A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280508" y="2665207"/>
                  <a:ext cx="6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1CBA8EA-F5B0-4830-B279-732B246764BA}"/>
                    </a:ext>
                  </a:extLst>
                </p14:cNvPr>
                <p14:cNvContentPartPr/>
                <p14:nvPr/>
              </p14:nvContentPartPr>
              <p14:xfrm>
                <a:off x="2303548" y="2681767"/>
                <a:ext cx="53640" cy="147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1CBA8EA-F5B0-4830-B279-732B246764B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299228" y="2677447"/>
                  <a:ext cx="62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E300D9-CA0E-4100-BFDC-2D619CDA086B}"/>
                    </a:ext>
                  </a:extLst>
                </p14:cNvPr>
                <p14:cNvContentPartPr/>
                <p14:nvPr/>
              </p14:nvContentPartPr>
              <p14:xfrm>
                <a:off x="2693788" y="2575567"/>
                <a:ext cx="130680" cy="1044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E300D9-CA0E-4100-BFDC-2D619CDA086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89468" y="2571247"/>
                  <a:ext cx="13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186613C-D810-4229-A045-37EE6B3AD9E3}"/>
                    </a:ext>
                  </a:extLst>
                </p14:cNvPr>
                <p14:cNvContentPartPr/>
                <p14:nvPr/>
              </p14:nvContentPartPr>
              <p14:xfrm>
                <a:off x="2864428" y="2613007"/>
                <a:ext cx="54000" cy="69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186613C-D810-4229-A045-37EE6B3AD9E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60108" y="2608687"/>
                  <a:ext cx="6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76610D2-0365-427B-9BDE-14D3AD04E317}"/>
                    </a:ext>
                  </a:extLst>
                </p14:cNvPr>
                <p14:cNvContentPartPr/>
                <p14:nvPr/>
              </p14:nvContentPartPr>
              <p14:xfrm>
                <a:off x="2872708" y="2630287"/>
                <a:ext cx="61200" cy="1522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76610D2-0365-427B-9BDE-14D3AD04E31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868388" y="2625967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73432B-B743-4259-B3FA-826E75B000B6}"/>
                    </a:ext>
                  </a:extLst>
                </p14:cNvPr>
                <p14:cNvContentPartPr/>
                <p14:nvPr/>
              </p14:nvContentPartPr>
              <p14:xfrm>
                <a:off x="3212548" y="2597887"/>
                <a:ext cx="12600" cy="105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73432B-B743-4259-B3FA-826E75B000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208228" y="2593567"/>
                  <a:ext cx="2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B0045BB-2004-42EF-83F0-897DA9DBD3BE}"/>
                    </a:ext>
                  </a:extLst>
                </p14:cNvPr>
                <p14:cNvContentPartPr/>
                <p14:nvPr/>
              </p14:nvContentPartPr>
              <p14:xfrm>
                <a:off x="3185908" y="2641087"/>
                <a:ext cx="117720" cy="79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B0045BB-2004-42EF-83F0-897DA9DBD3B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81588" y="2636767"/>
                  <a:ext cx="12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833C1-4125-40D5-A82D-4723EE444517}"/>
                    </a:ext>
                  </a:extLst>
                </p14:cNvPr>
                <p14:cNvContentPartPr/>
                <p14:nvPr/>
              </p14:nvContentPartPr>
              <p14:xfrm>
                <a:off x="3494788" y="2524807"/>
                <a:ext cx="93600" cy="143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833C1-4125-40D5-A82D-4723EE44451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490468" y="2520487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0A96A31-02C6-4807-9758-060DC8304115}"/>
                    </a:ext>
                  </a:extLst>
                </p14:cNvPr>
                <p14:cNvContentPartPr/>
                <p14:nvPr/>
              </p14:nvContentPartPr>
              <p14:xfrm>
                <a:off x="3619708" y="2542807"/>
                <a:ext cx="37440" cy="158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0A96A31-02C6-4807-9758-060DC830411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15388" y="2538487"/>
                  <a:ext cx="4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81D57AA-512B-424C-8AD8-CA501415F528}"/>
                    </a:ext>
                  </a:extLst>
                </p14:cNvPr>
                <p14:cNvContentPartPr/>
                <p14:nvPr/>
              </p14:nvContentPartPr>
              <p14:xfrm>
                <a:off x="3799708" y="2548567"/>
                <a:ext cx="123840" cy="1234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81D57AA-512B-424C-8AD8-CA501415F52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95388" y="2544247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0C9C8C7-8152-494E-B29F-EE3D6C134517}"/>
                    </a:ext>
                  </a:extLst>
                </p14:cNvPr>
                <p14:cNvContentPartPr/>
                <p14:nvPr/>
              </p14:nvContentPartPr>
              <p14:xfrm>
                <a:off x="3993748" y="2580247"/>
                <a:ext cx="23760" cy="75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0C9C8C7-8152-494E-B29F-EE3D6C1345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89428" y="2575927"/>
                  <a:ext cx="32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53C5C89-D8A2-421B-9430-B8C80BAF0AC7}"/>
                    </a:ext>
                  </a:extLst>
                </p14:cNvPr>
                <p14:cNvContentPartPr/>
                <p14:nvPr/>
              </p14:nvContentPartPr>
              <p14:xfrm>
                <a:off x="4007428" y="2507527"/>
                <a:ext cx="9360" cy="11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53C5C89-D8A2-421B-9430-B8C80BAF0AC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003108" y="250320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E9BA661-A760-45CD-8248-18DC78E08903}"/>
                    </a:ext>
                  </a:extLst>
                </p14:cNvPr>
                <p14:cNvContentPartPr/>
                <p14:nvPr/>
              </p14:nvContentPartPr>
              <p14:xfrm>
                <a:off x="4422508" y="2589967"/>
                <a:ext cx="150120" cy="16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E9BA661-A760-45CD-8248-18DC78E0890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18188" y="2585647"/>
                  <a:ext cx="15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08B8A4-2751-4554-A4E9-5CFA55453B55}"/>
                    </a:ext>
                  </a:extLst>
                </p14:cNvPr>
                <p14:cNvContentPartPr/>
                <p14:nvPr/>
              </p14:nvContentPartPr>
              <p14:xfrm>
                <a:off x="4434748" y="2629927"/>
                <a:ext cx="157320" cy="20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08B8A4-2751-4554-A4E9-5CFA55453B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430428" y="2625607"/>
                  <a:ext cx="16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5ADEE47-9317-4062-8A47-00656E328F83}"/>
                    </a:ext>
                  </a:extLst>
                </p14:cNvPr>
                <p14:cNvContentPartPr/>
                <p14:nvPr/>
              </p14:nvContentPartPr>
              <p14:xfrm>
                <a:off x="4774228" y="2520847"/>
                <a:ext cx="171000" cy="144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5ADEE47-9317-4062-8A47-00656E328F8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769908" y="2516527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C99A4B-CAFA-4D50-B267-45CDA5C41E96}"/>
                    </a:ext>
                  </a:extLst>
                </p14:cNvPr>
                <p14:cNvContentPartPr/>
                <p14:nvPr/>
              </p14:nvContentPartPr>
              <p14:xfrm>
                <a:off x="5027308" y="2584207"/>
                <a:ext cx="181800" cy="75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C99A4B-CAFA-4D50-B267-45CDA5C41E9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22988" y="2579887"/>
                  <a:ext cx="190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1F2ADE7-561F-4D27-B9FD-603522FBC740}"/>
                    </a:ext>
                  </a:extLst>
                </p14:cNvPr>
                <p14:cNvContentPartPr/>
                <p14:nvPr/>
              </p14:nvContentPartPr>
              <p14:xfrm>
                <a:off x="5331508" y="2483767"/>
                <a:ext cx="18360" cy="239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1F2ADE7-561F-4D27-B9FD-603522FBC74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327188" y="2479447"/>
                  <a:ext cx="2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6A79279-D548-467B-A941-0AFCED66E301}"/>
                    </a:ext>
                  </a:extLst>
                </p14:cNvPr>
                <p14:cNvContentPartPr/>
                <p14:nvPr/>
              </p14:nvContentPartPr>
              <p14:xfrm>
                <a:off x="5418268" y="2573407"/>
                <a:ext cx="28800" cy="35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6A79279-D548-467B-A941-0AFCED66E30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413948" y="2569087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D4C8FFA-06B9-4A0A-83A3-56ACDEFC9176}"/>
                    </a:ext>
                  </a:extLst>
                </p14:cNvPr>
                <p14:cNvContentPartPr/>
                <p14:nvPr/>
              </p14:nvContentPartPr>
              <p14:xfrm>
                <a:off x="5546068" y="2557207"/>
                <a:ext cx="360" cy="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D4C8FFA-06B9-4A0A-83A3-56ACDEFC91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1748" y="2552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54C0A41-5AD9-41E3-A3D8-3B305AC700AA}"/>
                    </a:ext>
                  </a:extLst>
                </p14:cNvPr>
                <p14:cNvContentPartPr/>
                <p14:nvPr/>
              </p14:nvContentPartPr>
              <p14:xfrm>
                <a:off x="5534548" y="2532727"/>
                <a:ext cx="11880" cy="248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54C0A41-5AD9-41E3-A3D8-3B305AC700A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30228" y="2528407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C77AC59-A50B-452E-BDC8-72FE49452D9D}"/>
                    </a:ext>
                  </a:extLst>
                </p14:cNvPr>
                <p14:cNvContentPartPr/>
                <p14:nvPr/>
              </p14:nvContentPartPr>
              <p14:xfrm>
                <a:off x="5479468" y="2507167"/>
                <a:ext cx="121680" cy="163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C77AC59-A50B-452E-BDC8-72FE49452D9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75148" y="2502847"/>
                  <a:ext cx="130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C665ADA-C48F-4997-83FB-96783BA39CB7}"/>
                    </a:ext>
                  </a:extLst>
                </p14:cNvPr>
                <p14:cNvContentPartPr/>
                <p14:nvPr/>
              </p14:nvContentPartPr>
              <p14:xfrm>
                <a:off x="5479468" y="2497087"/>
                <a:ext cx="130680" cy="26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C665ADA-C48F-4997-83FB-96783BA39CB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75148" y="2492767"/>
                  <a:ext cx="13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3CAD88C-ABAD-4F38-9461-1F28897F1A1F}"/>
                    </a:ext>
                  </a:extLst>
                </p14:cNvPr>
                <p14:cNvContentPartPr/>
                <p14:nvPr/>
              </p14:nvContentPartPr>
              <p14:xfrm>
                <a:off x="5637508" y="2529847"/>
                <a:ext cx="73800" cy="1717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3CAD88C-ABAD-4F38-9461-1F28897F1A1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32828" y="2525527"/>
                  <a:ext cx="82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044A06-E646-46B4-8EC6-0A46C6E2AE52}"/>
                    </a:ext>
                  </a:extLst>
                </p14:cNvPr>
                <p14:cNvContentPartPr/>
                <p14:nvPr/>
              </p14:nvContentPartPr>
              <p14:xfrm>
                <a:off x="1894948" y="3100807"/>
                <a:ext cx="126720" cy="110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044A06-E646-46B4-8EC6-0A46C6E2AE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890628" y="3096487"/>
                  <a:ext cx="13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35AF106-BF43-46B4-A2CD-836EE1EE1C15}"/>
                    </a:ext>
                  </a:extLst>
                </p14:cNvPr>
                <p14:cNvContentPartPr/>
                <p14:nvPr/>
              </p14:nvContentPartPr>
              <p14:xfrm>
                <a:off x="2104468" y="3145087"/>
                <a:ext cx="58680" cy="14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35AF106-BF43-46B4-A2CD-836EE1EE1C1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00148" y="3140767"/>
                  <a:ext cx="67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1247F4C-26C2-429F-A15E-E578E0492F31}"/>
                    </a:ext>
                  </a:extLst>
                </p14:cNvPr>
                <p14:cNvContentPartPr/>
                <p14:nvPr/>
              </p14:nvContentPartPr>
              <p14:xfrm>
                <a:off x="2262868" y="3101527"/>
                <a:ext cx="90720" cy="89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1247F4C-26C2-429F-A15E-E578E0492F3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258548" y="3097207"/>
                  <a:ext cx="99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06DEEFD-4F25-46E2-BCC7-E2639572754E}"/>
                    </a:ext>
                  </a:extLst>
                </p14:cNvPr>
                <p14:cNvContentPartPr/>
                <p14:nvPr/>
              </p14:nvContentPartPr>
              <p14:xfrm>
                <a:off x="2410828" y="3152647"/>
                <a:ext cx="74520" cy="128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06DEEFD-4F25-46E2-BCC7-E2639572754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06508" y="3148327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CFC8000-FBED-4ABE-AB6F-3DE64B80AEF8}"/>
                    </a:ext>
                  </a:extLst>
                </p14:cNvPr>
                <p14:cNvContentPartPr/>
                <p14:nvPr/>
              </p14:nvContentPartPr>
              <p14:xfrm>
                <a:off x="2444668" y="3017647"/>
                <a:ext cx="150840" cy="2768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CFC8000-FBED-4ABE-AB6F-3DE64B80AEF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40348" y="3013327"/>
                  <a:ext cx="159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434C053-B94A-4434-9FB1-714A3F961903}"/>
                    </a:ext>
                  </a:extLst>
                </p14:cNvPr>
                <p14:cNvContentPartPr/>
                <p14:nvPr/>
              </p14:nvContentPartPr>
              <p14:xfrm>
                <a:off x="1786588" y="3012967"/>
                <a:ext cx="91800" cy="2811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434C053-B94A-4434-9FB1-714A3F9619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782268" y="3008647"/>
                  <a:ext cx="100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8852499-F9CF-4907-A48E-E2E636FE5200}"/>
                    </a:ext>
                  </a:extLst>
                </p14:cNvPr>
                <p14:cNvContentPartPr/>
                <p14:nvPr/>
              </p14:nvContentPartPr>
              <p14:xfrm>
                <a:off x="2681548" y="3012967"/>
                <a:ext cx="114480" cy="1666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8852499-F9CF-4907-A48E-E2E636FE520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677228" y="3008647"/>
                  <a:ext cx="12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D63F810-9571-40ED-9054-C8DA7C93C5BB}"/>
                    </a:ext>
                  </a:extLst>
                </p14:cNvPr>
                <p14:cNvContentPartPr/>
                <p14:nvPr/>
              </p14:nvContentPartPr>
              <p14:xfrm>
                <a:off x="2833108" y="3140767"/>
                <a:ext cx="32040" cy="691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D63F810-9571-40ED-9054-C8DA7C93C5B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828788" y="3136447"/>
                  <a:ext cx="40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9E0759A-3E83-4C4C-AB45-B7FE0CDB749D}"/>
                    </a:ext>
                  </a:extLst>
                </p14:cNvPr>
                <p14:cNvContentPartPr/>
                <p14:nvPr/>
              </p14:nvContentPartPr>
              <p14:xfrm>
                <a:off x="2855788" y="3033847"/>
                <a:ext cx="5400" cy="126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9E0759A-3E83-4C4C-AB45-B7FE0CDB749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851468" y="3029527"/>
                  <a:ext cx="14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34CB7CF-95AB-4C93-972E-31215B40B1DB}"/>
                    </a:ext>
                  </a:extLst>
                </p14:cNvPr>
                <p14:cNvContentPartPr/>
                <p14:nvPr/>
              </p14:nvContentPartPr>
              <p14:xfrm>
                <a:off x="3076108" y="3010087"/>
                <a:ext cx="139320" cy="1144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34CB7CF-95AB-4C93-972E-31215B40B1D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071788" y="3005767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F6D4C7B-68A3-4099-8650-BBD43D9AA823}"/>
                    </a:ext>
                  </a:extLst>
                </p14:cNvPr>
                <p14:cNvContentPartPr/>
                <p14:nvPr/>
              </p14:nvContentPartPr>
              <p14:xfrm>
                <a:off x="3266188" y="3056527"/>
                <a:ext cx="61920" cy="673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F6D4C7B-68A3-4099-8650-BBD43D9AA82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261868" y="3052207"/>
                  <a:ext cx="70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001C55C-44E3-4E61-B817-C05701433871}"/>
                    </a:ext>
                  </a:extLst>
                </p14:cNvPr>
                <p14:cNvContentPartPr/>
                <p14:nvPr/>
              </p14:nvContentPartPr>
              <p14:xfrm>
                <a:off x="3282388" y="3068407"/>
                <a:ext cx="66600" cy="163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001C55C-44E3-4E61-B817-C0570143387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78068" y="3064087"/>
                  <a:ext cx="7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4675587-6FD4-4B6D-9680-CEDC214D0B5F}"/>
                    </a:ext>
                  </a:extLst>
                </p14:cNvPr>
                <p14:cNvContentPartPr/>
                <p14:nvPr/>
              </p14:nvContentPartPr>
              <p14:xfrm>
                <a:off x="3515308" y="3074167"/>
                <a:ext cx="106560" cy="21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4675587-6FD4-4B6D-9680-CEDC214D0B5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510988" y="3069847"/>
                  <a:ext cx="11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C20E1C9-A351-4CC7-BABA-A587CDDCA4C0}"/>
                    </a:ext>
                  </a:extLst>
                </p14:cNvPr>
                <p14:cNvContentPartPr/>
                <p14:nvPr/>
              </p14:nvContentPartPr>
              <p14:xfrm>
                <a:off x="2077108" y="3428767"/>
                <a:ext cx="105120" cy="132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C20E1C9-A351-4CC7-BABA-A587CDDCA4C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072788" y="3424447"/>
                  <a:ext cx="113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CB0877A-C6F2-4F50-8205-A36F13E56165}"/>
                    </a:ext>
                  </a:extLst>
                </p14:cNvPr>
                <p14:cNvContentPartPr/>
                <p14:nvPr/>
              </p14:nvContentPartPr>
              <p14:xfrm>
                <a:off x="2203468" y="3512647"/>
                <a:ext cx="53280" cy="38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CB0877A-C6F2-4F50-8205-A36F13E5616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199148" y="3508327"/>
                  <a:ext cx="6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62A78CC-0246-4292-82C0-398895C6CC0A}"/>
                    </a:ext>
                  </a:extLst>
                </p14:cNvPr>
                <p14:cNvContentPartPr/>
                <p14:nvPr/>
              </p14:nvContentPartPr>
              <p14:xfrm>
                <a:off x="2231548" y="3516967"/>
                <a:ext cx="53640" cy="128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62A78CC-0246-4292-82C0-398895C6CC0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227228" y="3512647"/>
                  <a:ext cx="62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C2404E9-09CF-4887-A63C-4D70C83C6B05}"/>
                    </a:ext>
                  </a:extLst>
                </p14:cNvPr>
                <p14:cNvContentPartPr/>
                <p14:nvPr/>
              </p14:nvContentPartPr>
              <p14:xfrm>
                <a:off x="2382748" y="3433447"/>
                <a:ext cx="19080" cy="116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C2404E9-09CF-4887-A63C-4D70C83C6B0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378428" y="3429127"/>
                  <a:ext cx="27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9B799D0-8E29-407B-AAD3-75081CDC5D3A}"/>
                    </a:ext>
                  </a:extLst>
                </p14:cNvPr>
                <p14:cNvContentPartPr/>
                <p14:nvPr/>
              </p14:nvContentPartPr>
              <p14:xfrm>
                <a:off x="2340988" y="3400687"/>
                <a:ext cx="118440" cy="1357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9B799D0-8E29-407B-AAD3-75081CDC5D3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336668" y="3396367"/>
                  <a:ext cx="12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9880589-A11D-40A9-B15E-F142E88C1784}"/>
                    </a:ext>
                  </a:extLst>
                </p14:cNvPr>
                <p14:cNvContentPartPr/>
                <p14:nvPr/>
              </p14:nvContentPartPr>
              <p14:xfrm>
                <a:off x="2491468" y="3511207"/>
                <a:ext cx="47520" cy="651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9880589-A11D-40A9-B15E-F142E88C178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87148" y="3506887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BEDDD41-6468-4243-879C-8F3826BA6C96}"/>
                    </a:ext>
                  </a:extLst>
                </p14:cNvPr>
                <p14:cNvContentPartPr/>
                <p14:nvPr/>
              </p14:nvContentPartPr>
              <p14:xfrm>
                <a:off x="2526388" y="3438487"/>
                <a:ext cx="2160" cy="1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BEDDD41-6468-4243-879C-8F3826BA6C9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522068" y="3434167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2490F27-8915-42F5-A823-BF3F711834C5}"/>
                    </a:ext>
                  </a:extLst>
                </p14:cNvPr>
                <p14:cNvContentPartPr/>
                <p14:nvPr/>
              </p14:nvContentPartPr>
              <p14:xfrm>
                <a:off x="3532948" y="3444967"/>
                <a:ext cx="9000" cy="107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2490F27-8915-42F5-A823-BF3F711834C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528628" y="3440647"/>
                  <a:ext cx="17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C6300BF-09E0-4EB5-82F6-E2B07F131645}"/>
                    </a:ext>
                  </a:extLst>
                </p14:cNvPr>
                <p14:cNvContentPartPr/>
                <p14:nvPr/>
              </p14:nvContentPartPr>
              <p14:xfrm>
                <a:off x="3487588" y="3484567"/>
                <a:ext cx="132480" cy="3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C6300BF-09E0-4EB5-82F6-E2B07F13164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483268" y="3480247"/>
                  <a:ext cx="141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189E768-003F-4321-98AE-8EF6DE7F05FF}"/>
                    </a:ext>
                  </a:extLst>
                </p14:cNvPr>
                <p14:cNvContentPartPr/>
                <p14:nvPr/>
              </p14:nvContentPartPr>
              <p14:xfrm>
                <a:off x="3081508" y="3392767"/>
                <a:ext cx="108000" cy="129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189E768-003F-4321-98AE-8EF6DE7F05F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077188" y="3388447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C3797D4-396A-4720-81EC-0BCF531D2DF9}"/>
                    </a:ext>
                  </a:extLst>
                </p14:cNvPr>
                <p14:cNvContentPartPr/>
                <p14:nvPr/>
              </p14:nvContentPartPr>
              <p14:xfrm>
                <a:off x="3220108" y="3458287"/>
                <a:ext cx="68760" cy="58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C3797D4-396A-4720-81EC-0BCF531D2DF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215788" y="3453967"/>
                  <a:ext cx="77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D84D907-C73F-4174-BB16-D9EFF9BA20B7}"/>
                    </a:ext>
                  </a:extLst>
                </p14:cNvPr>
                <p14:cNvContentPartPr/>
                <p14:nvPr/>
              </p14:nvContentPartPr>
              <p14:xfrm>
                <a:off x="3244228" y="3472327"/>
                <a:ext cx="57600" cy="184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D84D907-C73F-4174-BB16-D9EFF9BA20B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239908" y="3468007"/>
                  <a:ext cx="66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92A7A61-57E5-41CF-958B-D6081A5201F2}"/>
                    </a:ext>
                  </a:extLst>
                </p14:cNvPr>
                <p14:cNvContentPartPr/>
                <p14:nvPr/>
              </p14:nvContentPartPr>
              <p14:xfrm>
                <a:off x="5186428" y="3321847"/>
                <a:ext cx="8280" cy="117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92A7A61-57E5-41CF-958B-D6081A5201F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82108" y="3317527"/>
                  <a:ext cx="16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4F36519-CA26-4EF6-8E0F-A82F236AC21F}"/>
                    </a:ext>
                  </a:extLst>
                </p14:cNvPr>
                <p14:cNvContentPartPr/>
                <p14:nvPr/>
              </p14:nvContentPartPr>
              <p14:xfrm>
                <a:off x="5132428" y="3403567"/>
                <a:ext cx="163440" cy="31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4F36519-CA26-4EF6-8E0F-A82F236AC21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28108" y="3399247"/>
                  <a:ext cx="172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762EE4A-F851-456B-B8AE-7AD9EDF9A45A}"/>
                    </a:ext>
                  </a:extLst>
                </p14:cNvPr>
                <p14:cNvContentPartPr/>
                <p14:nvPr/>
              </p14:nvContentPartPr>
              <p14:xfrm>
                <a:off x="5112268" y="3275407"/>
                <a:ext cx="188280" cy="22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762EE4A-F851-456B-B8AE-7AD9EDF9A45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07948" y="3271087"/>
                  <a:ext cx="19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B37B601-DC89-49B7-9A3C-FDD29F262272}"/>
                    </a:ext>
                  </a:extLst>
                </p14:cNvPr>
                <p14:cNvContentPartPr/>
                <p14:nvPr/>
              </p14:nvContentPartPr>
              <p14:xfrm>
                <a:off x="5364988" y="3401407"/>
                <a:ext cx="63720" cy="72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B37B601-DC89-49B7-9A3C-FDD29F2622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360668" y="3397087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F9A6B428-E24A-41FE-9952-079D3C26DED9}"/>
                    </a:ext>
                  </a:extLst>
                </p14:cNvPr>
                <p14:cNvContentPartPr/>
                <p14:nvPr/>
              </p14:nvContentPartPr>
              <p14:xfrm>
                <a:off x="5404948" y="3312487"/>
                <a:ext cx="6840" cy="32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F9A6B428-E24A-41FE-9952-079D3C26DED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400628" y="3308167"/>
                  <a:ext cx="15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1F0DE43-E05C-4514-AE9C-BB0013052AF3}"/>
                    </a:ext>
                  </a:extLst>
                </p14:cNvPr>
                <p14:cNvContentPartPr/>
                <p14:nvPr/>
              </p14:nvContentPartPr>
              <p14:xfrm>
                <a:off x="5537068" y="3273967"/>
                <a:ext cx="132480" cy="131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1F0DE43-E05C-4514-AE9C-BB0013052AF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32748" y="3269647"/>
                  <a:ext cx="141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5F588F4-C6DD-4C59-81A4-5B62FE55887D}"/>
                    </a:ext>
                  </a:extLst>
                </p14:cNvPr>
                <p14:cNvContentPartPr/>
                <p14:nvPr/>
              </p14:nvContentPartPr>
              <p14:xfrm>
                <a:off x="5719588" y="3315367"/>
                <a:ext cx="174600" cy="66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5F588F4-C6DD-4C59-81A4-5B62FE55887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15268" y="3311047"/>
                  <a:ext cx="183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0DF8194-7084-437B-B0D6-3EF68738B34C}"/>
                    </a:ext>
                  </a:extLst>
                </p14:cNvPr>
                <p14:cNvContentPartPr/>
                <p14:nvPr/>
              </p14:nvContentPartPr>
              <p14:xfrm>
                <a:off x="4751908" y="3001807"/>
                <a:ext cx="192960" cy="9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0DF8194-7084-437B-B0D6-3EF68738B34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47588" y="2997487"/>
                  <a:ext cx="20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171EDBF-5174-4DF9-B0BE-7C20AF93BB82}"/>
                    </a:ext>
                  </a:extLst>
                </p14:cNvPr>
                <p14:cNvContentPartPr/>
                <p14:nvPr/>
              </p14:nvContentPartPr>
              <p14:xfrm>
                <a:off x="4812748" y="3038167"/>
                <a:ext cx="156600" cy="10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171EDBF-5174-4DF9-B0BE-7C20AF93BB8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08428" y="3033847"/>
                  <a:ext cx="165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84E0475-DC17-4228-8A04-CDA95BBE01F4}"/>
                    </a:ext>
                  </a:extLst>
                </p14:cNvPr>
                <p14:cNvContentPartPr/>
                <p14:nvPr/>
              </p14:nvContentPartPr>
              <p14:xfrm>
                <a:off x="3742828" y="3360007"/>
                <a:ext cx="131400" cy="1436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84E0475-DC17-4228-8A04-CDA95BBE01F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738508" y="3355687"/>
                  <a:ext cx="140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EF6CD31-C3AB-4FF1-8D26-C31D8A8067C8}"/>
                    </a:ext>
                  </a:extLst>
                </p14:cNvPr>
                <p14:cNvContentPartPr/>
                <p14:nvPr/>
              </p14:nvContentPartPr>
              <p14:xfrm>
                <a:off x="3882508" y="3460087"/>
                <a:ext cx="45000" cy="658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EF6CD31-C3AB-4FF1-8D26-C31D8A8067C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878188" y="3455767"/>
                  <a:ext cx="5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D498172-2072-4169-9817-B5D40AD5DFBA}"/>
                    </a:ext>
                  </a:extLst>
                </p14:cNvPr>
                <p14:cNvContentPartPr/>
                <p14:nvPr/>
              </p14:nvContentPartPr>
              <p14:xfrm>
                <a:off x="3908788" y="3364687"/>
                <a:ext cx="10800" cy="7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D498172-2072-4169-9817-B5D40AD5DFB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904468" y="3360367"/>
                  <a:ext cx="19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4B923A8-D3CC-429C-8C81-CBCEB488C01E}"/>
                    </a:ext>
                  </a:extLst>
                </p14:cNvPr>
                <p14:cNvContentPartPr/>
                <p14:nvPr/>
              </p14:nvContentPartPr>
              <p14:xfrm>
                <a:off x="4030828" y="3391327"/>
                <a:ext cx="24480" cy="1166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4B923A8-D3CC-429C-8C81-CBCEB488C01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026508" y="3387007"/>
                  <a:ext cx="3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35F039D-2DB2-4970-9915-1A28D36170B9}"/>
                    </a:ext>
                  </a:extLst>
                </p14:cNvPr>
                <p14:cNvContentPartPr/>
                <p14:nvPr/>
              </p14:nvContentPartPr>
              <p14:xfrm>
                <a:off x="4004188" y="3470887"/>
                <a:ext cx="104760" cy="18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35F039D-2DB2-4970-9915-1A28D36170B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99868" y="3466567"/>
                  <a:ext cx="11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538E5F8-B252-47E9-84CB-835A429EC812}"/>
                    </a:ext>
                  </a:extLst>
                </p14:cNvPr>
                <p14:cNvContentPartPr/>
                <p14:nvPr/>
              </p14:nvContentPartPr>
              <p14:xfrm>
                <a:off x="3984748" y="3360367"/>
                <a:ext cx="226080" cy="1954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538E5F8-B252-47E9-84CB-835A429EC81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980428" y="3356047"/>
                  <a:ext cx="234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5DCFF2D-86C1-4032-AB65-EB0D61DD0DDB}"/>
                    </a:ext>
                  </a:extLst>
                </p14:cNvPr>
                <p14:cNvContentPartPr/>
                <p14:nvPr/>
              </p14:nvContentPartPr>
              <p14:xfrm>
                <a:off x="4198228" y="3388447"/>
                <a:ext cx="14040" cy="7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5DCFF2D-86C1-4032-AB65-EB0D61DD0DD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193908" y="3384127"/>
                  <a:ext cx="22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7BB1C8E-D374-4739-BC74-4C2841C35D9F}"/>
                    </a:ext>
                  </a:extLst>
                </p14:cNvPr>
                <p14:cNvContentPartPr/>
                <p14:nvPr/>
              </p14:nvContentPartPr>
              <p14:xfrm>
                <a:off x="4351948" y="3354967"/>
                <a:ext cx="128520" cy="126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7BB1C8E-D374-4739-BC74-4C2841C35D9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347628" y="3350647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0330229-2243-4042-99F5-F963FA3165AF}"/>
                    </a:ext>
                  </a:extLst>
                </p14:cNvPr>
                <p14:cNvContentPartPr/>
                <p14:nvPr/>
              </p14:nvContentPartPr>
              <p14:xfrm>
                <a:off x="4538428" y="3398887"/>
                <a:ext cx="27000" cy="669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0330229-2243-4042-99F5-F963FA3165A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534108" y="3394567"/>
                  <a:ext cx="35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37264FD-3586-4072-9454-B50074D976A0}"/>
                    </a:ext>
                  </a:extLst>
                </p14:cNvPr>
                <p14:cNvContentPartPr/>
                <p14:nvPr/>
              </p14:nvContentPartPr>
              <p14:xfrm>
                <a:off x="4564348" y="3299527"/>
                <a:ext cx="8280" cy="140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37264FD-3586-4072-9454-B50074D976A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560028" y="3295207"/>
                  <a:ext cx="1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5884CCA-0330-4968-B526-F02549CB46D8}"/>
                    </a:ext>
                  </a:extLst>
                </p14:cNvPr>
                <p14:cNvContentPartPr/>
                <p14:nvPr/>
              </p14:nvContentPartPr>
              <p14:xfrm>
                <a:off x="4792588" y="3376207"/>
                <a:ext cx="149400" cy="5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5884CCA-0330-4968-B526-F02549CB46D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788268" y="3371887"/>
                  <a:ext cx="158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C6F8BF-5CD9-428D-A3E9-F89FBF26D895}"/>
                    </a:ext>
                  </a:extLst>
                </p14:cNvPr>
                <p14:cNvContentPartPr/>
                <p14:nvPr/>
              </p14:nvContentPartPr>
              <p14:xfrm>
                <a:off x="4834708" y="3407167"/>
                <a:ext cx="128160" cy="50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C6F8BF-5CD9-428D-A3E9-F89FBF26D89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830388" y="3402847"/>
                  <a:ext cx="136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EB66E37-E273-46DF-AA50-43AFBA9F7F38}"/>
                    </a:ext>
                  </a:extLst>
                </p14:cNvPr>
                <p14:cNvContentPartPr/>
                <p14:nvPr/>
              </p14:nvContentPartPr>
              <p14:xfrm>
                <a:off x="3732388" y="2959327"/>
                <a:ext cx="97560" cy="1821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EB66E37-E273-46DF-AA50-43AFBA9F7F3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8068" y="2955007"/>
                  <a:ext cx="106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060CA93-D62C-41F4-B901-4E722ADB58F9}"/>
                    </a:ext>
                  </a:extLst>
                </p14:cNvPr>
                <p14:cNvContentPartPr/>
                <p14:nvPr/>
              </p14:nvContentPartPr>
              <p14:xfrm>
                <a:off x="3877468" y="3074167"/>
                <a:ext cx="58320" cy="795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060CA93-D62C-41F4-B901-4E722ADB58F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873148" y="3069847"/>
                  <a:ext cx="66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E9645AB-B7C8-4601-81CA-DCE86C03931E}"/>
                    </a:ext>
                  </a:extLst>
                </p14:cNvPr>
                <p14:cNvContentPartPr/>
                <p14:nvPr/>
              </p14:nvContentPartPr>
              <p14:xfrm>
                <a:off x="3887548" y="2998567"/>
                <a:ext cx="7560" cy="39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E9645AB-B7C8-4601-81CA-DCE86C03931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83228" y="2994247"/>
                  <a:ext cx="1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ED7979E-1310-4A8B-9B41-199381CADD15}"/>
                    </a:ext>
                  </a:extLst>
                </p14:cNvPr>
                <p14:cNvContentPartPr/>
                <p14:nvPr/>
              </p14:nvContentPartPr>
              <p14:xfrm>
                <a:off x="4053148" y="2974447"/>
                <a:ext cx="10800" cy="142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ED7979E-1310-4A8B-9B41-199381CADD1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48828" y="2970127"/>
                  <a:ext cx="1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D864806-F11E-4E0B-A878-B0B3D1C428F5}"/>
                    </a:ext>
                  </a:extLst>
                </p14:cNvPr>
                <p14:cNvContentPartPr/>
                <p14:nvPr/>
              </p14:nvContentPartPr>
              <p14:xfrm>
                <a:off x="3974308" y="2956807"/>
                <a:ext cx="146880" cy="136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D864806-F11E-4E0B-A878-B0B3D1C428F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969988" y="2952487"/>
                  <a:ext cx="155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AA8CB1C-5910-489D-957A-D3E52835BE7F}"/>
                    </a:ext>
                  </a:extLst>
                </p14:cNvPr>
                <p14:cNvContentPartPr/>
                <p14:nvPr/>
              </p14:nvContentPartPr>
              <p14:xfrm>
                <a:off x="4153948" y="3076687"/>
                <a:ext cx="51480" cy="90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AA8CB1C-5910-489D-957A-D3E52835BE7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49628" y="3072367"/>
                  <a:ext cx="6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27DD630-CCAE-4C42-823F-164EAFC1BF2D}"/>
                    </a:ext>
                  </a:extLst>
                </p14:cNvPr>
                <p14:cNvContentPartPr/>
                <p14:nvPr/>
              </p14:nvContentPartPr>
              <p14:xfrm>
                <a:off x="4183108" y="3010087"/>
                <a:ext cx="360" cy="3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27DD630-CCAE-4C42-823F-164EAFC1BF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78788" y="3005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31ACECA-DD6E-467E-A771-11B86345C07C}"/>
                    </a:ext>
                  </a:extLst>
                </p14:cNvPr>
                <p14:cNvContentPartPr/>
                <p14:nvPr/>
              </p14:nvContentPartPr>
              <p14:xfrm>
                <a:off x="4317388" y="2980207"/>
                <a:ext cx="145080" cy="1083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31ACECA-DD6E-467E-A771-11B86345C07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313068" y="2975887"/>
                  <a:ext cx="15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AD6F187-A29C-4506-874A-C1CADE3C1A66}"/>
                    </a:ext>
                  </a:extLst>
                </p14:cNvPr>
                <p14:cNvContentPartPr/>
                <p14:nvPr/>
              </p14:nvContentPartPr>
              <p14:xfrm>
                <a:off x="4537708" y="3011167"/>
                <a:ext cx="24840" cy="752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AD6F187-A29C-4506-874A-C1CADE3C1A6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533388" y="3006847"/>
                  <a:ext cx="33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F551BE5-1910-4EF5-9E80-4D3710BFE7C5}"/>
                    </a:ext>
                  </a:extLst>
                </p14:cNvPr>
                <p14:cNvContentPartPr/>
                <p14:nvPr/>
              </p14:nvContentPartPr>
              <p14:xfrm>
                <a:off x="4556068" y="2914327"/>
                <a:ext cx="7560" cy="79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F551BE5-1910-4EF5-9E80-4D3710BFE7C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51748" y="2910007"/>
                  <a:ext cx="16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78560C4-D251-4771-838B-A74E066E3524}"/>
                    </a:ext>
                  </a:extLst>
                </p14:cNvPr>
                <p14:cNvContentPartPr/>
                <p14:nvPr/>
              </p14:nvContentPartPr>
              <p14:xfrm>
                <a:off x="3720148" y="3199447"/>
                <a:ext cx="791280" cy="57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78560C4-D251-4771-838B-A74E066E352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15828" y="3195127"/>
                  <a:ext cx="799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6DAB3F0-6DD3-4490-91AC-CCB278639A6A}"/>
                    </a:ext>
                  </a:extLst>
                </p14:cNvPr>
                <p14:cNvContentPartPr/>
                <p14:nvPr/>
              </p14:nvContentPartPr>
              <p14:xfrm>
                <a:off x="3744988" y="3582487"/>
                <a:ext cx="925200" cy="22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6DAB3F0-6DD3-4490-91AC-CCB278639A6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740668" y="3578167"/>
                  <a:ext cx="9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7E5E23F-4815-4FC1-8A3C-7C4C371FC735}"/>
                    </a:ext>
                  </a:extLst>
                </p14:cNvPr>
                <p14:cNvContentPartPr/>
                <p14:nvPr/>
              </p14:nvContentPartPr>
              <p14:xfrm>
                <a:off x="6193348" y="3010807"/>
                <a:ext cx="137880" cy="3434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7E5E23F-4815-4FC1-8A3C-7C4C371FC73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189028" y="3006487"/>
                  <a:ext cx="146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E213AFE-D256-4F06-B9B9-E8F28D9188CD}"/>
                    </a:ext>
                  </a:extLst>
                </p14:cNvPr>
                <p14:cNvContentPartPr/>
                <p14:nvPr/>
              </p14:nvContentPartPr>
              <p14:xfrm>
                <a:off x="3446548" y="3202687"/>
                <a:ext cx="191160" cy="4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E213AFE-D256-4F06-B9B9-E8F28D9188C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442228" y="3198367"/>
                  <a:ext cx="199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8BD4907-228F-4861-A300-4E9C926A8629}"/>
                    </a:ext>
                  </a:extLst>
                </p14:cNvPr>
                <p14:cNvContentPartPr/>
                <p14:nvPr/>
              </p14:nvContentPartPr>
              <p14:xfrm>
                <a:off x="3399388" y="3630727"/>
                <a:ext cx="215640" cy="421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8BD4907-228F-4861-A300-4E9C926A862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395068" y="3626407"/>
                  <a:ext cx="22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202F7D4-E00B-416D-A7E7-CCFDB7BF1591}"/>
                    </a:ext>
                  </a:extLst>
                </p14:cNvPr>
                <p14:cNvContentPartPr/>
                <p14:nvPr/>
              </p14:nvContentPartPr>
              <p14:xfrm>
                <a:off x="6588628" y="3097207"/>
                <a:ext cx="31320" cy="1785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202F7D4-E00B-416D-A7E7-CCFDB7BF159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584308" y="3092887"/>
                  <a:ext cx="3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4B24C18-DA81-41DB-A330-0DF32F7FC114}"/>
                    </a:ext>
                  </a:extLst>
                </p14:cNvPr>
                <p14:cNvContentPartPr/>
                <p14:nvPr/>
              </p14:nvContentPartPr>
              <p14:xfrm>
                <a:off x="6496828" y="3171367"/>
                <a:ext cx="199440" cy="10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4B24C18-DA81-41DB-A330-0DF32F7FC11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492508" y="3167047"/>
                  <a:ext cx="20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4A49D58-ABB8-445A-AA02-79E209B6707E}"/>
                    </a:ext>
                  </a:extLst>
                </p14:cNvPr>
                <p14:cNvContentPartPr/>
                <p14:nvPr/>
              </p14:nvContentPartPr>
              <p14:xfrm>
                <a:off x="6072028" y="3271087"/>
                <a:ext cx="225360" cy="176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4A49D58-ABB8-445A-AA02-79E209B6707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067708" y="3266767"/>
                  <a:ext cx="23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D2D212D-C825-4A79-977E-3A370AD58A01}"/>
                    </a:ext>
                  </a:extLst>
                </p14:cNvPr>
                <p14:cNvContentPartPr/>
                <p14:nvPr/>
              </p14:nvContentPartPr>
              <p14:xfrm>
                <a:off x="1722868" y="2816767"/>
                <a:ext cx="4328640" cy="1180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D2D212D-C825-4A79-977E-3A370AD58A0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718548" y="2812447"/>
                  <a:ext cx="4337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5106E3B-56A9-44D0-BB48-629C68A0F4D9}"/>
                    </a:ext>
                  </a:extLst>
                </p14:cNvPr>
                <p14:cNvContentPartPr/>
                <p14:nvPr/>
              </p14:nvContentPartPr>
              <p14:xfrm>
                <a:off x="1614148" y="3691927"/>
                <a:ext cx="5043960" cy="130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5106E3B-56A9-44D0-BB48-629C68A0F4D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609828" y="3687607"/>
                  <a:ext cx="5052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C3A1550-D3AA-4DFD-A28C-068BD7F8A7DD}"/>
                    </a:ext>
                  </a:extLst>
                </p14:cNvPr>
                <p14:cNvContentPartPr/>
                <p14:nvPr/>
              </p14:nvContentPartPr>
              <p14:xfrm>
                <a:off x="1866508" y="3985327"/>
                <a:ext cx="120960" cy="1004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C3A1550-D3AA-4DFD-A28C-068BD7F8A7D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62188" y="3981007"/>
                  <a:ext cx="129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FB4EC23-8DC4-46C0-B992-4C9EF8889928}"/>
                    </a:ext>
                  </a:extLst>
                </p14:cNvPr>
                <p14:cNvContentPartPr/>
                <p14:nvPr/>
              </p14:nvContentPartPr>
              <p14:xfrm>
                <a:off x="2026348" y="4034647"/>
                <a:ext cx="45000" cy="82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FB4EC23-8DC4-46C0-B992-4C9EF888992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22028" y="4030327"/>
                  <a:ext cx="53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5EFFAFB-6BE2-4B4B-B792-B2AA883B81CF}"/>
                    </a:ext>
                  </a:extLst>
                </p14:cNvPr>
                <p14:cNvContentPartPr/>
                <p14:nvPr/>
              </p14:nvContentPartPr>
              <p14:xfrm>
                <a:off x="2144428" y="3975607"/>
                <a:ext cx="64440" cy="92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5EFFAFB-6BE2-4B4B-B792-B2AA883B81C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140108" y="3971287"/>
                  <a:ext cx="73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D53871B-14FB-4F70-9FE3-7473079C384B}"/>
                    </a:ext>
                  </a:extLst>
                </p14:cNvPr>
                <p14:cNvContentPartPr/>
                <p14:nvPr/>
              </p14:nvContentPartPr>
              <p14:xfrm>
                <a:off x="2262148" y="4032487"/>
                <a:ext cx="64440" cy="954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D53871B-14FB-4F70-9FE3-7473079C38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257828" y="4028167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3C3756A-9251-4F6E-82B6-FA3F1E402D0F}"/>
                    </a:ext>
                  </a:extLst>
                </p14:cNvPr>
                <p14:cNvContentPartPr/>
                <p14:nvPr/>
              </p14:nvContentPartPr>
              <p14:xfrm>
                <a:off x="2328748" y="3891007"/>
                <a:ext cx="97560" cy="2253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3C3756A-9251-4F6E-82B6-FA3F1E402D0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324428" y="3886687"/>
                  <a:ext cx="106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BF13EAF-C1FD-4F9F-A5BB-115BF9B90EDA}"/>
                    </a:ext>
                  </a:extLst>
                </p14:cNvPr>
                <p14:cNvContentPartPr/>
                <p14:nvPr/>
              </p14:nvContentPartPr>
              <p14:xfrm>
                <a:off x="1765348" y="3884167"/>
                <a:ext cx="96120" cy="278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BF13EAF-C1FD-4F9F-A5BB-115BF9B90ED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761028" y="3879847"/>
                  <a:ext cx="104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93B3D32-63C4-448E-8C76-E18028F3789B}"/>
                    </a:ext>
                  </a:extLst>
                </p14:cNvPr>
                <p14:cNvContentPartPr/>
                <p14:nvPr/>
              </p14:nvContentPartPr>
              <p14:xfrm>
                <a:off x="2499748" y="3892447"/>
                <a:ext cx="102960" cy="1461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93B3D32-63C4-448E-8C76-E18028F3789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495428" y="3888127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287A3BA-8845-4D67-9F17-D2D2B77633B4}"/>
                    </a:ext>
                  </a:extLst>
                </p14:cNvPr>
                <p14:cNvContentPartPr/>
                <p14:nvPr/>
              </p14:nvContentPartPr>
              <p14:xfrm>
                <a:off x="2633308" y="4004047"/>
                <a:ext cx="14760" cy="640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287A3BA-8845-4D67-9F17-D2D2B77633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628988" y="3999727"/>
                  <a:ext cx="2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94AF11C-94D0-45AD-9C9C-2F98867AF685}"/>
                    </a:ext>
                  </a:extLst>
                </p14:cNvPr>
                <p14:cNvContentPartPr/>
                <p14:nvPr/>
              </p14:nvContentPartPr>
              <p14:xfrm>
                <a:off x="2644468" y="3910447"/>
                <a:ext cx="360" cy="3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94AF11C-94D0-45AD-9C9C-2F98867AF6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40148" y="3906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A500DE8-DFFD-4669-89AD-5F671EA7112D}"/>
                    </a:ext>
                  </a:extLst>
                </p14:cNvPr>
                <p14:cNvContentPartPr/>
                <p14:nvPr/>
              </p14:nvContentPartPr>
              <p14:xfrm>
                <a:off x="2830228" y="3882367"/>
                <a:ext cx="136800" cy="1270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A500DE8-DFFD-4669-89AD-5F671EA7112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825908" y="3878047"/>
                  <a:ext cx="145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F01FEF8-F7F9-4D93-B758-2A3858C1669D}"/>
                    </a:ext>
                  </a:extLst>
                </p14:cNvPr>
                <p14:cNvContentPartPr/>
                <p14:nvPr/>
              </p14:nvContentPartPr>
              <p14:xfrm>
                <a:off x="2999788" y="3931327"/>
                <a:ext cx="74880" cy="1400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F01FEF8-F7F9-4D93-B758-2A3858C166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995468" y="3927007"/>
                  <a:ext cx="8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FAFCDCF-3926-450B-8F82-06143565470F}"/>
                    </a:ext>
                  </a:extLst>
                </p14:cNvPr>
                <p14:cNvContentPartPr/>
                <p14:nvPr/>
              </p14:nvContentPartPr>
              <p14:xfrm>
                <a:off x="3300748" y="3974167"/>
                <a:ext cx="157320" cy="100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FAFCDCF-3926-450B-8F82-0614356547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296428" y="3969847"/>
                  <a:ext cx="16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32C32FF-1285-4A9F-8720-496DB1D7C0C2}"/>
                    </a:ext>
                  </a:extLst>
                </p14:cNvPr>
                <p14:cNvContentPartPr/>
                <p14:nvPr/>
              </p14:nvContentPartPr>
              <p14:xfrm>
                <a:off x="3598468" y="3858607"/>
                <a:ext cx="74880" cy="141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32C32FF-1285-4A9F-8720-496DB1D7C0C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594148" y="3854287"/>
                  <a:ext cx="8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7AAAC16-B4D6-41B5-9BBA-27DB26875155}"/>
                    </a:ext>
                  </a:extLst>
                </p14:cNvPr>
                <p14:cNvContentPartPr/>
                <p14:nvPr/>
              </p14:nvContentPartPr>
              <p14:xfrm>
                <a:off x="3736348" y="3954367"/>
                <a:ext cx="6120" cy="594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7AAAC16-B4D6-41B5-9BBA-27DB2687515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732028" y="3950047"/>
                  <a:ext cx="14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733D849-04E5-46E2-A701-768644EDE01A}"/>
                    </a:ext>
                  </a:extLst>
                </p14:cNvPr>
                <p14:cNvContentPartPr/>
                <p14:nvPr/>
              </p14:nvContentPartPr>
              <p14:xfrm>
                <a:off x="3906988" y="3861127"/>
                <a:ext cx="11880" cy="1569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733D849-04E5-46E2-A701-768644EDE01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902668" y="3856807"/>
                  <a:ext cx="20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A0BD159-BA35-42EA-A87B-74A3460538E8}"/>
                    </a:ext>
                  </a:extLst>
                </p14:cNvPr>
                <p14:cNvContentPartPr/>
                <p14:nvPr/>
              </p14:nvContentPartPr>
              <p14:xfrm>
                <a:off x="3861628" y="3960847"/>
                <a:ext cx="98640" cy="334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A0BD159-BA35-42EA-A87B-74A3460538E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857308" y="3956527"/>
                  <a:ext cx="107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AD68C6A-8E92-404B-80E4-7E64D6206CE5}"/>
                    </a:ext>
                  </a:extLst>
                </p14:cNvPr>
                <p14:cNvContentPartPr/>
                <p14:nvPr/>
              </p14:nvContentPartPr>
              <p14:xfrm>
                <a:off x="3847228" y="3856807"/>
                <a:ext cx="122400" cy="14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AD68C6A-8E92-404B-80E4-7E64D6206CE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842908" y="3852487"/>
                  <a:ext cx="13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796FD14-E1D7-4B36-94E1-25655AC9CBA2}"/>
                    </a:ext>
                  </a:extLst>
                </p14:cNvPr>
                <p14:cNvContentPartPr/>
                <p14:nvPr/>
              </p14:nvContentPartPr>
              <p14:xfrm>
                <a:off x="4006348" y="3885607"/>
                <a:ext cx="49680" cy="1767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796FD14-E1D7-4B36-94E1-25655AC9CBA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01668" y="3881287"/>
                  <a:ext cx="58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0141667-4B2E-4875-AE34-0270AE13E188}"/>
                    </a:ext>
                  </a:extLst>
                </p14:cNvPr>
                <p14:cNvContentPartPr/>
                <p14:nvPr/>
              </p14:nvContentPartPr>
              <p14:xfrm>
                <a:off x="4194268" y="3856447"/>
                <a:ext cx="154440" cy="1227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0141667-4B2E-4875-AE34-0270AE13E18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189948" y="3852127"/>
                  <a:ext cx="163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1E33DD4-823D-4CD6-B0F6-1EACA719E66A}"/>
                    </a:ext>
                  </a:extLst>
                </p14:cNvPr>
                <p14:cNvContentPartPr/>
                <p14:nvPr/>
              </p14:nvContentPartPr>
              <p14:xfrm>
                <a:off x="4426828" y="3907927"/>
                <a:ext cx="10080" cy="601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1E33DD4-823D-4CD6-B0F6-1EACA719E66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422508" y="3903607"/>
                  <a:ext cx="18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2C52951-6154-4A6B-8058-0A97FD44CA4E}"/>
                    </a:ext>
                  </a:extLst>
                </p14:cNvPr>
                <p14:cNvContentPartPr/>
                <p14:nvPr/>
              </p14:nvContentPartPr>
              <p14:xfrm>
                <a:off x="4436548" y="3804967"/>
                <a:ext cx="15840" cy="21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2C52951-6154-4A6B-8058-0A97FD44CA4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432228" y="3800647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C8C6A1E-4B90-4E12-BF69-AE5CF274633E}"/>
                    </a:ext>
                  </a:extLst>
                </p14:cNvPr>
                <p14:cNvContentPartPr/>
                <p14:nvPr/>
              </p14:nvContentPartPr>
              <p14:xfrm>
                <a:off x="4838668" y="3866167"/>
                <a:ext cx="167040" cy="61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C8C6A1E-4B90-4E12-BF69-AE5CF274633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834348" y="3861847"/>
                  <a:ext cx="175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36C18D6-FAD8-4CC9-B7E2-105957501FC7}"/>
                    </a:ext>
                  </a:extLst>
                </p14:cNvPr>
                <p14:cNvContentPartPr/>
                <p14:nvPr/>
              </p14:nvContentPartPr>
              <p14:xfrm>
                <a:off x="4865308" y="3889207"/>
                <a:ext cx="195480" cy="172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36C18D6-FAD8-4CC9-B7E2-105957501FC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60988" y="3884887"/>
                  <a:ext cx="204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9B99C21-EC32-484F-940D-7323D64364BD}"/>
                    </a:ext>
                  </a:extLst>
                </p14:cNvPr>
                <p14:cNvContentPartPr/>
                <p14:nvPr/>
              </p14:nvContentPartPr>
              <p14:xfrm>
                <a:off x="5152948" y="3807847"/>
                <a:ext cx="150480" cy="1400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9B99C21-EC32-484F-940D-7323D64364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148628" y="3803527"/>
                  <a:ext cx="159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E3D4181-2CD0-4C21-A9EC-5D360D71B248}"/>
                    </a:ext>
                  </a:extLst>
                </p14:cNvPr>
                <p14:cNvContentPartPr/>
                <p14:nvPr/>
              </p14:nvContentPartPr>
              <p14:xfrm>
                <a:off x="1820428" y="3201247"/>
                <a:ext cx="1605960" cy="1522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E3D4181-2CD0-4C21-A9EC-5D360D71B24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816108" y="3196927"/>
                  <a:ext cx="1614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9E2F9FF-D70D-4F3C-9BF9-392F04173F24}"/>
                    </a:ext>
                  </a:extLst>
                </p14:cNvPr>
                <p14:cNvContentPartPr/>
                <p14:nvPr/>
              </p14:nvContentPartPr>
              <p14:xfrm>
                <a:off x="2114548" y="3553687"/>
                <a:ext cx="1142280" cy="59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9E2F9FF-D70D-4F3C-9BF9-392F04173F2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10228" y="3549367"/>
                  <a:ext cx="115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F64B616-3316-44B8-A324-A163B38E1A5D}"/>
                    </a:ext>
                  </a:extLst>
                </p14:cNvPr>
                <p14:cNvContentPartPr/>
                <p14:nvPr/>
              </p14:nvContentPartPr>
              <p14:xfrm>
                <a:off x="3746788" y="3181807"/>
                <a:ext cx="840960" cy="756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F64B616-3316-44B8-A324-A163B38E1A5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42468" y="3177487"/>
                  <a:ext cx="84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57B82BF-6B76-40B7-9A71-A8112B47938D}"/>
                    </a:ext>
                  </a:extLst>
                </p14:cNvPr>
                <p14:cNvContentPartPr/>
                <p14:nvPr/>
              </p14:nvContentPartPr>
              <p14:xfrm>
                <a:off x="3783868" y="3537127"/>
                <a:ext cx="901800" cy="60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57B82BF-6B76-40B7-9A71-A8112B47938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779548" y="3532807"/>
                  <a:ext cx="91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2B32412-9273-4004-AE92-D969BEFC7252}"/>
                    </a:ext>
                  </a:extLst>
                </p14:cNvPr>
                <p14:cNvContentPartPr/>
                <p14:nvPr/>
              </p14:nvContentPartPr>
              <p14:xfrm>
                <a:off x="6136828" y="4303207"/>
                <a:ext cx="191520" cy="266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2B32412-9273-4004-AE92-D969BEFC725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32508" y="4298887"/>
                  <a:ext cx="20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12A315A-B305-40D8-AEE5-2617A04CEE63}"/>
                    </a:ext>
                  </a:extLst>
                </p14:cNvPr>
                <p14:cNvContentPartPr/>
                <p14:nvPr/>
              </p14:nvContentPartPr>
              <p14:xfrm>
                <a:off x="6305668" y="4252447"/>
                <a:ext cx="155880" cy="1749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12A315A-B305-40D8-AEE5-2617A04CEE6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301348" y="4248127"/>
                  <a:ext cx="164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4EF2ED8-50AE-4395-8AE3-909D6195BDA0}"/>
                    </a:ext>
                  </a:extLst>
                </p14:cNvPr>
                <p14:cNvContentPartPr/>
                <p14:nvPr/>
              </p14:nvContentPartPr>
              <p14:xfrm>
                <a:off x="6560548" y="4184047"/>
                <a:ext cx="131400" cy="1490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4EF2ED8-50AE-4395-8AE3-909D6195BDA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556228" y="4179727"/>
                  <a:ext cx="14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8849312-70DD-444A-A8D6-FAB8F7CC1BF8}"/>
                    </a:ext>
                  </a:extLst>
                </p14:cNvPr>
                <p14:cNvContentPartPr/>
                <p14:nvPr/>
              </p14:nvContentPartPr>
              <p14:xfrm>
                <a:off x="6713188" y="4197367"/>
                <a:ext cx="71280" cy="96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8849312-70DD-444A-A8D6-FAB8F7CC1BF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08868" y="4193047"/>
                  <a:ext cx="79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DEC214A-1C86-4EC2-BF93-236285B73A22}"/>
                    </a:ext>
                  </a:extLst>
                </p14:cNvPr>
                <p14:cNvContentPartPr/>
                <p14:nvPr/>
              </p14:nvContentPartPr>
              <p14:xfrm>
                <a:off x="6828748" y="4099807"/>
                <a:ext cx="23040" cy="1980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DEC214A-1C86-4EC2-BF93-236285B73A2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824428" y="4095487"/>
                  <a:ext cx="31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EF782C4-7C70-4593-8B67-455B19007E2B}"/>
                    </a:ext>
                  </a:extLst>
                </p14:cNvPr>
                <p14:cNvContentPartPr/>
                <p14:nvPr/>
              </p14:nvContentPartPr>
              <p14:xfrm>
                <a:off x="6894628" y="4171807"/>
                <a:ext cx="65520" cy="1108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EF782C4-7C70-4593-8B67-455B19007E2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890308" y="4167487"/>
                  <a:ext cx="74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F42221E3-E84A-4096-895A-FC9FC28D0177}"/>
                    </a:ext>
                  </a:extLst>
                </p14:cNvPr>
                <p14:cNvContentPartPr/>
                <p14:nvPr/>
              </p14:nvContentPartPr>
              <p14:xfrm>
                <a:off x="6983908" y="4194127"/>
                <a:ext cx="147960" cy="694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F42221E3-E84A-4096-895A-FC9FC28D01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979588" y="4189807"/>
                  <a:ext cx="156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0B0A481-CC41-42DF-804C-00E56DCA95B8}"/>
                    </a:ext>
                  </a:extLst>
                </p14:cNvPr>
                <p14:cNvContentPartPr/>
                <p14:nvPr/>
              </p14:nvContentPartPr>
              <p14:xfrm>
                <a:off x="7170748" y="4073887"/>
                <a:ext cx="140040" cy="2372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0B0A481-CC41-42DF-804C-00E56DCA95B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66428" y="4069567"/>
                  <a:ext cx="148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6021429-B431-45FF-AD74-2D49083A7701}"/>
                    </a:ext>
                  </a:extLst>
                </p14:cNvPr>
                <p14:cNvContentPartPr/>
                <p14:nvPr/>
              </p14:nvContentPartPr>
              <p14:xfrm>
                <a:off x="7301788" y="4112407"/>
                <a:ext cx="179640" cy="95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6021429-B431-45FF-AD74-2D49083A770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97468" y="4108087"/>
                  <a:ext cx="18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7C2E926-7CA1-4FF5-866F-CA497F57F3B5}"/>
                    </a:ext>
                  </a:extLst>
                </p14:cNvPr>
                <p14:cNvContentPartPr/>
                <p14:nvPr/>
              </p14:nvContentPartPr>
              <p14:xfrm>
                <a:off x="7667908" y="3987487"/>
                <a:ext cx="162720" cy="1195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7C2E926-7CA1-4FF5-866F-CA497F57F3B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663588" y="3983167"/>
                  <a:ext cx="171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7051A6D-8CAA-41DB-BD9C-69B53169D31C}"/>
                    </a:ext>
                  </a:extLst>
                </p14:cNvPr>
                <p14:cNvContentPartPr/>
                <p14:nvPr/>
              </p14:nvContentPartPr>
              <p14:xfrm>
                <a:off x="7825228" y="4044727"/>
                <a:ext cx="81360" cy="896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7051A6D-8CAA-41DB-BD9C-69B53169D31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20908" y="4040407"/>
                  <a:ext cx="90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FEAB39E-9944-46B6-8BC8-06A39051F3B2}"/>
                    </a:ext>
                  </a:extLst>
                </p14:cNvPr>
                <p14:cNvContentPartPr/>
                <p14:nvPr/>
              </p14:nvContentPartPr>
              <p14:xfrm>
                <a:off x="7595908" y="4133647"/>
                <a:ext cx="423720" cy="601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FEAB39E-9944-46B6-8BC8-06A39051F3B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591588" y="4128967"/>
                  <a:ext cx="432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7884C4B-B80E-4D99-A31C-967B639F990E}"/>
                    </a:ext>
                  </a:extLst>
                </p14:cNvPr>
                <p14:cNvContentPartPr/>
                <p14:nvPr/>
              </p14:nvContentPartPr>
              <p14:xfrm>
                <a:off x="7608508" y="4251367"/>
                <a:ext cx="131040" cy="1314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7884C4B-B80E-4D99-A31C-967B639F990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604188" y="4247047"/>
                  <a:ext cx="13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F7CEA2F-5EB2-4CC5-9FC7-78030F361B61}"/>
                    </a:ext>
                  </a:extLst>
                </p14:cNvPr>
                <p14:cNvContentPartPr/>
                <p14:nvPr/>
              </p14:nvContentPartPr>
              <p14:xfrm>
                <a:off x="7783828" y="4287007"/>
                <a:ext cx="176760" cy="71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F7CEA2F-5EB2-4CC5-9FC7-78030F361B6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79508" y="4282687"/>
                  <a:ext cx="185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738337C-2103-4AEF-A741-A85D6B0AC373}"/>
                    </a:ext>
                  </a:extLst>
                </p14:cNvPr>
                <p14:cNvContentPartPr/>
                <p14:nvPr/>
              </p14:nvContentPartPr>
              <p14:xfrm>
                <a:off x="8197468" y="3616687"/>
                <a:ext cx="466200" cy="411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738337C-2103-4AEF-A741-A85D6B0AC37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193148" y="3612367"/>
                  <a:ext cx="4748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642F6ED-848B-4CB7-A790-A4759FF6E205}"/>
                    </a:ext>
                  </a:extLst>
                </p14:cNvPr>
                <p14:cNvContentPartPr/>
                <p14:nvPr/>
              </p14:nvContentPartPr>
              <p14:xfrm>
                <a:off x="8150308" y="3766087"/>
                <a:ext cx="261000" cy="2840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642F6ED-848B-4CB7-A790-A4759FF6E20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145988" y="3761767"/>
                  <a:ext cx="269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A094AC2-91E5-4CBA-B188-18F90A5B56ED}"/>
                    </a:ext>
                  </a:extLst>
                </p14:cNvPr>
                <p14:cNvContentPartPr/>
                <p14:nvPr/>
              </p14:nvContentPartPr>
              <p14:xfrm>
                <a:off x="8659348" y="2928007"/>
                <a:ext cx="151920" cy="1519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A094AC2-91E5-4CBA-B188-18F90A5B56E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655028" y="2923687"/>
                  <a:ext cx="16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72D14B4-743F-417E-96AC-527729516F18}"/>
                    </a:ext>
                  </a:extLst>
                </p14:cNvPr>
                <p14:cNvContentPartPr/>
                <p14:nvPr/>
              </p14:nvContentPartPr>
              <p14:xfrm>
                <a:off x="8814508" y="2794087"/>
                <a:ext cx="249480" cy="2415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72D14B4-743F-417E-96AC-527729516F1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810188" y="2789767"/>
                  <a:ext cx="258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015563D-41FD-4418-849E-D75D8795EDCE}"/>
                    </a:ext>
                  </a:extLst>
                </p14:cNvPr>
                <p14:cNvContentPartPr/>
                <p14:nvPr/>
              </p14:nvContentPartPr>
              <p14:xfrm>
                <a:off x="9174148" y="2614447"/>
                <a:ext cx="255240" cy="1886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015563D-41FD-4418-849E-D75D8795EDC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169828" y="2610127"/>
                  <a:ext cx="263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03E5EDD-11D0-4918-A390-ADAB8596CF12}"/>
                    </a:ext>
                  </a:extLst>
                </p14:cNvPr>
                <p14:cNvContentPartPr/>
                <p14:nvPr/>
              </p14:nvContentPartPr>
              <p14:xfrm>
                <a:off x="9483388" y="2429047"/>
                <a:ext cx="124560" cy="2048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03E5EDD-11D0-4918-A390-ADAB8596CF1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479068" y="2424727"/>
                  <a:ext cx="133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1252A5E-01EC-4C99-89A5-FF762E0394A7}"/>
                    </a:ext>
                  </a:extLst>
                </p14:cNvPr>
                <p14:cNvContentPartPr/>
                <p14:nvPr/>
              </p14:nvContentPartPr>
              <p14:xfrm>
                <a:off x="9715588" y="2415367"/>
                <a:ext cx="25560" cy="85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1252A5E-01EC-4C99-89A5-FF762E0394A7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711268" y="2411047"/>
                  <a:ext cx="3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233AC9A-B096-4589-AD4A-6480ED435032}"/>
                    </a:ext>
                  </a:extLst>
                </p14:cNvPr>
                <p14:cNvContentPartPr/>
                <p14:nvPr/>
              </p14:nvContentPartPr>
              <p14:xfrm>
                <a:off x="9704068" y="2354167"/>
                <a:ext cx="34200" cy="7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233AC9A-B096-4589-AD4A-6480ED43503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99748" y="2349847"/>
                  <a:ext cx="42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055CED3-ED34-4189-8139-8B031819FCA7}"/>
                    </a:ext>
                  </a:extLst>
                </p14:cNvPr>
                <p14:cNvContentPartPr/>
                <p14:nvPr/>
              </p14:nvContentPartPr>
              <p14:xfrm>
                <a:off x="9767428" y="2362447"/>
                <a:ext cx="102600" cy="1137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055CED3-ED34-4189-8139-8B031819FCA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63108" y="2358127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41E1808-FE93-4E7A-AE8D-460B773C0AA2}"/>
                    </a:ext>
                  </a:extLst>
                </p14:cNvPr>
                <p14:cNvContentPartPr/>
                <p14:nvPr/>
              </p14:nvContentPartPr>
              <p14:xfrm>
                <a:off x="9994228" y="2204767"/>
                <a:ext cx="187560" cy="1674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41E1808-FE93-4E7A-AE8D-460B773C0AA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89908" y="2200447"/>
                  <a:ext cx="196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E3961D6-D283-4B6C-8966-9A021BAA243B}"/>
                    </a:ext>
                  </a:extLst>
                </p14:cNvPr>
                <p14:cNvContentPartPr/>
                <p14:nvPr/>
              </p14:nvContentPartPr>
              <p14:xfrm>
                <a:off x="10074148" y="2100727"/>
                <a:ext cx="360" cy="3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E3961D6-D283-4B6C-8966-9A021BAA24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9828" y="20964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B888876-A17C-45F4-AF2A-46536BEB854C}"/>
                    </a:ext>
                  </a:extLst>
                </p14:cNvPr>
                <p14:cNvContentPartPr/>
                <p14:nvPr/>
              </p14:nvContentPartPr>
              <p14:xfrm>
                <a:off x="10233268" y="2095327"/>
                <a:ext cx="102600" cy="1368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B888876-A17C-45F4-AF2A-46536BEB854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228948" y="2091007"/>
                  <a:ext cx="111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F249BE4-2DCE-4B29-B701-2492CAB74D33}"/>
                    </a:ext>
                  </a:extLst>
                </p14:cNvPr>
                <p14:cNvContentPartPr/>
                <p14:nvPr/>
              </p14:nvContentPartPr>
              <p14:xfrm>
                <a:off x="10345588" y="2006047"/>
                <a:ext cx="270000" cy="1526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F249BE4-2DCE-4B29-B701-2492CAB74D3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341268" y="2001727"/>
                  <a:ext cx="278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04818F0-8717-4E16-86E4-9878686A93EB}"/>
                    </a:ext>
                  </a:extLst>
                </p14:cNvPr>
                <p14:cNvContentPartPr/>
                <p14:nvPr/>
              </p14:nvContentPartPr>
              <p14:xfrm>
                <a:off x="10660948" y="1895887"/>
                <a:ext cx="119520" cy="108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04818F0-8717-4E16-86E4-9878686A93E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656628" y="1891567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00F881E-C19C-465F-BDD6-69FBF307907A}"/>
                    </a:ext>
                  </a:extLst>
                </p14:cNvPr>
                <p14:cNvContentPartPr/>
                <p14:nvPr/>
              </p14:nvContentPartPr>
              <p14:xfrm>
                <a:off x="10905748" y="1792567"/>
                <a:ext cx="126360" cy="1954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00F881E-C19C-465F-BDD6-69FBF307907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01428" y="1788247"/>
                  <a:ext cx="13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3B16E8D-9DA5-4722-A40E-2428469B102F}"/>
                    </a:ext>
                  </a:extLst>
                </p14:cNvPr>
                <p14:cNvContentPartPr/>
                <p14:nvPr/>
              </p14:nvContentPartPr>
              <p14:xfrm>
                <a:off x="8996308" y="3194767"/>
                <a:ext cx="83880" cy="993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3B16E8D-9DA5-4722-A40E-2428469B10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991988" y="319044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4E14EDE-3298-4C0B-9FF4-6576CD9D7121}"/>
                    </a:ext>
                  </a:extLst>
                </p14:cNvPr>
                <p14:cNvContentPartPr/>
                <p14:nvPr/>
              </p14:nvContentPartPr>
              <p14:xfrm>
                <a:off x="9050668" y="3078847"/>
                <a:ext cx="156240" cy="1260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4E14EDE-3298-4C0B-9FF4-6576CD9D712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046348" y="3074527"/>
                  <a:ext cx="164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0860BCD-7065-41F7-A9A5-7EEFE612968E}"/>
                    </a:ext>
                  </a:extLst>
                </p14:cNvPr>
                <p14:cNvContentPartPr/>
                <p14:nvPr/>
              </p14:nvContentPartPr>
              <p14:xfrm>
                <a:off x="9219148" y="3028807"/>
                <a:ext cx="207720" cy="1335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0860BCD-7065-41F7-A9A5-7EEFE612968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214828" y="3024487"/>
                  <a:ext cx="21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BE0581F-3191-47B8-A827-73289842B529}"/>
                    </a:ext>
                  </a:extLst>
                </p14:cNvPr>
                <p14:cNvContentPartPr/>
                <p14:nvPr/>
              </p14:nvContentPartPr>
              <p14:xfrm>
                <a:off x="9456748" y="2899927"/>
                <a:ext cx="183960" cy="2732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BE0581F-3191-47B8-A827-73289842B529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452428" y="2895607"/>
                  <a:ext cx="192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4B4DEB9-7426-48BA-A8D6-3F7C5D4C7BE3}"/>
                    </a:ext>
                  </a:extLst>
                </p14:cNvPr>
                <p14:cNvContentPartPr/>
                <p14:nvPr/>
              </p14:nvContentPartPr>
              <p14:xfrm>
                <a:off x="9566548" y="2837647"/>
                <a:ext cx="47520" cy="86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4B4DEB9-7426-48BA-A8D6-3F7C5D4C7BE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562228" y="2833327"/>
                  <a:ext cx="5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C91007F-02CA-4F84-B008-B0C0A0363CBE}"/>
                    </a:ext>
                  </a:extLst>
                </p14:cNvPr>
                <p14:cNvContentPartPr/>
                <p14:nvPr/>
              </p14:nvContentPartPr>
              <p14:xfrm>
                <a:off x="9672748" y="2831527"/>
                <a:ext cx="77760" cy="1864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C91007F-02CA-4F84-B008-B0C0A0363CB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668428" y="2827207"/>
                  <a:ext cx="86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82852EC-1D31-4F96-8F42-673B1E36B69B}"/>
                    </a:ext>
                  </a:extLst>
                </p14:cNvPr>
                <p14:cNvContentPartPr/>
                <p14:nvPr/>
              </p14:nvContentPartPr>
              <p14:xfrm>
                <a:off x="9838708" y="2801287"/>
                <a:ext cx="60120" cy="964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82852EC-1D31-4F96-8F42-673B1E36B69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834388" y="2796967"/>
                  <a:ext cx="68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646E04C-39CF-4684-8AAF-DBE7D8012256}"/>
                    </a:ext>
                  </a:extLst>
                </p14:cNvPr>
                <p14:cNvContentPartPr/>
                <p14:nvPr/>
              </p14:nvContentPartPr>
              <p14:xfrm>
                <a:off x="9952108" y="2664487"/>
                <a:ext cx="66240" cy="946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646E04C-39CF-4684-8AAF-DBE7D801225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47788" y="2660167"/>
                  <a:ext cx="74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66307BA-7264-4819-ABCB-F28925C3043F}"/>
                    </a:ext>
                  </a:extLst>
                </p14:cNvPr>
                <p14:cNvContentPartPr/>
                <p14:nvPr/>
              </p14:nvContentPartPr>
              <p14:xfrm>
                <a:off x="10003228" y="2509327"/>
                <a:ext cx="149040" cy="2433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66307BA-7264-4819-ABCB-F28925C3043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998908" y="2505007"/>
                  <a:ext cx="157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104A566-33BA-4937-BCFC-9616F2D20E75}"/>
                    </a:ext>
                  </a:extLst>
                </p14:cNvPr>
                <p14:cNvContentPartPr/>
                <p14:nvPr/>
              </p14:nvContentPartPr>
              <p14:xfrm>
                <a:off x="9894508" y="2560807"/>
                <a:ext cx="21240" cy="20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104A566-33BA-4937-BCFC-9616F2D20E7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890188" y="2556487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B108500-CB1B-4F29-9415-96CDF0646FB8}"/>
                    </a:ext>
                  </a:extLst>
                </p14:cNvPr>
                <p14:cNvContentPartPr/>
                <p14:nvPr/>
              </p14:nvContentPartPr>
              <p14:xfrm>
                <a:off x="10269268" y="2455687"/>
                <a:ext cx="186480" cy="1159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B108500-CB1B-4F29-9415-96CDF0646FB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264948" y="2451367"/>
                  <a:ext cx="19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C5296B8-7C88-43EF-9B32-2B53246DFA8D}"/>
                    </a:ext>
                  </a:extLst>
                </p14:cNvPr>
                <p14:cNvContentPartPr/>
                <p14:nvPr/>
              </p14:nvContentPartPr>
              <p14:xfrm>
                <a:off x="10476988" y="2363167"/>
                <a:ext cx="185040" cy="1155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C5296B8-7C88-43EF-9B32-2B53246DFA8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472668" y="2358847"/>
                  <a:ext cx="19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7699DBD-670A-4502-B2BA-5FA7D2C85E60}"/>
                    </a:ext>
                  </a:extLst>
                </p14:cNvPr>
                <p14:cNvContentPartPr/>
                <p14:nvPr/>
              </p14:nvContentPartPr>
              <p14:xfrm>
                <a:off x="10684348" y="2260927"/>
                <a:ext cx="60840" cy="1141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7699DBD-670A-4502-B2BA-5FA7D2C85E6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680028" y="2256607"/>
                  <a:ext cx="69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661DB32-8DC4-48CA-9229-371366B49F2C}"/>
                    </a:ext>
                  </a:extLst>
                </p14:cNvPr>
                <p14:cNvContentPartPr/>
                <p14:nvPr/>
              </p14:nvContentPartPr>
              <p14:xfrm>
                <a:off x="10762828" y="2231767"/>
                <a:ext cx="112320" cy="2876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661DB32-8DC4-48CA-9229-371366B49F2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758508" y="2227447"/>
                  <a:ext cx="120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ACB46E6-8B5A-4ADD-BD5A-A552EED5B845}"/>
                    </a:ext>
                  </a:extLst>
                </p14:cNvPr>
                <p14:cNvContentPartPr/>
                <p14:nvPr/>
              </p14:nvContentPartPr>
              <p14:xfrm>
                <a:off x="10970188" y="2100007"/>
                <a:ext cx="212400" cy="1123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ACB46E6-8B5A-4ADD-BD5A-A552EED5B84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965868" y="2095687"/>
                  <a:ext cx="22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7BA8030-F1F6-49AD-92A2-4CBFEFC7CA4F}"/>
                    </a:ext>
                  </a:extLst>
                </p14:cNvPr>
                <p14:cNvContentPartPr/>
                <p14:nvPr/>
              </p14:nvContentPartPr>
              <p14:xfrm>
                <a:off x="9268108" y="3425527"/>
                <a:ext cx="76320" cy="106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7BA8030-F1F6-49AD-92A2-4CBFEFC7CA4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263788" y="3421207"/>
                  <a:ext cx="84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5E4F3F8-F79A-4051-974B-39545DD326AD}"/>
                    </a:ext>
                  </a:extLst>
                </p14:cNvPr>
                <p14:cNvContentPartPr/>
                <p14:nvPr/>
              </p14:nvContentPartPr>
              <p14:xfrm>
                <a:off x="9241468" y="3352807"/>
                <a:ext cx="37800" cy="90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5E4F3F8-F79A-4051-974B-39545DD326A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9237148" y="3348487"/>
                  <a:ext cx="46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004FB66-C88A-485F-A144-C5E269E8B23D}"/>
                    </a:ext>
                  </a:extLst>
                </p14:cNvPr>
                <p14:cNvContentPartPr/>
                <p14:nvPr/>
              </p14:nvContentPartPr>
              <p14:xfrm>
                <a:off x="9355228" y="3376567"/>
                <a:ext cx="88920" cy="1119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004FB66-C88A-485F-A144-C5E269E8B23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350908" y="3372247"/>
                  <a:ext cx="97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87EE21E-3600-4446-A5D4-938B6149A59D}"/>
                    </a:ext>
                  </a:extLst>
                </p14:cNvPr>
                <p14:cNvContentPartPr/>
                <p14:nvPr/>
              </p14:nvContentPartPr>
              <p14:xfrm>
                <a:off x="9535948" y="3286927"/>
                <a:ext cx="102960" cy="1040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87EE21E-3600-4446-A5D4-938B6149A59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531628" y="3282607"/>
                  <a:ext cx="11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F7C9EF2-FBAA-4AB3-96C4-3CE66E2EE4F9}"/>
                    </a:ext>
                  </a:extLst>
                </p14:cNvPr>
                <p14:cNvContentPartPr/>
                <p14:nvPr/>
              </p14:nvContentPartPr>
              <p14:xfrm>
                <a:off x="9578068" y="3183247"/>
                <a:ext cx="158760" cy="1306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F7C9EF2-FBAA-4AB3-96C4-3CE66E2EE4F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573748" y="3178927"/>
                  <a:ext cx="167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12F84DC-62C6-4CF3-80C6-FA53CAC9D10F}"/>
                    </a:ext>
                  </a:extLst>
                </p14:cNvPr>
                <p14:cNvContentPartPr/>
                <p14:nvPr/>
              </p14:nvContentPartPr>
              <p14:xfrm>
                <a:off x="9750868" y="3074167"/>
                <a:ext cx="285480" cy="1861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12F84DC-62C6-4CF3-80C6-FA53CAC9D10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746548" y="3069847"/>
                  <a:ext cx="294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2D58312-7E47-42DB-A5A8-E7D0655008A4}"/>
                    </a:ext>
                  </a:extLst>
                </p14:cNvPr>
                <p14:cNvContentPartPr/>
                <p14:nvPr/>
              </p14:nvContentPartPr>
              <p14:xfrm>
                <a:off x="9966508" y="2992447"/>
                <a:ext cx="6120" cy="180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2D58312-7E47-42DB-A5A8-E7D0655008A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962188" y="298812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E63167D-F773-4E31-9E9A-D956EEC8EEF8}"/>
                    </a:ext>
                  </a:extLst>
                </p14:cNvPr>
                <p14:cNvContentPartPr/>
                <p14:nvPr/>
              </p14:nvContentPartPr>
              <p14:xfrm>
                <a:off x="10093948" y="2902807"/>
                <a:ext cx="259920" cy="3150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E63167D-F773-4E31-9E9A-D956EEC8EEF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0089628" y="2898487"/>
                  <a:ext cx="268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E99D650-9975-4C03-8083-8B85CE2A33C7}"/>
                    </a:ext>
                  </a:extLst>
                </p14:cNvPr>
                <p14:cNvContentPartPr/>
                <p14:nvPr/>
              </p14:nvContentPartPr>
              <p14:xfrm>
                <a:off x="10271788" y="2841967"/>
                <a:ext cx="16560" cy="230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E99D650-9975-4C03-8083-8B85CE2A33C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0267468" y="2837647"/>
                  <a:ext cx="2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E779716-723D-4BFE-AAF4-3696529D1547}"/>
                    </a:ext>
                  </a:extLst>
                </p14:cNvPr>
                <p14:cNvContentPartPr/>
                <p14:nvPr/>
              </p14:nvContentPartPr>
              <p14:xfrm>
                <a:off x="10402828" y="2849167"/>
                <a:ext cx="123480" cy="2214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E779716-723D-4BFE-AAF4-3696529D154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398508" y="2844847"/>
                  <a:ext cx="13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5DE13FD-A84E-43C6-B1B8-DA915F550B61}"/>
                    </a:ext>
                  </a:extLst>
                </p14:cNvPr>
                <p14:cNvContentPartPr/>
                <p14:nvPr/>
              </p14:nvContentPartPr>
              <p14:xfrm>
                <a:off x="10562668" y="2675647"/>
                <a:ext cx="134640" cy="1472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5DE13FD-A84E-43C6-B1B8-DA915F550B6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558348" y="2671327"/>
                  <a:ext cx="143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89C0E55-9024-4BBC-9AEA-15D0C5817537}"/>
                    </a:ext>
                  </a:extLst>
                </p14:cNvPr>
                <p14:cNvContentPartPr/>
                <p14:nvPr/>
              </p14:nvContentPartPr>
              <p14:xfrm>
                <a:off x="10721068" y="2677447"/>
                <a:ext cx="117000" cy="2628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89C0E55-9024-4BBC-9AEA-15D0C581753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716748" y="2673127"/>
                  <a:ext cx="125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667F633-0FAE-4A15-99EC-228F6C6CB417}"/>
                    </a:ext>
                  </a:extLst>
                </p14:cNvPr>
                <p14:cNvContentPartPr/>
                <p14:nvPr/>
              </p14:nvContentPartPr>
              <p14:xfrm>
                <a:off x="10915108" y="2521207"/>
                <a:ext cx="213840" cy="1299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667F633-0FAE-4A15-99EC-228F6C6CB41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910788" y="2516887"/>
                  <a:ext cx="22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C280D6A-0CF1-45DF-B2BF-1B3EC413C1CA}"/>
                    </a:ext>
                  </a:extLst>
                </p14:cNvPr>
                <p14:cNvContentPartPr/>
                <p14:nvPr/>
              </p14:nvContentPartPr>
              <p14:xfrm>
                <a:off x="11162788" y="2410327"/>
                <a:ext cx="90000" cy="1069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C280D6A-0CF1-45DF-B2BF-1B3EC413C1C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158468" y="2406007"/>
                  <a:ext cx="98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8E77C5-F79C-4795-BC57-55AF13C0C22C}"/>
                    </a:ext>
                  </a:extLst>
                </p14:cNvPr>
                <p14:cNvContentPartPr/>
                <p14:nvPr/>
              </p14:nvContentPartPr>
              <p14:xfrm>
                <a:off x="11352868" y="2256967"/>
                <a:ext cx="241560" cy="146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8E77C5-F79C-4795-BC57-55AF13C0C22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1348548" y="2252647"/>
                  <a:ext cx="25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473C0EF-85EB-4E28-9166-E0D228A51228}"/>
                    </a:ext>
                  </a:extLst>
                </p14:cNvPr>
                <p14:cNvContentPartPr/>
                <p14:nvPr/>
              </p14:nvContentPartPr>
              <p14:xfrm>
                <a:off x="11608468" y="2205847"/>
                <a:ext cx="29520" cy="817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473C0EF-85EB-4E28-9166-E0D228A5122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1604148" y="2201527"/>
                  <a:ext cx="38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DEAF5F2-1C88-4E75-AD14-5BF870FC9F23}"/>
                    </a:ext>
                  </a:extLst>
                </p14:cNvPr>
                <p14:cNvContentPartPr/>
                <p14:nvPr/>
              </p14:nvContentPartPr>
              <p14:xfrm>
                <a:off x="11604508" y="2060047"/>
                <a:ext cx="132120" cy="2170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DEAF5F2-1C88-4E75-AD14-5BF870FC9F2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1600188" y="2055727"/>
                  <a:ext cx="140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AF2BA993-7D8C-4DBA-BB20-38CD5D8E0ED7}"/>
                    </a:ext>
                  </a:extLst>
                </p14:cNvPr>
                <p14:cNvContentPartPr/>
                <p14:nvPr/>
              </p14:nvContentPartPr>
              <p14:xfrm>
                <a:off x="11524228" y="2078767"/>
                <a:ext cx="360" cy="3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AF2BA993-7D8C-4DBA-BB20-38CD5D8E0E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19908" y="2074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90DBB1B-A4E6-438D-9548-B396BDFE3F66}"/>
                    </a:ext>
                  </a:extLst>
                </p14:cNvPr>
                <p14:cNvContentPartPr/>
                <p14:nvPr/>
              </p14:nvContentPartPr>
              <p14:xfrm>
                <a:off x="1845628" y="4375927"/>
                <a:ext cx="115920" cy="1137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90DBB1B-A4E6-438D-9548-B396BDFE3F6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841308" y="4371607"/>
                  <a:ext cx="12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A271986-0334-4C38-8872-8E557DBDBE00}"/>
                    </a:ext>
                  </a:extLst>
                </p14:cNvPr>
                <p14:cNvContentPartPr/>
                <p14:nvPr/>
              </p14:nvContentPartPr>
              <p14:xfrm>
                <a:off x="2013028" y="4436407"/>
                <a:ext cx="68400" cy="50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A271986-0334-4C38-8872-8E557DBDBE0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008708" y="4432087"/>
                  <a:ext cx="77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4A1A823-FADA-4976-9046-B2424D5B3D34}"/>
                    </a:ext>
                  </a:extLst>
                </p14:cNvPr>
                <p14:cNvContentPartPr/>
                <p14:nvPr/>
              </p14:nvContentPartPr>
              <p14:xfrm>
                <a:off x="2133628" y="4411207"/>
                <a:ext cx="77400" cy="655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4A1A823-FADA-4976-9046-B2424D5B3D3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129308" y="4406887"/>
                  <a:ext cx="8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AD3FE29-F5FA-4311-BC21-66B146657DB7}"/>
                    </a:ext>
                  </a:extLst>
                </p14:cNvPr>
                <p14:cNvContentPartPr/>
                <p14:nvPr/>
              </p14:nvContentPartPr>
              <p14:xfrm>
                <a:off x="2235148" y="4455127"/>
                <a:ext cx="74160" cy="1227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AD3FE29-F5FA-4311-BC21-66B146657DB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230828" y="4450807"/>
                  <a:ext cx="82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6F1DF6C-573E-47DB-98BF-A514B4068BAD}"/>
                    </a:ext>
                  </a:extLst>
                </p14:cNvPr>
                <p14:cNvContentPartPr/>
                <p14:nvPr/>
              </p14:nvContentPartPr>
              <p14:xfrm>
                <a:off x="2229388" y="4315807"/>
                <a:ext cx="129240" cy="3168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6F1DF6C-573E-47DB-98BF-A514B4068BA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2225068" y="4311487"/>
                  <a:ext cx="13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3594395-0B3B-4D93-BB99-284EE9AEF62B}"/>
                    </a:ext>
                  </a:extLst>
                </p14:cNvPr>
                <p14:cNvContentPartPr/>
                <p14:nvPr/>
              </p14:nvContentPartPr>
              <p14:xfrm>
                <a:off x="1753828" y="4324807"/>
                <a:ext cx="108360" cy="217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3594395-0B3B-4D93-BB99-284EE9AEF62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749508" y="4320487"/>
                  <a:ext cx="117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9BFDDE0-6CB8-4DEA-807E-896B08970706}"/>
                    </a:ext>
                  </a:extLst>
                </p14:cNvPr>
                <p14:cNvContentPartPr/>
                <p14:nvPr/>
              </p14:nvContentPartPr>
              <p14:xfrm>
                <a:off x="2386348" y="4350727"/>
                <a:ext cx="115920" cy="162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9BFDDE0-6CB8-4DEA-807E-896B0897070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382028" y="4346407"/>
                  <a:ext cx="124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03ED9ED-ECEE-400B-9977-43B5E8674E69}"/>
                    </a:ext>
                  </a:extLst>
                </p14:cNvPr>
                <p14:cNvContentPartPr/>
                <p14:nvPr/>
              </p14:nvContentPartPr>
              <p14:xfrm>
                <a:off x="2531068" y="4447567"/>
                <a:ext cx="3600" cy="594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03ED9ED-ECEE-400B-9977-43B5E8674E6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526748" y="4443247"/>
                  <a:ext cx="12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575EA4E-31EF-48CF-82A3-E51F0E826CB4}"/>
                    </a:ext>
                  </a:extLst>
                </p14:cNvPr>
                <p14:cNvContentPartPr/>
                <p14:nvPr/>
              </p14:nvContentPartPr>
              <p14:xfrm>
                <a:off x="2552308" y="4353247"/>
                <a:ext cx="2880" cy="10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575EA4E-31EF-48CF-82A3-E51F0E826CB4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547988" y="4348927"/>
                  <a:ext cx="11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CAEFE0A-7800-46CC-BE12-3A9335005C22}"/>
                    </a:ext>
                  </a:extLst>
                </p14:cNvPr>
                <p14:cNvContentPartPr/>
                <p14:nvPr/>
              </p14:nvContentPartPr>
              <p14:xfrm>
                <a:off x="2733388" y="4396087"/>
                <a:ext cx="14760" cy="109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CAEFE0A-7800-46CC-BE12-3A9335005C2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729068" y="4391767"/>
                  <a:ext cx="2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6459426-1858-4E41-A688-257C221D6238}"/>
                    </a:ext>
                  </a:extLst>
                </p14:cNvPr>
                <p14:cNvContentPartPr/>
                <p14:nvPr/>
              </p14:nvContentPartPr>
              <p14:xfrm>
                <a:off x="2688388" y="4427407"/>
                <a:ext cx="118440" cy="21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6459426-1858-4E41-A688-257C221D623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684068" y="4423087"/>
                  <a:ext cx="12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B9C636C5-19EA-42EA-A13B-8737556894AB}"/>
                    </a:ext>
                  </a:extLst>
                </p14:cNvPr>
                <p14:cNvContentPartPr/>
                <p14:nvPr/>
              </p14:nvContentPartPr>
              <p14:xfrm>
                <a:off x="2912308" y="4311847"/>
                <a:ext cx="102960" cy="1486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B9C636C5-19EA-42EA-A13B-8737556894A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907988" y="4307527"/>
                  <a:ext cx="111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2A14282-ABA2-4613-A862-350A253CAA96}"/>
                    </a:ext>
                  </a:extLst>
                </p14:cNvPr>
                <p14:cNvContentPartPr/>
                <p14:nvPr/>
              </p14:nvContentPartPr>
              <p14:xfrm>
                <a:off x="3032188" y="4404367"/>
                <a:ext cx="54000" cy="417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2A14282-ABA2-4613-A862-350A253CAA9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027868" y="4400047"/>
                  <a:ext cx="6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D36BAF7-C655-48F6-8F66-96A42AD191A5}"/>
                    </a:ext>
                  </a:extLst>
                </p14:cNvPr>
                <p14:cNvContentPartPr/>
                <p14:nvPr/>
              </p14:nvContentPartPr>
              <p14:xfrm>
                <a:off x="3044428" y="4416607"/>
                <a:ext cx="58680" cy="1000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D36BAF7-C655-48F6-8F66-96A42AD191A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040108" y="4412287"/>
                  <a:ext cx="67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8A0A2BD-10A6-4859-A227-70D318E4415E}"/>
                    </a:ext>
                  </a:extLst>
                </p14:cNvPr>
                <p14:cNvContentPartPr/>
                <p14:nvPr/>
              </p14:nvContentPartPr>
              <p14:xfrm>
                <a:off x="3224788" y="4312567"/>
                <a:ext cx="25560" cy="122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8A0A2BD-10A6-4859-A227-70D318E4415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220468" y="4308247"/>
                  <a:ext cx="3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2FFBBC6-4F32-486E-B138-291C0C9ADF61}"/>
                    </a:ext>
                  </a:extLst>
                </p14:cNvPr>
                <p14:cNvContentPartPr/>
                <p14:nvPr/>
              </p14:nvContentPartPr>
              <p14:xfrm>
                <a:off x="3172228" y="4404367"/>
                <a:ext cx="117720" cy="295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2FFBBC6-4F32-486E-B138-291C0C9ADF6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167908" y="4400047"/>
                  <a:ext cx="12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DEEB0E1-9B02-4D9D-ADFB-4640B9C417D4}"/>
                    </a:ext>
                  </a:extLst>
                </p14:cNvPr>
                <p14:cNvContentPartPr/>
                <p14:nvPr/>
              </p14:nvContentPartPr>
              <p14:xfrm>
                <a:off x="3177988" y="4277647"/>
                <a:ext cx="113760" cy="129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DEEB0E1-9B02-4D9D-ADFB-4640B9C417D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173668" y="4273327"/>
                  <a:ext cx="12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B67647B-4CDA-4037-8654-FA2BCB207FC6}"/>
                    </a:ext>
                  </a:extLst>
                </p14:cNvPr>
                <p14:cNvContentPartPr/>
                <p14:nvPr/>
              </p14:nvContentPartPr>
              <p14:xfrm>
                <a:off x="3348628" y="4320487"/>
                <a:ext cx="33480" cy="1396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B67647B-4CDA-4037-8654-FA2BCB207FC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344308" y="4316167"/>
                  <a:ext cx="4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01C6D7A-30C8-4417-B718-3DC277CA17E2}"/>
                    </a:ext>
                  </a:extLst>
                </p14:cNvPr>
                <p14:cNvContentPartPr/>
                <p14:nvPr/>
              </p14:nvContentPartPr>
              <p14:xfrm>
                <a:off x="3418828" y="4262887"/>
                <a:ext cx="119520" cy="276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01C6D7A-30C8-4417-B718-3DC277CA17E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414508" y="4258567"/>
                  <a:ext cx="128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B1FBADF-F7BF-447F-BAA0-EB8F4FCA3DC7}"/>
                    </a:ext>
                  </a:extLst>
                </p14:cNvPr>
                <p14:cNvContentPartPr/>
                <p14:nvPr/>
              </p14:nvContentPartPr>
              <p14:xfrm>
                <a:off x="1626748" y="4254967"/>
                <a:ext cx="105840" cy="3009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B1FBADF-F7BF-447F-BAA0-EB8F4FCA3DC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22428" y="4250647"/>
                  <a:ext cx="114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E453D05-8D2C-4D39-9BCF-D14424E7E48F}"/>
                    </a:ext>
                  </a:extLst>
                </p14:cNvPr>
                <p14:cNvContentPartPr/>
                <p14:nvPr/>
              </p14:nvContentPartPr>
              <p14:xfrm>
                <a:off x="3595228" y="4290607"/>
                <a:ext cx="149760" cy="1292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E453D05-8D2C-4D39-9BCF-D14424E7E48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590908" y="4286287"/>
                  <a:ext cx="15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D6F83E5-F2D3-4EFF-9AC5-EA4CE57A141F}"/>
                    </a:ext>
                  </a:extLst>
                </p14:cNvPr>
                <p14:cNvContentPartPr/>
                <p14:nvPr/>
              </p14:nvContentPartPr>
              <p14:xfrm>
                <a:off x="3788908" y="4369807"/>
                <a:ext cx="85320" cy="27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D6F83E5-F2D3-4EFF-9AC5-EA4CE57A141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784588" y="4365487"/>
                  <a:ext cx="9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BABE88E-3DC2-4B73-8136-E29798460729}"/>
                    </a:ext>
                  </a:extLst>
                </p14:cNvPr>
                <p14:cNvContentPartPr/>
                <p14:nvPr/>
              </p14:nvContentPartPr>
              <p14:xfrm>
                <a:off x="3783148" y="4362607"/>
                <a:ext cx="99720" cy="1976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BABE88E-3DC2-4B73-8136-E2979846072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778828" y="4358287"/>
                  <a:ext cx="108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2814AFD-4BF3-41B8-BC4A-520C48981A44}"/>
                    </a:ext>
                  </a:extLst>
                </p14:cNvPr>
                <p14:cNvContentPartPr/>
                <p14:nvPr/>
              </p14:nvContentPartPr>
              <p14:xfrm>
                <a:off x="4839388" y="4358287"/>
                <a:ext cx="154080" cy="11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2814AFD-4BF3-41B8-BC4A-520C48981A4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35068" y="4353967"/>
                  <a:ext cx="162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CA966A-2AC5-475B-9210-31229299BBF7}"/>
                    </a:ext>
                  </a:extLst>
                </p14:cNvPr>
                <p14:cNvContentPartPr/>
                <p14:nvPr/>
              </p14:nvContentPartPr>
              <p14:xfrm>
                <a:off x="4858108" y="4390687"/>
                <a:ext cx="148320" cy="115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CA966A-2AC5-475B-9210-31229299BBF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853788" y="4386367"/>
                  <a:ext cx="156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481C226-8E8A-4B37-81EE-7779B78BBE6A}"/>
                    </a:ext>
                  </a:extLst>
                </p14:cNvPr>
                <p14:cNvContentPartPr/>
                <p14:nvPr/>
              </p14:nvContentPartPr>
              <p14:xfrm>
                <a:off x="5203708" y="4270087"/>
                <a:ext cx="4320" cy="1296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481C226-8E8A-4B37-81EE-7779B78BBE6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199388" y="4265767"/>
                  <a:ext cx="12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4BCBAC8-C536-428D-A877-A24F7B6FBB4E}"/>
                    </a:ext>
                  </a:extLst>
                </p14:cNvPr>
                <p14:cNvContentPartPr/>
                <p14:nvPr/>
              </p14:nvContentPartPr>
              <p14:xfrm>
                <a:off x="5116228" y="4379167"/>
                <a:ext cx="176760" cy="201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4BCBAC8-C536-428D-A877-A24F7B6FBB4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111908" y="4374847"/>
                  <a:ext cx="18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43E7B3B-A434-4E88-9113-354F3D4401E9}"/>
                    </a:ext>
                  </a:extLst>
                </p14:cNvPr>
                <p14:cNvContentPartPr/>
                <p14:nvPr/>
              </p14:nvContentPartPr>
              <p14:xfrm>
                <a:off x="5122708" y="4235167"/>
                <a:ext cx="158040" cy="7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43E7B3B-A434-4E88-9113-354F3D4401E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118388" y="4230847"/>
                  <a:ext cx="166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7A351B7-CEEA-402F-893C-EE4C2A2722D2}"/>
                    </a:ext>
                  </a:extLst>
                </p14:cNvPr>
                <p14:cNvContentPartPr/>
                <p14:nvPr/>
              </p14:nvContentPartPr>
              <p14:xfrm>
                <a:off x="5348428" y="4235887"/>
                <a:ext cx="55080" cy="2098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7A351B7-CEEA-402F-893C-EE4C2A2722D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344108" y="4231567"/>
                  <a:ext cx="63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376F5083-70D0-49A8-AFC5-0CAF49DE2FDE}"/>
                    </a:ext>
                  </a:extLst>
                </p14:cNvPr>
                <p14:cNvContentPartPr/>
                <p14:nvPr/>
              </p14:nvContentPartPr>
              <p14:xfrm>
                <a:off x="5539228" y="4239847"/>
                <a:ext cx="120960" cy="1213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376F5083-70D0-49A8-AFC5-0CAF49DE2FD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534908" y="4235527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E5BB728-2718-4DE9-80E4-66FAF95306FD}"/>
                    </a:ext>
                  </a:extLst>
                </p14:cNvPr>
                <p14:cNvContentPartPr/>
                <p14:nvPr/>
              </p14:nvContentPartPr>
              <p14:xfrm>
                <a:off x="5742988" y="4272247"/>
                <a:ext cx="168120" cy="87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E5BB728-2718-4DE9-80E4-66FAF95306F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5738668" y="4267927"/>
                  <a:ext cx="176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3F398A3-52F2-4D37-A1A8-F3E5CC0CF195}"/>
                    </a:ext>
                  </a:extLst>
                </p14:cNvPr>
                <p14:cNvContentPartPr/>
                <p14:nvPr/>
              </p14:nvContentPartPr>
              <p14:xfrm>
                <a:off x="4152148" y="4414807"/>
                <a:ext cx="1522800" cy="2340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3F398A3-52F2-4D37-A1A8-F3E5CC0CF19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147828" y="4410487"/>
                  <a:ext cx="153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2D81A84-E224-40C6-A27E-BE054CE4D576}"/>
                    </a:ext>
                  </a:extLst>
                </p14:cNvPr>
                <p14:cNvContentPartPr/>
                <p14:nvPr/>
              </p14:nvContentPartPr>
              <p14:xfrm>
                <a:off x="4005268" y="4458007"/>
                <a:ext cx="187920" cy="231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2D81A84-E224-40C6-A27E-BE054CE4D57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000948" y="4453687"/>
                  <a:ext cx="196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F75F91EF-0DC6-4B5C-B1F5-32DD09D73434}"/>
                    </a:ext>
                  </a:extLst>
                </p14:cNvPr>
                <p14:cNvContentPartPr/>
                <p14:nvPr/>
              </p14:nvContentPartPr>
              <p14:xfrm>
                <a:off x="3072868" y="4618207"/>
                <a:ext cx="2309400" cy="2808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F75F91EF-0DC6-4B5C-B1F5-32DD09D7343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068548" y="4613887"/>
                  <a:ext cx="2318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A6B082F-B598-4BFE-956D-1BD6EA242FF3}"/>
                    </a:ext>
                  </a:extLst>
                </p14:cNvPr>
                <p14:cNvContentPartPr/>
                <p14:nvPr/>
              </p14:nvContentPartPr>
              <p14:xfrm>
                <a:off x="5223148" y="4648087"/>
                <a:ext cx="180720" cy="648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A6B082F-B598-4BFE-956D-1BD6EA242FF3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218828" y="4643767"/>
                  <a:ext cx="189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168300A-D303-4778-B8DE-CA7423CE9DEF}"/>
                    </a:ext>
                  </a:extLst>
                </p14:cNvPr>
                <p14:cNvContentPartPr/>
                <p14:nvPr/>
              </p14:nvContentPartPr>
              <p14:xfrm>
                <a:off x="3148828" y="5309047"/>
                <a:ext cx="238320" cy="43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168300A-D303-4778-B8DE-CA7423CE9DEF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144508" y="5304727"/>
                  <a:ext cx="246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A627C68-A5CD-4C78-82C3-459316F3B7DE}"/>
                    </a:ext>
                  </a:extLst>
                </p14:cNvPr>
                <p14:cNvContentPartPr/>
                <p14:nvPr/>
              </p14:nvContentPartPr>
              <p14:xfrm>
                <a:off x="3217588" y="5338927"/>
                <a:ext cx="184680" cy="68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A627C68-A5CD-4C78-82C3-459316F3B7D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213268" y="5334607"/>
                  <a:ext cx="193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4AB7DAC-3E23-4C3C-A9A5-876D2D12F233}"/>
                    </a:ext>
                  </a:extLst>
                </p14:cNvPr>
                <p14:cNvContentPartPr/>
                <p14:nvPr/>
              </p14:nvContentPartPr>
              <p14:xfrm>
                <a:off x="4272748" y="5270527"/>
                <a:ext cx="296640" cy="381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4AB7DAC-3E23-4C3C-A9A5-876D2D12F23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268428" y="5266207"/>
                  <a:ext cx="30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4F08D2B-B60E-45C4-BEEA-022E1D1FB848}"/>
                    </a:ext>
                  </a:extLst>
                </p14:cNvPr>
                <p14:cNvContentPartPr/>
                <p14:nvPr/>
              </p14:nvContentPartPr>
              <p14:xfrm>
                <a:off x="4314868" y="5091967"/>
                <a:ext cx="27000" cy="1195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4F08D2B-B60E-45C4-BEEA-022E1D1FB848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310548" y="5087647"/>
                  <a:ext cx="35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16088F75-FB9C-4ED3-B488-63B29E5E52CC}"/>
                    </a:ext>
                  </a:extLst>
                </p14:cNvPr>
                <p14:cNvContentPartPr/>
                <p14:nvPr/>
              </p14:nvContentPartPr>
              <p14:xfrm>
                <a:off x="4224868" y="5161447"/>
                <a:ext cx="196920" cy="56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16088F75-FB9C-4ED3-B488-63B29E5E52C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220548" y="5157127"/>
                  <a:ext cx="205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5813C27-9E33-4AF9-83BB-A22D940E81E5}"/>
                    </a:ext>
                  </a:extLst>
                </p14:cNvPr>
                <p14:cNvContentPartPr/>
                <p14:nvPr/>
              </p14:nvContentPartPr>
              <p14:xfrm>
                <a:off x="4183828" y="5027887"/>
                <a:ext cx="258480" cy="16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5813C27-9E33-4AF9-83BB-A22D940E81E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179508" y="5023567"/>
                  <a:ext cx="267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76FC0865-03AA-4D17-B00D-817EF1B4D427}"/>
                    </a:ext>
                  </a:extLst>
                </p14:cNvPr>
                <p14:cNvContentPartPr/>
                <p14:nvPr/>
              </p14:nvContentPartPr>
              <p14:xfrm>
                <a:off x="4517188" y="5022487"/>
                <a:ext cx="58680" cy="1846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76FC0865-03AA-4D17-B00D-817EF1B4D42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512868" y="5018167"/>
                  <a:ext cx="67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707EE53-6513-4C2C-BD51-7649CCF9292C}"/>
                    </a:ext>
                  </a:extLst>
                </p14:cNvPr>
                <p14:cNvContentPartPr/>
                <p14:nvPr/>
              </p14:nvContentPartPr>
              <p14:xfrm>
                <a:off x="3914908" y="5246047"/>
                <a:ext cx="1432440" cy="1051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707EE53-6513-4C2C-BD51-7649CCF9292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910588" y="5241727"/>
                  <a:ext cx="144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0918725-2DF8-4001-8E73-18722D048096}"/>
                    </a:ext>
                  </a:extLst>
                </p14:cNvPr>
                <p14:cNvContentPartPr/>
                <p14:nvPr/>
              </p14:nvContentPartPr>
              <p14:xfrm>
                <a:off x="4602508" y="4935727"/>
                <a:ext cx="109440" cy="759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0918725-2DF8-4001-8E73-18722D04809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598188" y="4931407"/>
                  <a:ext cx="118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0A6CA29-A2D8-41A2-9AE6-39A4F049F71D}"/>
                    </a:ext>
                  </a:extLst>
                </p14:cNvPr>
                <p14:cNvContentPartPr/>
                <p14:nvPr/>
              </p14:nvContentPartPr>
              <p14:xfrm>
                <a:off x="4758748" y="4919167"/>
                <a:ext cx="94320" cy="691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0A6CA29-A2D8-41A2-9AE6-39A4F049F71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754428" y="4914847"/>
                  <a:ext cx="102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1D5A656-BA62-489B-8F1C-17ED2043FD5F}"/>
                    </a:ext>
                  </a:extLst>
                </p14:cNvPr>
                <p14:cNvContentPartPr/>
                <p14:nvPr/>
              </p14:nvContentPartPr>
              <p14:xfrm>
                <a:off x="4478668" y="4816207"/>
                <a:ext cx="488520" cy="2656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1D5A656-BA62-489B-8F1C-17ED2043FD5F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474348" y="4811887"/>
                  <a:ext cx="497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1DE5BB84-F14C-4288-A6BA-FDCF14FE4673}"/>
                    </a:ext>
                  </a:extLst>
                </p14:cNvPr>
                <p14:cNvContentPartPr/>
                <p14:nvPr/>
              </p14:nvContentPartPr>
              <p14:xfrm>
                <a:off x="3858388" y="6012847"/>
                <a:ext cx="120960" cy="910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1DE5BB84-F14C-4288-A6BA-FDCF14FE467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854068" y="6008527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CC97A00-7D49-4E5A-A40B-F3791C40DB19}"/>
                    </a:ext>
                  </a:extLst>
                </p14:cNvPr>
                <p14:cNvContentPartPr/>
                <p14:nvPr/>
              </p14:nvContentPartPr>
              <p14:xfrm>
                <a:off x="3737788" y="5593807"/>
                <a:ext cx="127440" cy="1429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CC97A00-7D49-4E5A-A40B-F3791C40DB1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733468" y="5589487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872A947-2DA6-4A26-8ABB-9A44458EE75A}"/>
                    </a:ext>
                  </a:extLst>
                </p14:cNvPr>
                <p14:cNvContentPartPr/>
                <p14:nvPr/>
              </p14:nvContentPartPr>
              <p14:xfrm>
                <a:off x="3945868" y="5639527"/>
                <a:ext cx="70920" cy="50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872A947-2DA6-4A26-8ABB-9A44458EE75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941548" y="5635207"/>
                  <a:ext cx="79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259C8A1-D74C-4057-A904-50828DD637FF}"/>
                    </a:ext>
                  </a:extLst>
                </p14:cNvPr>
                <p14:cNvContentPartPr/>
                <p14:nvPr/>
              </p14:nvContentPartPr>
              <p14:xfrm>
                <a:off x="4060708" y="5588407"/>
                <a:ext cx="79560" cy="1051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259C8A1-D74C-4057-A904-50828DD637F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056388" y="5584087"/>
                  <a:ext cx="88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B967C6A-4513-497B-9BFC-88F884CA88EF}"/>
                    </a:ext>
                  </a:extLst>
                </p14:cNvPr>
                <p14:cNvContentPartPr/>
                <p14:nvPr/>
              </p14:nvContentPartPr>
              <p14:xfrm>
                <a:off x="4164028" y="5663287"/>
                <a:ext cx="56160" cy="972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B967C6A-4513-497B-9BFC-88F884CA88EF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4159708" y="5658967"/>
                  <a:ext cx="6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ED96AE1-97CF-4885-8522-0E56227698D9}"/>
                    </a:ext>
                  </a:extLst>
                </p14:cNvPr>
                <p14:cNvContentPartPr/>
                <p14:nvPr/>
              </p14:nvContentPartPr>
              <p14:xfrm>
                <a:off x="4205068" y="5542687"/>
                <a:ext cx="99720" cy="2581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ED96AE1-97CF-4885-8522-0E56227698D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4200748" y="5538367"/>
                  <a:ext cx="10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6C87A25-4165-4254-9EE9-ADAA820917FC}"/>
                    </a:ext>
                  </a:extLst>
                </p14:cNvPr>
                <p14:cNvContentPartPr/>
                <p14:nvPr/>
              </p14:nvContentPartPr>
              <p14:xfrm>
                <a:off x="3593428" y="5506327"/>
                <a:ext cx="135000" cy="3308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6C87A25-4165-4254-9EE9-ADAA820917FC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89108" y="5502007"/>
                  <a:ext cx="143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131E702-E4C0-47D9-B1A5-0EC7139F0BF1}"/>
                    </a:ext>
                  </a:extLst>
                </p14:cNvPr>
                <p14:cNvContentPartPr/>
                <p14:nvPr/>
              </p14:nvContentPartPr>
              <p14:xfrm>
                <a:off x="4349788" y="5558527"/>
                <a:ext cx="111960" cy="1767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131E702-E4C0-47D9-B1A5-0EC7139F0BF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345468" y="5554207"/>
                  <a:ext cx="120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53BD085-CB82-4F75-ABD1-158ABB67B5D9}"/>
                    </a:ext>
                  </a:extLst>
                </p14:cNvPr>
                <p14:cNvContentPartPr/>
                <p14:nvPr/>
              </p14:nvContentPartPr>
              <p14:xfrm>
                <a:off x="4505308" y="5684887"/>
                <a:ext cx="36720" cy="817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53BD085-CB82-4F75-ABD1-158ABB67B5D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500988" y="5680567"/>
                  <a:ext cx="45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8137451-5E3B-482A-B13B-9AAD8A68F35F}"/>
                    </a:ext>
                  </a:extLst>
                </p14:cNvPr>
                <p14:cNvContentPartPr/>
                <p14:nvPr/>
              </p14:nvContentPartPr>
              <p14:xfrm>
                <a:off x="4527988" y="5590567"/>
                <a:ext cx="4320" cy="15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8137451-5E3B-482A-B13B-9AAD8A68F35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523668" y="5586247"/>
                  <a:ext cx="12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0911759A-7F41-455A-8557-38ED3E94F1DC}"/>
                    </a:ext>
                  </a:extLst>
                </p14:cNvPr>
                <p14:cNvContentPartPr/>
                <p14:nvPr/>
              </p14:nvContentPartPr>
              <p14:xfrm>
                <a:off x="4736788" y="5592367"/>
                <a:ext cx="14760" cy="1198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0911759A-7F41-455A-8557-38ED3E94F1DC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732468" y="5588047"/>
                  <a:ext cx="2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9EEA8B0-D910-4D4E-9474-5F8F3B2DCAFD}"/>
                    </a:ext>
                  </a:extLst>
                </p14:cNvPr>
                <p14:cNvContentPartPr/>
                <p14:nvPr/>
              </p14:nvContentPartPr>
              <p14:xfrm>
                <a:off x="4679188" y="5634847"/>
                <a:ext cx="139680" cy="172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9EEA8B0-D910-4D4E-9474-5F8F3B2DCAF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74868" y="5630527"/>
                  <a:ext cx="148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2C929047-F3BF-45C1-B533-39F654A43AE7}"/>
                    </a:ext>
                  </a:extLst>
                </p14:cNvPr>
                <p14:cNvContentPartPr/>
                <p14:nvPr/>
              </p14:nvContentPartPr>
              <p14:xfrm>
                <a:off x="4896628" y="5521447"/>
                <a:ext cx="79920" cy="1551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2C929047-F3BF-45C1-B533-39F654A43AE7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892308" y="5517127"/>
                  <a:ext cx="8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4EAAA802-6C95-49E0-B200-B840E93B7ABB}"/>
                    </a:ext>
                  </a:extLst>
                </p14:cNvPr>
                <p14:cNvContentPartPr/>
                <p14:nvPr/>
              </p14:nvContentPartPr>
              <p14:xfrm>
                <a:off x="4993108" y="5630527"/>
                <a:ext cx="45000" cy="439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4EAAA802-6C95-49E0-B200-B840E93B7AB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988788" y="5626207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4ECDA1B-CF44-469A-B7EE-76E96DFB85BC}"/>
                    </a:ext>
                  </a:extLst>
                </p14:cNvPr>
                <p14:cNvContentPartPr/>
                <p14:nvPr/>
              </p14:nvContentPartPr>
              <p14:xfrm>
                <a:off x="5022268" y="5621167"/>
                <a:ext cx="45000" cy="1508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4ECDA1B-CF44-469A-B7EE-76E96DFB85B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017948" y="5616847"/>
                  <a:ext cx="53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F82CC2F-F339-4555-BDE9-294FADD7F57F}"/>
                    </a:ext>
                  </a:extLst>
                </p14:cNvPr>
                <p14:cNvContentPartPr/>
                <p14:nvPr/>
              </p14:nvContentPartPr>
              <p14:xfrm>
                <a:off x="5237548" y="5545207"/>
                <a:ext cx="11880" cy="1458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F82CC2F-F339-4555-BDE9-294FADD7F57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233228" y="5540887"/>
                  <a:ext cx="20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3891305-1DDB-411F-B10B-169B2700D256}"/>
                    </a:ext>
                  </a:extLst>
                </p14:cNvPr>
                <p14:cNvContentPartPr/>
                <p14:nvPr/>
              </p14:nvContentPartPr>
              <p14:xfrm>
                <a:off x="5171308" y="5639527"/>
                <a:ext cx="138240" cy="338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3891305-1DDB-411F-B10B-169B2700D25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166988" y="5635207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8266670-D4FF-427B-9D70-E8ECF4719EF5}"/>
                    </a:ext>
                  </a:extLst>
                </p14:cNvPr>
                <p14:cNvContentPartPr/>
                <p14:nvPr/>
              </p14:nvContentPartPr>
              <p14:xfrm>
                <a:off x="5128108" y="5507767"/>
                <a:ext cx="293400" cy="2167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8266670-D4FF-427B-9D70-E8ECF4719EF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123788" y="5503447"/>
                  <a:ext cx="30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9C02B10-C326-4617-BFD2-65FEB22FF06B}"/>
                    </a:ext>
                  </a:extLst>
                </p14:cNvPr>
                <p14:cNvContentPartPr/>
                <p14:nvPr/>
              </p14:nvContentPartPr>
              <p14:xfrm>
                <a:off x="5400988" y="5528287"/>
                <a:ext cx="9360" cy="50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9C02B10-C326-4617-BFD2-65FEB22FF06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96668" y="5523967"/>
                  <a:ext cx="1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DB8A3777-5D1B-4E3F-A9E4-DE1CF259262C}"/>
                    </a:ext>
                  </a:extLst>
                </p14:cNvPr>
                <p14:cNvContentPartPr/>
                <p14:nvPr/>
              </p14:nvContentPartPr>
              <p14:xfrm>
                <a:off x="4373188" y="5801887"/>
                <a:ext cx="196200" cy="388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DB8A3777-5D1B-4E3F-A9E4-DE1CF25926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368868" y="5797567"/>
                  <a:ext cx="204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61A674A-B0C0-4FF1-AE04-72515AD72AC9}"/>
                    </a:ext>
                  </a:extLst>
                </p14:cNvPr>
                <p14:cNvContentPartPr/>
                <p14:nvPr/>
              </p14:nvContentPartPr>
              <p14:xfrm>
                <a:off x="4083388" y="5824207"/>
                <a:ext cx="88560" cy="86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61A674A-B0C0-4FF1-AE04-72515AD72AC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079068" y="5819887"/>
                  <a:ext cx="97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37E93E1-7B79-4CAC-A736-8858B9FC3B79}"/>
                    </a:ext>
                  </a:extLst>
                </p14:cNvPr>
                <p14:cNvContentPartPr/>
                <p14:nvPr/>
              </p14:nvContentPartPr>
              <p14:xfrm>
                <a:off x="4794748" y="5843647"/>
                <a:ext cx="226080" cy="313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37E93E1-7B79-4CAC-A736-8858B9FC3B79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790428" y="5839327"/>
                  <a:ext cx="23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9A9599F-95B6-431B-90B3-B754ECA15C47}"/>
                    </a:ext>
                  </a:extLst>
                </p14:cNvPr>
                <p14:cNvContentPartPr/>
                <p14:nvPr/>
              </p14:nvContentPartPr>
              <p14:xfrm>
                <a:off x="5262028" y="5807287"/>
                <a:ext cx="194400" cy="205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9A9599F-95B6-431B-90B3-B754ECA15C4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257708" y="5802967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C3A7037A-6EB6-411A-8251-E4F42B94EC10}"/>
                    </a:ext>
                  </a:extLst>
                </p14:cNvPr>
                <p14:cNvContentPartPr/>
                <p14:nvPr/>
              </p14:nvContentPartPr>
              <p14:xfrm>
                <a:off x="3709708" y="5821327"/>
                <a:ext cx="201600" cy="946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C3A7037A-6EB6-411A-8251-E4F42B94EC1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705388" y="5817007"/>
                  <a:ext cx="210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4687F5A7-9259-4B40-AA49-54FB76CDDCA3}"/>
                    </a:ext>
                  </a:extLst>
                </p14:cNvPr>
                <p14:cNvContentPartPr/>
                <p14:nvPr/>
              </p14:nvContentPartPr>
              <p14:xfrm>
                <a:off x="3908788" y="5864527"/>
                <a:ext cx="156240" cy="558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4687F5A7-9259-4B40-AA49-54FB76CDDCA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904468" y="5860207"/>
                  <a:ext cx="16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84FF1DA-42E4-414E-A7C4-48DBCA17E58B}"/>
                    </a:ext>
                  </a:extLst>
                </p14:cNvPr>
                <p14:cNvContentPartPr/>
                <p14:nvPr/>
              </p14:nvContentPartPr>
              <p14:xfrm>
                <a:off x="4322068" y="5818807"/>
                <a:ext cx="205920" cy="396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84FF1DA-42E4-414E-A7C4-48DBCA17E58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317748" y="5814487"/>
                  <a:ext cx="214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C1FCE47-3385-49A5-A9F4-6034DD0C45C6}"/>
                    </a:ext>
                  </a:extLst>
                </p14:cNvPr>
                <p14:cNvContentPartPr/>
                <p14:nvPr/>
              </p14:nvContentPartPr>
              <p14:xfrm>
                <a:off x="4330708" y="5939047"/>
                <a:ext cx="102600" cy="838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C1FCE47-3385-49A5-A9F4-6034DD0C45C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326388" y="5934727"/>
                  <a:ext cx="111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FCD6BCA-55B9-4AFC-A6D0-B98D6066BE38}"/>
                    </a:ext>
                  </a:extLst>
                </p14:cNvPr>
                <p14:cNvContentPartPr/>
                <p14:nvPr/>
              </p14:nvContentPartPr>
              <p14:xfrm>
                <a:off x="4475788" y="5949487"/>
                <a:ext cx="62280" cy="712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FCD6BCA-55B9-4AFC-A6D0-B98D6066BE3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471468" y="5945167"/>
                  <a:ext cx="7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301BAE4-3AA4-4BD0-BDE0-9C81A5176D93}"/>
                    </a:ext>
                  </a:extLst>
                </p14:cNvPr>
                <p14:cNvContentPartPr/>
                <p14:nvPr/>
              </p14:nvContentPartPr>
              <p14:xfrm>
                <a:off x="4845868" y="5936887"/>
                <a:ext cx="82800" cy="734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301BAE4-3AA4-4BD0-BDE0-9C81A5176D9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841548" y="5932567"/>
                  <a:ext cx="91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6C844F1-F8C3-403D-9FA5-785EE4268876}"/>
                    </a:ext>
                  </a:extLst>
                </p14:cNvPr>
                <p14:cNvContentPartPr/>
                <p14:nvPr/>
              </p14:nvContentPartPr>
              <p14:xfrm>
                <a:off x="4970788" y="5936887"/>
                <a:ext cx="67680" cy="802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6C844F1-F8C3-403D-9FA5-785EE426887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966468" y="5932567"/>
                  <a:ext cx="7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D390B08-5F79-4600-BC4B-8CD7AF053D18}"/>
                    </a:ext>
                  </a:extLst>
                </p14:cNvPr>
                <p14:cNvContentPartPr/>
                <p14:nvPr/>
              </p14:nvContentPartPr>
              <p14:xfrm>
                <a:off x="5229988" y="5912407"/>
                <a:ext cx="134280" cy="763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D390B08-5F79-4600-BC4B-8CD7AF053D18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225668" y="5908087"/>
                  <a:ext cx="14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CBB6BF1-362C-4A13-9FF2-2F5A3F39FC98}"/>
                    </a:ext>
                  </a:extLst>
                </p14:cNvPr>
                <p14:cNvContentPartPr/>
                <p14:nvPr/>
              </p14:nvContentPartPr>
              <p14:xfrm>
                <a:off x="5424748" y="5890087"/>
                <a:ext cx="113400" cy="799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CBB6BF1-362C-4A13-9FF2-2F5A3F39FC9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420428" y="5885767"/>
                  <a:ext cx="122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1767F82-4FC9-4526-946C-FAD24E507655}"/>
                    </a:ext>
                  </a:extLst>
                </p14:cNvPr>
                <p14:cNvContentPartPr/>
                <p14:nvPr/>
              </p14:nvContentPartPr>
              <p14:xfrm>
                <a:off x="3827788" y="6128047"/>
                <a:ext cx="236880" cy="1908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1767F82-4FC9-4526-946C-FAD24E50765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823468" y="6123727"/>
                  <a:ext cx="245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EB8B062D-A5EC-4631-A289-46C3B294DFF4}"/>
                    </a:ext>
                  </a:extLst>
                </p14:cNvPr>
                <p14:cNvContentPartPr/>
                <p14:nvPr/>
              </p14:nvContentPartPr>
              <p14:xfrm>
                <a:off x="4315948" y="6099967"/>
                <a:ext cx="208800" cy="183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EB8B062D-A5EC-4631-A289-46C3B294DFF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311628" y="6095647"/>
                  <a:ext cx="217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92A94F58-A06E-424D-90D1-D8295121076E}"/>
                    </a:ext>
                  </a:extLst>
                </p14:cNvPr>
                <p14:cNvContentPartPr/>
                <p14:nvPr/>
              </p14:nvContentPartPr>
              <p14:xfrm>
                <a:off x="3762988" y="6186367"/>
                <a:ext cx="342000" cy="871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92A94F58-A06E-424D-90D1-D8295121076E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758668" y="6182047"/>
                  <a:ext cx="350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DC65EFF-7B33-4821-92D6-C38235D0A3CB}"/>
                    </a:ext>
                  </a:extLst>
                </p14:cNvPr>
                <p14:cNvContentPartPr/>
                <p14:nvPr/>
              </p14:nvContentPartPr>
              <p14:xfrm>
                <a:off x="4111828" y="6195727"/>
                <a:ext cx="402840" cy="738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DC65EFF-7B33-4821-92D6-C38235D0A3CB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107508" y="6191407"/>
                  <a:ext cx="41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771AB646-00AF-43C3-875B-E6BC90F7D0B6}"/>
                    </a:ext>
                  </a:extLst>
                </p14:cNvPr>
                <p14:cNvContentPartPr/>
                <p14:nvPr/>
              </p14:nvContentPartPr>
              <p14:xfrm>
                <a:off x="4027948" y="6373207"/>
                <a:ext cx="111960" cy="5796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771AB646-00AF-43C3-875B-E6BC90F7D0B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023628" y="6368887"/>
                  <a:ext cx="12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04589119-8FA5-44EE-BBCE-F020CBD1023D}"/>
                    </a:ext>
                  </a:extLst>
                </p14:cNvPr>
                <p14:cNvContentPartPr/>
                <p14:nvPr/>
              </p14:nvContentPartPr>
              <p14:xfrm>
                <a:off x="4167268" y="6348007"/>
                <a:ext cx="87840" cy="766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04589119-8FA5-44EE-BBCE-F020CBD1023D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4162948" y="6343687"/>
                  <a:ext cx="9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0082D13-1D0F-4330-BBF1-356D80D02B51}"/>
                    </a:ext>
                  </a:extLst>
                </p14:cNvPr>
                <p14:cNvContentPartPr/>
                <p14:nvPr/>
              </p14:nvContentPartPr>
              <p14:xfrm>
                <a:off x="4769548" y="6085927"/>
                <a:ext cx="351720" cy="586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0082D13-1D0F-4330-BBF1-356D80D02B51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765228" y="6081607"/>
                  <a:ext cx="36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9932405E-EA5E-41BD-809A-EA9F093A17C4}"/>
                    </a:ext>
                  </a:extLst>
                </p14:cNvPr>
                <p14:cNvContentPartPr/>
                <p14:nvPr/>
              </p14:nvContentPartPr>
              <p14:xfrm>
                <a:off x="5138908" y="6092767"/>
                <a:ext cx="381600" cy="543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9932405E-EA5E-41BD-809A-EA9F093A17C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134588" y="6088447"/>
                  <a:ext cx="39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938453E9-DB70-4418-98DE-A2BEB8ABB2E6}"/>
                    </a:ext>
                  </a:extLst>
                </p14:cNvPr>
                <p14:cNvContentPartPr/>
                <p14:nvPr/>
              </p14:nvContentPartPr>
              <p14:xfrm>
                <a:off x="5041348" y="6254767"/>
                <a:ext cx="127800" cy="741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938453E9-DB70-4418-98DE-A2BEB8ABB2E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037028" y="6250447"/>
                  <a:ext cx="13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1C208ED-57D7-43B1-8630-F91803F906CF}"/>
                    </a:ext>
                  </a:extLst>
                </p14:cNvPr>
                <p14:cNvContentPartPr/>
                <p14:nvPr/>
              </p14:nvContentPartPr>
              <p14:xfrm>
                <a:off x="5208748" y="6255127"/>
                <a:ext cx="99000" cy="694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1C208ED-57D7-43B1-8630-F91803F906CF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204428" y="6250807"/>
                  <a:ext cx="107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C9EEB736-7898-43A3-BB68-E7F02F4258E4}"/>
                    </a:ext>
                  </a:extLst>
                </p14:cNvPr>
                <p14:cNvContentPartPr/>
                <p14:nvPr/>
              </p14:nvContentPartPr>
              <p14:xfrm>
                <a:off x="4665508" y="6279967"/>
                <a:ext cx="7560" cy="882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C9EEB736-7898-43A3-BB68-E7F02F4258E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661188" y="6275647"/>
                  <a:ext cx="16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43301369-B2FF-4D3A-ADDC-142122C7AFD4}"/>
                    </a:ext>
                  </a:extLst>
                </p14:cNvPr>
                <p14:cNvContentPartPr/>
                <p14:nvPr/>
              </p14:nvContentPartPr>
              <p14:xfrm>
                <a:off x="4626628" y="6310207"/>
                <a:ext cx="82080" cy="57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43301369-B2FF-4D3A-ADDC-142122C7AFD4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622308" y="6305887"/>
                  <a:ext cx="90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D064F04-7406-4749-B05D-15B0A82BAAA9}"/>
                    </a:ext>
                  </a:extLst>
                </p14:cNvPr>
                <p14:cNvContentPartPr/>
                <p14:nvPr/>
              </p14:nvContentPartPr>
              <p14:xfrm>
                <a:off x="3996988" y="6505327"/>
                <a:ext cx="657720" cy="702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D064F04-7406-4749-B05D-15B0A82BAAA9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992668" y="6501007"/>
                  <a:ext cx="666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1227695-BE64-4B68-93CB-387442650FCB}"/>
                    </a:ext>
                  </a:extLst>
                </p14:cNvPr>
                <p14:cNvContentPartPr/>
                <p14:nvPr/>
              </p14:nvContentPartPr>
              <p14:xfrm>
                <a:off x="4653268" y="6418927"/>
                <a:ext cx="543240" cy="1159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1227695-BE64-4B68-93CB-387442650FC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648948" y="6414607"/>
                  <a:ext cx="55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8F508D3-62F9-4B2C-9322-946D5CA775FE}"/>
                    </a:ext>
                  </a:extLst>
                </p14:cNvPr>
                <p14:cNvContentPartPr/>
                <p14:nvPr/>
              </p14:nvContentPartPr>
              <p14:xfrm>
                <a:off x="4646428" y="6586687"/>
                <a:ext cx="113400" cy="536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8F508D3-62F9-4B2C-9322-946D5CA775FE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642108" y="6582007"/>
                  <a:ext cx="12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DF9C30F-1ED9-4F34-843E-AAB6F1A6F822}"/>
                    </a:ext>
                  </a:extLst>
                </p14:cNvPr>
                <p14:cNvContentPartPr/>
                <p14:nvPr/>
              </p14:nvContentPartPr>
              <p14:xfrm>
                <a:off x="4840108" y="6562927"/>
                <a:ext cx="93600" cy="745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DF9C30F-1ED9-4F34-843E-AAB6F1A6F82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835788" y="6558607"/>
                  <a:ext cx="102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11633CA-6092-40AA-92B6-50F4B918178F}"/>
                    </a:ext>
                  </a:extLst>
                </p14:cNvPr>
                <p14:cNvContentPartPr/>
                <p14:nvPr/>
              </p14:nvContentPartPr>
              <p14:xfrm>
                <a:off x="4538068" y="6444127"/>
                <a:ext cx="484200" cy="2944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11633CA-6092-40AA-92B6-50F4B918178F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533748" y="6439807"/>
                  <a:ext cx="492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D72FF83-331A-4317-86A9-33835E95B70C}"/>
                    </a:ext>
                  </a:extLst>
                </p14:cNvPr>
                <p14:cNvContentPartPr/>
                <p14:nvPr/>
              </p14:nvContentPartPr>
              <p14:xfrm>
                <a:off x="3218668" y="4649167"/>
                <a:ext cx="2937600" cy="21171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D72FF83-331A-4317-86A9-33835E95B70C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214348" y="4644847"/>
                  <a:ext cx="2946240" cy="21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D5606A3-4A37-4BAA-957E-A1959A6D6E99}"/>
                    </a:ext>
                  </a:extLst>
                </p14:cNvPr>
                <p14:cNvContentPartPr/>
                <p14:nvPr/>
              </p14:nvContentPartPr>
              <p14:xfrm>
                <a:off x="6339868" y="5448367"/>
                <a:ext cx="323280" cy="802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D5606A3-4A37-4BAA-957E-A1959A6D6E9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335548" y="5444047"/>
                  <a:ext cx="33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5C4EEE6F-EED1-4C58-9AB4-2FF72EC4AB68}"/>
                    </a:ext>
                  </a:extLst>
                </p14:cNvPr>
                <p14:cNvContentPartPr/>
                <p14:nvPr/>
              </p14:nvContentPartPr>
              <p14:xfrm>
                <a:off x="6543628" y="5373127"/>
                <a:ext cx="194760" cy="2588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5C4EEE6F-EED1-4C58-9AB4-2FF72EC4AB68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39308" y="5368807"/>
                  <a:ext cx="203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1F4F8830-5170-4280-9C98-AE5B50146424}"/>
                    </a:ext>
                  </a:extLst>
                </p14:cNvPr>
                <p14:cNvContentPartPr/>
                <p14:nvPr/>
              </p14:nvContentPartPr>
              <p14:xfrm>
                <a:off x="7004068" y="5360527"/>
                <a:ext cx="269640" cy="2012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1F4F8830-5170-4280-9C98-AE5B50146424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999748" y="5356207"/>
                  <a:ext cx="27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8E56B42-1928-40CB-A2B3-FF4797CD25F9}"/>
                    </a:ext>
                  </a:extLst>
                </p14:cNvPr>
                <p14:cNvContentPartPr/>
                <p14:nvPr/>
              </p14:nvContentPartPr>
              <p14:xfrm>
                <a:off x="7532908" y="5348287"/>
                <a:ext cx="331920" cy="1828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8E56B42-1928-40CB-A2B3-FF4797CD25F9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528588" y="5343967"/>
                  <a:ext cx="340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1F74894-FEDF-4116-88A5-A10E08E48C2D}"/>
                    </a:ext>
                  </a:extLst>
                </p14:cNvPr>
                <p14:cNvContentPartPr/>
                <p14:nvPr/>
              </p14:nvContentPartPr>
              <p14:xfrm>
                <a:off x="1740508" y="5278447"/>
                <a:ext cx="152640" cy="313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1F74894-FEDF-4116-88A5-A10E08E48C2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736188" y="5274127"/>
                  <a:ext cx="161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662412C4-CC94-491B-ABF1-B187BF8676C4}"/>
                    </a:ext>
                  </a:extLst>
                </p14:cNvPr>
                <p14:cNvContentPartPr/>
                <p14:nvPr/>
              </p14:nvContentPartPr>
              <p14:xfrm>
                <a:off x="1746268" y="5314447"/>
                <a:ext cx="157320" cy="396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662412C4-CC94-491B-ABF1-B187BF8676C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741948" y="5310127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87A6D64-6A6D-4B5E-BED5-F7D4D7835D4D}"/>
                    </a:ext>
                  </a:extLst>
                </p14:cNvPr>
                <p14:cNvContentPartPr/>
                <p14:nvPr/>
              </p14:nvContentPartPr>
              <p14:xfrm>
                <a:off x="1917628" y="5220487"/>
                <a:ext cx="120600" cy="1911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87A6D64-6A6D-4B5E-BED5-F7D4D7835D4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913308" y="5216167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CE6800E-3767-469E-AF87-3B58D8C52E02}"/>
                    </a:ext>
                  </a:extLst>
                </p14:cNvPr>
                <p14:cNvContentPartPr/>
                <p14:nvPr/>
              </p14:nvContentPartPr>
              <p14:xfrm>
                <a:off x="2417668" y="5117887"/>
                <a:ext cx="142200" cy="1418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CE6800E-3767-469E-AF87-3B58D8C52E0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413348" y="5113567"/>
                  <a:ext cx="150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9B823CF8-FA77-459D-BBB1-3B42511F8962}"/>
                    </a:ext>
                  </a:extLst>
                </p14:cNvPr>
                <p14:cNvContentPartPr/>
                <p14:nvPr/>
              </p14:nvContentPartPr>
              <p14:xfrm>
                <a:off x="2640148" y="5160007"/>
                <a:ext cx="65880" cy="1558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9B823CF8-FA77-459D-BBB1-3B42511F896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635828" y="5155687"/>
                  <a:ext cx="7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B383194-AADF-4FCD-A8AE-6DC74EC2B96F}"/>
                    </a:ext>
                  </a:extLst>
                </p14:cNvPr>
                <p14:cNvContentPartPr/>
                <p14:nvPr/>
              </p14:nvContentPartPr>
              <p14:xfrm>
                <a:off x="2284468" y="5355847"/>
                <a:ext cx="590400" cy="241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B383194-AADF-4FCD-A8AE-6DC74EC2B96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280148" y="5351527"/>
                  <a:ext cx="599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71F6702-B770-4B8C-8457-CD7B8B772ED0}"/>
                    </a:ext>
                  </a:extLst>
                </p14:cNvPr>
                <p14:cNvContentPartPr/>
                <p14:nvPr/>
              </p14:nvContentPartPr>
              <p14:xfrm>
                <a:off x="2388148" y="5445127"/>
                <a:ext cx="151560" cy="1688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71F6702-B770-4B8C-8457-CD7B8B772ED0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383828" y="5440807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17EBFC6-2645-48CE-B190-BAD50D415CCA}"/>
                    </a:ext>
                  </a:extLst>
                </p14:cNvPr>
                <p14:cNvContentPartPr/>
                <p14:nvPr/>
              </p14:nvContentPartPr>
              <p14:xfrm>
                <a:off x="2645908" y="5515687"/>
                <a:ext cx="174960" cy="853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17EBFC6-2645-48CE-B190-BAD50D415CC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641588" y="5511367"/>
                  <a:ext cx="18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E9C761D-AB63-479A-92C4-BF16BF406710}"/>
                    </a:ext>
                  </a:extLst>
                </p14:cNvPr>
                <p14:cNvContentPartPr/>
                <p14:nvPr/>
              </p14:nvContentPartPr>
              <p14:xfrm>
                <a:off x="6373708" y="5891887"/>
                <a:ext cx="209880" cy="162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E9C761D-AB63-479A-92C4-BF16BF40671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369388" y="5887567"/>
                  <a:ext cx="21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31FB48F1-B6BD-4045-8B24-F1644BE5867B}"/>
                    </a:ext>
                  </a:extLst>
                </p14:cNvPr>
                <p14:cNvContentPartPr/>
                <p14:nvPr/>
              </p14:nvContentPartPr>
              <p14:xfrm>
                <a:off x="6383788" y="5935447"/>
                <a:ext cx="189000" cy="172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31FB48F1-B6BD-4045-8B24-F1644BE5867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6379468" y="5931127"/>
                  <a:ext cx="19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FFE078-1243-4AC0-B720-28930BD14D37}"/>
                    </a:ext>
                  </a:extLst>
                </p14:cNvPr>
                <p14:cNvContentPartPr/>
                <p14:nvPr/>
              </p14:nvContentPartPr>
              <p14:xfrm>
                <a:off x="6556948" y="5813407"/>
                <a:ext cx="217800" cy="2545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FFE078-1243-4AC0-B720-28930BD14D3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6552628" y="5809087"/>
                  <a:ext cx="226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DB8DC39-C27E-4758-9951-4B74DA360DBD}"/>
                    </a:ext>
                  </a:extLst>
                </p14:cNvPr>
                <p14:cNvContentPartPr/>
                <p14:nvPr/>
              </p14:nvContentPartPr>
              <p14:xfrm>
                <a:off x="6968068" y="5723407"/>
                <a:ext cx="291600" cy="1011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DB8DC39-C27E-4758-9951-4B74DA360DBD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963748" y="5719087"/>
                  <a:ext cx="300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A6ED2C64-4393-4FDD-BB73-ACD2D760810F}"/>
                    </a:ext>
                  </a:extLst>
                </p14:cNvPr>
                <p14:cNvContentPartPr/>
                <p14:nvPr/>
              </p14:nvContentPartPr>
              <p14:xfrm>
                <a:off x="7452988" y="5721607"/>
                <a:ext cx="202320" cy="676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A6ED2C64-4393-4FDD-BB73-ACD2D760810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448668" y="5717287"/>
                  <a:ext cx="210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D1DD5D6-C198-439F-8FEE-22046C374CCE}"/>
                    </a:ext>
                  </a:extLst>
                </p14:cNvPr>
                <p14:cNvContentPartPr/>
                <p14:nvPr/>
              </p14:nvContentPartPr>
              <p14:xfrm>
                <a:off x="7634788" y="5629807"/>
                <a:ext cx="21240" cy="75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D1DD5D6-C198-439F-8FEE-22046C374CCE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630468" y="5625487"/>
                  <a:ext cx="29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91AE440-50BB-4204-8139-4BAD692BDAFD}"/>
                    </a:ext>
                  </a:extLst>
                </p14:cNvPr>
                <p14:cNvContentPartPr/>
                <p14:nvPr/>
              </p14:nvContentPartPr>
              <p14:xfrm>
                <a:off x="7703908" y="5676247"/>
                <a:ext cx="117360" cy="10584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91AE440-50BB-4204-8139-4BAD692BDAF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699588" y="5671927"/>
                  <a:ext cx="126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AFED477-AE55-4E65-BB75-E80F05EA6FEB}"/>
                    </a:ext>
                  </a:extLst>
                </p14:cNvPr>
                <p14:cNvContentPartPr/>
                <p14:nvPr/>
              </p14:nvContentPartPr>
              <p14:xfrm>
                <a:off x="7888228" y="5652847"/>
                <a:ext cx="174960" cy="1202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AFED477-AE55-4E65-BB75-E80F05EA6FE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883908" y="5648527"/>
                  <a:ext cx="183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9BF03AE-5A46-469B-A481-EE474BE28D17}"/>
                    </a:ext>
                  </a:extLst>
                </p14:cNvPr>
                <p14:cNvContentPartPr/>
                <p14:nvPr/>
              </p14:nvContentPartPr>
              <p14:xfrm>
                <a:off x="8081908" y="5653567"/>
                <a:ext cx="86040" cy="9828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9BF03AE-5A46-469B-A481-EE474BE28D1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077588" y="5649247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5842E0B-D17E-4787-A3CB-2AAC1A6620C5}"/>
                    </a:ext>
                  </a:extLst>
                </p14:cNvPr>
                <p14:cNvContentPartPr/>
                <p14:nvPr/>
              </p14:nvContentPartPr>
              <p14:xfrm>
                <a:off x="8210788" y="5622607"/>
                <a:ext cx="86040" cy="1191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5842E0B-D17E-4787-A3CB-2AAC1A6620C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206468" y="5618287"/>
                  <a:ext cx="9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B70FB1BF-5432-4711-8231-3FDD5D122678}"/>
                    </a:ext>
                  </a:extLst>
                </p14:cNvPr>
                <p14:cNvContentPartPr/>
                <p14:nvPr/>
              </p14:nvContentPartPr>
              <p14:xfrm>
                <a:off x="8313028" y="5620807"/>
                <a:ext cx="81360" cy="1170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B70FB1BF-5432-4711-8231-3FDD5D12267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308708" y="5616487"/>
                  <a:ext cx="90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DC39D9C3-B88A-404C-8AD2-DDA63F3D7ED3}"/>
                    </a:ext>
                  </a:extLst>
                </p14:cNvPr>
                <p14:cNvContentPartPr/>
                <p14:nvPr/>
              </p14:nvContentPartPr>
              <p14:xfrm>
                <a:off x="7045828" y="5991607"/>
                <a:ext cx="158760" cy="756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DC39D9C3-B88A-404C-8AD2-DDA63F3D7ED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041508" y="5987287"/>
                  <a:ext cx="167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F7156C7-B099-4654-B0D8-69EE4D8C2219}"/>
                    </a:ext>
                  </a:extLst>
                </p14:cNvPr>
                <p14:cNvContentPartPr/>
                <p14:nvPr/>
              </p14:nvContentPartPr>
              <p14:xfrm>
                <a:off x="7171108" y="5912407"/>
                <a:ext cx="137160" cy="2037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F7156C7-B099-4654-B0D8-69EE4D8C2219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166788" y="5908087"/>
                  <a:ext cx="14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C34ABC5-BDAE-46A7-B015-7CBFA0671639}"/>
                    </a:ext>
                  </a:extLst>
                </p14:cNvPr>
                <p14:cNvContentPartPr/>
                <p14:nvPr/>
              </p14:nvContentPartPr>
              <p14:xfrm>
                <a:off x="7395028" y="5966407"/>
                <a:ext cx="163800" cy="752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C34ABC5-BDAE-46A7-B015-7CBFA067163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390708" y="5962087"/>
                  <a:ext cx="17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CF12F6-1A22-4F84-BE94-898F174C1855}"/>
                    </a:ext>
                  </a:extLst>
                </p14:cNvPr>
                <p14:cNvContentPartPr/>
                <p14:nvPr/>
              </p14:nvContentPartPr>
              <p14:xfrm>
                <a:off x="7608508" y="5952007"/>
                <a:ext cx="224280" cy="720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CF12F6-1A22-4F84-BE94-898F174C185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604188" y="5947687"/>
                  <a:ext cx="232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FF135432-4B8E-4C2E-9213-6C6FE0CD518D}"/>
                    </a:ext>
                  </a:extLst>
                </p14:cNvPr>
                <p14:cNvContentPartPr/>
                <p14:nvPr/>
              </p14:nvContentPartPr>
              <p14:xfrm>
                <a:off x="7886428" y="5918887"/>
                <a:ext cx="91080" cy="784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FF135432-4B8E-4C2E-9213-6C6FE0CD518D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882108" y="5914567"/>
                  <a:ext cx="99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02D25FC-66F7-4B1B-A067-C08ABA5841A6}"/>
                    </a:ext>
                  </a:extLst>
                </p14:cNvPr>
                <p14:cNvContentPartPr/>
                <p14:nvPr/>
              </p14:nvContentPartPr>
              <p14:xfrm>
                <a:off x="8012068" y="5900527"/>
                <a:ext cx="102600" cy="2066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02D25FC-66F7-4B1B-A067-C08ABA5841A6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007748" y="5896207"/>
                  <a:ext cx="111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7D5EED8E-AD9B-4F06-905C-4F1C66C7AF56}"/>
                    </a:ext>
                  </a:extLst>
                </p14:cNvPr>
                <p14:cNvContentPartPr/>
                <p14:nvPr/>
              </p14:nvContentPartPr>
              <p14:xfrm>
                <a:off x="8271628" y="5889367"/>
                <a:ext cx="216000" cy="684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7D5EED8E-AD9B-4F06-905C-4F1C66C7AF5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267308" y="5885047"/>
                  <a:ext cx="224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B5CC515-8228-4FE5-ABB5-92EBF37862F3}"/>
                    </a:ext>
                  </a:extLst>
                </p14:cNvPr>
                <p14:cNvContentPartPr/>
                <p14:nvPr/>
              </p14:nvContentPartPr>
              <p14:xfrm>
                <a:off x="6974548" y="6214447"/>
                <a:ext cx="214200" cy="1166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B5CC515-8228-4FE5-ABB5-92EBF37862F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970228" y="6210127"/>
                  <a:ext cx="22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B8DCA00-DE93-4879-8901-40FFB1EA824E}"/>
                    </a:ext>
                  </a:extLst>
                </p14:cNvPr>
                <p14:cNvContentPartPr/>
                <p14:nvPr/>
              </p14:nvContentPartPr>
              <p14:xfrm>
                <a:off x="7220428" y="6213007"/>
                <a:ext cx="27000" cy="921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B8DCA00-DE93-4879-8901-40FFB1EA824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216108" y="6208687"/>
                  <a:ext cx="35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8E5C4E6-187A-454F-BF2A-3FD3A469AC83}"/>
                    </a:ext>
                  </a:extLst>
                </p14:cNvPr>
                <p14:cNvContentPartPr/>
                <p14:nvPr/>
              </p14:nvContentPartPr>
              <p14:xfrm>
                <a:off x="7314388" y="6148567"/>
                <a:ext cx="66960" cy="1306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8E5C4E6-187A-454F-BF2A-3FD3A469AC83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310068" y="6144247"/>
                  <a:ext cx="75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94FC91B9-8A87-4A34-A13C-40319E9637E3}"/>
                    </a:ext>
                  </a:extLst>
                </p14:cNvPr>
                <p14:cNvContentPartPr/>
                <p14:nvPr/>
              </p14:nvContentPartPr>
              <p14:xfrm>
                <a:off x="7523548" y="6192847"/>
                <a:ext cx="148680" cy="579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94FC91B9-8A87-4A34-A13C-40319E9637E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519228" y="6188527"/>
                  <a:ext cx="157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5B6AE5E-1ED5-4EA3-9833-0488DCBDD1DC}"/>
                    </a:ext>
                  </a:extLst>
                </p14:cNvPr>
                <p14:cNvContentPartPr/>
                <p14:nvPr/>
              </p14:nvContentPartPr>
              <p14:xfrm>
                <a:off x="7650268" y="6106447"/>
                <a:ext cx="360" cy="3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5B6AE5E-1ED5-4EA3-9833-0488DCBDD1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5948" y="6102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1B989B06-A480-440B-9EB8-C29C4AA76B8F}"/>
                    </a:ext>
                  </a:extLst>
                </p14:cNvPr>
                <p14:cNvContentPartPr/>
                <p14:nvPr/>
              </p14:nvContentPartPr>
              <p14:xfrm>
                <a:off x="7750708" y="6168367"/>
                <a:ext cx="104760" cy="820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1B989B06-A480-440B-9EB8-C29C4AA76B8F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746388" y="6164047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C6353AA-AB87-4F3B-AE1F-13376CB43AC9}"/>
                    </a:ext>
                  </a:extLst>
                </p14:cNvPr>
                <p14:cNvContentPartPr/>
                <p14:nvPr/>
              </p14:nvContentPartPr>
              <p14:xfrm>
                <a:off x="7881028" y="6154687"/>
                <a:ext cx="177480" cy="111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C6353AA-AB87-4F3B-AE1F-13376CB43AC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876708" y="6150367"/>
                  <a:ext cx="18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8A38DF1C-803C-4B4E-B55E-7CEFDCA6C2A8}"/>
                    </a:ext>
                  </a:extLst>
                </p14:cNvPr>
                <p14:cNvContentPartPr/>
                <p14:nvPr/>
              </p14:nvContentPartPr>
              <p14:xfrm>
                <a:off x="8078668" y="6145327"/>
                <a:ext cx="92160" cy="763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8A38DF1C-803C-4B4E-B55E-7CEFDCA6C2A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8074348" y="6141007"/>
                  <a:ext cx="10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755DF5CB-9A68-4E93-81C4-91AD7B4E909C}"/>
                    </a:ext>
                  </a:extLst>
                </p14:cNvPr>
                <p14:cNvContentPartPr/>
                <p14:nvPr/>
              </p14:nvContentPartPr>
              <p14:xfrm>
                <a:off x="8197108" y="6111847"/>
                <a:ext cx="105120" cy="1144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755DF5CB-9A68-4E93-81C4-91AD7B4E909C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192788" y="6107527"/>
                  <a:ext cx="113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FF416EF1-D374-48D0-AAD7-5E355B38E9CA}"/>
                    </a:ext>
                  </a:extLst>
                </p14:cNvPr>
                <p14:cNvContentPartPr/>
                <p14:nvPr/>
              </p14:nvContentPartPr>
              <p14:xfrm>
                <a:off x="8323468" y="6103207"/>
                <a:ext cx="99720" cy="1058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FF416EF1-D374-48D0-AAD7-5E355B38E9CA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8319148" y="6098887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08A2645F-90AC-4A75-AE45-D57E7477E5C7}"/>
                    </a:ext>
                  </a:extLst>
                </p14:cNvPr>
                <p14:cNvContentPartPr/>
                <p14:nvPr/>
              </p14:nvContentPartPr>
              <p14:xfrm>
                <a:off x="6884188" y="6473647"/>
                <a:ext cx="158760" cy="1004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08A2645F-90AC-4A75-AE45-D57E7477E5C7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879868" y="6469327"/>
                  <a:ext cx="167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4E7E924B-7673-4C8D-B803-441EE5FDC785}"/>
                    </a:ext>
                  </a:extLst>
                </p14:cNvPr>
                <p14:cNvContentPartPr/>
                <p14:nvPr/>
              </p14:nvContentPartPr>
              <p14:xfrm>
                <a:off x="7027108" y="6423607"/>
                <a:ext cx="36000" cy="180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4E7E924B-7673-4C8D-B803-441EE5FDC785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7022788" y="6419287"/>
                  <a:ext cx="4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17F4D2EA-3133-4938-ACCB-542A36E35D70}"/>
                    </a:ext>
                  </a:extLst>
                </p14:cNvPr>
                <p14:cNvContentPartPr/>
                <p14:nvPr/>
              </p14:nvContentPartPr>
              <p14:xfrm>
                <a:off x="7107748" y="6471127"/>
                <a:ext cx="98280" cy="784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17F4D2EA-3133-4938-ACCB-542A36E35D70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7103428" y="6466807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4F02298-53CB-4ED3-ADD9-D3634B1038BE}"/>
                    </a:ext>
                  </a:extLst>
                </p14:cNvPr>
                <p14:cNvContentPartPr/>
                <p14:nvPr/>
              </p14:nvContentPartPr>
              <p14:xfrm>
                <a:off x="7230148" y="6479767"/>
                <a:ext cx="253080" cy="781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4F02298-53CB-4ED3-ADD9-D3634B1038B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225828" y="6475447"/>
                  <a:ext cx="26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224F94F1-1F91-4480-8A03-FC6E290A3756}"/>
                    </a:ext>
                  </a:extLst>
                </p14:cNvPr>
                <p14:cNvContentPartPr/>
                <p14:nvPr/>
              </p14:nvContentPartPr>
              <p14:xfrm>
                <a:off x="7517788" y="6463207"/>
                <a:ext cx="124920" cy="792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224F94F1-1F91-4480-8A03-FC6E290A3756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7513468" y="6458887"/>
                  <a:ext cx="133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9B279947-942C-4E8A-92AC-180245753859}"/>
                    </a:ext>
                  </a:extLst>
                </p14:cNvPr>
                <p14:cNvContentPartPr/>
                <p14:nvPr/>
              </p14:nvContentPartPr>
              <p14:xfrm>
                <a:off x="7821628" y="6430447"/>
                <a:ext cx="141120" cy="748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9B279947-942C-4E8A-92AC-180245753859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7817308" y="6426127"/>
                  <a:ext cx="149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03C011C-6902-4EAC-8542-56D71CA4AE80}"/>
                    </a:ext>
                  </a:extLst>
                </p14:cNvPr>
                <p14:cNvContentPartPr/>
                <p14:nvPr/>
              </p14:nvContentPartPr>
              <p14:xfrm>
                <a:off x="7845388" y="6428287"/>
                <a:ext cx="146160" cy="2178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03C011C-6902-4EAC-8542-56D71CA4AE8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7841068" y="6423967"/>
                  <a:ext cx="154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87711108-FABA-4E0B-9290-E78FB05AE903}"/>
                    </a:ext>
                  </a:extLst>
                </p14:cNvPr>
                <p14:cNvContentPartPr/>
                <p14:nvPr/>
              </p14:nvContentPartPr>
              <p14:xfrm>
                <a:off x="6805348" y="5557087"/>
                <a:ext cx="1740960" cy="1897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87711108-FABA-4E0B-9290-E78FB05AE903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801028" y="5552767"/>
                  <a:ext cx="1749600" cy="19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528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Example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79742" y="867876"/>
            <a:ext cx="7469151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177" dirty="0"/>
              <a:t>IS/LM-Model:</a:t>
            </a:r>
          </a:p>
          <a:p>
            <a:r>
              <a:rPr lang="de-DE" sz="2177" dirty="0"/>
              <a:t> </a:t>
            </a:r>
          </a:p>
          <a:p>
            <a:r>
              <a:rPr lang="en-US" sz="2177" dirty="0"/>
              <a:t>C(Y)=300+0,7Y		I=100-200i		G=50	</a:t>
            </a:r>
          </a:p>
          <a:p>
            <a:r>
              <a:rPr lang="en-US" sz="2177" dirty="0"/>
              <a:t>L(</a:t>
            </a:r>
            <a:r>
              <a:rPr lang="en-US" sz="2177" dirty="0" err="1"/>
              <a:t>Y,i</a:t>
            </a:r>
            <a:r>
              <a:rPr lang="en-US" sz="2177" dirty="0"/>
              <a:t>)=2Y-1000i		M=200			P=1</a:t>
            </a:r>
            <a:endParaRPr lang="de-DE" sz="2177" dirty="0"/>
          </a:p>
          <a:p>
            <a:r>
              <a:rPr lang="en-US" sz="2177" dirty="0"/>
              <a:t> </a:t>
            </a: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simultanous</a:t>
            </a:r>
            <a:r>
              <a:rPr lang="de-DE" sz="2177" dirty="0"/>
              <a:t> </a:t>
            </a:r>
            <a:r>
              <a:rPr lang="de-DE" sz="2177" dirty="0" err="1"/>
              <a:t>equilibrium</a:t>
            </a:r>
            <a:r>
              <a:rPr lang="de-DE" sz="2177" dirty="0"/>
              <a:t> at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commodity</a:t>
            </a:r>
            <a:r>
              <a:rPr lang="de-DE" sz="2177" dirty="0"/>
              <a:t> and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market</a:t>
            </a:r>
            <a:r>
              <a:rPr lang="de-DE" sz="2177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effekt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a (</a:t>
            </a:r>
            <a:r>
              <a:rPr lang="de-DE" sz="2177" dirty="0" err="1"/>
              <a:t>c.p</a:t>
            </a:r>
            <a:r>
              <a:rPr lang="de-DE" sz="2177" dirty="0"/>
              <a:t>.) 5% </a:t>
            </a:r>
            <a:r>
              <a:rPr lang="de-DE" sz="2177" dirty="0" err="1"/>
              <a:t>increase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74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Microsoft Office PowerPoint</Application>
  <PresentationFormat>Breitbild</PresentationFormat>
  <Paragraphs>507</Paragraphs>
  <Slides>37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300</cp:revision>
  <cp:lastPrinted>2022-03-02T20:18:27Z</cp:lastPrinted>
  <dcterms:created xsi:type="dcterms:W3CDTF">2022-03-01T20:52:11Z</dcterms:created>
  <dcterms:modified xsi:type="dcterms:W3CDTF">2023-10-30T08:45:20Z</dcterms:modified>
</cp:coreProperties>
</file>