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372" r:id="rId2"/>
    <p:sldId id="257" r:id="rId3"/>
    <p:sldId id="485" r:id="rId4"/>
    <p:sldId id="1373" r:id="rId5"/>
    <p:sldId id="1378" r:id="rId6"/>
    <p:sldId id="517" r:id="rId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8" autoAdjust="0"/>
    <p:restoredTop sz="93447" autoAdjust="0"/>
  </p:normalViewPr>
  <p:slideViewPr>
    <p:cSldViewPr snapToGrid="0">
      <p:cViewPr varScale="1">
        <p:scale>
          <a:sx n="54" d="100"/>
          <a:sy n="54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pPr algn="ctr"/>
            <a:r>
              <a:rPr lang="de-DE" sz="60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6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2023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Room:			S 113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Street:			Friedrich-Paffrath-Straße 101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location:		26389 Wilhelmshaven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Consultation hour:	by arrangement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			or just have a look into my office!</a:t>
            </a: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</a:rPr>
              <a:t>			or Webex/Zoom …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780158"/>
            <a:ext cx="12172951" cy="59030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macroeconomic indicators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Okun`s law and time series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General developments in the global economy and international trade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rates, Siegels paradoxon Interest parity and the Mundell-Felming-model</a:t>
            </a:r>
          </a:p>
          <a:p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Philippscurve, Taylor-Rule, time inconsistency and general problems in monetary policy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economics of european integration and the Optimal Currency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Solow growth model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83283"/>
            <a:ext cx="12172951" cy="61787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Okun, Arthur M. (1962). “Potential GNP: Its Measurement and Significance.” Reprinted as Cowles Foundation Paper 190.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Siegel, J. J. (1972). Risk, interest rates and the forward exchange. The Quarterly Journal of Economics, 86 (2), 303–309.</a:t>
            </a:r>
            <a:endParaRPr lang="de-DE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Marcus Fleming (1062): Domestic financial policies under fixed and floating exchange rates. IMF Staff Papers 9, 369-379</a:t>
            </a:r>
            <a:endParaRPr lang="de-DE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Robert Mundell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 (1962) Capital mobility and stabilization policy under fixed and flexible exchange rates. In: Canadian Journal of Economic and Political Science. Vol. 29, 1962,  475-485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1999)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Philipps, A. (1958) The Relation between Unemployment and the Rate of Change of Money Wages in the United Kingdom, 1861–1957, Economica, Vol. 25, S. 283–299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Phelps, Edmund S.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 (1967) “Phillips Curves, Expectations of Inflation and Optimal Employment over Time.” Economica, n.s., 34, no. 3, 254–281.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2006)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Barro, R., and D. Gordon (1983): “A Positive Theory of Monetary Policy in a Natural Rate Model,” Journal of Political Economy, 91, 589–610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Barro, R.J. and D. Gordon, (1983) Rules, Discretion, and Reputation in a Model of  Monetary Policy, Journal of Monetary Economics, Vol. 12, 101 – 120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Köster, Bernhard (2011), Decision Rules, Transparency and Central Banks, Disseratation, University of Heidelberg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Mundell, R.A.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 (1961) A Theory of Optimum Currency Areas Author(s): Source: The American Economic Review, Vol. 51, No. 4, Sep., 657-665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1999)</a:t>
            </a:r>
            <a:endParaRPr lang="en-US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Solow, R.M. 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(1956) A Contribution to the Theory of Economic Growth, The Quarterly Journal of Economics, Vol. 70, No. 1, Feb., 65-94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1987)</a:t>
            </a:r>
            <a:endParaRPr lang="en-US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Swan, T. (1956) Economic Growth and Capital Accumulation, Economic Record, Band 32, No. 2, 334–361</a:t>
            </a:r>
          </a:p>
        </p:txBody>
      </p:sp>
    </p:spTree>
    <p:extLst>
      <p:ext uri="{BB962C8B-B14F-4D97-AF65-F5344CB8AC3E}">
        <p14:creationId xmlns:p14="http://schemas.microsoft.com/office/powerpoint/2010/main" val="408377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 indicators</a:t>
            </a:r>
            <a:endParaRPr lang="de-D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212531" y="2232852"/>
            <a:ext cx="2938182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Economic growth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3484466" y="1121049"/>
            <a:ext cx="1710017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Inflation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6009576" y="1009504"/>
            <a:ext cx="2228850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7141506" y="2082494"/>
            <a:ext cx="2526927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rates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7195292" y="3659751"/>
            <a:ext cx="2717429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Debt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6176118" y="4833424"/>
            <a:ext cx="2228852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2493818" y="4822230"/>
            <a:ext cx="2629006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Trade-to-GDP-ratio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727531" y="3566682"/>
            <a:ext cx="2228852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rates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upload.wikimedia.org/wikipedia/commons/thumb/4/4b/Octagon_2.svg/240px-Octagon_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695" y="1538118"/>
            <a:ext cx="3284111" cy="328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96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Breitbild</PresentationFormat>
  <Paragraphs>67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Sparkasse Rg</vt:lpstr>
      <vt:lpstr>Times New Roman</vt:lpstr>
      <vt:lpstr>Office</vt:lpstr>
      <vt:lpstr>PowerPoint-Präsentation</vt:lpstr>
      <vt:lpstr>Global Economics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192</cp:revision>
  <cp:lastPrinted>2022-03-02T20:18:27Z</cp:lastPrinted>
  <dcterms:created xsi:type="dcterms:W3CDTF">2022-03-01T20:52:11Z</dcterms:created>
  <dcterms:modified xsi:type="dcterms:W3CDTF">2023-09-24T21:22:36Z</dcterms:modified>
</cp:coreProperties>
</file>