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1372" r:id="rId2"/>
    <p:sldId id="257" r:id="rId3"/>
    <p:sldId id="485" r:id="rId4"/>
    <p:sldId id="1373" r:id="rId5"/>
    <p:sldId id="1378" r:id="rId6"/>
    <p:sldId id="517" r:id="rId7"/>
  </p:sldIdLst>
  <p:sldSz cx="12192000" cy="6858000"/>
  <p:notesSz cx="6865938" cy="99980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695" autoAdjust="0"/>
    <p:restoredTop sz="93447" autoAdjust="0"/>
  </p:normalViewPr>
  <p:slideViewPr>
    <p:cSldViewPr snapToGrid="0">
      <p:cViewPr varScale="1">
        <p:scale>
          <a:sx n="72" d="100"/>
          <a:sy n="72" d="100"/>
        </p:scale>
        <p:origin x="9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06:39:23.62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13627,'2'10'348,"1"0"1,0 0-1,0 0 1,1-1-1,1 1 1,-1-1-1,2 0 0,9 13 1,4 3-229,32 33 1,-10-20-64,1-2-1,72 48 1,-37-30 11,-55-37 19,35 33-1,-51-45-156,-1 2 0,1-1 0,-1 0 0,-1 1 0,1 0 1,-1 0-1,0 1 0,-1-1 0,1 1 0,1 8 0,-4-15 39,-1-1 0,0 1-1,0-1 1,0 1 0,1 0-1,-1-1 1,0 1-1,0-1 1,0 1 0,0-1-1,0 1 1,0 0 0,0-1-1,0 1 1,0-1 0,0 1-1,0 0 1,-1-1 0,1 1-1,0-1 1,0 1 0,0-1-1,-1 1 1,1-1 0,0 1-1,-1-1 1,1 1 0,0-1-1,-1 1 1,1-1 0,-1 0-1,1 1 1,-1-1 0,1 0-1,-1 1 1,1-1 0,-1 0-1,1 1 1,-1-1 0,1 0-1,-1 0 1,1 0 0,-1 0-1,0 0 1,1 0 0,-1 1-1,1-1 1,-1 0 0,1 0-1,-1-1 1,0 1 0,-11-4-431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07:05:08.7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26 16716,'0'1'35,"0"-1"0,0 1 0,0-1 1,0 1-1,0-1 0,0 1 1,0-1-1,0 1 0,0-1 1,0 1-1,0-1 0,0 1 0,0 0 1,0-1-1,0 1 0,1-1 1,-1 1-1,0-1 0,0 0 1,1 1-1,-1-1 0,0 1 0,1-1 1,-1 1-1,0-1 0,1 0 1,-1 1-1,1-1 0,-1 0 1,1 1-1,-1-1 0,1 0 0,-1 0 1,1 0-1,-1 1 0,2-1 1,24-2 170,-18 1-126,264-32 859,-193 27-909,117 7 0,-178 0-24,-1 1 0,1 0 1,-1 1-1,0 1 0,19 7 0,-32-9 8,0-1 0,0 1 0,-1 0 0,1 0 0,-1 1 0,1-1 0,-1 1 0,0 0 0,0 0 0,0 0 0,5 6 0,-7-6 9,1 0 0,-1 0-1,0 0 1,0-1 0,0 1 0,0 0 0,-1 0-1,1 0 1,-1 1 0,0-1 0,0 0 0,0 0 0,0 0-1,0 0 1,-1 0 0,1 0 0,-1 0 0,-1 4 0,-1 1 68,0-1 0,-1 1 1,0-1-1,0 1 0,-1-2 1,1 1-1,-10 10 0,-45 40 631,42-42-523,-140 121 1493,-26 23-136,138-116-1604,-73 91 0,90-99 167,15-25-110,12-10-13,1 0 0,0 0 1,0 0-1,-1 0 0,1 0 1,0 0-1,-1 0 0,1 0 1,0 0-1,-1 0 0,1-1 1,0 1-1,0 0 0,-1 0 1,1 0-1,0-1 0,0 1 1,-1 0-1,1 0 0,0 0 1,0-1-1,0 1 1,-1 0-1,1-1 0,0 1 1,0 0-1,0 0 0,0-1 1,0 1-1,0 0 0,0-1 1,-1 1-1,1 0 0,0-1 1,0 1-1,0-1 0,-1-24-164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07:05:10.0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2 773 14427,'-2'2'1227,"11"-7"-795,14-10-61,81-71 463,99-107 1,74-115 180,-151 141 248,-159 264-445,22-55-909,2 1 0,1 0-1,3 1 1,1 0 0,2 0 0,2-1 0,3 1 0,10 66 0,-1-60-99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07:05:26.1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6 17876,'0'-6'1528,"0"15"-1104,-1 5-168,-1 9 680,-1 6-247,2 8-281,-3 3-80,3 4-160,-1 2 16,1 0-264,1 0-288,-3-6 344,3-7-48,4-11-80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07:05:27.1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5 354 19044,'-5'6'1332,"8"-14"-842,9-19-189,161-258 1337,-146 249-1636,-27 36-2,0 0 0,1-1-1,-1 1 1,0 0 0,0 0 0,0 0-1,0-1 1,1 1 0,-1 0 0,0 0 0,0 0-1,0-1 1,1 1 0,-1 0 0,0 0-1,0 0 1,1 0 0,-1 0 0,0 0-1,0 0 1,1 0 0,-1-1 0,0 1 0,1 0-1,-1 0 1,0 0 0,0 0 0,1 0-1,-1 0 1,0 1 0,1-1 0,-1 0-1,0 0 1,0 0 0,1 0 0,-1 0 0,0 0-1,1 1 1,-1 0-1,0 1 0,1-1 0,-1 1 1,0 0-1,0-1 0,0 1 0,0-1 0,0 1 0,0 0 0,0-1 0,-1 4 1,-23 126-51,-4 26 96,24-128-208,2 0 0,1 1 0,3 36 0,2-48 150,2-13-13,-4-5 19,-1-1 1,0 0-1,0 1 0,0-1 1,0 0-1,0 0 1,0 0-1,0 1 1,0-1-1,0 0 1,-1 0-1,1-1 0,0 1 1,-1 0-1,1 0 1,0 0-1,0-2 1,14-31-146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07:05:27.7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171 4 18628,'-2'-1'213,"0"1"1,0 0-1,-1-1 0,1 1 1,0 0-1,-1 0 1,1 1-1,0-1 0,0 0 1,0 1-1,-4 1 1,-3 0 137,0 1 1,0 0 0,1 1 0,-1 0 0,-10 6 0,17-8-331,0-1 1,0 0-1,0 1 0,0-1 0,0 1 1,0-1-1,0 1 0,1 0 1,-1 0-1,1 0 0,-1 0 0,1 0 1,0 0-1,-1 0 0,1 0 0,0 1 1,1-1-1,-1 0 0,0 1 0,1-1 1,-1 0-1,1 1 0,0-1 0,0 5 1,0-6-21,0 0 0,0 1 1,1-1-1,-1 0 0,0 0 0,1 0 1,-1 0-1,1 0 0,0 0 1,-1 0-1,1-1 0,0 1 0,-1 0 1,1 0-1,0 0 0,0-1 0,0 1 1,0 0-1,-1-1 0,1 1 1,2 0-1,0 0-1,0 0 0,0 0 0,0-1 1,0 1-1,0-1 0,-1 1 0,1-1 0,4 0 0,1-1-2,1 0-1,-1 0 1,0-1-1,0 0 1,11-5-1,-8 2 9,0-1 1,-1 0-1,0 0 0,0-1 0,0-1 0,-1 1 0,0-2 0,12-14 0,-20 23-4,0-1 0,-1 1 1,1 0-1,-1-1 0,1 1 0,-1-1 0,1 0 1,-1 1-1,1-1 0,-1 1 0,0-1 0,1 0 0,-1 1 1,0-1-1,1 0 0,-1 1 0,0-1 0,0 0 1,0 0-1,0 1 0,0-1 0,0 0 0,0 1 1,0-1-1,0 0 0,0 0 0,0 1 0,0-1 0,0-1 1,-2 3 0,1-1 0,0 0 1,0 1-1,0-1 0,0 0 0,0 1 1,0-1-1,0 1 0,1-1 1,-1 1-1,0 0 0,0-1 0,0 1 1,0 0-1,1 0 0,-1 0 1,0-1-1,1 1 0,-1 0 1,0 2-1,-13 16 10,2 0-1,0 0 1,2 1 0,0 1-1,1 0 1,1 0 0,1 1 0,1 0-1,1 0 1,0 0 0,2 1-1,-1 38 1,5-55-7,-1-1-1,1 1 1,0-1-1,0 0 1,0 1-1,1-1 1,0 0 0,0 0-1,0 0 1,1 0-1,0 0 1,3 4-1,4 4 14,1-1 0,20 18 0,-6-6-16,-24-24-1,0 1-1,-1-1 0,1 1 1,0-1-1,-1 1 0,1-1 1,-1 1-1,1 0 0,-1-1 1,1 1-1,-1 0 1,1-1-1,-1 1 0,0 0 1,1 0-1,-1-1 0,0 1 1,0 0-1,1 0 0,-1 0 1,0-1-1,0 1 1,0 0-1,0 0 0,0 0 1,0-1-1,0 1 0,0 0 1,-1 0-1,1 0 0,0-1 1,0 1-1,-1 0 0,1 0 1,0-1-1,-1 1 1,1 0-1,-1-1 0,1 1 1,-1 0-1,1-1 0,-1 1 1,0-1-1,1 1 0,-1-1 1,0 1-1,1-1 1,-1 1-1,0-1 0,1 0 1,-1 1-1,0-1 0,0 0 1,-1 1-1,-7 2 67,1-1 1,-1 1-1,-17 1 0,23-4-37,-51 8-336,-70 0-1,129-9 0,1-1 1,-1 1-1,0-1 0,0 0 0,0 0 0,0-1 0,0 1 1,-1-1-1,5-4 0,-4 4 27,22-17-521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07:05:28.2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 19 19772,'0'-1'55,"0"0"0,-1 0 1,1 0-1,-1 0 0,1 0 0,-1 0 0,1 0 0,-1 1 0,0-1 0,1 0 0,-1 0 0,0 0 1,0 1-1,1-1 0,-1 0 0,0 1 0,0-1 0,0 1 0,0-1 0,0 1 0,0-1 1,0 1-1,0 0 0,0-1 0,0 1 0,0 0 0,0 0 0,0 0 0,0 0 0,-1 0 0,1 0 1,0 0-1,0 0 0,0 0 0,0 1 0,0-1 0,0 0 0,0 1 0,0-1 0,0 1 0,0-1 1,0 1-1,0-1 0,1 1 0,-1 0 0,0-1 0,0 1 0,0 0 0,0 1 0,-2 1-43,0 0 0,1 0 0,-1 1 0,1-1 0,0 1 0,0 0 0,1 0 0,-1-1 1,1 1-1,-1 0 0,0 8 0,2-11-18,-1 0 1,1 0-1,0 0 1,0 0 0,-1 1-1,1-1 1,0 0 0,0 0-1,0 0 1,1 0 0,-1 0-1,0 0 1,0 1 0,1-1-1,-1 0 1,0 0 0,1 0-1,-1 0 1,1 0 0,-1 0-1,1 0 1,0 0 0,-1-1-1,1 1 1,0 0 0,0 0-1,0 0 1,-1-1 0,1 1-1,0 0 1,0-1-1,1 1 1,1 0-18,-1-1 0,0 0 0,0-1 0,1 1 0,-1 0 0,0 0 0,0-1 0,0 0 0,0 1 0,1-1 0,-1 0 0,0 0 0,0 0 0,0 0-1,-1 0 1,3-2 0,5-4-165,0 0-1,14-16 0,3-1-262,-26 24 446,0 0 0,0 0 1,1 0-1,-1 0 0,0 0 0,0 0 1,1 0-1,-1 0 0,0 0 1,0 0-1,1 0 0,-1 0 0,0 0 1,0 0-1,0 0 0,1 1 0,-1-1 1,0 0-1,0 0 0,0 0 0,1 0 1,-1 0-1,0 1 0,0-1 0,0 0 1,0 0-1,1 0 0,-1 1 1,0-1-1,0 0 0,0 0 0,0 0 1,0 1-1,0-1 0,0 0 0,0 0 1,0 1-1,0-1 0,0 0 0,0 0 1,0 1-1,0-1 0,0 0 1,0 0-1,0 1 0,2 12 40,4 247 1655,-6-259-1657,1 1 0,-1-1 0,-1 0 0,1 1 0,0-1 0,0 1 0,0-1 0,-1 1 0,1-1 0,-1 1 0,1-1 0,-1 0 0,0 1 0,1-1 0,-1 0 0,0 0 0,0 0 0,0 1 0,0-1 0,0 0 0,-2 1 0,-1 1 16,-1 0 0,1-1 0,-1 0 0,1 0-1,-7 1 1,7-2-43,-1 1 0,1 0 1,-1-1-1,1 1 0,0 1 0,0-1 0,-6 5 0,7-5-200,1 0 1,-1 1-1,1-1 0,0 1 0,-1 0 1,1 0-1,1-1 0,-1 1 0,0 0 1,1 1-1,-1-1 0,1 0 0,-1 6 0,10-22-786,1-9 288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07:05:28.6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 1 19060,'-1'0'68,"0"-1"0,-1 1 0,1 0-1,0 0 1,0 0 0,0 1 0,0-1 0,0 0-1,0 0 1,0 0 0,0 1 0,0-1 0,0 0-1,0 1 1,0-1 0,0 1 0,0 0 0,0-1 0,1 1-1,-1 0 1,0-1 0,0 1 0,1 0 0,-1 0-1,0-1 1,1 1 0,-1 0 0,1 0 0,-1 0-1,1 0 1,-1 0 0,1 0 0,0 0 0,-1 2 0,-11 41 590,11-39-504,-2 14-98,1-1 0,0 2 0,2 34 0,1-46-66,-1 0-1,1-1 0,1 1 1,-1 0-1,1-1 1,1 1-1,-1-1 1,1 0-1,1 1 0,-1-1 1,1-1-1,6 8 1,-9-12 6,1 0 1,-1 0 0,1 0 0,0-1-1,-1 1 1,1-1 0,0 0-1,0 1 1,0-1 0,0 0 0,0 0-1,0 0 1,1 0 0,-1 0-1,0-1 1,0 1 0,1-1 0,-1 1-1,0-1 1,3 0 0,-2-1 6,0 1 0,0-1 1,0 0-1,0 0 1,0 0-1,0 0 0,0-1 1,-1 1-1,1-1 1,-1 1-1,1-1 0,-1 0 1,4-4-1,0 0 59,0-1 0,0 0 0,-1-1-1,0 0 1,0 1 0,-1-1 0,0-1-1,0 1 1,2-11 0,-4 14 9,-1 0 0,0 0 0,-1-1 0,1 1 0,-1-1 0,0 1 0,0 0 0,-1-1 0,1 1 0,-3-8 0,2 11-69,1 0 1,-1 1 0,0-1-1,1 1 1,-1-1 0,0 1-1,0-1 1,0 1 0,0-1 0,0 1-1,0 0 1,-1 0 0,1-1-1,0 1 1,-1 0 0,1 0-1,-1 0 1,1 1 0,-1-1-1,1 0 1,-1 1 0,1-1-1,-1 0 1,0 1 0,0 0 0,1-1-1,-1 1 1,0 0 0,1 0-1,-1 0 1,0 0 0,0 0-1,1 1 1,-1-1 0,-2 1-1,-37 10-1043,38-10 705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07:05:29.1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82 18940,'29'-1'1728,"8"-1"-1376,12-7-352,6 0 777,14-7-1153,3 0 392,6 0-128,-2 4-152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07:05:29.5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0 163 16083,'15'12'1593,"1"-3"-1201,2-12-472,7-3 944,11-14-680,7-4-144,12-5-176</inkml:trace>
  <inkml:trace contextRef="#ctx0" brushRef="#br0" timeOffset="1">588 37 21341,'9'25'1624,"-7"-4"-1296,2-4-168,5-12 256,5-7 1000,6-15-1216,3-16-8,5-19-23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07:05:30.1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9 129 15659,'25'-24'1954,"33"-26"0,-47 42-1680,-1 1 0,1 0 1,1 0-1,-1 2 0,1-1 0,18-5 0,-27 10-214,0 1 1,0-1-1,0 0 1,0 1-1,0 0 0,0 0 1,0 0-1,4 0 1,-6 0-50,0 1 1,0-1-1,-1 0 1,1 1 0,0-1-1,0 0 1,-1 1 0,1-1-1,0 1 1,0-1 0,-1 1-1,1 0 1,-1-1-1,1 1 1,0 0 0,-1-1-1,0 1 1,1 0 0,-1-1-1,1 1 1,-1 0 0,0 0-1,1 0 1,-1-1-1,0 1 1,0 0 0,0 0-1,0 0 1,1 0 0,-1 0-1,0-1 1,-1 1 0,1 0-1,0 1 1,-2 8-1,0 0 0,-1-1 1,0 0-1,-1 1 0,0-1 0,-1-1 1,1 1-1,-2-1 0,-5 9 0,0 0 2,-45 67 40,28-43-30,1 1 0,-24 53 0,48-88-25,0 0 0,0 1 0,1-1 0,0 1 0,-2 12 1,4-18-12,0 0 1,-1-1 0,1 1-1,0-1 1,1 1 0,-1-1-1,0 1 1,0-1 0,1 1-1,-1-1 1,0 1 0,1-1-1,0 1 1,-1-1 0,1 0-1,0 1 1,0-1 0,0 0-1,0 1 1,0-1 0,0 0-1,0 0 1,0 0 0,0 0-1,0 0 1,1 0-1,-1 0 1,0-1 0,1 1-1,-1 0 1,1-1 0,-1 1-1,1-1 1,2 1 0,11 0-15,1 0 1,0-1-1,0 0 0,0-2 1,25-4-1,-28 4 0,48-9-70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06:39:24.01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1 743 12579,'1'-8'1672,"7"-5"-968,7-12-200,7-6 1665,13-11-1329,8-7-112,10-11-128,4-3-48,4-4-176,0 3-72,-5 4-255,-8 3-130,-6 11-375,-9 2-200,-6 10-192,-8 4 608,-8 5-184,-2 1-176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07:05:30.6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147 14 18252,'-5'-1'138,"1"1"-1,-1 0 1,0 0 0,0 0-1,1 0 1,-1 1-1,0 0 1,1 0 0,-1 0-1,0 0 1,1 1 0,0-1-1,-1 1 1,1 0 0,0 1-1,0-1 1,-7 6 0,6-3-46,0 0 1,1 0-1,-1 1 1,1-1-1,0 1 0,1 0 1,-1 0-1,1 1 1,0-1-1,1 0 1,-4 12-1,3-4 6,0 1 0,1 0 0,0 0-1,1 0 1,1 0 0,3 23 0,-3-31-70,1 1 0,0 0 1,1-1-1,0 1 0,0-1 1,1 1-1,0-1 0,0 0 1,1 0-1,0 0 1,0-1-1,0 1 0,1-1 1,6 7-1,-9-12-18,0 1 0,0 0 0,0-1 1,0 1-1,0-1 0,0 1 0,0-1 0,0 0 0,0 0 0,1 0 1,-1 0-1,0-1 0,1 1 0,-1 0 0,1-1 0,-1 0 1,1 0-1,-1 1 0,0-1 0,1-1 0,-1 1 0,1 0 0,-1-1 1,1 1-1,-1-1 0,1 0 0,-1 1 0,0-1 0,0 0 1,1-1-1,-1 1 0,0 0 0,0-1 0,0 1 0,0-1 1,-1 0-1,4-2 0,2-4 31,-1 0 0,0-1 0,0 1 0,-1-1 0,0 0 1,0 0-1,5-17 0,-5 9-6,0 1 1,-1-1 0,-1 0-1,-1 1 1,0-21 0,-1 27-102,-1 1-1,-1-1 1,0 1 0,0-1 0,-1 1-1,0-1 1,0 1 0,-1 0-1,-1 0 1,-6-12 0,9 18 97,0 1-1,-1-1 1,0 1 0,0 0 0,1 0-1,-1 0 1,-1 0 0,1 0 0,0 0-1,0 0 1,-1 1 0,1-1-1,-1 1 1,1 0 0,-1 0 0,1 0-1,-1 0 1,0 0 0,0 0 0,0 1-1,1-1 1,-4 1 0,-3 2-130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07:05:31.5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24 116 15323,'39'-23'1653,"1"2"0,1 2-1,81-27 1,-93 40-1201,-29 6-443,1 0 0,-1 0 0,0 0 1,0 0-1,1 0 0,-1 0 0,0 0 0,1-1 0,-1 1 0,0 0 0,0 0 1,1 0-1,-1 0 0,0 0 0,1 1 0,-1-1 0,0 0 0,1 0 0,-1 0 1,0 0-1,0 0 0,1 0 0,-1 0 0,0 0 0,0 1 0,1-1 0,-1 0 1,0 0-1,0 0 0,1 1 0,-1-1 0,0 0 0,0 0 0,0 1 0,0-1 0,1 0 1,-1 0-1,0 1 0,0-1 0,0 1 0,-7 10 205,-16 9 102,-49 33 0,9-8 16,40-28-209,-41 36 206,58-47-287,0 0 1,0 0-1,1 1 1,0 0 0,0 0-1,0 0 1,-4 10 0,8-16-38,1 0 0,-1 1 0,0-1 0,1 0 0,-1 0 0,1 1 0,0-1 0,-1 0-1,1 1 1,0-1 0,0 1 0,-1-1 0,1 0 0,0 1 0,1-1 0,-1 1 0,0-1 0,0 0 0,1 1 0,-1-1 0,0 0 0,1 1 0,-1-1 0,1 0 0,0 1 0,-1-1 0,1 0 0,0 0 0,0 0 0,0 0 0,0 0 0,0 0 0,0 0 0,0 0 0,0 0 0,0 0 0,1-1 0,-1 1 0,0 0 0,0-1 0,1 1 0,-1-1 0,0 1 0,1-1 0,-1 0 0,2 1 0,8 0-28,-1 0 1,0 0-1,1-1 1,18-2-1,-29 2 23,49-6-615,-1-2 0,-1-3 0,82-29-1,-84 24 134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07:05:31.9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 16732,'7'-1'307,"1"0"0,-1 1 0,0-1 0,0 2 0,1-1 0,-1 1 0,0 0 1,0 1-1,0 0 0,0 0 0,0 0 0,0 1 0,0 0 0,-1 0 0,10 7 1,-13-8-250,0 0-1,0 0 1,-1 1 0,1-1 0,-1 1 0,1 0 0,-1-1 0,0 1 0,0 0 0,0 0 0,0 1 0,0-1 0,-1 0-1,0 1 1,1-1 0,-1 1 0,-1-1 0,1 1 0,0-1 0,-1 1 0,0-1 0,1 1 0,-2 0 0,1-1 0,0 1 0,-1 0-1,1-1 1,-1 1 0,0-1 0,0 1 0,-1-1 0,-1 4 0,-6 10 280,-1-1 0,0 0 0,-20 23 0,19-26-191,1 0-1,1 0 0,0 1 0,0 0 1,-7 18-1,16-31-149,-1 0 0,1 0 0,-1 0 1,1 0-1,-1 0 0,1 0 0,-1 0 0,1 1 0,0-1 0,0 0 1,0 0-1,0 0 0,0 0 0,0 0 0,0 0 0,0 1 1,0-1-1,0 0 0,1 0 0,-1 0 0,0 0 0,1 0 1,-1 0-1,1 0 0,-1 0 0,1 0 0,-1 0 0,1 0 1,0 0-1,0 0 0,-1-1 0,1 1 0,0 0 0,0 0 1,0-1-1,0 1 0,0 0 0,0-1 0,0 1 0,0-1 1,0 0-1,0 1 0,0-1 0,0 0 0,2 1 0,2-1 41,1 1-1,-1-1 1,1 0-1,-1 0 1,1-1-1,-1 0 1,1 0-1,5-1 1,0-2-9,0-1 0,-1 0 1,1 0-1,-1-1 0,11-8 1,19-12 22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07:05:13.6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423 2 18972,'2'-1'1192,"-13"6"-1088,-10 4-64,-13 14 192,-4 7-152,-10 15-24,-1 4 8,-1 6-32,2 0-32,6-3 16,5-3-136,11-11-456,7-9 288,18-27 176,1-10-80,17-27-56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07:05:14.0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 0 18012,'-3'17'1328,"-9"10"-1032,-2 9-136,3 11 304,1 7-176,6 4-32,3 5-32,6-4-191,2-4-58,1-9-151,1-6-184,-3-11-320,-3-10 552,-7-16-120,-6-8-88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07:05:14.4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15843,'17'31'1569,"15"-12"-977,6-6-264,14-9 920,5-1-592,7-6-448,1-4-280,0-7 136,0-5-96,-12-7-136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07:05:14.8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792 75 18516,'0'3'151,"-1"5"124,0 0-1,0 0 0,1 0 1,0 0-1,1 0 1,-1 0-1,3 8 0,-2-14-253,-1-1 0,1 1 0,0-1 0,0 1 0,0-1-1,-1 1 1,1-1 0,1 1 0,-1-1 0,0 0 0,0 0-1,0 1 1,1-1 0,-1 0 0,3 1 0,-1-1-18,-1 0 0,1 0 0,0 0 0,0 0 0,0-1 0,0 1 0,0-1 0,0 0 0,0 1 0,0-2 0,5 0 1,7-1-317,-1-1 1,0-1 0,0-1 0,-1 0-1,1 0 1,-1-1 0,20-14 0,-8 4-732,0-1 1,37-35 0,-23 9-155,-69 87 3067,-36 70 0,33-54-1103,-37 78 545,13-23-330,43-92-825,3-7-22</inkml:trace>
  <inkml:trace contextRef="#ctx0" brushRef="#br0" timeOffset="1">1 765 14947,'77'-12'1384,"24"-9"-959,12-2-177,17-2 368,8 4-24,3 6-128,-7 1-152,-17 8-456,-13 1-224,-26 2 312,-16 2-56,-19-1-32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07:05:15.5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64 21709,'17'34'2162,"-15"-29"-2053,0-1 0,0 1 0,0-1 0,0 0 0,1 1 0,0-1 0,0 0 0,0-1 0,0 1 1,6 4-1,-3-3-142,1-1 1,1 0-1,-1 0 0,0-1 1,1 0-1,0 0 1,0 0-1,0-1 0,0-1 1,0 1-1,0-1 1,0-1-1,0 0 0,0 0 1,1 0-1,-1-1 1,0 0-1,9-3 0,3 0-629,-1-2 0,1-1 0,-1 0 0,0-1 1,-1-1-1,20-13 0,42-37-3663,-14 9 458,-54 45 3321,-8 10 425,-10 20 822,-59 132 5324,-11 28-2084,68-159-3799,0 0-1,1 0 1,-5 46 0,12-51-89,0-21-56,0 0 0,0 0 0,0 1-1,0-1 1,0 0 0,0 0 0,0 0 0,1 0 0,-1 1 0,0-1-1,0 0 1,0 0 0,0 0 0,0 0 0,0 0 0,1 1 0,-1-1-1,0 0 1,0 0 0,0 0 0,0 0 0,0 0 0,1 0 0,-1 0-1,0 0 1,0 0 0,0 0 0,1 0 0,-1 0 0,0 0-1,0 0 1,0 0 0,0 0 0,1 0 0,-1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07:05:45.8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18084,'0'0'2248,"4"11"-2016,3 7 1425,9 8-1377,3 5-112,9 6-144,4 2-128,3 3-480,2-4-240,-5-4 647,-1-8-143,-14-9-104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07:05:46.2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0 292 17100,'2'3'1624,"11"-9"-992,4-11-248,9-14 784,9-7-511,10-9-689,1-4 392,10-1-216,3 0-104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06:39:29.8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 16740,'2'-3'1897,"4"8"-1027,9 16-554,-10-15-140,68 87 111,124 122 1,42 51-400,-237-264 100,5 6-188,-1 1 1,0-1-1,0 1 0,-1 0 0,0 1 1,6 15-1,-11-24 182,0-1-1,1 1 1,-1-1-1,0 1 1,0-1-1,0 1 1,0-1-1,0 1 1,0-1-1,0 1 1,0-1-1,0 1 1,0-1-1,-1 1 1,1-1-1,0 1 1,0-1-1,0 1 1,-1-1-1,1 1 1,0-1 0,0 0-1,-1 1 1,1-1-1,0 1 1,-1-1-1,1 0 1,0 1-1,-1-1 1,1 0-1,-1 1 1,1-1-1,-1 0 1,1 0-1,-1 0 1,1 1-1,-1-1 1,1 0-1,-1 0 1,1 0-1,-1 0 1,1 0-1,-1 0 1,1 0-1,-1 0 1,1 0 0,-1 0-1,0 0 1,-10-1-413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07:05:46.7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25 20844,'13'21'1937,"4"1"-1537,2-10-248,4 3 1184,4-1-1752,5 1-264,-3-1-440,2 3-449,-5 3 1081,-5 1-336,-5 8-264</inkml:trace>
  <inkml:trace contextRef="#ctx0" brushRef="#br0" timeOffset="0.99">62 323 17548,'17'-30'1656,"7"-2"-1296,16-2-208,6-3 528,14-6-720,2-2 240,7-4-200,2-4-120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07:05:47.1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20484,'20'5'1273,"-2"13"-1161,2 5-56,8 6 72,1 8-448,8 4-296,-1 0 543,0-4-135,-1-3-64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07:05:47.5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1 251 15419,'21'-9'2009,"7"-5"-1257,8-9-320,7-3 1760,6-7-375,2-7-1425,-2-9 176,-7-8 48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07:05:47.9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 1 18708,'6'31'1160,"4"-5"-1104,4-2-168,6 1-224,3-6-280,2-2 520,-1-1-104,-3-1-104</inkml:trace>
  <inkml:trace contextRef="#ctx0" brushRef="#br0" timeOffset="1">1 224 16420,'21'-12'1472,"8"-5"-1032,5-3-200,10-1 136,7 0 664,-2 1-728,-2 6 32,-4 3-264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07:05:48.6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16796,'8'45'1664,"10"-7"-1040,4-1-272,5-1 944,2 0-535,8-1-313,1 0-56,2 0-288,2-1-120,-4 3-160,-3-1-48,-6-2-232,-4-2-113,-10-6-351,-4-4-120,-14-13 696,-7-6-176,-13-12-72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07:05:49.1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1 294 16964,'6'-3'1752,"9"-6"-952,10-4-304,10-6 785,8-4-217,9-10-544,1-2-504,-2-11 160,-4-6-88,-5-9-216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07:05:49.5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0 18804,'13'8'1248,"-4"12"-1096,1 7-80,6 16 344,4 3-224,3 11-416,-1 1-224,4 0-248,-2-3-752,-2-7 1144,-4-5-216,-4-10-256</inkml:trace>
  <inkml:trace contextRef="#ctx0" brushRef="#br0" timeOffset="1">0 335 16908,'25'-27'1800,"2"-2"-1296,8-5-384,1-4 1064,8-6-872,-1-5-63,-3 0-217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07:05:50.0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13763,'9'3'1904,"-2"7"-1167,4 13-313,0 8 2224,4 12-1896,5 3-232,9 9-464,3 5-248,5 2-392,0-3-552,-4-11 920,-5-8-200,-10-9-200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07:05:50.3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2 212 16283,'-2'-20'1305,"11"0"-1009,11 0-128,14-1 312,6-4-336,9-6 8,6-4-80,6-5-160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07:05:50.8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74 14955,'20'34'1224,"6"4"-903,2 2-153,2 7 760,7 5-760,0 4-792,-1-1-969,-5-8 1337,-2-1-200,-12-11-200</inkml:trace>
  <inkml:trace contextRef="#ctx0" brushRef="#br0" timeOffset="1">0 426 17620,'16'-23'1528,"14"-10"-912,10-6-288,18-8 528,8-4-415,12-8-1506,6-4 1265,0 6-192,-4 4-200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06:39:30.1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1 724 15307,'0'-6'1497,"0"-7"-857,4-7-224,10-12 776,6-5-232,14-11-184,2-5-87,13-8-185,5-1-120,3 1-104,-1 0-64,-4 7-176,-1 4-112,-11 7-464,-4 2-264,-13 7 624,-6 6-97,-6 8-135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07:06:11.3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4229 11763,'0'1'107,"0"0"1,0 0 0,0-1 0,0 1 0,0 0 0,0 0 0,1 0-1,-1 0 1,0 0 0,1 0 0,-1 0 0,1 0 0,-1 0 0,1-1-1,-1 1 1,1 0 0,-1 0 0,1-1 0,0 1 0,-1 0 0,1-1 0,0 1-1,0 0 1,-1-1 0,1 1 0,0-1 0,1 1 0,1 0 83,0 0 0,1-1 1,-1 1-1,0-1 0,0 0 1,0 1-1,0-2 0,6 1 1,3-2 212,0-1 1,0 0-1,20-8 1,-10 1-183,-2 0 1,0-2-1,34-25 1,51-53 197,-63 52-52,50-34 1,-34 36-179,66-30 0,31-18 24,42-60-194,4-2 0,20 22-14,23-15 4,-7 5 32,-150 88-118,156-109 1,-129 60-4,-72 57 60,1 2-1,2 2 1,86-49 0,12 16 14,-55 27 0,94-58 0,50-64-1,4-4 4,77-7 35,-26 16-32,-230 121-7,0-3-1,91-82 1,-79 58-15,3 3-1,2 3 1,109-63 0,-171 114 18,241-147-21,-176 101 33,84-71 1,-141 105-4,277-230 73,-207 181-32,142-83 1,-201 133-52,47-27 43,98-70 0,-154 97-54,0-1 0,-1-1 0,-1-1-1,-1-1 1,-1 0 0,-1-2 0,0 0-1,19-38 1,-33 55-58,10-16-271,-12 22 297,-1-1 0,1 1 0,-1 0 1,1-1-1,-1 1 0,1 0 0,-1-1 0,1 1 0,0 0 1,-1 0-1,1 0 0,-1-1 0,1 1 0,0 0 0,-1 0 1,1 0-1,-1 0 0,1 0 0,0 0 0,-1 0 0,1 0 1,-1 0-1,1 1 0,0-1 0,-1 0 0,1 0 0,-1 0 1,1 1-1,0-1 0,-1 0 0,1 1 0,-1-1 0,1 0 1,-1 1-1,1 0 0,0 0-26,4-1-310,0-5 135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06:39:55.4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15187,'12'15'1080,"13"6"-831,2-4-81,7 11 184,11 1-64,7 3-80,1 0 16,1-3-48,-1-3-80,-5-3-56,-5-2-16,-10 1-40,-2-4-64,-10 2-312,-2-1-416,-12-3 680,-2-3-112,-7-4-89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06:39:55.8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1 613 19692,'0'12'1697,"0"-10"-1129,3-5-192,17-19 648,7-7-104,12-18-224,4-8-88,4-11-239,2-6-321,-5-5-809,-2 4 809,-9 4-120,-2 6-152,-11 13-112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07:05:18.9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 1 17180,'-2'7'2421,"-23"56"-645,16-31-1628,1 0 0,-4 34 0,10-54-138,1 0 0,0-1 0,1 1 0,0 0 0,1 0 0,1 0 0,-1-1 0,2 1 0,4 13 0,-6-22-8,0-1 0,0 1 0,0-1 0,1 1 1,-1-1-1,1 1 0,0-1 0,-1 0 0,1 1 0,0-1 1,0 0-1,1 0 0,-1-1 0,0 1 0,0 0 1,1-1-1,-1 1 0,1-1 0,5 2 0,-4-2 3,0-1-1,0 1 1,0-1-1,1 0 0,-1 0 1,0 0-1,0-1 1,0 1-1,1-1 1,-1 0-1,0 0 0,4-3 1,6-2 17,-1 0 1,0-1-1,0-1 0,0-1 0,-2 1 1,19-18-1,-15 11 37,0 1-1,-2-2 1,0 0 0,0 0-1,-2-1 1,0-1 0,-1 0 0,-1-1-1,12-31 1,-18 32 53,-6 13 39,2 5-139,0 1 0,-1 0 0,1 0 0,0 0 0,0 0 0,0 0 0,0 0 0,1 0 0,-1 0 0,0 0 0,0 0 0,1 0 0,-1 1 0,0-1 0,1 0 0,-1 3 0,-4 6-10,1 1-1,1 0 1,0 0 0,1 0 0,0 1 0,0-1 0,1 0 0,1 1 0,0-1 0,0 1-1,3 15 1,-2-22-64,0 0 0,0-1-1,0 1 1,1-1-1,0 1 1,-1-1 0,1 1-1,1-1 1,-1 0 0,1 0-1,0 0 1,-1 0-1,2-1 1,-1 1 0,0-1-1,1 0 1,-1 0 0,1 0-1,0 0 1,0-1 0,0 1-1,1-1 1,-1 0-1,0-1 1,1 1 0,0-1-1,-1 1 1,1-1 0,8 0-1,21-1-242,-2-8-113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07:05:06.9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560 0 15515,'-3'2'107,"1"-1"0,-1 1 0,1 0 0,-1 0 0,1 0 0,0 0 1,0 0-1,0 1 0,0-1 0,0 0 0,1 1 0,-1 0 0,1-1 0,0 1 0,-1 0 0,0 5 0,-2 6 59,0 1 0,-2 17 0,3-12 172,-30 197 963,-3 14-661,1-50-306,-111 697 582,71 0-402,65-735-515,-105 1297 188,103-1301-119,1 102-12,8-124-129,-25 157-1,24-259-803,5-27-377,4-9 814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07:05:08.2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85 13715,'7'-2'307,"1"0"-1,-1 0 1,0 1 0,1 0-1,12 1 1,4-1 185,762-13 599,-1 29-888,-298 7 62,67-2-166,-129-47-93,-68 2 23,-211 19 89,497-27 1555,190 22-328,-318 3-1326,-380 2-19,-34 3-7,0 5 0,169 24 0,-174-9-65,-22-2-144,-1-4 1,137 3-1,-203-15 103,0 1 0,0-1 0,0-1 1,-1 1-1,1-1 0,0 0 0,9-4 0,-8 1-183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0524BEED-E0BF-4555-8E2F-C31A69315841}" type="datetimeFigureOut">
              <a:rPr lang="de-DE" smtClean="0"/>
              <a:t>25.09.2023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6594" y="4811574"/>
            <a:ext cx="5492750" cy="3936742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B85F1F99-80BC-4C62-BD17-0AD959982C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8330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5pPr>
            <a:lvl6pPr marL="2806970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6pPr>
            <a:lvl7pPr marL="3317328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7pPr>
            <a:lvl8pPr marL="3827687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8pPr>
            <a:lvl9pPr marL="4338045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544513" y="895350"/>
            <a:ext cx="7974013" cy="4486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74" y="5679253"/>
            <a:ext cx="5054505" cy="537913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2085" tIns="51041" rIns="102085" bIns="51041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615CB2-164D-45E6-81B7-F9CF999FDF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FC8AC0E-B42C-4009-94F5-37F408DD0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FCB69C-750A-416A-B650-4459DCD8B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25.09.2023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7216FC-CDDA-4FC7-856F-6D1BF7657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07EAD6-C532-4CB3-BDD4-5B25A832A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9112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F5622B-77DC-4621-9F34-AAB053DB0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2D3FE9F-066E-48C2-A6E9-6A535EE52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8923FA-6CAC-4572-A797-292068B6B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25.09.2023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6BFD5-5C63-412F-9FE3-D7DE010F3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298081-41C9-44DC-ADE1-6A320FEE7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94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BC5AE35-7A10-4D44-85E7-23D69967DD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1766F43-CBDD-4128-9318-2F1BBB7E36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8ADD35-D1AC-44EE-AB57-95A3D90A4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25.09.2023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7B51C0-C5FE-43BD-B471-BE358A075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627E67-7EB3-4AC3-8844-CFDC3F66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7108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947818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A77072-9838-42DE-9738-1E38E8CA4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FA340A-F7F9-4297-A59B-8597B8C5D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F45680-A9F5-47DC-9FEE-218898FF4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25.09.2023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EA3E5B-4D65-4F5C-AA51-BE4342003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9447C8-8C37-4773-8BD4-CF43165FA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4961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5835BA-3C4B-49D3-8BA5-2B5FB9691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9578CB4-1C3A-4F80-A91B-B36E5963B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7463A4-F863-4846-804B-5B4B35AF4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25.09.2023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C99560-DED2-44F0-A62A-C280BA670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46564-D7E0-4FC7-84EB-EDC4C0D59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076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12DBB5-E341-4F05-9A36-02A7A279A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FA02BB-95C1-46BD-A783-3D7A0FEF9E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88EF066-687C-42E1-9080-B54BFAE449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A4718D-56E8-457D-87D1-B9F47998A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25.09.2023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78FD24A-9CF2-4CD7-8B3E-2F775593A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A16550E-EAAF-4911-A231-2907F17E1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998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93FD2C-65F5-4272-BDFB-8F7379263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2D78C2D-0DE4-4D23-82CD-7330DE94D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23BADA4-F8AA-4D37-BC58-CE0545591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A8DC1A4-70D5-4838-A2A2-52A9F27F2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731E668-ED59-4B2B-B32E-FD24F45771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FF5175B-967C-43EC-A81E-DB8AE2DD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25.09.2023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C18A539-8D53-4E47-BEB3-A02BA46AA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E9B1300-DECA-4AAA-AEC4-6D613B117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394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B9E8FD-3A8F-45F0-918D-433651BC4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1E34814-E549-4F5D-BBDA-26EA8D1EA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25.09.2023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5817922-9D56-4558-BA69-BDAD2C1C0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A5B991F-7519-4BA1-983B-70277BC2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72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0E3B0A2-06E1-43B4-B3A5-C1BEE069D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25.09.2023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5C4017-C068-43F7-8C83-D20824A74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92927ED-0109-42D7-A20B-363532393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0170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810113-C27D-4DFD-AB0F-A090B7517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6794ED-E4E3-4CAB-9803-58C798D7C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075357A-B974-4F7C-BD2F-AD88D5954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D0F3F03-70D5-4E57-822E-36E24CA5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25.09.2023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7F198CB-399D-4196-AD5E-C3E822C24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C7466C0-BC3C-4E32-9B9C-817462FE4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0838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B12A0-FA96-4F2D-BBD1-D18DB12FE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862DB75-3F7B-4F33-A6A3-DF686245E0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04915E9-990C-46A4-BAB7-FC6217343C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1CB4F7-2473-473C-9668-000BC70C5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25.09.2023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7A5594-DD81-4A7F-8819-122D3F36A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9ED47D4-6DE6-44B6-9583-46117EB1B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710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528A667-8FFB-4005-AC59-C410C8413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0A12286-93FF-421B-8567-169718828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A553E2-6455-47F5-801A-FAB9452252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66509-52CD-4576-A1AB-8D0CC0C7B472}" type="datetimeFigureOut">
              <a:rPr lang="de-DE" smtClean="0"/>
              <a:t>25.09.2023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983ED2-A3DB-496A-B968-74A4AA2D3F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DEE7F7-FB34-452D-8DEE-1D81F27D8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3777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image" Target="../media/image12.png"/><Relationship Id="rId21" Type="http://schemas.openxmlformats.org/officeDocument/2006/relationships/customXml" Target="../ink/ink9.xml"/><Relationship Id="rId42" Type="http://schemas.openxmlformats.org/officeDocument/2006/relationships/image" Target="../media/image20.png"/><Relationship Id="rId47" Type="http://schemas.openxmlformats.org/officeDocument/2006/relationships/customXml" Target="../ink/ink22.xml"/><Relationship Id="rId63" Type="http://schemas.openxmlformats.org/officeDocument/2006/relationships/customXml" Target="../ink/ink30.xml"/><Relationship Id="rId68" Type="http://schemas.openxmlformats.org/officeDocument/2006/relationships/image" Target="../media/image33.png"/><Relationship Id="rId84" Type="http://schemas.openxmlformats.org/officeDocument/2006/relationships/image" Target="../media/image41.png"/><Relationship Id="rId16" Type="http://schemas.openxmlformats.org/officeDocument/2006/relationships/image" Target="../media/image7.png"/><Relationship Id="rId11" Type="http://schemas.openxmlformats.org/officeDocument/2006/relationships/customXml" Target="../ink/ink4.xml"/><Relationship Id="rId32" Type="http://schemas.openxmlformats.org/officeDocument/2006/relationships/image" Target="../media/image15.png"/><Relationship Id="rId37" Type="http://schemas.openxmlformats.org/officeDocument/2006/relationships/customXml" Target="../ink/ink17.xml"/><Relationship Id="rId53" Type="http://schemas.openxmlformats.org/officeDocument/2006/relationships/customXml" Target="../ink/ink25.xml"/><Relationship Id="rId58" Type="http://schemas.openxmlformats.org/officeDocument/2006/relationships/image" Target="../media/image28.png"/><Relationship Id="rId74" Type="http://schemas.openxmlformats.org/officeDocument/2006/relationships/image" Target="../media/image36.png"/><Relationship Id="rId79" Type="http://schemas.openxmlformats.org/officeDocument/2006/relationships/customXml" Target="../ink/ink38.xml"/><Relationship Id="rId5" Type="http://schemas.openxmlformats.org/officeDocument/2006/relationships/customXml" Target="../ink/ink1.xml"/><Relationship Id="rId61" Type="http://schemas.openxmlformats.org/officeDocument/2006/relationships/customXml" Target="../ink/ink29.xml"/><Relationship Id="rId82" Type="http://schemas.openxmlformats.org/officeDocument/2006/relationships/image" Target="../media/image40.png"/><Relationship Id="rId19" Type="http://schemas.openxmlformats.org/officeDocument/2006/relationships/customXml" Target="../ink/ink8.xml"/><Relationship Id="rId14" Type="http://schemas.openxmlformats.org/officeDocument/2006/relationships/image" Target="../media/image6.png"/><Relationship Id="rId22" Type="http://schemas.openxmlformats.org/officeDocument/2006/relationships/image" Target="../media/image10.png"/><Relationship Id="rId27" Type="http://schemas.openxmlformats.org/officeDocument/2006/relationships/customXml" Target="../ink/ink12.xml"/><Relationship Id="rId30" Type="http://schemas.openxmlformats.org/officeDocument/2006/relationships/image" Target="../media/image14.png"/><Relationship Id="rId35" Type="http://schemas.openxmlformats.org/officeDocument/2006/relationships/customXml" Target="../ink/ink16.xml"/><Relationship Id="rId43" Type="http://schemas.openxmlformats.org/officeDocument/2006/relationships/customXml" Target="../ink/ink20.xml"/><Relationship Id="rId48" Type="http://schemas.openxmlformats.org/officeDocument/2006/relationships/image" Target="../media/image23.png"/><Relationship Id="rId56" Type="http://schemas.openxmlformats.org/officeDocument/2006/relationships/image" Target="../media/image27.png"/><Relationship Id="rId64" Type="http://schemas.openxmlformats.org/officeDocument/2006/relationships/image" Target="../media/image31.png"/><Relationship Id="rId69" Type="http://schemas.openxmlformats.org/officeDocument/2006/relationships/customXml" Target="../ink/ink33.xml"/><Relationship Id="rId77" Type="http://schemas.openxmlformats.org/officeDocument/2006/relationships/customXml" Target="../ink/ink37.xml"/><Relationship Id="rId8" Type="http://schemas.openxmlformats.org/officeDocument/2006/relationships/image" Target="../media/image3.png"/><Relationship Id="rId51" Type="http://schemas.openxmlformats.org/officeDocument/2006/relationships/customXml" Target="../ink/ink24.xml"/><Relationship Id="rId72" Type="http://schemas.openxmlformats.org/officeDocument/2006/relationships/image" Target="../media/image35.png"/><Relationship Id="rId80" Type="http://schemas.openxmlformats.org/officeDocument/2006/relationships/image" Target="../media/image39.png"/><Relationship Id="rId3" Type="http://schemas.openxmlformats.org/officeDocument/2006/relationships/image" Target="../media/image1.jpeg"/><Relationship Id="rId12" Type="http://schemas.openxmlformats.org/officeDocument/2006/relationships/image" Target="../media/image5.png"/><Relationship Id="rId17" Type="http://schemas.openxmlformats.org/officeDocument/2006/relationships/customXml" Target="../ink/ink7.xml"/><Relationship Id="rId25" Type="http://schemas.openxmlformats.org/officeDocument/2006/relationships/customXml" Target="../ink/ink11.xml"/><Relationship Id="rId33" Type="http://schemas.openxmlformats.org/officeDocument/2006/relationships/customXml" Target="../ink/ink15.xml"/><Relationship Id="rId38" Type="http://schemas.openxmlformats.org/officeDocument/2006/relationships/image" Target="../media/image18.png"/><Relationship Id="rId46" Type="http://schemas.openxmlformats.org/officeDocument/2006/relationships/image" Target="../media/image22.png"/><Relationship Id="rId59" Type="http://schemas.openxmlformats.org/officeDocument/2006/relationships/customXml" Target="../ink/ink28.xml"/><Relationship Id="rId67" Type="http://schemas.openxmlformats.org/officeDocument/2006/relationships/customXml" Target="../ink/ink32.xml"/><Relationship Id="rId20" Type="http://schemas.openxmlformats.org/officeDocument/2006/relationships/image" Target="../media/image9.png"/><Relationship Id="rId41" Type="http://schemas.openxmlformats.org/officeDocument/2006/relationships/customXml" Target="../ink/ink19.xml"/><Relationship Id="rId54" Type="http://schemas.openxmlformats.org/officeDocument/2006/relationships/image" Target="../media/image26.png"/><Relationship Id="rId62" Type="http://schemas.openxmlformats.org/officeDocument/2006/relationships/image" Target="../media/image30.png"/><Relationship Id="rId70" Type="http://schemas.openxmlformats.org/officeDocument/2006/relationships/image" Target="../media/image34.png"/><Relationship Id="rId75" Type="http://schemas.openxmlformats.org/officeDocument/2006/relationships/customXml" Target="../ink/ink36.xml"/><Relationship Id="rId83" Type="http://schemas.openxmlformats.org/officeDocument/2006/relationships/customXml" Target="../ink/ink40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15" Type="http://schemas.openxmlformats.org/officeDocument/2006/relationships/customXml" Target="../ink/ink6.xml"/><Relationship Id="rId23" Type="http://schemas.openxmlformats.org/officeDocument/2006/relationships/customXml" Target="../ink/ink10.xml"/><Relationship Id="rId28" Type="http://schemas.openxmlformats.org/officeDocument/2006/relationships/image" Target="../media/image13.png"/><Relationship Id="rId36" Type="http://schemas.openxmlformats.org/officeDocument/2006/relationships/image" Target="../media/image17.png"/><Relationship Id="rId49" Type="http://schemas.openxmlformats.org/officeDocument/2006/relationships/customXml" Target="../ink/ink23.xml"/><Relationship Id="rId57" Type="http://schemas.openxmlformats.org/officeDocument/2006/relationships/customXml" Target="../ink/ink27.xml"/><Relationship Id="rId10" Type="http://schemas.openxmlformats.org/officeDocument/2006/relationships/image" Target="../media/image4.png"/><Relationship Id="rId31" Type="http://schemas.openxmlformats.org/officeDocument/2006/relationships/customXml" Target="../ink/ink14.xml"/><Relationship Id="rId44" Type="http://schemas.openxmlformats.org/officeDocument/2006/relationships/image" Target="../media/image21.png"/><Relationship Id="rId52" Type="http://schemas.openxmlformats.org/officeDocument/2006/relationships/image" Target="../media/image25.png"/><Relationship Id="rId60" Type="http://schemas.openxmlformats.org/officeDocument/2006/relationships/image" Target="../media/image29.png"/><Relationship Id="rId65" Type="http://schemas.openxmlformats.org/officeDocument/2006/relationships/customXml" Target="../ink/ink31.xml"/><Relationship Id="rId73" Type="http://schemas.openxmlformats.org/officeDocument/2006/relationships/customXml" Target="../ink/ink35.xml"/><Relationship Id="rId78" Type="http://schemas.openxmlformats.org/officeDocument/2006/relationships/image" Target="../media/image38.png"/><Relationship Id="rId81" Type="http://schemas.openxmlformats.org/officeDocument/2006/relationships/customXml" Target="../ink/ink39.xml"/><Relationship Id="rId4" Type="http://schemas.openxmlformats.org/officeDocument/2006/relationships/hyperlink" Target="http://www.bernhardkoester.de/vorlesungen/inhalt.html" TargetMode="External"/><Relationship Id="rId9" Type="http://schemas.openxmlformats.org/officeDocument/2006/relationships/customXml" Target="../ink/ink3.xml"/><Relationship Id="rId13" Type="http://schemas.openxmlformats.org/officeDocument/2006/relationships/customXml" Target="../ink/ink5.xml"/><Relationship Id="rId18" Type="http://schemas.openxmlformats.org/officeDocument/2006/relationships/image" Target="../media/image8.png"/><Relationship Id="rId39" Type="http://schemas.openxmlformats.org/officeDocument/2006/relationships/customXml" Target="../ink/ink18.xml"/><Relationship Id="rId34" Type="http://schemas.openxmlformats.org/officeDocument/2006/relationships/image" Target="../media/image16.png"/><Relationship Id="rId50" Type="http://schemas.openxmlformats.org/officeDocument/2006/relationships/image" Target="../media/image24.png"/><Relationship Id="rId55" Type="http://schemas.openxmlformats.org/officeDocument/2006/relationships/customXml" Target="../ink/ink26.xml"/><Relationship Id="rId76" Type="http://schemas.openxmlformats.org/officeDocument/2006/relationships/image" Target="../media/image37.png"/><Relationship Id="rId7" Type="http://schemas.openxmlformats.org/officeDocument/2006/relationships/customXml" Target="../ink/ink2.xml"/><Relationship Id="rId71" Type="http://schemas.openxmlformats.org/officeDocument/2006/relationships/customXml" Target="../ink/ink34.xml"/><Relationship Id="rId2" Type="http://schemas.openxmlformats.org/officeDocument/2006/relationships/notesSlide" Target="../notesSlides/notesSlide1.xml"/><Relationship Id="rId29" Type="http://schemas.openxmlformats.org/officeDocument/2006/relationships/customXml" Target="../ink/ink13.xml"/><Relationship Id="rId24" Type="http://schemas.openxmlformats.org/officeDocument/2006/relationships/image" Target="../media/image11.png"/><Relationship Id="rId40" Type="http://schemas.openxmlformats.org/officeDocument/2006/relationships/image" Target="../media/image19.png"/><Relationship Id="rId45" Type="http://schemas.openxmlformats.org/officeDocument/2006/relationships/customXml" Target="../ink/ink21.xml"/><Relationship Id="rId66" Type="http://schemas.openxmlformats.org/officeDocument/2006/relationships/image" Target="../media/image3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>
                <a:latin typeface="Times New Roman" panose="02020603050405020304" pitchFamily="18" charset="0"/>
                <a:cs typeface="Times New Roman" panose="02020603050405020304" pitchFamily="18" charset="0"/>
              </a:rPr>
              <a:t>Global Economics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352134" y="1874728"/>
            <a:ext cx="512377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/>
              <a:t>This lecture will be recorded and </a:t>
            </a:r>
          </a:p>
          <a:p>
            <a:pPr algn="ctr"/>
            <a:r>
              <a:rPr lang="de-DE" sz="2800" b="1" u="sng"/>
              <a:t>Subsequently uploaded in the </a:t>
            </a:r>
          </a:p>
          <a:p>
            <a:pPr algn="ctr"/>
            <a:r>
              <a:rPr lang="de-DE" sz="2800" b="1" u="sng"/>
              <a:t>world-wide-web</a:t>
            </a:r>
          </a:p>
          <a:p>
            <a:pPr algn="ctr"/>
            <a:endParaRPr lang="de-DE" sz="2800" b="1" u="sng" dirty="0"/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83553FB8-E10E-B013-FCD7-2F66DBF03E0D}"/>
              </a:ext>
            </a:extLst>
          </p:cNvPr>
          <p:cNvGrpSpPr/>
          <p:nvPr/>
        </p:nvGrpSpPr>
        <p:grpSpPr>
          <a:xfrm>
            <a:off x="619494" y="5993186"/>
            <a:ext cx="224280" cy="276840"/>
            <a:chOff x="619494" y="5993186"/>
            <a:chExt cx="224280" cy="276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2" name="Freihand 1">
                  <a:extLst>
                    <a:ext uri="{FF2B5EF4-FFF2-40B4-BE49-F238E27FC236}">
                      <a16:creationId xmlns:a16="http://schemas.microsoft.com/office/drawing/2014/main" id="{C4374A6E-91AB-C2CE-3E57-ED4E615A4EA1}"/>
                    </a:ext>
                  </a:extLst>
                </p14:cNvPr>
                <p14:cNvContentPartPr/>
                <p14:nvPr/>
              </p14:nvContentPartPr>
              <p14:xfrm>
                <a:off x="619494" y="6065906"/>
                <a:ext cx="187920" cy="204120"/>
              </p14:xfrm>
            </p:contentPart>
          </mc:Choice>
          <mc:Fallback>
            <p:pic>
              <p:nvPicPr>
                <p:cNvPr id="2" name="Freihand 1">
                  <a:extLst>
                    <a:ext uri="{FF2B5EF4-FFF2-40B4-BE49-F238E27FC236}">
                      <a16:creationId xmlns:a16="http://schemas.microsoft.com/office/drawing/2014/main" id="{C4374A6E-91AB-C2CE-3E57-ED4E615A4EA1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615174" y="6061586"/>
                  <a:ext cx="196560" cy="21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3" name="Freihand 2">
                  <a:extLst>
                    <a:ext uri="{FF2B5EF4-FFF2-40B4-BE49-F238E27FC236}">
                      <a16:creationId xmlns:a16="http://schemas.microsoft.com/office/drawing/2014/main" id="{24547435-A9B5-515B-53CF-C2D953BAB946}"/>
                    </a:ext>
                  </a:extLst>
                </p14:cNvPr>
                <p14:cNvContentPartPr/>
                <p14:nvPr/>
              </p14:nvContentPartPr>
              <p14:xfrm>
                <a:off x="626694" y="5993186"/>
                <a:ext cx="217080" cy="267480"/>
              </p14:xfrm>
            </p:contentPart>
          </mc:Choice>
          <mc:Fallback>
            <p:pic>
              <p:nvPicPr>
                <p:cNvPr id="3" name="Freihand 2">
                  <a:extLst>
                    <a:ext uri="{FF2B5EF4-FFF2-40B4-BE49-F238E27FC236}">
                      <a16:creationId xmlns:a16="http://schemas.microsoft.com/office/drawing/2014/main" id="{24547435-A9B5-515B-53CF-C2D953BAB946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22374" y="5988866"/>
                  <a:ext cx="225720" cy="276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D3A3ADAD-A54A-4885-A3D0-8C41646A2C85}"/>
              </a:ext>
            </a:extLst>
          </p:cNvPr>
          <p:cNvGrpSpPr/>
          <p:nvPr/>
        </p:nvGrpSpPr>
        <p:grpSpPr>
          <a:xfrm>
            <a:off x="620574" y="5468666"/>
            <a:ext cx="215280" cy="275400"/>
            <a:chOff x="620574" y="5468666"/>
            <a:chExt cx="215280" cy="275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6" name="Freihand 5">
                  <a:extLst>
                    <a:ext uri="{FF2B5EF4-FFF2-40B4-BE49-F238E27FC236}">
                      <a16:creationId xmlns:a16="http://schemas.microsoft.com/office/drawing/2014/main" id="{9127ED8D-EADD-6253-5857-84DB7B3BA2C0}"/>
                    </a:ext>
                  </a:extLst>
                </p14:cNvPr>
                <p14:cNvContentPartPr/>
                <p14:nvPr/>
              </p14:nvContentPartPr>
              <p14:xfrm>
                <a:off x="620574" y="5490626"/>
                <a:ext cx="211320" cy="253440"/>
              </p14:xfrm>
            </p:contentPart>
          </mc:Choice>
          <mc:Fallback>
            <p:pic>
              <p:nvPicPr>
                <p:cNvPr id="6" name="Freihand 5">
                  <a:extLst>
                    <a:ext uri="{FF2B5EF4-FFF2-40B4-BE49-F238E27FC236}">
                      <a16:creationId xmlns:a16="http://schemas.microsoft.com/office/drawing/2014/main" id="{9127ED8D-EADD-6253-5857-84DB7B3BA2C0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611934" y="5481986"/>
                  <a:ext cx="228960" cy="27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9" name="Freihand 8">
                  <a:extLst>
                    <a:ext uri="{FF2B5EF4-FFF2-40B4-BE49-F238E27FC236}">
                      <a16:creationId xmlns:a16="http://schemas.microsoft.com/office/drawing/2014/main" id="{98AFD561-41B9-C561-187B-73A2F9D4E86A}"/>
                    </a:ext>
                  </a:extLst>
                </p14:cNvPr>
                <p14:cNvContentPartPr/>
                <p14:nvPr/>
              </p14:nvContentPartPr>
              <p14:xfrm>
                <a:off x="636054" y="5468666"/>
                <a:ext cx="199800" cy="261000"/>
              </p14:xfrm>
            </p:contentPart>
          </mc:Choice>
          <mc:Fallback>
            <p:pic>
              <p:nvPicPr>
                <p:cNvPr id="9" name="Freihand 8">
                  <a:extLst>
                    <a:ext uri="{FF2B5EF4-FFF2-40B4-BE49-F238E27FC236}">
                      <a16:creationId xmlns:a16="http://schemas.microsoft.com/office/drawing/2014/main" id="{98AFD561-41B9-C561-187B-73A2F9D4E86A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627414" y="5459666"/>
                  <a:ext cx="217440" cy="278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BEB04DA3-8598-2CDA-02F8-DA564A137709}"/>
              </a:ext>
            </a:extLst>
          </p:cNvPr>
          <p:cNvGrpSpPr/>
          <p:nvPr/>
        </p:nvGrpSpPr>
        <p:grpSpPr>
          <a:xfrm>
            <a:off x="634614" y="5079506"/>
            <a:ext cx="202680" cy="225720"/>
            <a:chOff x="634614" y="5079506"/>
            <a:chExt cx="202680" cy="225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5" name="Freihand 14">
                  <a:extLst>
                    <a:ext uri="{FF2B5EF4-FFF2-40B4-BE49-F238E27FC236}">
                      <a16:creationId xmlns:a16="http://schemas.microsoft.com/office/drawing/2014/main" id="{AAE30594-C4FF-16A9-57C8-E60AB4322514}"/>
                    </a:ext>
                  </a:extLst>
                </p14:cNvPr>
                <p14:cNvContentPartPr/>
                <p14:nvPr/>
              </p14:nvContentPartPr>
              <p14:xfrm>
                <a:off x="634614" y="5145746"/>
                <a:ext cx="202680" cy="140760"/>
              </p14:xfrm>
            </p:contentPart>
          </mc:Choice>
          <mc:Fallback>
            <p:pic>
              <p:nvPicPr>
                <p:cNvPr id="15" name="Freihand 14">
                  <a:extLst>
                    <a:ext uri="{FF2B5EF4-FFF2-40B4-BE49-F238E27FC236}">
                      <a16:creationId xmlns:a16="http://schemas.microsoft.com/office/drawing/2014/main" id="{AAE30594-C4FF-16A9-57C8-E60AB4322514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625614" y="5136746"/>
                  <a:ext cx="220320" cy="15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6" name="Freihand 15">
                  <a:extLst>
                    <a:ext uri="{FF2B5EF4-FFF2-40B4-BE49-F238E27FC236}">
                      <a16:creationId xmlns:a16="http://schemas.microsoft.com/office/drawing/2014/main" id="{366C26F3-2479-E976-2347-30245A01DD6E}"/>
                    </a:ext>
                  </a:extLst>
                </p14:cNvPr>
                <p14:cNvContentPartPr/>
                <p14:nvPr/>
              </p14:nvContentPartPr>
              <p14:xfrm>
                <a:off x="673494" y="5079506"/>
                <a:ext cx="143640" cy="225720"/>
              </p14:xfrm>
            </p:contentPart>
          </mc:Choice>
          <mc:Fallback>
            <p:pic>
              <p:nvPicPr>
                <p:cNvPr id="16" name="Freihand 15">
                  <a:extLst>
                    <a:ext uri="{FF2B5EF4-FFF2-40B4-BE49-F238E27FC236}">
                      <a16:creationId xmlns:a16="http://schemas.microsoft.com/office/drawing/2014/main" id="{366C26F3-2479-E976-2347-30245A01DD6E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64854" y="5070866"/>
                  <a:ext cx="161280" cy="243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29" name="Freihand 28">
                <a:extLst>
                  <a:ext uri="{FF2B5EF4-FFF2-40B4-BE49-F238E27FC236}">
                    <a16:creationId xmlns:a16="http://schemas.microsoft.com/office/drawing/2014/main" id="{EAC737DD-F59A-BEC6-D252-234AF44DFA5E}"/>
                  </a:ext>
                </a:extLst>
              </p14:cNvPr>
              <p14:cNvContentPartPr/>
              <p14:nvPr/>
            </p14:nvContentPartPr>
            <p14:xfrm>
              <a:off x="11288094" y="3525026"/>
              <a:ext cx="176040" cy="135720"/>
            </p14:xfrm>
          </p:contentPart>
        </mc:Choice>
        <mc:Fallback>
          <p:pic>
            <p:nvPicPr>
              <p:cNvPr id="29" name="Freihand 28">
                <a:extLst>
                  <a:ext uri="{FF2B5EF4-FFF2-40B4-BE49-F238E27FC236}">
                    <a16:creationId xmlns:a16="http://schemas.microsoft.com/office/drawing/2014/main" id="{EAC737DD-F59A-BEC6-D252-234AF44DFA5E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11279454" y="3516386"/>
                <a:ext cx="193680" cy="15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8" name="Freihand 17">
                <a:extLst>
                  <a:ext uri="{FF2B5EF4-FFF2-40B4-BE49-F238E27FC236}">
                    <a16:creationId xmlns:a16="http://schemas.microsoft.com/office/drawing/2014/main" id="{18EA1E65-51F3-769A-9832-23549CC6F957}"/>
                  </a:ext>
                </a:extLst>
              </p14:cNvPr>
              <p14:cNvContentPartPr/>
              <p14:nvPr/>
            </p14:nvContentPartPr>
            <p14:xfrm>
              <a:off x="9275334" y="1514066"/>
              <a:ext cx="201600" cy="1756440"/>
            </p14:xfrm>
          </p:contentPart>
        </mc:Choice>
        <mc:Fallback>
          <p:pic>
            <p:nvPicPr>
              <p:cNvPr id="18" name="Freihand 17">
                <a:extLst>
                  <a:ext uri="{FF2B5EF4-FFF2-40B4-BE49-F238E27FC236}">
                    <a16:creationId xmlns:a16="http://schemas.microsoft.com/office/drawing/2014/main" id="{18EA1E65-51F3-769A-9832-23549CC6F957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9266694" y="1505066"/>
                <a:ext cx="219240" cy="177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9" name="Freihand 18">
                <a:extLst>
                  <a:ext uri="{FF2B5EF4-FFF2-40B4-BE49-F238E27FC236}">
                    <a16:creationId xmlns:a16="http://schemas.microsoft.com/office/drawing/2014/main" id="{02F3C1FC-B552-A584-3EA6-C8C2EBB3599C}"/>
                  </a:ext>
                </a:extLst>
              </p14:cNvPr>
              <p14:cNvContentPartPr/>
              <p14:nvPr/>
            </p14:nvContentPartPr>
            <p14:xfrm>
              <a:off x="9061854" y="3223706"/>
              <a:ext cx="2428200" cy="43200"/>
            </p14:xfrm>
          </p:contentPart>
        </mc:Choice>
        <mc:Fallback>
          <p:pic>
            <p:nvPicPr>
              <p:cNvPr id="19" name="Freihand 18">
                <a:extLst>
                  <a:ext uri="{FF2B5EF4-FFF2-40B4-BE49-F238E27FC236}">
                    <a16:creationId xmlns:a16="http://schemas.microsoft.com/office/drawing/2014/main" id="{02F3C1FC-B552-A584-3EA6-C8C2EBB3599C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9052854" y="3214706"/>
                <a:ext cx="2445840" cy="6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20" name="Freihand 19">
                <a:extLst>
                  <a:ext uri="{FF2B5EF4-FFF2-40B4-BE49-F238E27FC236}">
                    <a16:creationId xmlns:a16="http://schemas.microsoft.com/office/drawing/2014/main" id="{7031740C-4007-5407-FC96-8DF12EE31B81}"/>
                  </a:ext>
                </a:extLst>
              </p14:cNvPr>
              <p14:cNvContentPartPr/>
              <p14:nvPr/>
            </p14:nvContentPartPr>
            <p14:xfrm>
              <a:off x="11441454" y="3115346"/>
              <a:ext cx="277560" cy="280080"/>
            </p14:xfrm>
          </p:contentPart>
        </mc:Choice>
        <mc:Fallback>
          <p:pic>
            <p:nvPicPr>
              <p:cNvPr id="20" name="Freihand 19">
                <a:extLst>
                  <a:ext uri="{FF2B5EF4-FFF2-40B4-BE49-F238E27FC236}">
                    <a16:creationId xmlns:a16="http://schemas.microsoft.com/office/drawing/2014/main" id="{7031740C-4007-5407-FC96-8DF12EE31B81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11432814" y="3106346"/>
                <a:ext cx="295200" cy="29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22" name="Freihand 21">
                <a:extLst>
                  <a:ext uri="{FF2B5EF4-FFF2-40B4-BE49-F238E27FC236}">
                    <a16:creationId xmlns:a16="http://schemas.microsoft.com/office/drawing/2014/main" id="{F033977A-6F92-31D6-8E57-5B56D36890CA}"/>
                  </a:ext>
                </a:extLst>
              </p14:cNvPr>
              <p14:cNvContentPartPr/>
              <p14:nvPr/>
            </p14:nvContentPartPr>
            <p14:xfrm>
              <a:off x="9294414" y="1267826"/>
              <a:ext cx="267120" cy="279000"/>
            </p14:xfrm>
          </p:contentPart>
        </mc:Choice>
        <mc:Fallback>
          <p:pic>
            <p:nvPicPr>
              <p:cNvPr id="22" name="Freihand 21">
                <a:extLst>
                  <a:ext uri="{FF2B5EF4-FFF2-40B4-BE49-F238E27FC236}">
                    <a16:creationId xmlns:a16="http://schemas.microsoft.com/office/drawing/2014/main" id="{F033977A-6F92-31D6-8E57-5B56D36890CA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9285414" y="1259186"/>
                <a:ext cx="284760" cy="29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30" name="Freihand 29">
                <a:extLst>
                  <a:ext uri="{FF2B5EF4-FFF2-40B4-BE49-F238E27FC236}">
                    <a16:creationId xmlns:a16="http://schemas.microsoft.com/office/drawing/2014/main" id="{D214AA4E-BFE6-8753-0EAF-65058DFC0D79}"/>
                  </a:ext>
                </a:extLst>
              </p14:cNvPr>
              <p14:cNvContentPartPr/>
              <p14:nvPr/>
            </p14:nvContentPartPr>
            <p14:xfrm>
              <a:off x="9504654" y="3172586"/>
              <a:ext cx="6840" cy="154800"/>
            </p14:xfrm>
          </p:contentPart>
        </mc:Choice>
        <mc:Fallback>
          <p:pic>
            <p:nvPicPr>
              <p:cNvPr id="30" name="Freihand 29">
                <a:extLst>
                  <a:ext uri="{FF2B5EF4-FFF2-40B4-BE49-F238E27FC236}">
                    <a16:creationId xmlns:a16="http://schemas.microsoft.com/office/drawing/2014/main" id="{D214AA4E-BFE6-8753-0EAF-65058DFC0D79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9496014" y="3163586"/>
                <a:ext cx="24480" cy="172440"/>
              </a:xfrm>
              <a:prstGeom prst="rect">
                <a:avLst/>
              </a:prstGeom>
            </p:spPr>
          </p:pic>
        </mc:Fallback>
      </mc:AlternateContent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3DE0CEDB-7A37-AF0D-E5B9-20E3053F754A}"/>
              </a:ext>
            </a:extLst>
          </p:cNvPr>
          <p:cNvGrpSpPr/>
          <p:nvPr/>
        </p:nvGrpSpPr>
        <p:grpSpPr>
          <a:xfrm>
            <a:off x="9228894" y="3489386"/>
            <a:ext cx="516960" cy="198000"/>
            <a:chOff x="9228894" y="3489386"/>
            <a:chExt cx="516960" cy="198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32" name="Freihand 31">
                  <a:extLst>
                    <a:ext uri="{FF2B5EF4-FFF2-40B4-BE49-F238E27FC236}">
                      <a16:creationId xmlns:a16="http://schemas.microsoft.com/office/drawing/2014/main" id="{D4F2CF18-3BAC-9104-1E2A-BA828590826E}"/>
                    </a:ext>
                  </a:extLst>
                </p14:cNvPr>
                <p14:cNvContentPartPr/>
                <p14:nvPr/>
              </p14:nvContentPartPr>
              <p14:xfrm>
                <a:off x="9228894" y="3489386"/>
                <a:ext cx="81720" cy="176400"/>
              </p14:xfrm>
            </p:contentPart>
          </mc:Choice>
          <mc:Fallback>
            <p:pic>
              <p:nvPicPr>
                <p:cNvPr id="32" name="Freihand 31">
                  <a:extLst>
                    <a:ext uri="{FF2B5EF4-FFF2-40B4-BE49-F238E27FC236}">
                      <a16:creationId xmlns:a16="http://schemas.microsoft.com/office/drawing/2014/main" id="{D4F2CF18-3BAC-9104-1E2A-BA828590826E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9219894" y="3480386"/>
                  <a:ext cx="99360" cy="19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33" name="Freihand 32">
                  <a:extLst>
                    <a:ext uri="{FF2B5EF4-FFF2-40B4-BE49-F238E27FC236}">
                      <a16:creationId xmlns:a16="http://schemas.microsoft.com/office/drawing/2014/main" id="{2CAF45FF-D503-9F76-4661-ABC46E34BD68}"/>
                    </a:ext>
                  </a:extLst>
                </p14:cNvPr>
                <p14:cNvContentPartPr/>
                <p14:nvPr/>
              </p14:nvContentPartPr>
              <p14:xfrm>
                <a:off x="9371094" y="3492626"/>
                <a:ext cx="94320" cy="194760"/>
              </p14:xfrm>
            </p:contentPart>
          </mc:Choice>
          <mc:Fallback>
            <p:pic>
              <p:nvPicPr>
                <p:cNvPr id="33" name="Freihand 32">
                  <a:extLst>
                    <a:ext uri="{FF2B5EF4-FFF2-40B4-BE49-F238E27FC236}">
                      <a16:creationId xmlns:a16="http://schemas.microsoft.com/office/drawing/2014/main" id="{2CAF45FF-D503-9F76-4661-ABC46E34BD68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9362094" y="3483626"/>
                  <a:ext cx="111960" cy="21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34" name="Freihand 33">
                  <a:extLst>
                    <a:ext uri="{FF2B5EF4-FFF2-40B4-BE49-F238E27FC236}">
                      <a16:creationId xmlns:a16="http://schemas.microsoft.com/office/drawing/2014/main" id="{F618CDAB-51EC-4663-1EF1-12FF6A48B8FD}"/>
                    </a:ext>
                  </a:extLst>
                </p14:cNvPr>
                <p14:cNvContentPartPr/>
                <p14:nvPr/>
              </p14:nvContentPartPr>
              <p14:xfrm>
                <a:off x="9523734" y="3514586"/>
                <a:ext cx="48600" cy="148320"/>
              </p14:xfrm>
            </p:contentPart>
          </mc:Choice>
          <mc:Fallback>
            <p:pic>
              <p:nvPicPr>
                <p:cNvPr id="34" name="Freihand 33">
                  <a:extLst>
                    <a:ext uri="{FF2B5EF4-FFF2-40B4-BE49-F238E27FC236}">
                      <a16:creationId xmlns:a16="http://schemas.microsoft.com/office/drawing/2014/main" id="{F618CDAB-51EC-4663-1EF1-12FF6A48B8FD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9514734" y="3505946"/>
                  <a:ext cx="66240" cy="16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35" name="Freihand 34">
                  <a:extLst>
                    <a:ext uri="{FF2B5EF4-FFF2-40B4-BE49-F238E27FC236}">
                      <a16:creationId xmlns:a16="http://schemas.microsoft.com/office/drawing/2014/main" id="{F77B90C5-54FA-B7BB-581F-3EA8DF3CE904}"/>
                    </a:ext>
                  </a:extLst>
                </p14:cNvPr>
                <p14:cNvContentPartPr/>
                <p14:nvPr/>
              </p14:nvContentPartPr>
              <p14:xfrm>
                <a:off x="9681414" y="3522866"/>
                <a:ext cx="64440" cy="110880"/>
              </p14:xfrm>
            </p:contentPart>
          </mc:Choice>
          <mc:Fallback>
            <p:pic>
              <p:nvPicPr>
                <p:cNvPr id="35" name="Freihand 34">
                  <a:extLst>
                    <a:ext uri="{FF2B5EF4-FFF2-40B4-BE49-F238E27FC236}">
                      <a16:creationId xmlns:a16="http://schemas.microsoft.com/office/drawing/2014/main" id="{F77B90C5-54FA-B7BB-581F-3EA8DF3CE904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9672414" y="3513866"/>
                  <a:ext cx="82080" cy="128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8" name="Gruppieren 37">
            <a:extLst>
              <a:ext uri="{FF2B5EF4-FFF2-40B4-BE49-F238E27FC236}">
                <a16:creationId xmlns:a16="http://schemas.microsoft.com/office/drawing/2014/main" id="{EA6B004F-87FA-ECB0-06BE-5222801127AE}"/>
              </a:ext>
            </a:extLst>
          </p:cNvPr>
          <p:cNvGrpSpPr/>
          <p:nvPr/>
        </p:nvGrpSpPr>
        <p:grpSpPr>
          <a:xfrm>
            <a:off x="10060134" y="3682706"/>
            <a:ext cx="687600" cy="66600"/>
            <a:chOff x="10060134" y="3682706"/>
            <a:chExt cx="687600" cy="66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36" name="Freihand 35">
                  <a:extLst>
                    <a:ext uri="{FF2B5EF4-FFF2-40B4-BE49-F238E27FC236}">
                      <a16:creationId xmlns:a16="http://schemas.microsoft.com/office/drawing/2014/main" id="{B2E34F3A-6DDD-59BC-037B-F8B569AAF89C}"/>
                    </a:ext>
                  </a:extLst>
                </p14:cNvPr>
                <p14:cNvContentPartPr/>
                <p14:nvPr/>
              </p14:nvContentPartPr>
              <p14:xfrm>
                <a:off x="10060134" y="3705746"/>
                <a:ext cx="167760" cy="29520"/>
              </p14:xfrm>
            </p:contentPart>
          </mc:Choice>
          <mc:Fallback>
            <p:pic>
              <p:nvPicPr>
                <p:cNvPr id="36" name="Freihand 35">
                  <a:extLst>
                    <a:ext uri="{FF2B5EF4-FFF2-40B4-BE49-F238E27FC236}">
                      <a16:creationId xmlns:a16="http://schemas.microsoft.com/office/drawing/2014/main" id="{B2E34F3A-6DDD-59BC-037B-F8B569AAF89C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10051494" y="3697106"/>
                  <a:ext cx="185400" cy="4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37" name="Freihand 36">
                  <a:extLst>
                    <a:ext uri="{FF2B5EF4-FFF2-40B4-BE49-F238E27FC236}">
                      <a16:creationId xmlns:a16="http://schemas.microsoft.com/office/drawing/2014/main" id="{F786BFBF-A74C-9D17-2F2D-F81A2D47084E}"/>
                    </a:ext>
                  </a:extLst>
                </p14:cNvPr>
                <p14:cNvContentPartPr/>
                <p14:nvPr/>
              </p14:nvContentPartPr>
              <p14:xfrm>
                <a:off x="10496814" y="3682706"/>
                <a:ext cx="250920" cy="66600"/>
              </p14:xfrm>
            </p:contentPart>
          </mc:Choice>
          <mc:Fallback>
            <p:pic>
              <p:nvPicPr>
                <p:cNvPr id="37" name="Freihand 36">
                  <a:extLst>
                    <a:ext uri="{FF2B5EF4-FFF2-40B4-BE49-F238E27FC236}">
                      <a16:creationId xmlns:a16="http://schemas.microsoft.com/office/drawing/2014/main" id="{F786BFBF-A74C-9D17-2F2D-F81A2D47084E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10487814" y="3674066"/>
                  <a:ext cx="268560" cy="84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4" name="Gruppieren 43">
            <a:extLst>
              <a:ext uri="{FF2B5EF4-FFF2-40B4-BE49-F238E27FC236}">
                <a16:creationId xmlns:a16="http://schemas.microsoft.com/office/drawing/2014/main" id="{08B8E03D-007E-E94B-DCCA-4604AC703D02}"/>
              </a:ext>
            </a:extLst>
          </p:cNvPr>
          <p:cNvGrpSpPr/>
          <p:nvPr/>
        </p:nvGrpSpPr>
        <p:grpSpPr>
          <a:xfrm>
            <a:off x="11028534" y="3525746"/>
            <a:ext cx="463320" cy="342000"/>
            <a:chOff x="11028534" y="3525746"/>
            <a:chExt cx="463320" cy="342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40" name="Freihand 39">
                  <a:extLst>
                    <a:ext uri="{FF2B5EF4-FFF2-40B4-BE49-F238E27FC236}">
                      <a16:creationId xmlns:a16="http://schemas.microsoft.com/office/drawing/2014/main" id="{B45A7A6A-63BD-7AD7-FCD8-56D688F50C2F}"/>
                    </a:ext>
                  </a:extLst>
                </p14:cNvPr>
                <p14:cNvContentPartPr/>
                <p14:nvPr/>
              </p14:nvContentPartPr>
              <p14:xfrm>
                <a:off x="11028534" y="3525746"/>
                <a:ext cx="84960" cy="181800"/>
              </p14:xfrm>
            </p:contentPart>
          </mc:Choice>
          <mc:Fallback>
            <p:pic>
              <p:nvPicPr>
                <p:cNvPr id="40" name="Freihand 39">
                  <a:extLst>
                    <a:ext uri="{FF2B5EF4-FFF2-40B4-BE49-F238E27FC236}">
                      <a16:creationId xmlns:a16="http://schemas.microsoft.com/office/drawing/2014/main" id="{B45A7A6A-63BD-7AD7-FCD8-56D688F50C2F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11019534" y="3517106"/>
                  <a:ext cx="102600" cy="19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41" name="Freihand 40">
                  <a:extLst>
                    <a:ext uri="{FF2B5EF4-FFF2-40B4-BE49-F238E27FC236}">
                      <a16:creationId xmlns:a16="http://schemas.microsoft.com/office/drawing/2014/main" id="{A46C5385-8976-A9C8-03DE-4CFA0D429534}"/>
                    </a:ext>
                  </a:extLst>
                </p14:cNvPr>
                <p14:cNvContentPartPr/>
                <p14:nvPr/>
              </p14:nvContentPartPr>
              <p14:xfrm>
                <a:off x="11186214" y="3551666"/>
                <a:ext cx="76320" cy="136080"/>
              </p14:xfrm>
            </p:contentPart>
          </mc:Choice>
          <mc:Fallback>
            <p:pic>
              <p:nvPicPr>
                <p:cNvPr id="41" name="Freihand 40">
                  <a:extLst>
                    <a:ext uri="{FF2B5EF4-FFF2-40B4-BE49-F238E27FC236}">
                      <a16:creationId xmlns:a16="http://schemas.microsoft.com/office/drawing/2014/main" id="{A46C5385-8976-A9C8-03DE-4CFA0D429534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11177214" y="3543026"/>
                  <a:ext cx="93960" cy="15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42" name="Freihand 41">
                  <a:extLst>
                    <a:ext uri="{FF2B5EF4-FFF2-40B4-BE49-F238E27FC236}">
                      <a16:creationId xmlns:a16="http://schemas.microsoft.com/office/drawing/2014/main" id="{4B1BF3F9-4FB3-65B6-0A9E-532EF814379F}"/>
                    </a:ext>
                  </a:extLst>
                </p14:cNvPr>
                <p14:cNvContentPartPr/>
                <p14:nvPr/>
              </p14:nvContentPartPr>
              <p14:xfrm>
                <a:off x="11242734" y="3712226"/>
                <a:ext cx="150840" cy="116280"/>
              </p14:xfrm>
            </p:contentPart>
          </mc:Choice>
          <mc:Fallback>
            <p:pic>
              <p:nvPicPr>
                <p:cNvPr id="42" name="Freihand 41">
                  <a:extLst>
                    <a:ext uri="{FF2B5EF4-FFF2-40B4-BE49-F238E27FC236}">
                      <a16:creationId xmlns:a16="http://schemas.microsoft.com/office/drawing/2014/main" id="{4B1BF3F9-4FB3-65B6-0A9E-532EF814379F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11233734" y="3703226"/>
                  <a:ext cx="168480" cy="13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43" name="Freihand 42">
                  <a:extLst>
                    <a:ext uri="{FF2B5EF4-FFF2-40B4-BE49-F238E27FC236}">
                      <a16:creationId xmlns:a16="http://schemas.microsoft.com/office/drawing/2014/main" id="{6AF61DF4-BB04-3A49-48F4-08A1CD59C51C}"/>
                    </a:ext>
                  </a:extLst>
                </p14:cNvPr>
                <p14:cNvContentPartPr/>
                <p14:nvPr/>
              </p14:nvContentPartPr>
              <p14:xfrm>
                <a:off x="11413734" y="3734906"/>
                <a:ext cx="78120" cy="132840"/>
              </p14:xfrm>
            </p:contentPart>
          </mc:Choice>
          <mc:Fallback>
            <p:pic>
              <p:nvPicPr>
                <p:cNvPr id="43" name="Freihand 42">
                  <a:extLst>
                    <a:ext uri="{FF2B5EF4-FFF2-40B4-BE49-F238E27FC236}">
                      <a16:creationId xmlns:a16="http://schemas.microsoft.com/office/drawing/2014/main" id="{6AF61DF4-BB04-3A49-48F4-08A1CD59C51C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11404734" y="3725906"/>
                  <a:ext cx="95760" cy="150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2" name="Gruppieren 61">
            <a:extLst>
              <a:ext uri="{FF2B5EF4-FFF2-40B4-BE49-F238E27FC236}">
                <a16:creationId xmlns:a16="http://schemas.microsoft.com/office/drawing/2014/main" id="{15B6F1F3-FB59-4755-33A2-46918C05E79C}"/>
              </a:ext>
            </a:extLst>
          </p:cNvPr>
          <p:cNvGrpSpPr/>
          <p:nvPr/>
        </p:nvGrpSpPr>
        <p:grpSpPr>
          <a:xfrm>
            <a:off x="8806974" y="1269986"/>
            <a:ext cx="2902680" cy="1650960"/>
            <a:chOff x="8806974" y="1269986"/>
            <a:chExt cx="2902680" cy="1650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23" name="Freihand 22">
                  <a:extLst>
                    <a:ext uri="{FF2B5EF4-FFF2-40B4-BE49-F238E27FC236}">
                      <a16:creationId xmlns:a16="http://schemas.microsoft.com/office/drawing/2014/main" id="{A9FF6661-7F0F-FA19-23AF-38AB05D81729}"/>
                    </a:ext>
                  </a:extLst>
                </p14:cNvPr>
                <p14:cNvContentPartPr/>
                <p14:nvPr/>
              </p14:nvContentPartPr>
              <p14:xfrm>
                <a:off x="8832894" y="1286186"/>
                <a:ext cx="153000" cy="159120"/>
              </p14:xfrm>
            </p:contentPart>
          </mc:Choice>
          <mc:Fallback>
            <p:pic>
              <p:nvPicPr>
                <p:cNvPr id="23" name="Freihand 22">
                  <a:extLst>
                    <a:ext uri="{FF2B5EF4-FFF2-40B4-BE49-F238E27FC236}">
                      <a16:creationId xmlns:a16="http://schemas.microsoft.com/office/drawing/2014/main" id="{A9FF6661-7F0F-FA19-23AF-38AB05D81729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8824254" y="1277546"/>
                  <a:ext cx="170640" cy="17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24" name="Freihand 23">
                  <a:extLst>
                    <a:ext uri="{FF2B5EF4-FFF2-40B4-BE49-F238E27FC236}">
                      <a16:creationId xmlns:a16="http://schemas.microsoft.com/office/drawing/2014/main" id="{38A0DD79-5EF5-39BD-0909-B3CA7494438E}"/>
                    </a:ext>
                  </a:extLst>
                </p14:cNvPr>
                <p14:cNvContentPartPr/>
                <p14:nvPr/>
              </p14:nvContentPartPr>
              <p14:xfrm>
                <a:off x="8977254" y="1269986"/>
                <a:ext cx="20160" cy="199440"/>
              </p14:xfrm>
            </p:contentPart>
          </mc:Choice>
          <mc:Fallback>
            <p:pic>
              <p:nvPicPr>
                <p:cNvPr id="24" name="Freihand 23">
                  <a:extLst>
                    <a:ext uri="{FF2B5EF4-FFF2-40B4-BE49-F238E27FC236}">
                      <a16:creationId xmlns:a16="http://schemas.microsoft.com/office/drawing/2014/main" id="{38A0DD79-5EF5-39BD-0909-B3CA7494438E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8968614" y="1260986"/>
                  <a:ext cx="37800" cy="21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25" name="Freihand 24">
                  <a:extLst>
                    <a:ext uri="{FF2B5EF4-FFF2-40B4-BE49-F238E27FC236}">
                      <a16:creationId xmlns:a16="http://schemas.microsoft.com/office/drawing/2014/main" id="{E85E8A84-CFAD-0A5A-90E4-3FFF9B9505F6}"/>
                    </a:ext>
                  </a:extLst>
                </p14:cNvPr>
                <p14:cNvContentPartPr/>
                <p14:nvPr/>
              </p14:nvContentPartPr>
              <p14:xfrm>
                <a:off x="8843694" y="1429466"/>
                <a:ext cx="183240" cy="25560"/>
              </p14:xfrm>
            </p:contentPart>
          </mc:Choice>
          <mc:Fallback>
            <p:pic>
              <p:nvPicPr>
                <p:cNvPr id="25" name="Freihand 24">
                  <a:extLst>
                    <a:ext uri="{FF2B5EF4-FFF2-40B4-BE49-F238E27FC236}">
                      <a16:creationId xmlns:a16="http://schemas.microsoft.com/office/drawing/2014/main" id="{E85E8A84-CFAD-0A5A-90E4-3FFF9B9505F6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8834694" y="1420826"/>
                  <a:ext cx="200880" cy="4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26" name="Freihand 25">
                  <a:extLst>
                    <a:ext uri="{FF2B5EF4-FFF2-40B4-BE49-F238E27FC236}">
                      <a16:creationId xmlns:a16="http://schemas.microsoft.com/office/drawing/2014/main" id="{E182C286-DB42-3DB9-75A5-F9EEB502F107}"/>
                    </a:ext>
                  </a:extLst>
                </p14:cNvPr>
                <p14:cNvContentPartPr/>
                <p14:nvPr/>
              </p14:nvContentPartPr>
              <p14:xfrm>
                <a:off x="8806974" y="1353146"/>
                <a:ext cx="446040" cy="275760"/>
              </p14:xfrm>
            </p:contentPart>
          </mc:Choice>
          <mc:Fallback>
            <p:pic>
              <p:nvPicPr>
                <p:cNvPr id="26" name="Freihand 25">
                  <a:extLst>
                    <a:ext uri="{FF2B5EF4-FFF2-40B4-BE49-F238E27FC236}">
                      <a16:creationId xmlns:a16="http://schemas.microsoft.com/office/drawing/2014/main" id="{E182C286-DB42-3DB9-75A5-F9EEB502F107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8798334" y="1344146"/>
                  <a:ext cx="463680" cy="29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27" name="Freihand 26">
                  <a:extLst>
                    <a:ext uri="{FF2B5EF4-FFF2-40B4-BE49-F238E27FC236}">
                      <a16:creationId xmlns:a16="http://schemas.microsoft.com/office/drawing/2014/main" id="{E45C9A54-DF7E-472D-6CE3-50F945401D59}"/>
                    </a:ext>
                  </a:extLst>
                </p14:cNvPr>
                <p14:cNvContentPartPr/>
                <p14:nvPr/>
              </p14:nvContentPartPr>
              <p14:xfrm>
                <a:off x="8936214" y="1691546"/>
                <a:ext cx="188640" cy="196920"/>
              </p14:xfrm>
            </p:contentPart>
          </mc:Choice>
          <mc:Fallback>
            <p:pic>
              <p:nvPicPr>
                <p:cNvPr id="27" name="Freihand 26">
                  <a:extLst>
                    <a:ext uri="{FF2B5EF4-FFF2-40B4-BE49-F238E27FC236}">
                      <a16:creationId xmlns:a16="http://schemas.microsoft.com/office/drawing/2014/main" id="{E45C9A54-DF7E-472D-6CE3-50F945401D59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8927214" y="1682546"/>
                  <a:ext cx="206280" cy="21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45" name="Freihand 44">
                  <a:extLst>
                    <a:ext uri="{FF2B5EF4-FFF2-40B4-BE49-F238E27FC236}">
                      <a16:creationId xmlns:a16="http://schemas.microsoft.com/office/drawing/2014/main" id="{39290926-B58A-EA12-B334-92DFF19CE5FE}"/>
                    </a:ext>
                  </a:extLst>
                </p14:cNvPr>
                <p14:cNvContentPartPr/>
                <p14:nvPr/>
              </p14:nvContentPartPr>
              <p14:xfrm>
                <a:off x="9552174" y="2793506"/>
                <a:ext cx="92880" cy="114840"/>
              </p14:xfrm>
            </p:contentPart>
          </mc:Choice>
          <mc:Fallback>
            <p:pic>
              <p:nvPicPr>
                <p:cNvPr id="45" name="Freihand 44">
                  <a:extLst>
                    <a:ext uri="{FF2B5EF4-FFF2-40B4-BE49-F238E27FC236}">
                      <a16:creationId xmlns:a16="http://schemas.microsoft.com/office/drawing/2014/main" id="{39290926-B58A-EA12-B334-92DFF19CE5FE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9543174" y="2784506"/>
                  <a:ext cx="110520" cy="13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46" name="Freihand 45">
                  <a:extLst>
                    <a:ext uri="{FF2B5EF4-FFF2-40B4-BE49-F238E27FC236}">
                      <a16:creationId xmlns:a16="http://schemas.microsoft.com/office/drawing/2014/main" id="{B5BD7716-F046-9BB2-5006-60873BBA31FE}"/>
                    </a:ext>
                  </a:extLst>
                </p14:cNvPr>
                <p14:cNvContentPartPr/>
                <p14:nvPr/>
              </p14:nvContentPartPr>
              <p14:xfrm>
                <a:off x="9544614" y="2814746"/>
                <a:ext cx="107640" cy="106200"/>
              </p14:xfrm>
            </p:contentPart>
          </mc:Choice>
          <mc:Fallback>
            <p:pic>
              <p:nvPicPr>
                <p:cNvPr id="46" name="Freihand 45">
                  <a:extLst>
                    <a:ext uri="{FF2B5EF4-FFF2-40B4-BE49-F238E27FC236}">
                      <a16:creationId xmlns:a16="http://schemas.microsoft.com/office/drawing/2014/main" id="{B5BD7716-F046-9BB2-5006-60873BBA31FE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9535614" y="2806106"/>
                  <a:ext cx="125280" cy="12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47" name="Freihand 46">
                  <a:extLst>
                    <a:ext uri="{FF2B5EF4-FFF2-40B4-BE49-F238E27FC236}">
                      <a16:creationId xmlns:a16="http://schemas.microsoft.com/office/drawing/2014/main" id="{6FB73280-14B4-BD79-0DB3-C4AF16056D07}"/>
                    </a:ext>
                  </a:extLst>
                </p14:cNvPr>
                <p14:cNvContentPartPr/>
                <p14:nvPr/>
              </p14:nvContentPartPr>
              <p14:xfrm>
                <a:off x="10047534" y="2618186"/>
                <a:ext cx="162360" cy="116640"/>
              </p14:xfrm>
            </p:contentPart>
          </mc:Choice>
          <mc:Fallback>
            <p:pic>
              <p:nvPicPr>
                <p:cNvPr id="47" name="Freihand 46">
                  <a:extLst>
                    <a:ext uri="{FF2B5EF4-FFF2-40B4-BE49-F238E27FC236}">
                      <a16:creationId xmlns:a16="http://schemas.microsoft.com/office/drawing/2014/main" id="{6FB73280-14B4-BD79-0DB3-C4AF16056D07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10038894" y="2609186"/>
                  <a:ext cx="180000" cy="13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48" name="Freihand 47">
                  <a:extLst>
                    <a:ext uri="{FF2B5EF4-FFF2-40B4-BE49-F238E27FC236}">
                      <a16:creationId xmlns:a16="http://schemas.microsoft.com/office/drawing/2014/main" id="{D8657611-7EEA-8C50-C3E1-32A05530C1B3}"/>
                    </a:ext>
                  </a:extLst>
                </p14:cNvPr>
                <p14:cNvContentPartPr/>
                <p14:nvPr/>
              </p14:nvContentPartPr>
              <p14:xfrm>
                <a:off x="10155174" y="2214986"/>
                <a:ext cx="93600" cy="95760"/>
              </p14:xfrm>
            </p:contentPart>
          </mc:Choice>
          <mc:Fallback>
            <p:pic>
              <p:nvPicPr>
                <p:cNvPr id="48" name="Freihand 47">
                  <a:extLst>
                    <a:ext uri="{FF2B5EF4-FFF2-40B4-BE49-F238E27FC236}">
                      <a16:creationId xmlns:a16="http://schemas.microsoft.com/office/drawing/2014/main" id="{D8657611-7EEA-8C50-C3E1-32A05530C1B3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10146174" y="2205986"/>
                  <a:ext cx="111240" cy="11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49" name="Freihand 48">
                  <a:extLst>
                    <a:ext uri="{FF2B5EF4-FFF2-40B4-BE49-F238E27FC236}">
                      <a16:creationId xmlns:a16="http://schemas.microsoft.com/office/drawing/2014/main" id="{0D83382B-18B1-1B03-40DE-90A7E28DCB15}"/>
                    </a:ext>
                  </a:extLst>
                </p14:cNvPr>
                <p14:cNvContentPartPr/>
                <p14:nvPr/>
              </p14:nvContentPartPr>
              <p14:xfrm>
                <a:off x="10173174" y="2238026"/>
                <a:ext cx="115560" cy="90720"/>
              </p14:xfrm>
            </p:contentPart>
          </mc:Choice>
          <mc:Fallback>
            <p:pic>
              <p:nvPicPr>
                <p:cNvPr id="49" name="Freihand 48">
                  <a:extLst>
                    <a:ext uri="{FF2B5EF4-FFF2-40B4-BE49-F238E27FC236}">
                      <a16:creationId xmlns:a16="http://schemas.microsoft.com/office/drawing/2014/main" id="{0D83382B-18B1-1B03-40DE-90A7E28DCB15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10164534" y="2229026"/>
                  <a:ext cx="133200" cy="10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50" name="Freihand 49">
                  <a:extLst>
                    <a:ext uri="{FF2B5EF4-FFF2-40B4-BE49-F238E27FC236}">
                      <a16:creationId xmlns:a16="http://schemas.microsoft.com/office/drawing/2014/main" id="{BD83D5A5-26C0-D565-76AC-CE196E0AFF40}"/>
                    </a:ext>
                  </a:extLst>
                </p14:cNvPr>
                <p14:cNvContentPartPr/>
                <p14:nvPr/>
              </p14:nvContentPartPr>
              <p14:xfrm>
                <a:off x="10722534" y="2230106"/>
                <a:ext cx="114840" cy="80640"/>
              </p14:xfrm>
            </p:contentPart>
          </mc:Choice>
          <mc:Fallback>
            <p:pic>
              <p:nvPicPr>
                <p:cNvPr id="50" name="Freihand 49">
                  <a:extLst>
                    <a:ext uri="{FF2B5EF4-FFF2-40B4-BE49-F238E27FC236}">
                      <a16:creationId xmlns:a16="http://schemas.microsoft.com/office/drawing/2014/main" id="{BD83D5A5-26C0-D565-76AC-CE196E0AFF40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10713894" y="2221466"/>
                  <a:ext cx="132480" cy="9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">
              <p14:nvContentPartPr>
                <p14:cNvPr id="51" name="Freihand 50">
                  <a:extLst>
                    <a:ext uri="{FF2B5EF4-FFF2-40B4-BE49-F238E27FC236}">
                      <a16:creationId xmlns:a16="http://schemas.microsoft.com/office/drawing/2014/main" id="{37DF29A1-79EC-360A-2519-A653BC81702F}"/>
                    </a:ext>
                  </a:extLst>
                </p14:cNvPr>
                <p14:cNvContentPartPr/>
                <p14:nvPr/>
              </p14:nvContentPartPr>
              <p14:xfrm>
                <a:off x="11182254" y="2191226"/>
                <a:ext cx="149040" cy="191160"/>
              </p14:xfrm>
            </p:contentPart>
          </mc:Choice>
          <mc:Fallback>
            <p:pic>
              <p:nvPicPr>
                <p:cNvPr id="51" name="Freihand 50">
                  <a:extLst>
                    <a:ext uri="{FF2B5EF4-FFF2-40B4-BE49-F238E27FC236}">
                      <a16:creationId xmlns:a16="http://schemas.microsoft.com/office/drawing/2014/main" id="{37DF29A1-79EC-360A-2519-A653BC81702F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11173254" y="2182226"/>
                  <a:ext cx="166680" cy="20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52" name="Freihand 51">
                  <a:extLst>
                    <a:ext uri="{FF2B5EF4-FFF2-40B4-BE49-F238E27FC236}">
                      <a16:creationId xmlns:a16="http://schemas.microsoft.com/office/drawing/2014/main" id="{E52FBC7B-53C6-FEE5-FDCE-D2AA863E27CD}"/>
                    </a:ext>
                  </a:extLst>
                </p14:cNvPr>
                <p14:cNvContentPartPr/>
                <p14:nvPr/>
              </p14:nvContentPartPr>
              <p14:xfrm>
                <a:off x="11214654" y="2214986"/>
                <a:ext cx="133200" cy="106200"/>
              </p14:xfrm>
            </p:contentPart>
          </mc:Choice>
          <mc:Fallback>
            <p:pic>
              <p:nvPicPr>
                <p:cNvPr id="52" name="Freihand 51">
                  <a:extLst>
                    <a:ext uri="{FF2B5EF4-FFF2-40B4-BE49-F238E27FC236}">
                      <a16:creationId xmlns:a16="http://schemas.microsoft.com/office/drawing/2014/main" id="{E52FBC7B-53C6-FEE5-FDCE-D2AA863E27CD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11206014" y="2205986"/>
                  <a:ext cx="150840" cy="12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5">
              <p14:nvContentPartPr>
                <p14:cNvPr id="53" name="Freihand 52">
                  <a:extLst>
                    <a:ext uri="{FF2B5EF4-FFF2-40B4-BE49-F238E27FC236}">
                      <a16:creationId xmlns:a16="http://schemas.microsoft.com/office/drawing/2014/main" id="{A134A148-9F58-E9C4-DC4C-231C801E2ABF}"/>
                    </a:ext>
                  </a:extLst>
                </p14:cNvPr>
                <p14:cNvContentPartPr/>
                <p14:nvPr/>
              </p14:nvContentPartPr>
              <p14:xfrm>
                <a:off x="10893534" y="1849586"/>
                <a:ext cx="90360" cy="178920"/>
              </p14:xfrm>
            </p:contentPart>
          </mc:Choice>
          <mc:Fallback>
            <p:pic>
              <p:nvPicPr>
                <p:cNvPr id="53" name="Freihand 52">
                  <a:extLst>
                    <a:ext uri="{FF2B5EF4-FFF2-40B4-BE49-F238E27FC236}">
                      <a16:creationId xmlns:a16="http://schemas.microsoft.com/office/drawing/2014/main" id="{A134A148-9F58-E9C4-DC4C-231C801E2ABF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10884534" y="1840586"/>
                  <a:ext cx="108000" cy="19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7">
              <p14:nvContentPartPr>
                <p14:cNvPr id="54" name="Freihand 53">
                  <a:extLst>
                    <a:ext uri="{FF2B5EF4-FFF2-40B4-BE49-F238E27FC236}">
                      <a16:creationId xmlns:a16="http://schemas.microsoft.com/office/drawing/2014/main" id="{62A9ED5D-00F4-E64B-F48E-568CFB59C476}"/>
                    </a:ext>
                  </a:extLst>
                </p14:cNvPr>
                <p14:cNvContentPartPr/>
                <p14:nvPr/>
              </p14:nvContentPartPr>
              <p14:xfrm>
                <a:off x="11033934" y="1344146"/>
                <a:ext cx="104040" cy="184320"/>
              </p14:xfrm>
            </p:contentPart>
          </mc:Choice>
          <mc:Fallback>
            <p:pic>
              <p:nvPicPr>
                <p:cNvPr id="54" name="Freihand 53">
                  <a:extLst>
                    <a:ext uri="{FF2B5EF4-FFF2-40B4-BE49-F238E27FC236}">
                      <a16:creationId xmlns:a16="http://schemas.microsoft.com/office/drawing/2014/main" id="{62A9ED5D-00F4-E64B-F48E-568CFB59C476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11025294" y="1335506"/>
                  <a:ext cx="121680" cy="20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9">
              <p14:nvContentPartPr>
                <p14:cNvPr id="55" name="Freihand 54">
                  <a:extLst>
                    <a:ext uri="{FF2B5EF4-FFF2-40B4-BE49-F238E27FC236}">
                      <a16:creationId xmlns:a16="http://schemas.microsoft.com/office/drawing/2014/main" id="{15BFAA41-21FC-8A66-E231-B90A12AD4916}"/>
                    </a:ext>
                  </a:extLst>
                </p14:cNvPr>
                <p14:cNvContentPartPr/>
                <p14:nvPr/>
              </p14:nvContentPartPr>
              <p14:xfrm>
                <a:off x="11027454" y="1412546"/>
                <a:ext cx="96840" cy="76320"/>
              </p14:xfrm>
            </p:contentPart>
          </mc:Choice>
          <mc:Fallback>
            <p:pic>
              <p:nvPicPr>
                <p:cNvPr id="55" name="Freihand 54">
                  <a:extLst>
                    <a:ext uri="{FF2B5EF4-FFF2-40B4-BE49-F238E27FC236}">
                      <a16:creationId xmlns:a16="http://schemas.microsoft.com/office/drawing/2014/main" id="{15BFAA41-21FC-8A66-E231-B90A12AD4916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11018454" y="1403546"/>
                  <a:ext cx="114480" cy="9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">
              <p14:nvContentPartPr>
                <p14:cNvPr id="56" name="Freihand 55">
                  <a:extLst>
                    <a:ext uri="{FF2B5EF4-FFF2-40B4-BE49-F238E27FC236}">
                      <a16:creationId xmlns:a16="http://schemas.microsoft.com/office/drawing/2014/main" id="{FFD856E1-CDB9-73C5-62D3-3905CBCA3FD0}"/>
                    </a:ext>
                  </a:extLst>
                </p14:cNvPr>
                <p14:cNvContentPartPr/>
                <p14:nvPr/>
              </p14:nvContentPartPr>
              <p14:xfrm>
                <a:off x="10462614" y="1858226"/>
                <a:ext cx="193320" cy="188640"/>
              </p14:xfrm>
            </p:contentPart>
          </mc:Choice>
          <mc:Fallback>
            <p:pic>
              <p:nvPicPr>
                <p:cNvPr id="56" name="Freihand 55">
                  <a:extLst>
                    <a:ext uri="{FF2B5EF4-FFF2-40B4-BE49-F238E27FC236}">
                      <a16:creationId xmlns:a16="http://schemas.microsoft.com/office/drawing/2014/main" id="{FFD856E1-CDB9-73C5-62D3-3905CBCA3FD0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10453614" y="1849586"/>
                  <a:ext cx="210960" cy="20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3">
              <p14:nvContentPartPr>
                <p14:cNvPr id="61" name="Freihand 60">
                  <a:extLst>
                    <a:ext uri="{FF2B5EF4-FFF2-40B4-BE49-F238E27FC236}">
                      <a16:creationId xmlns:a16="http://schemas.microsoft.com/office/drawing/2014/main" id="{FB43D003-9C97-6127-6870-123888A716F6}"/>
                    </a:ext>
                  </a:extLst>
                </p14:cNvPr>
                <p14:cNvContentPartPr/>
                <p14:nvPr/>
              </p14:nvContentPartPr>
              <p14:xfrm>
                <a:off x="9397734" y="1368266"/>
                <a:ext cx="2311920" cy="1531800"/>
              </p14:xfrm>
            </p:contentPart>
          </mc:Choice>
          <mc:Fallback>
            <p:pic>
              <p:nvPicPr>
                <p:cNvPr id="61" name="Freihand 60">
                  <a:extLst>
                    <a:ext uri="{FF2B5EF4-FFF2-40B4-BE49-F238E27FC236}">
                      <a16:creationId xmlns:a16="http://schemas.microsoft.com/office/drawing/2014/main" id="{FB43D003-9C97-6127-6870-123888A716F6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9389094" y="1359266"/>
                  <a:ext cx="2329560" cy="15494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9971B7-33EB-4BC2-8BB2-56149CB51E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8082" y="1118586"/>
            <a:ext cx="9149918" cy="2391377"/>
          </a:xfrm>
        </p:spPr>
        <p:txBody>
          <a:bodyPr>
            <a:noAutofit/>
          </a:bodyPr>
          <a:lstStyle/>
          <a:p>
            <a:pPr algn="ctr"/>
            <a:r>
              <a:rPr lang="de-DE" sz="6000">
                <a:latin typeface="Times New Roman" panose="02020603050405020304" pitchFamily="18" charset="0"/>
                <a:cs typeface="Times New Roman" panose="02020603050405020304" pitchFamily="18" charset="0"/>
              </a:rPr>
              <a:t>Global Economics</a:t>
            </a:r>
            <a:endParaRPr lang="de-DE" sz="6000" b="1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00375F8-BC01-4333-A1BB-F4E22450B1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6300" y="3557650"/>
            <a:ext cx="9077325" cy="438788"/>
          </a:xfrm>
        </p:spPr>
        <p:txBody>
          <a:bodyPr>
            <a:noAutofit/>
          </a:bodyPr>
          <a:lstStyle/>
          <a:p>
            <a:r>
              <a:rPr lang="de-DE">
                <a:latin typeface="Times New Roman" panose="02020603050405020304" pitchFamily="18" charset="0"/>
                <a:cs typeface="Times New Roman" panose="02020603050405020304" pitchFamily="18" charset="0"/>
              </a:rPr>
              <a:t>Winter term 2023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Untertitel 2">
            <a:extLst>
              <a:ext uri="{FF2B5EF4-FFF2-40B4-BE49-F238E27FC236}">
                <a16:creationId xmlns:a16="http://schemas.microsoft.com/office/drawing/2014/main" id="{9785B7A5-5F1F-4A59-8352-502B0D44D345}"/>
              </a:ext>
            </a:extLst>
          </p:cNvPr>
          <p:cNvSpPr txBox="1">
            <a:spLocks/>
          </p:cNvSpPr>
          <p:nvPr/>
        </p:nvSpPr>
        <p:spPr>
          <a:xfrm>
            <a:off x="1590675" y="4876800"/>
            <a:ext cx="9078798" cy="4512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Bernhard Köster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BEBF484-332A-4E5A-ADB1-A980912EFC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362" y="390525"/>
            <a:ext cx="2581275" cy="1771650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5E683233-D8D3-4E3D-9C4E-AA239CA7FE2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8924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214646" y="116632"/>
            <a:ext cx="8928993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 dirty="0">
                <a:solidFill>
                  <a:srgbClr val="000000"/>
                </a:solidFill>
                <a:latin typeface="Arial"/>
              </a:rPr>
              <a:t>Prof. Dr. Bernhard Köster</a:t>
            </a:r>
          </a:p>
          <a:p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latin typeface="Arial"/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Room:			S 113</a:t>
            </a:r>
            <a:endParaRPr lang="de-DE" sz="2400"/>
          </a:p>
          <a:p>
            <a:pPr>
              <a:lnSpc>
                <a:spcPct val="100000"/>
              </a:lnSpc>
            </a:pP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Street:			Friedrich-Paffrath-Straße 101</a:t>
            </a:r>
          </a:p>
          <a:p>
            <a:pPr>
              <a:lnSpc>
                <a:spcPct val="100000"/>
              </a:lnSpc>
            </a:pP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location:		26389 Wilhelmshaven</a:t>
            </a:r>
            <a:endParaRPr lang="de-DE" sz="2400"/>
          </a:p>
          <a:p>
            <a:pPr>
              <a:lnSpc>
                <a:spcPct val="100000"/>
              </a:lnSpc>
            </a:pP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Tel.			+49 4421 985-2766</a:t>
            </a:r>
          </a:p>
          <a:p>
            <a:pPr>
              <a:lnSpc>
                <a:spcPct val="100000"/>
              </a:lnSpc>
            </a:pP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Email:			bernhard.koester@jade-hs.de</a:t>
            </a:r>
            <a:endParaRPr lang="de-DE" sz="2400"/>
          </a:p>
          <a:p>
            <a:pPr>
              <a:lnSpc>
                <a:spcPct val="100000"/>
              </a:lnSpc>
            </a:pP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Consultation hour:	by arrangement</a:t>
            </a:r>
            <a:endParaRPr lang="de-DE" sz="2400"/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			or just have a look into my office!</a:t>
            </a:r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</a:rPr>
              <a:t>			or Webex/Zoom …</a:t>
            </a:r>
            <a:endParaRPr lang="de-DE" sz="2400"/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latin typeface="Arial"/>
                <a:ea typeface="Droid Sans Fallback"/>
              </a:rPr>
              <a:t>			</a:t>
            </a:r>
            <a:endParaRPr lang="de-DE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12AA7FF7-62BC-4C36-A222-9B71D57B676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2550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0" y="22883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19049" y="780158"/>
            <a:ext cx="12172951" cy="590303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Overview of macroeconomic indicators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Okun`s law and time series analysis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General developments in the global economy and international trade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Exchange rates, Siegels paradoxon Interest parity and the Mundell-Fleming-model</a:t>
            </a:r>
          </a:p>
          <a:p>
            <a:endParaRPr lang="de-DE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The Philippscurve, Taylor-Rule, time inconsistency and general problems in monetary policy</a:t>
            </a: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The economics of european integration and the Optimal Currency Area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The Solow growth model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116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0" y="22883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>
                <a:latin typeface="Times New Roman" panose="02020603050405020304" pitchFamily="18" charset="0"/>
                <a:cs typeface="Times New Roman" panose="02020603050405020304" pitchFamily="18" charset="0"/>
              </a:rPr>
              <a:t>Literature</a:t>
            </a:r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19049" y="483283"/>
            <a:ext cx="12172951" cy="617877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Okun, Arthur M. (1962). “Potential GNP: Its Measurement and Significance.” Reprinted as Cowles Foundation Paper 190.</a:t>
            </a: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Siegel, J. J. (1972). Risk, interest rates and the forward exchange. The Quarterly Journal of Economics, 86 (2), 303–309.</a:t>
            </a:r>
            <a:endParaRPr lang="de-DE" sz="19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Marcus Fleming (1062): Domestic financial policies under fixed and floating exchange rates. IMF Staff Papers 9, 369-379</a:t>
            </a:r>
            <a:endParaRPr lang="de-DE" sz="19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b="1">
                <a:latin typeface="Times New Roman" panose="02020603050405020304" pitchFamily="18" charset="0"/>
                <a:cs typeface="Times New Roman" panose="02020603050405020304" pitchFamily="18" charset="0"/>
              </a:rPr>
              <a:t>Robert Mundell</a:t>
            </a:r>
            <a:r>
              <a:rPr 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 (1962) Capital mobility and stabilization policy under fixed and flexible exchange rates. In: Canadian Journal of Economic and Political Science. Vol. 29, 1962,  475-485 </a:t>
            </a:r>
            <a:r>
              <a:rPr lang="en-US" sz="1900" b="1">
                <a:latin typeface="Times New Roman" panose="02020603050405020304" pitchFamily="18" charset="0"/>
                <a:cs typeface="Times New Roman" panose="02020603050405020304" pitchFamily="18" charset="0"/>
              </a:rPr>
              <a:t>(Nobel Prize 1999)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Philipps, A. (1958) The Relation between Unemployment and the Rate of Change of Money Wages in the United Kingdom, 1861–1957, Economica, Vol. 25, S. 283–299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b="1">
                <a:latin typeface="Times New Roman" panose="02020603050405020304" pitchFamily="18" charset="0"/>
                <a:cs typeface="Times New Roman" panose="02020603050405020304" pitchFamily="18" charset="0"/>
              </a:rPr>
              <a:t>Phelps, Edmund S.</a:t>
            </a:r>
            <a:r>
              <a:rPr 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 (1967) “Phillips Curves, Expectations of Inflation and Optimal Employment over Time.” Economica, n.s., 34, no. 3, 254–281. </a:t>
            </a:r>
            <a:r>
              <a:rPr lang="en-US" sz="1900" b="1">
                <a:latin typeface="Times New Roman" panose="02020603050405020304" pitchFamily="18" charset="0"/>
                <a:cs typeface="Times New Roman" panose="02020603050405020304" pitchFamily="18" charset="0"/>
              </a:rPr>
              <a:t>(Nobel Prize 2006)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Barro, R., and D. Gordon (1983): “A Positive Theory of Monetary Policy in a Natural Rate Model,” Journal of Political Economy, 91, 589–610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Barro, R.J. and D. Gordon, (1983) Rules, Discretion, and Reputation in a Model of  Monetary Policy, Journal of Monetary Economics, Vol. 12, 101 – 120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Köster, Bernhard (2011), Decision Rules, Transparency and Central Banks, Disseratation, University of Heidelberg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b="1">
                <a:latin typeface="Times New Roman" panose="02020603050405020304" pitchFamily="18" charset="0"/>
                <a:cs typeface="Times New Roman" panose="02020603050405020304" pitchFamily="18" charset="0"/>
              </a:rPr>
              <a:t>Mundell, R.A.</a:t>
            </a:r>
            <a:r>
              <a:rPr 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 (1961) A Theory of Optimum Currency Areas Author(s): Source: The American Economic Review, Vol. 51, No. 4, Sep., 657-665 </a:t>
            </a:r>
            <a:r>
              <a:rPr lang="en-US" sz="1900" b="1">
                <a:latin typeface="Times New Roman" panose="02020603050405020304" pitchFamily="18" charset="0"/>
                <a:cs typeface="Times New Roman" panose="02020603050405020304" pitchFamily="18" charset="0"/>
              </a:rPr>
              <a:t>(Nobel Prize 1999)</a:t>
            </a:r>
            <a:endParaRPr lang="en-US" sz="19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b="1">
                <a:latin typeface="Times New Roman" panose="02020603050405020304" pitchFamily="18" charset="0"/>
                <a:cs typeface="Times New Roman" panose="02020603050405020304" pitchFamily="18" charset="0"/>
              </a:rPr>
              <a:t>Solow, R.M. </a:t>
            </a:r>
            <a:r>
              <a:rPr 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(1956) A Contribution to the Theory of Economic Growth, The Quarterly Journal of Economics, Vol. 70, No. 1, Feb., 65-94 </a:t>
            </a:r>
            <a:r>
              <a:rPr lang="en-US" sz="1900" b="1">
                <a:latin typeface="Times New Roman" panose="02020603050405020304" pitchFamily="18" charset="0"/>
                <a:cs typeface="Times New Roman" panose="02020603050405020304" pitchFamily="18" charset="0"/>
              </a:rPr>
              <a:t>(Nobel Prize 1987)</a:t>
            </a:r>
            <a:endParaRPr lang="en-US" sz="19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Swan, T. (1956) Economic Growth and Capital Accumulation, Economic Record, Band 32, No. 2, 334–361</a:t>
            </a:r>
          </a:p>
        </p:txBody>
      </p:sp>
    </p:spTree>
    <p:extLst>
      <p:ext uri="{BB962C8B-B14F-4D97-AF65-F5344CB8AC3E}">
        <p14:creationId xmlns:p14="http://schemas.microsoft.com/office/powerpoint/2010/main" val="4083775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0" y="22883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Macroeconomic indicators</a:t>
            </a:r>
            <a:endParaRPr lang="de-D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1212531" y="2232852"/>
            <a:ext cx="2938182" cy="5042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Economic growth</a:t>
            </a: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3484466" y="1121049"/>
            <a:ext cx="1710017" cy="5042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Inflation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6009576" y="1009504"/>
            <a:ext cx="2228850" cy="5042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Unemployment</a:t>
            </a: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7141506" y="2082494"/>
            <a:ext cx="2526927" cy="5042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Interest rates</a:t>
            </a: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7195292" y="3659751"/>
            <a:ext cx="2717429" cy="5042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Government Debt</a:t>
            </a: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6176118" y="4833424"/>
            <a:ext cx="2228852" cy="5042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Current account</a:t>
            </a: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2493818" y="4822230"/>
            <a:ext cx="2629006" cy="5042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Trade-to-GDP-ratio</a:t>
            </a: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1727531" y="3566682"/>
            <a:ext cx="2228852" cy="5042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Exchange rates</a:t>
            </a: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s://upload.wikimedia.org/wikipedia/commons/thumb/4/4b/Octagon_2.svg/240px-Octagon_2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1695" y="1538118"/>
            <a:ext cx="3284111" cy="3284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2967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583</Words>
  <Application>Microsoft Office PowerPoint</Application>
  <PresentationFormat>Breitbild</PresentationFormat>
  <Paragraphs>67</Paragraphs>
  <Slides>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Sparkasse Rg</vt:lpstr>
      <vt:lpstr>Times New Roman</vt:lpstr>
      <vt:lpstr>Office</vt:lpstr>
      <vt:lpstr>PowerPoint-Präsentation</vt:lpstr>
      <vt:lpstr>Global Economics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bjk</dc:creator>
  <cp:lastModifiedBy>Bernhard Köster</cp:lastModifiedBy>
  <cp:revision>193</cp:revision>
  <cp:lastPrinted>2022-03-02T20:18:27Z</cp:lastPrinted>
  <dcterms:created xsi:type="dcterms:W3CDTF">2022-03-01T20:52:11Z</dcterms:created>
  <dcterms:modified xsi:type="dcterms:W3CDTF">2023-09-25T07:32:52Z</dcterms:modified>
</cp:coreProperties>
</file>