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3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444" autoAdjust="0"/>
    <p:restoredTop sz="94660"/>
  </p:normalViewPr>
  <p:slideViewPr>
    <p:cSldViewPr snapToGrid="0">
      <p:cViewPr varScale="1">
        <p:scale>
          <a:sx n="97" d="100"/>
          <a:sy n="97" d="100"/>
        </p:scale>
        <p:origin x="261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20" units="cm"/>
          <inkml:channel name="Y" type="integer" max="1728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4-16T04:56:51.11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28839 1268 792 0,'-33'2'287'15,"-1"0"26"-15,8 2-211 16,-4 3-50-16,7-1-39 16,-4-1 0-16,4-1-12 15,-6 1 3-15,2-1-3 16,-5-3 5-16,4 1 33 31,-1 0 56-31,-30 2-34 0,0-1 9 16,2 1-12-16,-1 3-3 15,30-1-19-15,-4 3-7 16,9 9-14-16,-2 4-6 16,4-3-9-16,0 11 2 15,5 2-2-15,1-3 2 16,3 0-3-16,3 2 3 15,2 21-4-15,2-5 2 16,2-6 2-16,1-2-1 16,2 3-4-16,1-28 5 15,2 1-4-15,1 6-3 16,1 1 2-16,7-1 4 16,-2-3-5-16,6 6 4 15,-2-6-1-15,4-4 1 16,-3 1-3-16,2-1 3 0,-2-2-2 15,5 1 2 1,-6 1-2-16,6 2 2 0,-3 0-2 16,3-1 2-16,-2 2-2 15,5 1 4-15,-3-3-4 16,2-1 4-16,-1-2-3 16,1 1 0-16,-1-2-1 0,-1-1 1 15,2 0-1 1,3 1 2-1,0-2-1-15,5 0 1 0,1 4-1 0,6-4 2 16,-6-1-4-16,7-1 5 16,-3-1-5-16,7-3 5 15,-4 1-6-15,8 0 1 16,-3-3-4-16,3-1 3 16,-10 0-4-16,9-3 5 15,-5 2 0-15,2-8 3 16,-2 1-2-16,9-4 0 15,-7 1-5-15,2-4 4 16,-4 7-3-16,5-2 3 16,-9 3 0-16,8-2 5 15,-7 4-3-15,-1-5 1 16,-5 0-6-16,6-8-2 16,-7 1-5-16,0-10 0 15,-3 2-1-15,1-4 6 16,-7 7 2-16,-1-3 6 15,-4 8 0-15,0-1 4 0,-4 6-3 16,-2-2 3-16,-2-3-5 16,1-5 4-16,0 2-5 15,-1-8 5-15,-1 4-4 16,-4 5 7-16,-1 9-5 16,-7-35 7-16,-3 5-5 15,-3-7 7-15,-2-11-5 0,-1-6 5 16,-2 24-5-16,-2-2 4 15,0 4-5-15,-6 9 5 16,2 6-3-16,-10 5 4 16,4 1-1-16,-4-2 3 15,1 2-3-15,-9-6 4 16,2 1 0-16,-15-2 3 16,0 6-4-16,-13-12 6 15,6 9-4-15,-13 0 8 16,10 7-3-16,-16 4 1 15,4 22-8-15,-17 5 0 16,7 5-11-16,-21 12-7 16,10 3-17-16,-19 1-43 15,17 0-56-15,-19 35-316 16,14-5 48-16</inkml:trace>
  <inkml:trace contextRef="#ctx0" brushRef="#br0" timeOffset="5848.6421">29754 2189 603 0,'-14'-1'194'0,"4"-3"26"15,1 1-146-15,1 2-64 16,2-1-2-16,0 0-4 16,0-1 0-16,1 3-4 15,-2-4 3-15,0 3 6 0,-2 0 16 16,1-1 6-16,-1 0 14 15,1-1 2-15,1 1 2 16,0-1-12-16,-2-2-1 16,4 2-13-16,-2-3-1 15,-2 0-7-15,-1 1 0 16,2-1-5-16,-4-1-1 16,3 3-1-16,0-4 6 15,2 0 0-15,-6 2 8 16,7 1 27-1,-1 1-30-15,-7-8-1 16,-5 5-8-16,1-2-1 16,2 4-5-16,-2 2 1 15,1 2-4-15,-4-4 2 16,0 2-2-16,-4 1 3 16,-1-5 1-16,-5 7 4 15,2 3 2-15,-5-2 4 0,2-4-4 16,-5 10 0-16,4-2-4 15,-6 2-3-15,7-2-3 16,-5 7 2-16,3-8-2 16,-8 2 1-16,8-5-1 15,-10 9 1-15,3-5-1 16,-1 5 0-16,6-2 0 16,-5 7 1-16,6-4-1 0,-7 1 0 15,7 0-1-15,-6 1 0 16,6 0-1-16,0-3 1 15,9 7-1-15,-2-1 2 16,9-3 0-16,-3 0 2 16,3 3-2-16,-2-4 1 15,4 2-1-15,0 4-1 16,8 2-1-16,0 5 1 16,4 0-2-16,1 1 2 15,3 0-2-15,-2 0 2 16,0-8-2-16,5 1 2 15,-2-4-1-15,2-4 2 16,4 3-2-16,3 4 1 16,-3-2-1-16,5 4 1 15,-1 3-2-15,-1 1 2 16,-1-1-1-16,8 6 0 16,2-6-2-16,0 5 2 0,2-6-2 15,9 3 1-15,-3-7 0 16,3 3 1-16,1-3 0 15,5 2 2-15,-5-4 0 16,3 2 0-16,-2-2-2 16,6-2 1-16,-2-1-1 15,9 1 0-15,-3-4-1 0,7 0 2 16,-5-3-1-16,4-4 1 16,-4 1 0-16,11-1 0 15,-4-2-1-15,8 1 2 16,-1-2-1-16,7-4 1 15,-8 4 0-15,9-4 0 16,-9 0-3-16,6 0 2 16,-9 1-1-16,10-4 2 15,-9-1-1-15,4-4 0 16,-3 0-1-16,7-7 0 16,-7-2-1-16,1-5 2 15,-7-2 0-15,4-11 1 16,-12 5 1-16,-1-8 2 15,-8 7 3-15,-3-6 5 16,-12 6 2-16,-5-3 10 16,-10 5 1-16,-5-6 7 0,-5 11-1 15,-11-9 9-15,-2 3-6 16,-7-4 2-16,-1 8-7 16,-13-16-2-16,4 12-10 15,-15-5-2-15,-1 4-4 16,-11 0 0-16,5 8-4 15,-16 8-2-15,11 10-3 16,-11 7-3-16,8 12-2 0,-17 12-33 16,10 9-42-16,-8 16-346 15,11-4 69-15</inkml:trace>
  <inkml:trace contextRef="#ctx0" brushRef="#br0" timeOffset="8249.6715">25148 3046 565 0,'-7'12'494'15,"2"-1"-383"-15,4-14-59 0,-2 0-35 0,8 2-4 16,8-6-11-16,3 2 1 16,2 1-3-16,3-3 4 15,-2 2-1-15,0 7 5 16,2-2-3-16,1-4 7 15,-1 8-4-15,5-4 3 16,-2-2-6-16,6 5 4 16,-1-2-7-16,6-2 3 15,-1 2-4-15,6 2 4 16,-3-2-6-16,4 4 4 16,-6 2-4-16,3-5 3 15,-10 0-3-15,4-2 4 16,-7-3-3-16,1-1 3 0,-5 0 0 15,1 4 7-15,-8-4-3 16,1 0 7-16,-8 3-2 16,1 2 8-16,-5-3-5 15,-2-1 16-15,-3 3 1 16,-5-2 5-16,-2-5-8 0,-5 2 2 16,-2-3-16-1,-8 3-3-15,1-2-6 16,-2 1 5-16,3-1 1 15,-6 2-2-15,5-2-3 0,-6 6 1 16,-5-3-5-16,-8 2-5 16,3 4 1-16,-11 1 4 15,6-1-1-15,0 6 6 16,4-1 1-16,-1 1 7 16,9-2-4-16,5-2 4 15,7-3-6-15,2 2 1 16,9-4-8-16,4 2-1 15,3 2-3-15,1-1-4 16,7 3-1-16,2-2 2 16,3 0-2-16,4-3 3 15,1-2 1-15,5 0 3 16,3 0-2-16,3 1 3 16,-2 4-2-16,11-1 1 15,0-3-3-15,7 5 2 0,1-4-3 16,10-3 1-16,-7-3 0 15,6 1 0-15,-4-7-1 16,4 0 3-16,-10 2-2 16,6-2 3-16,-9 0-2 15,-1-1 3-15,-6 0-2 16,0-3 3-16,-10 5-4 0,-2 0 0 16,-9 6 1-16,-4-2 6 15,-8 5-4-15,-7-1 6 16,-4 1 1-16,-12-4-3 15,-3 5-7-15,-10 0 4 16,-2 2-6-16,-13 2 5 16,2 3-3-16,-8 2 7 15,7 2-4-15,-11 1 6 16,9 5-4-16,-6-1 3 16,8 2-4-16,-4 0 2 15,13 1-5-15,1-2 3 16,10 0-4-16,2-8 3 15,11 2-3-15,4-5 2 16,8-3-4-16,6-1-4 16,6 4-5-16,10-7-30 0,5-2-32 15,14-19-282-15,-3-8 58 16</inkml:trace>
  <inkml:trace contextRef="#ctx0" brushRef="#br0" timeOffset="25395.4224">4529 2159 667 0,'-20'0'301'16,"7"2"-8"-16,3 1-137 16,6 0-121-16,4-1-20 15,9 0-2-15,2-1-10 16,3-1 3-16,1 0-5 16,2 2 4-16,0 2-8 0,-2 0 8 15,2 3-9-15,0-1 10 16,2 0-1-16,2-2 9 15,6 3 0-15,2-1 7 16,5 1-6-16,-1 0 2 16,6-2-8-16,-5-3 1 15,7-1-6-15,-6-2 2 16,9 2-5-16,-3-2 4 0,7-2-3 16,-3 4 5-16,7 2-3 15,-4-7 6-15,8 1-4 16,-5 2 4-16,5-6-7 15,-5-2 0-15,6 1-3 16,-9 2 4-16,8-3-6 16,-6 2 5-16,6 1-2 15,-6 0 3-15,8 0-6 16,-4 1 5-16,5 0-1 16,-7-1 5-16,7 2-3 15,-7 3 5-15,4 1-4 16,0 0 0-16,7 3-3 15,-7-2 3-15,10 2-5 16,-9-1 4-16,6-2-4 16,-8-2 3-16,6 0-4 15,-7-2 5-15,6-2-2 16,-4 2 4-16,9 3-4 0,-6-2 4 16,6-2-7-16,-8-3 4 15,5-1-5-15,-24-4 3 16,1 1 1-1,42-14-3-15,-3-2 3 16,4-2-3-16,-10 0 3 16,-21 8-3-16,-6 2 3 15,1-3-2-15,-4 3 3 16,1-4-2-16,-8 4 4 0,2-8-4 16,-7 5 4-16,-1-4-6 15,-7-1 5-15,0-3-6 16,-5 1 5-16,0-4-5 15,-5 2 7-15,-3 0-6 16,-5-2 5-16,-3 4-3 16,-7 2 5-16,-2 3-1 15,-1-2 5-15,-7 7-2 16,-1-2 6-16,-3 1 0 16,0 3 2-16,-8 0 2 15,3-2 4-15,-6 3-6 16,2 0-1-16,-3-1-6 15,0 2-2-15,-4-1-6 16,-1 1 2-16,-7 2-3 16,-2 1 3-16,-8-3-3 15,2 5 5-15,-5-2-3 0,0 1 3 16,-4 0-4-16,5 5 3 16,-7-3-5-16,3 3 4 15,-7-2-5-15,5 4 4 16,-13-4-3-16,5 2 5 15,-6 2-5-15,14-1 5 16,-11-3-4-16,9 5 5 0,-8-4-7 16,6 3 5-16,-14-1-5 15,15 6 1-15,-6 0-1 16,11 4 4-16,-5-2-3 16,6-2 5-16,-8 1-3 15,8-1 2-15,-8 0-4 16,6 1 4-16,-7 3-4 15,11-1 4-15,-3-1-2 16,13 1 3-16,-11-3-3 16,13 0 3-16,-10-1-4 15,4-1 5-15,-8 4-6 16,11-1 4-16,-9 0-4 16,13 3 5-16,-6 0-9 15,10 0 7-15,-5 4-5 16,10-2 2-16,-12 6-3 15,8-1 5-15,-5 7-3 0,7 1 4 16,-4 9-4-16,13-1 3 16,-8 6-3-16,10 1 3 15,-4 0-4-15,9-3 5 16,-1 5-4-16,5-6 5 16,3-4-6-16,2 2 5 0,3 6-4 15,2-2 3-15,3 3-4 16,4 0 5-16,6 1-6 15,-1-10 4 1,4 5-2-16,4-3 2 0,3 2-4 16,3-4 5-16,6 4-17 15,8-9-14-15,10 5-83 16,4-10-280-16,0-10 49 16</inkml:trace>
  <inkml:trace contextRef="#ctx0" brushRef="#br0" timeOffset="166162.9668">4559 3365 643 0,'-26'1'186'0,"-3"-2"37"16,8-3-175-16,-1-7-29 15,2-3-7-15,-5-6-8 16,4 2 6-16,-1-1-7 16,3 2 3-16,-2-3-4 15,-2 2 3-15,-5-3-6 16,-1 1 5-16,-4-2-6 15,1 4 7-15,0-2-4 16,6 7 8-16,-5-1 1 16,3 4 10-16,-3 5-3 15,1 0 6-15,-3 1-4 16,2 1 0-16,-4-2-2 16,3 3 1-16,0 4-4 15,-2 0 1-15,-4 0-5 0,1 6-1 16,-6-5-6-16,3 3 2 15,-5-1-4-15,3 5 2 16,-3 3-4-16,3-2 3 16,-5-1-5-16,6 4 6 15,-6-1-1-15,11-3 6 16,-10 5-1-16,5 0 5 0,-10 6-4 16,8-2 2-16,-9 5-5 15,9 3 6 1,-4 7-2-16,10-3 7 0,-1 7-5 15,6-3 3-15,2 6-8 16,5-5 2-16,3 3-8 16,3-5 3-16,5 7-4 15,4-2 2-15,2 8-4 16,4-1 4-16,8 9-3 16,4-6 3-16,8 8-3 15,5-5 3-15,7 3-5 16,3-10 7-16,8 0-7 15,-1-9 5-15,12 4-5 16,1-8 5-16,9 9-6 16,-4-3 6-16,11 0-5 15,-4-8 4-15,11-2-4 16,-6-9 4-16,19-2-3 0,-7-8 4 16,12-3-3-16,-10-3 4 15,13 0-6-15,-14-6 8 16,19 0-6-16,-9-2 4 15,12-1-3-15,-10-1 5 16,13-2-7-16,-15-2 6 16,15-2-5-16,-9-1 4 15,11-7-2-15,-12-1 3 0,10-6-5 16,-16 0 5-16,10-8-4 16,-15 5 4-16,8-4-3 15,-15 6 3-15,3-6-3 16,-13 7 3-16,7-7-5 15,-14 4 4-15,3-6-3 16,-9 7 4-16,-3-4-4 16,-12 5 4-16,-4-6-4 15,-7 5 4-15,-3-5-4 16,-6-1 4-16,-6-4-2 16,-7 7 4-16,-10-6-4 15,-6 6 5-15,-9-7-4 16,-6 3 4-16,-10-6-4 15,-3 4 2-15,-16-5-3 16,-3 10 5-16,-20 0-2 0,0 4 5 16,-14 2-1-16,5 5 6 15,-18-2-5-15,7 7 5 16,-20 3-1-16,10 1 2 16,-20 1 1-16,11 4 4 15,-20 2-1-15,16 1 2 16,-14 2-2-16,11 2-1 15,-15 6-4-15,18-1 0 16,-9 5-5-16,9 2 0 16,-11 7-5-16,19 4 1 0,-7 8-5 15,15 2 1-15,-2 10-3 16,24-6 0-16,3-1-66 16,20-7 27-16,2-16-319 15,17-13 52-15</inkml:trace>
  <inkml:trace contextRef="#ctx0" brushRef="#br0" timeOffset="174542.3529">6671 3816 654 0,'-1'-24'186'16,"0"-3"38"-16,2 6-178 16,6-5-32-16,0-3-5 15,4-10-8-15,3-3 6 16,9-18-7-16,-3-6-1 0,13-15-2 16,0-1 7-16,9-8-6 15,-5 6 6-15,12-14 1 16,-9 12-1-16,7-16-3 15,-4 8 9-15,4-8 1 16,-7 17 8-16,8-15-1 16,-6 20 6-16,4-12-7 15,-3 11 1-15,5-7-7 16,-5 18 2-16,3 0-9 16,-4 15 4-16,-3-1-7 15,-6 13 4-15,-1-4-6 16,-8 2 6-16,-1 1-7 15,-7 7 6-15,0 2-5 16,-10 9 5-16,-5 9-6 16,-7 8 6-16,-6 9-5 15,-7 6 8-15,-6 7-1 0,-1 3 6 16,-7 13-4-16,-1 2 4 16,-7 11-6-16,4 2 2 15,-7 11-5-15,4 3 3 16,-7 23-4-16,8-2 5 15,-8 23-7-15,5 0 5 16,-5 16-4-16,8-15 2 16,-8 21-5-16,1-10 6 15,-9 14-7-15,5-9 6 0,-11 19-4 16,9-15 1-16,-2 12-2 16,4-15 7-16,1 10-6 15,7-21 6-15,1 5-1 16,10-22 0-16,4 2-3 15,6-27 3-15,5-6-4 16,4-21 2-16,7-9-10 16,8-19 1-16,6-8-3 15,8-17 4-15,8-16-3 16,2-12 12-16,10-25-3 16,1-13 4-16,7-26-9 15,2-7 3-15,12-25-8 16,-5 4 7-16,11-21-8 15,-4 10 11-15,11-27-5 0,-6 13 9 16,8-21-7 0,-7 13 7-16,7-22-6 0,-7 32 5 15,7-15-5-15,-12 25 6 16,8-6-5-16,-13 33 6 16,-3-5-7-16,-13 37 7 15,-1 12-6-15,-16 32 7 16,-4 13-9-16,-7 17 7 15,-7 6-11-15,-3 10 4 16,-5 5-5-16,0 4 8 0,-6 15-5 16,-2 11 11-16,-10 15-3 15,-4 13 4-15,-12 29-7 16,1 2 4-16,-15 17-4 16,5 6 4-16,-9 21-4 15,3-14 5-15,-8 19-4 16,7-8 4-16,-9 9-6 15,13-20 6-15,-3 15-7 16,4-22 6-16,4 9-6 16,4-19 6-16,-4 4-6 15,6-24 5-15,4-4-5 16,6-27 6-16,9-11-14 16,9-19-1-16,7-12-47 15,9-19 2-15,8-19-52 16,5-15-57-16,11-35-103 15,5-16 9-15</inkml:trace>
  <inkml:trace contextRef="#ctx0" brushRef="#br0" timeOffset="174722.2336">7504 2127 213 0,'72'-189'166'0,"-10"22"-1"16,5-6-24-16,-15 33-34 15,2-6-17-15,-15 38-30 0,-4 14-23 16,-9 31-16-16,-7 16-15 15,-12 30-19-15,-14 31-3 16,-13 32 9-16,-17 52-1 16,-12 38-1-16,-31 78-174 15,-6 11 58-15</inkml:trace>
  <inkml:trace contextRef="#ctx0" brushRef="#br0" timeOffset="191111.5287">27854 3234 946 0,'-39'-17'222'0,"-2"3"83"16,14 6-277-16,4 5-14 15,16 2-15-15,7 1-5 16,9 3-3-16,9 6-4 15,6 1-4-15,7 5 3 16,2-1 3-16,1 0-2 16,-1-2 3-16,7 1 3 15,-5-5 1-15,8 1 0 16,0-4 2-16,8 1-1 16,-1-4 2-16,13-2 1 15,1 2-1-15,10-5 1 16,-2 0 1-16,13-3 2 15,-5-2-1-15,12-3 3 16,-5 2-2-16,12-1 2 16,-10 1-2-16,9 0 2 0,-16 1-2 15,13-1 1-15,-11 1-1 16,9-3 0-16,-8-2-2 16,9-1 1-16,-11-3-1 15,14-5 0-15,-9 1 1 16,11 0 0-16,-14 0 0 15,9 3 2-15,-20 6 1 16,7-2 0-16,-15 0 1 16,3 7 0-16,-14-1-3 0,1 4 1 15,-15 0-2 1,-1 4 2-16,-14 3 0 0,3 0 1 16,-12 0 0-16,-4 2 2 15,-4-1 0-15,-4-2 16 16,-9-4 9-16,2 1 15 15,-3 0-1-15,-8 2 1 16,-2-1-17-16,-8 6-8 16,-7-2-15-16,-15 4 1 15,-2 0-4-15,-17 1 2 16,-1-1-1-16,-14 6 1 16,4-3-1-16,-12 2 0 15,4 0-1-15,-19 0 0 16,6-4-1-16,-17 8 1 15,7-6-2-15,-20 2 2 0,15-2-2 16,-13 4 2-16,20-3-3 16,-20 3 2-16,18 1-1 15,-13 5 0-15,12-2 0 16,-11 8 0-16,21 0 0 16,-10 3 0-16,17-4-2 15,-3 3-1-15,10-7-1 16,-2 2 0-16,20-5-1 0,-1-3 1 15,18-3 2-15,7 0 1 16,14-8 0-16,9 1-4 16,11 0-8-16,19 1-6 15,4-3-2-15,24 3-1 16,11-1 4-16,23-4 6 16,5-3-9-16,35-3-13 15,-3-6-5-15,30-7-4 16,-3-4 0-16,28-12 16 15,-10 2 13-15,30-6 7 16,-14 4 5-16,22-1 1 16,-11 12-17-16,30 4-250 15,-35 6 77-15</inkml:trace>
  <inkml:trace contextRef="#ctx0" brushRef="#br0" timeOffset="205240.8402">1449 5527 573 0,'-17'-4'200'16,"5"0"26"-16,2 3-132 16,3 1-57-16,5 0-7 15,2 0-19-15,4 0 2 16,2 0-15-16,6 0 5 15,1-3-4-15,5-2 10 16,2-3-9-16,6-7 6 16,-3-5-5-16,5-10 7 15,-6-3-9-15,8-3 7 16,-6 3-6-16,2-2 5 16,-1 6-5-16,1 6 10 0,-8 3-1 15,2 2 10-15,-6 6-2 16,2 4 5-16,-5 2-10 15,4 7 2-15,-3 3-11 16,1 4 2-16,-3 2-5 16,-1-1 2-16,-5 2-5 15,1 7 6-15,-2 0-5 16,-7 8 6-16,-2 8-3 0,-7 13 8 16,-4 3-4-1,-8 15 13 1,3 1-3-16,-3 4 11 0,6-12-4 0,1-3 3 15,2-16-12-15,5-7 2 16,4-11-10-16,1-5 0 16,4-9-4-16,1-7-1 15,2-3-15-15,2-7-20 16,6-5-265-16,7-15 71 16</inkml:trace>
  <inkml:trace contextRef="#ctx0" brushRef="#br0" timeOffset="205742.4674">2195 5204 560 0,'-17'23'252'0,"4"-10"-13"15,-4 4-109-15,3 6-115 16,-6 6-8-16,2 0-7 16,-4 9 3-16,-3 2-4 0,3 5 4 15,2-5-5-15,0 2 6 16,9-8-5-16,1 1 4 16,5-10-6-16,6 4 5 15,5-11-7-15,9-1 8 16,5-8-3-16,7-10 8 15,2-10-2-15,5-10 6 16,-5-3-6-16,2-14 2 16,-1 2-4-16,4-15 3 15,-2 2-5-15,2-9 4 16,-10 9-5-16,0-7 4 16,-8 15-4-16,-9-2 17 15,-8 12 1-15,-4-5 20 16,-6 14 0-16,-4-3 9 15,-2 12-13-15,-1 8 1 16,1 5-18-16,-2 8-1 0,6 7-10 16,3 10 1-16,2-1-8 15,3 6-1-15,3-3-27 16,5-1-283-16,7-3 82 16</inkml:trace>
  <inkml:trace contextRef="#ctx0" brushRef="#br0" timeOffset="206195.3541">2592 5241 832 0,'-11'18'250'0,"-4"3"35"16,6 1-236-16,1 11-28 15,3 0-19-15,0 10-16 16,2-1 13-16,0 9 5 16,7-6-6-16,-1 5 5 15,2-13-5-15,3-3 4 16,3-11-6-16,-1-5-1 16,0-14-6-16,5-5 5 15,0-4-2-15,0-21 6 0,-2-6 4 16,4-10 7-1,-7-5-2-15,3-14 2 0,0 9-3 16,2-3 3-16,-7 5-4 16,-3 7 3-16,-8 9-3 15,-2 3 6-15,-8 5-1 16,0 5 4-16,0 8 0 16,-1 11 5-16,-3 6-7 15,0 11 0-15,1 7-6 0,0 7-1 16,3-1-7-16,4 10-7 15,2-1-27-15,4 1-114 16,6-4-162-16,5-2-9 16</inkml:trace>
  <inkml:trace contextRef="#ctx0" brushRef="#br0" timeOffset="206615.6045">2935 5349 426 0,'26'-27'261'15,"-4"6"-29"-15,1-1-61 16,-4 5-124-16,-2 0-15 16,-6 5-22-16,-3 4-19 15,-6 8-12-15,-8 10 8 16,-4 5-3-16,-8 13 10 0,-6 3 14 16,-2 9 11-16,4-2-7 15,-2 8 10-15,9-5-6 16,3 2 7-16,5-7-3 15,5 2 5-15,6-10-12 16,5-2 1-16,1-8-9 16,7-11 1-16,0-9-6 15,7-11 7-15,-1-13-4 16,5-17 6-16,-4-5-4 0,5-14 9 16,-5 6-6-16,-3 0 15 15,-8 14 1-15,-5 5 16 16,-7 14 0-16,-9 5 8 15,-5 7-15-15,-5 3-2 16,-2 7-16-16,-2 5-3 16,6 0-11-16,2 8-10 15,5 1-25-15,5 4 44 16,4 4-335-16,0 6 106 16</inkml:trace>
  <inkml:trace contextRef="#ctx0" brushRef="#br0" timeOffset="207042.648">3442 4882 659 0,'-20'-4'286'0,"4"3"-6"0,1 2-139 16,4 3-115-16,1 4-13 15,1 2-14-15,-2 10 3 16,-3 3-5-16,-5 12 0 16,0 5 0-16,-2 12 5 15,-1-1-4-15,-2 8 3 16,2-11 3-16,-2 11-2 15,6-11 0-15,1 11 10 16,4-2 1-16,9 17 8 16,4-8-3-16,8 6 1 15,8-12-11-15,6 2 1 16,1-22-8-16,11-3 1 16,-1-11-4-16,2-11-1 15,3-11-10-15,7-8-6 16,-6-9-22-16,3-13-259 15,-6 3 75-15</inkml:trace>
  <inkml:trace contextRef="#ctx0" brushRef="#br0" timeOffset="208507.5063">3502 5479 598 0,'0'0'254'16,"1"1"-8"-16,3 0-121 15,1 1-111-15,0-4-7 0,1 2-9 16,-1 0 8-16,-4-1-10 16,0-1 6-16,-1-2-5 15,0-8 8-15,0-3-7 16,2-5 10-16,0-5-6 15,4-3 7-15,-1 5-8 0,1-5 5 16,2 4-6-16,-1 5 6 16,-2 4-6-16,-1 5 6 15,0 4-3-15,-3 1 4 16,0 1-4-16,2 4 2 16,1-5-6-16,-2 5 3 15,1 5-5-15,0 0 3 16,-2-4-3-16,-1 4 9 15,3 1-1-15,-3-1 7 16,-2 1-2-16,2 6 6 16,-1 1-7-16,1 8 3 15,0 1-7-15,1 6 5 16,-1-1-7-16,3 7 5 16,0-4-6-16,-1 7 6 15,1-6-5-15,5 3 6 16,-2-5-5-16,1 1 5 15,1-9-7-15,-1 1 5 16,1-5-7-16,0-5 5 16,1-6-5-16,-1 0 3 0,-1-6-4 15,0-6 6-15,1 3-7 16,-4-3-28-16,3-7-97 16,-1-5-162-16,-3-6-10 15</inkml:trace>
  <inkml:trace contextRef="#ctx0" brushRef="#br0" timeOffset="209300.8663">4043 5278 574 0,'7'-11'199'16,"0"2"19"-16,2 4-134 15,4 3-68-15,0 2-1 0,-1 3-9 16,1 6 2-16,-4 2-7 16,0 2 9-16,-2 4-2 15,-3 8 13-15,-2-7 0 16,0 7 12-16,-4-2-5 15,0 5 8-15,-2-7-12 16,-1 5 7-16,-1-4-12 16,1 1 5-16,3-6-11 15,-1 3 4 1,2-6-11-16,1 1 5 0,0-6-9 16,2-1 5-16,0-3-7 0,-1-1 4 15,-1-3-8-15,1-2-16 16,-2 0-26-16,0-5-240 15,-2-1 53-15</inkml:trace>
  <inkml:trace contextRef="#ctx0" brushRef="#br0" timeOffset="209827.5879">3860 5570 477 0,'-4'2'172'15,"1"-2"9"-15,3 0-124 16,8-3-27-16,-2-1-25 15,10-2 6-15,-1-5 0 0,3-2 10 16,-2 0 3-16,2-1 26 16,-3 1-1-16,0 1 14 15,-5 3-12-15,1 2 5 16,-2 4-21-16,0 1 5 16,0 3-12-16,2 4 10 15,-4-3-13-15,4 0 7 16,-1 2-12-16,5-1 5 15,-2-3-13-15,3 2 2 16,-2-2-9-16,0 0 5 16,-1-3-10-16,-1 0 7 15,-1 0-5-15,0-1 4 16,0-1-6-16,-1 3 5 16,1 0-7-16,-1 4 4 15,1-2-4-15,2 3 3 16,-3 1-10-16,1-1-33 15,-2-3 217-15,-3 3-486 16,-6-6 199-16</inkml:trace>
  <inkml:trace contextRef="#ctx0" brushRef="#br0" timeOffset="210554.4581">4484 4989 692 0,'-9'-4'245'0,"5"3"24"16,-4 3-175-16,4 6-66 15,-1 9-16-15,-1 5-10 16,-1 16-4-1,1 5 3-15,-2 4 0 0,4-6 3 16,-1 6 4-16,2-9 0 16,2 5 3-16,3-1-1 15,2 10 1-15,3-4-1 16,4 5 0-16,1-9-2 16,4 3 0-16,0-13-4 0,2 0 1 15,-2-11-4-15,3-7-3 16,-1-11-15-16,5-11-98 15,-1-20-174-15,-3-16 12 16</inkml:trace>
  <inkml:trace contextRef="#ctx0" brushRef="#br0" timeOffset="210855.8139">4504 5484 750 0,'-3'-1'260'0,"6"-2"25"15,3 3-208-15,13-5-30 0,5-3-37 16,10-4-2-16,3 1-3 15,4-9 0-15,-4 3-5 16,5 1-15-16,-8 3-14 16,1 1-30-16,-7 6-88 0,-1 2-142 15,-7 4 4-15</inkml:trace>
  <inkml:trace contextRef="#ctx0" brushRef="#br0" timeOffset="211404.3516">5101 5125 603 0,'-14'4'285'15,"-2"2"-7"-15,-1 11-120 0,0 0-105 16,1 5-19-16,7-5-19 15,1 3-5-15,3-3-8 16,4 10 1-16,2-4-3 0,2 1 2 16,1 4-1-16,3-3-1 15,1-12 0-15,0 0-1 16,0-4-2-16,0-10 6 16,-3-3 3-16,0-8 7 15,0-2 3-15,1-7 9 16,-5 4-3-16,2-4 4 15,-6 1-7-15,-1-2-1 16,-4 6-6-16,-4-1-3 16,-1 0-4-16,-2 3 2 15,-2 7-4-15,1 1-1 16,7 5-2-16,0 7 1 16,5 5-4-16,2 0-41 15,1 5-26-15,2 0-254 16,5 1 33-16</inkml:trace>
  <inkml:trace contextRef="#ctx0" brushRef="#br0" timeOffset="211595.4895">5225 5414 705 0,'10'9'210'16,"1"4"48"-16,-2 4-198 15,2 4-21-15,-5 0-21 16,3 2-1-16,-1-3-11 0,-1-2-26 16,-2-6-27-16,-3-7-215 15,-8-9 36-15</inkml:trace>
  <inkml:trace contextRef="#ctx0" brushRef="#br0" timeOffset="212072.7369">5234 5084 875 0,'0'-1'258'0,"5"-3"46"0,5 3-249 15,8 3-31-15,5 1-23 16,5-2-36-16,-5 1-23 15,1-5-49-15,-8 0-18 16,-2-3-5-16,-5 2 36 16,-1-4 56-16,-3 3 64 15,2-2 46-15,-3 5 11 16,-1-4 10-16,1 4-30 0,2 1-15 16,-2 4-27-16,2 5-8 15,1 4-11-15,-1 6 1 16,1 2-1-16,1 7 3 15,-3 1-1-15,3-1 2 16,-2-3 0-16,-6 2 3 16,3-5 0-16,-6 1 3 15,-1-4-2-15,2 2 1 16,-2-3-3-16,0-3 2 16,1-3-5-16,-1-2 1 15,-1 0-2-15,4-2 0 16,-3-4-2-16,2-1-1 15,-1-2-14-15,-3-5-17 16,1 1-158-16,4 1-107 16,-7 2-33-16</inkml:trace>
  <inkml:trace contextRef="#ctx0" brushRef="#br0" timeOffset="212273.0434">5343 5329 736 0,'-3'-8'296'15,"0"0"30"-15,3 4-198 16,3 0-33-16,1-1-50 16,8 0-15-16,3 3-24 0,4-2-4 15,-1 2-3-15,5-3-26 16,-2-1-16-16,2-2-35 16,-5 2-16-16,4-3-146 15,-6 5-66-15,1-5-18 16</inkml:trace>
  <inkml:trace contextRef="#ctx0" brushRef="#br0" timeOffset="212767.6058">5684 4958 732 0,'0'-12'266'16,"0"5"31"-16,0 2-188 16,-2 5-66-16,2 7-19 15,0 4-24-15,0 9-2 16,-2 6-1-1,2 11 5-15,-2 2 2 0,1 1 1 16,-2-2-2-16,2-1 1 16,-1-14-2-16,-2-4 2 15,1-1-2-15,-1-4-6 16,2-3-10-16,0 3-24 16,2-2-18-16,0 0-198 15,0-5-38-15,0 4-60 0</inkml:trace>
  <inkml:trace contextRef="#ctx0" brushRef="#br0" timeOffset="213202.1334">5503 4853 802 0,'-6'-1'238'16,"-2"5"47"-16,4 5-213 15,1 4-52-15,6 6-9 16,0 5-5-16,4 6-2 16,1-3-3-16,3 2 1 15,-2-7 0-15,1-3-1 16,0-6-2-16,-3-3 1 15,0-6-2-15,1-3 1 16,-3-6 0-16,0-8 5 16,-1-5 0-16,0-7 2 15,-4-2-1-15,-1-3 2 16,-3 3-4-16,1 3 1 0,-2 5-3 16,-2 4-4-16,1 7-2 15,-3 5 0-15,1 7-1 16,0 8 2-16,4 5 4 15,2 9-21-15,2 4-18 16,5 7-180-16,5-5-71 16,6 9-55-16</inkml:trace>
  <inkml:trace contextRef="#ctx0" brushRef="#br0" timeOffset="213572.8787">5817 5292 457 0,'13'-8'196'0,"-1"2"2"16,-4-1-124-16,-5-1-23 16,-1 4-34-16,-5 6 1 15,-3-5-5-15,-1 3 9 16,-1 3-1-16,0-3 1 16,2-4-5-16,5 12 7 15,-2-2-6-15,6 5 3 16,1 2-4-16,5 4 1 15,-3-8-6-15,3 3-3 16,3-6-5-16,-3-2 4 16,-2-8 4-16,1-4 13 15,-6-4 5-15,-3-7 15 0,-2 3 2 16,-2-2 7-16,-8 1-10 16,-1 0-1-1,1 8-14-15,-7-2-4 0,4 6-12 16,5 4-4-16,3 3-12 15,2 5-39-15,10-4-26 16,6 7-255-16,-1-1 38 16</inkml:trace>
  <inkml:trace contextRef="#ctx0" brushRef="#br0" timeOffset="213899.0152">5766 4756 897 0,'-7'-9'238'15,"4"9"60"-15,6 4-251 16,8 7-37-16,10 9-9 0,5 5-3 15,3 11-1 1,-1 4-2-16,0 14-7 0,-10-1-1 16,0 14 0-16,-7-4 1 15,1 4 4-15,-3-9 5 16,-5 6 3-16,-3-13-1 16,-1 10 2-16,-5-6 3 15,-3 17-287-15,-10-5 96 16</inkml:trace>
  <inkml:trace contextRef="#ctx0" brushRef="#br0" timeOffset="214825.4875">6005 4746 610 0,'-3'4'240'15,"9"5"4"-15,5 7-129 16,5 3-106-16,10 14-4 16,2 0 0-16,0 11-1 15,-4-1 0-15,2 13-2 16,-6 2-1-16,-5 1 0 16,-2-5-1-16,-6 5 0 15,-7-10 0-15,-9 2 2 16,-3-3 1-16,-9 1 0 15,2-5 1-15,-6-5 0 16,3-13 6-16,2-13-260 16,9-13 89-16</inkml:trace>
  <inkml:trace contextRef="#ctx0" brushRef="#br0" timeOffset="215332.5617">6155 4861 739 0,'12'-12'213'16,"6"0"44"-16,5 1-209 15,9-1-25-15,4 4-21 16,4-3 1-16,1 2-1 16,8 3-5-16,-4 2-8 15,3-5-9-15,-8 4-4 16,7-7-8-16,-9 1 0 15,4-7-3-15,-7 2 0 16,1-3-68-16,-9 3-52 0,-2 3-66 16,-8 6-58-16</inkml:trace>
  <inkml:trace contextRef="#ctx0" brushRef="#br0" timeOffset="215590.4363">6222 5194 757 0,'-7'-9'297'0,"7"-8"15"16,6-3-205-16,16-6-36 15,4-7-49-15,18-7-8 16,3-6-9-16,15-3-2 0,-2 7-2 15,14-1-10-15,-7 7-13 16,10 4-31-16,-10 8-8 16,2 3-257-16,-14 11 61 15</inkml:trace>
  <inkml:trace contextRef="#ctx0" brushRef="#br0" timeOffset="216527.1811">7779 4005 514 0,'-13'-16'340'16,"-2"1"-38"-16,-2 3-85 0,-8-1-127 16,1 1-48-16,-4 2-18 15,-1 2-22-15,-10 3-8 16,3 3-3-16,-5 6 0 15,-1 1 2-15,0 10 2 16,7 0 2-16,-1 12 6 16,12-1 0-16,3 18 1 15,10-6-1-15,7 10 2 16,8-1-3-16,8 6 1 16,5-14-2-16,5 3 0 15,3-14-4-15,8-9-2 16,-1-15-6-16,8-15-4 15,-5-12 0-15,7-13 2 16,-11-3 3-16,-4-7 7 16,-3 3 7-16,-2-2 13 15,-9 8 6-15,2 3 14 16,-1 8 1-16,-1 5 1 16,0 14-11-16,5 6-8 0,-1 6-16 15,4 11-2-15,-2 9-4 16,-2 4 0-16,-4 5 1 15,-4 5 2-15,-3 1 0 16,-4 3 1-16,-4-2 0 16,0 1 0-16,-4-7-1 0,-1 0-1 15,-1-7-1-15,-5 4 0 16,-2-4 0-16,-6 3 4 16,2-6 2-16,-10 0 2 15,2-6 1-15,-5-3 1 16,5-8-3-16,-10 2 0 15,8-6-1-15,-4-4 2 16,1-4-1-16,5-1 2 16,8-4-3-16,4 0-1 15,8 4-5-15,7 2-1 16,3 3-3-16,7 4-12 16,2 4-17-16,4-2-49 15,-2-2 134-15,11 2-394 16,-5-13 139-16</inkml:trace>
  <inkml:trace contextRef="#ctx0" brushRef="#br0" timeOffset="217202.4569">8281 3882 532 0,'-1'-25'314'0,"-3"10"-42"0,-8 3-81 16,-5 8-156-16,-8 8-18 15,2 5-18-15,-11 7 4 16,4 6-1-16,-7 7 5 16,6 1 1-16,-3 6 3 15,9-2-3-15,3 7 1 16,7-6-1-16,5 3 0 15,6-7-3-15,5 1 0 16,5-13-3-16,4 0-3 16,4-8-3-16,7-7-1 15,0-8-2-15,9-6 3 16,-2-10 2-16,2-8 2 16,-5 3 2-16,1-9 1 15,-12 2-2-15,7 4 3 16,-5 4-1-16,-1 2 0 0,1 11 5 15,5 8 2-15,-5 8-1 16,5 12-1-16,-2 6 0 16,2 9-3-16,-3-4-4 15,2 10 2-15,-6-6 0 16,-2 3 1-16,-3-2-3 16,-2 6 1-16,-5-7-3 15,-3 6 2-15,-2-2-3 0,-4 2 1 16,-3-6-1-16,-3 3 3 15,-1-4-2-15,-4 0 3 16,-1-5 1-16,-1-1 1 16,-3-6-2-16,-3 1 4 15,-1-10 4-15,-3 2 11 16,0-8 4-16,-2-1 6 16,6-5-3-16,-4 0-4 15,7-1-11-15,4-1-5 16,6 0-6-16,5-1-8 15,8 0-14-15,7-4-51 16,1-3-63-16,4-14-198 16,-5-2 0-16</inkml:trace>
  <inkml:trace contextRef="#ctx0" brushRef="#br0" timeOffset="217785.4218">8550 3911 689 0,'2'-18'332'16,"-1"6"-25"-16,7-8-133 15,5 6-148-15,9 1-23 16,2 4-20-16,3 0-12 15,-1 11-4-15,-1 6-6 16,-8 8-1-16,1 9 14 16,-7 3 10-16,-10 10 2 15,-1-3 8-15,-1 5 19 16,-6-8 8-16,2 2 13 16,2-12 2-16,142 9 40 78,-116-26-75-78,1 0 6 0,-3-17 0 0,-6 11-3 15,2-7 1 1,-1 5-3-16,17-3 1 0,-6 5-3 16,2 1 0-16,-8 10-3 15,-3-1-1-15,-7 4-2 16,-6 6-1-16,-10 3-1 15,-8 4 9-15,-7 5 9 16,-9 7 15-16,-2-1 7 16,-8 2 7-16,-1-4-5 0,-8 4-7 15,2-6-14-15,-7 4-5 16,6-5-11-16,-11 4-37 16,7-6-26-16,-1 0-23 15,9-5-159-15,-4 1-84 16,17-4-11-16</inkml:trace>
  <inkml:trace contextRef="#ctx0" brushRef="#br0" timeOffset="218267.728">7901 5163 848 0,'-31'23'258'0,"4"-11"45"15,4 1-225-15,10-1-61 16,4 0-15-16,9-5-18 16,5-3-22-16,7 0-6 15,9-6-3-15,5-6 5 16,10-4 13-16,7-6 23 15,15-16 9-15,3-4 4 16,18-13 12-16,0-5 2 0,23-10 7 31,-2 8-1-31,19-10 2 0,-7 6-12 0,21-11-2 16,-13 2-6-16,12-12-1 16,-14 3-1-16,7-9 2 15,-19 16-3-15,3 3 5 16,-18 19 1-16,-7 6 1 15,-23 18-3-15,-13 7 1 16,-14 15-5-16,-10 4 0 16,-8 6-4-16,-6 7 1 15,-7 5 1-15,-18 7-30 16,-3 8 532-16,-30 16-819 16,-7-2 421-16</inkml:trace>
  <inkml:trace contextRef="#ctx0" brushRef="#br0" timeOffset="226118.5504">20293 5366 457 0,'-8'2'183'0,"1"-2"8"16,1 2-110-16,6 1-55 16,4 0-16-16,1-1-4 15,3 0-4-15,3 0 6 16,5-1-5-16,-4-1 9 15,4-2 2-15,1-2 8 16,3-5 1-16,-1-4 7 0,9-7-6 16,1-5-1-16,8-14-9 15,-1-8-2-15,11-16-8 16,-5-1 6-16,5-9-6 16,-8 10 5-16,2 5-4 15,-24 33 7 1,0 0-5-16,14-14-4 15,-12 20 8 1,-4 14 0-16,-15 24-3 16,-9 13 4-16,-9 19-1 15,-2 3 0-15,-10 16-5 16,5-4 1-16,-7 3-4 16,0-9 3-16,-3 1-6 15,9-17 4-15,-3-3-4 16,7-4 6-16,4-10-2 15,6 1 7-15,1-9-5 16,8-15 6-16,4-2-6 0,5-6 5 16,9-15-7-16,3-3 6 31,9 3-18-31,4-6-221 0,6-4-43 0,-3 3-74 16</inkml:trace>
  <inkml:trace contextRef="#ctx0" brushRef="#br0" timeOffset="226655.6556">21214 4806 554 0,'-7'0'275'0,"-9"8"-24"16,-3 4-102-16,-2 6-120 15,4 4-18-15,3 5-8 16,3 1 5-16,3 6-10 16,3-3 7-16,2 7-7 15,1-3 6-15,3 3-7 16,2-5 6-16,3-4-5 0,2-10 8 15,7-3-3-15,0-6 7 16,9-8-3-16,-1-4 6 16,9-11-5-16,-5-8 2 15,4-10-2-15,-4-4 2 16,-3-11 2-16,-1 0 4 16,-1-1 1-16,-5 4 5 0,-5-1 3 15,-1 10 4-15,-11 4 7 16,-5 8 5-16,-5 2 0 15,-5 8-2-15,-2-1-8 16,2 4-10-16,-2 0-12 16,4 5-5-16,1 3-4 15,0 7-1-15,2 6-3 16,2 4 5-16,-3 7-15 16,2 1-12-16,4 2-48 15,0-1-19-15,5-1-247 16,2-8 43-16</inkml:trace>
  <inkml:trace contextRef="#ctx0" brushRef="#br0" timeOffset="227119.5314">21499 4869 188 0,'11'-7'232'0,"0"-3"-34"0,-6 3-19 15,0 2-43-15,-2 0-55 16,-2-1-28-16,-1 6-28 15,-4 4-12-15,-4 3 1 16,-5 9-6-16,-1 3 5 16,-3 13-1-16,3 2 6 15,4 10 0-15,8 2 5 16,4 6-6-16,10-4 3 16,6-1-8-16,5-14-2 0,4-4-7 15,3-12 4-15,7-12-7 16,-3-4 6-16,6-5-3 15,-1-5 3-15,-1-17 3 16,-6-4 12-16,-4-20 17 16,-8 1 10-16,-4-11 9 15,-7 9 3-15,-3-2-1 16,-7 15-11-16,-7 1-2 16,-1 13-10-16,-8 2-7 15,-2 7-7-15,-9 9-7 16,5 9-8-16,-8 3-3 15,5 6 2-15,0 5-7 16,7 2 4-16,-1 2-6 16,7-2 7-16,1 5-39 15,3-1-24-15,5-4-59 0,3-3-98 16,6-2-147-16,3-8-5 16</inkml:trace>
  <inkml:trace contextRef="#ctx0" brushRef="#br0" timeOffset="227567.907">22324 4790 929 0,'-22'-1'207'0,"-8"6"83"15,1 8-269-15,-5 7-16 16,4 3 1-16,2 13-6 16,5 0 4-16,2 10-7 15,8 2 7-15,0 8-7 16,5-8 7-16,5 0-7 16,5-17 4-16,6-2-5 15,2-11 4-15,6-2-6 16,0-10 4-16,5 1-1 15,0-10 5-15,3-6 0 0,0-8 6 16,3-13 1-16,-4-4 3 16,-1-13 1-16,-7 1 4 15,0-3 2-15,-11 8 5 16,-8 2-1-16,-5 16-1 16,-8-1-7-16,-3 11-2 15,-1 9-7-15,2 7 0 16,0 2-17-16,5 8-11 15,1 5-57-15,4-2-23 0,2 7-228 16,1-6 29-16</inkml:trace>
  <inkml:trace contextRef="#ctx0" brushRef="#br0" timeOffset="227904.0019">22787 4393 857 0,'13'-22'245'0,"-7"9"41"16,-9 10-231-16,-4 12-42 16,-5 10-10-16,-5 11-5 15,-4 6 13-15,-6 22-5 16,-2 3 1-16,-9 18-6 0,3-4 5 15,-9 15-6-15,7-10 3 16,3 16-4-16,8-15 5 16,8 2-4-16,11-19 4 15,7-1-3-15,9-24 2 16,13-2-3-16,5-12 2 16,16-6-4-16,2-11-6 15,9-12 37-15,1-5-328 16,1-13 115-16</inkml:trace>
  <inkml:trace contextRef="#ctx0" brushRef="#br0" timeOffset="228769.2959">22991 5123 769 0,'-9'4'222'0,"7"-4"48"16,1-2-218-16,5 0-25 15,2 0-18-15,6-3-1 16,6-5-3-16,9-10 3 15,0-8 1-15,10-14-1 0,-2-5-2 16,5-14-1 0,-2-1-2-16,4-5 1 0,-7 4-3 15,-1-3 2-15,-9 18-1 16,-4 5 0-16,-7 14-1 16,-2 14-6-16,-7 12-2 15,-1 10 1-15,-1 9-1 16,-2 12 0-16,-2 5 5 15,-4 11 3-15,-3-1 0 16,-7 9 3-16,-5 1-1 0,-8 7 3 16,2-5-2-16,-4 5 1 15,3-8-3-15,2-1 1 16,6-14 0-16,5-2-19 16,7-13-18-16,2-12-248 15,7 0 57-15</inkml:trace>
  <inkml:trace contextRef="#ctx0" brushRef="#br0" timeOffset="229099.315">23743 4692 930 0,'-6'4'215'0,"-1"3"78"15,-1 10-264-15,2 10-29 16,-1 7 0-16,2 4 1 16,0 14 0-16,0-3 0 15,-2 4 1-15,1-2-1 16,-1 3 0-16,0-15 0 0,1-2 1 15,1-14-2-15,2-6-1 16,0-10-12-16,1-7-26 16,-2-4-6-16,-3-11-251 15,1-8 58-15</inkml:trace>
  <inkml:trace contextRef="#ctx0" brushRef="#br0" timeOffset="229297.6468">23516 4895 639 0,'3'-3'299'15,"-5"3"-15"-15,7 0-125 16,2 1-131-16,11 1-14 16,6-2-9-16,15-2 0 15,1-3 0-15,10-1 3 0,-4-2-14 16,4 0-39-16,-10 3-244 15,-3 4 53-15</inkml:trace>
  <inkml:trace contextRef="#ctx0" brushRef="#br0" timeOffset="229769.3416">24496 4377 683 0,'-9'3'162'0,"-10"7"58"16,0 10-199-16,-11 11-4 0,0 9-5 15,-3 12 8 1,4-1 0-16,-3 6 4 0,7-7-1 15,-4 4 4-15,9-9-7 16,3 5 1-16,4-7-6 16,8 7-1-16,9-10-8 15,4 2 0-15,5-9-4 0,9-2 0 16,3-11-3-16,9-6-10 16,1-14-64-16,10-10-188 15,-9-14 33-15</inkml:trace>
  <inkml:trace contextRef="#ctx0" brushRef="#br0" timeOffset="230014.9227">24566 4860 849 0,'2'-4'255'16,"-8"1"44"-16,8 4-224 0,4 1-67 15,9 2-3-15,-2-1-6 16,18 1-12-16,3-4-18 16,8-2-122-16,-3-1-146 15,9 1-13-15</inkml:trace>
  <inkml:trace contextRef="#ctx0" brushRef="#br0" timeOffset="230596.2006">25384 4657 463 0,'-6'-8'223'0,"-1"2"9"0,-1-6-121 15,-2 9-21-15,-2-1-43 16,-3 6-9-16,-4 0-19 16,-4 5 2-16,2 3-5 15,-1 10 3-15,3-4-4 16,0 4 0-16,7 8-5 0,-1 2-1 15,6 0-5-15,2 7 0 16,5-7-3-16,4-1627 0 16,4 3254-1-16,4-1636 0 15,2-7 1-15,3-6 3 16,1-13 0-16,2-7 4 16,-2-6 2-16,3-11 0 15,-3-3-3-15,1-2 2 16,-6 4-5-16,-4-5 0 15,-4 8-3-15,-5 3-2 16,-4 6-3-16,-1 5-9 16,-3 13-20-16,2 8-166 15,-1 3-80-15,-1 18-44 16</inkml:trace>
  <inkml:trace contextRef="#ctx0" brushRef="#br0" timeOffset="230806.9561">25369 4991 764 0,'6'11'203'0,"-2"1"52"16,4 10-204-16,-3 3-43 15,3 3 0-15,-1 1-4 0,2 0-12 16,-7-6-4-16,6-4-246 15,-3-21 66-15</inkml:trace>
  <inkml:trace contextRef="#ctx0" brushRef="#br0" timeOffset="231298.8041">25493 4729 860 0,'-5'-3'250'15,"1"-5"52"-15,9 6-244 16,8-6-24-16,7 3-23 16,8-7-15-16,6 5-10 15,2 0-15-15,-8 1-5 0,-2 5-4 32,-9 6 5-32,-10 2 5 0,-6 1 15 15,-3 2 4-15,-5 1 6 0,-2 0 9 16,1-2 5-16,-6 8 1 15,1-1-1-15,-7 9 0 16,-3 1-6-16,-5 7 0 16,2-1-2-16,-3 8 1 15,6-9-2-15,3 3 0 16,7-8 1-16,5-6 0 16,7-10-3-16,6-6-1 15,4-7 1-15,16-6-11 16,5-1-15-16,11-6-196 15,4-1-54-15,15-5-64 16</inkml:trace>
  <inkml:trace contextRef="#ctx0" brushRef="#br0" timeOffset="231671.9306">26428 4627 471 0,'0'-8'191'0,"-6"12"-3"15,-5 9-120-15,-7 8-36 16,-6 4-28-16,-3 9 13 16,0-3-1-16,-2 6 2 15,7-3 0-15,2 0 3 16,7-4-4-16,0 2 1 16,1-5-4-16,3-3-3 15,1-3-5-15,2-6-3 16,2-10-11-16,2-8-214 15,2-5 66-15</inkml:trace>
  <inkml:trace contextRef="#ctx0" brushRef="#br0" timeOffset="232029.5094">26232 4494 676 0,'-26'10'192'0,"-9"5"52"16,4 4-194-16,-3 7-17 16,6 2-16-16,-6 2-6 15,9-2-10-15,2 3-1 16,5-4 1-16,1-4 0 16,7-2-1-16,6-6-1 15,2-2-1-15,6-7-3 16,6-2 1-16,7-4 5 15,3-2 0-15,7-7 5 16,2-7-1-16,5-2-15 16,-3-1-11-16,1-11-19 15,-9 1-9-15,-2-2 4 16,-8 1 14-16,-8 0 12 16,-6 12 16-16,-4 7-2 15,-7 11-88-15,-9 16-108 0,4 7-4 16</inkml:trace>
  <inkml:trace contextRef="#ctx0" brushRef="#br0" timeOffset="232449.6105">26653 4959 720 0,'-18'-7'170'0,"-4"5"63"16,-3 4-214-16,-7 7-5 15,5 6-10 1,-3 6 1-16,2 5-5 0,2 8 5 15,7 1-5-15,-1 3 2 16,6-8-2-16,5-5 2 16,3-11-4-16,6-2-2 15,4-7-3-15,9-5 2 16,2-8 1-16,7-9 2 16,3-11 6-16,3-13 6 0,-4 1-4 15,0-3 2-15,-6 9-1 16,-6 2 3-1,-5 11-4-15,-4 6-4 0,-7 7-10 16,-6 3-174-16,-6 8-61 16,-10 7-45-16</inkml:trace>
  <inkml:trace contextRef="#ctx0" brushRef="#br0" timeOffset="232883.0238">26714 4390 632 0,'-9'-18'190'0,"4"5"41"0,4 10-178 16,6 7-27-16,4 9-17 16,9 14-5-16,2 7-7 15,5 11 3-15,-2 9 0 16,2 6 3-16,-8-5-3 15,-5 6 2-15,-7-6-2 16,-9-3 2-16,-6-1-2 16,-2 8 1-16,-1-4-1 15,-3 10 6-15,-1-2 0 0,-8 1 3 16,-6-8 1-16,-16 4 11 16,-4-13-256-16,-5-7 88 15</inkml:trace>
  <inkml:trace contextRef="#ctx0" brushRef="#br0" timeOffset="233735.2584">26934 4332 469 0,'4'-17'346'0,"5"5"-78"16,3 7-39-16,6 9-207 16,6 9-25-16,3 11-6 15,-2 9-11-15,0 19-13 16,-7 2 0-16,-8 13 1 16,-6-2 6-16,-9 9 9 15,-7-12 13-15,-6 8 2 16,-5-9 1-16,-8 6 3 15,3-9 1-15,-6 7 4 16,2-11-2-16,-2 1 2 16,4-15-4-16,-1-3 2 15,9-11-5-15,1-1-158 0,10-6-80 16,8-3-28-16</inkml:trace>
  <inkml:trace contextRef="#ctx0" brushRef="#br0" timeOffset="235145.229">27067 3826 814 0,'9'-20'185'0,"15"-7"71"15,10 2-235-15,19-5-13 16,-3 7-1 15,-25 11-3-31,0 0-1 0,74-27-7 16,-11 10 1-16,-13 12-10 15,-20 20 3-15,-59 32-3 0,-10 4 9 16,-14 15 0-16,-5 3 11 16,-13 7-3-16,0 2 3 15,-2 7-4-15,6-9 3 16,-4 2-5-16,10-11 4 15,-1-2-4-15,6-14 3 16,3-4-3-16,9-7 5 16,6-5-6-16,6-7 5 15,11-2-8-15,6-3 5 16,15-5-6-16,9-2 8 0,18-4-4 16,6-3 29-1,24-1-287-15,-7-3 103 0</inkml:trace>
  <inkml:trace contextRef="#ctx0" brushRef="#br0" timeOffset="254109.1575">27651 4832 544 0,'-1'-1'187'16,"-2"-1"25"-16,2 2-143 15,0-1-42-15,3 0-17 16,2-4-5-16,5-7-6 16,4-3 5-16,6-4-4 15,0-3 7-15,9-12-6 16,-7 6 3 0,0 2 0-16,26-34-3 0,-4 4 4 15,8 2-3-15,-8 11 5 16,-16 30-5-16,-6 9 2 15,0 11-5-15,-9 10 2 16,-6 13-3-16,-2 10 7 16,-6 11-1-16,-4-2 4 15,0 3-1-15,2-8 2 16,3-5-5-16,5-10 5 16,3-1-5-16,4-11 3 0,5-4-3 15,-1-8 2-15,6-5-3 16,-1-7 6-16,6-6-5 15,-1-5 4-15,6-4-4 16,-3-2 3-16,7-3-6 16,-5 3 4-16,-1-3-3 15,-5 5 41-15,0-1-284 16,-15 6 108-16</inkml:trace>
  <inkml:trace contextRef="#ctx0" brushRef="#br0" timeOffset="254551.2118">27547 5313 696 0,'-8'-5'273'0,"5"-3"6"15,11-1-149-15,8 0-118 16,15-7-9-16,8 1 5 16,16-11-17-16,-3-2-5 15,11-12-13-15,-8 3 1 0,0-5-5 16,-15 13 15-16,0 5 3 16,-13 15 11-16,-2 8-6 15,-7 6 6-15,-1 8-5 16,-5 0 6-16,1 10-1 15,0-3 9-15,0 8-4 16,-4-2 5-16,4 1-5 16,0-7 3-16,0 0-4 15,1-7 3-15,3-4-3 16,-2-4 2-16,5-5-1 16,-2-1 3-16,4-4-2 15,-2-8 4-15,2-2-4 16,-2 2-8-16,2-12-194 15,-4 0-63-15,4-6-53 16</inkml:trace>
  <inkml:trace contextRef="#ctx0" brushRef="#br0" timeOffset="255305.7561">29222 4649 369 0,'12'-35'102'0,"-2"-3"24"15,-3 5-96-15,-6 10-25 16,-2 5 3-16,-10-1-6 16,-1 9 11-16,-9 1 5 15,-3 3 16-15,-9 5 16 16,-1 4 14-16,-5 3 7 16,3 3 0-16,2 4-4 15,7 1-16-15,1 4-8 0,13 1-11 16,1 6-10-16,7 4-9 15,6 2-5-15,11 2-4 16,6 1-5-16,6-4 3 16,11-5-2-16,2-3 4 15,8-11-3-15,-3-5 4 16,6-10-2-16,-8-9 3 16,1-5-2-16,-7-3 4 15,-1-5-4-15,-9 2 4 16,-3 2-1-16,-8 6 2 0,-3 7-6 15,-6 8 0-15,0 10-4 16,-3 7 0-16,-3 11-3 16,-1 2 5-16,-5 14 0 15,-1-4 4-15,-1 16-2 16,-1-8 3-16,-5 11-4 16,2-4 2-16,-8 13-3 15,1-11 4-15,-7-1-6 16,2-14 5-16,-6-5-5 15,4-14 7-15,-8-3 4 16,7-6 8-16,-8 0 9 16,7-7 7-16,3-4 7 15,6-2-3-15,-5-8-5 16,8-1-8-16,-3-7-10 16,1 2-11-16,3-5-5 15,7 10-1-15,4-3-9 16,9 7-6-16,6 4-27 0,5 5-13 15,7-8-251 1,11 5 61-16</inkml:trace>
  <inkml:trace contextRef="#ctx0" brushRef="#br0" timeOffset="256010.1837">29818 4690 587 0,'18'-34'124'0,"-1"5"57"15,-3 11-170-15,-3-3-6 16,-7 6 2-16,-6 9-15 15,-3-2 0-15,-8 1-1 16,-4 5 5-16,-7 3 14 16,0 4 25-16,-6 7 16 15,5 4 3-15,-3 5-4 0,7 2-12 16,4 3-15 0,6 1-12-16,2 1-6 0,7 1 2 15,9 1-5-15,3-4 1 16,10-1-2-16,3-9 1 15,9-10-16-15,-1-8 0 16,8-13-5-16,-2-6 4 16,2-13-3-16,-5-2 16 15,1-3 2-15,-6 3 6 0,-8 2-1 16,-5 13 5-16,-3 8-5 16,-4 13 2-16,1 13-4 15,2 11-2-15,-4 9-3 16,1 5 4-16,-4 5-2 15,-5 1 2-15,0 2-1 16,0 1 2-16,-4 5-2 16,-2-8 0-16,-7 5-2 15,-4-6 2-15,-4 0-2 16,-3-13 5-16,-2 1 4 16,3-10 7-16,-2 2 7 15,-3-13 5-15,-3 3 8 16,1-1-1-16,-4 1 1 15,3-4-2-15,-2 2-4 16,4-5-7-16,2-3-5 0,6-7-6 16,0 1-4-16,4-5-2 15,8 0-10-15,2-1-9 16,10 3-29-16,7-3-13 16,14 1-234-16,5 4 53 15</inkml:trace>
  <inkml:trace contextRef="#ctx0" brushRef="#br0" timeOffset="256456.91">30582 4504 758 0,'-26'29'158'0,"-15"14"73"16,1 7-222-16,-5 18-8 16,5-3 5-16,1 8-6 15,11-5 4-15,3 13-5 16,10-9 5-16,4 1-7 16,6-14 7-16,2-6-6 15,3-21 6-15,6-7-9 16,0-12 1-16,6-7-6 15,2-6 6-15,5-10-1 16,3-6 10-16,8-10 1 0,1-12 7 16,3-13-4-16,-1 3 1 15,-3-10 0-15,-12 3 7 16,-6 12 5-16,-11 13 4 16,-9 7-3-16,-7 11 1 15,-9 16-8-15,-6 9-6 0,-12 13-5 16,1 7 4-16,-9 16-8 15,5-2 4-15,-2 8-9 16,8-9 18-16,-3 0-287 16,7-15 97-16</inkml:trace>
  <inkml:trace contextRef="#ctx0" brushRef="#br0" timeOffset="257372.2166">29194 5816 519 0,'-40'-4'114'0,"-2"3"49"15,12 1-152-15,0 6-6 16,9-1-1-16,4-1-12 16,4-1 1-16,8 0-16 15,3-2-2-15,9-4 11 16,5 1 15-16,16-6 10 15,5-3 22-15,17-2 14 16,6-2-2-16,21-9-5 16,3 1-5-16,27-11-5 15,-1-4-9-15,26-26-9 16,-7 6-2-16,20-2-3 16,-16 8-1-16,19-2-3 15,-24 28 2-15,8-3-4 16,-23 9 1-16,2 0-3 15,-24 7 4-15,0-2-3 16,-21 4 5-16,-2-1 5 16,-18 3 3-16,-4 1 2 0,-17 5 0 15,-5 3-2-15,-9 0-4 16,-5-2-9-16,-4 6-225 16,-27-17 72-16</inkml:trace>
  <inkml:trace contextRef="#ctx0" brushRef="#br0" timeOffset="261088.6195">29247 5545 96 0,'-19'-24'83'0,"5"-1"0"16,5 1-20-16,4 2 2 0,3-1-20 15,7 16 8-15,5 1-22 16,9-5 3-16,5 1-15 16,8-3-1-16,4 2-12 15,11-5 2-15,-2 7-8 16,12-2 2-16,-1 0-5 16,16 2 5-16,-7 5-4 0,13-8 4 15,-3 4-2-15,11-2 3 16,11-3-3-1,1 1-1-15,1 3 2 16,0-4-2-16,3 5 4 16,-23 0-2-16,4 2 5 15,-13 2 0-15,0 2 4 16,-18 2-3-16,-2 6 4 16,-9-1-5-16,-5 0 3 15,-10-2-7-15,-6-3 2 16,-8 0-9-16,-12 4 10 15,-10 0-5-15,-12 7 4 16,-10 1-2-16,-15 4 7 16,-6-2-8-16,-12 3 2 15,2-1-5-15,-18 6 6 16,5 0-5-16,-12 2 6 0,4 15-2 16,-7 4 4-16,13-2-3 15,-13 8 4-15,13 3-5 16,-9-6 4-16,10-5-5 15,-4 4 2-15,20-5-4 16,-1-5 3-16,18-12-3 16,3 2 3-16,14-8-3 15,9-4 7-15,10-6-6 16,12-3 3-16,9-4-2 16,20-7 1-16,7-6-8 15,20-9 6-15,4-5-1 0,24-11 4 16,-5-5 1-16,13-7 2 15,-6 3 1-15,9-21 1 16,-9 8-6-16,10 1 5 16,-8 8-5-16,-1 0 3 15,-17 25-5-15,-3-4 6 16,-17 13-5-16,-10 1 4 16,-16 8-5-16,-4 2 1 15,-15 10-12-15,-18 0 8 16,-15 4-6-16,-16 6 1 15,-15 4 0-15,-21 7 11 16,-4 0-8-16,-20 23 6 16,2-1-2-16,-13 4 3 0,6-1-3 15,-14 7 4 1,16-16-4-16,-13 7 4 16,18-3-2-16,-5 0 1 0,22-9-2 15,1 0 3-15,24-11-4 16,4-1 3-16,23-10-3 15,10 17-1-15,19-25-13 16,21-3 0-16,19-5-9 16,22-10-94-16,15-23-45 15,24 6-12-15</inkml:trace>
  <inkml:trace contextRef="#ctx0" brushRef="#br0" timeOffset="261299.456">31376 4907 123 0,'45'-21'72'15,"-28"13"-15"-15,-24 12-4 16,-22 14-27-16,-28 16 1 16,-21 8-7-16,-41 24 11 15,-12-2-19-15,-32 12 0 16,-3-1-3-16,-28 23-11 15,23-13-86-15,-22 32 26 16</inkml:trace>
  <inkml:trace contextRef="#ctx0" brushRef="#br0" timeOffset="262584.8208">8004 5224 568 0,'-6'-9'219'0,"4"-5"11"16,8 0-159-16,8-8-22 15,11 8-28 1,0 0-25-16,42-26-122 16,8 1-106-16,18-7-13 15</inkml:trace>
  <inkml:trace contextRef="#ctx0" brushRef="#br0" timeOffset="263507.9793">9217 4504 273 0,'128'-85'176'0,"-30"29"-11"0,-15 9-71 16,7 1-17-16,-15 14-44 16,6-1-8-1,-17 9-17-15,0 3 3 0,-18 7-4 16,-2 1 4-16,-16 3-3 16,-8 4 0-16,-10 5-7 15,-10 0 1-15,-10 6-1 16,-10 2 8-16,-7 2-1 15,-14 8 9-15,-4 4 1 16,-14 6 3-16,-3 6-6 0,-15 8 6 16,3-1-5-16,-13 12 1 15,6-2-6-15,-12 12 1 16,10-3-7-16,-14 12 2 16,9-5-5-16,-12 9 3 15,12-11-2-15,-10 8 1 16,16-10-3-16,-6 8 5 15,16-13-3-15,-2 2 1 16,16-15-1-16,2-7 3 16,16-16-5-16,4-3 3 15,14-7-2-15,8-6-1 16,9 3-8-16,9-10 2 16,7-4-2-16,15-9 2 15,7 0 1-15,19-30 7 16,7-2-2-16,21-14 2 15,2-6-2-15,20-15 3 16,-8 17-3-16,19-15 3 0,-10 1-3 16,16-12 2-16,-11 7-4 15,15-16 4-15,-16 11-4 16,12-3 1-16,-16 11 1 16,7-6 1-16,-16 18-3 0,1-1 5 15,-20 17-4-15,-5 10 3 16,-21 18-2-16,-11 11-1 15,-17 15-5-15,-15 9 1 16,-16 10-3 0,-20 14 3-16,-12 8 0 0,-20 14 6 15,-8 4 0-15,-20 11 5 16,1-5-1-16,-18 9 7 16,-2-7-5-16,-14 7 6 15,10-3-5-15,-19 8 2 16,12-8-5-16,-11 6 3 15,19-14-4-15,-13 7 0 16,22-12-4-16,-5 3 4 16,22-6-5-16,-6 7 3 15,25-14-2-15,9-1 1 16,16-17-2-16,10-6-1 16,19-17-10-16,10-5-18 15,12-10-2-15,25-6 0 0,7-12 3 16,29-17 7-16,9-5 14 15,22-17 4-15,2-4-1 16,24-13 1-16,-7 7-2 16,21-23 3-16,-6 7 0 15,18-16 2-15,-16 11-2 16,18-10 7-16,-20 24-54 16,7-8-157-16,-29 17 36 0</inkml:trace>
  <inkml:trace contextRef="#ctx0" brushRef="#br0" timeOffset="268207.0165">29471 5915 503 0,'-17'-12'225'0,"4"-3"-5"32,12 0-138-32,15 1-25 0,15-4-37 31,1 1-7-31,41-20-8 0,18-7-1 16,6-3-1-16,12-6-1 15,-32 23-3-15,16-23-2 16,-9 10-1-16,15 1 2 15,-11 4-1-15,17-5-1 16,-16 26 2-16,9-4 1 16,-13 0 0-16,6-1 1 15,-18 5 1-15,12-8 1 16,-17 5 0-16,2-7 1 16,-15 5-3-16,-8-6 2 0,-17 10-1 15,-5-1 0-15,-15 8-3 16,-5 1-5-16,-10 7 1 15,-10 6 2-15,-15 8 0 16,-21 9 3-16,-7 5 5 16,-25 6-1-16,-1-5-3 15,-15 6 1-15,7-6-2 0,-15 6 2 16,9-3 0-16,-13 25 0 16,9-5-1-16,-7 14 1 15,17 1-2-15,-4 9 1 16,20-18-1-16,-3 7 2 15,19-14-1-15,2-4 0 16,20-8 0-16,10 9 0 16,14-8-4-16,16-4-6 15,16-10 0-15,19-22 3 16,9-23-3-16,27-10 2 16,6-5 5-16,22-13-2 15,-2 14-3-15,22-24 1 16,-7-2 2-16,19-31 0 15,-9 7 2-15,21-9 1 16,-16 11-1-16,17-7 0 0,-18 22 1 16,8-12 3-16,-25 5-1 15,1 4 4-15,-27 18 0 16,-13 9 3-16,-27 17-1 16,-14 14-6-16,-29 11 3 15,-26 11 2-15,-25 9-2 16,-37 21 0-16,-16 15 5 15,-50 28-4-15,-14 6-3 16,-55 41 2-16,3 12 0 16,-51 29-216-16,24 3 74 0</inkml:trace>
  <inkml:trace contextRef="#ctx0" brushRef="#br0" timeOffset="278425.5632">27447 3482 333 0,'-9'-19'117'0,"1"2"10"16,2-1-86-16,5-2-26 15,-2 0-14-15,0 3 2 0,1 0-4 16,-2 3 4-16,-7 5-5 16,2 4 5-16,-5 2-2 15,-3 7 8-15,-4 1 4 16,1 4 6-16,-7 11 0 15,-1 2 3-15,-7 13-5 16,0 5-4-16,-7 12-6 16,0 3-1-16,-7 13-3 15,3-8 1-15,-8 12-5 16,11-6 4-16,-4 6-3 16,12-10 5-16,0 5-2 15,-1 9 12 1,0-3-6-16,6 1-6 15,1-3 1-15,7 4-4 16,10-18 3-16,12 11-1 0,8-13 4 16,9 3 2-16,9-14 4 15,9-1-3-15,3-15 1 16,13-3-2-16,1-12-2 16,8-7-3-16,1-11 1 15,8-6 1-15,-10-7 2 16,6-8 8-16,-8 1 13 15,5-7 18-15,-9-2 9 16,6-10 6-16,-8 1-6 16,7-12-12-16,-6 2-16 0,3-11-9 15,-8 5-7-15,8-10-6 16,-11 5 2-16,-3-12-4 16,-7-1619 2-16,-7 3255-2 15,-14-1621 2-15,-2 1-1 16,-10 14 2-16,-9-2-1 15,-8 13 0-15,-1-7-1 16,-4 9 0-16,-2 0-1 16,-1 2 1-16,-2-7-2 15,1 7 3-15,-6-4-4 16,1 2 2-16,-4 3-2 16,4 8 3-16,-7 1-5 15,3 6 5-15,-3 2-5 16,3 7 4-16,-7-1-3 15,7 3 3-15,-2 3-3 16,3 2 2-16,0 6-4 0,6 1 2 16,-5 10-4-16,4 2 4 15,-5 16-2-15,2 2 3 16,-5 13-4-16,6-1 5 16,-6 8-4-1,4-8 3-15,-4 8-4 0,4-9 3 16,0 9-3-16,4-6 3 15,0 8-2-15,5-6 2 0,-3 8-3 16,7-8 4-16,2 6-3 16,6-10 2-16,1 5-2 15,6-10 2-15,6 8-4 16,6-9 1-16,13 8-5 16,7-10 2-16,16 4 3 15,7-10-2-15,9 2 1 16,-1-9 6-16,10-2-4 15,-6-10-2-15,0-2-1 16,-5-7 3-16,4-11-6 16,-10-10 4-16,0-5-3 15,-7-10 6-15,-2-14-2 16,-12-3 5-16,1-9-2 16,-10-1 5-16,-1-13-2 15,-10 6 4-15,0-6-4 16,-6 5 2-16,-2-10-4 0,-6 9 4 15,-7-9-7-15,-3 9 5 16,-8-6-7-16,-3 15 2 16,-6 1-7-16,0 12 5 15,-10 3-2-15,-4 8 6 16,-4 8-2-16,0 9 6 0,-7 6-1 16,7 12 0-1,-6 5-1-15,7 3 1 0,1 6-7 16,10 3-10-16,2 1-243 15,11 9 72-15</inkml:trace>
  <inkml:trace contextRef="#ctx0" brushRef="#br0" timeOffset="280842.7321">5891 4737 807 0,'-5'-17'233'0,"3"-5"-141"16,3 5-64-16,1-2-11 16,12 9-11-16,1-6-1 15,1 0-3-15,-4-7-1 16,2 2-1-16,2-8 1 16,-3 4 1-16,-3-5 0 15,2 2 1-15,-2-8 1 16,-2 2-2-16,3-7 2 0,0 1-2 15,0 1 3 1,1 7-1-16,1-1 5 0,-1 12-2 16,-2 4 3-16,0 5-3 15,2 4 0-15,-4 4-6 16,1 3 1-16,-1 2-1 16,-1 2 1-16,-2 2 1 15,1 6 1 1,-2-1 0-16,1 3 1 0,1 2-3 15,0 3 2-15,1 2-2 0,1 2 3 16,-2-3-3-16,1 7 2 16,0-3-1-16,3 0 2 15,-1-2-4-15,3 4 3 16,-2-5-4 0,0-2 4-16,1-5-4 0,-1-1 4 15,-1-6-3-15,-2 1 3 16,-2-6-1-16,0-2 5 15,-2-3-2-15,1-5 2 16,-1-3-3-16,1-4 0 16,-2 2-16-16,1-7-262 15,-1 4 83-15</inkml:trace>
  <inkml:trace contextRef="#ctx0" brushRef="#br0" timeOffset="281827.7749">6061 4057 646 0,'-14'-11'188'15,"-2"1"41"-15,4 8-185 16,-3 0-19-16,0 8-17 15,-4 0-1-15,2 6-5 16,-8 1 1-16,0 3-3 16,2 3 1-16,3 5-1 15,-2 3 3-15,7 2-2 16,0 6 3-16,0 2-3 0,1 6 3 16,2-3-4-16,2 4 4 15,5-5-4-15,3 3 4 16,8-8-4-16,3-2 4 15,4-3-5-15,8 2 4 16,2-7-2-16,10-2 1 16,1-2-1-16,5-3 1 15,-4-11 0-15,10 3 1 16,-6-3 1-16,7-5 0 16,-5-1-1-16,8 1 2 15,-11-6-3-15,5-2 1 16,-9 0 0-16,2-8 0 15,-6-3-2-15,0-8 3 16,-5-7-1-16,-1-9 1 0,-6-1 0 16,-4-4 2-16,-6 4-1 15,-1-1 2-15,-7 4 1 16,-3-1 5-16,-3 1-2 16,-5-1 1-16,-2 5-2 15,-3-4-2-15,1 3-5 16,-6 1 0-16,0 2-2 15,-6 4 0-15,0 7-3 16,-4 9 5-16,0 8-2 16,-5 8 2-16,4 6-4 15,-6 10 4-15,5 4-6 0,-5 11 3 16,4 0-1-16,-1 3 3 16,2-3 0-16,-3 4 2 15,4-7-2-15,-4 2 2 16,2 1-3-16,1 4 2 15,7-3-3-15,0 2 4 16,8 2-14-16,7 6-258 16,9-6 84-16</inkml:trace>
  <inkml:trace contextRef="#ctx0" brushRef="#br0" timeOffset="322446.8959">21414 3144 87 0,'1'-8'245'32,"-1"4"-89"-32,1 0-137 0,-1-6-6 15,2 2-8-15,0 0 32 16,-1 3 10-16,-3 10 12 16,-1-6 2-16,-6 3 6 0,-1 4-29 15,-6-4-4-15,4 2-6 16,-3 3 8-16,0-3-2 15,-4-6 6-15,4 2-4 16,-8-5 0-16,2-1-8 16,-3-2 0-16,-1 0-9 15,-1 0 0-15,5 4-7 16,-3 0 1-16,4 3-6 16,-2-3 1-16,1-1-4 15,-4 0 0-15,4-3-2 0,-4-3 6 16,4 7 3-16,-2-1 11 15,3 3 4-15,-3-1 8 16,3 7-4-16,1-5-3 16,0 4-11-16,-2 1-3 15,3 3-9-15,1-3 0 16,0 4-2-16,0-1 0 16,3 7-2-16,1 0 2 15,-6 3-3-15,0 4 2 16,-1 0-1-16,-2 4 1 15,0 2-1-15,0 6 1 16,2-2 0-16,-4 4 1 16,7-2-1-16,-2 6 0 15,6-4-1-15,-2 6 0 16,8-2 0-16,-1 4 0 16,4-6-1-16,2 7 1 0,6-2-1 15,2 0 2-15,3-6-2 16,4 8 2-16,1-12-2 15,6 4 0-15,-2-6 0 16,8 4 0-16,0-10-2 16,7 4 0-16,0-13 1 15,2 2 3-15,-1-7-1 16,8-5 3-16,-6-6 0 0,11-3 1 16,-1-6-1-16,4-4 0 15,-6 0-1-15,10-5 1 16,-9 5-2-16,8-6-1 15,-5 5 0-15,-1-5 1 16,-9 2-1-16,5-3 1 16,-9 3-1-16,-4-3 2 15,-2 4-1-15,-4-5 2 16,-11 1-2-16,2-5 2 16,-7 1-1-16,-2-8 2 15,-4 7-3-15,-6-12 2 16,-3 8-1-16,-7-11 1 15,-3 8-1-15,-7-11 2 16,-2 10-2-16,-4-9 5 16,5 11 0-16,-7-8 4 15,1 5 1-15,-3-4 3 16,1 9-3-16,-9-4 2 0,5 5-5 16,-3 4-1-16,6 8-4 15,-6 4-1-15,8 11-3 16,-7 10-13-16,6 7-33 15,-2 24-270-15,-2-3 68 16</inkml:trace>
  <inkml:trace contextRef="#ctx0" brushRef="#br0" timeOffset="332351.3527">21082 3199 313 0,'-8'-3'117'0,"-1"-2"11"16,5 1-81-16,1 0-19 16,2-1-12-16,0-3-13 15,3 4-4-15,1-5-9 16,-2 4 5-16,0-2-6 15,1-2 10-15,-1-1-2 0,-2 6 9 16,-3-5 5-16,0 2 16 16,-4 6 23-16,2-4 16 15,-4-1 15-15,3 8 0 16,-4-5-5-16,3 4-19 16,-3 1-8-16,-3 0-13 15,1-3-6-15,0 4-4 16,-4 2-6-16,4-1 8 31,1 1-11-31,-8 0-9 0,-1 7-4 16,-2-4 1-16,1 0-3 15,11 1-1-15,-8 2-2 16,4 0 1-16,-2 5 1 16,2-2 0-16,-1 7 0 15,6 0 0-15,-8 6-1 16,1 2 0-16,0 9-1 15,-2-2 2-15,-3 14-2 16,5-3 1-16,0 1-1 16,2-7 3-16,4 2-2 15,5-13 3-15,4 3-3 16,6-4 2-16,5 1-3 16,3-8 3-16,5 4-2 15,-1-5 3-15,3 1-3 16,1-4 4-16,4 3-4 15,-4-1 2-15,1-2-2 0,-1-3 0 16,0-1-3-16,-2-4 0 16,5-3 2-16,3-4 1 15,6-5 1-15,1-4 3 16,7-3-2-16,-6-2 2 16,6-2-4-16,-3 3 3 15,4-3-5-15,-5 3 6 16,6 1-5-16,-7 3 4 0,6-1-5 15,-9 2 5-15,6-3-5 16,-5-4 4-16,5-2-3 16,-7-2 4-16,6-9-4 15,-8 2 4-15,1-8-3 16,-6 1 3-16,0-3-3 16,-7 3 3-16,4-4-4 15,-8 2 4-15,-1 1-3 16,-4 1 3-16,-1-1-3 15,-7 6 4-15,2-1-4 16,-4 4 4-16,0-2-3 16,-2 2 4-16,0-2-4 15,-3 5 5-15,-3-2-2 16,-2 2 4-16,-4 0-4 16,1 2 5-16,-6-1-4 15,1 1 4-15,-6-2-3 0,1 5 2 16,-9 0-2-1,2 3 1-15,-4-1-4 0,6 7-1 16,-14 1 1-16,7 3-1 16,-6 1 0-16,-2 5 1 15,-10 0-1-15,13 5 0 16,-9 0-1-16,5 2 2 0,-1-3-2 16,5-1 0-16,0-6-1 15,12 2 3-15,-2-1-3 16,7 1 1-16,0 0-1 15,4 4 1-15,-2 1-3 16,0 0 1-16,-1 7-2 16,3 1 3-16,0 5-3 15,3-1 4-15,1 5-3 16,3 0 4-16,1 4-4 16,4-3 4-16,1 7-4 15,6-1 4-15,1 4-4 16,3-3 3-16,3 6-3 15,3-2 3-15,4 6-4 16,0-3 4-16,5 9-4 16,0-10 3-16,6 2-5 15,2-8 3-15,10 1-4 16,-6-11 2-16,14-1-3 0,-2-7 3 16,7-7-3-16,-5-5 4 15,12-7-8-15,-11-6 4 16,6-3-4-16,-8-1 6 15,4-2-4-15,-6 0 10 16,5 1-4-16,-10 1 5 16,3-4-4-16,-6 0 4 15,5-4-4-15,-4 0 4 16,5-6-3-16,-4 0 3 16,1-1-3-16,-6 3 3 0,-2-6-3 15,-6 0 3-15,1 1-3 16,-4 6 3-16,-3-9-4 15,-3 8 5-15,-2-2-4 16,-6 1 5-16,-2-5-5 16,-3 7 5-16,-5-6-5 15,-2 6 5-15,-5-2-6 16,-3 5 5-16,-7-2-4 16,-1 7 7-16,-6-4-2 15,-1 7 7-15,-7 0 1 16,0 3 4-16,-3-2-3 0,2 3 0 15,-8 0-4 1,4 1-3-16,-5 1-4 16,-2 3 1-16,-2 4-3 0,5 3 2 15,-4-2-2-15,4 3 2 16,-2 1-3-16,8-1 3 16,0 0-3-16,6 0 1 15,-2 1-1-15,6 3 2 16,-4 3-4-16,4 2 3 15,1 6-2-15,7 0 3 16,2 4-4-16,7-1 3 0,1 6-23 16,6-3-12-16,3 6-81 15,7-5-177-15,1-5 18 16</inkml:trace>
  <inkml:trace contextRef="#ctx0" brushRef="#br0" timeOffset="344372.2827">1351 7575 418 0,'-5'-2'204'0,"1"-2"-7"16,1 3-106-16,2 0-37 16,0 2-39-16,1 0-5 15,1 1-9-15,-1 0 1 16,4 1-3-16,0-3 2 16,0 0-1-16,5-1 7 15,0-5 0-15,5-4 7 16,2-3 2-16,5-9 7 15,10-14 22 1,3 0-25-16,0-11 0 16,-2-2-5-16,4 0-4 15,-8 10-4-15,0-6-3 0,-1 12-2 16,6-2 0-16,-9 8-1 16,-2 3 0-16,-5 10-1 15,-2 5-3-15,-10 7-3 16,-1 10 4-16,-4 4-3 15,-4 9 4-15,-4 4 2 16,-2 10 4-16,-4 0-5 16,-3 8 4-16,2-2-2 0,-2 7 2 15,-2-3-2 1,1 4 1-16,6-6 0 0,-3 4-1 16,-1-11 0-16,7 4 0 15,2-8 1-15,1-2-1 16,8-9 1-16,4-2-2 15,-2-8 3-15,-2-5-2 16,6-2 1-16,-5-4-1 16,3-3 1-16,6-3 1 15,4-1-1-15,-5-4-29 16,5-1-155-16,6-5-65 16,-5 3-60-16</inkml:trace>
  <inkml:trace contextRef="#ctx0" brushRef="#br0" timeOffset="345046.3905">2387 7156 239 0,'-13'-1'228'0,"-4"-1"-44"16,3 0-44 0,-5 4-51-16,1 3-60 0,-4 7-7 15,-2 2-18-15,-2 7 0 16,0 4-5-16,-3 6 2 16,8-2-2-16,-3 5 2 15,1-2-1-15,6 4 1 16,4-6 0-16,2 6 1 0,5-3 1 15,8 6 1-15,6-2 0 16,3 5 1-16,4-6-1 16,6 5 1-16,1-13-1 15,5-1 1-15,2-16 0 16,8-9 5-16,-2-14 1 16,5-14 3-16,-3-12-2 15,0-17 2-15,-6-4-3 0,-2-11 12 16,-8 4 2-16,-6-7 18 15,-10 12 3-15,-7-1 13 16,-7 17-10-16,-7 0-1 16,-2 22-17-16,-2 6-6 15,1 10-15-15,0 11-2 16,4 6-8-16,-2 9 2 16,2 3-2-16,3 9 2 15,3 1-2-15,3-2-34 16,3-3-62-16,10-2-188 15,0-17 6-15</inkml:trace>
  <inkml:trace contextRef="#ctx0" brushRef="#br0" timeOffset="345615.1915">2991 7192 607 0,'-21'-2'214'16,"-8"-3"19"-16,3 8-183 0,-1 7 1 15,0 7-45-15,-3 7-3 16,6 6-3-16,-4 6 2 15,6-2-1-15,0 4 0 16,7-1 0-16,5-1-1 16,5 0 0-16,5 3-1 15,1-4 1-15,9 1-2 16,5-4 2-16,8 0-1 16,1-6 1-16,10-3 0 15,-2-7-2-15,5-7 2 16,-2-6 0-16,6-11 4 15,-6-7-2-15,3-12 6 16,-7-4-4-16,1-15 4 16,-9-2-4-16,-1-10 6 15,-6 8 3-15,-2-12 13 0,-10 7 5 16,-4-3 8 0,-4 13 0-16,-9-2-2 0,-6 15-12 15,-3 11-5-15,-2 10-9 16,-2 9-4-16,2 10-5 15,-2 10-1-15,4 3-1 16,0 11 3-16,4 2-4 16,-1 3-11-16,9-5-15 15,-1 0-50-15,4-9-126 0,4-4-88 16,7-7-50-16</inkml:trace>
  <inkml:trace contextRef="#ctx0" brushRef="#br0" timeOffset="346186.4562">3555 7312 318 0,'-13'-34'310'15,"-3"-6"-67"-15,3 7-11 16,0 4-159-16,7 8-38 16,-2 3-9-16,1 7-20 15,0 5-4-15,4 6-6 16,-2 8 4-16,1 2-4 15,0 6 4-15,1 3-2 0,1 8 3 16,-1 1-3-16,2 9 4 16,1-3-3-16,1 5 2 15,3-1 0-15,5 0 0 16,0-7-1-16,6 5 2 16,-1-12-1-16,3 1 1 15,-1-9-3-15,2-7 4 16,-4-8-1-16,3-7 5 15,-1-11 1-15,1-9 11 16,-3-4 1-16,5-6 11 16,-8 1 1-16,0-7 3 15,-6 4-6-15,-1 3 0 16,-8 4-9-16,-1 5-3 16,-6 9-6-16,-2 7-4 0,-2 5-4 15,-1 10-1 1,-1 7-4-16,-1 13-6 0,1 2-18 15,-3 13-37-15,4-2-241 16,3 9 51-16</inkml:trace>
  <inkml:trace contextRef="#ctx0" brushRef="#br0" timeOffset="346652.1407">4024 6907 360 0,'-9'-34'273'0,"0"5"-52"16,2 3-31-16,2 10-149 15,3 11-24-15,0 4-9 16,1 6-11-16,-4 12 0 16,-2 4-3-16,-6 10 5 15,-3 9 0-15,-8 8 2 16,-1 2 0-16,-4 7 1 16,6-5 0-16,-2 10 1 0,9-6 1 15,2 7 3-15,7-7 2 16,3 5 2-1,7-7 3-15,1 3 0 0,8-7-2 16,3 3-3-16,-2-8-1 16,10-3-2-16,-3-10-1 15,3-4 0-15,-1-11 0 16,8-8 1-16,-1-12-2 0,5-8 3 16,-3-10-7-16,4-8-37 15,-2-4-210-15,1 1 53 16</inkml:trace>
  <inkml:trace contextRef="#ctx0" brushRef="#br0" timeOffset="347677.3573">4239 7462 263 0,'0'2'203'16,"2"0"-18"-16,1-3-19 15,2 1-58-15,5-1-3 16,1-3-30-16,6-6-6 15,0-5-23-15,6-7-10 16,-2-1-17-16,8-15-8 16,-3-2-5-16,8-7-4 15,-4 3 0-15,5-10 0 16,-6 13-1-16,-1 4 1 16,-10 12-1-16,-4 5 0 15,-7 11-5-15,-2 8 2 0,-1 6-1 16,-3 5 2-1,-1 7-1-15,0 11 5 0,-4 2-3 16,-3 14 3-16,-1 5-2 16,-4 2 2-16,0-3-2 15,-3 0 2-15,4-10 0 16,-1 0 1-16,7-7-1 16,0-2 1-16,4-1636 0 15,3 3261 0-15,3-1637-1 16,6-1 5-16,3-7-175 0,7-4-98 15,-1-9-22-15</inkml:trace>
  <inkml:trace contextRef="#ctx0" brushRef="#br0" timeOffset="348806.9537">5101 7230 394 0,'3'-17'254'0,"-2"4"-29"0,0 10-94 15,2 3-50 1,-3 7-55-16,2 8-17 0,-2 6-9 15,-1 10-1 1,-4 3 4-16,-2 7-1 0,-2-3 1 16,-4 6-1-16,1-6 2 15,-1 1 0-15,1-6 1 16,2 1-1-16,2-10 1 16,-2-2-2-16,5-7 1 15,1 0-1-15,2-5 3 16,2-2-4-16,2-4-4 15,2-1-139-15,-1-5-93 0,7-7-22 16</inkml:trace>
  <inkml:trace contextRef="#ctx0" brushRef="#br0" timeOffset="349073.618">4995 7546 579 0,'-21'-30'235'0,"12"27"4"15,14 4-107 1,2 1-122-16,8 3-7 16,6 0-1-16,5-1-1 0,-2 0 2 15,5-3-3-15,-4-2 3 16,3-2-5-1,0 0-4-15,1-3-66 0,-5 4-109 16,4 3-62-16,-10 3-79 16</inkml:trace>
  <inkml:trace contextRef="#ctx0" brushRef="#br0" timeOffset="349751.7104">5607 7055 503 0,'-19'5'182'0,"-2"5"14"16,2 9-131-16,-6 8-39 16,4 4-19-16,-1 15-5 15,6 4 0-15,-5 3-1 16,8-2 0-16,-1 3-1 15,6-10 0-15,-1 1 0 16,11-7 0-16,2 1 3 16,7-4 0-16,-3-2 0 0,3-5 2 15,0-1-1-15,5-9-3 16,1-5-147-16,3-9-55 16,12-12-33-16</inkml:trace>
  <inkml:trace contextRef="#ctx0" brushRef="#br0" timeOffset="350148.8787">5699 7414 623 0,'4'-4'206'16,"4"-4"24"-16,3 9-166 15,3 6-41-15,4 2-18 16,3 2-4-16,1 2 2 16,2 4-17-16,-3-6-68 15,4-3-149-15,-3 0 10 16</inkml:trace>
  <inkml:trace contextRef="#ctx0" brushRef="#br0" timeOffset="350793.6516">6351 7245 520 0,'-4'-14'238'16,"-1"2"-3"-16,-4 7-116 15,-3 2-80-15,-9 10-21 16,-1 7-11-1,-8 11-8-15,-1 6 3 0,-7 3-3 16,8-1 4-16,-2 1-5 16,10-4 4-16,-1-1-4 15,7 2 2-15,6 4-2 16,0-1 1-16,9 0 1 16,2-5 2-16,10 1-1 15,-1-10 2-15,9-7 1 16,0-8 1-16,9-9-1 15,-2-5 4-15,6-16-3 16,-3-5 3-16,4-9-4 16,-4 0 1-16,-5-8-2 15,-4 11 2-15,-4 1-4 16,-11 13 1-16,-5 1-2 0,-4 15 0 16,-5 4-3-16,-2 7 3 15,0 6-10 1,2 6-11-16,-3 9-153 0,0-2-71 15,5 4-41-15</inkml:trace>
  <inkml:trace contextRef="#ctx0" brushRef="#br0" timeOffset="350970.9656">6294 7585 485 0,'2'1'165'0,"2"7"16"16,-1 3-123-16,0 8-41 15,-2 5-9-15,-1 8-5 16,0 0 3-16,-1 10-3 16,-2-5 7-16,-1 3-195 15,4-8 67-15</inkml:trace>
  <inkml:trace contextRef="#ctx0" brushRef="#br0" timeOffset="351356.9939">6538 7303 448 0,'5'-16'310'16,"-3"2"-51"-16,-2 5-80 15,6 7-111-15,1 4-49 16,2 4-12-16,4 3-6 15,4 3-2-15,-1-1 1 16,1-4-4-16,-3-1 2 0,0-5-4 16,-3-4 3-16,-3 1-3 15,-2 2 2-15,-3 4-5 16,-3 1 3-16,0 10-3 16,-2 5 5-16,-3 9 2 15,-1 5 4-15,-5 13-1 16,1 0 3-16,-3 10-2 15,1-3 0-15,2 5 0 16,2-11 2-16,0-1-1 16,1-12 1-16,1-2-23 15,-2-13 1 1,1-16-235-16,-2-10 56 0</inkml:trace>
  <inkml:trace contextRef="#ctx0" brushRef="#br0" timeOffset="351540.5889">6500 7521 416 0,'7'-1'212'0,"-1"2"-12"15,11 2-72-15,0 3-91 16,7 2-13-16,2-1-8 16,4 0-7-16,-5 1-3 15,4 1-21-15,-3-5-121 0,2-1-75 16,-1 0-34-1</inkml:trace>
  <inkml:trace contextRef="#ctx0" brushRef="#br0" timeOffset="351783.9387">7142 7422 399 0,'-4'-4'299'15,"-3"3"-61"-15,1 6-33 16,-3 4-169-16,-4 12-18 16,1 5-12-16,-1 9-3 15,0 2-2-15,2 5 1 16,2-8 1-16,-3-3-2 16,7-13 0-16,-3-3-10 0,2-13-7 15,-2-7-119-15,4-9-107 16,-1-10-10-16</inkml:trace>
  <inkml:trace contextRef="#ctx0" brushRef="#br0" timeOffset="352074.2387">7015 7343 179 0,'3'-36'164'0,"-11"6"-1"16,3 1-16-16,-5 5-26 15,-5 5-19-15,-4 4-38 0,1 8-12 16,-3 4-14-16,-2 4-1 15,4 6-2-15,-3 5-7 16,4 3-6-16,0 5-10 16,3 5-2-16,2 1-5 15,4-1 0-15,4-3-1 16,4-5 2-16,2-3-2 16,4-3 1-16,6-6 0 15,0-1 0-15,6-4 0 16,2-7 0-16,3-4-4 15,-5-6-7-15,0-4-34 16,-4 4-183-16,-5 1-25 16,-6 0-79-16</inkml:trace>
  <inkml:trace contextRef="#ctx0" brushRef="#br0" timeOffset="352521.5014">7110 7503 364 0,'-2'2'239'15,"-2"0"-38"1,-4 2-53-16,-1 3-113 0,-8 5-20 16,0 1-11-1,-3 3-4-15,2 2 2 0,2 2 0 16,3-3 7-16,7 5 4 15,4-1 5-15,8 0 0 16,0 1 1-16,10 0-6 16,1-3-4-16,4-6-2 15,1-7 0-15,11-10 0 16,-5-8 0-16,8-10-1 16,-2-4 1-16,0-8 0 15,-8 3 7-15,-3-2 7 16,-7 10 9-16,-8-1 9 15,-6 11 4-15,-7 0-6 16,-5 6-8-16,-7 1-9 16,-3 5-9-16,-6 2-8 0,0 1 0 15,-3 6-3-15,7 1 1 16,1 3-7-16,7-1-8 16,6 2-23-16,7-3-13 15,7 1-231-15,7-6 57 16</inkml:trace>
  <inkml:trace contextRef="#ctx0" brushRef="#br0" timeOffset="352932.1344">7267 7115 576 0,'-6'-15'208'15,"6"6"21"-15,8 8-156 16,5 6-39-16,9 9-21 15,1 6-11-15,10 13-5 16,-6 6 5-16,5 11-3 0,-10-3 3 16,2 5-4-16,-9-2 3 15,1 0-4 1,-7-6 4-16,-1 8-3 0,-7-6 4 16,-6 5 0-16,-7-6 5 15,-7 13 1-15,-6-6 2 0,-14 11-1 16,-8-3 2-16,-15 12-244 15,-5-15 82-15</inkml:trace>
  <inkml:trace contextRef="#ctx0" brushRef="#br0" timeOffset="353898.7868">7642 7035 449 0,'8'8'117'0,"4"6"33"16,5 4-120-16,9 14-27 15,-1 2 1-15,2 18-1 16,-1-1 2-16,0 13-4 0,-7-3 2 16,-5 7-3-16,-7-9 4 15,-9 12-4-15,-5-6 6 16,-13 17 0-16,-9-5 5 16,-17 12-3-16,11-36-155 15,0-1 43 1</inkml:trace>
  <inkml:trace contextRef="#ctx0" brushRef="#br0" timeOffset="354737.5482">8013 7083 72 0,'8'-14'97'16,"-1"4"-16"-16,3 0 3 15,-3 5-32-15,2 4 4 16,-3 2-17-16,0 4 27 16,-6 1 5-16,1 5 25 15,-2 2-8-15,-5 7 8 16,0 5-26-16,-3 15-4 16,-4 3-21-16,-4 16-4 15,1 3-14-15,0 13-2 16,3-5-10-16,7 8 1 15,6-5-4-15,6 8 0 16,9-11-5-16,8 0 2 16,4-41 0 15,-12-15-142-31,-1 2-119 0,54 27-6 0</inkml:trace>
  <inkml:trace contextRef="#ctx0" brushRef="#br0" timeOffset="355286.5665">8366 7674 687 0,'-3'-3'242'0,"0"-3"29"16,3-2-189-16,6-4-34 16,3-2-31-16,7-12-3 0,0-2-13 15,7-10 1-15,-2-2-5 16,5-10 2-16,-2 2-3 16,6-6 5-16,-5 7 3 15,2 1 9-15,-9 11 0 16,3 9 1-16,-6 13-4 15,0 10-4-15,-3 14-7 0,0 12-1 16,-6 6 3 0,-1 12-2-16,-2 2 3 0,-4 5 0 15,-1-1-1-15,-3 3 0 16,-4-6 2-16,1 2-2 16,2-9 0-16,2-2-10 15,3-6-22-15,6-6-217 16,1-5-37-16,-2-9-80 15</inkml:trace>
  <inkml:trace contextRef="#ctx0" brushRef="#br0" timeOffset="355644.6021">9057 7352 734 0,'-5'8'180'15,"1"3"57"-15,1 6-212 16,-2 10-16-16,0 6-8 15,-4 7 1-15,-2 7-2 0,1 4 3 16,-2-5-3-16,2 1 3 16,2-8-4-16,0 1 4 15,3-14-3-15,-2-3 3 16,2-5-6-16,0 1-62 16,-3-9-110-16,-1-3-64 15,2-3-79-15</inkml:trace>
  <inkml:trace contextRef="#ctx0" brushRef="#br0" timeOffset="355896.5505">8831 7577 478 0,'2'-10'313'15,"4"1"-49"-15,4 2-89 16,10 3-107-16,4 4-50 16,4 3-7-16,4 1-9 15,7 1 1-15,-3-1-2 16,10-3-10-16,1-3-14 16,2-5-24-16,-10-2-67 15,-1-3-153-15,-7 4 15 0</inkml:trace>
  <inkml:trace contextRef="#ctx0" brushRef="#br0" timeOffset="356514.3572">9716 7317 518 0,'-9'12'311'16,"-8"-11"-46"-16,-3 8-70 16,2 11-169-16,-1 13-13 15,0 5-12-15,1 11 2 16,-1 1-3-16,5 5 4 15,3-13-5-15,8-1 4 16,4-9-5-16,8-4 4 16,4-11-5-16,5-5 2 15,5-8-3-15,5-9 3 0,0-8-2 16,4-8-12-16,-2-6-11 16,4-9-188-16,-2 0-52 15,7-4-55-15</inkml:trace>
  <inkml:trace contextRef="#ctx0" brushRef="#br0" timeOffset="356763.0967">9704 6946 797 0,'0'-17'234'0,"-5"4"47"16,2 10-234-16,6 7-33 16,5 6-24-16,-1 13-270 15,-5-2 68-15</inkml:trace>
  <inkml:trace contextRef="#ctx0" brushRef="#br0" timeOffset="359025.9613">9751 8071 533 0,'-3'-4'226'0,"2"0"-3"16,5 0-139-16,0-1-39 15,6-8-45 16,1 1-123-31,14-20 28 0,5-11-2 16,2-7 16-16,4-10 49 16,-13 17 72-16,2-4 41 15,-4 5 13-15,2 1 6 16,-2 13-20-16,0-3-23 16,-4 11-30-16,2 3-13 15,-8 5-7-15,1 3-8 16,-4 6 1-16,0 3-4 15,-6 5 4-15,1 7-4 16,-6 5 7-16,-1 9-2 16,-3 4 5-16,-3 9-1 15,1 1 3-15,1 5-2 16,1-3 1-16,1 1-3 0,2-10 1 16,2-4-8-1,1-11-53-15,4-6-188 16,4-16 38-16</inkml:trace>
  <inkml:trace contextRef="#ctx0" brushRef="#br0" timeOffset="359641.9897">10041 7266 689 0,'4'-4'221'0,"4"2"31"16,6-2-176-16,5-1-59 16,4-1-10-16,-1 0-1 15,4-5-4-15,-3-2 2 16,-1-5-4-16,-4-3 3 15,0-6-2-15,-5 1 2 16,-5-3-1-16,-6 5 2 0,-5-1 2 16,-5 6 5-16,0 3-1 15,-2 4 1-15,-3 7-2 16,-2 6-3-16,-4 7-6 16,-3 7 1-16,-5 10-4 15,3 5 4-15,-6 11-2 16,5 4 3-16,0 12-3 15,7-3 5-15,3 2-5 16,7-10 3-16,8 0-2 16,6-15 2-16,5-2-3 15,5-14 1-15,8 0-6 16,2-11 3-16,10-7-15 16,1-5-8-16,7-5-124 15,-2-3-114-15,3-6-12 16</inkml:trace>
  <inkml:trace contextRef="#ctx0" brushRef="#br0" timeOffset="360119.9278">10441 6852 296 0,'9'-14'207'15,"-2"6"-36"-15,2 13-41 16,-4 7-94-16,-1 11-22 15,-3 9-7-15,-2 11-5 16,-2-1 2-16,2 9-3 16,1-6 3-16,5 10 3 15,-2-1 9-15,1 7 3 16,1-5 6-16,-5 7 6 0,-1-9-3 16,-1 3 0-16,0-5-2 15,-6 10 0-15,0-9-4 16,-4 13 0-16,1-2-5 15,-8 5-4-15,5-9-3 16,-4 8-4-16,-1-13-1 16,-13 5-4-16,-6-8 57 15,-20 3-292-15,-4-12 114 16</inkml:trace>
  <inkml:trace contextRef="#ctx0" brushRef="#br0" timeOffset="362676.0066">17971 7768 694 0,'-3'-12'200'0,"6"-1"44"0,1 1-198 15,10-3-20-15,4-5-17 16,12-7-4-16,4-3 0 16,12-13-1-16,-1-2 0 15,7-11-1-15,-3 4 0 16,6-12-2-16,-9 6 2 16,1-2-2-16,-6 13 2 15,-7 0-1-15,-11 18 1 16,-5 10 2-16,-5 9-1 0,-1 8-3 15,-3 8 0-15,0 7-1 16,-2 7-4-16,-2 9 2 16,-2 9 1-16,-7 11 0 15,-9 1 2 17,6-25 2-32,2 0 0 0,-24 79 1 15,-1-6 0-15,0-8-7 16,7-13-11-16,20-58-189 15,12-14-53-15,0-16-57 16</inkml:trace>
  <inkml:trace contextRef="#ctx0" brushRef="#br0" timeOffset="363181.6407">18976 7234 229 0,'-32'30'242'16,"-2"-6"-53"0,-4 12-2-16,7-1-119 15,-3 9-24-15,9-8-24 0,2 8-10 16,7-3-5-16,7 4-3 15,7-5 0-15,8 4-2 16,7-9 5-16,5-5-3 16,4-10 4-16,7-10-1 15,1-12 5-15,11-14 0 16,-1-11 5-16,11-14 1 16,-4-6 2-16,5-9 8 15,-9 2 5-15,-1-11 9 16,-12 5 2-16,-4 0 3 15,-10 10-10-15,-8 4-4 16,-9 18-12-16,-11 11-3 16,-9 10-7-16,-9 6-2 0,0 5-4 15,-4 5 0 1,1 0-1-16,1 4-1 0,7 2 1 16,-1 0-2-16,5 0 2 15,5 2-21-15,6-2-16 16,0 1-86-16,5 0-74 15,8-5-85-15,5 1-63 16</inkml:trace>
  <inkml:trace contextRef="#ctx0" brushRef="#br0" timeOffset="363642.7715">19561 7215 702 0,'-21'-5'190'0,"-6"9"49"16,-4 12-199-16,-5 12-22 16,5 8-11-16,-1 11-2 15,6-4-2-15,4 10-3 16,7-6 3-16,4 2-2 15,7-6 0-15,6 3-1 16,8-12 3-16,3-4-2 0,4-8 2 16,3-10-1-16,0-12 5 15,5-11 0-15,-3-10 7 16,8-13 8-16,-1-5 3 16,4-11 2-16,-1 3-2 15,1-6-2-15,-7 6-8 16,-4-2-2-16,-6 12-3 15,-11 1-1-15,-6 13-5 16,-8 8 0-16,-4 9-4 0,-8 10-1 16,-3 6 1-16,2 10 0 15,0 2 0-15,2 4-19 16,6 0-14-16,3-1-89 16,5-3-110-16,8 3-52 15,5-1-89-15</inkml:trace>
  <inkml:trace contextRef="#ctx0" brushRef="#br0" timeOffset="364061.6657">20236 7180 739 0,'-22'8'190'15,"-14"9"57"1,3 9-211-16,-6 12-17 0,9 6-9 16,-4 7-3-16,11 0-3 15,3 8-2 1,4-5 3-16,2-1-4 0,6-7 3 16,5-4-3-16,4-12 2 15,9-7-3-15,0-12 4 16,6-10-1-16,1-11 4 0,5-14 7 15,-1-6 6-15,8-12 5 16,-3-2 0-16,5-9 1 16,-4 5-7-16,0-7-3 15,-9 8-7-15,-6 0-1 16,-10 11-4-16,-3 6-1 16,-6 11-4-16,-8 13-3 15,-2 14-3-15,-12 11-7 16,-4 7-7-16,-7 11-23 15,3-1-10-15,-5 4-230 16,15-6 57-16</inkml:trace>
  <inkml:trace contextRef="#ctx0" brushRef="#br0" timeOffset="364457.9736">20870 6782 772 0,'-8'-10'188'0,"-4"12"61"15,-2 7-225 1,-7 13-15-16,0 9-9 0,-9 12 0 15,1 3 1-15,-7 10-1 16,-2-1 2-16,-12 11-3 16,7 0 1-16,-10 10-1 15,6-1 2-15,-2 6-3 16,11-11 4-16,3 3-2 16,16-9 2-16,8 4 0 15,11-12 0-15,11 7 0 16,7-11 0-16,5-2 1 15,3-16-1-15,14-4-1 16,1-17-3-16,20-9-112 16,5-4-138-16,13-23 5 15</inkml:trace>
  <inkml:trace contextRef="#ctx0" brushRef="#br0" timeOffset="365153.3885">20631 7612 664 0,'-7'3'196'15,"6"0"36"-15,2 2-182 16,5 0-30-16,4 2-15 15,2-3-3-15,2-3 1 16,7-6-4-16,0-7-1 0,8-13-3 16,3-6 2-16,6-10 0 15,-4-2 3 1,4-7 0-16,-10 5 3 0,0-1 1 16,-7 8 3-16,2 2 4 15,-9 11 2-15,3 8-3 16,-1 9-1-16,1 9-7 15,-4 12-3-15,4 12-4 16,-4 1 3-16,-6 12 0 16,-4 4 3-16,-4 5-2 15,-8-4 4-15,-3 8-4 16,-1-3 4-16,-2 3-4 16,5-6 5-16,2-1-8 15,3-11-123-15,5-11-117 16,1-19-9-16</inkml:trace>
  <inkml:trace contextRef="#ctx0" brushRef="#br0" timeOffset="365573.1543">21449 7322 580 0,'-1'3'203'16,"2"4"15"-16,-4 11-133 16,1 7-83-16,-5 9-1 15,-1 1 2-15,-3 11-2 16,-3-3 2-16,-5 3 1 16,6-7-2-16,0 3 0 0,4-10 0 15,-1 1 0-15,5-10 1 16,-3-3 0-16,2-7 1 15,2-9-3-15,4-7 3 16,0-7-228-16,1-4 74 16</inkml:trace>
  <inkml:trace contextRef="#ctx0" brushRef="#br0" timeOffset="365778.7864">21272 7508 693 0,'2'-13'245'16,"11"2"25"-16,0 1-177 15,8 6-60-15,9-1-15 16,1 5-16-16,7 0-1 16,0 4-8-16,0 1-6 15,-5 2-164-15,-2 2-94 16,-11 2-29-16</inkml:trace>
  <inkml:trace contextRef="#ctx0" brushRef="#br0" timeOffset="366423.5147">22096 6996 600 0,'5'-21'251'15,"-3"3"11"1,-2 6-166-16,-1 8-29 0,-3 7-45 16,-4 8-16-16,-3 8-8 15,-10 16-3-15,-5 5 4 16,-8 15-1-16,2 3 3 15,-7 7-1-15,4-5 2 16,6 3 0-16,3-11 0 0,0 2 0 16,8-10 0-16,3 4-1 15,2-2-1-15,7 1 0 16,3-2 1-16,9 3 0 16,2-2 1-16,8-6-1 15,6-4-3-15,6-8-26 16,0-12-78-16,15-11-157 15,-1-9 3-15</inkml:trace>
  <inkml:trace contextRef="#ctx0" brushRef="#br0" timeOffset="366871.0885">22281 7473 773 0,'12'-11'249'0,"-4"13"30"16,1 7-217-1,4 5-30-15,1 3-32 0,5 4-10 16,0-3-20-16,2-2-249 16,3-6 66-16</inkml:trace>
  <inkml:trace contextRef="#ctx0" brushRef="#br0" timeOffset="367357.6817">23078 7124 768 0,'-4'-18'215'0,"-6"4"45"15,-3 12-220-15,-8 8-21 16,-1 7-17-16,-7 11-1 16,3 3 2-16,-6 17 1 15,2-3 0-15,-2 9-2 16,4-6 0-16,1 6-1 15,10-16 0-15,5 0-2 16,7-5 2-16,5-4-2 16,5-6 2-16,6-1-3 0,4-4 5 15,7-11-2-15,3-4 4 16,8-9-2-16,0-7 3 16,2-12-2-16,-2 2 1 15,-2-9-2-15,-6 2 0 16,-3 0 1-16,-6 6-2 15,-9-2-1-15,-5 7 0 16,-6 4-4-16,-7 3-3 16,-7 8-15-16,-2 8-10 0,-4 5-127 15,-2 6-112-15,-3 14-12 16</inkml:trace>
  <inkml:trace contextRef="#ctx0" brushRef="#br0" timeOffset="367982.8542">23093 7542 568 0,'-2'-14'267'0,"5"-1"2"16,-2 6-145-16,0 4-42 15,1 5-48-15,0 4-18 16,1 4-13-16,-2 7-5 16,-1 4 0-16,-1 5-1 15,-2 4 5-15,-2 4-3 16,1-1 3-16,0 3-2 0,0-4 3 15,-1 2-3-15,1-3 3 16,3-3-2-16,1-4 2 16,0-1-9-1,5-6-14-15,4-2-135 0,4 1-119 16,4-26-19-16</inkml:trace>
  <inkml:trace contextRef="#ctx0" brushRef="#br0" timeOffset="368620.8707">23390 7154 552 0,'16'-24'263'0,"1"5"-6"0,7 0-120 31,0 9-89-31,8 5-21 0,-1 3-22 0,6 4-5 16,-5 7-1-16,0 4-3 16,-11 4 2-16,-7 9-4 15,-11 2 3-15,-14 7-5 16,-8 1 4-16,-13 4 0 16,2-4 5-16,-4-2 3 15,6-10 4-15,-1-3 3 16,12-10 0-16,-3 0-1 15,8-2-3-15,5 3-1 16,8-4-4-16,3 6 0 16,6-2-1-16,9-1 1 15,4 1 1-15,12-4-9 16,6-5-14-16,14-2-245 16,-4-1 66-16</inkml:trace>
  <inkml:trace contextRef="#ctx0" brushRef="#br0" timeOffset="368907.5142">24078 7185 758 0,'-5'-12'230'0,"-2"5"38"16,0 8-214-16,-4 9-28 15,-2 10-23-15,-8 15-4 16,-3 7 0-16,-7 8-2 16,5-5 0-16,-2 4-2 15,10-17 2-15,2-4-6 16,7-10 0-16,1-5-11 16,6-10 2-16,0-6-9 15,4-7-102-15,6-7-126 16,2-7 9-16</inkml:trace>
  <inkml:trace contextRef="#ctx0" brushRef="#br0" timeOffset="369261.5069">23888 6902 521 0,'-18'0'231'15,"-7"2"-6"-15,4 9-134 0,-4 6-44 16,6 4-36-16,-1 7-10 16,6 1-1-16,6 5-2 15,8-3 4-15,7 3-3 16,6-6 7-16,10-1-4 16,5-6 4-16,4-6-3 15,2-10 4-15,7-9-4 16,-6-9 4-16,-1-8-1 15,-8-4 3-15,-6-4-3 16,-9 3 2-16,-4 4-4 16,-4 5-3-16,-10 3-3 15,-2 6 0-15,-13 5-6 16,-3 6-6-16,-10 7-100 16,3 5-68-16,4 7-55 15,5 5-102-15</inkml:trace>
  <inkml:trace contextRef="#ctx0" brushRef="#br0" timeOffset="369674.862">24250 7521 725 0,'-9'-17'290'0,"0"3"12"16,2 3-191-16,2 5-51 16,0 3-41-16,2 11-16 15,1 5-5-15,2 8-9 16,0 0-2-16,2 4-13 16,1-8-1-16,3-3-10 15,0-9 8-15,4-5 0 16,-1-6 18-16,2-7 1 15,-2-4 13-15,-1-7 5 16,-2 1 6-16,-2-5 0 16,-4 6 3-16,-5-3-1 15,-3 11-5-15,-4-3-6 16,-2 8-2-16,-6 3-5 0,1 5 1 16,-5 12-3-1,2 0-2-15,2 13-22 0,6-3-8 16,6 4-183-16,11-8-59 15,11 3-46-15</inkml:trace>
  <inkml:trace contextRef="#ctx0" brushRef="#br0" timeOffset="370011.3575">24527 6852 214 0,'-8'-18'264'0,"4"2"-60"16,4 12-48-16,4 15-32 16,6 4-81-16,0 15-27 15,-1 10-16-15,-2 11-1 16,-6 1 2-16,-2 9-1 15,-5-6 2-15,-1 8-2 16,1-11 1-16,-3 7-3 16,3-10 2-16,-5 4-3 0,1-9 3 15,-9 5-3-15,0-9 5 16,-11 7-6-16,0-6 14 16,-8 0-214-16,5-13 73 15</inkml:trace>
  <inkml:trace contextRef="#ctx0" brushRef="#br0" timeOffset="370519.8016">24608 6725 147 0,'8'16'115'0,"4"9"-14"16,-2 1-21-1,2 20-33-15,-3-2-18 0,-1 18-8 16,-4 0-9-16,0 21-3 16,-7-2-2-16,-3 20 0 15,-11-9 2-15,-8 14-1 16,-9-13 0-16,-18 14 0 16,-1-16 3-16,-11 7-132 15,2-13 46-15</inkml:trace>
  <inkml:trace contextRef="#ctx0" brushRef="#br0" timeOffset="371149.7067">25028 6748 432 0,'-8'6'138'0,"-3"14"23"0,0 2-119 15,-2 14-19-15,-3 5-12 16,-2 13-7-16,3-4 0 15,-1 13-3-15,3-4 2 16,3 13-2-16,1-5 2 16,2 8-3-16,-1-5 3 15,1 5-4-15,0-15 5 16,-2 3-3-16,2-12 4 16,7-1-1-16,3-12 5 15,11-4-127-15,11-12-48 0,4-20-25 16</inkml:trace>
  <inkml:trace contextRef="#ctx0" brushRef="#br0" timeOffset="371838.4685">25165 7403 686 0,'-5'0'228'0,"2"2"30"16,-1-1-188-16,0 0-32 15,8-1-26-15,1 2-4 16,2-9-4-16,8-2 0 16,9-4 2-16,6-16-1 15,4-6 1-15,9-11-3 16,-4-3 2-16,-1-5-3 15,-8 7 2-15,-2-3-3 0,-10 15 3 16,-2 6-4 0,-7 12 3-16,-1 8-6 0,-6 9 3 15,0 12-5-15,-6 7 4 16,-3 15-4-16,-2 7 6 16,-5 15-3-16,-3 2 3 15,0 6-2-15,1-4 2 16,-1 2-1-16,4-12 2 15,-3 2-2-15,2-9 2 16,-2-2-2-16,4-7 2 0,2-4 15 16,9-13-283-16,6-10 100 15</inkml:trace>
  <inkml:trace contextRef="#ctx0" brushRef="#br0" timeOffset="372165.2039">25819 7048 663 0,'-10'0'186'0,"0"7"43"16,-1 6-185-16,-1 14-24 16,1 8-12-16,-5 14-5 0,-1 3 0 15,-4 8-2-15,7-6 0 16,-2 1 0 0,5-14 1-16,0 1-1 0,2-8 1 0,-2-4-1 15,-1-6-1-15,-1-5-99 16,2-7-133-16,-4-7 9 15</inkml:trace>
  <inkml:trace contextRef="#ctx0" brushRef="#br0" timeOffset="372360.8843">25503 7283 653 0,'24'-10'256'0,"10"-7"12"16,2 10-177-16,5 10-35 16,-2 6-40-16,7 7-10 15,-6 2-1-15,3 7 88 16,0 1-363-16,-1-13 155 16</inkml:trace>
  <inkml:trace contextRef="#ctx0" brushRef="#br0" timeOffset="373605.3722">26343 6851 277 0,'-2'-9'317'15,"0"2"-81"-15,1 7-29 16,1 3-103-16,-2 1-72 16,-6 11-17-16,0 6-14 15,-9 9-4-15,1 7 2 16,-5 10 1-16,4 1 1 16,-1 8 1-16,4-3 2 0,1 8-1 15,2-6 0-15,5 0 0 16,6-9 0-16,6 1 1 15,-2-16 0-15,8-4 0 16,2-4 0-16,2-6-2 16,0-11-10-16,8-6-82 15,5-4-155-15,2-2 15 16</inkml:trace>
  <inkml:trace contextRef="#ctx0" brushRef="#br0" timeOffset="374200.5083">26709 7034 483 0,'-25'-9'222'15,"7"2"-2"1,-9 7-107-16,-1 5-71 0,-3 10-21 16,2 4-13-16,-4 11-7 15,7 2 1-15,0 7-3 16,10 0 4-16,7 8-2 16,8-5 5-16,6 1-1 15,4-8 4-15,6-3-3 16,0-14 2-16,9-9 0 15,0-6 0-15,9-14 0 16,4-7 1-16,7-15 1 16,0-6 1-16,-3-13 3 15,-9 2 2-15,2-3 7 16,-15 7 3-16,-6 3 5 0,-5 13-1 16,-8 4-5-16,-12 10-7 15,-7 7-3-15,-3 7-9 16,-10 9-4-16,-2 6 2 15,-4 9-17-15,7 3-16 16,0 4-104-16,6 0-149 16,5 1-1-16</inkml:trace>
  <inkml:trace contextRef="#ctx0" brushRef="#br0" timeOffset="374448.5824">26865 7478 593 0,'-9'4'339'15,"2"1"-53"-15,0 8-74 16,1 8-207-16,1 8-4 15,-2 3-3-15,5 9-9 0,-1-4-21 16,-1-3-255-16,7-11 65 16</inkml:trace>
  <inkml:trace contextRef="#ctx0" brushRef="#br0" timeOffset="374942.6666">27174 6971 594 0,'33'-26'232'15,"-4"8"11"1,-2 6-145-16,-3 9-64 0,1 8-20 15,-10 6-12-15,-6 6-4 16,-1 5-1-16,-8 7-3 16,-10 0-1-16,-2 7-2 15,-6-1 3-15,-16 6 1 16,0-3 5-16,-5 10 2 16,-5-5 7-16,4-1 0 15,9-11 2-15,3-1 0 0,9-16 0 16,4-3-3-16,10-4 2 15,2-5 4-15,5 0 3 16,9 0 3-16,2-3 3 16,10 0 0-16,3 2-3 15,6-1-4-15,1 0-5 16,4 3-4-16,-9-1-4 16,-1 1-3-16,-9 2-4 15,-4-1-8-15,-6 3-3 0,-4-4-9 16,3 4-5-16,0-4-16 15,0 1 6-15,2-2-227 16,7 3 64-16</inkml:trace>
  <inkml:trace contextRef="#ctx0" brushRef="#br0" timeOffset="375484.8816">26360 7235 226 0,'-6'-5'135'0,"-1"-4"-18"15,5 5-42-15,2 0-19 16,0 0-24-16,1-1-4 16,4 1 5-16,0 0 21 15,2 0 6-15,-1 1 11 16,0 3 4-16,-2 0-6 15,-2-1-30-15,0 6-18 16,-1 2-13-16,-1 4-7 16,1 2 3-16,-1 7-4 15,0-3 3-15,0 3-37 0,3-7-186 16,10-8 48-16</inkml:trace>
  <inkml:trace contextRef="#ctx0" brushRef="#br0" timeOffset="376689.082">27970 7008 518 0,'4'-8'248'0,"-5"4"-10"15,-5 8-113-15,-1 5-84 16,-8 8-23-16,1 4-17 16,-8 10-3-16,1 2 3 15,-7 7 0-15,1-3 3 16,-4 6 0-16,3-6 0 0,-3-1 0 16,8-10 0-16,4-2-2 15,6-9 2-15,5-1-3 16,5-8-2-16,3-2-24 15,4-1-27-15,7-13-192 16,1-5 33-16</inkml:trace>
  <inkml:trace contextRef="#ctx0" brushRef="#br0" timeOffset="377078.5977">27829 6994 579 0,'-7'-35'421'0,"2"1"-356"0,-55 33-33 0,0 11-21 15,-1 7-6 1,2 7-3-16,35 5-2 0,9-1 3 16,4 1-4-16,11-4 5 15,5 1-1-15,10-9 4 16,7-3-3-16,3-7 4 15,5-8-3-15,2-8 3 0,5-8 0 16,-3-7 3-16,3-9 4 16,-5 2 6-16,-7-3 11 15,-8 1 6-15,-5 6 7 16,-8 9-8-16,-13-1-4 16,-1 10-12-16,-10 7-9 15,-3 4-10-15,-7 9 0 16,3 7-1-16,-3 9-15 15,8 2-12-15,-3 9 6 16,9-4-189-16,11 8-78 16,5-12-17-16</inkml:trace>
  <inkml:trace contextRef="#ctx0" brushRef="#br0" timeOffset="377517.8266">28008 7419 661 0,'-24'-25'265'0,"4"3"10"0,-3 0-150 16,5 4-94-1,2 2-13-15,3 8-13 0,3 11-5 32,2 6-4-32,0 9-4 0,3 0-1 0,0 2 0 15,2-2 1-15,3 1 1 16,4-6 6-16,4-2 0 16,1-1 2-16,11-8-1 15,-2-3 3-15,4-4-2 16,4-6 2-1,3-4 0-15,-7-5 1 0,2-1-2 16,-9 1 2-16,-4-1-1 16,-9 1 3-16,-4 1-7 15,-7 6 4-15,-6 0-3 16,0 5 1-16,-6 7-20 16,1 5-12-16,-1 2-189 15,4 8-52-15,7-3-63 0</inkml:trace>
  <inkml:trace contextRef="#ctx0" brushRef="#br0" timeOffset="377855.6245">28369 6715 679 0,'0'-12'203'0,"2"13"34"15,-1 12-193-15,3 18-23 16,3 6-21-16,1 18-2 16,-3-1 1-16,-6 10 0 15,-6-3 1-15,-6 6-1 16,1-7 0-16,-10 8-3 15,1-8 2-15,-5 3-1 16,-3-12 2-16,-5 2-2 16,2-12 5-16,-7 1-2 15,3-10 14-15,-2-3-248 16,11-12 87-16</inkml:trace>
  <inkml:trace contextRef="#ctx0" brushRef="#br0" timeOffset="378263.5829">28375 6673 439 0,'0'-3'183'0,"9"13"-3"16,0 7-111-16,4 14-38 15,3 7-25-15,5 15-4 16,-3 4 3-16,-3 9-2 0,-6 0 3 16,-8 16-2-16,-10 0 3 15,-17 14-2-15,-7-2 0 16,-23 21-3-16,-16-4 2 16,-38 35 27-16,-15-4-220 15,-45 37 85-15</inkml:trace>
  <inkml:trace contextRef="#ctx0" brushRef="#br0" timeOffset="389816.5876">1679 3961 707 0,'-1'2'222'0,"6"0"32"15,5 3-199-15,11 1-25 16,5 1-25-16,11 2-5 16,3-4 4-16,14 3-3 15,-2-4 1-15,12 4-2 16,-4 1 2-16,10 4-2 16,-6 0 1-16,8 3-2 15,-7-3 2-15,13 0-1 16,-3-5-1-16,8-2 1 0,-24-6-1 31,0 2 4-31,70-1-1 0,-6-6 2 16,14-3 0-16,-53 0 3 15,1 1-3 1,60-11-2-16,-8-3 1 16,7 0 2-16,-16 3 1 15,-31 4-2-15,-15 2 4 16,7 1-3-16,-8 2 1 0,1 3 0 15,-10 2 0 1,0 3-1-16,-17 1 3 0,-2 1-3 16,-7 1 0-16,-2 2-1 15,-8 3-1-15,-1-1-2 16,-12 2 2-16,-2 0-4 16,-9-3 3-16,-5 2-2 15,-9 1 5-15,-8-2-1 16,-7 5 4-16,-12 2-4 15,-7-4 3-15,-14 8-4 16,0-5 0-16,-12-1-3 16,-2-1 3-16,-20 3-2 15,3-7 1-15,-20 5 0 16,5-6 3-16,-18-3 2 16,9 0 0-16,-19-4 1 15,11 1 0-15,-21-5-1 16,12 0-4-16,-25-1-1 15,18-1 0-15,-21-11-1 0,11 2 1 16,-12 2-1-16,19-5 1 16,-15 1-1-16,18 9 2 15,-10 4 5-15,22 1 6 16,-6 3 11-16,22 1 3 16,-5 1 5-16,27 1-4 15,2 1-7-15,19 0-9 16,6 1-6-16,23 1-4 0,8-4-5 15,15 1-1-15,14 0-4 16,14 1 1-16,14 0-2 16,14 4 4-16,19 0-1 15,3 6 4-15,17 2 0 16,0-1 1-16,22 6-2 16,-3-6 0-16,22-4 1 15,-10-7-1-15,26 4 0 16,-12-10 2-16,20 0 0 15,-14 2 1-15,27 0-1 16,-24-5 1-16,18 3-1 16,-20 2 0-16,20 0 0 15,-26 2 0-15,16 3 0 16,-19-3 1-16,13-1-3 16,-25-4 2-16,11-5-1 0,-25 1 3 15,4 3-2-15,-22-2 2 16,3 1 0-16,-22 6-1 15,-1 2-1-15,-20-3 1 16,-2 4-1-16,-16 1 0 16,-4 2-1-16,-9-2 1 15,-3 3 0-15,-7-2 0 16,-6 0 3-16,-6-1 3 0,-9-4-1 16,-9-1 1-16,-8-3-1 15,-5-2-2-15,-17-6-2 16,-2 2 1-16,-13-4-2 15,-7 3 0-15,-19 2-1 16,5 3 0-16,-22 4 0 16,1 3 1-16,-17 5-2 15,10-3 3-15,-23 8-1 16,14 0 1-16,-20 6-1 16,18-5 0-16,-24 5 0 15,19 1 2-15,-20 0-3 16,25-4 2-16,-22 4 0 15,22-4-1-15,-13 3-1 16,25 1 2-16,-11-1-1 0,25-2 0 16,-3 3 0-16,23-7 2 15,4-7-2-15,19 0 1 16,10-3 0-16,22-8 0 16,10 1-4-16,17-1-2 15,17-1 1-15,13-3 0 16,20 3-1-16,12-1 5 15,22 2 1-15,2 3-1 16,20 1-3-16,0 5 2 16,23 1-3-16,-6 1 1 0,18 4 0 15,-7 2 2-15,18 0-1 16,-13 4 2-16,18-1-2 16,-11 0 3-16,19 0-2 15,-16-6 2-15,14-3-2 16,-14-2 1-16,12-2 0 15,-27-2 0-15,18 2-1 16,-22-2 3-16,8-2-3 16,-26 0 1-16,8-10-2 15,-30-2 2-15,2-1-2 16,-23-1632 0-16,-1 3253 1 16,-21-1621 1-16,-9-8 0 15,-19 2 1-15,-4 1 2 0,-10 6 0 16,-14 0 3-1,-4 5-1-15,-16-1 1 0,-10 2-1 16,-19 4-4-16,-2 1 1 16,-22 8-2-16,6 7 0 15,-23 4-2-15,2 2 2 16,-23 8-2-16,6-2 2 16,-23 3 1-16,12-1 0 15,-24 5 0-15,18-7 1 0,-18 7 0 16,16-2-2-16,-13 8 1 15,24-4 1-15,-3 10-1 16,21-4-1-16,-4-1 1 16,26-5 1-16,5-1-2 15,18-10 1-15,16 0-2 16,23-8 1-16,16-4-19 16,20-4-4-16,23-5-11 15,13-2 0-15,24-6-13 16,9-2 11-16,26-7-14 15,3-4-1-15,33-12-149 16,4-3-86-16,34-12-23 16</inkml:trace>
  <inkml:trace contextRef="#ctx0" brushRef="#br0" timeOffset="391381.227">13792 7247 721 0,'-43'30'560'0,"0"1"-393"0,4-37-136 16,14-2-16-16,9-4-12 0,12 12-3 15,20 6-1-15,9 8 0 16,-2 0 2-16,10 3 0 0,-2-7-1 16,5 6-2-16,-6-6 1 15,6-4-1-15,-3-2 0 16,8 0 0-16,-5-6 2 15,10 2-1-15,-3 3 3 16,7-4 0-16,-7 1-2 16,10 1 1-16,-7-1 0 15,6-3-2-15,-5 5-12 16,4 1-35-16,-13 5-104 16,-1 8-146-1,-15 5-23-15</inkml:trace>
  <inkml:trace contextRef="#ctx0" brushRef="#br0" timeOffset="391726.3503">13901 7692 819 0,'-15'-14'240'16,"6"2"52"-16,11 4-233 15,5 4-28-15,14 2-21 16,7-1-7-16,15 3-4 16,1 1 4-16,12 2-5 0,-5 2 3 15,8-1-3-15,-5-1 2 16,7-3-5-16,-7-2 3 15,11 1-6-15,-6 1 2 16,9 4-7-16,-8 3-1 16,4 4-22-16,-10 2 30 15,8 4-278-15,-11-6 86 0</inkml:trace>
  <inkml:trace contextRef="#ctx0" brushRef="#br0" timeOffset="393308.1804">14137 7021 490 0,'19'-15'323'0,"-5"3"-60"16,-1 3-73-16,8 0-147 16,18-10-35-1,7-1-6-15,9-9 0 16,2-9 0-16,10-5 0 16,-14 3 0-16,7-14-1 15,-10-1-1-15,4-9 2 0,-16-1-1 16,2-12 0-16,-10 5 1 15,0-8 1-15,-6 3-2 16,2-13 2-16,-8 10-1 16,-1-15 9-16,-5 0 2 15,-3-16 5-15,-2 6-2 16,-2-10 4-16,-5 16-10 16,-2-7-1-16,-1 13-6 0,-7-11 3 15,-1 10-5 1,-8-16 2-16,0 12-1 0,-11-9-1 15,1 18-1-15,-8-14 2 16,-3 10 2-16,-6-10 4 16,7 16 4-16,-9-16 4 15,2 14 0-15,-4-11 0 16,5 11-6-16,-13-8-3 16,4 20-4-16,-6-8-1 15,5 16-2-15,-14-8 2 16,4 13 0-16,-14-3 2 15,4 12 1-15,-17 0 3 16,14 14 0-16,-18-4 2 16,9 11-3-16,-15 3 0 15,9 5-2-15,-15-7-2 16,12 4 2-16,-15-6-1 16,11 0 0-16,-20-3 3 0,14 6 2 15,-14 4-2-15,11 3 1 16,-16 0 3-16,16 4-4 15,-18-4 1-15,12 6-1 16,-14-1-1-16,15 3-3 16,-12-1-1-16,12 3 0 15,-14 2-1-15,12 2 0 16,-12 2-1-16,17-1 2 0,-19 4-2 16,18-1 1-16,-14 6 0 15,15 0-1-15,-19 3-2 16,19 2 2-16,-17 7-1 15,14-1 1-15,-13 1-1 16,16 2 3-16,-12 1-2 16,14-2 1-16,-13-2 0 15,21 2 0-15,-16-2-1 16,14 0 0-16,-12 4 2 16,15 0-1-16,-9 2-1 15,12 4 1-15,-14 1 0 16,15-2-2-16,-11 3 1 15,12 1 1-15,-2 1-2 16,15 2 2-16,-9 7 2 16,15-3-1-16,-5 4 0 15,8-5 2-15,1 5-2 0,14-9 0 16,1-3-2-16,11-1 2 16,4 1-2-16,7-9 1 15,6 1-1-15,8-2 1 16,2-5-2-16,6-2-19 15,3-5-55-15,5-4-272 16,-4-2 54-16</inkml:trace>
  <inkml:trace contextRef="#ctx0" brushRef="#br0" timeOffset="393750.9763">7542 2569 657 0,'-7'-16'302'0,"-7"7"-7"16,-1 7-167-16,4 3-55 16,4 4-51-16,1 7-14 15,2 4-6-15,-2 12-4 16,-1 6 0-16,-9 15-1 15,-4 6-1-15,-6 19 2 0,-5 2 0 16,-8 11 2-16,2-7 2 16,-7 9 2-16,7-16 0 15,-2 0-1-15,7-9 2 16,1 3-3-16,10-16 2 16,0-2-1-16,13-13 1 15,6-6-4-15,6-14 3 16,7-2-3-16,9-9 1 0,7-2-1 15,6-5 2-15,13-5-2 16,0-3 1-16,15-8 1 16,2-1 0-16,13-13 0 15,-3 0 1-15,22-12-17 16,-6 4-24-16,23-3-266 16,-3 6 64-16</inkml:trace>
  <inkml:trace contextRef="#ctx0" brushRef="#br0" timeOffset="394649.6879">13999 6204 785 0,'0'-1'256'0,"-7"1"32"15,5 11-204 1,-1 6-63-16,2 17-17 0,-1 11-3 16,-4 23-1-16,-3 5 0 15,-4 20 0-15,-3 1 0 16,-5 4 1-16,4-17 2 0,0 0-1 16,5-20 2-16,6-9-2 15,7-15 1-15,8-8-2 16,8-12 3-16,12-7-3 15,4-5 3-15,15-7-2 16,6-5 4-16,10-10-1 16,2-7 0-16,19-14 0 15,-5-3 0-15,18-7-1 16,26-6-3 0,-3 1-17-16,10-2-160 15,-3-1-124-15,-1-6-27 16</inkml:trace>
  <inkml:trace contextRef="#ctx0" brushRef="#br0" timeOffset="401622.6994">1372 4094 501 0,'-13'-22'257'0,"-2"1"-19"15,10 5-123-15,7 10-54 16,5 6-46-16,8 1-11 15,6 1-3-15,7 4-2 16,-3 2 3 0,0 1-3-16,33 10 0 0,-4 0 2 15,12 3-2-15,-4 0 2 16,-11-13-1-16,0-4 1 16,13-2-2-16,-2-3 2 15,10-1-1-15,1-2 0 16,13 0 1-16,-8 9 0 15,14-4-2-15,-6 0 1 16,11-2 1-16,-8 1-2 0,15-6 1 16,-12-1 1-16,11-1 0 15,-9 5 0-15,12-8 0 16,-16 1 0-16,16-4-1 16,-17-2 2-16,13-3-3 15,-15 6 2-15,10-1-1 16,-14 4 1-16,9 1-2 15,-15 2 3-15,9-1-4 16,-10 4 3-16,8 0-1 16,-10-1 0-16,7 1-1 15,-12 0 3-15,6-1-3 16,-10 3 2-16,6 2-1 16,-11 1 1-16,3 0-2 15,-11 2 2-15,-5 2-1 16,-9-5 1-16,-7 5-2 15,-10 1 2-15,-4 2-2 0,-4 0-2 16,-12 4 3-16,-2-5 0 16,-11 1 2-1,-6-1 2-15,-8 4 2 0,-7-2-2 16,-15-1 0-16,-4-1-1 16,-15-1 0-16,-1-1-2 15,-14 1 0-15,6-2 0 16,-19 4 2-16,4-5 2 0,-18-1 2 15,11 2 3-15,-23-2 2 16,12-2-2-16,-19 4 0 16,11-4-2-16,-16-3 3 15,8 2 0-15,-14-7 4 16,14-1 1-16,-14-6 1 16,15 2-5-16,-12-5 1 15,20 7-2-15,-10-8 0 16,19 3-3-16,-8-7 1 15,24 4-1-15,-6-10-1 16,23 3 0-16,-2 1 2 16,20 3-1-16,2 2-1 15,20 6-1-15,4 6-2 16,12 1-2-16,7 5-5 16,13 1 1-16,11 5-3 15,9 3 1-15,15 8-1 0,7 5 3 16,19 7 0-16,1 6 1 15,19 7 0-15,4-5-1 16,16 6 1-16,-4-6 0 16,21-2 1-16,-6-6-1 15,18-2-1-15,-11-9 3 16,26 0-3-16,-17-9 1 16,19-4 1-16,-15-4 3 15,25-1-5-15,-20-7 3 16,12-5-2-16,-15 1 1 0,18-1-2 15,-26-3 1-15,11-1-1 16,-18 6 1-16,10-5 1 16,-25 0-2-16,5 1 2 15,-21 4 0-15,-2-7 0 16,-24 2-1-16,-3-1 1 16,-17 0 1-16,-8-1-1 15,-12 1 1-15,-10-1 0 16,-13-1 2-16,-13 1-1 15,-9 2 2-15,-18 2-3 16,-7 4 1-16,-16 7-3 16,-5 4 1-16,-23 5-2 15,1 3 2-15,-22 6-4 0,1 2 1 16,-22 8 1 0,11 1 2-16,-24 4-1 15,11-5 2-15,-24-3 1 0,13-7 0 16,-18 2 1-16,18-8-1 15,-22 1 2-15,23 3 0 16,-9-1 2-16,20-5-1 16,-14-2 2-16,27 1 0 15,-7-4 0-15,22 3-3 0,4 0 1 16,21 2-4-16,5 1 0 16,22-2 0-16,8-1-1 15,13 2 0-15,15-1-5 16,17 2 0-16,20 5-7 15,10 3 2-15,25 5-2 16,5-4 4-16,26 1-1 16,0-6 7-16,27 1-4 15,-5-8 1-15,29-1 1 16,-11-5 3-16,33-2-2 16,-18-3 2-16,28-3-1 15,-11 1 3-15,27 1-1 16,-21 1 2-16,28-2-2 15,-21 3 2-15,15-6-4 16,-21-1 1-16,18-2 0 16,-27-2 1-16,15-2-13 15,-18 4-15-15,13-7-257 0,-33-5 68 16</inkml:trace>
  <inkml:trace contextRef="#ctx0" brushRef="#br0" timeOffset="410112.489">18726 8032 358 0,'-7'-21'292'0,"15"8"136"16,1 0-368-16,20-21-33 15,12-4-20-15,20-17-4 16,10-4 0-16,-2-9-1 16,4-2 1-16,12-11-2 15,-13 6 2-15,13-15-3 16,-9 5 3-16,3 2 1 15,-9 9 1-15,4 1-1 16,-13 20 2-16,3 8 1 16,-11 14-13-16,-5 13-236 15,-17 11 79-15</inkml:trace>
  <inkml:trace contextRef="#ctx0" brushRef="#br0" timeOffset="411262.2012">2239 8206 800 0,'-26'-17'222'15,"15"-6"54"-15,8-4-227 16,7 0-25-16,15-11-12 15,9-3-8-15,11-12 2 16,3-7-2-16,15-18 1 16,0 1-3-16,13-17 0 15,-6 4-4-15,15-14 1 16,-30 34-13 0,2 1-14-16,67-82-252 15,-6 7 68-15</inkml:trace>
  <inkml:trace contextRef="#ctx0" brushRef="#br0" timeOffset="415056.6625">2801 8906 431 0,'-38'35'217'0,"2"2"-193"0,20-25-9 0,8-5-12 0,0-3-1 16,8 0-1-16,10-5 2 16,0 0 3-16,4-3 16 15,2-7 7-15,8-4 12 16,-2-6 4-16,5-13 8 15,1-7-12-15,7-6-3 16,-2 3-8-16,8-8-6 16,-3 8-10-16,6-3-4 15,-7 9-4-15,5-3-3 16,-8 11 0-16,1 4-1 16,-7 10 0-16,-3 5-2 15,-11 11-2-15,-2 7 1 16,-8 7-3-16,-8 8 1 15,-3 7 2-15,-6 8 1 16,-4 2-1-16,-6 5 2 16,3 1 0-16,-5 5 0 15,2-5 0-15,1 8 1 16,5-10 0-16,0 4 0 0,2-11 1 16,5 3-1-16,2-7 1 15,3 4-1-15,5-8 2 16,5 1-28-16,4-7-66 15,11-7-126-15,-1-5-7 16</inkml:trace>
  <inkml:trace contextRef="#ctx0" brushRef="#br0" timeOffset="416687.6227">3834 8766 263 0,'-3'-1'324'0,"0"2"-109"16,6 6-158-16,6 2 160 15,3 3-215-15,2 3 2 16,4-2 0-16,-1 2-1 16,-1-3-2-16,4-3 1 15,1-5-2-15,5 2 1 16,0-1-1-16,7 2-9 15,-2 2-27-15,8 3-183 16,-4-4 43-16</inkml:trace>
  <inkml:trace contextRef="#ctx0" brushRef="#br0" timeOffset="418347.8682">4122 8685 265 0,'-9'-5'188'0,"1"2"-34"16,-2 6-37-16,1 2-85 16,-3 7-19-16,1 2-12 15,-2 7-1-15,6 0 0 16,-5 4 1-16,0-2-2 16,-1 6 0-16,3-4-1 15,-5 8 0-15,2-2 0 0,0 2 2 16,6-16 1-1,2 0 1-15,-5 19 2 16,3-8-1-16,7 3 2 16,3-5 0-16,9-9-159 15,5 2 53-15</inkml:trace>
  <inkml:trace contextRef="#ctx0" brushRef="#br0" timeOffset="418916.0193">4672 8565 330 0,'-19'8'198'0,"-1"4"-23"15,2 3-81-15,-7 10-33 16,3 3-45-16,-3 8-7 15,0 1-6-15,0 6 0 16,4 0-2-16,2 1 0 16,6-8-2-16,5 5 1 15,7-9-1-15,7-2 3 16,5-1 0-16,8 2 4 0,2-9-1 16,5 6 4-16,-1-5-2 15,6-3-43-15,-3-7-64 16,8-5-84-16,-2-4-38 15</inkml:trace>
  <inkml:trace contextRef="#ctx0" brushRef="#br0" timeOffset="419300.4073">4898 8937 399 0,'-4'-9'268'0,"6"-4"-37"16,-1 1-59-16,8 3-116 15,4 9-23-15,4 3-25 16,4 6-3-16,0 0-4 16,7 9 3-16,-5-3-2 15,4-1-14-15,-3-3-30 16,1-4-166-16,0-5-29 15,-2-5-75-15</inkml:trace>
  <inkml:trace contextRef="#ctx0" brushRef="#br0" timeOffset="419811.5507">5552 8796 666 0,'-23'-5'214'0,"4"1"30"16,-5 7-194-16,5 6-12 0,2 7-33 15,-4 10-2 1,-1 5-2-16,3 10 1 0,1-2-2 16,-2-3 0-16,6-8-1 15,2-3 0-15,4-10-1 16,11 2 1-16,2-2-1 16,4 0 2-16,6-2-2 15,2 0 1-15,-3-5 0 16,10-2 1-16,2-8 0 0,5-4 3 15,2-6 0-15,3-6 2 16,-5-3-1-16,-1-5 2 16,-11 2-3-16,-4-6 2 15,-8 5-3-15,-3 4 1 16,-9 4-2-16,-4 2 0 16,-4 9-2-16,-5 4 0 15,-2 7-1-15,-1 7-5 16,3 2-11-16,2 6-95 15,6-1-123-15,7 4-12 16,8-4-127-16</inkml:trace>
  <inkml:trace contextRef="#ctx0" brushRef="#br0" timeOffset="420022.306">5725 9129 560 0,'-1'6'213'0,"-4"3"7"16,-4 9-122-16,0 7-90 15,-4 9-3-15,1 2-1 16,0 9 2-16,4-5-1 16,3 4-55-16,4-16-162 0,3-9-12 15,6-19-105-15</inkml:trace>
  <inkml:trace contextRef="#ctx0" brushRef="#br0" timeOffset="420367.3581">5957 8816 349 0,'10'-24'297'16,"-6"6"-61"-16,8 6-30 15,-3 7-144-15,8 5-30 16,-1 5-25-16,2 6-3 16,2 3-3-16,0 4 2 15,-4 1-1-15,0-2 1 16,-4-2-2-16,-3 4 2 0,-3-8-3 16,-1 4 0-16,-2 0-2 15,-3 2 1-15,-3 0-1 16,0 8 6-16,-3-1 0 15,1 3 4-15,0 1-1 16,5 3 2-16,1-4-4 16,2 5 1-16,1-6-4 15,-3 1-2-15,-5-4-243 0,1-4-7 16,0-8-81-16</inkml:trace>
  <inkml:trace contextRef="#ctx0" brushRef="#br0" timeOffset="420547.89">6030 9043 731 0,'10'-9'212'0,"6"3"42"16,4 4-206-16,7 11-26 16,-1 3-20-16,4 4 2 15,-2-1-1-15,2 6-31 16,-5-8-152-16,-1 2-75 15,-7-3-58-15</inkml:trace>
  <inkml:trace contextRef="#ctx0" brushRef="#br0" timeOffset="420828.064">6585 8984 142 0,'4'-2'162'0,"-4"0"-37"15,3 6 1-15,-3 2-64 16,2 0-2-16,-3 3-11 0,0 6 11 16,-1-1-5-16,0 0-1 15,-3-1-18-15,3 4-9 16,-2-3-14-16,-1 0-3 15,0 2-6-15,-2 1 1 16,3-3 2-16,-1-1-204 16,7-3 70-16</inkml:trace>
  <inkml:trace contextRef="#ctx0" brushRef="#br0" timeOffset="421262.221">6422 8717 400 0,'-24'-8'238'0,"3"2"-22"0,4 8-110 16,-1 10-18-16,0 5-62 15,0 9-14-15,3 0-11 0,-2 5 1 16,9-3-2-16,2-1 1 16,6-6-2-16,5 1 2 15,4-5-1-15,4-5 3 16,2-7 2-16,6-7 7 16,-1-10-1-16,12-13 5 15,-5-1-4-15,3-8-1 16,-6 0-5-16,-1-1 0 15,-8 6-4-15,-5 1 1 16,-2 9-1-16,-4 4-1 16,-7 9-2-16,-7 7-1 15,1 6-3-15,-8 7-3 16,0 3-5-16,5 9-11 16,4 2-47-16,2 4-161 15,12 1 29-15</inkml:trace>
  <inkml:trace contextRef="#ctx0" brushRef="#br0" timeOffset="421729.0464">6967 9106 481 0,'-15'-9'266'0,"-9"7"-27"16,-3 5-116-16,-4 9-55 15,2 2-53-15,2 11-5 16,3 0-7-16,5 5 1 16,6-3-2-16,5 2 0 15,5-7-2-15,6 3 1 16,6-8-2-16,7-1 2 15,3-6-1-15,9-3 4 16,3-5-1-16,6-7 2 16,1-1 0-16,1-6 0 15,-4 0-2-15,-5-6 2 16,-8 3 0-16,-6-3 6 16,-7 1 3-16,-2-1 8 0,-7 2-1 15,-8 1 1-15,-3 3-7 16,-10 0-4-16,-3 4-8 15,-10 3 0-15,2 2-2 16,-4 1-1-16,7 2-4 16,4 0-18-16,11-2-11 15,6 2-83-15,9-4-158 16,14 2 21-16</inkml:trace>
  <inkml:trace contextRef="#ctx0" brushRef="#br0" timeOffset="422052.0304">7255 8655 409 0,'-7'-8'388'0,"3"3"-107"16,8 6-19-16,5 10-209 15,4 5-43-15,9 12-9 16,2 5 0-16,0 10 0 16,-1 1-1-16,-2 11 1 15,-5-6-2-15,-2 8 0 0,-8-5-1 16,-2 9 0-16,-7-9 0 16,-8 9 1-16,-9-3-1 15,-9 21 1-15,-9 1 0 16,-20 25-11-16,-5-5-20 15,-26 15-247-15,-2-6 66 16</inkml:trace>
  <inkml:trace contextRef="#ctx0" brushRef="#br0" timeOffset="424091.607">8122 9150 530 0,'-3'3'202'0,"1"-2"7"15,2 6-140-15,-2 8-37 16,0 6-29-16,-4 8 0 16,2 5-3-16,-3 9 3 0,-1-4-2 15,5 7 2-15,7-20 2 47,-1-13 0-47,-1 2-5 0,9 34-8 0,2-9-13 16,0-9-173-16,-3-17-19 15,-7-19-62-15</inkml:trace>
  <inkml:trace contextRef="#ctx0" brushRef="#br0" timeOffset="424414.9845">7863 9331 514 0,'-7'-7'254'0,"7"-2"-12"15,4 4-130-15,8 1-47 16,5 3-48-16,9-1-9 16,6 5-7-16,9-2-1 0,0 0 0 15,6-1 0-15,-9 2 0 16,6-4 0-16,-7 1 1 16,5 0 0-16,-7 0 0 15,7 1 0-15,-11 5-15 16,1 1-229-16,-16 1 70 15</inkml:trace>
  <inkml:trace contextRef="#ctx0" brushRef="#br0" timeOffset="425211.754">9076 9173 515 0,'1'-11'250'16,"-1"3"-6"-16,0 6-110 15,1 3-92-15,0 7-16 16,2 5-25-16,-3 9-2 16,-3 3-2-16,-3 13 4 0,-1 2-2 15,-3 6 5 1,2 0-3-16,0 1 3 0,4-12-1 15,0-7 2-15,2-10-1 16,0-5-5-16,0-13-14 16,-1-7-230-16,-1-7 65 15</inkml:trace>
  <inkml:trace contextRef="#ctx0" brushRef="#br0" timeOffset="425397.2616">9129 8813 708 0,'3'5'183'15,"-6"5"50"-15,4 9-192 16,1 6-37-16,-1 10-3 16,-5-14-292-1,1 1 93-15</inkml:trace>
  <inkml:trace contextRef="#ctx0" brushRef="#br0" timeOffset="425870.6952">9164 9925 654 0,'-5'4'230'0,"3"-5"25"15,4-1-173 1,-1-3-40-16,3-5-25 0,9-7-4 15,3-5-6-15,5-14-3 16,3-2-1-16,7-13-2 16,-5 0-1-16,-1-7 0 15,-3 3 2-15,0-8-1 16,-7 13 0-16,0 1 5 16,2 12 4-16,-2 6 0 15,-1 18 2-15,0 6 0 16,-2 10-8-16,1 13-1 15,-1 4-5-15,1 14 1 16,-4 3 0-16,0 6 3 16,-5-4-1-16,-4 2-2 15,-2-11-11-15,-2-1-25 16,0-11-36-16,1-12-201 0,3-3 32 16</inkml:trace>
  <inkml:trace contextRef="#ctx0" brushRef="#br0" timeOffset="426332.4484">9650 8898 560 0,'-5'1'232'16,"0"-2"5"-16,4 5-132 15,3 1-69-15,5 8-17 16,2 7-17-16,7 1 0 16,-1-3-1-16,5 3 1 15,0-8 1-15,2-6 0 16,-1-7 3-16,-2-8 0 16,-2-9 1-16,0-9 5 15,-6-6 2-15,-1-7 3 16,-2 4 2-16,-7-2 0 15,-5 9-2-15,-5 4-2 16,-8 8-3-16,-9 6-4 16,-3 9-2-16,-9 10-2 0,2 6-2 15,-3 12 0-15,5 4 1 16,1 11-1-16,10-3 0 16,3 12-1-16,8-3 0 15,3 2 0-15,8-8-1 16,9 5 1-16,5-13 1 15,13 2-1-15,6-8 1 16,18-5-26-16,4-14-115 0,19-7-138 16,-3-13-18-16</inkml:trace>
  <inkml:trace contextRef="#ctx0" brushRef="#br0" timeOffset="428075.1366">10480 9127 328 0,'-1'-3'248'0,"-1"5"-52"16,-3 3-76-16,0 8-44 15,-4 2-65-15,1 9-4 16,-1 0-2-16,-2 8 2 16,-2-2-1-16,6 6 4 15,-4-3 1-15,5 8 2 16,3-12 12 15,2-15-11-31,1 0-9 0,4 44 1 16,-7-10-2-16,6-3 3 15,4-10-1-15,0-26-4 16,-6-8-100-16,11 2-123 16,-2-6 4-16</inkml:trace>
  <inkml:trace contextRef="#ctx0" brushRef="#br0" timeOffset="428301.5538">10291 9324 603 0,'-3'-4'246'0,"4"0"5"16,3 6-143-16,3 3-75 15,3 4-17-15,5 0-15 16,2 7 0-16,-2-3 0 0,5-3 1 16,1-4 0-16,5-6 0 15,3-7-7 1,5-5-19-16,-4-1-6 0,2-6-224 15,-4 2 54-15</inkml:trace>
  <inkml:trace contextRef="#ctx0" brushRef="#br0" timeOffset="428648.6355">10843 8886 458 0,'4'-13'243'0,"-4"4"-26"0,-1 14-125 16,1 10-24-16,-1 7-61 15,-7 13-6-15,-1 4-1 16,-6 14 1-16,0-2-2 15,-5 8 3-15,6-5 1 16,-3 14 5-16,4-8 1 16,1 7 4-16,8-8-3 15,3 0 1-15,6-11-3 0,9-5-1 16,2-9-2-16,5 0 2 16,2-9-12-16,1-8-228 15,2-5 73-15</inkml:trace>
  <inkml:trace contextRef="#ctx0" brushRef="#br0" timeOffset="428901.4804">10920 9386 442 0,'-7'3'337'0,"-1"-5"-59"0,9 1-73 16,3 1-116-1,5 2-58-15,-2 3-16 0,7 5-14 16,8-5-1-16,-2 0-10 16,6-2-30-16,1-3-10 15,2-11-230-15,-3 3 44 16</inkml:trace>
  <inkml:trace contextRef="#ctx0" brushRef="#br0" timeOffset="429368.9299">11457 9072 731 0,'-19'-8'200'0,"-3"9"49"16,-2 9-209-16,1 14-18 15,-7 3-18-15,2 8 2 16,6 4-3-16,0 3 0 15,3-7-2-15,6 4 0 0,5-6-2 16,3-3 2-16,7-5-3 16,1-6 3-16,4-4-1 15,2-6 1-15,3-8 2 16,5-9 2-16,1-6 1 16,7-13 1-16,1-7-2 15,3-7-1-15,-6 1-3 16,2-2 1-16,-8 7-2 0,-2 2 1 15,-5 11-1-15,-6 1 0 16,-3 9-1-16,-3 7 0 16,-1 7-10-16,-1 8-14 15,2 3-153-15,-2 7-80 16,2 5-38-16</inkml:trace>
  <inkml:trace contextRef="#ctx0" brushRef="#br0" timeOffset="429563.5052">11535 9472 760 0,'0'9'179'0,"-2"3"67"16,1 6-224-16,4 7-8 15,-3-4-6-15,-2 5-1 16,4-3-3-16,1-3-15 0,0-7-16 15,-3-10-210-15,7-7-13 16,2-9-81-16</inkml:trace>
  <inkml:trace contextRef="#ctx0" brushRef="#br0" timeOffset="429901.1572">11724 9018 559 0,'9'-14'225'0,"2"1"11"16,-2 12-148-16,2 5-41 16,-1 2-32-16,1 6-6 15,-3 0-7-15,1-2 2 16,-1-1-2-16,-1-1 3 16,-5-8-2-16,4-1 2 15,-4 3-3-15,1 0-2 16,-1 0-3-16,1 6 1 15,-2 8 0-15,1 7 7 16,-1 9 4-16,-2 11 6 16,1 3-1-16,1 10-1 15,-2-4-5-15,1 9-1 16,2-10-4-16,-2 0 2 0,-1-13-4 16,-2-4-22-1,-1-16-61-15,-5-3-173 0,-2-7 13 16</inkml:trace>
  <inkml:trace contextRef="#ctx0" brushRef="#br0" timeOffset="430053.7436">11723 9345 490 0,'2'-9'329'16,"1"1"-54"-16,5 3-63 16,1 5-166-16,8 4-21 15,1 2-23-15,7 5-12 16,-3-1-19-16,3 2-100 15,-4-4-147-15,2-7-3 16</inkml:trace>
  <inkml:trace contextRef="#ctx0" brushRef="#br0" timeOffset="430287.6862">12162 9235 234 0,'1'2'87'0,"-2"3"23"16,-5 3-46-16,-1 7 17 16,-5 6 1-16,0 11 15 15,-2 0-13-15,-5 10-2 0,6 1-31 16,-2 2-5-16,0-11-18 16,2 3-3-16,4-9-11 15,-1-5-5-15,3-7-56 16,5-2-171-16,0-12 37 15</inkml:trace>
  <inkml:trace contextRef="#ctx0" brushRef="#br0" timeOffset="430664.1148">12100 8953 613 0,'-27'3'229'16,"6"-1"18"-16,0 6-152 16,5 5-60-16,1 12-14 15,3 2-17-15,4 7 0 16,3 4-3-16,2 0 2 16,2-9 0-16,6-3 0 15,4-12-1-15,4-6 1 16,-1-10-1-16,6-11 4 15,1-6-2-15,6-11 2 0,-5 2-2 16,7-9 1-16,-5 6-4 16,-4-5 2-16,-7 6-1 15,-1-2 0-15,-6 9-1 16,-4 8-1-16,-4 8-3 16,-8 11-16-16,-1 14-9 15,-6 7-17-15,-1 1-46 16,2 8-165-16,7 0 37 15</inkml:trace>
  <inkml:trace contextRef="#ctx0" brushRef="#br0" timeOffset="431052.785">12507 9388 668 0,'-10'0'254'16,"0"-1"24"-16,-2 6-161 15,-1 3-65-15,1 6-15 16,-2 6-21-16,1 5-7 16,4-3-7-16,5 4 1 0,1-4-1 15,5-5 0-15,2-8 0 16,2-3 3-16,2-12-1 15,4-4 5-15,-1-10 2 16,4-14 5-16,-2-5 0 16,0-3 3-16,-3 2-4 15,-4 1 2-15,-8 13-7 16,2 3-1-16,-6 9-5 0,-3 2-3 16,1 7-11-16,-7 8-30 15,-4 2-17-15,1 7-25 16,1 2 2-16,2-2-226 15,6-7 82-15</inkml:trace>
  <inkml:trace contextRef="#ctx0" brushRef="#br0" timeOffset="431355.4521">12577 8826 870 0,'1'-4'241'0,"5"7"54"15,7 10-248-15,4 15-29 16,1 8-20-16,0 16 2 0,-2 1-1 16,-8 13 2-16,-7-8-1 15,-5 8 0-15,-8-9-1 16,-2 8 0-16,-3-8-1 15,-2 6-1-15,-1-13 0 16,0-1 3-16,2-7-1 16,-2-1 3-16,-2-5-5 0,-5 6 19 15,5-8-308-15,-12-3 102 16</inkml:trace>
  <inkml:trace contextRef="#ctx0" brushRef="#br0" timeOffset="431863.9934">12893 9035 358 0,'10'-11'317'0,"-5"5"-65"16,-3 2-29-16,1 8-151 0,-3 3-31 15,-1 5-33-15,-5 5-4 16,0 7-4-16,-6 10 3 16,-1 3 0-16,-1 5 2 15,2-8-2-15,4 6 1 16,8-7-2-16,5 5 2 15,6-7-2-15,4-1 2 16,4-8-1-16,7-3 3 16,-1-9-2-16,3-7-3 15,-1-6-14-15,-1-11-73 16,-7-7-180-16,-6-13 23 16</inkml:trace>
  <inkml:trace contextRef="#ctx0" brushRef="#br0" timeOffset="432058.9814">12901 8723 866 0,'3'-5'257'0,"-4"-2"48"0,2 13-235 16,1 4-55-16,-2 11 458 15,-2 1-778-15,-7-5 408 16</inkml:trace>
  <inkml:trace contextRef="#ctx0" brushRef="#br0" timeOffset="432531.2422">12892 9802 281 0,'-4'6'247'0,"4"-6"-31"15,3-3-11-15,1-2-94 16,4-6-25-16,3-2-34 0,8-9-18 16,-1-3-25-1,7-9-4-15,-3 0-5 0,3-9 1 16,-8 5-1-16,2-4 1 15,-6 7 0-15,2 0 0 16,-7 11 0-16,3 6 0 16,-3 14 0-16,0 5-2 15,-1 14 0-15,2 11 0 16,-4 0-1-16,0 9 2 16,-2 2 0-16,-3 1 2 15,-2-9-14-15,1-2-237 16,5-14 74-16</inkml:trace>
  <inkml:trace contextRef="#ctx0" brushRef="#br0" timeOffset="432979.2217">13302 8826 693 0,'-9'16'206'0,"4"-4"38"15,2 14-183-15,3-1-46 0,6 6-7 16,3-3-5-16,4-2 1 16,4-9-1-16,5-8 2 15,3-9 0-15,4-11 2 16,-1-11-1-16,4-13 4 15,-6 0 2-15,-3-11 8 16,-8 4 3-16,-9 1 8 16,-8 9 0-16,-10 2 2 15,-5 9-10-15,-11 7-3 16,0 7-8-16,-12 14-2 16,3 8-7-16,-7 11 0 15,10 7-1-15,1 14-1 16,9 0-2-16,7 8 1 15,8-4 0-15,8 2 0 16,8-8 1-16,12-3 1 16,6-11-3-16,12-4-41 15,8-12-3-15,12-5-255 0,-6-7 42 16</inkml:trace>
  <inkml:trace contextRef="#ctx0" brushRef="#br0" timeOffset="433519.4552">14538 9144 841 0,'4'-16'337'0,"-1"3"11"15,9 3-204-15,6 10-99 0,11 6-26 16,6 3-21-16,5 3-18 16,1 1-13-16,6-1-28 15,-8-4-11-15,2-3-21 16,-9-4 8-16,-2-2-7 16,-14-2-13-16,-5-2-169 15,-9 2 48-15</inkml:trace>
  <inkml:trace contextRef="#ctx0" brushRef="#br0" timeOffset="433727.8293">14371 9473 728 0,'8'0'284'15,"15"-10"11"-15,6 0-194 16,14 0-46-16,2 2-43 16,11 0-24-16,-5 4 131 15,6-3-415-15,-4-4 165 16</inkml:trace>
  <inkml:trace contextRef="#ctx0" brushRef="#br0" timeOffset="435472.9283">17078 9444 578 0,'-27'70'448'0,"33"-68"-372"0,13-10-38 15,4-1-29-15,6 3-6 16,-7 2 0-16,10-5-1 16,-2-2 2-16,9-11-3 0,-3-6 4 15,13-8-2-15,-7-3 0 16,3-11-1-16,-7 3 1 16,7-8-1-16,-7 7 10 15,-1-3 16-15,-4 12 7 16,1 5 10-16,-10 9 0 15,-5 10-9-15,-4 12-19 16,-5 4-8-16,-5 9-10 16,-2 18-2-16,-7 2 0 0,-7 12 1 15,0 5 2 1,-8 9 0-16,2-4 1 0,-3 11 0 16,3-4 1-16,-3 2-2 15,4-7 2-15,2 0 1 16,6-10 0-16,4-1 1 15,7-7 2-15,7 0-149 16,10-9-140-16,2-11-1 16</inkml:trace>
  <inkml:trace contextRef="#ctx0" brushRef="#br0" timeOffset="437054.8164">18533 9162 627 0,'39'-48'252'0,"-35"29"7"0,-6 4-166 15,2 4-44 1,-1 13-36-16,-3 20-11 0,3 5-2 15,-3 10-2-15,-3 1 3 0,-3 5-1 16,2-5 2-16,-5 4-1 16,4-6 0-16,-3 7 0 15,4-9 2-15,2 5-3 16,1-12 2-16,-5-1 0 16,6-11 1-16,-2-2-1 15,2-7-1-15,3 3-17 16,-2-5-14-16,-3-2-75 15,-2-3-158-15,-1-5 16 16</inkml:trace>
  <inkml:trace contextRef="#ctx0" brushRef="#br0" timeOffset="437263.7996">18246 9324 489 0,'-3'-16'289'0,"8"-3"-19"15,10 3-126-15,17 2-30 16,8 6-67-16,15 3-18 16,3 3-18-16,10 6-5 0,-11 2-3 15,10 0-4-15,-8-2 0 16,-1 3-21-16,-9-5-16 16,-2 1-97-16,-15-5-147 15,-12 4 4-15</inkml:trace>
  <inkml:trace contextRef="#ctx0" brushRef="#br0" timeOffset="437631.2162">19166 8847 637 0,'12'-15'210'0,"-4"-1"25"15,-6 13-186-15,0 14-13 16,-4 7-32-16,-3 17-5 16,-5 8 1-16,-5 8 0 15,-2 3 2-15,-6 6-1 0,-4-10 2 16,0 5 2-16,8-5 1 15,-3 8 2-15,12-8 1 16,6 3-1-16,10-11-1 16,3-1 0-16,7-13-1 15,7-4 0-15,3-12 0 16,9-5-9-16,2-11-8 16,11-6-238-16,-4-11 67 15</inkml:trace>
  <inkml:trace contextRef="#ctx0" brushRef="#br0" timeOffset="437842.7057">19345 9186 732 0,'-2'-10'263'15,"4"3"24"1,9 7-190-16,2 4-59 0,9 5-20 15,3 4-17-15,10 1 1 16,-2 2-5-16,9 1-30 16,-5-7 39-16,8-6-293 15,-5-4 78-15</inkml:trace>
  <inkml:trace contextRef="#ctx0" brushRef="#br0" timeOffset="438319.0335">20168 8977 483 0,'-23'-6'252'0,"-10"6"-13"16,1 7-129-16,-6 10-24 16,4 5-58-16,-3 9-9 15,10 2-9-15,3 9 0 16,7-4-7-16,5 5 1 16,9-4-3-16,5 2 2 15,7-9-3-15,6 1 4 16,3-10-3-16,8-4 5 15,2-13-3-15,7-6 4 16,1-11-1-16,7-13 7 16,-7-6 1-16,3-12 3 15,-8 0 0-15,-3-6-1 0,-14 4-4 16,-1 3-4-16,-11 8-3 16,-10 1-3-16,-8 12-1 15,-1 4-2-15,-8 7 0 16,-5 9-1-16,4 13-1 15,-3 4-21-15,6 9-15 16,3 3-236-16,10 0 52 0</inkml:trace>
  <inkml:trace contextRef="#ctx0" brushRef="#br0" timeOffset="438515.5088">20225 9315 537 0,'7'5'203'0,"1"6"16"16,0 4-136-16,-3 9-35 16,-2 3-23-16,-2 11-4 15,-2-5-7-15,1 10-3 16,5-5-3-16,6-3-4 16,0-9-71-16,12 6-166 15,-1-18 28-15</inkml:trace>
  <inkml:trace contextRef="#ctx0" brushRef="#br0" timeOffset="438876.9904">20560 9022 730 0,'6'-22'253'0,"1"5"24"16,3 14-203-1,4 2-32-15,0 6-34 0,5 7-8 16,-4 4-1-16,4 0-1 16,-9 3 1-16,1 2-2 15,-6-4 1-15,-3 3-1 16,-7 1 2-16,0 1-1 16,-6-1 1-16,-4 5 1 15,-5 0 1-15,-1 9 2 16,0-2 0-16,-2 3 1 15,7-3-1-15,6 1 1 16,6-9-2-16,8-2 1 16,5-6 0-16,7-4 1 15,4-9 0-15,8-6-5 16,2-7-15-16,8-14 7 16,-3-7-273-16,16-5 80 15</inkml:trace>
  <inkml:trace contextRef="#ctx0" brushRef="#br0" timeOffset="439132.1812">21229 9068 291 0,'10'-12'320'16,"-8"3"-86"-16,-7 7-42 16,-8 3-87-16,-3 5-80 0,-11 7-13 15,1 4-8-15,-10 11 1 16,5 3-1-16,-4 6 4 15,6-1-2-15,2 7 2 16,10-6-3-16,1 6 1 16,5-8-4-16,6 2 3 15,4-10-2-15,1-11-8 16,4-13-13-16,4-16-228 16,5-12 61-16</inkml:trace>
  <inkml:trace contextRef="#ctx0" brushRef="#br0" timeOffset="439440.6387">21024 8783 315 0,'-27'-18'277'0,"-3"6"-51"0,5 8-80 16,-5 8-16-16,5 8-90 15,-4 7-11-15,6 5-17 16,-1 7-4-16,6 2-3 15,6 4-2-15,8-5 0 16,2-2 0-16,6-7 1 16,7-6 0-16,5-10 2 15,9-5 1-15,5-4-1 16,5-12 0-16,-1-3-2 16,1-10 1-16,-4 0-4 15,-1-8 2-15,-8 12-2 0,-7-5-3 16,-7 10-13-16,-12 1-26 15,-7 6-36-15,-12 1-172 16,-3 6 22-16</inkml:trace>
  <inkml:trace contextRef="#ctx0" brushRef="#br0" timeOffset="439919.08">21502 9403 681 0,'-27'-3'227'16,"-7"-2"31"-16,4 7-189 15,-1 7-29-15,6 6-27 16,3 8-5-16,6-2-4 16,5 7-3-16,1-7 3 0,1-1-2 15,5-9 0-15,5 2-1 16,-1-9 3-16,9-5-2 16,3-5 3-16,6-8 0 15,7-8 1-15,9-17 0 16,0-1-1-16,8-11 0 15,-5 6 0-15,-3-2 2 16,-10 11-2-16,-3 2 2 16,-10 10-4-16,-6 3 2 15,-6 8-7-15,-14 6-2 16,-4 7-6-16,-15 9 3 16,-2 6-3-16,-8 4 5 15,7 2 4-15,7 7-12 16,11-6 2-16,6 3-256 15,17-10 69-15</inkml:trace>
  <inkml:trace contextRef="#ctx0" brushRef="#br0" timeOffset="440252.1298">21939 8672 835 0,'-7'1'208'15,"10"5"63"-15,3 13-236 16,6 10-28-16,3 19-6 16,-6 6 0-16,-4 15-1 15,-8-2-7-15,-11 13-15 16,-7-14-5-16,-6 7-1 15,-2-7 0-15,-4 9 6 16,2-7 14-16,-7 8 3 16,0-8 3-16,-14 8 16 15,-3-13-107-15,-8 1-149 16,-1-13 30-16</inkml:trace>
  <inkml:trace contextRef="#ctx0" brushRef="#br0" timeOffset="441482.8306">22454 9018 719 0,'-12'-60'520'0,"24"25"-448"0,2 11-27 16,2 6-34-16,2 19-6 15,0 18-6-15,-1 6 0 16,-4 3-1-16,-5 10 2 16,-5-5-2-16,-6 9 2 15,-5-3-1-15,-3 4 2 16,0-5-1-16,-2 8 2 15,0-7-1-15,1 5 1 16,2-3-1-16,-1-1-5 16,2-6-17-16,0 0-51 15,-1-13-132-15,0-1-71 16,-7-15-65-16</inkml:trace>
  <inkml:trace contextRef="#ctx0" brushRef="#br0" timeOffset="441694.4725">22356 9156 664 0,'22'-21'272'16,"5"2"7"-16,3 10-187 16,12 7-21-16,4 7-53 15,13 5-10-15,-2 5-5 16,5 4 0-16,-8 1-3 0,8 2-37 15,-15-5-39-15,1-3-206 16,-6-4 18-16</inkml:trace>
  <inkml:trace contextRef="#ctx0" brushRef="#br0" timeOffset="442209.6851">23469 8829 300 0,'1'-5'216'0,"-2"3"-29"15,-8 6-52-15,-7 5-60 16,-15 8-25-16,-5 4-32 16,-12 5 7-16,4 2-2 15,-5 9 9-15,14-5 3 0,-2 6 6 16,15-3-8-16,1 7-2 16,10-4-10-16,7 9-4 15,9-4-8-15,4 6 2 16,7-12-3-16,7 0 0 15,1-16-1-15,10-9 3 16,0-16-2-16,10-16 6 16,-1-13 2-16,6-11 8 15,-10-6 1-15,0-10 8 16,-9 9-2-16,-4-4 7 16,-13 10-4-16,-2 3-1 15,-11 11-10-15,-8 3-5 16,-1 11-13-16,-8 9-7 15,-3-1617-19-15,-5 3267-35 16,-1-1621-17-16,-5 11-127 16,3 2-115-16,0 3-6 0</inkml:trace>
  <inkml:trace contextRef="#ctx0" brushRef="#br0" timeOffset="444010.3534">22737 9145 290 0,'-2'-9'272'0,"2"-4"-52"16,1 6-67-16,3 0-31 15,4 3-81-15,3 1-16 16,4 4-18-16,6 3-2 15,1 3-5-15,3 2 1 16,1 4-1-16,-1-1 3 0,-4-1-1 16,-1 1 3-16,-5-1-2 15,-1-3 2-15,-1-1-2 16,-5 1-4-16,-5-3 30 16,6-1-260-16,-9-1 92 15</inkml:trace>
  <inkml:trace contextRef="#ctx0" brushRef="#br0" timeOffset="444860.2716">22915 8811 435 0,'0'-2'223'0,"-4"4"-17"16,-1 3-86-16,-2 3-85 16,-1 10-15-16,-5 3-14 15,-4 13 6-15,-2 1 0 16,-6 7 5-16,4-4-1 0,1 6 1 16,6-6-5-16,1 5 1 15,2-6-6-15,4 7 1 16,3-5-4-16,6 9 1 15,7-5-2-15,14 10 2 16,4-11-2-16,16 2 2 16,3-8 0-16,15-6-12 15,-1-13-82-15,11 0-148 16,-8-13 8-16</inkml:trace>
  <inkml:trace contextRef="#ctx0" brushRef="#br0" timeOffset="445542.2834">23674 9387 779 0,'1'0'238'0,"2"-1"37"16,1 8-224-16,1 8-20 16,0 7-32-16,-2 9 1 15,-2-6 0-15,-3 13-3 16,-4-7-5-16,0 1-8 16,1-10-6-16,-1 4-17 15,1-14-11-15,3-4-217 16,2-8 61-16</inkml:trace>
  <inkml:trace contextRef="#ctx0" brushRef="#br0" timeOffset="445994.7503">23935 8987 828 0,'11'-27'261'16,"-1"-2"41"-16,6 13-244 0,9 4-9 15,-2 8-41-15,9 10-5 16,2 7-5-16,0 6-3 15,-6 0-3-15,0 0-1 16,-9-3-3-16,-7 2 0 16,-8-3 2-16,-7 3 1 15,-10 1 1-15,-8 6 3 16,-3-1 1-16,-6 5 4 16,2-1 1-16,-1 2 3 15,8-2-1-15,2 2 3 16,-2-5-3-16,5 1 1 15,5-4-2-15,0-2 1 16,7-3-3-16,9-2 2 16,1-6-2-16,7 1 2 15,5-4 0-15,4-5-19 16,7-6-10-16,13-9-264 0,0-6 65 16</inkml:trace>
  <inkml:trace contextRef="#ctx0" brushRef="#br0" timeOffset="446676.9767">24677 8952 584 0,'-1'-3'204'0,"-5"11"19"15,-9 8-151-15,-3 10-45 16,-2 4-18-16,-4 6 0 16,1 2-4-16,0 5 2 15,2-5-3-15,-4 2 2 16,7-9-2-16,-2 0 1 16,4-10-2-16,2-4 1 15,6-10-1-15,4-7 4 16,3-8-9-16,5-12-96 15,3-2-137-15,3-9 3 16</inkml:trace>
  <inkml:trace contextRef="#ctx0" brushRef="#br0" timeOffset="447017.0361">24568 8782 405 0,'-13'-25'228'0,"-3"11"-18"16,-9 5-75-16,-1 9-79 0,-8 6-19 15,3 8-23-15,-5 10 0 16,6 1-6-16,3 7 1 16,7-1-1-16,5 1 4 15,7-3-3-15,8-2 4 16,5-7-2-16,9-6 4 16,6-5-4-16,9-7 6 15,1-6-3-15,10-8 7 16,-1-7-1-16,3-8 7 15,-10-3-4-15,-2-6 1 16,-13 4-8-16,-6 1-2 16,-7 5-9-16,-1 4-6 15,-7 5-12-15,-9 4-22 16,-7 10-13-16,-4 10-16 16,-5 6-5-16,-1 10-84 15,6 5-87-15,7 15 9 0</inkml:trace>
  <inkml:trace contextRef="#ctx0" brushRef="#br0" timeOffset="447461.0132">24794 9247 746 0,'-9'-12'200'0,"-6"10"51"16,1 7-214-16,-7 9-19 15,1 8-14-15,-4 9-1 16,-3-1-1-16,4 7 0 16,6-1-3-16,0 0 1 15,8-6-2-15,6-1 3 16,4-7-2-16,5-3 5 15,0-10 2-15,9-3 6 16,5-7 2-16,8-7 7 16,-1-9-3-16,10-6 6 15,-6-9-3-15,2-10 6 16,-6-1-4-16,-2-6 4 16,-6 3-4-16,-8 0 0 15,-9 11-7-15,-5 2-3 0,-7 12-7 16,-7 4-3-16,-7 10-9 15,-6 4-21 1,0 7-12-16,-3 9-23 0,5 4 0 16,7 6-240-16,17 0 75 15</inkml:trace>
  <inkml:trace contextRef="#ctx0" brushRef="#br0" timeOffset="447804.601">25275 8626 597 0,'-7'-2'253'0,"8"8"-5"15,3 9-141-15,7 15-77 16,0 8-28-16,3 20 0 16,-7 5-1-16,0 14-2 15,-6-5-3-15,-5 9-2 0,-2-14-2 16,-6 5 0-16,-2-8 0 16,-11 13-1-1,-3-13 2-15,-7 13 1 0,-4-11 0 16,-21 12 3-16,-3-11 8 15,-23 18-240-15,-4-15 84 16</inkml:trace>
  <inkml:trace contextRef="#ctx0" brushRef="#br0" timeOffset="448640.8776">26017 9029 767 0,'-2'9'170'0,"1"9"69"16,0 6-223-16,-3 10-12 15,-1 1 0-15,1 13-2 16,1-2 3-16,3 9-2 16,1-9 2-16,3 1-3 15,-1-16 3-15,0-3-5 16,-1-14-1-16,-3-8-8 16,-3-9-6-16,-4-9-99 0,-4-7-130 15,-5-8 8-15</inkml:trace>
  <inkml:trace contextRef="#ctx0" brushRef="#br0" timeOffset="448830.3688">25716 9248 737 0,'33'-5'243'0,"13"-4"35"16,1 1-198-16,15 4-43 15,-2 2-21 1,6-1-17-16,-7 4-17 0,1-1-262 16,-12 0 73-16</inkml:trace>
  <inkml:trace contextRef="#ctx0" brushRef="#br0" timeOffset="449462.7542">26674 8765 738 0,'-5'-4'191'0,"-6"8"52"15,-2 9-208-15,-6 13-24 16,-1 11-8-16,-11 11-4 0,1 2 2 16,-4 7-3-1,6-6 4-15,-2 1-4 0,8-10 4 16,1 1-3-16,7-9 3 16,6-1-4-16,4-8 4 15,6-3-3-15,8-5 4 16,8-3-2-1,3-5 4-15,14-2-3 0,3-3 3 16,14-5-15-16,-3-3 26 16,12-7-265-16,-7-2 84 0</inkml:trace>
  <inkml:trace contextRef="#ctx0" brushRef="#br0" timeOffset="449729.4305">26874 9158 911 0,'-30'-30'258'0,"42"14"-178"16,8 1-53-16,20 2-15 0,7 5-10 16,-2 10-31-16,-3-3-57 15,9 4-173-15,-13-1 9 16</inkml:trace>
  <inkml:trace contextRef="#ctx0" brushRef="#br0" timeOffset="450222.4297">27612 8940 648 0,'-8'-16'281'15,"0"3"-1"-15,-3 5-147 16,0 10-97-16,-7 6-17 16,0 7-15-16,-5 6-3 15,4 4 4-15,-5 5-5 16,10-4 1-16,1 4-2 16,6-2 2-16,2-1-2 0,5-3 2 15,3-2-1 1,2-7 1-16,4-3-2 0,1-4 3 15,7-4-1-15,0-5 3 16,4-6-2-16,-1-3 4 16,3-9-1-16,0-1 2 15,2-5 0-15,-2-5 1 16,1-3-2-16,-2 3-1 16,-4-1-3-16,-7-1 0 15,-4 7-3-15,-7 4 0 0,-7 3-6 16,-8 9 3-16,-7 5-2 15,0 8 3-15,-7 9-2 16,4 7 1-16,-2 5-32 16,3 5-41-16,3 7-213 15,10-5 28-15</inkml:trace>
  <inkml:trace contextRef="#ctx0" brushRef="#br0" timeOffset="450434.868">27754 9199 799 0,'15'4'252'0,"-7"5"33"0,-6 8-216 16,2 10-47-16,-6 6-22 15,-5 13 1-15,-5 1 2 16,2 5-15-16,-2-10-18 15,8-1-257-15,2-9 64 16</inkml:trace>
  <inkml:trace contextRef="#ctx0" brushRef="#br0" timeOffset="450848.485">28075 8741 370 0,'15'-22'347'16,"5"3"-88"-16,3 2-9 15,2 10-205-15,3 10-29 16,-6 6-14-16,-5 10-9 15,-9 6 4-15,-11 9-9 16,-10-1 6-16,-14 13-4 16,-5-3 7-16,-11 4-2 0,3-5 7 15,-7 3-1-15,6-12 2 16,3 1 1-16,9-7 0 16,6 0 1-16,11-11 3 15,4 3 0-15,7-6 0 16,11 1 3-16,5-2-1 15,10 0 0-15,6-3-1 16,11-4-1-16,1-4 0 0,9-1-27 16,-1-4 62-16,1-1-312 15,-10 0 98-15</inkml:trace>
  <inkml:trace contextRef="#ctx0" brushRef="#br0" timeOffset="451179.2604">28916 8854 616 0,'-10'-4'194'16,"-11"4"28"-16,-4 8-170 16,-5 10-29-16,-3 11-19 15,-6 7-3-15,1 3 2 16,0 9-4-16,5-8 4 16,1 4-5-16,10-7 4 15,2-2-3-15,6-7 4 0,1-5-13 16,6-11-18-16,4-9-197 15,9-7 49-15</inkml:trace>
  <inkml:trace contextRef="#ctx0" brushRef="#br0" timeOffset="451565.1959">28619 8540 689 0,'-22'-10'226'0,"-4"7"27"15,-4 8-195-15,-4 11-19 16,0 5-32-16,1 8-5 16,6 5 0-16,5 2-2 15,5-2-1-15,8 4 0 0,3-9 2 16,10 1 1-16,8-7 1 15,8-6 0 1,-1-6 1-16,13-10-1 0,-5-9 1 16,6-10-2-16,1-4 3 15,4-8 2-15,-10 1-3 16,1-4-3-16,-11 10 3 0,-6-3-8 16,-9 7-5-1,-7 5-24-15,-9 5-10 0,-9 6-71 16,-6 8-28-16,-8 9-52 15,0 5-18-15,4 11-6 16,9 3 5-16</inkml:trace>
  <inkml:trace contextRef="#ctx0" brushRef="#br0" timeOffset="452033.3101">28904 9190 700 0,'2'1'198'15,"-5"7"41"-15,0 5-192 16,-7 9-36-16,-7 5-8 15,-4 9-4-15,1-6 5 16,-1 4-3-16,10-11 3 16,3-3-4-16,4-12 5 15,7-4 0-15,3-7 6 0,7-9 10 16,3-2 6-16,7-8-1 16,0-2 0-16,3-9-3 15,-4 3-9-15,0-5-5 16,-4 4-1-16,-1-6-2 15,-6 10-1-15,-3-3 0 16,-7 7-2-16,-2 5-4 16,-6 8-1-16,-5 4-2 15,-5 8 1-15,-5 7 0 16,-3 7 6-16,-5 6 0 16,6 1 0-16,-1 6-8 15,6-3-12-15,5 2-104 16,13-7-159-16,5-2 7 15</inkml:trace>
  <inkml:trace contextRef="#ctx0" brushRef="#br0" timeOffset="452432.3109">29345 8403 604 0,'18'4'185'16,"5"10"32"-16,7 14-156 15,-3 6-49-15,1 10-7 16,-4 3-1-16,-8 9-3 16,-6-2 1-16,-4 11-2 15,-4-6 1-15,-6 9-1 16,1-8 0-16,-3 9 0 16,-6-10 2-16,-10 8-2 15,-2-8 2-15,-19 8-1 16,-5-5 2-16,-12 7-1 15,0-6 7-15,-6 2-228 16,5-18 78-16</inkml:trace>
  <inkml:trace contextRef="#ctx0" brushRef="#br0" timeOffset="453104.5327">29683 7987 782 0,'4'-37'272'0,"8"1"36"16,9 4-212-1,2 7-46-15,15 9-24 0,1 7-23 0,12 10-4 16,-3 6-1-1,6 9-3-15,-11-1 1 0,-1 7-2 16,-11-5 2-16,-5 10-2 16,-11-8 2-16,-7 7 0 15,-10-1 0-15,-13 9-3 16,-2-3 3-16,-21 10 0 16,-7-5 3-16,-8 8 1 15,1-8 4-15,-9 6-1 16,16-3 2-16,3 2-3 15,12-10 1-15,10-1-4 16,14-6 3-16,15-7-3 16,14-7 2-16,26-1-13 15,13-4-21-15,39-5-266 16,8-15 68-16</inkml:trace>
  <inkml:trace contextRef="#ctx0" brushRef="#br0" timeOffset="456417.3784">17118 8703 842 0,'6'-6'265'0,"6"7"35"16,6 12-226-16,14 20-52 15,7 9-23-15,14 17 2 16,-11-19 3 0,0 2-1-16,56 51 1 15,-4-4-8-15,7 11-35 0,-9-6-11 16,-24-11-254-1,-18-5 45-15</inkml:trace>
  <inkml:trace contextRef="#ctx0" brushRef="#br0" timeOffset="457693.1786">2698 8521 935 0,'-5'-2'286'16,"11"-2"44"-16,13-1-263 16,19 6-36-16,13 5-32 15,19 9 2-15,6 10 0 16,13 20-1-16,-8 6-13 0,17 28-35 15,-13 6-20-15,7 26-263 16,-18-6 46-16</inkml:trace>
  <inkml:trace contextRef="#ctx0" brushRef="#br0" timeOffset="465372.6532">29518 6077 202 0,'2'-5'154'0,"7"-2"-33"16,13-19-44-16,16-4-29 16,9-2-38-16,18-10 2 15,7-7 4-15,16 10 13 16,-30 4 46 0,3 1-37-16,77-63 4 15,-5 9-11-15,15-8 3 16,-8 7-5-16,-21 24 3 15,-17 24-8-15,11-17 1 16,-15 4-6-16,-2-9-4 16,-15 8-4-16,2-6-3 15,-19 18-1-15,-2 5-2 16,-17 12-1-16,-9 5 0 16,-15 11-2-16,-10 4-7 15,-9 8 2-15,-18 9 8 0,-14 9-2 16,-22 17 5-1,-8 4 8-15,-34 26-4 0,-2 1-4 16,-23 8-1-16,7-11-2 16,-19 2-2-16,18 1 0 15,-13 10 0-15,20-5-1 16,2 13 0-16,18-2 2 16,12-21-2-16,25-20 3 15,12-8-2-15,20-18 3 16,7-8-8-16,10-6 2 0,22-8-1 15,9-8 3-15,20-17-1 16,16-8 5-16,22-17-1 16,1 1-2-16,17-25-2 15,-2 11 2-15,11-7-2 16,-14 11 0-16,11-5 0 16,-17 24 2-16,-1-9-3 15,-19 9 1-15,-4-3 1 16,-23 9 0-16,-8 2-1 15,-16 15 1-15,-10 5-1 16,-17 13 1-16,-20 10 1 16,-14 9-2-16,-22 16 0 15,-17 12 2-15,-32 12-2 16,-5 0-1-16,-22 6-1 16,4-8 4-16,-19 19-2 15,22-2 0-15,-2 15-1 16,15-3 3-16,3 9-3 0,27-30 1 15,8-5 1-15,23-19 0 16,16-10-2-16,24-14-3 16,22-10-1-16,19-12 0 15,32-14 0-15,14-14 2 16,32-25 4-16,5-4 0 0,26-30 0 16,-6 5 0-1,23-2-1-15,-10 12 0 0,19-12-1 16,-20 19 1-16,11-14 0 15,-26 7 2-15,-1 1-3 16,-37 19 3-16,-6 9-4 16,-31 19 2-16,-19 11-7 15,-25 13 4-15,-19 11-2 16,-23 11 2-16,-39 17-1 16,-19 11 3-16,-37 22 0 15,-12 9 2-15,-35 12-2 16,13-9 0-16,-21 9 0 15,14-19 0-15,-8 15-1 16,30-11 3-16,-9 17-2 16,29-9 2-16,7 11 0 15,29-26-1-15,14-4-32 16,34-21-61-16,30-15-150 0,34-22-2 16</inkml:trace>
  <inkml:trace contextRef="#ctx0" brushRef="#br0" timeOffset="473683.4371">26852 9885 201 0,'-6'-2'201'0,"6"-3"-47"16,11 1-41-16,6-1-35 16,6-2-58-16,10 2-9 15,0 0-9-15,7-3 1 16,-2-1-2-16,6-3 2 0,-3 0-3 15,6-2 3-15,-1 0 2 16,5-5 12-16,-2 2 2 16,10-5 6-16,-5 1-1 15,8-2-1-15,0 2-10 16,7 3-3-16,-6 1-4 16,13 6-2-16,12 2 0 15,0 4-3-15,0 2 0 16,0 6 1-1,-1-4 0-15,-22 7 0 0,12-1-2 16,-10-1 1-16,7 0 0 16,-10 1-1-16,5-1 0 15,-11 1 0-15,5 2 0 16,-10 2 0-16,1 3 0 16,-11-3-1-16,4 4 1 15,-12-1 0-15,2-2-1 16,-6 1 1-16,3-1 1 15,-12-3 0-15,2-2 0 16,-8 0 0-16,-5-2 3 16,-5-2 9-16,-5 0 37 15,-5-2 6-15,-7-1 5 16,-2 0-2-16,-8-2-10 16,-3 4-35-16,-6-1-7 15,3 1-4-15,-3 1-2 16,2 2 0-16,-9 1 0 0,3 1-1 15,-8 3 1-15,3-2 0 16,-9 1 1-16,7-2-2 16,-8 2 3-16,2-3-3 15,-8 1 2-15,4-3-2 16,-5 2 2-16,2-2-2 16,-13 0 0-16,9 1 0 15,-14 0 1-15,1 0-1 0,-11 4-1 16,9-2 2-16,-14-3 0 15,9-4-2-15,-8-3 3 16,13-4-2-16,-8 1 2 16,13 0-2-16,-3 2 2 15,11-1-2-15,-1 1 1 16,12-2-1-16,2 0 1 16,12 3 0-16,5-2 0 15,12 2-1-15,5 0 0 16,7 2-3-16,10 2-2 15,5 1-5-15,11 1 3 16,6 2 1-16,15 1 2 16,2 0 5-16,18 2 1 15,1-1 0-15,12-1 0 16,-5 1-1-16,17-2 0 0,-6 0 0 16,12-2-1-16,-3-1-1 15,14-3 2-15,-8-1-1 16,17-1-4-16,-6 0-10 15,15-5-101-15,-12 0-139 16,2 4 3-16</inkml:trace>
  <inkml:trace contextRef="#ctx0" brushRef="#br0" timeOffset="477601.3607">29977 9749 175 0,'-5'-5'275'0,"3"1"-90"15,1 4-16-15,2 5-73 16,1 3-79-16,-2 6-15 16,-3 6-5-16,-6 10-1 15,-1 0 2-15,-4 12 2 0,1 1 3 16,-2 6 0 0,3 0 0-16,-2 8 0 0,-1-7-1 15,-2 5 0-15,-1-8 1 16,2-3 1-16,4-14 1 15,6-8 0-15,6-12 6 16,13-17 12-16,8-11 0 16,17-19 5-16,8-11 1 15,15-19-4-15,-15 16 4 16,1 2-20-16,55-62 2 16,-11 10 0-16,6-1 1 15,-12 20 3-15,-33 35-3 16,-14 13-2-16,0 4-3 15,-13 15-2-15,-6 6-7 16,-10 10 1-16,0 10-3 16,-12 7 0-16,-9 8-112 15,-12 6-122-15,-20 7 5 16</inkml:trace>
  <inkml:trace contextRef="#ctx0" brushRef="#br0" timeOffset="477834.9721">30177 10023 732 0,'-5'4'187'16,"11"-4"51"0,9 8-207-16,4 0-21 0,-1 1-7 15,3 1-2-15,-4-2 3 16,2 3-3-16,-5-1 1 15,3 8-3-15,-1 2 4 16,2 7-5-16,-6-2-91 0,-1 8-149 16,-5-7 15-16</inkml:trace>
  <inkml:trace contextRef="#ctx0" brushRef="#br0" timeOffset="478554.6055">30669 10054 502 0,'-14'-7'232'0,"5"-1"-15"0,8 5-135 15,2 8-29 1,4 3-46-16,0-5-8 0,5 3 3 16,-3 0-4-16,-1-4 3 15,-1 0-4-15,1 1 3 16,-3-1 1-16,1-6 6 15,1-1-1-15,-2-3 5 0,-3-7-1 16,0 1-1-16,-2 0-3 16,0-2-1-16,-2 2-2 15,5 3 0-15,-3 3-3 16,0 4 1-16,6 4-3 16,-1-2 1-16,-2 1-9 15,3 2-5-15,1-4-13 16,-2-2-6-16,-1-3-8 15,2-4 0-15,6-6-14 16,0-4 0-16,4-7-4 16,1-1 7-16,-1-1 8 15,-3 2 20-15,-4 0 15 16,-5 7 14-16,-1 2 34 16,-2 6 20-16,-2 6 19 15,0 4-2-15,-2 6-2 16,0 7-34-16,-4 6-21 0,-3 6-17 15,-2 11-2-15,3 2 2 16,-2 6-2-16,4 1 3 16,-1 8-3-16,1 0 5 15,-5 2-4-15,3-3 4 16,0-1-3-16,-1-12 3 16,6 2-3-16,3-8 4 15,-1-2-2-15,4-3 3 0,6-2-1 16,-1-9 4-16,5 0-65 15,7-10-162-15,7-9 34 16</inkml:trace>
  <inkml:trace contextRef="#ctx0" brushRef="#br0" timeOffset="479320.8688">30845 10113 807 0,'-8'-4'172'0,"6"10"74"16,8 3-236-16,3-3-9 15,0-3 0-15,0 2-1 16,-2-6 3-16,2-8-1 16,-1 0 1-16,5-3 0 0,1-7 2 15,4-1-1-15,2-4 0 16,-2-10 0-16,-3 1 0 15,-4-4-1-15,-7 3 0 16,-4 5-3-16,-5 13-2 16,-5 8 1-16,-5 12-3 15,-6 13 0-15,-2 12 3 16,-6 17 1-16,0 1-1 0,-1 8 1 16,8-6-1-16,1 2-1 15,8-12 1-15,5 3 0 16,8-10 1-16,5-4-3 15,6-8 2-15,6-6-2 16,2-10 0-16,8-10 4 16,-3-10 1-16,6-11 4 15,-3-6 2-15,3-9-1 16,-6 7-3-16,0-2 0 16,-7 11 0-16,-3 8-4 15,-6 10-3-15,-3 9-6 16,-2 11 2-16,-6 12-3 15,0 7 4-15,-3 11 4 16,1-3 6-16,4 3-1 16,6-8 2-16,9-7-3 0,7-11 1 15,5-7 2 1,2-13 2-16,7-9-1 0,-5-7 5 16,3-10-1-16,-6-1-2 15,-7 1-3-15,-8 4 1 16,-5 6-3-16,-8 12 2 15,0 10-3-15,0 5 3 16,-1 10-3-16,1-1 2 16,0 6-2-16,3-3 2 15,1-2-3-15,1-3 3 0,2-2-3 16,2-6 2-16,0-2-1 16,1 0 2-16,2-1 1 15,-2-2 1-15,-3 0 0 16,1 1-8-16,-5-2-28 15,-3 1-14-15,-4 0-160 16,0-2-74-16,-2-2-33 16</inkml:trace>
  <inkml:trace contextRef="#ctx0" brushRef="#br0" timeOffset="479463.6486">31255 9891 567 0,'-9'-30'214'15,"7"12"12"-15,5 6-149 0,3 8-45 16,8 5-24-16,3 3-11 16,3 2-223-16,1-4 74 15</inkml:trace>
  <inkml:trace contextRef="#ctx0" brushRef="#br0" timeOffset="479782.1049">31785 9908 645 0,'-4'-1'190'0,"7"-3"30"16,1 12-186-16,5 10-18 15,1 6-20-15,4 7-2 16,-1 2 6-16,1 4-3 15,-2-5 5-15,3 6-4 16,-2-7 5-16,1 3-3 16,-3-8 3-16,2 2 0 15,-2-9 3-15,-2 0-1 16,0-6 1-16,0-2 1 16,-1-3 0-16,-3-1-15 15,-3-6-49-15,-6-7-169 16,-4-1 26-16</inkml:trace>
  <inkml:trace contextRef="#ctx0" brushRef="#br0" timeOffset="479985.8695">31777 10252 516 0,'-11'-4'251'16,"4"0"1"-16,3-1-129 16,3 0-43-16,5-5-39 0,6 1-18 15,5-3-13-15,6-6-6 16,2 0 2-16,7-8-4 15,1 1 2-15,5-8-2 16,-2 3 2-16,2 0-3 16,-6 7 2-16,3-4-20 15,-4 8-15-15,1 2-234 16,-13-4 55-16</inkml:trace>
  <inkml:trace contextRef="#ctx0" brushRef="#br0" timeOffset="480391.07">32158 9644 695 0,'-9'2'168'16,"3"9"55"-16,4 9-198 15,3 9-20-15,0-1-4 16,1 9-2-16,-4-3 2 15,5 3-3-15,-4-4 2 16,-2 9-4-16,2-6 4 16,-2 4-2-16,0-5 6 15,1 1-3-15,1-6 3 16,-1-3-1-16,1-6 3 0,0-5-2 16,2-6 8-16,-4-5 18 15,3-6 13-15,3-5 7 16,1-4 3-16,1-4-7 15,9-3-17-15,5-16-14 16,3-1-7-16,9-18-5 16,1 3 3-16,-1-6-5 15,-4 14 4-15,1 3-9 16,-10 19-7-16,-3 4-30 16,-10 14-110-16,-5 6-137 15,-7 11-12-15</inkml:trace>
  <inkml:trace contextRef="#ctx0" brushRef="#br0" timeOffset="480617.4484">32196 10023 717 0,'-3'5'181'16,"6"6"52"-16,2-1-201 16,3 3-24-16,-1 8-2 15,8-1-5-15,-2-3 6 16,-1 1-4-16,-2-2 4 15,-1-6-5-15,-5-3 5 16,0-1-5-16,-3-3 3 16,2-7-8-16,-2 0-6 0,1-13-90 15,-2-2-82-15,2-19-64 16,2-2-87-16</inkml:trace>
  <inkml:trace contextRef="#ctx0" brushRef="#br0" timeOffset="480837.4623">32351 9681 192 0,'8'-9'134'16,"-6"5"-20"-16,5 9-27 15,-2 5-41-15,-2 9-10 16,-1 4-5-16,1 10 6 16,-4 0-2-16,-2 10-3 15,3-2-6-15,-1 8-2 16,0-5-5-16,3 3-4 15,1-6 0-15,2-3 1 0,0-10 0 16,7-3 2 0,-4-6-2-16,0-4-191 15,2-8 64-15</inkml:trace>
  <inkml:trace contextRef="#ctx0" brushRef="#br0" timeOffset="481482.11">32476 9985 421 0,'3'-17'244'0,"0"3"-28"16,2 10-98-16,1 3-54 16,4 5-47-16,1 2-13 15,1 2-1-15,2-3-2 16,0-1 4-16,1-4 0 16,0-8 4-16,3-7 0 15,-1-4 5-15,-1-7-1 16,-2 0 2-16,-4 0-3 15,-4 5 0-15,-6 4-3 16,-4 5 1-16,-7 4-5 16,-2 10 1-16,-4 6-6 15,0 7-1-15,2 10 0 16,1 5 4-16,7 9-1 16,4 2 5-16,7 1-3 15,4-8 3-15,6-4-5 16,-1-9 4-16,5-10-1 0,2-8 5 15,6-12-1-15,0-10 5 16,7-12-4-16,-3-3 1 16,-2-4-5-16,-9 10 1 15,-3 4-9-15,-8 12 2 16,-3 12-10-16,-3 7 5 16,-4 11-6-16,1 2 8 15,-1 7-1-15,-3-1 9 16,4-2-4-16,3-7 8 0,1-6-7 15,-3-8 8-15,9-6-4 16,-2-4 7-16,0-8-7 16,1-2 7-16,1-6-7 15,-6-1 3-15,1 3-9 16,-4 4 3-16,0 7-6 16,-1 6 5-16,2 5-8 15,-2 7 8-15,2 5-5 16,0 4 5-16,1 3-6 15,-1 1 8-15,3-2-5 16,-2-4 5-16,6-1-9 16,1-7-2-16,8-7-22 15,0-4-139-15,10-17-105 16,-5-8-25-16</inkml:trace>
  <inkml:trace contextRef="#ctx0" brushRef="#br0" timeOffset="481755.9184">32723 9613 342 0,'2'-5'189'0,"8"2"-25"16,2 7-77-16,8 5-38 16,-3 7-35-16,3 6-2 15,-4 3 6-15,0 0-188 16,-3-8 62-16</inkml:trace>
  <inkml:trace contextRef="#ctx0" brushRef="#br0" timeOffset="486011.4118">10879 10151 604 0,'-11'-17'213'16,"2"2"25"-16,5 4-153 16,4 1-45-16,13-1-15 15,3 1-16-15,5-5-3 16,1 0-5-16,8 7 0 15,-3 5-1-15,5 1 0 16,-2 4-1-16,3 7-1 16,-3-3 1-16,1 0 0 15,-2 2-1-15,3 0 1 16,-6-2 1-16,5 3 0 16,-5-6-1-16,6 2 1 15,-2 2-1-15,7-6 3 16,-6 6 0-16,9-1 3 0,-3-1 0 15,10 1 2 1,-1-1-3-16,10-8 2 0,-5 2-3 16,9 5 0-16,-6-3-2 15,9 4 0-15,-7 1-1 16,5-4 1-16,-6-4 0 16,4-5 2-16,-9-2 0 15,4-4 0-15,-6 0-1 0,4 4 2 16,-8 0-2-16,6-1 5 15,-7 3 0-15,1 3 3 16,-6 0 0-16,4 0 2 16,-5-1-4-16,1 5 1 15,-3-2-4-15,1 4 1 16,-7 0-4-16,3 5 3 16,-9-1-4-16,2-1 1 15,-4 5-1-15,0-4 3 16,-8-1-2-16,-1 1 3 15,-5-5-2-15,-1 0 1 16,-5 1-1-16,-2-1 2 16,-2 0 0-16,-4 3 2 15,-3-3 0-15,-7-1 0 16,-1 0-2-16,-8 0-2 16,-1-5-1-16,-7 3-1 15,2 2 0-15,-13-3 0 16,8 0-1-16,-14 1 1 0,4-2-1 15,-12-3 2-15,4 1-1 16,-17-2 0-16,9 5-1 16,-13-3 1-16,9 3-3 15,-11-2 3-15,9-3-2 16,-13-2 3-16,10 0-1 0,-9-3 1 16,12 4-1-16,-7-3 0 15,11 9-2-15,-6-3 1 16,10 4-1-16,-7 2 1 15,10 4-1-15,-2 0 3 16,9-2-1-16,4 3 2 16,11-1-2-16,3 2 2 15,9-3-3-15,5 7 1 16,4-4-3-16,8 6 1 16,4 0-1-16,4 1 0 15,7 0-1-15,8 1 1 16,1-2-1-16,12 2 2 15,2-3-2-15,16 3 1 16,3-3 0-16,19 4 2 16,-3-3-2-16,22 1 2 15,-6-2-1-15,18 2 2 0,-8-6-1 16,21 4 2-16,-9 1-1 16,16 1 1-16,-12 0-2 15,14 2 0-15,-13-3-1 16,12-3 1-16,-15-1-2 15,13-4 0-15,-17-4 1 16,14 0-1-16,-16-4 1 16,8-2 0-16,-16-2-4 15,6-4-17-15,-17 2 6 0,5 2-265 16,-16 0 72-16</inkml:trace>
  <inkml:trace contextRef="#ctx0" brushRef="#br0" timeOffset="498676.729">22770 9794 691 0,'-13'-3'236'0,"-2"0"27"15,5 2-197-15,3-1-21 16,6 2-38-16,2 2-4 16,6 2-4-16,2-2 1 15,3-1 0-15,1 1 3 16,-3 0-2-16,2-2 0 16,-5 7-2-16,2 1-1 15,-4 1 1-15,2 0 3 16,-4-1 4-16,4-3 4 15,-4-1 2-15,1 0 4 16,2 0-1-16,3 0 2 16,0 2-4-16,7 2 0 15,1 0-4-15,4 1 0 16,-1 0-3-16,8 0 1 0,1-1-3 16,8 1 0-16,-1-2-1 15,11-2 0-15,-2-1 0 16,10 4 0-16,-4-1-1 15,13 0 0-15,-8-7-3 32,-28 0 1-17,1 0 0-15,101-2 3 0,-6-5-1 16,14-1 0 0,-11-3-2-16,-42 5 1 15,-11 4-1-15,9 0 1 0,-13 2 0 16,14 2 1-16,-14 4-2 0,7 1 1 15,-13-2-2-15,4 2 1 16,-14 0 1-16,2-1 1 16,-13-1-1-16,3-1 1 15,-11-3-1-15,-2-2 1 16,-11 1-2-16,-4-2 3 16,-11 1 0-16,-7 0 14 15,-5-2 6-15,-11-7 7 16,-5-1-1-16,-9-2 3 15,-4 0-15-15,-10 0-3 16,2 4-5-16,-6 0 2 16,3 4-3-16,-8 1 1 15,3 2-1-15,-9 4-2 0,4 2-2 16,-9 3 0-16,8 1-1 16,-5 3-1-16,6-2-1 15,-4 0 0-15,7 0-1 16,-8-1 1-16,3-4-1 15,-8-1 2-15,1-3 0 16,-10-3 0-16,7-1-2 0,-8 3 0 16,13 2-1-16,-17 4 1 15,10 2-1-15,-12 6 2 16,9-4-1-16,-7 1 0 16,16-3 0-16,0 0 0 15,19-10-1-15,3 6 2 16,10-6-1-16,7 4 0 15,11-2 0-15,3 0-5 16,9 1-5-16,12 1 0 16,6 2 0-16,17 2 2 15,7 5 3-15,14 3 5 16,-3 0-1-16,18 3-7 16,-4 0-3-16,12 1-3 15,-7-3-3-15,11-1-1 16,-11-6 7-16,8-2 0 15,-13-9 4-15,12-3 1 16,-9 0 3-16,8-4 1 16,-9-2 1-16,4-1 2 15,-13 1 1-15,0-3 0 0,-12 3-1 16,-2-1 1-16,-13 0-1 16,-5 4 1-16,-10 1 0 15,-6 1 1-15,-10 3-5 0,-7-2-26 16,-8-3-23-1,-9 3-266-15,-5 1 53 0</inkml:trace>
  <inkml:trace contextRef="#ctx0" brushRef="#br0" timeOffset="499753.1035">19676 10164 608 0,'19'-15'154'0,"9"2"48"15,5 3-171-15,11 3-20 0,3-4-5 16,13 3 0-16,2 3-4 15,15 1 1-15,-6 0-3 16,14 5 1-16,-9-1 0 16,8-1 0-16,-14-1 0 15,14 2 12-15,-15-3 4 16,7 3 14-16,-11-3 4 0,10 1 12 16,-15-2-8-16,7 4 2 15,-11-2-12-15,3 2 2 16,-12 6-10-16,-2-2 4 15,-9 5-5-15,-9 0 2 16,-7 0-4-16,-9-10 12 16,-9-1 8-16,-11-3 17 15,-8-3-3-15,-17-3-1 16,-7-1-14-16,-18-3-15 16,-6-3-19-16,-15-1 0 15,2 3-1-15,-18 5 4 16,9 6 1-16,-14 8 6 15,9-1 2-15,-4 9 5 16,14-3-6-16,-10-3 0 16,18-1-5-16,-4 1-3 0,7-5-4 15,-1 1 0-15,17 2-2 16,-2-7-3-16,11 2-4 16,3 3-4-16,9 1-1 15,8 1-2-15,9 5 3 16,6 2 0-16,11-1 3 15,16 5 0-15,4-1 0 16,19 8 2-16,8-6 0 16,18 2-2-16,2-6-6 0,22-5-22 15,-6-8-16-15,17-10-30 16,-8-5-1-16,12-8-247 16,-22-8 76-16</inkml:trace>
  <inkml:trace contextRef="#ctx0" brushRef="#br0" timeOffset="501321.9151">8608 10267 584 0,'0'-9'253'16,"-3"1"-1"-16,6 3-131 0,7 3-82 15,12-2-16-15,7 0-10 16,10 1 0-16,5 1-2 16,10 0-1-16,-4 2-3 15,13 4-3-15,-6-1-2 16,11-1 0-16,-2 0 0 15,1-4-1-15,-6-1 2 16,5-5-3-16,-12-3 4 16,-2-2-3-16,-5 1 1 15,4-1-1-15,-10 0 3 0,2 5 5 16,-7 4 4-16,5 3 3 16,-20 4 19 30,-11-2-15-46,2 2-9 0,24 7-7 0,-8-1 2 16,-7 0 5-16,-12-1 15 16,-22-5 0-16,-12-3 1 15,-6-1-2-15,-14-2-6 32,-6 2-14-32,-10-1-2 0,3 0 0 0,-8 2 6 15,4 0 5-15,4-2 12 16,5 1 3-16,0 0 5 15,16-2-6-15,2 1-4 16,10 2-12-16,8-2-5 16,11 4-8-16,6 0-6 0,11 3 1 15,14 6-2-15,9 3 2 16,13 7-8 0,0 0-1-16,11 3-11 0,-2-6 0 15,7 0-7-15,-3-9 7 16,11-2-3-16,-8-6 5 15,5-5-15-15,-6-6-7 0,3-8-72 16,-12-1-189-16,-6-3 32 16</inkml:trace>
  <inkml:trace contextRef="#ctx0" brushRef="#br0" timeOffset="502806.3541">5211 10129 614 0,'17'-5'186'0,"9"-2"33"15,29 1-146 32,-28 2-57-47,1 1-7 0,90-11-7 0,20-3-1 16,5 1 1-16,2 2-1 15,-74 6 0-15,1-1 3 16,-15 5-4-16,1-4 1 16,-11 3-1-16,2 3 7 15,-5 4 2-15,-4 2 8 0,-6 5 3 16,-1-1 6 0,-12-3-4-16,-3 0-2 15,-6-1-4-15,-7 0 0 0,-6-1 0 16,-10 3 6-16,-7-1-2 15,-14-1 0-15,-4-2-4 16,-19 4-6-16,0-1-6 16,-18-2-1-16,1 0 0 15,-17-3-1-15,3-6 0 0,-18 2 2 16,9 4 7-16,-13-5 12 16,10 0 11-16,-10 0 7 15,15-2 3-15,-9-6-4 16,18 4-9-16,-1 4-4 15,21-4-4-15,3-1-7 16,19 4-1-16,5 2-6 16,18 0-5-16,3 3-7 15,15-1 0-15,13 6-5 16,9 0 3-16,14 9-2 16,12 0 5-16,13 11-1 15,4-6 4-15,21 8-4 16,-1-5 2-16,16 2-1 15,-2-10 1-15,16 5-1 16,-11-8 2-16,16 1-2 16,-8-5 3-16,9 0-2 15,-15-4 1-15,10-1 1 0,-19-2 0 16,8 0-2 0,-19 0 2-16,3-5-1 0,-21 1 0 15,1-3 1-15,-20 2 0 16,-5-1-1-16,-14 1 1 15,-9-1 2-15,-14 2 1 16,-15 0 2-16,-9-6 0 16,-17 2-1-16,-9 5 0 0,-16-5-4 15,6 1 1-15,-26 4-3 16,3 0 2-16,-19 3-2 16,6 2 2-16,-18 3-1 15,12-2 3-15,-13 0-2 16,11-1 0-16,-11 1 0 15,12 0 0-15,-4 0-2 16,17-4 3-16,-8 2-1 16,22 2 0-16,-5-5-1 15,21 3 2-15,7 4-3 16,22-5 2-16,9 1-6 16,20 2 0-16,19 6-6 15,17 3-3-15,28 9-14 16,13 1-7-16,32 6-35 15,6-3-3-15,43 8-259 16,-10-10 64-16</inkml:trace>
  <inkml:trace contextRef="#ctx0" brushRef="#br0" timeOffset="511127.8536">26637 9860 194 0,'-27'-28'266'16,"5"2"-62"-16,3 1 4 0,9 5-86 15,3 1-40-15,6 10-41 16,6 3-14-16,10 8-16 16,8 5-5-16,7 4-8 15,16 4-1-15,1 2 1 16,13 0 2-16,-1-3 0 15,14 1 2-15,-5-6 0 16,17 0 0-16,-8-5-1 16,8 1-2-16,-5-2 0 0,9-1 0 15,-11-2 1 1,16 3 1-16,-8-2 0 0,8 3-1 16,-5 1-1-16,14-2 1 15,-15-4 0-15,11-3 3 16,-10-3-1-16,0-5 2 15,-19 1-2-15,5-5 0 16,-21 0 0-16,-6-1 2 16,-15 2 0-16,-6 0-1 15,-18 5 9-15,-9-2 19 16,-13 4 3-16,-18-2 3 16,-6 2 1-16,-22 0-9 15,-7 4-20-15,-24 3-3 16,1 6-3-16,-25 3 1 15,7 1-3-15,-21 5 4 16,10 2-2-16,-14 0 3 0,21-1-1 16,-12 0 2-16,25-3-1 15,-4 1 1-15,24-3-3 16,-2 2 0-16,23 0-2 16,10-1-1-16,18 0-2 15,10 2 1-15,12-3-3 16,15 5-2-16,11 2-2 15,17-2 0-15,7 1 1 0,22 0 2 16,4-6 1-16,15-2-2 16,26-1-13-1,9-2 0-15,5-10-19 16,5 3 4-16,4-7-241 16,-31-9 67-16</inkml:trace>
  <inkml:trace contextRef="#ctx0" brushRef="#br0" timeOffset="513294.3423">11356 10256 585 0,'1'-13'195'16,"15"-3"21"-16,4 6-161 15,17-1-29-15,-3 5-23 16,0-1-2-16,51-7 1 16,-4-1-1-16,14 1 1 15,-36 3-1 1,0 2-1-16,40-2 0 16,-9 0 0-16,6-3 0 15,-10 5-1-15,-22 5 3 16,-8-2 2-16,3 5 4 15,-8 4 0-15,1 1 2 16,-10 0-1-16,-4 3-1 16,-8 0-3-16,-5 5 0 15,-8-1-2-15,-6 3 2 16,-3-4-1-16,-8-2 12 16,-4-3 8-16,-10 0 12 15,-10-1-2-15,-9 0 2 16,-8-1-11-16,-13-3-9 15,-3 0-9-15,-11-4 0 16,-4 2-1 0,-10-3 4-16,3 1 0 0,-12-9 7 0,10 2 2 15,-9-5 9-15,11-1-2 16,-6 2 1-16,12 5-8 16,-2-4-3-16,14 4-11 15,1 1-1-15,16 3-3 16,-1-2 1-16,12 9-2 15,0 1 0-15,9 3 0 16,6 0-1-16,13 4-1 0,7 3-2 16,9 4 0-16,11 2 0 15,8 3-1-15,16 2 1 16,5-2 1-16,15-1 1 16,2-4 0-16,15-3 4 15,-6-2-2-15,16 5 2 16,-8-2-3-16,14 1 3 15,-13-3-3-15,12-2 2 16,-10-2 0-16,6 0 1 16,-17-2-3-16,6-2 1 15,-13 0 0-15,-5-5 1 16,-15-2 0-16,-2-2 2 16,-17-2-1-16,-6 1 2 15,-13-2-1-15,-8-1 3 16,-8 0-1-16,-10-3 2 15,-9-1-2-15,-11-1 1 0,-4-1-3 16,-15-3 0-16,1 2-2 16,-19-1 0-16,4 3-1 15,-14-3 1-15,6 6-1 16,-17 2 1-16,15 0-1 16,-16 0 1-16,10 2-1 0,-14 2 2 15,13 1-2-15,-14 2 0 16,17 4 0-16,-9 5 0 15,14-1 0-15,-2 2 0 16,15 3 1-16,1 0 0 16,15 0 0-16,7 2 0 15,14-3-2-15,11-1 0 16,12 1-4-16,15 3 0 16,10-2-1-16,17 8 1 15,9 3 1-15,19 1 2 16,0-2 0-16,18 0 1 15,-4-5 0-15,21-6 0 16,-3-3 0-16,13-4-3 16,-9-7-2-16,14-7 1 15,-18-3-1-15,7-6 1 0,-15 3 3 16,1-1 2-16,-18 4-1 16,2 1 1-16,-24-1 0 15,-6 1 2-15,-15 3-1 16,-8 1 1-16,-14 1-1 15,-5 3 2-15,-8 1 1 16,-11 1 0-16,-7 2 0 16,-14 2 0-16,-6 3-3 15,-16 3 0-15,-3-2-2 0,-17 4 2 16,0 1-2 0,-17 0 3-16,6 0-2 0,-13-1 1 15,11-2-1-15,-7-1 2 16,9 1-1-16,-9-3 2 15,17 0-3-15,0-2 2 16,9-4-1-16,2-2 1 16,17-2-2-16,2 4 3 15,15 1-1-15,6 4-2 16,17 5-2-16,10 8-2 16,15 2-10-16,22 14-28 15,22 0-270-15,24-9 72 16</inkml:trace>
  <inkml:trace contextRef="#ctx0" brushRef="#br0" timeOffset="515044.7595">22712 10136 347 0,'3'-19'233'0,"6"2"-34"16,4 5-81-16,11 1-46 15,3 2-53-15,18 2-9 16,3 0-6 0,2 1 1-1,54-11-2-15,11 1-1 16,3 3 0-16,1 1-2 15,-49 5 1-15,9 1-3 16,-12 1 2-16,13 0-3 16,-5-2 2-16,12 5 0 0,-14-2-3 15,14 5 5-15,-13 3 3 16,6 3 0-16,-19 2 2 16,7 4 2-16,-16-1-1 15,-2 7 1-15,-15 1-1 16,-3 2-38-16,-19 4-177 15,-21 13 46-15</inkml:trace>
  <inkml:trace contextRef="#ctx0" brushRef="#br0" timeOffset="515651.232">19582 10228 712 0,'21'-19'170'0,"9"2"58"16,8 9-206-1,14 5-14-15,0 2-8 0,12 4 2 16,0 4 0-16,13 5 0 16,-9 1-1-16,12 3 2 15,-12-2-2-15,10-2 0 16,-12-4 0-16,3-6-8 16,-13-4-5-16,5-6-60 15,-12-5-120-15,-3 0-39 0,-18 1-80 16</inkml:trace>
  <inkml:trace contextRef="#ctx0" brushRef="#br0" timeOffset="516568.6801">5648 10483 508 0,'13'-8'227'15,"12"-11"-4"-15,8 0-120 16,19 4-64-16,10 2-28 16,16-2-4-16,-1 2-5 15,17-4 2-15,-5 1-1 0,18-1 2 16,-6 3-3-1,18-3-4-15,-12 3-80 0,17 1-145 16,-16 0 18-16</inkml:trace>
  <inkml:trace contextRef="#ctx0" brushRef="#br0" timeOffset="517158.0904">8891 10381 861 0,'-23'-10'268'0,"4"-6"46"16,17 7-251-16,18 2-18 15,12-1-35-15,23 1-7 16,16 3-3-16,26 5-2 16,5 3-13-16,21 12-45 15,-7 3-49-15,26 3-204 16,-11-3 9-16</inkml:trace>
  <inkml:trace contextRef="#ctx0" brushRef="#br0" timeOffset="520562.912">27153 10002 126 0,'-24'-5'212'0,"1"-7"-27"16,6 4-6-16,2-1-18 15,6 1-56-15,2-3-7 16,3 4-34-16,3-1-6 15,2 2-15-15,4-3-7 16,5-1-15-16,9-4-6 0,5-4-9 16,11-3-2-16,3 3-1 15,11-15-2-15,2-1 1 16,21-13-1-16,-5-4 2 16,17-22-2-16,-3 2 2 15,17-18-3-15,-12 4 5 16,20-18-3-16,-11 7 3 15,15-15 0-15,-14 10 1 0,9-11-2 16,-16 17 3 0,9-6-4-16,-21 18 1 0,1-3-2 15,-12 17 1-15,-6 0-1 16,-15 18 2-16,-1 6-2 16,-18 19 3-16,-4 6-3 15,-6 14-1-15,-13 6-5 16,-8 9-1-16,-10 7-13 15,-12 3-165-15,-18 3-95 16,-4-1-31-16</inkml:trace>
  <inkml:trace contextRef="#ctx0" brushRef="#br0" timeOffset="521062.0197">27112 8467 658 0,'-30'-21'215'0,"5"5"40"0,5 1-181 15,12 15-29 1,10 2-20-16,7 2-19 0,10 13-8 15,6 9 0-15,10 6-2 16,2 4 5-16,9 11-3 16,-4-2 2-16,9 7-3 15,-4-1 4-15,10 9-4 16,-5 0 2-16,8 11-2 16,-1-11 1-16,10 10-3 15,-7-4 4-15,8 10-4 16,-7-7 6-16,12 18-3 15,-30-33 1 1,1-1 3-16,57 59-3 16,-7-16 2-16,6 0-2 15,-16-22 4-15,-22-28-2 16,-14-12 3-16,-2-4 0 16,-14-7 2-16,0 2 0 15,-17-5 2-15,-5 2-6 0,-9-5 32 16,-9 3-288-16,-10-18 100 15</inkml:trace>
  <inkml:trace contextRef="#ctx0" brushRef="#br0" timeOffset="522575.1188">11437 10470 791 0,'1'-21'239'0,"8"-10"43"16,8-3-222-16,17-11-30 16,8 0-24-16,15-14-2 15,3 0-2-15,16-5 0 16,-7 1-2-16,10-13 1 15,-5 10 0-15,7-15 0 16,-11 4 0-16,7-8 1 16,-7 9-1-16,6-15 0 15,-13 10 1-15,5-11-1 16,-10 10 3-16,5-3 4 16,-33 42 8-1,0 1-9-15,30-36-2 0,-15 17-3 16,-9 12-1-16,-11 12 1 15,-17 27-18-15,-5 10-22 16,-7 5-122-16,-2 4-134 16,-4 6-19-16</inkml:trace>
  <inkml:trace contextRef="#ctx0" brushRef="#br0" timeOffset="523133.0866">11384 8658 688 0,'-10'-16'247'16,"3"6"19"-16,15 8-193 15,8 9-29-15,6 9-39 16,13 10-7-16,3 8-2 0,12 14 2 16,-1 7 2-16,12 9 1 15,-8 0 0-15,14 13 0 16,-12-6 1-16,7 10 0 16,-8-4-2-16,7 10 0 15,-27-35-1 1,0 1 0-16,42 59 2 15,-12-10 1-15,3 10 2 16,-10-10 2-16,-11-19 2 16,-11-10 0-16,7 6 0 15,-5-9-1-15,12 3 18 16,1-17-298-16</inkml:trace>
  <inkml:trace contextRef="#ctx0" brushRef="#br0" timeOffset="530292.5266">31618 6472 280 0,'3'-15'197'0,"2"0"-32"15,-1 10-1 1,0 1-148-16,5-4-9 16,-5 4-3-16,0 1 13 15,0 2 5-15,-3 2 15 16,-4 1 6-16,3 2 8 16,0-3-8-16,-5 5 1 15,0 3-11-15,-7 5-2 16,-1-1-6-16,-4 6-3 0,0 5-3 15,-4 2-4 1,0 0-3-16,-9 12-3 0,1 5-3 16,-11 12-3-16,1 1 0 15,-12 13-1-15,5-6 1 16,-1 2-1-16,9-10 3 16,-5 5-4-16,9-13 3 15,5 3-2-15,2-11 2 16,3 2-3-16,13-11 4 15,3-1-2-15,4-9 2 0,6 3-2 16,4-8 1-16,3-4-4 16,0-6 3-16,9-6-1 15,6-5 5-15,8-11-3 16,4-2 5-16,11-9-3 16,-2 1 1-16,6-4-5 15,-6 5 2-15,5-1-2 16,-10 10 0-16,-1-1-2 15,-9 8 1-15,-2 1-2 16,-11 6 1-16,-2 0 0 16,-5 5 0-16,0 0 0 15,-3 1 2-15,3-1-1 16,-1 2 1-16,3 2 0 16,0 0 1-16,-1-1-17 15,-1 1-14-15,-3 0-48 0,-1 1-184 16,-6 0-15-1,0 3-88-15</inkml:trace>
  <inkml:trace contextRef="#ctx0" brushRef="#br0" timeOffset="530794.6765">30507 7014 525 0,'3'-1'197'0,"4"5"6"16,0 13-119-1,0 4-79-15,3 15-7 0,1 6 5 16,-5 14 0-16,4-2 3 16,3 10-1-16,-7-13 2 15,2 4-4-15,5-14 3 16,-4 3-1-16,0-13 2 16,2 0-1-16,-3-10 3 0,-2 0-2 15,-1-12 1 1,-5-2-77-16,4-9-147 0,-8-5 24 15</inkml:trace>
  <inkml:trace contextRef="#ctx0" brushRef="#br0" timeOffset="531029.7779">30438 6440 990 0,'-5'-30'244'0,"-8"12"81"15,5 9-287-15,5 8-24 16,5 7-12 0,0 6-11-16,2 9-45 0,-1 2-23 15,1 2-246-15,-4-1 33 16</inkml:trace>
  <inkml:trace contextRef="#ctx0" brushRef="#br0" timeOffset="531832.0322">31511 7022 741 0,'4'-9'247'0,"-3"0"26"15,6 1-210-15,7-1-23 16,7-2-35-16,9-4-1 16,1-5 1-16,6-6-1 15,-2-2 1-15,-2-11-2 16,-6-1 1-16,-2-6-1 15,-7 4 1-15,1-2-3 16,-6 7 7-16,2-5-5 16,0 8 3-16,4-4 2 15,1 3 1-15,6-4-5 16,-4 6 3-16,5-6-4 16,-3 6 0-16,1-1-2 15,-5 8 1-15,-1-4-1 0,-6 9 1 16,-1-1-2-1,-7 5 2-15,2 3-3 0,-3 9-1 16,-2 2-7-16,1 8 1 16,-2 10-4-16,1 2 3 15,-1 10-1-15,0 12 8 16,2 16-1-16,1-1 5 16,0 17-2-16,1-3 3 0,-1 3-1 15,0-14 2 1,1 6-1-16,-1-17 2 0,1 0-1 15,2-20-4-15,-5-4-25 16,1-17-11-16,0-7-251 16,-1-23 55-16</inkml:trace>
  <inkml:trace contextRef="#ctx0" brushRef="#br0" timeOffset="532255.0137">32365 6106 643 0,'-1'-4'190'0,"-5"9"33"15,-4 11-178-15,-1 13-28 16,0 10-14-16,-3 16-2 16,6 1 3-16,3 13-2 15,6-3 3-15,4 2-4 0,3-8 4 16,4 1-2-16,-2-14 3 15,1-4-2-15,-2-15 3 16,0-15 11-16,-5-15 15 16,5-17 15-16,-1-14 6 15,6-15 3-15,2-3-11 16,8-18-14-16,-7 2-15 0,-2-5-2 16,-4 8 1-1,-7-3 5-15,-8 16 1 0,-3 2 1 16,-2 12-3-16,-4 10-7 15,0 11-7-15,-5 8-6 16,2 12-1-16,-1 5-1 16,3 3 3-16,2 4-7 15,9 2-9-15,4 4-35 16,11-5-18-16,8 4-63 16,2 0-184-16,11-5 36 15</inkml:trace>
  <inkml:trace contextRef="#ctx0" brushRef="#br0" timeOffset="532534.8074">33072 5830 645 0,'2'-11'247'16,"-9"7"11"-16,-3 8-177 15,-14 15-31-15,-6 9-38 16,-8 34-8-16,4 5 1 15,0 11-2-15,11-4 2 16,-1 7-3-16,6-29 4 16,-7 5-4-16,3-7 3 0,-2-2-1 15,5-14 3-15,2-6-4 16,5-15 0-16,0-13-18 16,0-11-16-16,7-14-53 15,1-9-120-15,7-10-64 16,5-6-54-16</inkml:trace>
  <inkml:trace contextRef="#ctx0" brushRef="#br0" timeOffset="532893.2384">32793 5766 252 0,'7'-60'247'16,"0"14"-38"-16,-8 9-18 16,-7 17-76-16,-1 6-32 15,-3 10-41-15,-9 8-14 16,-2 6-14-16,-6 8-9 15,0 11-2-15,2 9-2 16,8 0 6-16,6 8-4 0,9-2 2 16,4-1-1-16,6 16 1 15,5-5-1-15,4-13 2 16,4-5 0-16,4-9 4 16,3-27 1-16,-5-1 2 15,3-29 7-15,-5-3 6 16,-5-6 5-16,-5-6 3 15,-6-3-1-15,-8 25-3 16,-14-1-10-16,0 3-7 0,-13 9-9 16,4 6-3-16,-4 7-4 31,9 8 3-31,4 13-10 0,9 3-9 0,7 8-37 16,7 17 56-16,9 6-295 15,-2-4 89-15</inkml:trace>
  <inkml:trace contextRef="#ctx0" brushRef="#br0" timeOffset="533314.912">32912 6450 791 0,'-27'-13'252'0,"17"2"47"16,2 10-226-16,6 5-28 16,2 10-27-16,2 4-15 15,2 12-6 1,4-1 3-16,4 4-1 0,2-7 3 16,6-2-4-16,-1-11 1 15,3-4-2-15,-2-9 1 0,1-11 2 16,-3-8 1-16,7-15 8 15,0-7 3-15,4-12 2 16,-3-1 0-16,-1 2 1 16,-6 9-2-16,-3 2 2 15,-10 10 0-15,-4 5 1 16,-9 6-1-16,-10 7-4 16,-8 6-4-16,-10 13-5 15,-4 8-1-15,-7 7-3 16,6 6 2-16,2 14 0 15,10 1-4-15,3 14-54 16,12 4-267-16,4-2 65 16</inkml:trace>
  <inkml:trace contextRef="#ctx0" brushRef="#br0" timeOffset="536067.4447">30773 6612 434 0,'-6'-6'125'0,"3"6"22"16,3 7-123-16,2 6-18 16,3 4-13-16,2 7-1 15,-1 3 2-15,5 13-3 16,-2-2 0-16,0 8-1 16,0 0 0-16,2 7 1 15,-2-8 2-15,3 10 1 0,-2-4 3 16,3 6 2-16,-1-3 2 15,2 11 1-15,-2-9 0 16,-1 7-1-16,-2-9 1 16,-3-1 0-16,-4-11 1 15,-1 5 10-15,-2-8 5 16,-2 4 7-16,-1-6 3 0,-1 3 4 16,0-6-9-1,-2 0-2-15,0-12-6 16,1 5 1-16,1-8-5 15,-1 0 5-15,1-8-12 0,-1 4-177 16,-1-17 56-16</inkml:trace>
  <inkml:trace contextRef="#ctx0" brushRef="#br0" timeOffset="536804.1054">30170 6975 452 0,'-2'1'399'16,"-1"2"-325"-16,4 9-40 0,2 6-35 15,7 9-3-15,0 7 0 16,4 3 3-16,0-3 1 16,5 13-2-16,-6-1 0 15,2 5-1-15,-2-3 0 16,-1 12-2-16,-3-9 0 15,1 8-1-15,-4-6 1 16,2 7 1-16,1-10 2 16,7 9 2-16,1-11 1 0,4 7 1 15,0-10 1-15,1 2 3 16,-4-11-1-16,4-1 4 16,0-10 1-16,7 4 9 15,-1-9-55-15,7-2-152 16,-10-13 38-16</inkml:trace>
  <inkml:trace contextRef="#ctx0" brushRef="#br0" timeOffset="562004.4617">31971 7452 135 0,'-3'0'112'0,"2"-2"-6"15,0 0 2-15,1-1-30 16,4 3-1-16,1-5-23 16,6-3-3-16,6-1-22 15,8-7-3-15,7-5-10 16,13-15 3-16,6-5-6 15,15-17 4-15,4-1-5 0,13-17 2 16,-4 13-4 0,11-13-1-16,-1 11-4 0,3-16 0 15,-10 9-3-15,12-13 3 16,-14 12-1-16,-2-5 1 16,-7 19-1-16,-2 4 0 15,-18 19-2-15,-5 4 2 16,-16 17 0-16,-9 0 18 15,-15 6-1-15,-5 8 14 16,-12 6 3-16,-19 8 3 16,-10 8-15-16,-20 19 2 15,-13 9-14-15,-16 17-2 16,10 5-6-16,-26 13 1 16,14-7-4-16,-11 10 2 15,10-11-3-15,-12 4 1 16,28-11-2-16,-6 5 2 15,18-14-1-15,1 3 0 16,16-12 0-16,0-1 0 16,13-15 0-16,8-9 0 15,11-10-1-15,11-10-4 0,14-7 1 16,17-11 1-16,16-14-1 16,25-27 3-16,13-11 3 15,26-28 2-15,0-5-2 16,21-10 0-16,-17 12-1 0,10-11 1 15,-21 13-3 1,7-6 1-16,-20 14-1 0,3 8 0 16,-21 22-2-16,-9 12 1 15,-21 17-1-15,-14 10 1 16,-16 10-3-16,-3 2-4 16,-14 8 1-16,-13 14 0 15,-21 11-1-15,-34 24 7 16,-20 18 3-16,-26 33 0 15,-9 6 0-15,-14 22 0 16,19-16-1-16,-6 9-1 16,26-27 0-16,1 0 1 15,27-21-1-15,6-8 1 16,24-21 1-16,5-11 1 16,20-18 0-16,12-9-5 15,11-10-3-15,15-14 2 16,13-6-1-16,25-26 0 0,15-17 5 15,30-30 3-15,9-3-1 16,32-26 0-16,-15 5-1 16,17-14 1-16,-13 13-2 15,9-5 0-15,-30 25-1 16,-2 7-1-16,-29 26 0 0,-13 10 0 16,-30 20 0-1,-13 8-2-15,-11 16-6 0,-18 15 1 16,-11 14-2-16,-36 22 1 15,-18 14 3-15,-45 39 8 16,-5 10-2-16,-46 39 2 16,8 6-1-16,-21 31 1 15,24-20 14-15,-16 23-260 16,40-38 92-16</inkml:trace>
  <inkml:trace contextRef="#ctx0" brushRef="#br0" timeOffset="566319.5837">27270 10129 517 0,'-12'-4'200'0,"7"-2"3"15,2 6-139-15,10-4-38 16,7-2-26-16,7-4 2 16,5-1 2-16,8-13 4 15,0-9 2-15,10-11-1 16,1-3-4-16,12-19-1 15,0 2-2-15,18-16-1 16,-3 3-2-16,14-21 0 16,-2 2 1-16,13-18 3 15,-12 11 0-15,15-17 0 16,-15 15 0-16,4-2 0 16,-16 15-3-16,2 0 3 0,-22 19 0 15,0-1 0-15,-12 18-1 16,-4 7 3-16,-11 9-2 15,-5 6 1-15,-9 17-15 16,-14 8-205-16,-11 9 63 16</inkml:trace>
  <inkml:trace contextRef="#ctx0" brushRef="#br0" timeOffset="566786.616">27393 8673 612 0,'-14'-15'202'0,"72"161"72"47,-24-120-273-47,0 7 1 0,-8-8 1 15,43 31 1-15,-30-8-3 16,11 2 1-16,-8-10-3 16,4 5 0-16,-7-9-1 15,1 6 0-15,-10-7-2 16,7 6 1-16,-12-7-2 15,5 8 1-15,-4-4 1 16,3 5 3-16,-8-7 1 16,3 5 3-16,-5-8-1 15,-2-1 1-15,-7-6-1 0,-1 0 2 16,-3-5-1-16,-1 2 2 16,-3-3 1-16,1 3 1 15,-2-4-10-15,-1 4-167 16,-2-4-56-16,-3-1-46 15</inkml:trace>
  <inkml:trace contextRef="#ctx0" brushRef="#br0" timeOffset="567999.3738">11524 10223 689 0,'-10'-10'494'16,"0"-1"-370"-16,0-14-104 16,15-1-7-16,12-3-6 15,17-6-4-15,11 4 0 16,15-11 1-16,-1 1-1 15,16-7 0-15,-8 4-2 16,14-14 1-16,-8 5-1 16,9-18 1-16,-11 1-3 15,13-26 4-15,-18 6-1 16,11-18-1-16,-13 8 0 0,2-12 0 16,-11 18 0-16,1-8 0 15,-13 20 1-15,1-1 2 16,-10 23 1-16,-6 5 0 15,-10 20-1-15,-6 12 0 16,-8 13-3-16,-4 8 3 16,-4 6-3-16,-1 5 3 15,-5 3 0-15,-1 8-26 16,-4 4-64-16,0 7-197 16,-2-2 18-16</inkml:trace>
  <inkml:trace contextRef="#ctx0" brushRef="#br0" timeOffset="569155.9151">11391 8808 874 0,'10'1'219'16,"-1"-3"65"-16,16 6-246 15,4 1-34-15,22 5-6 16,0 2 3-16,18 12 0 16,-6 3 2-16,14 10-2 15,-9 6 0-15,2 12-1 16,-9-1 0-16,-1 12 0 16,-12 2 0-16,-2 8 0 15,-10-6 1-15,0 6-2 16,-9-11 2-16,2 6-1 0,-7-14 0 15,3-1 5 1,-4-11 1-16,2-1 2 0,-2-15 2 16,3 2 0-1,-6-6-4-15,3 1 0 0,-9-5-2 16,1-2 0-16,-7-8 0 16,-2-4 2-16,-4-3 0 15,-8-9 1-15,-6-6-1 0,-7-9 0 16,-5-6-1-16,-9-14-1 15,2-2-2 1,-6-12 2-16,0 3-2 0,-9-11 2 16,3-1 1-16,-6-14 2 15,6 1 0-15,-8-15 2 16,8 8-2-16,-2-5-1 16,6 13 1-16,-5-10-3 15,9 20-1-15,-2-3 0 16,4 13-1-16,-1 3-2 15,6 16 0-15,3 3 1 16,6 10 0-16,5 2-1 16,7 8 1-16,5 4-4 15,4 7-1-15,11 7-2 16,3 8 0-16,10 10-3 16,3 9 3-16,15 15 1 15,1 9 1-15,12 16 0 0,-2-2 4 16,10 18-1-16,-5-7 1 15,11 17 0-15,-10-7 2 16,5 15-3-16,-8-16 2 16,5 11-1-16,-15-19 0 15,4 8-1-15,-10-12 1 16,2 5-1-16,-13-14 1 0,-3 2 0 16,-9-17 0-1,-5-5 0-15,-12-15 2 0,-2-4-2 16,-3-15 4-16,-11-9 0 15,-8-7 1-15,-9-10 1 16,-6-6-1-16,-16-11 0 16,0-5-2-16,-12-17-1 15,5-6-1-15,-10-22 0 16,6-5 0-16,-9-16 0 16,9 9 1-16,-9-12 1 15,4 13-1-15,-3-1 1 16,10 16 3-16,1-9 0 15,13 19 2-15,2 3-2 16,11 10 0-16,7 4-4 16,11 15-1-16,4 5-8 15,15 11-6-15,15 14-24 16,8 6-6-16,15 14-16 0,9 9-2 16,21 19-11-16,-3 5 12 15,25 29-96-15,1 7-112 16,24 34 4-16</inkml:trace>
  <inkml:trace contextRef="#ctx0" brushRef="#br0" timeOffset="579498.4357">8889 10160 492 0,'-21'-17'264'15,"10"4"130"1,7 4-345-16,14 4-22 16,7 2-19-16,11 7-3 15,4 1-4-15,8 3 0 16,-1 0 0-16,7 0 0 15,-3 1 0-15,8 2 0 16,-9-2-1-16,9-1 0 16,-8-2 0-16,1-3-1 15,-7-2 0-15,4-2 1 16,-10 1 1-16,2-4 1 16,-9 0 0-16,0 0-1 15,-7 3 2-15,-5-2-3 16,-6 2 0-16,-6 3 1 15,-8 1 1-15,-11 6 0 16,-6 2 3-16,-13 4-2 0,-2 5 0 16,-15 2-1-16,2-2 0 15,-9 3 0-15,4-6 2 16,-10 0-1-16,9-4 4 16,-5-1632 3-16,11 3259 3 15,-2-1632 2-15,14-5 1 16,4-5-1-16,12 0-4 0,3-5 4 15,16-1-5-15,13-2 0 16,12-1-3-16,21-3 0 16,8 1-5-16,20 2 0 47,2 4 1-47,10 3 0 0,-3 2 0 0,12 4-7 0,-14-1-2 0,4-4-11 15,-7-2-2-15,3-3-3 16,-17-2 5-16,4-5 4 15,-15 1 7-15,-7-2 4 16,-15 2 2-16,-5 0 1 16,-14 5-1-16,-8-1 2 15,-9 5-2-15,-10 6 2 16,-10 5 6-16,-15 12-273 16,-3 4 93-16</inkml:trace>
  <inkml:trace contextRef="#ctx0" brushRef="#br0" timeOffset="580643.7665">11859 11360 357 0,'2'-4'273'0,"-2"1"-46"16,3 5-39-16,-2 0-127 15,-1 3-23-15,0 6-25 16,-3 5-4-16,-2 7-2 16,-4 12 2-16,0 6 1 15,-7 12 1-15,3 0-2 16,0 5-1-16,4-11 0 15,4 1 1-15,7-15-1 0,6-1 0 16,8-13 0 0,6 0 0-16,3-10-1 0,9-4 1 15,0-9 0-15,2-8 0 16,-3-6-1-16,5-9-16 16,5-27-248-1,-6-11 72-15</inkml:trace>
  <inkml:trace contextRef="#ctx0" brushRef="#br0" timeOffset="580873.1618">11793 11126 877 0,'-5'-34'211'0,"4"5"72"16,7 2-254-16,5 6-18 15,4 8-23-15,4 9-17 16,-1 5-106-16,0 6-148 16,-9-2 0-16</inkml:trace>
  <inkml:trace contextRef="#ctx0" brushRef="#br0" timeOffset="581589.9735">12087 12180 619 0,'-17'9'300'0,"7"-11"-13"15,5-3-146-15,3 5-77 16,5-2-43-16,-1 0-15 16,4-5-5-16,4 2-3 15,3-7 3-15,6-9 0 16,3-9 1-16,5-8 1 15,1-5-1-15,2-10-1 16,-3 2-1-16,1-3 1 16,-6 6 0-16,1-1 1 15,-6 17 0-15,-2 0 1 0,-5 19 1 16,1 7-4 0,-4 8 0-16,0 5-2 0,2 9 1 15,-1 2-3-15,-3 9 4 16,0 7 2-16,1 0-1 15,-4 3 1-15,3-6 0 16,2-3-16-16,-1-11-22 16,1-6-191-16,2-9-66 15,-6-10-62-15</inkml:trace>
  <inkml:trace contextRef="#ctx0" brushRef="#br0" timeOffset="582062.2643">12528 11170 511 0,'-7'-4'254'16,"6"-1"-9"-16,2 4-112 15,4 1-82-15,3 4-24 16,3-4-21-16,7 4-6 0,-1-7 3 16,9-1-1-16,-3-8 3 15,7-7-1-15,-6-5 1 16,3-11 0-16,-10-4-1 16,2-6 0-16,-8 6 0 15,-3-1 10-15,-5 10 4 16,-6 4 11-16,-6 7-1 15,-6 6 3-15,-5 11-12 16,-8 7-4-16,-3 8-11 0,-2 13-2 16,3 8-1-16,-2 8-1 15,10 5 2-15,5 8-3 16,3-6 3-16,8 10-3 16,6-7 2-16,3 2-2 15,4-11 3-15,10 0-2 16,10-17 3-16,16-7-24 15,4-17 56-15,18-11-322 16,-5-7 104-16</inkml:trace>
  <inkml:trace contextRef="#ctx0" brushRef="#br0" timeOffset="582674.8958">13387 11553 665 0,'-11'-5'218'16,"3"-2"28"-16,10 7-188 15,10 3-24-15,9 4-28 16,8-4-3-16,7 3-4 16,9-1 3-16,-5-2 0 15,5-7 2-15,-4 1-1 16,6 0 0-16,-5-4 1 16,4 0-1-16,-7 2-1 0,-4 1 1 15,-10 1-2-15,-8 6-16 16,-10 6-8-16,-12 9-227 15,-8 6 57-15</inkml:trace>
  <inkml:trace contextRef="#ctx0" brushRef="#br0" timeOffset="582889.2651">13311 11936 796 0,'17'-4'219'0,"12"1"56"16,4 5-223-16,14 2-29 15,0 2-14-15,10 5-1 0,-6-2-4 16,11 1-30-16,-9-2-32 16,7-4-219-16,-15-5 31 15</inkml:trace>
  <inkml:trace contextRef="#ctx0" brushRef="#br0" timeOffset="584308.384">14664 11258 159 0,'63'-71'351'0,"-62"50"-206"0,-1 6-26 16,1 0-45-16,6 4-18 15,-6 15-25-15,-4 1-5 0,3 4-9 16,-4 4 4-16,-1 3-1 16,3 3 8-16,0-2-2 15,-3 5 7-15,4-2-4 16,-7 5 3-16,5 0-6 15,-6 10 2-15,-1-1-10 16,-1 8 0-16,6-4-6 16,-5 3-2-16,7-7-5 15,3 3 1-15,3-7-2 16,6 1-1-16,-1-7-1 0,3 1 1 16,4-4-2-16,2 1 3 15,-4-5-1-15,9 5 2 16,-4-1-1-16,4-1 10 15,-2-1-277-15,6-1 96 16</inkml:trace>
  <inkml:trace contextRef="#ctx0" brushRef="#br0" timeOffset="585226.0474">14987 11534 253 0,'-8'-2'289'0,"1"0"-70"15,3-1-37-15,6 3-72 16,1 3-75-16,3 1-13 16,4-1-17-16,5 4-1 0,0 0 1 15,7-1 1-15,2-1 1 16,3-1 0-16,1-2 0 15,4-5 0-15,-3-1-2 16,3 1-1-16,-9-1 0 16,1 2-7-16,-9 1 46 15,4 1-277-15,-1-8 101 16</inkml:trace>
  <inkml:trace contextRef="#ctx0" brushRef="#br0" timeOffset="586040.4806">15539 11420 258 0,'-8'-3'211'0,"1"-1"-24"16,0-1-56-16,3 1-22 15,0 0-50-15,3-4-9 16,0 2-17-16,1-1 4 16,0 1-6-16,0 1 5 15,-2 1-3-15,1 1 5 16,0 2-8-16,-2 1 0 16,-1 0-10-16,0 4-5 15,0 0-9-15,-2 6-3 16,2 3-3-16,-1 9 0 15,1 1-1-15,2 5 1 16,2 0-1-16,6 4 0 0,5-2 0 16,5 4 1-16,1-5-2 15,5 0 3 1,-1-11 0-16,3-3 0 0,-2-10 1 16,3-12 3-16,-4-6 1 15,5-16 5-15,-5-5 1 16,1-13 10-1,-3 3 0-15,-4-4 8 0,-3 10 2 0,-9 1 6 16,-4 12-8-16,-7 2 0 16,-2 10-12-16,-11 4-6 15,3 7-10-15,-6 8 0 16,-1 7-3-16,-1 5 1 16,3 5-3-16,-2 6-25 15,4 0-18-15,3 2-56 16,6-2-216-16,4-13 41 15</inkml:trace>
  <inkml:trace contextRef="#ctx0" brushRef="#br0" timeOffset="586297.1903">15849 11752 830 0,'0'9'187'0,"2"4"75"0,2 8-243 16,4 5-12-16,0 3-3 16,-3 6 0-16,1-2 0 15,-4 2-20-15,1-6-14 0,-5-6-194 16,6-10-41-16,6-9-65 15</inkml:trace>
  <inkml:trace contextRef="#ctx0" brushRef="#br0" timeOffset="586750.237">16000 11351 772 0,'-1'-23'256'15,"5"1"33"-15,6 8-223 16,11 2-19-16,2 9-39 15,11 3-5-15,-3 2-4 16,3 7 0-16,-5 1-2 16,-2 6 0-16,-10 0-3 15,-4 5 1-15,-8-3 0 16,-6 5 1-16,-8 2 2 16,-7 11 3-16,-6-1 0 0,-3 7 2 15,2-6 0-15,0-1 1 16,5-8-3-16,5-1 4 15,7-9-3-15,3-4 1 16,7-4-2-16,6 1-1 16,5-7-1-16,6 1-2 15,3 0-9-15,8-8-12 16,-1-4-143-16,6-15-119 16,-1-10-18-16</inkml:trace>
  <inkml:trace contextRef="#ctx0" brushRef="#br0" timeOffset="586994.4254">16635 11301 630 0,'-1'-8'277'16,"-5"6"-4"-16,-1 7-163 16,-7 8-51-16,-2 8-47 15,-5 9-7-15,-2 4-4 16,-4 8 2-16,8-3-2 15,-2 3 2-15,7-8-2 16,3 1 2 0,6-9-3-16,-6-4-1 0,9-9-7 15,-2-1-12-15,3-11-12 0,-3-11-133 16,6-7-109-16,5-11-12 16</inkml:trace>
  <inkml:trace contextRef="#ctx0" brushRef="#br0" timeOffset="587331.9035">16432 11136 510 0,'-28'-9'236'0,"-3"3"0"16,2 4-131-16,-4 6-33 15,6 0-43-15,1 5-8 16,4 2-12-16,5 6-2 15,6 1-4-15,7 4-1 16,3-1-2-16,6 3 2 0,2-3-2 16,6-2 2-16,2-4-1 15,6-4 3-15,-2-5-1 16,8-5 2-16,-5-8 1 16,1-4 2-16,-6-5-2 15,3-4 1-15,-7-1-2 16,-2-1 0-16,-7 4-4 15,-4 1-9-15,-7 5-10 16,-10 6-31-16,-2 4-109 16,-9 8-99-16,3 4-25 0</inkml:trace>
  <inkml:trace contextRef="#ctx0" brushRef="#br0" timeOffset="587833.5675">16871 11554 620 0,'-10'-5'222'0,"0"4"26"0,-6 5-169 15,-6 4-31-15,-1 2-29 16,-2 8-6-16,1 3-10 16,5 3 0-16,4-5-1 15,2 1 1-15,5-7-2 16,4-1 3-16,4-2-2 16,4 1 2-16,6-2-2 15,4 3 5-15,7-4-2 16,6-6 3-16,2-2-2 0,9-2 1 15,-3-6-3-15,2-7 2 16,-9 2 0-16,1-4 8 16,-8-5 1-16,-1-3 4 15,-8 4-1-15,-5-5 3 16,-3 4-2-16,-10 0 5 16,-9 5-5-16,-3 1 0 15,-8 7-6-15,-9 9-5 16,-1 6-7-16,-3 11 2 15,4 10-2-15,6 9-9 16,11-2-19-16,11 11 22 16,13 3-299-16,-3 2 88 15</inkml:trace>
  <inkml:trace contextRef="#ctx0" brushRef="#br0" timeOffset="588893.5758">17142 10966 608 0,'7'-16'194'16,"9"5"25"-16,6 11-171 16,9 11-24-16,4 5-25 15,10 20 1-15,-6 3-1 16,2 11 1-16,-26-14-2 15,2 2 1 1,11 48 0-16,-13-6 3 0,-2 13 2 16,-19 1 3-16,-7-16 2 15,-4-6 2-15,-12 4-1 16,-5-15-1-16,-6-2-2 16,-5-11-2-16,-8-3-234 15,6-10 76-15</inkml:trace>
  <inkml:trace contextRef="#ctx0" brushRef="#br0" timeOffset="589273.7238">17868 11237 783 0,'-4'0'204'0,"4"5"55"16,1 10-225-16,5 11-21 15,4 4-12-15,3 13-1 16,1 0 1-16,2 8 1 16,1-5-1-16,-6 9 1 15,1-15 0-15,1 7 0 16,-1-17 1-16,-3 1-13 16,-1-14-13-16,-5-2-177 15,-6-9-61-15,-13-8-55 16</inkml:trace>
  <inkml:trace contextRef="#ctx0" brushRef="#br0" timeOffset="589463.1002">17698 11437 758 0,'2'-9'266'15,"10"-2"24"-15,6 6-211 16,15 5-33-16,5 5-39 15,12 3-3-15,-3 1-5 16,7 2-32-16,-1-6 23 16,3-6-280-16,-8-9 67 15</inkml:trace>
  <inkml:trace contextRef="#ctx0" brushRef="#br0" timeOffset="590471.0152">18407 11331 44 0,'-13'-22'0'0</inkml:trace>
  <inkml:trace contextRef="#ctx0" brushRef="#br0" timeOffset="590935.0932">18491 10938 387 0,'-2'-7'261'0,"0"1"-31"15,1 2-55-15,-2 0-103 0,2 4-27 16,-3 0-24-16,1 2-9 15,-2 1-8-15,1 1 0 16,-1 1 0-16,0 2 3 16,1 2 2-16,0 3 2 15,0 1 1-15,0 4 0 16,3 5-2-16,-1 8-1 16,1 4 0-16,2 10 1 15,4-6 12 1,2 0-11-16,2 55 0 15,2 1-3-15,2 16 0 16,1-3-4-16,-4-23 1 16,1-17-4-16,5-3 4 15,-3-18-3-15,0-9 3 16,4-12-3-16,8-8 3 16,-2-11-2-16,12-6 4 0,5-5 0 15,4-8-16-15,2-3 26 16,-2-3-298-16,-13-5 90 15</inkml:trace>
  <inkml:trace contextRef="#ctx0" brushRef="#br0" timeOffset="594143.2673">18904 11451 386 0,'-6'-2'286'16,"1"-1"-51"-16,3 2-45 16,-1 3-138-16,3 1-21 0,0 2-27 15,1-1 0-15,2 1-4 16,2-3 3-16,0-2 0 16,5-3 13-16,0-1 1 15,4-2 14-15,-1-1 0 16,4 0 5-16,-1 0-9 15,2-1-2-15,-3 1-10 16,6-1-2-16,-6 3-5 16,6 1-2-16,-1 2-1 0,3 2-2 15,-7-2 1-15,9 5-3 16,-9-3 1-16,-1 3-2 16,-3-2 2-16,0 2-3 15,-6-2 3-15,-1 1-1 16,-1 0 1-16,0-1-1 15,-2-1 2-15,-1 1-2 16,2-1 0-16,-2-1 0 16,-2 2-1-16,3-1 1 15,-3 0 1-15,-2 0-1 16,5 4-1-16,-4 0-22 16,1 1 72-16,5 1-341 15,1-5 116-15</inkml:trace>
  <inkml:trace contextRef="#ctx0" brushRef="#br0" timeOffset="596067.7111">19531 11204 417 0,'32'-23'531'0,"1"-1"-374"0,-38 9-64 16,-7 8-59-16,-1 1-16 15,1 6-15-15,5 3-1 16,-1 5-1-16,-3 1 0 16,5 4-1-16,-3-1 0 15,1 3-1-15,0 7 0 16,1-1 0-16,-2 1 1 15,3 3 1-15,3 2-1 16,3-5 1-16,3 2-1 16,2-3 0-16,4-3 1 15,0-3 0 1,6-2 5-16,0-6 1 0,4 0 10 16,1-4 4-16,1-9 12 15,0-3 3-15,0-6 8 16,-4-4-3-16,-3-8-4 15,2 1-10-15,-1-8-5 0,-1 4-7 16,2-3-3-16,-7 4 1 16,-3 0-2-16,-7 6 1 15,-11 1-4-15,-1 2 0 16,-1 6-5-16,-6 3 0 16,2 9-5-16,3-5 3 15,-3 15-3-15,0 0 3 0,4 6-5 16,3-2-13-16,2 10-38 15,8-4-23-15,2 3-249 16,4 2 42-16</inkml:trace>
  <inkml:trace contextRef="#ctx0" brushRef="#br0" timeOffset="596407.3922">19826 11553 641 0,'-9'-4'235'16,"2"2"21"-16,5 2-177 15,3 5-33-15,4 8-33 16,1 8-8 0,1 2-5-16,3 10 1 0,-3-4-1 15,3 1 1-15,-3-9-1 16,1 1 2-16,-1-8-1 0,1-1-3 16,-3-6-14-16,-1-6-88 15,1-5-153-15,0-6 9 16</inkml:trace>
  <inkml:trace contextRef="#ctx0" brushRef="#br0" timeOffset="596804.5274">20134 10978 834 0,'2'-13'239'0,"-2"5"48"16,4 8-237-16,5 6-26 0,5 4-21 15,1 10-5-15,0-1 2 16,0 9-4-16,-8-1 3 16,-7 4-3-16,-5-2 2 15,-7 4-2-15,-4-3 3 16,-9 4 1-16,-1-5 3 15,-5-1 4-15,3-4 4 16,2-1634 4-16,6 3256-2 16,4-1629 1-16,6-3-8 0,3-1 0 15,6 0-5-15,4 0 1 16,4-3-3-16,12 2 3 16,2-3-1-16,9 0 2 15,1-1-2-15,7-1-5 16,-5-3-17-16,2-3 32 15,0-1-313-15,3-8 99 16</inkml:trace>
  <inkml:trace contextRef="#ctx0" brushRef="#br0" timeOffset="597489.0596">20550 11169 418 0,'1'-16'325'0,"1"5"-52"15,-2 3-47-15,1 8-150 16,-1 2-29-16,-1 6-36 16,-2 12-9-16,-4 3-3 15,0 6 1-15,-5 5 0 16,-3 4 2-16,4-4-1 0,-4 1 2 15,5-7-2-15,-1 0 2 16,4-7-4-16,-1-4-2 16,3-6-15-16,-3-5-22 15,2-11-74-15,8-7-163 16,2-7 12-16</inkml:trace>
  <inkml:trace contextRef="#ctx0" brushRef="#br0" timeOffset="597862.1754">20507 10895 532 0,'-13'-16'236'0,"-3"3"6"0,2 6-147 16,-3 9-22-16,0 7-49 16,-3 8-8-16,2 5-13 15,0 11 0-15,3-1-3 16,5 11 3-16,5-3-3 15,7 5 2-15,2-12 0 16,5-2 1-16,0-8 0 16,4-8 1-16,-1-11 2 15,4-2 1-15,0-10 2 0,2-8 2 16,-3-6-2-16,5-11 0 16,-4-3-4-16,-1-9-1 15,-7 1-3-15,-2 1 1 16,-10 11-4-16,-3 7 2 15,-6 12-6-15,-3 8 2 16,2 9-5-16,0 9-1 16,2 5-9-16,4 10-15 15,7 3-31-15,7 14-187 16,5 0 37-16</inkml:trace>
  <inkml:trace contextRef="#ctx0" brushRef="#br0" timeOffset="598263.6026">20833 11360 744 0,'-32'0'223'15,"-3"0"46"-15,7 4-216 16,2 6-12-16,1 2-26 15,0 6-8-15,8 0-4 16,3 7-2-16,6-2 0 0,11 1-1 16,3-1 0-16,7 0 0 15,8-2 0-15,3-4 0 16,-3-7-2-16,6-7 4 16,-3-12 1-16,0-13 1 15,0-6 2-15,6-12 5 16,-6 1 0-16,-1-6 6 15,-6 9 3-15,-7-2 9 16,-8 13-2-16,-9 3-2 16,-4 10-8-16,-14 4-5 15,0 9-12-15,-1 6-13 16,0 2-12-16,1 5-29 16,10 1-6-16,4-5-247 15,5-1 62-15</inkml:trace>
  <inkml:trace contextRef="#ctx0" brushRef="#br0" timeOffset="598563.2743">21024 10824 664 0,'12'-10'272'0,"0"4"-1"0,1 13-147 15,1 6-104-15,2 17-13 16,-3 4-8-16,-3 21 3 16,0 4-1-16,-1 7 2 15,-3-4-1-15,-1 3 0 16,-1-13-2-16,-6 1 0 16,-6-5-1-16,-8 6 0 15,-7-4 1-15,-11 11 0 16,-5-5-1-16,-19 3 0 15,-3-5-2-15,-14-3-270 16,-10-8 89-16</inkml:trace>
  <inkml:trace contextRef="#ctx0" brushRef="#br0" timeOffset="599191.1733">19087 10889 213 0,'-7'-10'161'0,"1"1"-4"16,-1 5-45-16,-1 0-14 0,-2 4-38 16,2 1-8-16,-3 1-23 15,1 3 2-15,-4 3-5 16,-7 7 9-16,-4 5-3 15,-7 17 12-15,-1 0-4 16,-3 14 9-16,6 0-8 16,-1 11 1-16,7-9-15 15,5 11-4-15,8-8-11 16,11 10-2-16,9-6-4 16,15 8-1-16,10-9-2 0,17 2 2 15,4-11 0-15,17-3 0 16,-1-17-6-16,18-3-28 15,-5-14-111-15,7-1-126 16,-12-8-24-16</inkml:trace>
  <inkml:trace contextRef="#ctx0" brushRef="#br0" timeOffset="599824.4282">21428 11309 801 0,'3'-9'275'15,"11"2"30"-15,6 6-223 16,11 1-30-16,4 4-40 16,8 0-2-16,-2 4-6 15,7 3 0-15,-10 0-2 16,1-1 0-16,-5-1-6 0,-5-3-37 15,-8-8 155-15,-2-3-423 16,-17-8 156-16</inkml:trace>
  <inkml:trace contextRef="#ctx0" brushRef="#br0" timeOffset="601194.7201">5604 9651 744 0,'-55'0'460'0,"28"0"-414"16,0 1-50-16,-59-1-4 0,16 12-2 16,8 13 1-16,17 9-1 0,48-2 5 15,12-2 2-15,8 7 1 16,6-4 0-16,9 6 1 15,3-4 0-15,13 6 1 16,-1-7 0-16,13-3 0 16,0-9-1-16,12-4 1 15,-6-10 1-15,10-3-2 16,-7-3 3-16,11-2 0 16,-14-2-1-16,7 2 0 15,-11-5 0-15,3 1 0 16,-12 2 1-16,-3-2-2 15,-16 1 2-15,-7 3-1 16,-15 4 0-16,-11-3-1 0,-18-3 2 16,-15-1-1-16,-12 1 2 15,-22-1 0-15,-10-1 1 16,-19 3 8-16,0-2 4 16,-27-1 12-16,11 0 4 15,-16-1 13-15,11 0-1 16,-9 0 6-16,24-1-5 15,-11-3 1-15,24 4-8 16,-1 0-4-16,17 2-10 16,8-1-7-16,20 7-7 15,11-3-7-15,14 6-3 16,17 1-6-16,13 1 0 0,19 1-2 16,11 1 3-16,28-1-2 15,3 1 7-15,25-3-3 16,3 4 2-16,25-6-9 15,-10 0-2-15,22-1-7 16,-14-2 0-16,12-1-2 16,-21 2 8-16,7-1 3 15,-24-1 7-15,-1-1 0 16,-25-1 4-16,-2-5-1 16,-23-1 2-16,-10 1-2 15,-18 0 2-15,-14 0 3 16,-19-1 4-16,-24 1-2 15,-17-2 3-15,-23-4-2 16,-14-4-4-16,-33 3-1 16,-5 3-2-16,-21 2-2 15,1 7 3-15,-20 9-2 0,24 3 1 16,-1 6 0-16,26 0 3 16,8 6-2-16,41 0 2 15,20 6-2-15,33 0-5 16,39 11 504-16,41-1-819 15,30-11 437-15</inkml:trace>
  <inkml:trace contextRef="#ctx0" brushRef="#br0" timeOffset="602226.9402">22533 10799 489 0,'-2'-13'286'15,"-2"0"-15"-15,-3 4-113 16,1 2-45-16,-2 2-59 15,0 3-14-15,-1 7-11 16,1 7-27 0,-5 7-2-16,0 9-3 0,-5 17 2 15,1 2-1 1,-4 21 3-16,5 2 0 0,4 9 2 16,7-6 0-16,6 5 1 15,6-20-2-15,3 2 1 16,3-13-1-16,7-1 1 15,0-12-1-15,12-2 3 16,5-12-2-16,6-6-8 16,0-13-15-16,8-9-20 15,-6-5-256-15,-6-11 65 16</inkml:trace>
  <inkml:trace contextRef="#ctx0" brushRef="#br0" timeOffset="602527.825">22825 11183 680 0,'1'-1'226'0,"2"1"30"16,2 1-191-16,4 5-22 16,3 0-28-16,3 2-5 15,2 0-4-15,6-4 2 16,-2-2-4-16,5-4-1 16,1-3-15-16,2-9-144 15,1 1-108-15,1 0-27 16</inkml:trace>
  <inkml:trace contextRef="#ctx0" brushRef="#br0" timeOffset="603030.6608">23452 10832 858 0,'-22'-7'243'16,"-4"9"58"-16,2 6-246 15,2 9-23-15,4 3-21 16,-1 16-5-16,5 0-4 0,1 14-1 15,4-3-1-15,2 3 2 16,4-15-2-16,5 3 0 16,3-15 0-16,2-3 1 15,2-10-3-15,5 0 3 16,-1-9 0-16,5-12 4 16,3-2 1-16,5-9 3 15,-1-7 1-15,0-11 1 16,-1 2-2-16,-5-4 2 15,-8 6-2-15,-3 3 3 16,-7 9-2-16,-5 2 0 16,-3 4-4-16,-7 1 0 15,-3 6-6-15,0 5-5 16,0 3-11-16,-1 7-27 16,5 5-18-16,4 4-79 15,3 3-105-15,8 4-65 0,4-1-64 16</inkml:trace>
  <inkml:trace contextRef="#ctx0" brushRef="#br0" timeOffset="603244.0844">23611 11227 390 0,'-6'6'280'0,"1"8"-35"16,-2 5-69-16,-1 11-75 15,0 0-52-15,-3 8-9 16,1-2-21-16,6 7-5 16,1-6-8-16,1-3-14 15,7-9-11-15,1-10-229 16,3-17-18-16,9-16-81 16</inkml:trace>
  <inkml:trace contextRef="#ctx0" brushRef="#br0" timeOffset="603683.5864">23682 10782 377 0,'-5'-17'381'0,"2"8"-87"15,3 4-3-15,4 5-214 16,4 4-28-16,4 1-37 16,6 6-9-16,4-1-4 0,8-1 3 15,0-1-1-15,9-3 2 16,-3-6-1-16,5-3 1 16,-4-4-2-16,-3-5 1 15,-5 3 0-15,-6-5-1 16,-8 5 0-16,-5 5-2 15,-2 3-3-15,-4 9-1 16,-4 7 0-16,0 8 1 16,-5 6 3-16,-2 11 4 15,-5 0 0-15,1 12 3 16,-5-3-3-16,1 6 2 16,0-6-3-16,0-1 3 15,2-11-3-15,0-5-11 16,2-11-14-16,-3-7-37 15,0-11-110-15,1-3-133 16,0-7-17-16</inkml:trace>
  <inkml:trace contextRef="#ctx0" brushRef="#br0" timeOffset="603894.0298">23827 11059 675 0,'0'-10'243'15,"0"-2"36"-15,4 6-186 16,1 0-23-16,2 4-35 0,6 0-12 15,2 9-16 1,9-1-3-16,2 5-5 0,5 1 2 16,2 1-1-16,0-7-17 15,-10 3-17-15,-1-9-114 16,-2 0-139-16,0-6-8 16</inkml:trace>
  <inkml:trace contextRef="#ctx0" brushRef="#br0" timeOffset="604098.4085">24317 10942 160 0,'23'-15'206'15,"-4"2"-20"-15,-1 3 1 16,-4 5-48-16,-5 6-27 16,-5 5-62-16,-8 9-18 15,-5 6-24-15,-8 10 0 0,-6 4-4 16,-5 8 2-16,4-7-1 15,-4 2 1-15,9-10-2 16,2 1 3-16,3-12-3 16,5-1-56-16,5-12-172 15,7-4 36-15</inkml:trace>
  <inkml:trace contextRef="#ctx0" brushRef="#br0" timeOffset="604497.7446">24330 10679 770 0,'-26'-8'242'0,"-7"-1"39"16,4 12-216-16,-9 5-30 16,5 3-26-16,-3 9-5 15,10 5-3-15,3-2 1 16,8 1-2-16,3 1 1 15,10-7-3-15,6 1 2 16,0-2-2-16,11-3 3 16,6-3-1-16,11-3 3 15,2-5 1-15,7-6 3 16,0-5-2-16,-2-6 2 16,-8-2-2-16,-2-3 2 0,-11-1-2 15,-3-1 7-15,-10 4 1 16,-6 0 4-16,-6 7-2 15,-8-1 0-15,-2 5-7 16,-7 4-2-16,2 4-6 16,-3 7-6-16,5 8-16 15,1 9-31-15,4 4-19 16,2 9-190-16,6-2-39 0,4 6-51 16</inkml:trace>
  <inkml:trace contextRef="#ctx0" brushRef="#br0" timeOffset="604933.382">24484 11267 510 0,'-6'-8'275'15,"-1"3"-21"-15,-2-2-92 16,-3 5-120-16,-6 0-15 16,3 4-20-16,0 0-1 15,2 4 3-15,2 0 6 0,6-1 0 16,2 5 3-16,5-1-3 16,3 1-1-16,1 1-6 15,6 2 0-15,1-4-4 16,6-5 3-16,-1-6-1 15,5-5 0 1,-2-8 0-16,3-8 1 0,-3 0-1 16,-4-5 12-16,-6 2 4 15,0-1 11-15,-10 7 3 0,-5 1 3 16,0 8-14-16,-3 5-7 16,-5 4-11-16,-4 7-8 15,0-2-16-15,2 7-26 16,1 0-19-16,4 2-47 15,13-3-212-15,4 3 49 16</inkml:trace>
  <inkml:trace contextRef="#ctx0" brushRef="#br0" timeOffset="605266.4678">24815 10559 887 0,'-7'-13'268'16,"3"9"44"-16,7 12-255 16,3 10-25-16,6 9-31 15,1 17-8-15,0-1-9 16,3 13-10-16,-7-4-5 15,-4 8 0-15,-3-8 4 16,-5 12 8-16,-2-6 11 0,-2-2 5 16,-1-5 1-16,-2 4 4 15,1-11 1-15,-8 3 2 16,-3-2 0-16,-10 5 2 16,-4-7-4-16,-6 1-283 15,3-16 93-15</inkml:trace>
  <inkml:trace contextRef="#ctx0" brushRef="#br0" timeOffset="606432.7746">24974 10416 324 0,'5'-15'297'0,"2"3"-61"16,8 7-21-1,2 5-141-15,8 9-28 0,1 5-30 16,10 14-7-16,-8 6-4 16,6 10 0-16,-15-6-1 31,-1 0 0-31,17 42-3 15,-10-1 1-15,-4-2-2 16,-9 3 0-16,-17-34-1 0,-10 10 1 16,-2-6-1-16,-8 5 3 15,2-8 0-15,-5 1 3 16,0-8 1-16,-8 5 0 16,0-5 1-16,-13 7-1 15,1-2-3-15,-3 8-18 16,5-6 86-16,9-5-326 15,10-20 121-15</inkml:trace>
  <inkml:trace contextRef="#ctx0" brushRef="#br0" timeOffset="607240.6126">25633 11010 825 0,'10'45'221'0,"4"-38"58"0,-4-10-236 16,7 7-24-16,3 4-14 15,14-1-1-15,3 2-3 16,7-3 2-16,1-6-5 16,4 0 1-16,-5 0-8 15,1 2-21-15,-7 0-9 0,-5-1-239 16,-12-1 55 0</inkml:trace>
  <inkml:trace contextRef="#ctx0" brushRef="#br0" timeOffset="607441.0767">25510 11419 380 0,'10'3'353'0,"8"0"-84"15,14-3-31-15,11-1-153 16,9-1-56-16,20 1-5 15,0-5-17-15,9 0-268 16,-8 4-16-16,-9-3-88 16</inkml:trace>
  <inkml:trace contextRef="#ctx0" brushRef="#br0" timeOffset="617781.5187">14915 12037 505 0,'1'-10'225'0,"3"3"-4"16,8-3-105-16,3 4-78 15,13-1-9-15,1 0-15 16,10 1 3-16,0 4-7 0,11 0-1 16,-6 8-5-16,2 0 0 15,-6 1-2-15,10 4 0 16,-12 1-1-16,6 0-1 16,-2 1 1-16,4 1 0 15,-7-2 0-15,7 0 2 16,-5-6 1-16,8 1 3 15,8 2 15 1,5-1-7-16,3 2 1 16,3 5 0-16,3 3-2 15,-10-2-2-15,7 5-4 16,-5-6-2-16,8 4-3 16,-8-5 1-16,6-1-3 15,-8-4 3-15,-1-1-2 16,-12-5 2-16,3-1-4 15,-8 2 3-15,0-1-4 0,-6 2 3 16,3-1-2 0,-7 0 4-16,2-7 1 0,-6 6 3 15,1-3 0-15,-9-3 3 16,0 5-4-16,-6-1 0 16,-5-2-3-16,-5 3 1 15,-3-2-3-15,-3 2 6 0,-5-1-2 16,-5 0 2-16,-5-1 0 15,0 1 0-15,-9-3-4 16,0 1 0-16,-3 1-1 16,1-3-1-16,0-1-1 15,2 3 1-15,0-2-1 16,7 0 0-16,1 0 1 16,4 0-6-16,3 2-34 15,6 3 46-15,3 3-300 16,1 3 80-16</inkml:trace>
  <inkml:trace contextRef="#ctx0" brushRef="#br0" timeOffset="619173.4135">26803 10964 493 0,'-4'-12'242'0,"0"-4"-5"15,6 2-117-15,-4-2-47 16,4-1-38-16,-1-3-12 15,4 1-10-15,-5-2-7 16,4 4-1-16,-5 2-4 16,2 4 3-16,-7 2 0 15,-1 5 3-15,-7 7-3 16,-5 1 3-16,-11 10-4 16,0 7-2-16,-11 9 0 15,3 3 2-15,-5 12-2 16,7 1 3-16,5 9-1 0,10-5 2 15,7 8-2-15,8-9 0 16,6-1 0-16,7-9 1 16,6-1-4-16,3-12 2 15,7-3-1-15,1-8-1 16,7-6 1-16,-2-6-1 16,6-7 4-16,-2-6 1 15,1-11 2-15,-8-4 3 16,1-13 6-16,-15 4 23 31,0 1 7-31,2-33-25 0,-5 2-4 16,-3 5 1-16,-9 8-4 15,-6 34-1-15,-4 4-6 16,-3 6 0-16,0 6-6 16,1 6 0-16,-1 8-3 15,6 6-10-15,0 9-44 16,7 5-45-16,3 9-207 15,1-6 14-15</inkml:trace>
  <inkml:trace contextRef="#ctx0" brushRef="#br0" timeOffset="619405.5645">27131 11255 730 0,'-1'0'229'16,"-6"11"33"-16,2 6-203 15,5 9-32-15,1 1-24 16,2 10 0-16,1 1 0 16,1 6 1-16,2-3-16 0,-3 2-137 15,1-11-115-15,-6-8-23 16</inkml:trace>
  <inkml:trace contextRef="#ctx0" brushRef="#br0" timeOffset="619995.4674">27382 10720 497 0,'24'-49'237'0,"4"2"-2"16,4 11-128-16,7 6-34 15,-6 10-46-15,6 17-14 16,-7 7-13-16,-2 16-6 0,-9 5-1 16,-4 18 0-16,-15-1 4 15,-15 15 2-15,-11 1 4 16,-9 8 4-16,-3-11 5 15,2 0 9-15,8-16 3 16,1-10 2-16,13-12-3 16,4-9 0-16,4-7-9 15,4-7-3-15,10-1-2 16,5-3-1-16,4 2-4 16,7-1-1-16,1 2-1 0,7 2-1 15,-3 3-1-15,6 6 1 16,-6 0-1-16,3 9-2 15,-6-1 1-15,-3 3-2 16,-7-2 2-16,-4 4-3 16,-6-8 2-16,-3 6-2 15,-6-2 4-15,-7 4 4 16,0-1 8-16,-13 6 6 16,-3 1 6-16,-6 4 1 15,0-1-2-15,-10 7-3 16,6-6-5-16,-2 5-3 15,4-8-3-15,1 0-3 16,8-8 0-16,2-2-1 16,8-9-1-16,1-4-18 15,10-4-19-15,8-7-31 0,5-1-111 16,16-8-131-16,3 1-5 16</inkml:trace>
  <inkml:trace contextRef="#ctx0" brushRef="#br0" timeOffset="620296.436">28337 10743 692 0,'3'-14'262'0,"-10"3"18"15,-4 15-193-15,-8 12-29 16,-4 6-42-16,-10 17-9 15,-2 7-5-15,-4 10 0 16,6-1 0-16,0 8 0 16,10-8 0-16,-1-3 0 15,9-12 0-15,1 0-1 16,7-16 1-16,4 0 0 16,4-7 0-16,3-4-3 15,3-8-3-15,3-3-20 16,-1-6-15-16,4-11-246 15,3-3 61-15</inkml:trace>
  <inkml:trace contextRef="#ctx0" brushRef="#br0" timeOffset="620666.3101">28063 10733 567 0,'-24'-33'276'15,"-6"9"5"-15,4 11-142 0,1 6-31 16,4 3-52-16,2 10-19 15,4 2-18-15,2 6-12 16,7 2-4-16,-3 5-3 16,2-3 3-16,5 3-5 15,4-5 5-15,1 2-6 16,7-4 2-16,2 2-5 16,1-5 4-16,8-2-4 15,1-5 8-15,10-7-1 16,1-3 4-16,4-8 1 15,-8-3 1-15,-4-3 2 16,-8-3-3-16,-7 1-2 16,-6 5-1-16,-5 0-2 15,-8 4-3-15,-7 7 0 16,-2 3 0-16,-7 7 0 16,1 4-4-16,-1 10-26 0,7 3-14 15,8 6-19-15,7-1-171 16,16 8-62-16,8-3-27 15</inkml:trace>
  <inkml:trace contextRef="#ctx0" brushRef="#br0" timeOffset="621041.8559">28541 11070 718 0,'-29'0'222'0,"-1"5"42"16,7 11-199-16,3 6-28 15,7 7-21-15,7 6-8 16,2-1-3-16,6 2-5 16,-2 0 4-1,7-1-4-15,-3-8 3 0,4-3-3 16,1-8 2-16,8-6-5 15,-3-7 4-15,7-10 4 16,-3-5 9-16,2-10 13 16,-6-5 8-16,-1-7 4 15,-4-2-2-15,-7 0-4 16,-6 10-12-16,-4 2-4 16,-5 10-6-16,-7 14-5 15,1 9-4-15,-7 12-18 0,2 12-21 16,4 14-282-16,-3-4 73 15</inkml:trace>
  <inkml:trace contextRef="#ctx0" brushRef="#br0" timeOffset="628398.7101">18620 12008 774 0,'-5'-1'241'0,"4"-3"36"16,3 5-220-16,9 2-24 16,3 2-29-16,6-1-3 15,1 1-1-15,6-1 0 16,2-4 0-16,2 1 0 16,-1-3-1-16,7-2 2 15,-3 1-1-15,5 2 2 16,-1-3-2-16,8 1 1 15,-6 1-1-15,4-4 0 16,0 1 0-16,12 0 0 16,-8-3 1-16,13-2 2 15,4 2-2-15,9-1 1 0,-3 3 0 16,7 4-1-16,-4-1-1 16,5 2 2-16,-14 2-2 15,6-3 2-15,-7 0-1 16,2 1 0-16,-8 0-1 15,2-5 1-15,-8 4 0 16,2-2 0-16,-12-1 0 0,9-1 0 16,-6 4 0-16,6-1-1 15,-2 3 1-15,8 7 0 16,-3 1 0-16,14 3 0 16,-6 2 3-16,19-1 337 15,0-7-624-15,-1-9 324 16</inkml:trace>
  <inkml:trace contextRef="#ctx0" brushRef="#br0" timeOffset="629254.0002">22552 11652 901 0,'-26'-5'248'0,"9"4"-196"15,6 1-27-15,14 4-10 16,12 1-9-16,9 0-3 16,5 3-3-16,12-5 2 15,3 2 0-15,9-5 0 16,-3 0-1-16,12-1 1 15,-5 1-1-15,8-2 0 16,-4 2-2-16,6-2 3 16,-7 0-2-16,11 1 2 15,-7 2 1-15,9-1 3 16,-5-1-1-16,12 0 2 0,-11-6-1 47,7 2 0-47,-10-1-2 0,5 4 1 0,-16 1 1 0,1 2-1 0,-13-2-1 15,-3 0 2-15,-12-1 0 16,-3-3 2-16,-10 1 1 16,-4 2 2-16,-9-5-1 0,0 2-1 15,-2 2-4 1,-7 2-12-16,3 1-22 0,-7 8-248 16,-6 5 64-16</inkml:trace>
  <inkml:trace contextRef="#ctx0" brushRef="#br0" timeOffset="630772.236">15047 12118 600 0,'-24'-6'203'0,"10"-1"34"16,6-3-160-16,12 1-37 15,10-4-14-15,8-1-16 16,14-6-7-16,5 6-2 15,12 2 0-15,-2 7-3 0,5 5 1 16,-4 5-1-16,8 3 1 16,-5 2 0-16,10 9 1 15,-2-2 1-15,10 6 0 16,-15-2 3 15,-1 0 11-31,58 16-6 0,0 3 3 16,0-1-4-16,2-2 0 15,-55-16-5-15,8 4 2 16,-12-8-4-16,4 0 3 16,-17-6-1-16,6-3 1 15,-10-3-1-15,-3-1 1 16,-9-4-3-16,-2 2 2 16,-9-2-2-16,-3 0 2 0,-10-2-1 15,-6-2 22 1,-5-3 4-16,-8-5 5 0,-6-3 0 15,-8-3 4 1,-2 0-23-16,-14-2-2 0,1 3-4 16,-13-4 1-16,-3 2-2 15,-15-2 2-15,1 4-2 16,-16-3 0-16,5-1-2 16,-9 2 2-16,14-1-2 0,-17-1 6 15,14 6-2 1,-9 1 5-16,10 4-2 0,-10 2 1 15,24-1-3 1,-4 1 1-16,19 2-3 0,-3-2-1 16,13 4-3-16,5 0 1 15,13 1-5-15,4 3-1 16,16 3-4-16,15 2-3 16,8 3-3-16,18 5 1 15,7 0 3-15,18 5 2 16,0-1 3-16,18 8 2 15,-2-1 1-15,22 3-2 16,-6-3-1-16,18 2-2 16,-11-8-2-16,11-2-4 15,-14-2-1-15,9-2 0 16,-17-3 1-16,8 0 3 16,-18-1 4-16,2-1 1 0,-15 1 4 15,1 1-1-15,-17-2-1 16,-3 1 0-16,-15-2 1 15,-8-1-3-15,-13-4 4 16,-14-4 2-16,-11-2-1 16,-17-3 0-1,-12-2 1-15,-20-7-1 0,-6 4-2 0,-23-1 1 16,4 0-2-16,-24 3 1 16,4 4 0-16,-20-1 0 15,9-1-1-15,-17 1 3 16,18 3-1-16,-7-1 3 15,23 3 1-15,0 3 5 16,29 1 0-16,8 2 1 16,22-2-2-16,16 3-7 15,22 1-5-15,22 4-9 16,20-1-8-16,27-1-20 16,15-2-16-16,35-4-101 15,7-3-155-15,17 0 6 16</inkml:trace>
  <inkml:trace contextRef="#ctx0" brushRef="#br0" timeOffset="638845.3745">12124 10761 348 0,'-66'-78'130'0,"0"51"-20"15,1 8-22-15,-7 6 11 16,1 16-20-16,28 9 4 16,2-1-31-16,-6 6 0 15,7-1-17-15,-3 2 0 16,2 2-11-16,-6 7 2 0,7 1-7 15,-7 10 9-15,2 0-2 16,1 6 10-16,6-2-3 16,0 10 3-16,12-9-9 15,2 8-3-15,7-4-11 16,6 11-2-16,7-7-7 16,5 15 1-16,6-2-2 15,8 13 2-15,5-5-3 16,7 4 1-16,2-8-3 0,8 2 2 15,2-12-3-15,4-1 3 16,-4-4 0-16,7 0 0 16,-4-8-1-16,3 0 3 15,-1-8-5-15,7 2 0 16,-7-13 1-16,7 2-2 16,-4-11 0-16,13 0 1 15,-2-8 0-15,8-1 1 16,-3-6 1-16,7 1 0 15,-8-11 2-15,6-4 0 16,-7 3-1-16,7-6 1 16,-8-4-1-16,6 0-1 15,-9 2 1-15,4-7 0 16,-10 3-2-16,3-6 2 16,-6 1-2-16,3-14 2 0,-5 0-2 15,5-8 2-15,-4 1-1 16,5-10 2-16,-7 9-2 15,0-6 3 1,-5 7-1-16,-1-2 1 0,-5 10-1 16,2-6 0-16,-6 10-2 15,-1-2 2-15,-5 5-3 16,-5-10 3-16,-6 3-4 0,-3-8 3 16,-9 2-1-16,-10-1 2 15,-11 2-2 1,-13-4 6-16,-7 6 6 0,-8-3 17 15,-5 2 9-15,-7 4 14 16,0 5 1-16,-8-2-1 16,-2 6-17-16,-10-3-11 15,7 5-14-15,-10 0-7 16,5 3-4-16,-10-3-1 16,14 8 0-16,-15-3-1 15,8 12 2-15,-4 0-4 16,11 8 1-16,-11 7-1 15,13 7 3-15,-5 7-1 16,5 11 1-16,-4 18-26 16,12 6-24-16,-2 27 237 15,9 10-548-15,-21 23 239 16</inkml:trace>
  <inkml:trace contextRef="#ctx0" brushRef="#br0" timeOffset="648195.3609">15930 12455 395 0,'-5'-4'234'0,"-1"0"-21"15,5 1-92-15,0 2-48 16,2 0-50-16,2 1-8 16,1 1-14-16,-2 0 0 0,5 3-2 15,-5 0 3-15,2 0-4 16,-2 0 1-16,-1 1-1 15,-2 0 5-15,1-2 2 16,-2 2 13-16,1 2 3 16,-2-2 8-16,-1 0-1 15,1 4 0-15,0-2-9 16,-1 2-1-16,-1 0-9 0,0 3 0 16,-2 1-5-16,-1 4 0 15,0 1 0-15,-1 4 0 16,-3-5 6 15,7-7 6-31,0-1-6 0,-17 26 1 16,0-4-2-16,-5-3 1 15,0-3 0-15,14-16 2 16,-1-4-2-16,2 3 3 16,0-3-3-16,4 2 1 15,0-5-3-15,2 2 2 16,-1 0-4-16,3 0 2 15,0-4-2-15,1 1 2 16,0-1-2-16,0-1 1 16,-2 4-1-16,4-1 0 0,-2 1-2 15,-1 1 2-15,3-2-3 16,0-4 1-16,1 4-1 16,0 0 1-16,-2-5 0 15,1 2 4-15,2 1 1 16,-2-2 8-16,2 2 0 15,1 4 3-15,-2-1-3 16,0 1-1-16,0-8-8 16,-2 5-3-16,2-2-3 15,2 2-1-15,-2-5-1 0,0 7 1 16,1-3-1-16,-1-3 0 16,0-1 1-16,-3 3 0 15,2 0 0-15,1 1 0 16,0 4 0-16,-1-2 0 15,2 4-1-15,-1-6-1 16,-1 1 1-16,-1-1 0 16,1 1-1-16,-1 1 0 15,-1-1 0-15,0 1 0 16,-1-2 1-16,-1-1 0 16,0 1 0-16,-2 3 0 15,0-2-1-15,-1 3 1 16,-3 3-1-16,1-2 2 15,-1 0 0-15,-3-1 1 16,4-2 0-16,-1 2 2 16,-1-4-2-16,-2 6 3 0,2-1-3 15,-4 0 1-15,1 2-2 16,-6 0 1-16,3-3-1 16,-7 2-1-16,3-1 1 15,-6-1-1-15,9 1 1 16,-13-1-1-16,9 0 1 15,-6 0 0-15,-1 1-1 0,-11 0 2 16,9 2-2-16,-11-1 0 16,-1 1 0-16,0 3 0 15,5-1-1-15,-6 1 2 16,6-1-2-16,-3 0 2 16,6-5-1-16,-5 2 0 15,6-3 1-15,-7 1 0 16,4-3-1-16,-6 2 1 15,2-3 0-15,-5 2 0 16,5-2-2-16,-6-1 2 16,3 0-2-16,-3-1 1 15,5 1 1-15,-4-1 0 16,4-1-1-16,-8 2 0 16,4-1 0-16,-9 1 0 15,3 0 0-15,-5 2 1 16,7-2-1-16,-8-1 0 0,8 1 1 15,-4 1 0-15,5-1-1 16,-10 1 2-16,7 1-1 16,-9 0-1-16,2 3 0 15,-9 0 1-15,9 7-1 16,-8-2 0-16,8 0 0 16,-3 4 0-16,8-3 0 15,-7 1 0-15,8-1 0 16,-6 5 0-16,6-1 1 15,-5 6-1-15,10-2 0 0,-6 2-1 16,9 2 1-16,-6 1 1 16,11 0-1-16,-4-3 0 15,4 3 1-15,-6-2-2 16,8-2-1-16,-4 2 1 16,9-1 0-16,0 6 0 15,8-4 0-15,0 2 1 16,7-4 2-16,2 7-3 15,7-4-1-15,1 5 0 16,5 0 0-16,-1 4-4 16,2-4 6-16,2 4-1 15,-1-5 1-15,1-2 0 16,4-5 0-16,-2-3-1 16,0-10 0-16,1 1-1 0,-1-4 0 15,-1-3 0-15,1-4 0 16,-1-1 2-16,-1-2-8 15,-2-8-49-15,-3-6 13 16,4-8-285-16,1-1 50 16</inkml:trace>
  <inkml:trace contextRef="#ctx0" brushRef="#br0" timeOffset="648600.1539">12010 13399 662 0,'-12'-9'252'16,"3"4"17"-16,0 4-159 16,5 2-69-16,-2 6-19 15,6 6-14-15,1 13-5 16,0 5-4-16,-2 16-2 15,2 4 2-15,-3 14-1 16,-4-3 2-16,0 1 0 16,1-10 3-16,5-2-1 15,-3-17 2-15,7-3 0 0,0-7 1 16,4-5-1-16,-6-4 0 16,9-5-3-16,-5-3 2 15,3-2-1-15,-2-5 3 16,9-3-2-16,-1-4 2 15,10-12 0-15,8 1 0 16,10-9-1-16,-3 2 1 16,10-5-4-16,-4 2-14 15,6-4-271-15,-6 0 82 0</inkml:trace>
  <inkml:trace contextRef="#ctx0" brushRef="#br0" timeOffset="650276.6855">19737 12233 284 0,'-1'20'208'0,"-8"-3"-15"16,-3 2-33-16,3 2-57 0,-7 0-13 15,1-1-34-15,1 5-5 16,-3 0-19-16,-7 3 1 15,-1-6-9-15,-12 3 5 16,-2-3-4-16,-11 4 6 16,2-3-5-16,-11 4 4 15,7 0-6-15,-9-1 0 16,10-5-8-16,-11 4-1 16,6-2-7-16,-11 0-2 15,7-4-2-15,-14 5-1 16,7-9-2-16,-6 2 2 15,8-2-1-15,-7-3 0 16,8-5 2-16,-9 3 0 16,6-4-2-16,-9 2 3 15,2 0-2-15,-5 3-2 16,7 1 1-16,-10 3 3 16,6-2-1-16,-9 1 2 0,4 0 1 15,-13 1-1-15,13-3-4 16,-11-3 1-16,7-3-1 15,-15-3 2-15,13-2 1 16,-15 0 5-16,16 1 0 16,-14-1 5-16,14 0-2 15,-12 5 1-15,9 0-4 16,-10 5-2-16,13 3-4 0,-12 4 0 16,12 1-3-16,-12 3 1 15,5 0-2-15,-5 0 1 16,12 0-2-16,-15 2 1 15,11-4 0-15,-9 0 1 16,4-1 0-16,-5-2 0 16,12-2-2-16,-12-2 2 15,19-1-1-15,-16 4 0 16,8-3 0-16,-4 3 0 16,15-1-1-16,-15 4 2 15,17-6-1-15,-11 2 2 16,10-2 0-16,-8-1-2 15,12-3 0-15,-2-2 0 16,11-6-1-16,-2 2 1 16,11-3 1-16,0 2 0 0,9 4-1 15,0 4 1-15,10 4-1 16,-1 7-2-16,7 2 1 16,1 8-2-16,5-1 0 15,1 8 1-15,5-4 0 16,5 8 0-16,4-7 0 15,8 2-2-15,7-9-1 16,7 4 0-16,2-9-2 0,8-2 3 16,-1-1 2-16,3-2 1 15,0-5 1-15,1-3 2 16,-4 0-1-16,2-8-6 16,-10-2-16-16,-3 0 84 15,-5-1-385-15,-14 4 141 16</inkml:trace>
  <inkml:trace contextRef="#ctx0" brushRef="#br0" timeOffset="650641.0489">13564 13814 739 0,'0'-2'211'0,"-4"-2"45"16,4 2-203-16,2 6-37 16,2 2-11-16,3 5-6 15,1 11-5-15,-2 4 1 16,-1 12 1-16,-5 1 0 16,4 9 4-16,-1-1 3 0,0 2 1 15,2-10 0 1,4-1-1-16,-3-13-3 0,5-4 2 15,1-10-1-15,3-4 2 16,2-7 0-16,15-5 6 16,-2-4-1-16,9-10 3 15,3-3-3-15,14-9 3 16,-5-1-4-16,18-10-3 16,-7 1 73-16,19-8-344 15,-10-9 135-15</inkml:trace>
  <inkml:trace contextRef="#ctx0" brushRef="#br0" timeOffset="652274.9975">23191 11939 698 0,'-7'-3'253'16,"4"0"13"-16,6 7-163 15,2 5-94-15,6 10-5 16,2 3-4-16,0 16 1 0,-3 5-4 16,-2 8-10-16,-7-7-5 15,-10 9-6-15,-5-10 1 16,-11 0 5-16,-2-9 8 16,-11 2 5-16,-1-8 6 15,-6-1 10-15,-1-5 3 16,-6 6 6-16,4-5 2 15,-8 6 4-15,-1-1-9 16,-7 6-2-16,3-3-6 0,-12 3 0 16,-20 2-2-1,-4 2-5-15,-7-4 0 16,-3-4 0-16,-3-1 1 16,22-9-2-16,-13-2 5 15,6-5 2-15,-12 3 5 16,5-6 1-16,-11 2 5 15,11-2-4-15,-9 1 2 16,8-2-4-16,-14 3 0 16,14 1-5-16,-11 1-1 15,9 1-2-15,-12 3 0 16,15-2-2-16,-14 6 1 16,13-5-1-16,-12 4 0 15,10-3-2-15,-11 2 1 0,13-6-1 16,-16 8 1-1,9-2 0-15,-13 2 2 16,16-5 0-16,-17 5 2 0,13-6-2 16,-11 0 1-16,15-2-3 15,-14 6 1-15,10-9-2 16,-13 4 1-16,17 0-2 16,-14 1 2-16,15-2-2 15,-10-2 1-15,17-3-1 16,-13-2 2-16,14-3-2 0,-12-3 1 15,17 3-1-15,-13-1 1 16,16-1-1-16,-12-1 1 16,15 2 1-16,-13 1-1 15,17-1-1-15,-9-2 0 16,10 0 0-16,-10-1-1 16,9 2 1-16,-13 0 1 15,15-1-1-15,-10 1 0 16,11-1-1-16,-10-1 1 15,14 5 0-15,-10 6 0 16,13-1 0-16,2 6 0 16,16-2-2-16,-6 2 2 15,13-2 0-15,-3 7 0 16,6-4 1-16,-2 5 0 16,12-1-1-16,2 5-1 15,10-3 0-15,1 7 0 16,5-3-1-16,4 7 0 0,2-9 1 15,3 6 0-15,6-7-1 16,0-5-2-16,6-7 1 16,5 4-1-16,1-10-1 15,4-2 2-15,0 2 2 16,5-4 3-16,-2-4 0 16,2-1-6-16,-3 0-20 15,-2-7-64-15,-6 1-226 0,-11-10 34 16</inkml:trace>
  <inkml:trace contextRef="#ctx0" brushRef="#br0" timeOffset="652704.6301">15348 13666 676 0,'-2'-4'206'0,"2"3"35"16,0 7-194-16,1 11-24 0,-1 5-21 15,-2 16-4-15,-1 4 2 16,-4 14 3-16,0-1 2 15,-7 7 0-15,5-14 0 16,-4 5 4-16,7-12-1 16,-1-8 5-16,5-14 2 15,0 0 5-15,8-12-1 0,-4-4 4 16,3-6-3-16,10-4 6 16,6-8-5-16,11-12 2 15,11-6-3-15,18-13-3 16,4 2-8-16,11-7-1 15,-2 12-4-15,8-6 0 16,-7 13-1-16,10-8-296 16,-12 1 99-16</inkml:trace>
  <inkml:trace contextRef="#ctx0" brushRef="#br0" timeOffset="679088.5513">11835 13885 647 0,'-17'-4'149'0,"-3"3"61"16,6-3-187-16,1 3-6 15,4-4-3-15,-2 6-3 0,2 0-3 16,-1 8-1-16,1 3-5 16,-3 5 5-16,0 2 2 15,-1 9 11-15,3 2 6 16,-3 8 15-16,3 5 1 15,3 12 10-15,0-4-10 16,3 18-3-16,3 2-16 16,0 10-4-16,2-5-11 0,5 11-1 15,4-12-4-15,1 8 0 16,4-12-2-16,7 2 1 16,-1-17-3-16,10 6 3 15,-1-14 0-15,13 3 0 16,-4-7-1-16,11 6 1 15,-7-12-3-15,11 1 0 16,-24-24-4 0,1-1 2-16,38 3-1 15,-11-14 1-15,5-11 0 16,-11-15 1-16,-18-12 0 16,-8-7 2-16,-5-18 3 15,-8-1-1-15,-6-16 1 16,-10 1 1-16,-5-13 2 15,-4 8 1-15,-5-10 9 16,0 8 3-16,-4 6 8 0,1 17-1 16,-5-1 3-16,0 16-6 15,-6 1 1-15,-1 3-7 16,-6-2-2-16,4 8-5 16,-5 0-4-16,3 6-5 15,-8 0-1-15,8 7 2 16,-11 2-2-16,8 7-2 15,-5 6-10-15,12 4-11 16,-1 7-18-16,14 5-12 0,4 5 19 16,13 6-284-16,4 2 100 15</inkml:trace>
  <inkml:trace contextRef="#ctx0" brushRef="#br0" timeOffset="680129.607">15064 14027 743 0,'-36'18'192'0,"-4"8"54"15,3-1-208-15,1 6-30 16,8-5-6-1,1 6-1-15,8-6-1 0,5 9 1 16,18 9-2 15,-3-21 1-31,2 0 0 0,17 91 1 16,8 6-1-16,9 17 1 16,9-1-1-16,-2-42 3 15,2-18 0-15,11-2 0 16,1-16-2-16,2-3 1 15,-7-21-4-15,5-8 0 16,-14-16-2-16,2-10 1 16,-5-11 1-16,0-10 6 15,-5-7 4-15,0-8 6 0,-6-4 12 16,-1-13 18-16,-7 1-1 16,-1-18 2-16,-9-1-3 15,-6-22-8-15,-4 4-18 16,-13-16 3-16,-4 10-4 15,-13-4 4-15,-2 20-1 16,-12 6 3-16,-2 20-6 16,-10 9-1-16,1 21-9 0,-7 9-12 15,2 15-11-15,-7 20-41 16,3 11 73-16,0 22-341 16,3 10 110-16</inkml:trace>
  <inkml:trace contextRef="#ctx0" brushRef="#br0" timeOffset="680763.1027">13619 14046 657 0,'-29'-1'171'16,"3"1"47"-16,5-1-186 15,2 3-22-15,6-1-9 0,-2 6-2 16,2 1-1-16,0 10 1 16,1 7-2-16,3 15 4 15,3 10 3-15,6 15 4 16,3 10 2-16,1 24 3 16,1 0-2-16,2 19 1 15,-1-4-6-15,7 2 1 16,3-22-2-16,8-2 3 15,3-28-2-15,11-6 0 16,-2-17-1-16,17-6-1 16,-1-14-3-16,5-8-1 15,-2-12-1-15,8-12 0 16,-16-12 0-16,5-17 3 16,-7-4 3-16,-2-15 0 15,-12 1 0-15,-3-15 1 0,-10 1-2 16,-10-14-3-16,-9 4 2 15,-15-11 2-15,-8 16-2 16,-16 4 1-16,-9 19 3 16,-13 10-2-16,0 18-3 15,-11 7-8-15,10 19-5 16,-3 4-5-16,10 7 0 16,-2 4-58-16,15 0-167 15,-3 3 41-15</inkml:trace>
  <inkml:trace contextRef="#ctx0" brushRef="#br0" timeOffset="681973.2562">13053 11637 887 0,'-73'4'217'0,"-10"-3"75"15,14 6-259-15,0-2-12 16,11 1-13-16,-7-3-3 15,7 0-12-15,-12 0-17 16,5 1-8-16,-14 6-5 16,6 1-1-16,-11 13 9 15,14 5 18-15,-11 15 19 16,10 0 15-16,-2 10 19 0,16-6 9 16,0 10 7-1,21-10-10-15,11 8-9 0,16-5-20 16,13 9-10-16,11-3-10 15,14 10 0-15,8-2-1 16,16 9 0-16,2-5 0 16,17 8 0-16,-1-10 2 15,18 6-1-15,-8-13 0 16,20 6 1-16,-4-14 0 0,14 7-3 16,-9-12 3-16,20 6-1 15,-17-14-1-15,20 1 0 16,-14-14-2-16,25-9 0 15,-16-17 1-15,25-13 0 16,-17-10 2-16,23-16 3 16,-17-5-1-16,16-11 2 15,-23 0-1-15,12-10 1 16,-18 9-3-16,4-10 1 16,-23 7-1-16,5-7 1 15,-22 6 0-15,-4-7 1 16,-18 11-1-16,-4-4 2 15,-15 11-2-15,-7 1 1 0,-13 9 0 16,-4-2 2-16,-12 6 1 16,-4-3 6-16,-6 3 3 15,-7-7 9-15,-4 6 1 16,-6-4 10-16,-6 5-2 16,-8-3 0-16,-2 6-8 15,-11-8-4-15,3 6-11 16,-16-7-2-16,2 4-3 15,-11-1 2-15,-1 5-1 0,-20-8 2 16,4 9-1-16,-17-10-2 16,5 5-2-16,-20-4-1 15,9 11-1-15,-22 0 1 16,10 12-2-16,-25 3 3 16,20 11 0-16,-24 10 1 15,21 9-1-15,-13 13 2 16,24 8-3-16,-13 14 0 15,27-2-2-15,-5 16-1 16,19-2-13-16,-9 7-33 16,17-8-26-16,0 9-241 15,18-18-54-15,0-8-76 16</inkml:trace>
  <inkml:trace contextRef="#ctx0" brushRef="#br0" timeOffset="701438.0522">9611 13621 1214 0,'-8'-2'17'0,"-3"1"2"0,-8-1-4 0,-3 5 8 15,-1 3-3-15,-5 7-1 16,3 4-4-16,-7 10-1 15,2 1-3-15,-6 12-3 16,0 9 4 0,0 1-7-16,4 2-1 15,0 0 0-15,6-2 1 16,4-9-2-16,0 9 0 16,4-3 0-16,-2 14-1 15,4-5-2-15,2 10 1 16,4-7-1-16,2 12 0 0,1-14 0 15,5 13 2 1,2-9-2-16,2 8 0 0,5-11 0 16,8 10-1-16,4-15 0 15,5 10 2-15,4-11-1 16,5 7 1-16,-1-8 2 16,7 9 4-16,1-12 0 15,5 7 4-15,-2-6-2 16,8-2-1-16,-4-10-4 0,6-1-2 15,-6-18-1-15,8 6 1 16,-7-9-2-16,4 0 2 16,-7-5-2-16,4 4 3 15,-7-7-2-15,3 0 2 16,-8-2-1-16,4 3 1 16,-6-2-2-16,3-1 1 15,-8 1-3-15,7-5 2 16,-5 0-1-16,6 0-2 15,-4-4 1-15,7-7 1 16,-6 1-2-16,7-10 3 16,-4-4 0-16,6-3 1 15,-5-1-2-15,6-11 3 16,-6 0-1-16,5-10 0 16,-6-4-1-16,7-9 2 15,-6 4-2-15,3-4 0 0,-8 7-1 16,-2-1 2-16,-8 11-1 15,-2-3 0 1,-11 6 0-16,0-6 1 0,-2 5 0 16,-1-6 0-16,-1 3 1 15,-1-7 6-15,-3 4 1 0,-3-11 1 16,-3 7-1 0,-4-10 0-16,-3 5-6 0,-7-8 1 15,-2 6 1-15,-10-5 7 16,-2 9 3-16,-7 1 9 15,-1 14 3-15,-7 1 6 16,5 10-3-16,-4-2 0 16,3 7-8-16,-4-5-4 15,8 8-9-15,-6-9-3 16,9 3-5-16,-7-8-1 16,5 7-5-16,-10-6-1 15,5 9-1-15,-9 4 4 16,6 11-1-16,-9 1 4 15,8 6 1-15,-6 7 1 16,4 0-4-16,-5 5 2 16,6 6-2-16,-7 3 1 15,3 1-1-15,-7 9 1 0,2 2-1 16,-6 7-1-16,8-2 1 16,-5 11 0-16,8-3 0 15,-4 5 0-15,9-4 1 16,-5 9 0-16,6-8 0 15,-6 12 0-15,6-6 0 16,-6 9 1-16,7 0-2 16,-1 13 0-16,9-5 0 15,-2 16 0-15,12-2-1 0,4 8 1 16,8-16-2 0,8 10 1-16,9-16-1 0,10 3 1 15,9-15 0-15,16 9-1 16,7-14 0-16,18 4-1 15,3-9-1-15,15 2 2 16,-4-10 1-16,10-2-1 16,-7-9 1-16,9-3-1 15,-8-9-1-15,5-2 0 16,-6-8 0-16,8 2 3 16,-12-6-2-16,7-2 2 15,-9-1 0-15,8-4-1 16,-11-1 0-16,3-8 1 0,-6-5 0 15,4-9 1 1,-10-2 0-16,4-16 2 0,-4 2-1 16,3-16 0-16,-9 2-2 15,0-18 0-15,-10 8-4 16,-1-24-2-16,-17 6-3 16,2-21 0-16,-7 12 1 15,-8-15 2 1,-6 14 4-16,-9-14 3 0,-6 17 1 15,-11-5 2-15,-5 12-1 16,-15 2 0-16,-3 23-2 16,-18-5 2-16,-5 16-1 0,-14-1 5 15,1 11 1-15,-8 0 2 16,1 14-2-16,-21 6 2 16,6 14-5-16,-21 8 0 15,8 12-3-15,-20 13-1 16,17 12 1-16,-12 16-11 15,20 6-25-15,-8 22-312 16,15 0 86-16</inkml:trace>
  <inkml:trace contextRef="#ctx0" brushRef="#br0" timeOffset="713811.8426">17511 14680 449 0,'-16'0'250'16,"7"6"-27"-16,6 9-84 15,3 13-99-15,16 10-20 31,-8-18-14-31,0 0-3 0,28 68 4 16,5 3-3-16,3 0 1 16,1-7-3-16,-22-44 2 15,-6-7-3-15,-1-3 1 16,0-4-1-16,-3 3 1 16,-3-8-1-16,1 1 1 15,-2-5 0-15,-4-1 1 16,0-9-1-16,-2 2-7 15,-2-6-10-15,-6-6-219 16,-3-3 62-16</inkml:trace>
  <inkml:trace contextRef="#ctx0" brushRef="#br0" timeOffset="714326.7947">17218 14941 639 0,'-13'-1'215'0,"4"3"31"15,5-7-171-15,7 0-39 0,11-16-14 16,4-9-16-16,14-25-2 15,6-6-1-15,14-16 1 16,-5 3-1-16,9 4 2 16,-5 16-2-16,3 14 4 15,-13 15-5-15,8 12 2 16,-13 13-4-16,-2 6 0 16,-6 1-1-16,-2 9 0 15,-9-5 0-15,1 4 1 16,-7-1 0-16,-4 8 4 15,-3 2 1-15,-8 14 2 16,-6 4 0-16,-8 19 1 16,-6 2-4-16,-12 15 1 15,-2-1-2-15,-12 4 1 16,2-18-2-16,-1-3 2 0,9-19-1 16,1-11 1-16,9-13-1 15,2-3 2-15,6-9-4 16,9-1-6-16,8-5-3 15,22-3 1-15,11-1-3 16,22-3 6-16,8-1-257 16,13-4 90-16</inkml:trace>
  <inkml:trace contextRef="#ctx0" brushRef="#br0" timeOffset="714758.5605">18061 14790 872 0,'-17'22'235'16,"9"-9"56"-16,-4 10-230 15,14 5-61-15,2 7 0 16,3-1 0-16,9 8 1 15,6-6-1-15,8 6 0 16,0-6 1-16,2-4 1 16,-5-4-1-16,2-4 2 15,-11-7-3-15,-2-5-1 0,-6-7-3 16,-3-6 1-16,-6-9 1 16,-3-15 4-16,-5-9 1 15,-5-21 5-15,-3-2-2 16,-6-14 0-16,2 11-3 15,1 2 1-15,6 20-3 16,5 6 0-16,7 19-3 16,5 5 0-16,7 8-1 0,4 5-1 15,5 0-8-15,8-3-24 16,-1-5-17-16,4-7-154 16,-3-9-88-16,0-8-29 15</inkml:trace>
  <inkml:trace contextRef="#ctx0" brushRef="#br0" timeOffset="715113.5288">18422 14442 337 0,'-21'-10'288'16,"-4"12"-65"-16,-9 10-1 15,6 9-173-15,2 10-4 16,7 1-9-16,6 8-1 16,10-1-9-16,10 12-4 15,7 0-11-15,8 9-2 16,4-9-4-16,6-2-1 15,-1-13-1-15,4-10 0 0,-3-14-3 16,2-7 1-16,-6-7-1 16,-5-10 1-1,-7-9 0-15,-8-14 7 0,-6-4 5 16,-12-12 12-16,-4-3 7 16,-8-2 20-16,0 11-1 15,-4 5 4-15,6 14-11 16,3 7-9-16,5 13-20 15,7 2-5-15,2 7-8 0,5 1-1 16,2 5 1-16,7 1-14 16,6 1-17-16,8-2-34 15,3-4-24-15,4-8-248 16,-2-6 55-16</inkml:trace>
  <inkml:trace contextRef="#ctx0" brushRef="#br0" timeOffset="716293.5343">18638 14238 799 0,'-13'-5'232'0,"0"4"48"15,5 5-226-15,2 3-22 16,6 6-21-16,0 4-3 16,3 3-2-16,2 0-1 0,4 1-3 15,-1-2 1 1,-2-6-3-16,2-1-3 15,-1-7-3-15,-2-3 0 0,-4-4 1 16,-1 1 3-16,-1-3 3 16,-7 3 6-16,-1-3-1 15,-3-4 8-15,3 0 0 16,-4-1 6-16,6 0-1 16,0 1 3-16,3 5-7 15,0 1-1-15,5-1-5 16,-5-2 0-16,1 4-3 0,3-1-1 15,0 0-3-15,2 0 0 16,0 5-1-16,-2-4 2 16,-4-2-2-16,4 4 3 15,-2 3-2-15,1-2 3 16,-1-1-1-16,1 5 2 16,-4-3-2-16,-2 1-1 15,1 4-2-15,4 6-2 16,5-1 0-16,1 12 0 15,0 4 0-15,2 5 1 16,5-2 1-16,-7 5 1 16,5-7-1-16,4-5-1 15,0-9-3-15,1-7-1 16,5-9-1-16,2-12 2 16,-3-8 2-16,0-12 4 0,-5-10 3 15,-4-8 1-15,-7-1-2 16,-5-6 1-16,-2 10-3 15,1 6 1-15,-3 11-1 16,3 11 1-16,6 11-3 16,-1 5-2-16,2 6-3 15,8 7 0-15,2 6-2 16,6 9 1-16,2 5 1 0,4 6 4 16,-1 1 0-16,6 6 3 15,-2-2 1-15,5 7 1 16,0-2-2-16,9 9 2 15,-4-5-4-15,4 8 1 16,-8-4-4-16,4 7 1 16,-12-13-3-16,-4 6 4 15,-6-16-2-15,-6 0 2 16,-7-14 0-16,-4 1 2 16,-1-6 3-16,-8-2 16 15,-2-6 3-15,-6-5 7 16,-3-6-1-16,-18-10-2 15,0-8-17-15,-12-15-5 16,2-3-9-16,-4-18 0 16,15-2-2-16,4-16 2 0,13 2 0 15,7-15 3-15,8 6 0 16,8-4 0-16,4 11 0 16,8-4 0-16,3 16 0 15,7 4 1-15,2 15-1 16,5 7-2-16,-2 21-4 15,5 9-3-15,-2 15-3 16,0 10-2-16,-6 9 2 16,-2 6 4-16,-3 4 5 15,-4 0 3-15,-5-6 3 0,3-1 3 16,-3-11-2-16,-4-8 0 16,0-5-4-16,-6-10-1 15,-6-13-2-15,-4-20-5 16,-6-12-3-16,-2-23 1 15,2 1 0-15,1 0 1 16,3 20 6-16,7 8 4 16,4 27 0-16,6 11-1 15,3 10-1-15,5 7 2 16,6 6-2-16,10 7 4 16,-1-1-1-16,5 2 3 15,-1-3-2-15,-1-1 1 16,-11-10-10-16,-2-4-329 15,-10-15 106-15</inkml:trace>
  <inkml:trace contextRef="#ctx0" brushRef="#br0" timeOffset="716808.1466">19560 14044 646 0,'-13'-2'135'0,"-6"-4"61"15,2-3-239-15,-2-7-121 16,0-4-16-16,0-5 44 16,6 3 56-16,0 1 132 15,2 10 141-15,1 1 41 16,3 10-38-16,-2 2-44 15,2 6-84-15,-2 2-17 16,0 3-28-16,-1 4-4 16,2 4-11-16,3 6-3 15,5 0-3-15,8 6 0 16,2 1-2-16,11 4 3 16,2-5-2-16,9 4 2 15,-1-10 0-15,4-5 0 16,-3-9-3-16,-4-5 2 0,-11-12-1 15,0-9 3-15,-6-6 8 16,-11-15 15-16,-5-7 6 16,-8-7 17-16,-4 3 6 15,-8 2 3-15,5 11-13 16,-2 5-4-16,4 12-18 16,1 3-10-16,4 8-11 0,2 4-4 15,7 1-10-15,8 6-39 16,7 1-22-16,7-4 62 15,2-2-341-15,3-4 120 16</inkml:trace>
  <inkml:trace contextRef="#ctx0" brushRef="#br0" timeOffset="717163.8308">19630 13658 791 0,'-12'3'259'0,"-7"8"43"16,2 12-214-16,-2 5-33 15,6 2-29-15,4 7-3 16,7-7-12-16,7 0-4 16,4-6-4-16,4-1-2 15,1-10-2-15,6 0-6 16,-6-5-2-16,10-3 0 0,-2-7 1 16,7 2 3-16,-2-3 6 15,9 1 3 1,-6 2-1-16,1 5 0 0,-7 3-4 15,-5 2-1-15,-7 2-2 16,-6 3 2-16,-3 1 2 16,-7 2 14-16,-2 1 4 15,-5 4 7-15,-1-2-1 16,-6 5 1-16,1-3-13 16,-6 0-3-16,0-6-5 15,0-4-52-15,-2-10-7 0,2-10-277 16,6-9 39-1</inkml:trace>
  <inkml:trace contextRef="#ctx0" brushRef="#br0" timeOffset="717509.0379">19882 13729 205 0,'37'-28'146'0,"9"1"2"15,-9 5-34-15,7 1-25 16,-9 4-22-16,1-3 6 15,-11 4-16-15,-1-2 19 16,-12 2 7-16,-3-1 22 16,-13 2-6-16,-8-6 4 15,-4 1-21-15,-10-1-1 0,-3 4-23 16,-4 0-10-16,0 11-17 16,-6 6-8-16,9 10-17 15,-3 10-4-15,7 7-4 16,4 11 3-16,7 0 1 15,7 13 2-15,10 0 0 16,8 6-1-16,8-4-3 16,14 2 1-16,2-14-3 0,14-7 1 15,0-6-1 1,11-7-15-16,-6-13-25 0,5-19 222 16,-5-5-521-16,-1-40 223 15</inkml:trace>
  <inkml:trace contextRef="#ctx0" brushRef="#br0" timeOffset="719089.2128">18927 16071 624 0,'-5'-25'197'16,"2"3"29"-16,12-4-161 16,8-1-52-16,11-7-9 15,6 2-1-15,6 2-2 16,-4 4 1-16,-1 7-2 16,-8 11 2-16,1 8 2 15,-6 8 6-15,3 15 5 16,-6 10 4-16,2 18 3 15,-17-3 32 1,0 0-26-16,7 69 5 16,-9-4 1-16,5 2-4 0,1-17-7 15,10-45-4-15,0-23-8 16,10-15-4-16,0-7 0 16,9-10-1-16,-2-2 0 15,6-15 0-15,-3 1 1 16,5-13-1-16,-5-5 0 15,1-17-1-15,-9 6 1 16,-3-9-22-16,-4 10-24 0,-14 3-164 16,-4 14-97-16,-10 9-46 15</inkml:trace>
  <inkml:trace contextRef="#ctx0" brushRef="#br0" timeOffset="719295.0251">19179 16364 948 0,'13'-21'199'0,"14"-6"89"16,7 1-279-16,14-8-7 15,4-2 1-15,8-8-23 16,-2-1 61-16,8-4-332 0,-17 0 110 15</inkml:trace>
  <inkml:trace contextRef="#ctx0" brushRef="#br0" timeOffset="719740.4267">19741 15725 895 0,'8'11'225'15,"8"13"67"-15,1 9-249 16,8 13-33-16,-2 2-5 0,10 0 3 15,-3-11 1-15,6-7-6 16,-2-14-1-16,4-18-3 16,-5-5 1-16,0-21-3 15,-10-12 4-15,-2-18-2 16,-9-8 3-16,-8-12-1 16,-3 17 4-16,2 6 15 15,-3 21 4-15,5 19-3 16,10 16-1-16,2 11 0 15,4 11-15-15,12 8 0 16,-2 3 4-16,10 6-1 16,1-9 1-16,3-8-5 15,-7-13-2-15,5-22-3 16,-11-19-4-16,-6-24-13 16,-9-11 4-16,-4-7-2 15,-10 4 5-15,-5 6 12 16,0 27 22-16,0 7 3 0,4 17 1 15,5 15-1-15,7 8-8 16,9 8-11-16,6 4-2 16,9 6 1-16,-3-2 1 15,5 5-40-15,-9-13-30 16,-5-2-281-16,-15-9 44 0</inkml:trace>
  <inkml:trace contextRef="#ctx0" brushRef="#br0" timeOffset="719917.2162">20180 15069 859 0,'-27'0'339'16,"1"5"4"-16,3 2-182 16,13 1-153-16,2-3-12 15,9-4-23-15,5-2 42 16,3 1-358-16,-7 0 111 15</inkml:trace>
  <inkml:trace contextRef="#ctx0" brushRef="#br0" timeOffset="720426.4777">20662 14890 896 0,'-11'-5'332'0,"-17"6"17"0,-5 6-203 15,9 5-125-15,0 6-13 16,7 4-1-16,3 8-4 16,9 3 0-16,6 7-4 15,5-2 3-15,7-4-6 16,3-5 2-16,9-6-19 15,1-8-1-15,7-7-8 16,-1-8 6-16,10-7-2 16,-5-5 18-16,-1-3 4 15,-7 3 6-15,-1 0-2 16,-9 6 2-16,-1 6-5 16,-6 5 0-16,0 5-2 15,-7 6 2-15,0 6-1 16,-6 0 6-16,-4 11 6 15,-3 2 8-15,-2 5 6 16,-7-7 5-16,-2 1 2 16,5-7-5-16,-2-7-4 0,-1-5-8 15,2-3-3-15,3-8-10 16,1-4-37-16,1-3-36 16,10-10-41-16,6-5-14 15,4-10-3-15,4-5 37 16,13-14-41-16,0 2-52 15,4-14-43-15,2 3-77 16</inkml:trace>
  <inkml:trace contextRef="#ctx0" brushRef="#br0" timeOffset="720804.2897">21006 14812 434 0,'4'-56'286'0,"-5"2"-19"16,-5 15-82-16,-3 10-66 16,-1 15-46-16,-6 10-23 15,0 12-23-15,-1 11-11 16,2 10-6-16,-1 11-2 15,3 2 4-15,4 8 0 16,2-6 1-16,5-1-2 16,0-11-1-16,5-5-2 15,1-11-3-15,5-3-7 16,2-6-3-16,7-6-3 16,3-6 2-16,5-5-3 15,0-3 10-15,5-4 0 16,-6 6 3-16,-1 2-3 15,-6 3 2-15,-4 5-8 16,-7 4 1-16,-1 6-3 0,-3 1 1 16,-6 11 1-16,1 1 8 15,-5 10 1-15,-2 2 5 16,-3 4-1-16,3-4 4 16,0 3-3-16,1-9 2 15,6-5-5-15,0-8-9 0,0-9-55 16,-1-16 52-16,2-22-310 15,-3-11 69-15</inkml:trace>
  <inkml:trace contextRef="#ctx0" brushRef="#br0" timeOffset="721370.0296">21037 14347 788 0,'4'-24'216'0,"4"14"44"15,0 16-224-15,2 14-18 16,2 5-18-16,2 20 2 15,-2 4 10-15,3 11 1 16,-2 1 2-16,2 3 2 16,0-13 1-16,4-1-6 15,-2-16 0-15,3-7-6 16,-4-15-1-16,1-5-4 16,-3-13 2-16,4-3-1 0,-2-4 2 15,1 4 2-15,1 1 4 16,4 5 7-16,-2 3 2 15,5 2 1-15,2-1-1 16,5-5-4-16,-4-6-6 16,8-15-8-16,-4-10 2 15,4-19-9-15,-8-3-2 0,0-10-6 16,-9 15 6 0,-4 7-7-16,-7 19 14 15,-2 9 7-15,-1 16 11 0,6 6 12 16,2 3 9-1,6 6-1-15,5 1-4 0,3 2-6 16,-3-6-14-16,1-4-5 16,-2-6-6-16,0-9-17 15,-7-9-7-15,0-13-10 16,-4 0 2-16,-7-9 1 16,-2 5 15-16,-1 8 14 15,-2 10 13-15,2 6-1 16,3 10 2-16,4 9 6 15,2 1-4-15,11 6-3 16,0 1 0-16,7-1-4 16,-3-7-5-16,5-4-6 15,-5-9-14-15,-2-11-60 16,-8-6 191-16,-6-13-453 16,-11-4 159-16</inkml:trace>
  <inkml:trace contextRef="#ctx0" brushRef="#br0" timeOffset="721728.2503">21919 13760 743 0,'-15'-25'221'0,"0"0"54"15,6 7-211-15,3 6-18 16,2 7-21-16,1 0-13 16,3 6-13-16,7 11-5 15,-1 4-1-15,14 12-1 16,2 10 5-16,7 14 9 15,-2 5 7-15,8 9 6 16,-5-3 5-16,0 2-4 16,-1-12-2-16,3-5-6 15,-10-19-3-15,-1-8-3 32,-6-16 5-32,-3-16 20 0,-8-15 14 0,-3-20 3 15,-2-10 2-15,-4-19-3 16,0-3-23-16,-2-12-9 15,0 16-3-15,4 1-2 16,0 19 1-16,2 10-3 16,2 23-1-16,3 2-13 0,0 14-30 15,4 5-327-15,-7 7 92 16</inkml:trace>
  <inkml:trace contextRef="#ctx0" brushRef="#br0" timeOffset="722339.8069">22324 14147 934 0,'13'9'252'0,"-3"-1"95"15,-4 0-251-15,6-1-43 16,-2-1-4-16,-1-12-13 16,1-9-28-16,5-24-50 15,-7-16-28-15,-1-30-19 16,-5-11 0-16,-14-29 1 15,-14 3 43-15,-10-3 37 16,-2 19 36-16,0 16 29 16,9 32 18-16,14 22 9 15,13 22-13-15,13 17-19 16,8 16-29-16,14 20-20 16,5 7-9-16,9 23 2 15,-3 4 5-15,2 16-5 0,-8-8-12 16,1 5-37-16,-10-19-10 15,-4-11-11-15,-8-23 6 16,-6-14 8-16,-4-14 38 16,-2-7 16-16,-2-6 21 15,1-10 17-15,1 5 19 16,1-15 6-16,2 1-3 16,7-3-10-16,2 6-18 15,4-1-13-15,1 14-10 16,7 1-4-16,-2 8 2 15,3-2-3-15,-1 1 4 0,0-7-1 16,-9-7 3-16,-1-12-3 16,-8-5 2-16,-3-10-2 15,-2 3 1-15,1 3 3 16,-1 12 6-16,4 13-3 16,2 14 3-16,3 11 6 15,8 9 0-15,7 7-2 16,-1-5 4-16,7 1-4 15,-1-13-6-15,3-9-31 16,-5-17-20-16,-2-16-70 16,-9-7 6-16,-8-10-255 15,-13 7 46-15</inkml:trace>
  <inkml:trace contextRef="#ctx0" brushRef="#br0" timeOffset="722534.3918">23106 13500 283 0,'-43'80'89'16,"-22"27"-89"-16,-2 4-35 15</inkml:trace>
  <inkml:trace contextRef="#ctx0" brushRef="#br0" timeOffset="723268.3465">19966 16469 722 0,'-68'62'220'15,"17"-13"55"-15,12-1-198 16,19-5-31-16,14-5-18 16,15-11-20-16,21-4-14 15,13-13 1-15,28-15 0 16,10-15 8-16,26-24 3 15,1-12 5-15,27-38-4 16,-9-7 3-16,27-34-3 16,-13 2 5-16,29-37 9 15,-15 17 5-15,24-18 3 0,-18 22 2 16,21-14-4-16,-27 28-10 16,12-2-2-16,-24 16-3 15,1-14 0-15,-23 24-2 16,1-5 0-16,-27 23-1 15,-7 5-3-15,-25 27-3 16,-13 14 2-16,-22 22 2 0,-15 4 12 16,-16 19 8-16,-21 15 3 15,-12 9 2-15,-25 18-3 16,-11 11-11-16,-27 26-7 16,-4 6-4-16,-32 25-1 15,7-3 0-15,-37 21-1 16,5-8 0-16,-22 19-1 15,13-15-1-15,-30 19 0 16,32-16 0-16,-18 15-3 16,25-21 2-16,-7 20-2 15,41-21-1-15,-2 13 1 16,35-21 0-16,9 2-2 16,36-28 2-16,13-8-6 15,24-27-3-15,23-13-38 16,21-17-4-16,24-20-14 15,16-20-1-15,30-27-7 16,7-19 34-16,24-42 6 16,-1-9 9-16,22-39 4 0,-9-4 12 15,20-31 2-15,-22 10 5 16,25-31 20-16,-26 29 12 16,11-17 11-16,-25 29 8 15,9 6 1-15,-30 43-14 16,0 1-10-16,-29 43-12 15,-14 18-6-15,-28 29-8 16,-19 19-6-16,-19 26 2 0,-34 29 2 16,-23 20 2-16,-42 42 1 15,-17 14 8-15,-53 42-31 16,-3-1-24-16,-39 29-37 16,11-18-96-16,-42 13-166 15,30-31 14-15</inkml:trace>
  <inkml:trace contextRef="#ctx0" brushRef="#br0" timeOffset="725392.3338">9106 15411 714 0,'17'11'210'0,"-3"-6"36"15,16 2-179-15,3-1-64 32,1 2 1-32,54 5 0 0,7 4 0 15,20-1-3-15,0-2-1 16,-12-7-2-16,-13-3 1 15,10-6 1-15,-11 0 2 16,12-6 0-16,-19 4 3 16,14-5-1-16,-13 5 2 15,6-1 4-15,-14-1 6 0,10-1 1 16,-12 1 2-16,2 1 0 16,-11-1-7-16,-1 3 0 15,-18 2-3-15,-7-1-1 16,-15 1 0-16,-9-2 4 15,-10 2 12-15,-13 1 18 16,-9-1 2-16,-12 0 1 16,-9 2-3-16,-24 0-13 15,-2-1-19-15,-18 4 1 16,-3-4-1-16,-12 1-1 16,9-2-2-16,-15 0-1 15,10-4-4-15,-10 3 4 16,9 4 0-16,-10-1 3 15,15 4 1-15,-13 0-2 16,13-3-1-16,-7-8-2 16,11-1-2-16,-5-13 0 15,15 0-1-15,-7-7-1 16,16-2 0-16,-5-2-2 0,12 6 2 16,2 1-1-16,16 11 4 15,10 4 5-15,12 8 2 16,10 5-6-16,10 5 0 15,10 7-7-15,11 6-6 0,18 13-2 16,11 3 4-16,20 8 1 16,5-6 3-16,18 1-1 15,-6-11 2-15,16-1-4 16,-10-8 3-16,14-2-4 16,-14-6 0-16,12-5-2 15,-15-5 5-15,9-6-4 16,-10-2 6-16,9-6 0 15,-16 0 2-15,10-5-3 16,-18-2 2-16,1-6-1 16,-18 2 1-16,-2 1-2 15,-17 0 3-15,-6 4-1 16,-15 3 2-16,-10-2 0 16,-11 3-1-16,-14-1 2 15,-10 3 3-15,-16 3-2 16,-6 8 2-16,-15 3 1 0,1 10-2 15,-20 1-3 1,5 5 1-16,-18 2-2 0,0 1 2 16,-11-3 0-16,10-2-1 15,-24-2 0-15,15-6 1 16,-13-4-2-16,11-6 0 16,-4-3 2-16,28-1 1 15,0-1 3-15,22 1 2 16,4 3 1-16,20 0-3 15,7 6-3-15,13-5-3 16,13 6-9-16,11-1-1 0,15 3-3 16,10-5 2-16,21 6-3 15,11 0 7-15,19-2-4 16,4 0 2-16,21 0-10 16,-8-1 0-16,17-1-2 15,-8 3 3-15,13 1-1 16,-11-2 12-16,12-2-1 15,-15-5 5-15,9-2-1 16,-16-1 4-16,3-5-5 16,-21 0 5-16,2-3-3 15,-23 2 2-15,-11-5 0 16,-15 9 3-16,-11-2-2 16,-21 0 2-16,-20 3 0 0,-12 4 1 15,-25-6 1-15,-13 3-1 16,-21 0 2-16,-4 0-1 15,-27 0 3-15,5 7 3 16,-21-2 7-16,11 3 3 16,-17 5 5-16,19 3-2 15,-13-4-1-15,21 4-8 16,-11 0-3-16,23-6-6 0,-7-2-3 16,23-7-2-16,-1-4 1 15,26-1-2-15,11-3-1 16,19-2-3-16,13 5-5 15,15 2-3-15,19 1-3 16,16 2 2-16,29 11 2 16,15-2 4-16,35 9 4 15,4 0 3-15,30 4-11 16,-3-5-16-16,31-1-46 16,-14-5 543-16,34 6-821 15,-15-6 420-15</inkml:trace>
  <inkml:trace contextRef="#ctx0" brushRef="#br0" timeOffset="742562.6761">8143 17088 926 0,'-33'47'251'0,"17"-52"-194"15,-3 1-44-15,3-1 6 16,4 1-8-16,25-3-1 16,4-3-3-16,11-6-1 15,0 9-4-15,12 1-1 16,-2 1-1-16,9 7 0 16,0 6-1-16,9-1 3 15,-3 0-1-15,10 3 1 16,-5 1 0-16,7-1 0 15,-5 0-1-15,5-4 2 16,-6-3-2-16,5-8 2 16,-4 0-1-16,8-11 1 15,-1 3-2-15,6-7 2 16,-6-1-2-16,11-1 2 16,-6 3-1-16,8-4 2 0,-9 5-2 15,17 0 0-15,-13 0-2 16,15-1 1-16,-9 2-1 15,11 4 3 1,-7 3 0-16,19 3 3 0,-14 2-1 16,13 1 1-16,-8 0-2 15,10-1 1-15,-12-2-2 0,14 1 0 16,-13-2-2-16,13-2 0 16,-10 0-1-16,12 1 1 15,-8 3 0-15,11 2-1 16,-14 2 0-1,11 6 0-15,-15 3 1 0,10-1 4 16,-8 2 1-16,14 0 6 16,-14-1-1-16,11-1 4 15,-11 2-4-15,11 0 1 16,-12-2-5-16,16 1 1 16,-11-4-5-16,11-2 2 15,-8-1-3-15,15-1 2 16,-18-1-4-16,14 4 1 15,-10 0 0-15,9 5 0 16,-13-1-1-16,17 3 2 16,-17-2-1-16,14-2 1 15,-14-2 0-15,15-2 2 0,-15-5-1 16,13-1 2-16,-15 0 0 16,15-3 2-16,-18-1-2 15,16 1 2-15,-18 1-2 16,13 1 2-16,-17 2-1 15,14 1 3-15,-19 2-5 16,12 2 2-16,-12 1-3 0,5 1 2 16,-15 3-3-16,14 2 4 15,-15-5-3-15,7 4 1 16,-15-4-2-16,7-3 2 16,-13-3-2-16,2 2 2 15,-9-2-1-15,6 3 0 16,-10 4-1-16,3 1 2 15,-9 0-1-15,2 1 1 16,-8-2 0-16,-2 0 1 16,-8-3 0-16,2-1 3 15,-5 1 1-15,3-1 5 16,-4-1 1-16,4 2 2 16,-4-1-3-16,1 1 0 15,-4 1-7-15,1-1 0 16,-3 2-5-16,-3 1 1 15,-1-3-2-15,1 2 1 0,-2-2 0 16,-1-1 4-16,-2-1 1 16,-4-1 4-16,-1 4 1 15,-1-2 5-15,-3-2-1 16,0 2 10-16,1 2-2 16,-1-4 6-16,-1 1-4 15,1 2-3-15,0-2-10 16,-2 0-5-16,2 2-21 15,4 5-85-15,3 8-298 0,-5 4 58 16</inkml:trace>
  <inkml:trace contextRef="#ctx0" brushRef="#br0" timeOffset="747504.7594">1267 17215 444 0,'-47'2'268'0,"-10"9"-45"16,6 2-55-16,3 6-154 15,8 2-12-15,-5 1 11 16,13 2 4-16,-6 6 3 15,6 0-1-15,0 5 1 0,13-1-10 16,3 7-3-16,8-3-4 16,6 4 0-16,4-3-1 15,9 13 1-15,3-8-3 16,11 11 2-16,6-1-1 16,7 5 0-16,-3-11 1 15,15 7 4-15,-12-25 12 16,0 1-8-16,55 35 2 15,3-8-3-15,21 9 0 16,-8-8-3-16,-9-12 5 16,-12-8 1-16,18 0 3 15,-6-10-2-15,16 1 0 16,-12-5-6-16,19-2 1 16,-13 0-6-16,14 0 2 15,21 3 5 1,0 0-4-16,5-1 6 15,-1-4 0-15,0-3 4 16,-34-8-2-16,17 1 1 16,-17-2-4-16,15 3 0 15,-18-1-4-15,19 4 0 16,-18 0-2-16,13 0 1 16,-15-3-1-16,17 0 4 15,-18-3-2-15,15-4-1 16,-14-2-1-16,13-2 0 0,-14-5-3 15,14-1 0-15,-18-4-1 16,15-3 2-16,-13 2-1 16,12-6 0-16,-14 3 0 15,13-4 0-15,-15 5-1 16,11-2 2-16,-13 6-1 16,13-1 1-16,-13 1-2 15,9-1 2-15,-13 2-2 16,8 0 1-16,-17 0-2 15,11-5 3-15,-16 2-3 16,6-5 2-16,-13 0-2 0,5-11 0 16,-16 3-1-16,2-11 0 15,-12 2-1-15,-4-9 0 16,-14 2-1-16,-5-5 3 16,-12 6-1-16,-7-5 3 15,-8 9-1-15,-11-4 6 16,-7 5-1-16,-12-5 7 15,-8 6 1-15,-17-13 3 16,-5 7-2-16,-18-8 0 16,4 9-6-16,-22-10 0 15,4 5-2-15,-21-7 1 16,6 4 0-16,-23-5 6 16,6 8 1-16,-19 2 1 0,7 7-3 15,-18-1 0-15,5 4-6 16,-22-1 3-16,16-1-2 15,-23-2 8-15,13 3 0 16,-17-4 2-16,19-2-5 16,-29-2 0-16,22 1-7 15,-19-5-3-15,14 10-1 16,-18-5-1-16,27 8-2 0,-28-4 2 16,22 8 1-16,-13-6 3 15,23 7 4-15,-16 5 7 16,28 7-1-16,-4 4 3 15,22 10-1-15,-6 8-3 16,27-1-7-16,-1 7-1 16,25-1-4-16,3-2-2 15,22-6-11-15,10 5-39 16,21-7-29-16,7-4 223 16,22-4-527-16,21-9 231 15</inkml:trace>
  <inkml:trace contextRef="#ctx0" brushRef="#br0" timeOffset="750071.9619">10010 17522 854 0,'-39'11'330'0,"-1"1"-323"0,18 18-5 0,14-6-4 16,10 1 3-16,16-2-5 15,8-14 6-15,12 6-4 16,-3 0 6-16,11 6-6 16,-4 1 6-16,11 6-6 15,-2-3 5-15,8 5-5 16,-9-7 4-16,10 3-5 0,-9-3 4 16,8 0-4-16,-6-5 5 15,15 3-3-15,-5-4 7 16,11 4-1-16,-7-4 8 15,11 1-3-15,-7 2 6 16,10 2-4-16,-8-3 2 16,15 1 0-16,-10 1 3 15,15-4-2-15,-14-2 4 16,14 2-5-16,-10-2 0 16,15 2-4-16,-10-2-1 15,16 0-2-15,-8 2 2 0,11-1-5 16,-13-4 3-16,16 4-3 15,-9-2 1-15,11-2-2 16,-11-1 6-16,16 2-3 16,-15-3 6-16,15 0-1 15,-13-2 2-15,16 0-6 16,-16-3 2-16,14 0-5 16,-10-2 1-16,13 1-4 15,-11-3 4-15,18 2-5 16,-14-3 3-16,14-2-4 15,-15-2 5-15,22-3-6 16,-19-5 3-16,19-3-2 16,-16 2 5-16,22-1-3 15,-15 4 3-15,14-1-3 0,-16 3 2 16,23 2-5-16,-19 3 2 16,13-3-2-16,-10 0 4 15,15 1-3-15,-21 1 4 16,22-6-4-16,-19 2 1 15,17-1-1-15,-13 0 4 16,15-11-4-16,-20 8 3 16,19-5 1-16,-16 4 0 0,10-1-3 15,-15 7 3-15,19-2-3 16,-18 5 3-16,12-2-3 16,-17 2 3-16,16 2-4 15,-16 4 3-15,11-2-2 16,-12 4 1-16,13-2-2 15,-19-3 3-15,15 0-3 16,-14-3 2-16,10 2-2 16,-15-3 3-16,17 8-4 15,-16-4 4-15,9 3-3 16,-14 1 3-16,9-1-4 16,-17-2 5-16,10 0-4 15,-13-1 2-15,9-3-3 16,-14 5 4-16,11-1-3 0,-14-5 2 15,11-4-1-15,-17-1 1 16,7-10-5-16,-16-2 2 16,0-4-3-16,-12 1 3 15,4-6-4-15,-15-1 7 16,0 1-2-16,-11 2 4 16,-6 2-6-16,-12 6 6 15,-4 1-3-15,-12 4 5 16,-11 1 0-16,-7 2 6 0,-11-8-3 15,-4 4 4 1,-9 0-6-16,-5-1 0 0,-11-1-6 16,-2 9 3-16,-12-3-3 15,2 4 3-15,-15 2-2 16,2 3 4-16,-12 3-3 16,2 5 4-16,-16-4-3 15,11 5 2-15,-18 0-3 16,6-3 4-16,-18-1-4 15,10 1 1-15,-24-3-2 16,14 2 3-16,-21 1-4 16,17 0 3-16,-26-2-3 15,18 4 2-15,-21-5-1 16,18-2 5-16,-23-1 1 16,19 2 6-16,-15-2 1 15,15-5 3-15,-19 7 1 16,18-4 0-16,-11-1-3 15,12 1-3-15,-15 2-2 0,21-3-1 16,-16 0 1-16,17-1 5 16,-18-4 4-16,27 0 1 15,-19-3-1-15,16-4-4 16,-16 1-5-16,22 2-5 16,-17 1-1-16,20 3 0 15,-14 0-2-15,18 3 3 0,-8-3 0 16,10 2-2-16,-13-2-2 15,17 3 4-15,-11 0-4 16,10 1 0-16,-10 1-2 16,16 3 4-16,-14 0-5 15,14 3 3-15,-17 2-3 16,16 1 4-16,-15 2-5 16,15 2 5-16,-13 2-3 15,15-1 3-15,-19 2-4 16,16-1 5-16,-15-1-3 15,12 0 2-15,-16-1-2 16,20-2 3-16,-20-1-4 16,15-2 3-16,-13-1-1 15,12 0 1-15,-14 0-2 16,16 0 3-16,-9 4-1 16,9-1 0-16,-12 1-1 15,15 2 5-15,-12 3-1 16,13-2 4-16,-10 6 7 0,15-1 2 15,-9 6 1-15,16 2 3 16,-11 3-2-16,20-2-6 16,-10 0 2-16,18-4-3 15,-6 3-1-15,16 2-4 16,-6 1 0-16,18 3-3 16,5 3-5-16,12-5-1 15,7 1-13-15,15-5-16 0,8-1-74 16,13-7 217-16,14-10-536 15,1-11 191-15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3F0C7-9458-4862-85FD-9F0257F214FD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B104C-394E-4533-B2D4-A94DA065D7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511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45C7708-F9DB-4E7E-BADF-68367F90445D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1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6" rIns="89991" bIns="46796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064182A-E47F-4923-9C1A-091E7BAB97E7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3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23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1" tIns="46796" rIns="89991" bIns="46796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948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45C7708-F9DB-4E7E-BADF-68367F90445D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1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6" rIns="89991" bIns="46796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064182A-E47F-4923-9C1A-091E7BAB97E7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4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23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1" tIns="46796" rIns="89991" bIns="46796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4107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45C7708-F9DB-4E7E-BADF-68367F90445D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1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6" rIns="89991" bIns="46796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064182A-E47F-4923-9C1A-091E7BAB97E7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5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23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1" tIns="46796" rIns="89991" bIns="46796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4871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45C7708-F9DB-4E7E-BADF-68367F90445D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eaLnBrk="1" hangingPunct="1"/>
              <a:t>6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1" name="Rectangle 28"/>
          <p:cNvSpPr txBox="1">
            <a:spLocks noGrp="1" noChangeArrowheads="1"/>
          </p:cNvSpPr>
          <p:nvPr/>
        </p:nvSpPr>
        <p:spPr bwMode="auto">
          <a:xfrm>
            <a:off x="3852863" y="9428163"/>
            <a:ext cx="291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6" rIns="89991" bIns="46796" anchor="b"/>
          <a:lstStyle>
            <a:lvl1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4625" algn="l"/>
                <a:tab pos="2173288" algn="l"/>
                <a:tab pos="2895600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064182A-E47F-4923-9C1A-091E7BAB97E7}" type="slidenum">
              <a:rPr lang="de-DE" sz="1200">
                <a:solidFill>
                  <a:srgbClr val="000000"/>
                </a:solidFill>
                <a:latin typeface="Sparkasse Rg" pitchFamily="34" charset="0"/>
              </a:rPr>
              <a:pPr algn="r" eaLnBrk="1" hangingPunct="1">
                <a:buClrTx/>
                <a:buFontTx/>
                <a:buNone/>
              </a:pPr>
              <a:t>6</a:t>
            </a:fld>
            <a:endParaRPr lang="de-DE" sz="120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44237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2950"/>
            <a:ext cx="6619875" cy="372427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237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91" tIns="46796" rIns="89991" bIns="46796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3680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300F-C93E-4393-BB89-6BF66F5D7C5D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640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300F-C93E-4393-BB89-6BF66F5D7C5D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087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300F-C93E-4393-BB89-6BF66F5D7C5D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727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300F-C93E-4393-BB89-6BF66F5D7C5D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604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300F-C93E-4393-BB89-6BF66F5D7C5D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339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300F-C93E-4393-BB89-6BF66F5D7C5D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6614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300F-C93E-4393-BB89-6BF66F5D7C5D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397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300F-C93E-4393-BB89-6BF66F5D7C5D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370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300F-C93E-4393-BB89-6BF66F5D7C5D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14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300F-C93E-4393-BB89-6BF66F5D7C5D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306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5300F-C93E-4393-BB89-6BF66F5D7C5D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6799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5300F-C93E-4393-BB89-6BF66F5D7C5D}" type="datetimeFigureOut">
              <a:rPr lang="de-DE" smtClean="0"/>
              <a:t>16.04.2020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7AFFE-C620-4887-B44F-FC0A7DC7A9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261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feld 48"/>
          <p:cNvSpPr txBox="1"/>
          <p:nvPr/>
        </p:nvSpPr>
        <p:spPr>
          <a:xfrm>
            <a:off x="2815263" y="7355"/>
            <a:ext cx="68943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Die Zinsstruktur und Konjunkturerwartungen</a:t>
            </a:r>
            <a:endParaRPr lang="de-DE" sz="2800" b="1" dirty="0"/>
          </a:p>
        </p:txBody>
      </p:sp>
      <p:sp>
        <p:nvSpPr>
          <p:cNvPr id="2" name="Rechteck 1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/>
          <p:cNvSpPr txBox="1"/>
          <p:nvPr/>
        </p:nvSpPr>
        <p:spPr>
          <a:xfrm>
            <a:off x="4774403" y="5211253"/>
            <a:ext cx="2610330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DE" sz="2400" b="1" u="sng" dirty="0" smtClean="0"/>
              <a:t>!!!Achtung!!!</a:t>
            </a:r>
          </a:p>
          <a:p>
            <a:pPr algn="ctr"/>
            <a:r>
              <a:rPr lang="de-DE" sz="2400" b="1" u="sng" dirty="0" smtClean="0"/>
              <a:t>Es wird kompliziert</a:t>
            </a:r>
            <a:endParaRPr lang="de-DE" sz="2400" b="1" u="sng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6349" y="874855"/>
            <a:ext cx="5587477" cy="3352487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06" y="1229858"/>
            <a:ext cx="1330796" cy="998097"/>
          </a:xfrm>
          <a:prstGeom prst="rect">
            <a:avLst/>
          </a:prstGeom>
        </p:spPr>
      </p:pic>
      <p:sp>
        <p:nvSpPr>
          <p:cNvPr id="26" name="Textfeld 25"/>
          <p:cNvSpPr txBox="1"/>
          <p:nvPr/>
        </p:nvSpPr>
        <p:spPr>
          <a:xfrm>
            <a:off x="42985" y="823515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Wilhelmshaven</a:t>
            </a:r>
            <a:endParaRPr lang="de-DE" sz="2000" b="1" dirty="0"/>
          </a:p>
        </p:txBody>
      </p:sp>
      <p:sp>
        <p:nvSpPr>
          <p:cNvPr id="28" name="Textfeld 27"/>
          <p:cNvSpPr txBox="1"/>
          <p:nvPr/>
        </p:nvSpPr>
        <p:spPr>
          <a:xfrm>
            <a:off x="189257" y="6042250"/>
            <a:ext cx="262180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 smtClean="0"/>
              <a:t>Prof. Dr. </a:t>
            </a:r>
            <a:r>
              <a:rPr lang="de-DE" sz="1400" b="1" dirty="0"/>
              <a:t>B</a:t>
            </a:r>
            <a:r>
              <a:rPr lang="de-DE" sz="1400" b="1" dirty="0" smtClean="0"/>
              <a:t>ernhard Köster</a:t>
            </a:r>
          </a:p>
          <a:p>
            <a:pPr algn="ctr"/>
            <a:r>
              <a:rPr lang="de-DE" sz="1400" b="1" dirty="0" smtClean="0"/>
              <a:t>Jade-Hochschule Wilhelmshaven</a:t>
            </a:r>
          </a:p>
          <a:p>
            <a:pPr algn="ctr"/>
            <a:r>
              <a:rPr lang="de-DE" sz="1400" b="1" dirty="0" smtClean="0"/>
              <a:t>16.04.2020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386368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3137445" y="69334"/>
            <a:ext cx="54463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u="sng" dirty="0" smtClean="0">
                <a:solidFill>
                  <a:srgbClr val="FF0000"/>
                </a:solidFill>
              </a:rPr>
              <a:t>DER</a:t>
            </a:r>
            <a:r>
              <a:rPr lang="de-DE" sz="2800" b="1" dirty="0" smtClean="0"/>
              <a:t> </a:t>
            </a:r>
            <a:r>
              <a:rPr lang="de-DE" sz="2800" dirty="0" smtClean="0"/>
              <a:t>Zinssatz einer Volkswirtschaft</a:t>
            </a:r>
            <a:r>
              <a:rPr lang="de-DE" sz="2800" b="1" u="sng" dirty="0" smtClean="0">
                <a:solidFill>
                  <a:srgbClr val="FF0000"/>
                </a:solidFill>
              </a:rPr>
              <a:t>?</a:t>
            </a:r>
            <a:endParaRPr lang="de-DE" sz="2800" b="1" u="sng" dirty="0">
              <a:solidFill>
                <a:srgbClr val="FF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105242" y="1014284"/>
            <a:ext cx="30938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Leitzinssatz der EZB</a:t>
            </a:r>
            <a:endParaRPr lang="de-DE" sz="28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4257357" y="2307527"/>
            <a:ext cx="28264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Immobilienzinsen</a:t>
            </a:r>
            <a:endParaRPr lang="de-DE" sz="28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4457197" y="1677960"/>
            <a:ext cx="23899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Staatsanleihen</a:t>
            </a:r>
            <a:endParaRPr lang="de-DE" sz="28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338764" y="3561552"/>
            <a:ext cx="73387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Zinssatz für einen Hauskredit mit </a:t>
            </a:r>
            <a:r>
              <a:rPr lang="de-DE" sz="2000" b="1" dirty="0" smtClean="0">
                <a:solidFill>
                  <a:srgbClr val="FF0000"/>
                </a:solidFill>
              </a:rPr>
              <a:t>10 Jahren </a:t>
            </a:r>
            <a:r>
              <a:rPr lang="de-DE" sz="2000" b="1" dirty="0" smtClean="0"/>
              <a:t>Zinsbindung ≈ </a:t>
            </a:r>
            <a:r>
              <a:rPr lang="de-DE" sz="2000" b="1" dirty="0" smtClean="0">
                <a:solidFill>
                  <a:srgbClr val="FF0000"/>
                </a:solidFill>
              </a:rPr>
              <a:t>0,5%</a:t>
            </a:r>
            <a:r>
              <a:rPr lang="de-DE" sz="2000" b="1" dirty="0" smtClean="0"/>
              <a:t> p.a.</a:t>
            </a:r>
            <a:endParaRPr lang="de-DE" sz="20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338764" y="4172483"/>
            <a:ext cx="73387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Zinssatz für einen Hauskredit mit </a:t>
            </a:r>
            <a:r>
              <a:rPr lang="de-DE" sz="2000" b="1" dirty="0" smtClean="0">
                <a:solidFill>
                  <a:srgbClr val="FF0000"/>
                </a:solidFill>
              </a:rPr>
              <a:t>15 Jahren </a:t>
            </a:r>
            <a:r>
              <a:rPr lang="de-DE" sz="2000" b="1" dirty="0" smtClean="0"/>
              <a:t>Zinsbindung ≈ </a:t>
            </a:r>
            <a:r>
              <a:rPr lang="de-DE" sz="2000" b="1" dirty="0" smtClean="0">
                <a:solidFill>
                  <a:srgbClr val="FF0000"/>
                </a:solidFill>
              </a:rPr>
              <a:t>0,8%</a:t>
            </a:r>
            <a:r>
              <a:rPr lang="de-DE" sz="2000" b="1" dirty="0" smtClean="0"/>
              <a:t> p.a.</a:t>
            </a:r>
            <a:endParaRPr lang="de-DE" sz="20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1035450" y="5342616"/>
            <a:ext cx="6048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→	</a:t>
            </a:r>
            <a:r>
              <a:rPr lang="de-DE" sz="2000" b="1" u="sng" dirty="0" smtClean="0"/>
              <a:t>Je länger die Laufzeit, desto höher der Zinssatz</a:t>
            </a:r>
            <a:endParaRPr lang="de-DE" sz="2000" b="1" u="sng" dirty="0"/>
          </a:p>
        </p:txBody>
      </p:sp>
    </p:spTree>
    <p:extLst>
      <p:ext uri="{BB962C8B-B14F-4D97-AF65-F5344CB8AC3E}">
        <p14:creationId xmlns:p14="http://schemas.microsoft.com/office/powerpoint/2010/main" val="285170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1"/>
          <p:cNvSpPr>
            <a:spLocks noChangeArrowheads="1"/>
          </p:cNvSpPr>
          <p:nvPr/>
        </p:nvSpPr>
        <p:spPr bwMode="auto">
          <a:xfrm>
            <a:off x="3920898" y="44306"/>
            <a:ext cx="4591731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800" b="1" dirty="0" smtClean="0">
                <a:solidFill>
                  <a:srgbClr val="000000"/>
                </a:solidFill>
                <a:latin typeface="Sparkasse Rg" pitchFamily="34" charset="0"/>
              </a:rPr>
              <a:t>Liquiditätsprämientheorie</a:t>
            </a:r>
            <a:endParaRPr lang="de-DE" sz="28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481010" y="1279836"/>
            <a:ext cx="1146403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800" b="1" dirty="0" smtClean="0">
                <a:solidFill>
                  <a:srgbClr val="000000"/>
                </a:solidFill>
                <a:latin typeface="Sparkasse Rg" pitchFamily="34" charset="0"/>
              </a:rPr>
              <a:t>heute</a:t>
            </a:r>
            <a:endParaRPr lang="de-DE" sz="28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81010" y="2668968"/>
            <a:ext cx="1636260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800" b="1" dirty="0" smtClean="0">
                <a:solidFill>
                  <a:srgbClr val="000000"/>
                </a:solidFill>
                <a:latin typeface="Sparkasse Rg" pitchFamily="34" charset="0"/>
              </a:rPr>
              <a:t>morgen</a:t>
            </a:r>
            <a:endParaRPr lang="de-DE" sz="28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/>
          <p:cNvSpPr txBox="1"/>
          <p:nvPr/>
        </p:nvSpPr>
        <p:spPr>
          <a:xfrm>
            <a:off x="569905" y="5293630"/>
            <a:ext cx="72206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800" b="1" dirty="0" smtClean="0"/>
              <a:t>  </a:t>
            </a:r>
            <a:r>
              <a:rPr lang="de-DE" sz="2800" b="1" u="sng" dirty="0" smtClean="0"/>
              <a:t>Je länger ich mein Geld weggebe,</a:t>
            </a:r>
          </a:p>
          <a:p>
            <a:r>
              <a:rPr lang="de-DE" sz="2800" b="1" dirty="0"/>
              <a:t> </a:t>
            </a:r>
            <a:r>
              <a:rPr lang="de-DE" sz="2800" b="1" dirty="0" smtClean="0"/>
              <a:t>     </a:t>
            </a:r>
            <a:r>
              <a:rPr lang="de-DE" sz="2800" b="1" u="sng" dirty="0" smtClean="0"/>
              <a:t>desto höher möchte ich entschädigt werden</a:t>
            </a:r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5171108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1"/>
          <p:cNvSpPr>
            <a:spLocks noChangeArrowheads="1"/>
          </p:cNvSpPr>
          <p:nvPr/>
        </p:nvSpPr>
        <p:spPr bwMode="auto">
          <a:xfrm>
            <a:off x="3920898" y="44306"/>
            <a:ext cx="4591731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800" b="1" dirty="0" smtClean="0">
                <a:solidFill>
                  <a:srgbClr val="000000"/>
                </a:solidFill>
                <a:latin typeface="Sparkasse Rg" pitchFamily="34" charset="0"/>
              </a:rPr>
              <a:t>Liquiditätsprämientheorie</a:t>
            </a:r>
            <a:endParaRPr lang="de-DE" sz="28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459" y="1023139"/>
            <a:ext cx="4572396" cy="2743438"/>
          </a:xfrm>
          <a:prstGeom prst="rect">
            <a:avLst/>
          </a:prstGeom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524001" y="595277"/>
            <a:ext cx="2509158" cy="40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 b="1" dirty="0" smtClean="0">
                <a:solidFill>
                  <a:srgbClr val="000000"/>
                </a:solidFill>
                <a:latin typeface="Sparkasse Rg" pitchFamily="34" charset="0"/>
              </a:rPr>
              <a:t>Weihnachten 2019</a:t>
            </a:r>
            <a:endParaRPr lang="de-DE" sz="20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006414" y="3641633"/>
            <a:ext cx="2026745" cy="40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sz="2000" b="1" dirty="0" smtClean="0">
                <a:solidFill>
                  <a:srgbClr val="000000"/>
                </a:solidFill>
                <a:latin typeface="Sparkasse Rg" pitchFamily="34" charset="0"/>
              </a:rPr>
              <a:t>15. Sept. 2008</a:t>
            </a:r>
            <a:endParaRPr lang="de-DE" sz="2000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160" y="4015427"/>
            <a:ext cx="4411651" cy="2646991"/>
          </a:xfrm>
          <a:prstGeom prst="rect">
            <a:avLst/>
          </a:prstGeom>
        </p:spPr>
      </p:pic>
      <p:sp>
        <p:nvSpPr>
          <p:cNvPr id="11" name="Rechteck 10"/>
          <p:cNvSpPr/>
          <p:nvPr/>
        </p:nvSpPr>
        <p:spPr>
          <a:xfrm>
            <a:off x="433930" y="3129361"/>
            <a:ext cx="17045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cs typeface="Times New Roman" pitchFamily="18" charset="0"/>
              </a:rPr>
              <a:t>1J: –0,7 % (kurz)</a:t>
            </a:r>
            <a:endParaRPr lang="de-DE" dirty="0">
              <a:cs typeface="Times New Roman" pitchFamily="18" charset="0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2921002" y="2571223"/>
            <a:ext cx="1821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>
                <a:cs typeface="Times New Roman" pitchFamily="18" charset="0"/>
              </a:rPr>
              <a:t>10J: –0,2 % (lang)</a:t>
            </a:r>
            <a:endParaRPr lang="de-DE" dirty="0">
              <a:cs typeface="Times New Roman" pitchFamily="18" charset="0"/>
            </a:endParaRPr>
          </a:p>
        </p:txBody>
      </p:sp>
      <p:cxnSp>
        <p:nvCxnSpPr>
          <p:cNvPr id="17" name="Gerader Verbinder 16"/>
          <p:cNvCxnSpPr/>
          <p:nvPr/>
        </p:nvCxnSpPr>
        <p:spPr>
          <a:xfrm>
            <a:off x="2917832" y="2066235"/>
            <a:ext cx="4548" cy="10842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>
            <a:off x="1269242" y="2777319"/>
            <a:ext cx="0" cy="3264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4807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1"/>
          <p:cNvSpPr>
            <a:spLocks noChangeArrowheads="1"/>
          </p:cNvSpPr>
          <p:nvPr/>
        </p:nvSpPr>
        <p:spPr bwMode="auto">
          <a:xfrm>
            <a:off x="4071938" y="63002"/>
            <a:ext cx="2693533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 dirty="0" smtClean="0">
                <a:solidFill>
                  <a:srgbClr val="000000"/>
                </a:solidFill>
                <a:latin typeface="Sparkasse Rg" pitchFamily="34" charset="0"/>
              </a:rPr>
              <a:t>Erwartungswerttheorie</a:t>
            </a:r>
            <a:endParaRPr lang="de-DE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210948" name="Text Box 2"/>
          <p:cNvSpPr txBox="1">
            <a:spLocks noChangeArrowheads="1"/>
          </p:cNvSpPr>
          <p:nvPr/>
        </p:nvSpPr>
        <p:spPr bwMode="auto">
          <a:xfrm>
            <a:off x="0" y="5733393"/>
            <a:ext cx="8689605" cy="1081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de-DE" sz="1800" dirty="0">
                <a:solidFill>
                  <a:schemeClr val="tx1"/>
                </a:solidFill>
              </a:rPr>
              <a:t>→ </a:t>
            </a:r>
            <a:r>
              <a:rPr lang="de-DE" sz="1800" b="1" dirty="0" smtClean="0">
                <a:solidFill>
                  <a:srgbClr val="FF0000"/>
                </a:solidFill>
              </a:rPr>
              <a:t>Der </a:t>
            </a:r>
            <a:r>
              <a:rPr lang="de-DE" sz="1800" b="1" dirty="0">
                <a:solidFill>
                  <a:srgbClr val="FF0000"/>
                </a:solidFill>
              </a:rPr>
              <a:t>kurzfristige erwartete </a:t>
            </a:r>
            <a:r>
              <a:rPr lang="de-DE" sz="1800" b="1" dirty="0" smtClean="0">
                <a:solidFill>
                  <a:srgbClr val="FF0000"/>
                </a:solidFill>
              </a:rPr>
              <a:t>Zins</a:t>
            </a:r>
          </a:p>
          <a:p>
            <a:pPr algn="ctr" eaLnBrk="1" hangingPunct="1"/>
            <a:r>
              <a:rPr lang="de-DE" sz="1800" b="1" dirty="0" smtClean="0">
                <a:solidFill>
                  <a:srgbClr val="FF0000"/>
                </a:solidFill>
              </a:rPr>
              <a:t>≈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endParaRPr lang="de-DE" sz="1800" b="1" dirty="0" smtClean="0">
              <a:solidFill>
                <a:schemeClr val="tx1"/>
              </a:solidFill>
            </a:endParaRPr>
          </a:p>
          <a:p>
            <a:pPr algn="ctr" eaLnBrk="1" hangingPunct="1"/>
            <a:r>
              <a:rPr lang="de-DE" sz="1800" b="1" dirty="0" smtClean="0">
                <a:solidFill>
                  <a:srgbClr val="FF0000"/>
                </a:solidFill>
              </a:rPr>
              <a:t>der </a:t>
            </a:r>
            <a:r>
              <a:rPr lang="de-DE" sz="1800" b="1" dirty="0">
                <a:solidFill>
                  <a:srgbClr val="FF0000"/>
                </a:solidFill>
              </a:rPr>
              <a:t>langfristige heutige Zins + Differenz aus langfristigem und kurzfristigem </a:t>
            </a:r>
            <a:r>
              <a:rPr lang="de-DE" sz="1900" b="1" dirty="0">
                <a:solidFill>
                  <a:srgbClr val="FF0000"/>
                </a:solidFill>
              </a:rPr>
              <a:t>Zins </a:t>
            </a:r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3DD9729C-D1BE-4015-99DC-C200CFD4927B}"/>
              </a:ext>
            </a:extLst>
          </p:cNvPr>
          <p:cNvCxnSpPr>
            <a:cxnSpLocks/>
          </p:cNvCxnSpPr>
          <p:nvPr/>
        </p:nvCxnSpPr>
        <p:spPr>
          <a:xfrm flipH="1">
            <a:off x="1763486" y="1841796"/>
            <a:ext cx="2764168" cy="3798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513130D6-3975-40CE-B858-BA10FB059F1E}"/>
              </a:ext>
            </a:extLst>
          </p:cNvPr>
          <p:cNvCxnSpPr>
            <a:cxnSpLocks/>
          </p:cNvCxnSpPr>
          <p:nvPr/>
        </p:nvCxnSpPr>
        <p:spPr>
          <a:xfrm>
            <a:off x="4641084" y="1841796"/>
            <a:ext cx="2849692" cy="3798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209219" y="393031"/>
            <a:ext cx="32781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cs typeface="Times New Roman" pitchFamily="18" charset="0"/>
              </a:rPr>
              <a:t>1. Vollständige Substitute</a:t>
            </a:r>
            <a:endParaRPr lang="de-DE" b="1" dirty="0"/>
          </a:p>
        </p:txBody>
      </p:sp>
      <p:sp>
        <p:nvSpPr>
          <p:cNvPr id="4" name="Rechteck 3"/>
          <p:cNvSpPr/>
          <p:nvPr/>
        </p:nvSpPr>
        <p:spPr>
          <a:xfrm>
            <a:off x="3912655" y="1349251"/>
            <a:ext cx="1137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1000 </a:t>
            </a:r>
            <a:r>
              <a:rPr lang="de-DE" dirty="0"/>
              <a:t>Euro</a:t>
            </a:r>
          </a:p>
        </p:txBody>
      </p:sp>
      <p:sp>
        <p:nvSpPr>
          <p:cNvPr id="11" name="Rechteck 10"/>
          <p:cNvSpPr/>
          <p:nvPr/>
        </p:nvSpPr>
        <p:spPr>
          <a:xfrm>
            <a:off x="2391489" y="1613587"/>
            <a:ext cx="12305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Kurzfristig?</a:t>
            </a:r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>
            <a:off x="5610524" y="1561864"/>
            <a:ext cx="1260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Langfristig?</a:t>
            </a:r>
            <a:endParaRPr lang="de-DE" dirty="0"/>
          </a:p>
        </p:txBody>
      </p:sp>
      <p:sp>
        <p:nvSpPr>
          <p:cNvPr id="29" name="Rechteck 28"/>
          <p:cNvSpPr/>
          <p:nvPr/>
        </p:nvSpPr>
        <p:spPr>
          <a:xfrm>
            <a:off x="209219" y="718689"/>
            <a:ext cx="32781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cs typeface="Times New Roman" pitchFamily="18" charset="0"/>
              </a:rPr>
              <a:t>2</a:t>
            </a:r>
            <a:r>
              <a:rPr lang="de-DE" dirty="0" smtClean="0">
                <a:cs typeface="Times New Roman" pitchFamily="18" charset="0"/>
              </a:rPr>
              <a:t>. Risikoneutralität</a:t>
            </a:r>
            <a:endParaRPr lang="de-DE" b="1" dirty="0"/>
          </a:p>
        </p:txBody>
      </p:sp>
      <p:sp>
        <p:nvSpPr>
          <p:cNvPr id="30" name="Rechteck 29"/>
          <p:cNvSpPr/>
          <p:nvPr/>
        </p:nvSpPr>
        <p:spPr>
          <a:xfrm>
            <a:off x="209218" y="1076978"/>
            <a:ext cx="32781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cs typeface="Times New Roman" pitchFamily="18" charset="0"/>
              </a:rPr>
              <a:t>3. Arbitragefreiheit</a:t>
            </a:r>
            <a:endParaRPr lang="de-DE" b="1" dirty="0"/>
          </a:p>
        </p:txBody>
      </p:sp>
      <p:sp>
        <p:nvSpPr>
          <p:cNvPr id="31" name="Rechteck 30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/>
          <p:cNvSpPr/>
          <p:nvPr/>
        </p:nvSpPr>
        <p:spPr>
          <a:xfrm>
            <a:off x="7418615" y="512975"/>
            <a:ext cx="47189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>
                <a:cs typeface="Times New Roman" pitchFamily="18" charset="0"/>
              </a:rPr>
              <a:t>i</a:t>
            </a:r>
            <a:r>
              <a:rPr lang="de-DE" sz="1600" baseline="-25000" dirty="0">
                <a:cs typeface="Times New Roman" pitchFamily="18" charset="0"/>
              </a:rPr>
              <a:t>1</a:t>
            </a:r>
            <a:r>
              <a:rPr lang="de-DE" sz="1600" dirty="0">
                <a:cs typeface="Times New Roman" pitchFamily="18" charset="0"/>
              </a:rPr>
              <a:t>:	Zinssatz 1 Jahr (p.a.) </a:t>
            </a:r>
            <a:r>
              <a:rPr lang="de-DE" sz="1600" dirty="0" smtClean="0">
                <a:cs typeface="Times New Roman" pitchFamily="18" charset="0"/>
              </a:rPr>
              <a:t>–0,7 %</a:t>
            </a:r>
            <a:endParaRPr lang="de-DE" sz="1600" dirty="0">
              <a:cs typeface="Times New Roman" pitchFamily="18" charset="0"/>
            </a:endParaRPr>
          </a:p>
          <a:p>
            <a:r>
              <a:rPr lang="de-DE" sz="1600" dirty="0">
                <a:cs typeface="Times New Roman" pitchFamily="18" charset="0"/>
              </a:rPr>
              <a:t>i</a:t>
            </a:r>
            <a:r>
              <a:rPr lang="de-DE" sz="1600" baseline="-25000" dirty="0">
                <a:cs typeface="Times New Roman" pitchFamily="18" charset="0"/>
              </a:rPr>
              <a:t>2</a:t>
            </a:r>
            <a:r>
              <a:rPr lang="de-DE" sz="1600" dirty="0">
                <a:cs typeface="Times New Roman" pitchFamily="18" charset="0"/>
              </a:rPr>
              <a:t>:	</a:t>
            </a:r>
            <a:r>
              <a:rPr lang="de-DE" sz="1600" dirty="0"/>
              <a:t>Zinssatz 2 Jahre (p.a.) </a:t>
            </a:r>
            <a:r>
              <a:rPr lang="de-DE" sz="1600" dirty="0">
                <a:cs typeface="Times New Roman" pitchFamily="18" charset="0"/>
              </a:rPr>
              <a:t>–</a:t>
            </a:r>
            <a:r>
              <a:rPr lang="de-DE" sz="1600" dirty="0" smtClean="0">
                <a:cs typeface="Times New Roman" pitchFamily="18" charset="0"/>
              </a:rPr>
              <a:t>0,2 </a:t>
            </a:r>
            <a:r>
              <a:rPr lang="de-DE" sz="1600" dirty="0" smtClean="0"/>
              <a:t>%</a:t>
            </a:r>
            <a:endParaRPr lang="de-DE" sz="1600" dirty="0"/>
          </a:p>
        </p:txBody>
      </p:sp>
      <p:sp>
        <p:nvSpPr>
          <p:cNvPr id="34" name="Rechteck 33"/>
          <p:cNvSpPr/>
          <p:nvPr/>
        </p:nvSpPr>
        <p:spPr>
          <a:xfrm>
            <a:off x="7418614" y="1076978"/>
            <a:ext cx="471895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/>
              <a:t>i</a:t>
            </a:r>
            <a:r>
              <a:rPr lang="de-DE" sz="1600" baseline="-25000" dirty="0" smtClean="0"/>
              <a:t>1</a:t>
            </a:r>
            <a:r>
              <a:rPr lang="de-DE" sz="1600" baseline="30000" dirty="0" smtClean="0"/>
              <a:t>e</a:t>
            </a:r>
            <a:r>
              <a:rPr lang="de-DE" sz="1600" dirty="0"/>
              <a:t>:	Erwarteter Zinssatz 1 Jahr in 1 Jahr (p.a</a:t>
            </a:r>
            <a:r>
              <a:rPr lang="de-DE" sz="1600" dirty="0" smtClean="0"/>
              <a:t>.)???</a:t>
            </a:r>
          </a:p>
        </p:txBody>
      </p:sp>
      <p:sp>
        <p:nvSpPr>
          <p:cNvPr id="36" name="Rechteck 35"/>
          <p:cNvSpPr/>
          <p:nvPr/>
        </p:nvSpPr>
        <p:spPr>
          <a:xfrm>
            <a:off x="2469643" y="4958085"/>
            <a:ext cx="45255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→	</a:t>
            </a:r>
            <a:r>
              <a:rPr lang="de-DE" sz="3200" dirty="0" smtClean="0"/>
              <a:t>i</a:t>
            </a:r>
            <a:r>
              <a:rPr lang="de-DE" sz="3200" baseline="-25000" dirty="0" smtClean="0"/>
              <a:t>1</a:t>
            </a:r>
            <a:r>
              <a:rPr lang="de-DE" sz="3200" baseline="30000" dirty="0" smtClean="0"/>
              <a:t>e</a:t>
            </a:r>
            <a:r>
              <a:rPr lang="de-DE" sz="3200" dirty="0" smtClean="0"/>
              <a:t> ≈ </a:t>
            </a:r>
            <a:r>
              <a:rPr lang="de-DE" sz="3200" dirty="0">
                <a:cs typeface="Times New Roman" pitchFamily="18" charset="0"/>
              </a:rPr>
              <a:t>i</a:t>
            </a:r>
            <a:r>
              <a:rPr lang="de-DE" sz="3200" baseline="-25000" dirty="0">
                <a:cs typeface="Times New Roman" pitchFamily="18" charset="0"/>
              </a:rPr>
              <a:t>2 </a:t>
            </a:r>
            <a:r>
              <a:rPr lang="de-DE" sz="3200" dirty="0" smtClean="0"/>
              <a:t>+(</a:t>
            </a:r>
            <a:r>
              <a:rPr lang="de-DE" sz="3200" dirty="0">
                <a:cs typeface="Times New Roman" pitchFamily="18" charset="0"/>
              </a:rPr>
              <a:t>i</a:t>
            </a:r>
            <a:r>
              <a:rPr lang="de-DE" sz="3200" baseline="-25000" dirty="0">
                <a:cs typeface="Times New Roman" pitchFamily="18" charset="0"/>
              </a:rPr>
              <a:t>2 </a:t>
            </a:r>
            <a:r>
              <a:rPr lang="de-DE" sz="3200" dirty="0" smtClean="0"/>
              <a:t>–</a:t>
            </a:r>
            <a:r>
              <a:rPr lang="de-DE" sz="3200" dirty="0" smtClean="0">
                <a:cs typeface="Times New Roman" pitchFamily="18" charset="0"/>
              </a:rPr>
              <a:t> </a:t>
            </a:r>
            <a:r>
              <a:rPr lang="de-DE" sz="3200" dirty="0">
                <a:cs typeface="Times New Roman" pitchFamily="18" charset="0"/>
              </a:rPr>
              <a:t>i</a:t>
            </a:r>
            <a:r>
              <a:rPr lang="de-DE" sz="3200" baseline="-25000" dirty="0">
                <a:cs typeface="Times New Roman" pitchFamily="18" charset="0"/>
              </a:rPr>
              <a:t>1</a:t>
            </a:r>
            <a:r>
              <a:rPr lang="de-DE" sz="3200" dirty="0" smtClean="0"/>
              <a:t>)</a:t>
            </a:r>
            <a:endParaRPr lang="de-DE" sz="3200" dirty="0"/>
          </a:p>
        </p:txBody>
      </p:sp>
      <p:sp>
        <p:nvSpPr>
          <p:cNvPr id="37" name="Rechteck 36"/>
          <p:cNvSpPr/>
          <p:nvPr/>
        </p:nvSpPr>
        <p:spPr>
          <a:xfrm>
            <a:off x="4272049" y="4188987"/>
            <a:ext cx="11499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/>
              <a:t>Olaf </a:t>
            </a:r>
            <a:r>
              <a:rPr lang="de-DE" sz="1600" dirty="0" smtClean="0"/>
              <a:t>Scholz</a:t>
            </a:r>
            <a:endParaRPr lang="de-DE" sz="1600" dirty="0" smtClean="0"/>
          </a:p>
        </p:txBody>
      </p: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513130D6-3975-40CE-B858-BA10FB059F1E}"/>
              </a:ext>
            </a:extLst>
          </p:cNvPr>
          <p:cNvCxnSpPr>
            <a:cxnSpLocks/>
          </p:cNvCxnSpPr>
          <p:nvPr/>
        </p:nvCxnSpPr>
        <p:spPr>
          <a:xfrm>
            <a:off x="4902666" y="4516656"/>
            <a:ext cx="516038" cy="4414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>
            <a:extLst>
              <a:ext uri="{FF2B5EF4-FFF2-40B4-BE49-F238E27FC236}">
                <a16:creationId xmlns:a16="http://schemas.microsoft.com/office/drawing/2014/main" id="{513130D6-3975-40CE-B858-BA10FB059F1E}"/>
              </a:ext>
            </a:extLst>
          </p:cNvPr>
          <p:cNvCxnSpPr>
            <a:cxnSpLocks/>
          </p:cNvCxnSpPr>
          <p:nvPr/>
        </p:nvCxnSpPr>
        <p:spPr>
          <a:xfrm>
            <a:off x="4791339" y="4559120"/>
            <a:ext cx="111327" cy="4706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513130D6-3975-40CE-B858-BA10FB059F1E}"/>
              </a:ext>
            </a:extLst>
          </p:cNvPr>
          <p:cNvCxnSpPr>
            <a:cxnSpLocks/>
          </p:cNvCxnSpPr>
          <p:nvPr/>
        </p:nvCxnSpPr>
        <p:spPr>
          <a:xfrm flipH="1">
            <a:off x="4344802" y="4532233"/>
            <a:ext cx="296282" cy="4975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Freihand 1"/>
              <p14:cNvContentPartPr/>
              <p14:nvPr/>
            </p14:nvContentPartPr>
            <p14:xfrm>
              <a:off x="288000" y="353880"/>
              <a:ext cx="11765520" cy="6424560"/>
            </p14:xfrm>
          </p:contentPart>
        </mc:Choice>
        <mc:Fallback>
          <p:pic>
            <p:nvPicPr>
              <p:cNvPr id="2" name="Freihand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1160" y="348120"/>
                <a:ext cx="11779200" cy="6438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443017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8" grpId="0"/>
      <p:bldP spid="7" grpId="0"/>
      <p:bldP spid="4" grpId="0"/>
      <p:bldP spid="11" grpId="0"/>
      <p:bldP spid="12" grpId="0"/>
      <p:bldP spid="29" grpId="0"/>
      <p:bldP spid="30" grpId="0"/>
      <p:bldP spid="34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7" name="Rectangle 1"/>
          <p:cNvSpPr>
            <a:spLocks noChangeArrowheads="1"/>
          </p:cNvSpPr>
          <p:nvPr/>
        </p:nvSpPr>
        <p:spPr bwMode="auto">
          <a:xfrm>
            <a:off x="4071938" y="63002"/>
            <a:ext cx="3673248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b="1" dirty="0" smtClean="0">
                <a:solidFill>
                  <a:srgbClr val="000000"/>
                </a:solidFill>
                <a:latin typeface="Sparkasse Rg" pitchFamily="34" charset="0"/>
              </a:rPr>
              <a:t>Zinsstruktur und Konjunktur</a:t>
            </a:r>
            <a:endParaRPr lang="de-DE" b="1" dirty="0">
              <a:solidFill>
                <a:srgbClr val="000000"/>
              </a:solidFill>
              <a:latin typeface="Sparkasse Rg" pitchFamily="34" charset="0"/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Rechteck 35"/>
          <p:cNvSpPr/>
          <p:nvPr/>
        </p:nvSpPr>
        <p:spPr>
          <a:xfrm>
            <a:off x="624514" y="756199"/>
            <a:ext cx="26031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200" dirty="0" smtClean="0"/>
              <a:t>i</a:t>
            </a:r>
            <a:r>
              <a:rPr lang="de-DE" sz="3200" baseline="-25000" dirty="0" smtClean="0"/>
              <a:t>1</a:t>
            </a:r>
            <a:r>
              <a:rPr lang="de-DE" sz="3200" baseline="30000" dirty="0" smtClean="0"/>
              <a:t>e</a:t>
            </a:r>
            <a:r>
              <a:rPr lang="de-DE" sz="3200" dirty="0" smtClean="0"/>
              <a:t> ≈ </a:t>
            </a:r>
            <a:r>
              <a:rPr lang="de-DE" sz="3200" dirty="0">
                <a:cs typeface="Times New Roman" pitchFamily="18" charset="0"/>
              </a:rPr>
              <a:t>i</a:t>
            </a:r>
            <a:r>
              <a:rPr lang="de-DE" sz="3200" baseline="-25000" dirty="0">
                <a:cs typeface="Times New Roman" pitchFamily="18" charset="0"/>
              </a:rPr>
              <a:t>2 </a:t>
            </a:r>
            <a:r>
              <a:rPr lang="de-DE" sz="3200" dirty="0" smtClean="0"/>
              <a:t>+(</a:t>
            </a:r>
            <a:r>
              <a:rPr lang="de-DE" sz="3200" dirty="0">
                <a:cs typeface="Times New Roman" pitchFamily="18" charset="0"/>
              </a:rPr>
              <a:t>i</a:t>
            </a:r>
            <a:r>
              <a:rPr lang="de-DE" sz="3200" baseline="-25000" dirty="0">
                <a:cs typeface="Times New Roman" pitchFamily="18" charset="0"/>
              </a:rPr>
              <a:t>2 </a:t>
            </a:r>
            <a:r>
              <a:rPr lang="de-DE" sz="3200" dirty="0" smtClean="0"/>
              <a:t>–</a:t>
            </a:r>
            <a:r>
              <a:rPr lang="de-DE" sz="3200" dirty="0" smtClean="0">
                <a:cs typeface="Times New Roman" pitchFamily="18" charset="0"/>
              </a:rPr>
              <a:t> </a:t>
            </a:r>
            <a:r>
              <a:rPr lang="de-DE" sz="3200" dirty="0">
                <a:cs typeface="Times New Roman" pitchFamily="18" charset="0"/>
              </a:rPr>
              <a:t>i</a:t>
            </a:r>
            <a:r>
              <a:rPr lang="de-DE" sz="3200" baseline="-25000" dirty="0">
                <a:cs typeface="Times New Roman" pitchFamily="18" charset="0"/>
              </a:rPr>
              <a:t>1</a:t>
            </a:r>
            <a:r>
              <a:rPr lang="de-DE" sz="3200" dirty="0" smtClean="0"/>
              <a:t>)</a:t>
            </a:r>
            <a:endParaRPr lang="de-DE" sz="3200" dirty="0"/>
          </a:p>
        </p:txBody>
      </p:sp>
      <p:sp>
        <p:nvSpPr>
          <p:cNvPr id="16" name="Rechteck 15"/>
          <p:cNvSpPr/>
          <p:nvPr/>
        </p:nvSpPr>
        <p:spPr>
          <a:xfrm>
            <a:off x="4400484" y="447747"/>
            <a:ext cx="53571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/>
              <a:t>Wann gehen die Zinsen runter?</a:t>
            </a:r>
            <a:endParaRPr lang="de-DE" sz="2400" dirty="0"/>
          </a:p>
        </p:txBody>
      </p:sp>
      <p:sp>
        <p:nvSpPr>
          <p:cNvPr id="17" name="Rechteck 16"/>
          <p:cNvSpPr/>
          <p:nvPr/>
        </p:nvSpPr>
        <p:spPr>
          <a:xfrm>
            <a:off x="4868153" y="921025"/>
            <a:ext cx="68594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/>
              <a:t>Wenn die Zentralbank die Zinsen senkt</a:t>
            </a:r>
            <a:endParaRPr lang="de-DE" sz="2400" dirty="0"/>
          </a:p>
        </p:txBody>
      </p:sp>
      <p:sp>
        <p:nvSpPr>
          <p:cNvPr id="18" name="Rechteck 17"/>
          <p:cNvSpPr/>
          <p:nvPr/>
        </p:nvSpPr>
        <p:spPr>
          <a:xfrm>
            <a:off x="5393593" y="1389238"/>
            <a:ext cx="68594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/>
              <a:t>Wann senkt die Zentralbank die Zinsen?</a:t>
            </a:r>
            <a:endParaRPr lang="de-DE" sz="2400" dirty="0"/>
          </a:p>
        </p:txBody>
      </p:sp>
      <p:sp>
        <p:nvSpPr>
          <p:cNvPr id="19" name="Rechteck 18"/>
          <p:cNvSpPr/>
          <p:nvPr/>
        </p:nvSpPr>
        <p:spPr>
          <a:xfrm>
            <a:off x="5908562" y="1836455"/>
            <a:ext cx="50904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/>
              <a:t>Im Abschwung oder der Krise</a:t>
            </a:r>
            <a:endParaRPr lang="de-DE" sz="2400" dirty="0"/>
          </a:p>
        </p:txBody>
      </p:sp>
      <p:sp>
        <p:nvSpPr>
          <p:cNvPr id="20" name="Rechteck 19"/>
          <p:cNvSpPr/>
          <p:nvPr/>
        </p:nvSpPr>
        <p:spPr>
          <a:xfrm>
            <a:off x="2049124" y="2385568"/>
            <a:ext cx="8043394" cy="584775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de-DE" sz="3200" b="1" dirty="0" smtClean="0"/>
              <a:t>→ Die Zinsstruktur ist ein Konjunkturindikator</a:t>
            </a:r>
            <a:endParaRPr lang="de-DE" sz="3200" b="1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85" y="2970343"/>
            <a:ext cx="7907197" cy="2749534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2410221" y="5781432"/>
            <a:ext cx="3204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 smtClean="0"/>
              <a:t>(1+i</a:t>
            </a:r>
            <a:r>
              <a:rPr lang="de-DE" sz="2400" baseline="-25000" dirty="0" smtClean="0"/>
              <a:t>1</a:t>
            </a:r>
            <a:r>
              <a:rPr lang="de-DE" sz="2400" dirty="0" smtClean="0"/>
              <a:t>)(1+i</a:t>
            </a:r>
            <a:r>
              <a:rPr lang="de-DE" sz="2400" baseline="-25000" dirty="0" smtClean="0"/>
              <a:t>1</a:t>
            </a:r>
            <a:r>
              <a:rPr lang="de-DE" sz="2400" baseline="30000" dirty="0" smtClean="0"/>
              <a:t>e</a:t>
            </a:r>
            <a:r>
              <a:rPr lang="de-DE" sz="2400" dirty="0" smtClean="0"/>
              <a:t>) = (1+</a:t>
            </a:r>
            <a:r>
              <a:rPr lang="de-DE" sz="2400" dirty="0" smtClean="0">
                <a:cs typeface="Times New Roman" pitchFamily="18" charset="0"/>
              </a:rPr>
              <a:t>i</a:t>
            </a:r>
            <a:r>
              <a:rPr lang="de-DE" sz="2400" baseline="-25000" dirty="0" smtClean="0">
                <a:cs typeface="Times New Roman" pitchFamily="18" charset="0"/>
              </a:rPr>
              <a:t>2</a:t>
            </a:r>
            <a:r>
              <a:rPr lang="de-DE" sz="2400" dirty="0" smtClean="0"/>
              <a:t>– LP)</a:t>
            </a:r>
            <a:r>
              <a:rPr lang="de-DE" sz="2400" baseline="30000" dirty="0" smtClean="0"/>
              <a:t>2</a:t>
            </a:r>
            <a:endParaRPr lang="de-DE" sz="2400" dirty="0"/>
          </a:p>
        </p:txBody>
      </p:sp>
      <p:sp>
        <p:nvSpPr>
          <p:cNvPr id="24" name="Rechteck 23"/>
          <p:cNvSpPr/>
          <p:nvPr/>
        </p:nvSpPr>
        <p:spPr>
          <a:xfrm>
            <a:off x="1371697" y="6304652"/>
            <a:ext cx="52611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/>
              <a:t>Market Segmentation/</a:t>
            </a:r>
            <a:r>
              <a:rPr lang="de-DE" sz="2400" dirty="0" err="1" smtClean="0"/>
              <a:t>Preferred</a:t>
            </a:r>
            <a:r>
              <a:rPr lang="de-DE" sz="2400" dirty="0" smtClean="0"/>
              <a:t> Habitat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5630878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 animBg="1"/>
      <p:bldP spid="6" grpId="0"/>
      <p:bldP spid="24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Breitbild</PresentationFormat>
  <Paragraphs>56</Paragraphs>
  <Slides>6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Sparkasse Rg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be1046</dc:creator>
  <cp:lastModifiedBy>be1046</cp:lastModifiedBy>
  <cp:revision>20</cp:revision>
  <dcterms:created xsi:type="dcterms:W3CDTF">2020-04-15T19:18:04Z</dcterms:created>
  <dcterms:modified xsi:type="dcterms:W3CDTF">2020-04-16T08:02:51Z</dcterms:modified>
</cp:coreProperties>
</file>