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3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4" r:id="rId2"/>
    <p:sldId id="257" r:id="rId3"/>
    <p:sldId id="259" r:id="rId4"/>
    <p:sldId id="258" r:id="rId5"/>
    <p:sldId id="263" r:id="rId6"/>
    <p:sldId id="260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98" autoAdjust="0"/>
    <p:restoredTop sz="94660"/>
  </p:normalViewPr>
  <p:slideViewPr>
    <p:cSldViewPr snapToGrid="0">
      <p:cViewPr varScale="1">
        <p:scale>
          <a:sx n="98" d="100"/>
          <a:sy n="98" d="100"/>
        </p:scale>
        <p:origin x="2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05:39.40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3697 455 1105 0,'-123'0'228'0,"15"30"107"15,9 9-336-15,-12 11-21 16,8 4-15-16,21 0-33 15,1-6-47-15,-15 14-37 16,4-8 18-16,-26 6 46 16,11-5 47-16,-18-4 60 15,-28 5 135 1,-1-1-81-16,2 1 12 16,-7-4 0-16,-5 23 23 15,40-19-16-15,-13 21 6 16,14-2-23-16,-8 13-10 15,28-14-27-15,-10 20-9 16,19-13-22-16,-5 24-6 16,19-1-4-16,-6 27-13 15,17-8-9-15,-9 24-5 16,12-14 3-16,-4 21 0 0,8-21 14 16,1 14 10-16,13-21 5 15,1 5 5-15,10-20 2 16,2 18 5-16,14-13 0 15,10 14 6-15,10-11-1 16,13 7 1-16,12-21-4 16,12 17 0-16,0-14-5 0,17 21-1 15,1-7-4-15,15 25 0 16,-5-14-4-16,14 23-6 16,-6-13-9-16,12 9-2 15,-7-25 0-15,19 10 0 16,-3-29 5-16,20-3 5 15,-5-27-1-15,21-3 0 16,-4-24 3-16,19 0 4 16,-6-13 2-16,15 1 6 15,-5-9 1-15,24-2-2 16,-16-11-4-16,24-5 1 16,-8-8-2-16,27-8 0 15,-22-8-1-15,31-8 3 16,-17-5-4-16,24-10 2 15,-22 2-1-15,34-4 2 16,-27 4-2-16,31 1 2 16,-22 14-3-16,26 8 3 0,-23 5-2 15,34 1 1-15,-31 7-2 16,39-11 2-16,-26-5-2 16,34-11 2-16,-26-3-1 15,37-17 2-15,-34 1-2 16,30-19 1-16,-34 3 0 15,30-17 0-15,-40 7-2 0,28-9 1 16,-32 12 0-16,28-3 1 16,-38 13-1-16,27 1 2 15,-31 10-1-15,23-10 0 16,-38 6-2-16,24-11 2 16,-31-3-4-16,12-21-4 15,-29 0-1-15,18-29-2 16,-30 2-2-16,11-21 4 15,-31 13 4-15,4-10 2 16,-35 29 3-16,-6-2 1 16,-30 28-1-16,-7-6 0 15,-23 19 0-15,-9-14 1 16,-9 15 0-16,-11-9 8 16,-5 6-1-16,-4-11 3 15,-4-4-1-15,-9-33 1 0,0-5-4 16,-6-10 1-16,-7 6-1 15,-10 0-1-15,-5 24-3 16,-14-8 0-16,-6 13-4 16,-12-2 1-16,-1 13-2 15,-6-8 0-15,5 7 0 16,-19-11 3-16,6 6-1 16,-13-5 5-16,-1 5 3 15,-9-10 10-15,16-7-1 0,-22-5 2 16,10 15-8-16,-22-5-24 15,3 26-21-15,-26 6-15 16,11 3-6-16,-31-11 3 16,23 10 20-16,-36-16 17 15,16 17 14-15,-21-3 10 16,22 9 4-16,-29-5 13 16,26 14 4-16,-11-1 19 15,18 7 8-15,-21 0 14 16,23 4-8-16,-10-1-8 15,10-1-19-15,-20-5-15 16,26 4-24-16,-13-5-13 16,13 2-4-16,-20-1 4 15,25 10 1-15,-29 2 6 16,11 18 10-16,-26 8 1 16,26 10-4-16,-38 7 2 0,22 8 0 15,-20 2-3-15,17 4 3 16,-38 6-45-16,27 2-32 15,-42 13-340-15,1 3 57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10:58.28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CBA64BA-3141-4E9E-9532-47B439AD4F7C}" emma:medium="tactile" emma:mode="ink">
          <msink:context xmlns:msink="http://schemas.microsoft.com/ink/2010/main" type="inkDrawing" rotatedBoundingBox="16067,2249 20289,2500 20181,4308 15959,4056" semanticType="enclosure" shapeName="Other"/>
        </emma:interpretation>
      </emma:emma>
    </inkml:annotationXML>
    <inkml:trace contextRef="#ctx0" brushRef="#br0">421 196 895 0,'-13'2'273'0,"-1"-2"48"15,-4 3-228-15,6-8-72 0,-3 10-7 16,3-1-5-16,-1-1-3 16,4-1-1-16,-3-1-1 15,0 5 5-15,-3 0 8 16,0 2 6-16,-6 4 1 16,1 0-1-16,-4 4-4 15,3 2-8-15,-3 3-3 16,2-6-1-16,1 5 5 15,3-10 0-15,-1 2 1 16,9-4-2-16,-2 1-3 16,6 0-4-1,1 0-4-15,-4 10-1 16,2 1 2-16,-1 2 0 16,1 4 1-16,1-8-2 15,3-2 3-15,1 2 3 0,4-3 0 16,-1 17 2-16,7-8-1 15,-4 8-1-15,-2-1-4 16,2 8 4-16,1-10 1 16,1 10 10-16,-3-2 4 15,3 2 5-15,-2-9-4 16,4 6 1-16,-2-7-9 16,0 2 0-16,-2-5-4 0,1 5 7 15,-4-11-2 1,2 2 8-16,2-5 0 0,2 5 1 15,6-4-7-15,2 9-1 16,4-4-8-16,2-2-2 16,0 1-4-16,3 6 0 15,-1-9 0-15,2 5-2 16,-1 0 1-16,5 3-1 16,1-4 0-16,1 2 0 15,-2-1 0-15,1 5 2 16,-12-14 0-1,1 0-4-15,20 15 2 16,-3-3-3-16,8 0 3 16,-2-3-3-16,0-9 2 15,-3-3 0-15,11-2 2 16,-7-5-1-16,10 1 1 0,-8 1 1 16,10-1 0-16,-7 6-2 15,6 0 1-15,-7 0 0 16,8 0 0-16,-5 2-1 15,11-4 1-15,-4 2-3 16,17-4-13-16,-8-7-5 16,12-7-6-16,-9 0-1 0,9-6 0 15,-9-3 15 1,5-7 4-16,-10 7 8 0,7-3 0 16,-8 6 1-16,8 9 2 15,-10 12-2-15,8-5 0 16,-9 7 0-16,6-5 0 15,-4-8-1-15,7-5 0 16,-9 2 0-16,10-8-5 16,-9-2-1-16,2 1-1 15,-11 4 1-15,8-4 0 16,-12 8 3-16,5 3 3 16,-11 2 1-16,6 2 0 15,-6 2 0-15,9 0 1 16,-5-1-1-16,11 1 0 15,-5 1-1-15,9-1 0 16,-10-3-1-16,8-4-8 16,-5-2-4-16,-5-8-1 0,-10 1 0 15,3-2 0-15,-10 6 10 16,-4 0 5-16,-1 0 1 16,5 0 1-16,-10 1-1 15,5-8 2-15,-3 5 3 16,3-4-2-16,-4 0 1 15,3-10-2-15,-5 4 0 16,3-9-2-16,-5 0 2 0,4-5-1 16,-5 2 3-16,0-2-4 15,-2 2 2-15,-1-6-4 16,-3 5-1-16,3-2-7 16,0 1 1-16,3-5-1 15,0-1 1-15,5-7 2 16,-8 5 8-16,4 8 3 15,-11 5 0-15,-2 12 3 16,-5 11-1-16,4 2-1 16,-5 4-4-16,0-7-10 15,-2 1-8-15,-1-4-6 16,-4-2-1-16,-8-10 2 16,-2-10 9-16,-7-6 9 15,-3 3 5-15,-7-2 4 16,2 4 5-16,-5 16 5 0,1-2 3 15,-5 1 3-15,2 4-2 16,-5-5-3-16,2 4-6 16,-4-1-3-16,7 4-8 15,-8-7-6-15,7 8-4 16,-5-3-1-16,1 0-2 16,-7-6 3-16,9 3 2 15,-9-12 2-15,8 6 1 0,-5-3 1 16,4 5 0-16,-6-2 2 15,7 7 2-15,-7-5-1 16,11 5-2-16,-3 1 2 16,5 1-2-16,-10-2-3 15,1 4 1-15,-10-1 2 16,-1 5 0-16,-7-1 2 16,8-2 2-16,-7 4 1 15,10 2-1-15,-5 0 2 16,10 2-1-16,-9 8 0 15,4-4-2-15,-10-1 1 16,2 1-2-16,-11 4-1 16,4-1 0-16,-7 0 1 15,7 6 0-15,-1 0-1 16,9-1 1-16,-10 2-1 0,7 2 0 16,-9-1-1-16,1-4 1 15,-13 1 0-15,12-4 1 16,-9-2 1-16,13-5-1 15,-8 3 1-15,10 0 1 16,-11 4 6-16,10 4 3 16,-10 5 7-16,11 4-1 15,-6-1 1-15,15 7-7 16,-2 2-2-16,11-4-8 16,-4 6-1-16,7 5-4 0,-15-8-21 15,1-8-24-15,-19 10-373 16,5-31 95-16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39:42.41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33BF97D-9A76-44C3-AB7B-9A605E836307}" emma:medium="tactile" emma:mode="ink">
          <msink:context xmlns:msink="http://schemas.microsoft.com/ink/2010/main" type="inkDrawing" rotatedBoundingBox="13491,14470 19646,14431 19660,16585 13505,16624" semanticType="enclosure" shapeName="Other">
            <msink:sourceLink direction="with" ref="{60C0C2F3-CCB3-4DE7-B01F-20220AE9F74D}"/>
            <msink:sourceLink direction="with" ref="{9EF43BF4-0137-4A34-86FF-39026E0ECE6D}"/>
          </msink:context>
        </emma:interpretation>
      </emma:emma>
    </inkml:annotationXML>
    <inkml:trace contextRef="#ctx0" brushRef="#br0">5507 387 600 0,'-70'4'471'16,"-5"2"-112"-16,4 3-19 15,-8 0-319-15,14-1-14 0,-4-10-1 16,10-8-3-16,-8-10-1 16,4-5-1-16,-17-7 0 15,4 5 0 1,-23-4 0-16,4 10-1 0,-19 0 0 15,7 7-1-15,-22 2 2 16,9 6 0-16,-16 0 11 16,17-1 6-16,-21-4 18 15,20-1 5-15,-15-1 5 16,18-10-9-16,-14-1-6 16,53 9-9-1,0 2-23-15,-88-19 0 16,53 17-8-1,1 0-1 1,-117 2 7-16,-2 8 1 16,48 13 2-16,-2 10-1 15,76 3 2-15,-11 3-1 0,13-3 1 16,-4 7 0-16,19-5-1 16,-13-1 1-16,14-5-1 15,-11 5 1-15,6-4-1 16,-9 14 1-16,17-1-2 15,-5 13 0-15,14-2-1 16,-4 13 1-16,16 1 0 16,-4 4 0-16,11-3-1 0,3 11 0 15,14-10 0-15,-1 5-1 16,12-4 2-16,7 8-1 16,10-11 0-16,7 5-1 15,14-11 0-15,9 8-2 16,8-8-1-16,15-1 1 15,2-2 0-15,16 10 0 16,1-4 2-16,16 10 2 16,-4 1 1-16,12 10 0 15,-7-8 0-15,11 6-2 16,-5-12-2-16,19 7 2 16,-3-18-1-16,21-1 0 15,-7-15 3-15,20 0 1 16,-8-15-1-16,18-2 0 0,-8-5 2 15,18-4-2 1,-15-2 1-16,21 1-1 0,-21 0 0 16,18 3 1-16,-19 0 0 15,19 3 0-15,-24 0-1 16,23-3 0-16,-22-5-1 16,23-5 0-16,-20-8 0 15,21-11 1-15,-17-2 0 16,20-4 2-16,-15 5-1 0,12-1 0 15,-19 11 0-15,17 2 1 16,-23 3-1-16,14-4-1 16,-14 1 1-16,15-11-1 15,-23-1 0-15,16-13-3 16,-18-6-2-16,1-11-1 16,-18 2 1-16,9-11 0 15,-24 7 4-15,5-4 2 16,-14 8 1-16,-6-5 0 15,-14 12-2-15,-7-5 1 16,-18 8-1-16,-7-1-1 16,-14 4-1-16,-6-5 1 15,-11 3-3-15,-10-10-1 16,-7 3 1-16,-13-6-1 16,-8-1 2-16,-11-5 1 15,-3 7 5-15,-8-5 4 16,7 8 1-16,-13-4 1 0,5 9 0 15,-9-7-2-15,1 7-3 16,-17-10-3-16,2 10 0 16,-20-6 1-16,5 8 0 15,-21-7 1-15,8 7-1 16,-22-2 0-16,5 7-4 16,-39 4 0-16,5 14-7 0,-46 14-37 15,-4 15-2-15,-72 23-348 16,10 10 76-16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39:45.37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76AD108-070C-4F5B-AA5A-08BA51F1963A}" emma:medium="tactile" emma:mode="ink">
          <msink:context xmlns:msink="http://schemas.microsoft.com/ink/2010/main" type="inkDrawing" rotatedBoundingBox="10984,15605 12828,14170 13868,15506 12023,16941" semanticType="enclosure" shapeName="Other">
            <msink:sourceLink direction="with" ref="{109F05A3-9EE5-4769-A778-822D17366FB5}"/>
          </msink:context>
        </emma:interpretation>
      </emma:emma>
    </inkml:annotationXML>
    <inkml:trace contextRef="#ctx0" brushRef="#br0">1632 279 1150 0,'-36'-27'275'0,"-10"-10"99"15,8-4-333-15,2-5-20 16,9 4-12-16,1 1 9 15,-7 16 5 1,3 8-20-16,-10 14 3 16,-7 6-10-16,-14 15 6 15,5 0-4-15,-17 8 8 16,2 1-2-16,-13 4 8 16,9-5-8-16,-11 4 8 15,10-2-5-15,-14 7 12 0,15 2-8 16,-11 16 9-16,10-2-6 15,-7 16 17 1,19 0-8-16,-1 12 15 0,18-4-11 16,8 18 2-16,14-6-19 15,5 18 2-15,8-10-17 16,5 19 7-16,5-15-8 16,4 12 9-16,8-16-9 15,5 7 8-15,3-26-8 0,8-1 8 16,8-16-11-16,8-2 8 15,3-16-7-15,19-2 9 16,-1-6-7-16,16-5 9 16,-4-7-8-16,14-4 8 15,-8-8-8-15,15-15 5 16,-11-9-7-16,19-20 7 16,-2-7-6-16,8-15 10 15,-16-7-5-15,14-19 6 16,-12 2-4-16,8-12 5 15,-9 7-9-15,11 1 10 16,-19 19-9-16,6 7 6 16,-22 16-5-16,1 7 6 15,-16 10-8-15,-1-7 8 16,-13 1-8-16,-4-10 7 16,-16-6-6-16,-11-16 7 0,-14 2-6 15,-18-14 11-15,-14 5-6 16,-20-10 11-16,-9 8-6 15,-11-12 22-15,2 15 5 16,-23-4 30-16,7 14-7 16,-16 6 12-16,0 18-26 15,-12 5-6-15,13 8-34 0,-16 10 1 16,9 8-13-16,-18 14-8 16,8 17-38-16,-31 38-109 15,6 46-351-15,-56 52 49 16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40:02.62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69CA667-8754-4975-9196-EB391A6F308E}" emma:medium="tactile" emma:mode="ink">
          <msink:context xmlns:msink="http://schemas.microsoft.com/ink/2010/main" type="inkDrawing" rotatedBoundingBox="18158,9044 22148,8871 22194,9936 18204,10108" semanticType="enclosure" shapeName="Other">
            <msink:sourceLink direction="with" ref="{F0BABEBF-A9F9-4C12-A11C-B6CFAEEB5AC7}"/>
          </msink:context>
        </emma:interpretation>
      </emma:emma>
    </inkml:annotationXML>
    <inkml:trace contextRef="#ctx0" brushRef="#br0">3633 257 1035 0,'-6'-9'296'0,"-3"3"69"16,3 1-300-16,0 1-16 15,0 1-34-15,0 0-3 16,2 3-10-16,-5-3 1 15,0 0-4-15,-8-2 6 16,2 4-5-16,-6-4 7 16,-3 1-2-16,-6 2 6 0,3-1-7 15,-9 2 7-15,2-1-5 16,-8 5 14-16,3-3 0 16,-12 5 22-16,4-5 0 15,-7 3 8-15,8-6-16 16,-5-2-1-16,8-1-21 15,-5-1-2-15,6-1-11 16,-4-2 5-16,7-1-8 0,-9-2 1 16,1-1-7-16,-11-2 7 15,2 1-7-15,-17-2 8 16,4 4-2-16,-9-1 6 16,7 2-7-16,-6 0 8 15,25 3-3 1,1 2-1-16,-66-5 12 15,6 0-4-15,-15 9 25 16,46 3 42 0,2 1-44-16,-57 13 6 15,9-2-25-15,-14 12-1 16,14-8-16-16,27 4 13 16,15-5-10-16,-11 3 7 15,16-8-7-15,-13 5 9 16,10-4-9-16,-8 2 8 15,14 2-8-15,3 5 8 16,20 1-8-16,-2 9 8 0,14 0-9 16,-1 6 6-16,8 6-9 15,-2 2 8-15,12-4-14 16,1 4-11-16,13-5-14 16,-1-5-4-16,8-4-8 15,3 2 7-15,5-2 14 16,4 3 15-16,0 0 4 15,9 7 10-15,1-7-1 16,10 0 6-16,4-1-6 0,12 1 7 16,-2-6-7-16,23 6 6 15,0-5-9-15,23 1 9 16,1-12-8-16,23-5 7 16,-11-6-10-16,19 1 3 15,-11-5-8-15,19 1 2 16,-12-3-5-16,9 3 9 15,-12 0-4-15,20-3 8 16,-16 0-3-16,18-5 5 16,-10-4-5-16,21-4 7 15,-17-1-6-15,19-1 7 16,-20 7-7-16,15-2 8 16,-27 4-8-16,15 1 6 15,-25 2-6-15,13 0 6 0,-24-1-6 16,8 1 7-16,-19-3-6 15,5-3 4-15,-19 0-3 16,9-6-13-16,-16-3-7 16,2-8 4-16,-13-1-4 15,-2-1 4-15,-14-5 12 16,-4-5 6-16,-18 5-4 16,-7-9 6-16,-5 0-6 15,-8 3 10-15,-7 2-3 0,0-5 18 16,-6 6-3-16,-19-8 10 15,-1-1-11-15,-16-6 3 16,-6 4-17-16,-15-5 3 16,1 10-6-16,-17 1 22 15,1 11-4-15,-30 11 8 16,-6 16-6-16,-27 18 2 16,-11 12-31-16,-49 25-72 15,-3 13-358-15,-38 41 82 16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40:06.16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EF340A5-8176-4E93-8C62-0A6F90F737FA}" emma:medium="tactile" emma:mode="ink">
          <msink:context xmlns:msink="http://schemas.microsoft.com/ink/2010/main" type="inkDrawing" rotatedBoundingBox="17396,4684 21718,4431 21787,5609 17465,5862" semanticType="enclosure" shapeName="Other">
            <msink:sourceLink direction="with" ref="{1CCC0E35-0AFA-4A57-898B-5837528EE734}"/>
          </msink:context>
        </emma:interpretation>
      </emma:emma>
    </inkml:annotationXML>
    <inkml:trace contextRef="#ctx0" brushRef="#br0">3947 141 991 0,'-42'9'216'16,"-6"0"87"-16,6-1-294 15,-3-7 1-15,7-2-1 16,-3-8 20-16,7 4 6 16,-7-5 16-16,8 1-6 0,-6-2 4 15,9 4 1 1,0-1-50-16,-42-13-10 15,0 0-13-15,-15 5 2 16,-1 1 1-16,9 10 10 16,10 5 9-16,0 0 17 15,8 0-1-15,-14-7 9 16,10 5-5-16,-8-7 1 16,-1 3-13-16,-8 3 1 15,9 6-8-15,-2-9 4 16,8 11-4-16,-16-5 5 15,11-3-5-15,-13 7 4 16,-2 10-5-16,-15 10 4 16,16 4-5-16,-10 4 5 15,15-4-5-15,-11-2 4 16,17-13-3-16,-16-2 4 0,8 2-5 16,-10-7 15-16,16 5-4 15,-11 25 10-15,8-3-4 16,-8-3 5-16,8 13-12 15,-13-3 4-15,11-19-8 16,-1 10 8-16,15 2-8 16,-1-4 7-16,14-8-8 15,1-2 3-15,7-4-8 0,1-3 7 16,11 2-7-16,-2 7 8 16,10 1-3-16,0 11 6 15,7 6-7-15,4 5 7 16,8-4-8-16,7 5 10 15,7-6 0-15,10 3 8 16,7-3-6-16,14 5 5 16,2-6-11-16,20 2 0 15,-2-5-8-15,16-2 5 16,-1-12-7-16,18-3 7 16,-3-5-7-16,25-5 5 15,-9-1-7-15,23-4 7 16,-9 0-5-16,18-9 5 15,-13 3-4-15,16-13 7 16,-13 8-7-16,13-5 2 0,-15 2-5 16,14-2 5-16,-16 5-7 15,16-7 6-15,-19 5-2 16,16-5 5-16,-17 6-5 16,15 0 7-16,-15 4-6 15,9 5 4-15,-15 3-3 16,16 3 3-16,-19-1-4 15,6 1 6-15,-11-3-7 16,4-5 5-16,-17-1-4 0,9-6-1 16,-12-1-6-16,-3-8 8 15,-12 1-6-15,-10-7-1 16,-14 4-4-16,-2-10 3 16,-11 0-5-16,-4-6 6 15,-1 3 0-15,-9-7 12 16,-10 4-1-16,-5-3 11 15,-5 7-3-15,-5-2 6 16,-5 2-8-16,-3 1 4 16,-5 5-10-16,-7-1 3 15,-3 5-7-15,-1-7 8 16,-1 7-4-16,-2-7 6 16,-4-1-4-16,-16 5 4 15,-6-14-6-15,-22-2-6 16,-13 8-11-16,-16 6-17 15,0-3-22-15,-39 24-24 0,-3 7-340 16,-47 25 95-16</inkml:trace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32:29.32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0BABEBF-A9F9-4C12-A11C-B6CFAEEB5AC7}" emma:medium="tactile" emma:mode="ink">
          <msink:context xmlns:msink="http://schemas.microsoft.com/ink/2010/main" type="writingRegion" rotatedBoundingBox="18937,9270 21824,9220 21834,9815 18947,9865">
            <msink:destinationLink direction="with" ref="{569CA667-8754-4975-9196-EB391A6F308E}"/>
          </msink:context>
        </emma:interpretation>
      </emma:emma>
    </inkml:annotationXML>
    <inkml:traceGroup>
      <inkml:annotationXML>
        <emma:emma xmlns:emma="http://www.w3.org/2003/04/emma" version="1.0">
          <emma:interpretation id="{483BD092-15B0-465B-8156-E98E8F050C47}" emma:medium="tactile" emma:mode="ink">
            <msink:context xmlns:msink="http://schemas.microsoft.com/ink/2010/main" type="paragraph" rotatedBoundingBox="18937,9270 21824,9220 21834,9815 18947,98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6C31B2E-70A6-46B2-A3D9-0DF605B517A3}" emma:medium="tactile" emma:mode="ink">
              <msink:context xmlns:msink="http://schemas.microsoft.com/ink/2010/main" type="line" rotatedBoundingBox="18937,9270 21824,9220 21834,9815 18947,9865"/>
            </emma:interpretation>
          </emma:emma>
        </inkml:annotationXML>
        <inkml:traceGroup>
          <inkml:annotationXML>
            <emma:emma xmlns:emma="http://www.w3.org/2003/04/emma" version="1.0">
              <emma:interpretation id="{56E4ED7C-F640-498A-B074-9F3C28EE2AD2}" emma:medium="tactile" emma:mode="ink">
                <msink:context xmlns:msink="http://schemas.microsoft.com/ink/2010/main" type="inkWord" rotatedBoundingBox="18937,9270 21824,9220 21834,9815 18947,986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5833 9078 1158 0,'5'25'300'0,"-1"4"110"16,8-2-327-16,2 1-13 15,-4-5-13-15,4-2-22 16,5-9-14-16,7-8-46 16,1-13-47-16,13 2-358 15,-2-5 74-15</inkml:trace>
          <inkml:trace contextRef="#ctx0" brushRef="#br0" timeOffset="-112.8809">5572 8806 1143 0,'0'16'280'0,"-3"16"109"16,3 15-315-16,0 8-8 15,-3-4 10-15,5 5 3 16,2-13-11-16,5-2-15 16,5-5-17-16,5 1-20 15,1-13-8-15,2-4-7 16,1-16 8-16,2-17 14 15,4-13 13-15,5-22-5 16,5-9 7-16,0-25-9 16,-7 5-15-16,-5-1-13 15,-9 19 7-15,-9 14-11 16,-3 27 7-16,-2 12-14 0,-1 9 6 16,-4 6-50-16,1 2-25 15,0 1-77-15,-3-6 402 16,9-6-736-16,3-5 347 15</inkml:trace>
          <inkml:trace contextRef="#ctx0" brushRef="#br0" timeOffset="611.9328">6120 9039 613 0,'-8'0'483'0,"5"0"-88"0,-1 9-55 15,1 6-242-15,4 6-33 16,2 7-21-16,3-1-12 16,12 0-10-16,2-9-1 15,13-7-9-15,3-16 1 16,12-13-5-16,-3-9 7 15,9-10-7-15,-10-1 2 16,-2 4-9-16,-14 10 3 0,-1 16-10 16,-7 14 5-16,-10 15-7 15,-4 3 9-15,-1 11-5 16,-5-10 16-16,0-1-4 16,4-6 11-16,5-7-6 15,11-8 10-15,5-18-10 16,7-5 5-16,8-10-10 15,-2-3 4-15,1 0-11 16,-6 11 2-16,2 10-11 16,-8 10 7-16,0 19-9 15,-6 5 7-15,-2 13-4 16,-4-8 13-16,2 4 0 16,-4-11 12-16,8-5 3 15,2-20 18-15,7-8-8 16,1-10 3-16,8-10-10 15,-4-4-5-15,-2 1-17 0,-6 9 2 16,-5 4-12-16,-10 19 4 16,-1 16-7-16,-4 12 8 15,-1 1-6-15,2 4 12 16,4 4-5-16,0-14 8 16,6-4-7-16,-2 0 6 15,4-6-5-15,-4-15 9 16,4-1-7-16,-4-4 8 15,-4-1-7-15,-4 5-34 0,-7 11-124 16,-4 7-195-16,0 16-147 16,3 1-135-16</inkml:trace>
          <inkml:trace contextRef="#ctx0" brushRef="#br0" timeOffset="-1038.3418">4658 9295 730 0,'-12'20'428'0,"10"-7"-40"16,1 4-105-16,2-7-210 0,7 2-20 15,1-7-21-15,7-1-16 16,4-5-2-16,11-7-10 16,-2-4 8-16,8-3-46 15,-5 0-22-15,4-4-31 16,-10 1-162-16,-4 1-162 15,-7-2 9-15</inkml:trace>
          <inkml:trace contextRef="#ctx0" brushRef="#br0" timeOffset="-1625.0041">4611 8884 1306 0,'-1'-9'315'0,"2"11"101"16,-1 16-375-16,-1 13-29 15,1 8-7-15,0 12-7 16,-5-3 9-16,4 5-6 16,7-5 6-16,-3 0-9 15,3-9 10-15,0-2-9 16,1-13 9-16,-7-6-8 15,3-10 10-15,-3-11-10 16,-6-8-27-16,-7-11-57 16,2-8-265-16,-5-5-82 15,1-4-110-15</inkml:trace>
          <inkml:trace contextRef="#ctx0" brushRef="#br0" timeOffset="-1238.2936">4620 9109 1094 0,'-1'9'323'0,"2"-7"86"15,2-5-296-15,8-5 0 16,2 4-17-16,17-10-17 15,-1 5-15-15,10-1-22 16,1 5-24-16,-2-2-10 16,-11 8-26-16,-5 4-103 0,-9 7 306 15,-7 1-658-15,-6 11 219 16</inkml:trace>
          <inkml:trace contextRef="#ctx0" brushRef="#br0" timeOffset="-1429.0881">4527 8947 1124 0,'5'-15'378'16,"5"2"81"-16,2 2-306 15,3 2-35-15,3 5-39 16,3 4-32-16,-1 3-26 16,8-5-17-16,5-1 3 15,6-1-9-15,5-7 9 0,1 0-8 16,-11 2 6-16,-2 5-5 16,-11 1-2-16,-10 6-67 15,-8 1-32-15,-9 10-34 16,-11 1-345-16,-6 5 75 15</inkml:trace>
          <inkml:trace contextRef="#ctx0" brushRef="#br0" timeOffset="-633.4325">4954 9252 763 0,'1'12'373'16,"2"-2"-3"-16,2 1-138 16,-2-4-133-16,3-4-16 15,1-1-15-15,5-8 1 16,3-5-12-16,6-10-10 15,3-3-4-15,6-6-17 0,-3 5-13 16,6-1-11-16,-6 8 4 16,2 5-10-16,-8 7 8 15,0 9-11-15,-6 6 10 16,-6 9-8-16,-3 3 10 16,3 0-8-16,-5-6 9 15,2-3-9-15,2-9 8 16,5-9-7-16,-2-8 9 15,8-11-7-15,2-1 8 0,8-4-8 16,-8 6 5-16,1 6-9 16,-4 11 8-16,-1 11-12 15,-8 8 7-15,-2 9-5 16,-2 8 10-16,-1 5 0 16,-1-5 12-16,2-5-6 15,1-5 7-15,1-10-7 16,-2-9 0-16,0-7 0 15,-4-8-14-15,2-11-59 16,-1-2-402-16,1-1 96 16</inkml:trace>
          <inkml:trace contextRef="#ctx0" brushRef="#br0" timeOffset="-490.148">5396 8901 1323 0,'-10'-3'418'0,"4"-5"76"0,4 4-371 15,1 1-46-15,-1 1-43 16,5 4-24-16,0 1-2 16,6 1-95-16,3 4-52 15,12-4-360-15,-1-7 16 16</inkml:trace>
        </inkml:traceGroup>
      </inkml:traceGroup>
    </inkml:traceGroup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34:28.445"/>
    </inkml:context>
    <inkml:brush xml:id="br0">
      <inkml:brushProperty name="width" value="0.09333" units="cm"/>
      <inkml:brushProperty name="height" value="0.09333" units="cm"/>
      <inkml:brushProperty name="fitToCurve" value="1"/>
    </inkml:brush>
    <inkml:context xml:id="ctx1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1-10-15T08:32:33.979"/>
    </inkml:context>
  </inkml:definitions>
  <inkml:traceGroup>
    <inkml:annotationXML>
      <emma:emma xmlns:emma="http://www.w3.org/2003/04/emma" version="1.0">
        <emma:interpretation id="{BD94B271-DE6E-4E37-BD5E-0D8E813BE240}" emma:medium="tactile" emma:mode="ink">
          <msink:context xmlns:msink="http://schemas.microsoft.com/ink/2010/main" type="writingRegion" rotatedBoundingBox="12701,11060 28587,9143 29097,13375 13212,15292"/>
        </emma:interpretation>
      </emma:emma>
    </inkml:annotationXML>
    <inkml:traceGroup>
      <inkml:annotationXML>
        <emma:emma xmlns:emma="http://www.w3.org/2003/04/emma" version="1.0">
          <emma:interpretation id="{0A609C52-5AFB-494E-9B49-1C774F574660}" emma:medium="tactile" emma:mode="ink">
            <msink:context xmlns:msink="http://schemas.microsoft.com/ink/2010/main" type="paragraph" rotatedBoundingBox="12701,11060 28587,9143 28720,10245 12834,121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D3B187-A61A-4BB4-8D4B-F89ED6DBA51F}" emma:medium="tactile" emma:mode="ink">
              <msink:context xmlns:msink="http://schemas.microsoft.com/ink/2010/main" type="line" rotatedBoundingBox="12701,11060 28587,9143 28720,10245 12834,12162"/>
            </emma:interpretation>
          </emma:emma>
        </inkml:annotationXML>
        <inkml:traceGroup>
          <inkml:annotationXML>
            <emma:emma xmlns:emma="http://www.w3.org/2003/04/emma" version="1.0">
              <emma:interpretation id="{C80C71E9-14B6-44A2-868E-1B0A64A17D8D}" emma:medium="tactile" emma:mode="ink">
                <msink:context xmlns:msink="http://schemas.microsoft.com/ink/2010/main" type="inkWord" rotatedBoundingBox="12724,12033 12981,11007 13432,11121 13175,1214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-1179 10627 885 0,'12'-5'345'0,"-6"-5"57"15,-3 2-202-15,-1 1-39 16,-5 1-21-16,-2 3-1 16,-2 3-29-16,-4 3-24 15,-1 3-27-15,-7 7-19 16,-7 7-14-16,-8 10-15 16,-2 0 1-16,-6 6-9 15,4-5 7-15,-1 4-5 16,8-3 10-16,0 4-4 15,10-6 12-15,3 4-12 0,8-7 5 16,5-6-14-16,8-6 5 16,11-9-13-16,5-7 12 15,14-7-11-15,4-4 12 16,8-1-11-16,1 7 8 16,5 6-12-16,-7 12 7 15,-1 13-12-15,-13 2 10 0,-4 11-8 16,-13 1 11-16,-4 0-8 15,-6-3 12-15,-4 6-9 16,-4-6 13-16,-5 0-10 16,-4-6 14-16,-7 3-6 15,-3-6 13-15,-9 3 1 16,-1-4 13-16,-8 7-8 16,0-15 8-16,-6 6-9 15,7-6 1-15,-1-2-15 16,12-7 7-16,0 6-13 15,10-9 6-15,4-1-14 16,8-10 8-16,5-2-50 16,9-4-54-16,14-1-487 15,5-6 104-15</inkml:trace>
        </inkml:traceGroup>
        <inkml:traceGroup>
          <inkml:annotationXML>
            <emma:emma xmlns:emma="http://www.w3.org/2003/04/emma" version="1.0">
              <emma:interpretation id="{0647B966-A830-4C9A-A3F4-8C14546B50D4}" emma:medium="tactile" emma:mode="ink">
                <msink:context xmlns:msink="http://schemas.microsoft.com/ink/2010/main" type="inkWord" rotatedBoundingBox="13787,11364 13788,11827 13754,11828 13753,11365">
                  <msink:destinationLink direction="with" ref="{DF7F1904-9F0D-4A10-886A-4C23D4B280FC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27.0253">-659 10891 945 0,'7'-12'555'0,"-2"11"-46"16,-2 2-183-16,1-2-153 0,1 4-81 15,-2-2-32-15,1 1-24 16,-2 1-17-16,-1 4-27 16,-4 8-179-16,-3 11-353 15,-6 14 38-15</inkml:trace>
          <inkml:trace contextRef="#ctx0" brushRef="#br0" timeOffset="764.45">-643 11269 1223 0,'5'14'414'0,"-5"-2"86"16,1-5-336-16,1 4-52 15,-1-2-37-15,1 0-37 16,-2-2-24-16,0-4-151 15,-5-6-42-15,-1-9-331 16,-1-4-47-16</inkml:trace>
        </inkml:traceGroup>
        <inkml:traceGroup>
          <inkml:annotationXML>
            <emma:emma xmlns:emma="http://www.w3.org/2003/04/emma" version="1.0">
              <emma:interpretation id="{6248DEEA-374A-4A8A-8908-0D6940FE4D3A}" emma:medium="tactile" emma:mode="ink">
                <msink:context xmlns:msink="http://schemas.microsoft.com/ink/2010/main" type="inkWord" rotatedBoundingBox="14240,10951 15934,11031 15893,11916 14198,11836">
                  <msink:destinationLink direction="with" ref="{DF7F1904-9F0D-4A10-886A-4C23D4B280FC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9950.2963">1282 10594 1042 0,'6'-11'389'15,"-2"13"43"-15,-1 8-262 0,0 11-53 16,0 12-36-16,0 15-6 16,-1-4-14-16,1 3-20 15,0-5-10-15,4 1-18 16,4-10-3-16,1 8-11 15,-3-8 7-15,1-3-8 16,-4-8-2-16,-4-5-64 16,-4-8-19-16,-4-11-52 15,-7-4-17-15,-8-12-268 16,-3-1-3-16,-8-8-69 16</inkml:trace>
          <inkml:trace contextRef="#ctx0" brushRef="#br0" timeOffset="8687.5444">-170 10682 1275 0,'-9'-3'366'0,"5"5"101"16,4-2-365-16,10-2-16 15,5-1-20-15,15-4-21 16,6-5-12-16,17-8-6 15,1-2-5-15,12-2-15 16,-11-5 2-16,1 2-8 16,-19 5 7-16,-1 5-5 0,-22 7-6 15,-7 11-148-15,-8 10-11 16,-8 10-344-16,0-5-35 16</inkml:trace>
          <inkml:trace contextRef="#ctx0" brushRef="#br0" timeOffset="8413.693">94 10594 1080 0,'5'-11'308'16,"1"7"88"-16,-5 8-288 0,1 8-12 16,1 6-12-16,-3 9 0 15,1 6-13-15,-1 9-19 0,0 0-16 16,0 8-14-16,5-5-4 16,-1 18-10-16,4-7 4 15,-2 5-4-15,-2-5 9 16,4-2 1-16,-2-21 12 15,-2-2-4-15,-1-11 4 16,3-4-11-16,-6-8-1 16,-1-2-13-16,-1-8 4 0,2-2-8 15,-6-7-15-15,-3-8-126 16,-4-7 210-16,-8-5-584 16,-5 1 145-16</inkml:trace>
          <inkml:trace contextRef="#ctx0" brushRef="#br0" timeOffset="9435.7361">524 11230 1040 0,'0'-1'359'0,"4"-1"63"16,8-1-231-16,5 0-83 15,10-1 0-15,3-8-15 16,12-6-24-16,-2-3-28 16,8-5-7-16,-7 7-54 0,4 5-467 15,-5 13-4-15,-7 4-194 16</inkml:trace>
          <inkml:trace contextRef="#ctx0" brushRef="#br0" timeOffset="9072.328">491 10909 1137 0,'4'-16'342'0,"1"16"80"15,1 9-287-15,1 15-59 16,-1 24-17-16,-3 9-10 16,3 10-18-16,-3-1-16 15,0-1-10-15,3-17 4 16,0 0-7-16,0-18 6 16,0-6-4-16,-3-17-10 15,-1-13-91-15,1-18 72 16,4-18-437-16,-1-9 80 0</inkml:trace>
          <inkml:trace contextRef="#ctx0" brushRef="#br0" timeOffset="9289.9382">756 10842 1022 0,'8'-3'410'0,"-10"7"16"16,-4 10-252-16,3 20-79 15,-6 16-44-15,3 14-13 16,3 5-6-16,3 11-14 15,3-16-3-15,5-4-12 16,2-19 3-16,-1-7-6 16,0-17 4-16,-4-11-40 15,-1-6-22-15,-10-8-66 16,-6-5 1-16,-7-2-337 16,-2-2 84-16</inkml:trace>
          <inkml:trace contextRef="#ctx0" brushRef="#br0" timeOffset="10072.9699">1120 10866 972 0,'-6'-9'392'0,"1"4"47"16,7-1-250-16,5 5-37 16,5-5-39-16,9 0-21 0,6 1-25 15,14-1-20-15,2 2-11 16,10-4-22-16,-5 1-5 16,0-4-16-16,-12 5-69 15,3 0-431-15,-14 4 113 16</inkml:trace>
        </inkml:traceGroup>
        <inkml:traceGroup>
          <inkml:annotationXML>
            <emma:emma xmlns:emma="http://www.w3.org/2003/04/emma" version="1.0">
              <emma:interpretation id="{E6738618-A07B-4AE6-97B1-789ADD6CF02A}" emma:medium="tactile" emma:mode="ink">
                <msink:context xmlns:msink="http://schemas.microsoft.com/ink/2010/main" type="inkWord" rotatedBoundingBox="16434,10416 17752,11040 17387,11812 16069,11188"/>
              </emma:interpretation>
            </emma:emma>
          </inkml:annotationXML>
          <inkml:trace contextRef="#ctx0" brushRef="#br0" timeOffset="11880.3736">2973 10573 1190 0,'13'-18'383'0,"-1"7"97"15,-2 11-334-15,2 12-5 16,-3 9-39-16,-1 14-22 16,-5 5-32-16,0 10-8 15,-2-2-16-15,-1-1-7 16,5-10-8-16,2 2-1 16,2-4-5-16,-1 1-1 15,-1 3 1-15,1-3 2 16,-5-9-3-16,-2-6 1 15,-1-12 2-15,0-8-20 16,-7-7-27-16,-2-9-124 16,-5-7 4-16,-5-4-378 15,-2 2 21-15</inkml:trace>
          <inkml:trace contextRef="#ctx0" brushRef="#br0" timeOffset="11072.2055">1839 10339 1237 0,'1'-17'416'16,"2"2"81"-16,6 3-340 16,8 3-28-16,5 6-43 0,13-4-26 15,2 1-23-15,11-3-15 16,-1-8-5-16,7-7-13 15,-2 3 4-15,5-4-8 16,-10 4 2-16,1 4-114 16,-16 6-19-16,-7-5-405 15,-14 8 18-15</inkml:trace>
          <inkml:trace contextRef="#ctx0" brushRef="#br0" timeOffset="10676.2259">2146 10292 1167 0,'5'6'318'0,"-1"12"116"16,-5 3-324-16,1 18-11 15,-2 3-1-15,-1 14-13 16,2 1-22-16,-1 10-12 15,7-10-6-15,-1-3-14 16,-4-12-4-16,6-2-12 16,2-10 5-16,-5-8-12 15,-2 1 2-15,4-7-14 16,-5-8-7-16,-3-2-82 16,-5-9-38-16,-7-17 17 0,-3-2-399 15,-6-11 111-15</inkml:trace>
          <inkml:trace contextRef="#ctx0" brushRef="#br0" timeOffset="11609.6781">2709 10595 860 0,'3'-12'452'0,"0"5"5"0,-3-1-162 16,-7 2-122-16,-5 3-48 16,-12 12-14-16,-2 3-49 15,-8 14-19-15,4 1-26 16,-2 13-6-16,11-5-6 15,3-1 1-15,8-8-2 16,5-3-2-16,7-11-2 0,2-2 0 16,5-7-2-16,5-3 2 15,1 0 0-15,9-3 1 16,3-1 1-16,0 5 1 16,0 2-2-16,4 2-1 15,-7 4-1-15,-4 3-1 16,-5-3 0-16,-2 3 2 15,-8 3 0-15,-7 3 1 16,-2-2 0-16,-2 5 3 16,-6 2 4-16,-12 2 14 15,-8-2 4-15,-8 2 5 16,-4-7 0-16,-7 0-4 16,11-10-15-16,10-4-4 15,12-4-6-15,9-1-8 16,12-10-17-16,10-4-77 0,4-6-69 15,10 2-389-15,3 5 35 16</inkml:trace>
          <inkml:trace contextRef="#ctx0" brushRef="#br0" timeOffset="12071.6449">2853 10745 1183 0,'3'-3'412'0,"-1"0"87"0,11-1-319 16,11-10-24-16,3 1-47 16,12-4-20-16,5-2-44 15,7-2-14-15,-3 6-18 16,5 0-12-16,-8-2-49 16,-2 13-496-16,-23-1 146 0</inkml:trace>
        </inkml:traceGroup>
        <inkml:traceGroup>
          <inkml:annotationXML>
            <emma:emma xmlns:emma="http://www.w3.org/2003/04/emma" version="1.0">
              <emma:interpretation id="{99F30C7B-BB72-4879-A10B-F5D769B9BD11}" emma:medium="tactile" emma:mode="ink">
                <msink:context xmlns:msink="http://schemas.microsoft.com/ink/2010/main" type="inkWord" rotatedBoundingBox="18197,10339 19871,10663 19719,11450 18045,11126">
                  <msink:destinationLink direction="with" ref="{BE0830D5-5468-47B2-B151-08A3F7CC947F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4644.054">5234 10412 894 0,'18'-15'481'0,"-10"15"-35"16,-5 11-185-16,-5 11-127 15,2 7-59-15,-3 11-4 16,2 1-15-16,-2 5-7 16,4-10-20-16,-1 3-7 15,5-6-15-15,-4 0-3 16,4-6-1-16,-1 4-1 15,1-12-2-15,-2 1 2 16,1-11 0-16,-4 0-10 16,0-5-18-16,-3-2-66 15,-1-5-49-15,-2-6-368 0,-9-8 50 16</inkml:trace>
          <inkml:trace contextRef="#ctx0" brushRef="#br0" timeOffset="22647.0975">3657 10513 682 0,'1'-6'549'0,"4"7"-116"15,1 2 19-15,3-1-357 0,7 1 15 16,1 0-16-16,11-3-5 15,4-2-43-15,11-2-4 16,-1-7-34-16,5 2 3 16,-10 2-9-16,4-4-51 15,-16 4-83-15,7 2-389 16,-11 5 47-16</inkml:trace>
          <inkml:trace contextRef="#ctx0" brushRef="#br0" timeOffset="22456.222">3846 10336 1357 0,'-2'-3'342'0,"2"3"116"15,0 12-401-15,2 1-16 16,-1 10-26-16,7 13-2 16,-7 4-14-16,5-5 8 15,0 4-9-15,3-2 10 16,0-5-10-16,-3-7 10 16,-1-1-10-16,-1-9 12 15,-7-3-23-15,-3-6-84 0,-1 0-24 16,-13-10-338-16,-4-7 13 15</inkml:trace>
          <inkml:trace contextRef="#ctx0" brushRef="#br0" timeOffset="23588.763">4168 10165 1143 0,'-7'3'400'0,"8"-9"65"16,5-2-301-16,8-4-48 16,5 0-37-16,10-3 11 15,6-2-39-15,11-5 1 16,1 7-28-16,5 1-4 15,-2 5-21-15,-7-1-3 0,-8 4-61 16,-19 0-454-16,-14-8 121 16</inkml:trace>
          <inkml:trace contextRef="#ctx0" brushRef="#br0" timeOffset="23257.9215">4254 10720 972 0,'-1'9'370'0,"4"-3"41"15,1-6-237-15,10 1-66 0,7-1-34 16,10 0 17-16,7-3-30 16,10-1-1-16,-3 1-30 15,6 1-2-15,-6-5-23 16,-9 4 5-16,-8 1-11 15,-1 1-17-15,-10-4-46 16,-5 4-63-16,0-5-19 16,-5-8-332-16,-5-1 59 15</inkml:trace>
          <inkml:trace contextRef="#ctx0" brushRef="#br0" timeOffset="23115.3067">4367 10058 876 0,'7'-9'331'0,"-1"4"48"16,2 5-179-16,-2 5-84 15,1 10 23-15,-1 6-31 16,-1 12 6-16,-2 8-39 16,-2 5-2-16,1 4-38 0,2 5-3 15,2-5-28-15,3 1 4 16,2-5-10-16,-2 2 7 15,-3-6-8-15,-2-3 3 16,-2-10-35-16,-4-7-100 16,-2-11 452-16,-8-13-813 15,-6-1 321-15</inkml:trace>
          <inkml:trace contextRef="#ctx0" brushRef="#br0" timeOffset="24383.4649">4892 10405 1079 0,'-14'9'306'0,"-5"4"108"15,-2 8-296-15,-3 5 13 16,6-5-14-16,-2 3 2 16,7-8-30-16,1 5-14 15,7-7-33-15,2-1-14 16,2-4-17-16,4 2-6 16,4-8-5-16,8 0 1 15,2-3 1-15,8-5 0 16,4-5 1-16,5 1 1 15,-5-2-2-15,6 11 1 16,-7 3-3-16,1 12 1 16,-7 2-2-16,-2 7 0 15,-8-5 0-15,-3 10 0 16,-8-5 2-16,-4 7 0 0,-4-8 7 16,-8 1 18-16,-5-10 12 15,-5 2 10-15,-4-7 1 16,-2-1-4-16,4-5-19 15,-1-5-9-15,9-2-16 16,4-2-44-16,6-2-61 16,9 1-117-16,7 1-226 15,13-16-112-15,2-8-111 16</inkml:trace>
          <inkml:trace contextRef="#ctx0" brushRef="#br0" timeOffset="24820.0332">5102 10636 1100 0,'3'0'384'16,"-3"-3"62"-16,2 0-298 16,8 0-17-16,5 0-39 0,6 0-15 15,3-3-22-15,8 0-11 16,-5 3-28-16,1 3-8 16,-5-5-2-16,4 5-99 15,-9 2-44-15,9-5-363 16,-8-3 7-16</inkml:trace>
        </inkml:traceGroup>
        <inkml:traceGroup>
          <inkml:annotationXML>
            <emma:emma xmlns:emma="http://www.w3.org/2003/04/emma" version="1.0">
              <emma:interpretation id="{15BE83E3-2387-426D-9654-DC27973E6CE1}" emma:medium="tactile" emma:mode="ink">
                <msink:context xmlns:msink="http://schemas.microsoft.com/ink/2010/main" type="inkWord" rotatedBoundingBox="20188,10120 21727,10466 21568,11169 20029,10822">
                  <msink:destinationLink direction="with" ref="{BE0830D5-5468-47B2-B151-08A3F7CC947F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7368.9692">7072 10103 967 0,'21'1'432'0,"-12"1"14"16,-8 4-241-16,4 13-76 16,-1 7-66-16,-5 16-2 15,-2 2-33-15,1 14 3 0,-1-8-23 16,-1 5 7-16,1-11-14 16,0-2 8-16,4-15-10 15,-4-2 10-15,5-5-11 16,-1-4 12-16,2-8-9 15,0-8 14-15,2-8-17 0,-2-10-69 16,-3-3-61-16,3-3-351 16,-17 8 17-16</inkml:trace>
          <inkml:trace contextRef="#ctx0" brushRef="#br0" timeOffset="25595.9609">5632 10279 995 0,'0'6'405'0,"-3"-6"44"15,3-3-253-15,5 6-43 16,1 3-48-16,7-8 5 16,4 5-43-16,10-3-1 15,3 0-36-15,4-1-3 16,-2 2-17-16,4-5-30 16,-8 4-76-16,-1-5 291 0,-3-1-720 15,2-3 259-15</inkml:trace>
          <inkml:trace contextRef="#ctx0" brushRef="#br0" timeOffset="26365.8576">6428 9803 1059 0,'0'-5'303'15,"-6"-4"98"-15,0 3-297 16,3 2 29-16,-3 1-17 0,-5 0 12 16,1 3-29-16,-7 3 4 15,-5 0-48-15,-10 9-11 16,2 3-28-16,-4 7 5 16,1 2-19-16,3 8 7 15,6 2-7-15,-1 4 10 16,10-7-11-16,3 4 7 15,8-7-9-15,8-4 6 16,5-9-10-16,6 0 9 16,4-6-7-16,8-1 8 15,0-5-7-15,7 0 8 16,2 0-10-16,12 4 3 16,-10 1-11-16,4 7 7 15,-9 2-8-15,-3 5 9 16,-12-7-4-16,-2 14 10 15,-5-8-7-15,-7 4 8 16,-2 1-8-16,-1 1 17 0,-4-8-3 16,-9 1 31-16,-3-5 4 15,-4-5 28-15,-13-1-12 16,-8-7 7-16,-2-5-32 16,-3-3-5-16,3-5-28 15,9 4-3-15,12 1-27 16,9-2-73-16,10 2-127 15,11 6-359-15,2 5 5 0</inkml:trace>
          <inkml:trace contextRef="#ctx0" brushRef="#br0" timeOffset="27097.36">6788 10228 800 0,'5'-14'426'15,"-4"8"11"-15,-1 0-111 16,-1 9-140-16,-7 2 6 16,-3-1-66-16,-2 5-21 15,-4 5-57-15,-2 2-5 16,5 5-33-16,1 5 4 15,1-8-14-15,4 4 9 16,4-2-13-16,-1-7 8 16,7-7-11-16,1 2 9 15,3-10-7-15,4-5 9 16,2-2-12-16,8 6 3 16,-1 1-13-16,5 5 1 0,-2 8-7 15,0 4 9-15,-5-3-2 16,1 1 12-16,-8 2-2 15,-1 3 8-15,-6 0-8 16,-4 2 7-16,-7-2-7 16,-4 1 19-16,-3-4 1 0,-7 3 30 15,-3-3 3-15,-2-9 16 16,-1-6-16-16,1 0-3 16,6-9-29-16,6-1-5 15,4 8-31-15,7-2-37 16,-1 10-53-16,11-9-95 15,3 1-12-15,11-1-336 16,1 0 56-16</inkml:trace>
          <inkml:trace contextRef="#ctx0" brushRef="#br0" timeOffset="27567.958">6922 10348 1089 0,'9'-5'395'15,"-2"4"56"-15,10-2-230 16,4-5-102-16,10 5 16 16,1 2-39-16,8-10-11 15,-5 4-45-15,2-2 5 16,-4 0-58-16,3-6-516 16,-6 4 171-16</inkml:trace>
        </inkml:traceGroup>
        <inkml:traceGroup>
          <inkml:annotationXML>
            <emma:emma xmlns:emma="http://www.w3.org/2003/04/emma" version="1.0">
              <emma:interpretation id="{FAD3F912-0194-4BCC-A9B0-8AB6FCB1C94E}" emma:medium="tactile" emma:mode="ink">
                <msink:context xmlns:msink="http://schemas.microsoft.com/ink/2010/main" type="inkWord" rotatedBoundingBox="22579,9868 26212,9430 26336,10456 22703,10895">
                  <msink:destinationLink direction="with" ref="{3398DDB4-9FE2-4612-8724-52C99AFBA382}"/>
                </msink:context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1" brushRef="#br0">9037 9727 0</inkml:trace>
          <inkml:trace contextRef="#ctx0" brushRef="#br0" timeOffset="53061.8657">8268 9926 1102 0,'-18'-2'378'15,"8"2"97"-15,2 0-296 16,8 3-36-16,5-3-34 15,11 0-33-15,10-3-42 16,13-4-17-16,12-5 1 0,24-6-11 16,0-5 2-16,12 1-9 15,-8 1 6-15,-3 6-2 16,-28 13-23-16,-20 8-134 16,-22 8 40-16,-24 11-400 15,-12 1 11-15</inkml:trace>
          <inkml:trace contextRef="#ctx0" brushRef="#br0" timeOffset="53664.3531">8319 10231 1256 0,'11'15'345'0,"13"-11"128"15,3-1-348-15,15-12-22 16,10-9-11-16,17-10-36 15,-1 1-27-15,7-10-120 0,-12 3-403 16</inkml:trace>
          <inkml:trace contextRef="#ctx0" brushRef="#br0" timeOffset="93190.2331">9223 9774 1122 0,'-8'-4'377'0,"8"2"72"16,8 2-305-16,10-4 2 16,7-1-47-16,13-4 8 0,4-3-34 15,14-1-9-15,-2-4-40 16,6-1-2-16,-6 2-19 16,0-1-102-16,-11-4-81 15,5 9-343-15,-9-10-20 16</inkml:trace>
          <inkml:trace contextRef="#ctx0" brushRef="#br0" timeOffset="92978.304">9274 9638 945 0,'-3'-18'274'16,"-2"3"72"-16,7-11-237 16,5-1-38-16,5-7 16 15,5 0-11-15,12-5 13 16,1 8-18-16,9 2 2 15,0 7-25-15,1 7-5 16,-8 9-25-16,-1 12-1 16,-13 6-15-16,-7 19 9 15,-10 5-7-15,-11 27 9 16,-7 1-5-16,-11 3 11 0,-4-5-12 16,-10 5 11-16,3-22-2 15,0 2 18-15,8-11-6 16,6-6 13-16,15-14-10 15,7 8 5-15,6-6-17 16,9 0 5-16,5-3-12 0,10 0 5 16,4-15-10-16,13-16 5 15,5-2-11-15,2 0 8 16,-3 0-9-16,2-2 8 16,-11 16-11-16,-5-1 11 15,-8 2-10-15,-10 0 7 16,-4 2-24-16,-6-1-37 15,-10-4-52-15,-8-3-80 16,-2-1-344-16,-19 1 58 16</inkml:trace>
          <inkml:trace contextRef="#ctx0" brushRef="#br0" timeOffset="94556.7679">10101 9708 1030 0,'-1'-12'363'0,"-7"0"87"0,-1 6-277 15,-6 5-21-15,2 5-53 16,-10 5-14-16,1 9-58 15,-5 0-9-15,1 3-16 16,-3 5 9-16,7-4-5 16,1-1 13-16,7-4-6 15,2-2 7-15,6-5-8 16,5-2 3-16,1-2-12 16,1-5 9-16,2-2-7 0,3-5 6 15,0 1-6-15,0-5 8 16,0 4-11-16,0 0 5 15,-1 6-8-15,-2-2 5 16,-3 5-7-16,1 0 9 16,-1-1-6-16,-1 1 10 15,1 0-6-15,-2-2 10 16,2 1-6-16,0 1 8 16,-1-3-8-16,-1 0 8 15,2 0-9-15,2-2 5 16,-4 2-10-16,2 2 7 15,2-2-10-15,-2 4 6 16,1 1-10-16,2 1 10 16,3 0-9-16,2 6 6 15,-2-3-6-15,3 1 8 0,-2 1-9 16,-1-1 8-16,0-5-5 16,0-2 5-16,-3-3-6 15,2 0 7-15,0 1-8 16,-1 1 7-16,-1-1-5 15,0-1 7-15,0-1-4 16,-3-2 5-16,2 3-6 16,-2-2 7-16,0 4-8 0,0-2 6 15,1 0-7-15,-2 0 11 16,-1 1-6-16,1-1 7 16,1 0-7-16,-3 0 6 15,1 0-10-15,1 14 3 16,-1 1-4-16,-1-2 6 15,2 2-6-15,-3 2 6 16,3-16-5-16,-2 1 5 16,3-2-7-16,0 0 8 15,0-2-7-15,0 2 7 16,1-1-6-16,-1 1 7 16,2 0-5-16,-2 1 6 15,0-1-7-15,0 0 6 16,-2 0-8-16,2 0 6 15,0 0-7-15,0 0 7 16,-1 2-6-16,1-2 6 16,0-2-6-16,0 2 6 0,-2 0-8 15,1 0 6 1,1 2-14-16,-2-1-36 0,1-1-49 16,-1-3-104-16,1-13-78 15,2-1-263-15,2-1 0 16</inkml:trace>
          <inkml:trace contextRef="#ctx0" brushRef="#br0" timeOffset="94976.1535">9986 9651 1007 0,'1'-7'392'16,"-2"5"46"-16,-2-1-211 15,1 6-110-15,2 12-9 16,-3-3-42-16,-3 8-10 0,0 4-38 15,-2 4 8-15,-1-1-10 16,0 14 4-16,2-7-12 16,1 13 4-16,3-1-10 15,0 8 4-15,1-7-7 16,2 2 5-16,0-13-5 16,2-1 5-16,1-9-4 15,-2-8-1-15,2-11-32 16,2-10-45-16,1-10-45 0,3-22-51 15,0-9 67-15,5-19-367 16,1 0 147-16</inkml:trace>
          <inkml:trace contextRef="#ctx0" brushRef="#br0" timeOffset="95425.4072">10077 9719 865 0,'8'-15'379'16,"-5"4"25"-16,-2 8-160 15,-2 8-119-15,-2 7-9 16,0 7-43-16,-5 13-12 15,1 10-42-15,1 1 2 16,3 11-14-16,3 6 4 16,6-9-10-16,1 3 7 15,2-6-8-15,2-11 6 16,-2-13-9-16,-3-9-21 16,-3-12-14-16,-3-11-38 15,-5-5-27-15,-5-8-15 0,-5-7 16 16,-9-3 9-16,0-7 42 15,-5-2 27-15,8 8 31 16,0 5 46-16,7 9 22 16,7 12 41-16,4 3 1 15,3 0 8-15,4 3-37 16,5-3-15-16,5 0-43 16,7-4-3-16,3-1-21 0,11-8 3 15,-1 2-12-15,8-5-102 16,-3-2 436-16,0 3-817 15,-13 0 311-15</inkml:trace>
          <inkml:trace contextRef="#ctx0" brushRef="#br0" timeOffset="95800.0202">10310 9683 677 0,'-5'-8'531'15,"4"7"-84"-15,5-5-28 16,-1 3-267-16,6 0-13 15,5 1-62-15,10-2-11 16,4-1-42-16,13-2-1 16,1-1-23-16,9-5-14 15,-3-5-89-15,-1-15-406 16,-11-2 87-16</inkml:trace>
          <inkml:trace contextRef="#ctx0" brushRef="#br0" timeOffset="95606.4478">10457 9400 808 0,'4'-12'429'16,"2"11"-34"-16,-1 8-110 16,-2 7-206-16,3 10-4 15,1 6-20-15,-1 13 0 0,-1 1-30 16,2 3 2-16,-1-8-17 16,3-2 2-16,-3-10-10 15,3-3 5-15,-1-4-7 16,-4-5-22-16,-4-3-42 15,0-5-58-15,-3-4 88 16,-7-7-419-16,-2 4 134 16</inkml:trace>
          <inkml:trace contextRef="#ctx0" brushRef="#br0" timeOffset="96694.3589">10891 9502 1273 0,'0'-3'389'0,"10"0"105"16,1-3-350-16,8-4-18 15,7 2-37-15,10-7-15 0,0 3-35 16,15 0-14-16,-3 0-18 16,9 0-40-16,-7 0-114 15,-1 0-385 1,-16 3 54-16</inkml:trace>
          <inkml:trace contextRef="#ctx0" brushRef="#br0" timeOffset="96460.7824">10955 9171 1010 0,'-6'-33'391'15,"6"9"42"-15,6 1-223 16,5 4-108-16,8-1-11 15,4 10-30-15,8 4-13 16,1 1-21-16,5 10-7 16,-7 2-9-16,-3 10-6 15,-12 8-4-15,-9 19-2 16,-10 4 1-16,-13 18 0 16,-5 1 4-16,-10 13 1 15,-1-13 1-15,-1 6 2 0,7-19 7 16,-2-5 13-16,13-19 2 15,5-4 5-15,7-13-1 16,4-1-6-16,10-1-13 16,10-2-1-16,7-6-4 15,12-3 1-15,4-2 0 16,10-7-1-16,-5-3-1 16,3 2-2-16,-10-1-3 0,-4 2 1 15,-13 3-23-15,-6 2-84 16,-10 1-57-16,-10-2-382 15,-7-2 25-15</inkml:trace>
          <inkml:trace contextRef="#ctx0" brushRef="#br0" timeOffset="97436.6652">11554 9463 849 0,'6'-16'401'0,"-4"4"28"16,-1 1-134-16,4 1-115 0,-2 7 3 15,-6 3-53-15,1 3-31 16,-2 6-53-16,-1 13-19 16,2 4-22-16,-1 16-1 15,-2 5 0-15,3 2 0 16,-3-5 2-16,4-1 0 15,-1-17 1-15,8-1 2 16,-2-8 1-16,3-10 6 16,9-7 0-16,9-6 0 15,4-7-1-15,10-11 0 16,1-2-6-16,-5-16-2 16,-5-4-4-16,-7-10 1 15,-8 5-2-15,-4-2 3 16,-8 16-3-16,-2 14-4 0,-6 17-4 15,-2 18-1-15,-1 18-4 16,-1 23 2-16,-2 3 5 16,4 5 8-16,4-11 3 15,2-2 3-15,7-21-1 16,4-9-2-16,6-8-5 16,6-4 3-16,0-9-21 15,7-6-165-15,1-12-381 16,-8-21 55-16</inkml:trace>
        </inkml:traceGroup>
        <inkml:traceGroup>
          <inkml:annotationXML>
            <emma:emma xmlns:emma="http://www.w3.org/2003/04/emma" version="1.0">
              <emma:interpretation id="{B7803F4D-47FA-4E81-8293-4430FBEB73FF}" emma:medium="tactile" emma:mode="ink">
                <msink:context xmlns:msink="http://schemas.microsoft.com/ink/2010/main" type="inkWord" rotatedBoundingBox="26645,9444 28595,9209 28706,10129 26756,10365">
                  <msink:destinationLink direction="with" ref="{3398DDB4-9FE2-4612-8724-52C99AFBA382}"/>
                </msink:context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02674.9867">12312 9492 1016 0,'-7'-6'368'0,"-1"3"84"15,7 1-260-15,4-4-26 16,7-1-31-16,7-4-23 0,7-1-45 15,12-6-23-15,-2 2-14 16,13-1-18-16,-2 2-3 16,6 0 4-16,-9 8-17 15,0 1-349-15,-25 0-166 16,-14 1-83-16</inkml:trace>
          <inkml:trace contextRef="#ctx0" brushRef="#br0" timeOffset="102446.789">12453 9142 604 0,'2'-16'368'16,"-5"5"-35"-16,3 5-61 16,0 2-158-16,-2-1-5 15,4 4-14-15,-2 5-9 0,1-2-21 16,2 4-5-16,0 6-6 16,3 7-2-16,0 4-2 15,2 16-9-15,-2 4-6 16,3 19-11-16,-1-1-3 15,1 17-9-15,0-14 1 16,3 0-9-16,-3-19 5 16,1-10-8-16,-1-22 7 0,2 2-4 15,-4-9 9-15,2-7-7 16,-1 1 10 0,-4-3-6-16,-1-8 10 0,-4-11-60 15,-4-7-47-15,-7-10 405 16,-4 6-818-16,-10-3 352 15</inkml:trace>
          <inkml:trace contextRef="#ctx0" brushRef="#br0" timeOffset="103114.5209">13455 8895 1119 0,'6'-25'368'16,"-6"6"92"-16,-2 1-272 15,1 7-36-15,-5 4-15 0,-5 4-37 16,-5 12-35-16,-8 3-33 15,-12 12-20-15,-3 3-4 16,-14 20-9-16,4-1 9 16,-5 11-9-16,5 2 8 15,0 13-8-15,16-14 8 16,7 14-10-16,16-7 10 16,13 1-8-16,12-18 5 15,9 3-7-15,9-22 8 0,12-8-8 16,0-17 11-16,9-1-8 15,-4-13 8-15,-2-4-6 16,-9-5-37-16,-3-5-504 16,-9-7 154-16</inkml:trace>
          <inkml:trace contextRef="#ctx0" brushRef="#br0" timeOffset="105167.3038">13731 9325 704 0,'18'-22'365'0,"-6"5"2"16,0 5-111-16,-6 3-116 16,-3 5 7-16,-4 4-30 0,-5 1-23 15,-5 1-27 1,-1 4-13-16,0 1-22 0,-6 2-4 16,1 0 5-16,-1 3-8 15,3-3-4-15,-4 0-12 16,5 6-3-16,-1 2-8 15,6-2 6-15,2 1-7 16,1 1 7-16,4-8-7 16,2-3 6-16,2-2-6 15,2 1 8-15,5 2-9 16,0 1 9-16,6-1-7 16,-1 2 7-16,5-1-8 15,-2-2 8-15,4-2-6 16,-2 1 5-16,5 4-6 15,-2 0 7-15,0 8-8 16,-4 1 5-16,-1 9-6 16,-7-2 6-16,-4 4-7 15,-3-10 9-15,0 1-7 16,-6-10 7-16,-4 2 4 0,-1-9 17 16,-8 5 6-16,-7-2 14 15,-6 1 0-15,1-11 3 16,-8 5-10-16,4-2-2 15,2-4-13-15,9 4 1 16,2 1-15-16,8 0 2 16,5 0-13-16,5-3 8 0,2 3-12 15,4-5 10-15,2 7-38 16,1-4-29-16,7 1-155 16,3-2-344-16,6-9 28 15</inkml:trace>
          <inkml:trace contextRef="#ctx0" brushRef="#br0" timeOffset="105886.0048">14034 9196 813 0,'9'-18'383'0,"-1"5"21"15,-10 7-172-15,8 6-94 16,-3 9-36-16,-1 7-14 16,-1 11-27-16,5 12-14 15,-10 8-2-15,-2 8-10 16,0 1-4-16,-3 2-15 15,1-6 1-15,8-9-11 16,3-10 6-16,2-3-7 16,7-9 10-16,3-10-8 15,3-2 9-15,-3-8-9 16,6-5 9-16,-3-8-10 16,-2 0 6-16,-5-6-16 15,-4-2-23-15,-13-2-110 0,-6-1-25 16,-12 2-11-16,-7 0-156 15,-11-2-143-15,0 5 172 16,-8 0 221-16,10 2 50 16,7 2 215-16,13 8 199 15,13 3-35-15,8 2-184 16,13-1-25-16,7-2-36 16,15-2-19-16,0-11-28 15,10 1-12-15,1 2-12 0,7 1-13 16,-12 2-119-16,9 10-380 15,-12-2 92-15</inkml:trace>
        </inkml:traceGroup>
      </inkml:traceGroup>
    </inkml:traceGroup>
    <inkml:traceGroup>
      <inkml:annotationXML>
        <emma:emma xmlns:emma="http://www.w3.org/2003/04/emma" version="1.0">
          <emma:interpretation id="{66FBA744-BF57-4765-B86C-B96957B96286}" emma:medium="tactile" emma:mode="ink">
            <msink:context xmlns:msink="http://schemas.microsoft.com/ink/2010/main" type="paragraph" rotatedBoundingBox="14830,12472 22150,11178 22286,11945 14965,1323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A8E065B-8866-405C-8D0F-7C689535E010}" emma:medium="tactile" emma:mode="ink">
              <msink:context xmlns:msink="http://schemas.microsoft.com/ink/2010/main" type="line" rotatedBoundingBox="14830,12472 22150,11178 22286,11945 14965,13239"/>
            </emma:interpretation>
          </emma:emma>
        </inkml:annotationXML>
        <inkml:traceGroup>
          <inkml:annotationXML>
            <emma:emma xmlns:emma="http://www.w3.org/2003/04/emma" version="1.0">
              <emma:interpretation id="{2ECD8C98-7BB4-441E-B183-DD37258ECB5C}" emma:medium="tactile" emma:mode="ink">
                <msink:context xmlns:msink="http://schemas.microsoft.com/ink/2010/main" type="inkWord" rotatedBoundingBox="14830,12472 17584,11986 17719,12753 14965,13239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3485.6808">797 12199 887 0,'7'-18'363'0,"-1"-6"56"16,-4 7-222-16,2 7-42 15,-7-1-44-15,-3 4-9 0,-3 10-43 16,-12 7-4-16,-7 1-11 16,-5 5 4-16,1 4-15 15,-4 2-2-15,8-4-10 16,4 8-6-16,7-2-11 16,2 3-4-16,8-6-2 0,7 4 1 15,4-8 0-15,5 1 0 16,2-5 0-16,2 1 0 15,4-5-2-15,7 3 1 16,0-2-1-16,4 5 1 16,-1 0 2-16,-3 8-1 15,-6 1 0-15,-4 10 1 16,-13-4-1-16,-5 8 0 16,-10-5 2-16,-10-2 4 15,-1-3 7-15,-4-4 9 16,-1-12 0-16,0-5 1 15,3-7 2-15,2-13-49 16,7-8-87-16,12-17-414 16,15-12 69-16</inkml:trace>
          <inkml:trace contextRef="#ctx0" brushRef="#br0" timeOffset="34291.6828">960 12041 1047 0,'2'-3'344'15,"5"18"57"-15,-8 8-268 16,4 17-44-16,-5 7-23 16,-2 11 15-16,2 1-14 15,8 8-12-15,2-10-18 0,5 3-11 16,10-10-17-16,-4-5-3 16,-2-17-2-16,-2-5 1 15,-7-11 0-15,-5-11 8 16,-3-11 2-16,-8-13 3 15,-4-4-1-15,-11-15-1 16,-1 2-8-16,-3 1-3 16,2 9-5-16,4 7 0 15,9 13 0-15,4 7-7 16,10 6 0-16,5 7 0 16,5 1 0-16,9 2-1 15,0-1 6-15,11-4-1 16,-1-5 1-16,12-12 1 15,-3-8 2-15,10-13 0 16,-11-4 3-16,0-8 1 16,-11 6 0-16,-11 1 0 15,-11 14 1-15,-9 5-2 0,-8 11-2 16,-7 13-1-16,2 10-2 16,-1 12-1-16,7 6 1 15,1 4 0-15,9-4 0 16,3-3 3-16,4-12 0 15,5-1-1-15,3-11 1 16,8-8-1-16,1-5 1 16,6-10 1-16,3-5-1 15,-2-13 3-15,-7 1-1 0,-6-2 0 16,-3 4 1-16,-10 4 0 16,-2 13-3-16,-3 6-3 15,0 10-1-15,-3 13-2 16,-2 5 1-16,10 10 0 15,-2 1 3-15,4 1 0 16,1-11 0-16,4-5 0 16,-6-12 1-16,9-12 3 15,0-12 0-15,7-15 2 16,-1-5 1-16,-1-8-1 16,-5 4-2-16,-3 7 0 15,-11 13-2-15,-2 11-3 16,-1 16-1-16,-2 14-1 15,-2 7 0-15,0 11 0 0,3 2 3 16,4 0 0-16,4-9 2 16,-1-7-1-16,8-13-1 15,0-8 2-15,2-13 0 16,7-10-1-16,0-6-76 16,6-10-426-16,-1 2 114 15</inkml:trace>
          <inkml:trace contextRef="#ctx0" brushRef="#br0" timeOffset="34936.6397">1762 12248 822 0,'-1'0'353'0,"8"-6"19"16,2-4-183-16,6-5-91 16,5-2-23-16,7 2-5 15,-2 0-24-15,5 2-5 16,-4 2-16-16,-5 5 6 15,-8-6 7-15,-5 5 13 16,-4-1 11-16,-5-2 2 16,-5-2-8-16,-3 1-4 15,-2 1-13-15,-7 2-12 16,-1 5-8-16,2 3-6 16,1 11-10-16,1 5-3 15,3 4 0-15,6 7-1 0,3-2-1 16,6-1 1-16,6-3 0 15,7-4-1-15,1-10 1 16,11-7 1-16,-2-9 2 16,10-6-1-16,1-3 1 15,1 2 0-15,-10 8-2 16,1 7-1-16,-13 5-1 16,-4 14-1-16,-6 8 2 0,-3-4-1 15,-4 1 3-15,2-2-1 16,-5-9 1-16,5-12 20 15,-2-3 8-15,-2-12 3 16,-2-6 2-16,2-11 2 16,-6 1-22-16,0-8-6 15,5 9-4-15,-2 6-4 16,6 9-1-16,-5 10-1 16,11 10-2-16,-4 7-1 15,4 0 1-15,1 3-1 16,10-8 5-16,1-5-34 15,1-7-49-15,8-7-107 16,-3-7 346-16,9-7-696 16,-3 0 273-16</inkml:trace>
          <inkml:trace contextRef="#ctx0" brushRef="#br0" timeOffset="35413.2784">2329 12024 1014 0,'2'17'319'0,"-1"-6"65"16,5-2-257-16,1-3-59 15,2-2-1-15,3-10-21 16,1-6-4-16,-1-3-13 16,-1-8-8-16,-5 1 1 15,-8-2 12-15,-4 7 3 0,-7 8 4 16,-4 9 0-16,-4 11-10 16,4 7-19-16,2 10-8 15,6 1-3-15,6 3-1 16,5-4 3-16,4-4 4 15,1-3 0-15,8-6 1 16,-1-15 1-16,9-9 0 16,1-1-4-16,10-17 1 15,-2-3-1-15,2-1-1 16,-5 9-2-16,-2-2-2 16,-9 15-1-16,-3 16 0 15,-5 11-1-15,2 5 1 16,0 6 0-16,2-2 7 15,-4-9 6-15,4-9 7 16,-1-5 1-16,4-16 4 16,1-7-7-16,3-8-5 15,-5-2-7-15,1-3-3 16,-7 13-1-16,-2 7-3 0,-1 13-1 16,1 19 0-16,-7 4 2 15,-2 11 0-15,1-2 6 16,0 1 4-16,-2-14-2 15,5-5 1-15,3-11 0 16,-1-4-1-16,-1-13-1 16,5-11-19-16,-6-11-80 0,3-12-418 15,0-5 91-15</inkml:trace>
          <inkml:trace contextRef="#ctx0" brushRef="#br0" timeOffset="35574.1006">2724 11702 1220 0,'-3'-6'488'0,"0"-2"39"16,0 4-331-16,5-1-67 15,-1 5-76-15,2 0-21 16,3 0-42-16,8-1-151 16,4-5-367-16,16 1 56 15</inkml:trace>
          <inkml:trace contextRef="#ctx0" brushRef="#br0" timeOffset="35955.0473">2940 11540 1070 0,'-7'21'389'0,"2"3"48"16,-1 13-234-16,0 10-128 16,3 5 15-16,2 4-17 15,5 4-13-15,5-9-16 16,2 0-10-16,1-11-20 15,3-8-5-15,-1-19-3 0,5-13 2 16,1-18 1-16,7-15 0 16,1-9-2-16,5-3-9 15,-1 8-8-15,-2 7-2 16,-8 15-2-16,-1 15-3 16,-7 13 8-16,-5 14 4 15,-3 6 4-15,-2 11 8 16,-2-2 7-16,2-3 10 15,-1-9 3-15,2-4-4 16,-2-19-2-16,0-10-84 16,0-18-454-16,-12-18 125 15</inkml:trace>
        </inkml:traceGroup>
        <inkml:traceGroup>
          <inkml:annotationXML>
            <emma:emma xmlns:emma="http://www.w3.org/2003/04/emma" version="1.0">
              <emma:interpretation id="{1D4B9578-1FD3-435B-BD31-D338814746F7}" emma:medium="tactile" emma:mode="ink">
                <msink:context xmlns:msink="http://schemas.microsoft.com/ink/2010/main" type="inkWord" rotatedBoundingBox="18802,11851 22164,11256 22280,11915 18918,12509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37525.0496">4506 11501 1132 0,'3'-5'352'15,"0"1"68"-15,-3 7-322 16,-3 25-14-16,0 10-35 16,-1 20-11-16,-2 2-10 15,1 14 0-15,2-13-16 0,2 4-5 16,5-17-3-16,2-2 0 15,0-17 0-15,0-11 3 16,-1-17 5-16,-2-14 1 16,-5-17 2-16,2-21-50 15,-3-6-54-15,-4-20-245 16,1 8-131-16,3-9-89 16</inkml:trace>
          <inkml:trace contextRef="#ctx0" brushRef="#br0" timeOffset="38109.5578">4512 11466 1019 0,'2'23'296'16,"-2"4"72"-16,3 12-274 16,0 7-42-16,3 8 13 15,3-3-14-15,3 8 4 16,4-11-3-16,7-8-8 0,-4-10-18 16,7-6-2-16,-2-15 3 15,4-10 27-15,-4-10 9 16,9-16 14-16,-3-6 1 15,2-12 1-15,-7-3-27 16,1-12 2-16,-13 8-9 16,-4-2 1-16,-9 0-11 15,-4 0-3-15,-5 18-14 0,0 2-7 16,1 9-9-16,1 16-3 16,2 10-3-16,2 2-3 15,2 6-15-15,1 6-54 16,3 5-57-16,4 3 391 15,5 1-815-15,3 0 360 16</inkml:trace>
          <inkml:trace contextRef="#ctx0" brushRef="#br0" timeOffset="38380.8318">5054 11757 1094 0,'9'8'316'0,"5"-2"116"16,1-5-303-16,6-5 9 16,1-5-21-16,4-12-23 0,-2-8-40 15,1-8-17-15,-7-2-23 16,-7-5-5-16,-7 13-3 16,-13 1 2-16,-7 9 0 15,-8 9-1-15,0 12 2 16,-6 6-5-16,7 10-1 15,2 20-3-15,9 5-1 0,5 7-1 16,7 0 2 0,4 4 0-16,4-14 1 0,8-1 0 15,4-14-1-15,7-10 1 16,3-13-1-16,10-13 0 16,1-16-51-16,7-16 374 15,-2-3-819-15,-1-4 347 16</inkml:trace>
          <inkml:trace contextRef="#ctx0" brushRef="#br0" timeOffset="38715.3638">5464 11370 572 0,'-6'-3'554'0,"1"7"-146"16,1 8-25-16,-5 14-288 16,0 3-67-16,0 10-3 15,3-2-8-15,3 7 3 16,4-5-3-16,7-2 0 15,4-8-7-15,4-8-1 0,5-17-1 16,6-17 6-16,1-17-1 16,5-24 1-16,0-11-3 15,1-17-1-15,-5 2-5 16,-5 0 0-16,-8 20-2 16,-7 11 0-16,-6 19-1 15,-1 16 2-15,-5 20 0 16,0 15 5-16,0 9 2 0,-2 23 11 15,1 2 10 1,-1 13 15-16,4-8 0 0,1 12 7 16,1-15-9-16,8-1-11 15,2-14-15-15,4-6-7 16,1-18-7-16,2-9 0 16,-3-14 0-16,-3-4 1 15,-7-7-6-15,-13-7-30 16,-8-1-30-16,-16-4-67 15,-10 1-32-15,-10 1-18 16,1 4 29-16,0 2 28 16,11 8 77-16,10 3 67 15,15 3 41-15,6 3 18 16,6 3 1-16,8-1-6 16,2 5-38-16,10-1-14 15,5-3-17-15,16 0-1 0,3-4 4 16,11-10-61-1,4-2-37-15,14-5-347 0,-8-1 43 16</inkml:trace>
          <inkml:trace contextRef="#ctx0" brushRef="#br0" timeOffset="39369.1577">6006 11392 1086 0,'-9'3'337'15,"0"8"66"-15,-2 4-302 16,-2 9-3-16,-1 5-32 0,5 7 2 15,2 0-4-15,4-3-5 16,4-5-24-16,10-5-7 16,4-16-12-16,9-14-3 15,1-7-4-15,5-11 3 16,-4-8-1-16,-7-8 12 16,-8 7 1-16,-10-5 19 15,-8 5 1-15,-16 9 3 16,-2 13-13-16,-7 7-7 15,4 13-21-15,4 5-8 16,10 2-29-16,5 1-98 16,18-7-403-16,9-12 78 15</inkml:trace>
          <inkml:trace contextRef="#ctx0" brushRef="#br0" timeOffset="40253.0399">6158 11112 935 0,'4'-29'444'15,"-1"14"-2"-15,-1 9-195 16,-4 18-161-16,2 15-20 0,0 15-42 16,3 23-7-1,3 7 2-15,0 13 12 0,3-9-1 16,5 0 4-16,-1-20-2 16,2-8 0-16,2-21-11 15,-1-8 8-15,-2-19 5 16,4-19 6-16,-3-10-6 15,6-13-1-15,1-4-11 16,5-10-11-16,-7 11-8 0,2 3-1 16,-10 13-2-16,-3 10-3 15,-6 11-3-15,6 10-4 16,-4 4 0-16,7 3-1 16,-3 0 4-16,4 6-4 15,-1 0-7-15,5 4-14 16,-5 0 1-16,3 6-3 15,-5-2 7-15,-7 7 9 16,0 3 15-16,-3 1 0 16,-3-10 2-16,2 3 1 15,4-13 3-15,-3-10 4 16,1-5 6-16,-1-13 4 16,0-5 0-16,2-14 0 15,-5-6-6-15,1-8-3 16,-1 11-5-16,3 2-1 15,-3 11-2-15,6 12-5 16,0 14-1-16,3 9 0 0,-1 5-1 16,7 6 2-16,1-1 3 15,4-4 2-15,1-1 0 16,4-10 0-16,-4-10 2 16,3-10 0-16,-3-2 0 15,0-18 0-15,-3 1 0 16,-4-3-2-16,-5 4-1 0,-3 1 0 15,-3 7-1-15,-5 8-1 16,1 9 0-16,-1 6-4 16,-1 5 2-16,0 7 0 15,0 0 0-15,-1 0 3 16,2 0 2-16,-2 0 0 16,1-6 1-16,-2 1 2 15,1-2 0-15,1 1 2 16,-3-2 0-16,1 5-1 15,1 0-1-15,4 6-3 16,-2 6 0-16,8 5-1 16,2 1 1-16,2-3-1 15,1-7 4-15,5-7-64 16,1-7-53-16,5-9 385 16,-1-9-773-16,9-13 330 15</inkml:trace>
          <inkml:trace contextRef="#ctx0" brushRef="#br0" timeOffset="40932.9174">6991 11256 468 0,'9'-15'395'16,"-5"0"-54"-16,-1 1-62 16,-6 2-76-1,-3 3-60-15,-6 9 0 0,-1 6-34 0,-5 12-13 16,1 8-39-16,2 10-16 15,5 6-22-15,4 4 9 16,4-10-4-16,7 1 1 16,5-15-4-16,8-16 1 15,9-10-9-15,9-28-1 16,2-16-3-16,5-20 0 16,-7-5-3-16,-7-19-2 15,-10 19-3-15,-7 5-24 16,-7 25-2-16,-5 14-12 15,-3 26-4-15,-6 24 1 16,1 17 22-16,-2 13 4 16,1 6 15-16,-3 12 23 15,7-9 10-15,1-2 18 16,4-14 1-16,4-2-2 0,2-20-19 16,9-17-7-16,3-20-16 15,5-21-2-15,1-9-15 16,9-12-44-16,-5 6-24 15,-2 7-22-15,-8 19-2 16,-6 11 5-16,-8 22 42 16,-5 13 22-16,-4 10 23 15,2 14 11-15,-1 3 17 0,1 0 25 16,1-3 13-16,2-9 12 16,2-14-10-16,2-12-2 15,4-17-22-15,8-22-12 16,2-10-12-16,11-20-12 15,-5-10-13-15,3-18-9 16,-7 9-15-16,-4 2-25 16,-8 23 11-16,-2 17 3 15,-8 23 4-15,-4 17 15 16,-3 17 23-16,-4 15 1 16,-1 9 11-16,-2 15 33 15,4 0 11-15,-1 9 15 16,7-16 1-16,5-1-5 15,4-13-28-15,4-1-12 16,4-16-14-16,3-5-4 16,-4-11-5-16,2-11-40 0,-4-10-16 15,-5-7-33-15,-6-5-19 16,-8-8-4-16,-7 7 38 16,-8-2 14-16,-2 6 33 15,-8 1 20-15,6 8 17 16,6 0 38-16,9 6 25 15,4 6 16-15,13 3-2 0,7 2-8 16,3-1-39-16,9 1-22 16,3-2-14-16,9-5 6 15,0 1-56-15,9-2-55 16,-7-2-356-16,-2 2 44 16</inkml:trace>
          <inkml:trace contextRef="#ctx0" brushRef="#br0" timeOffset="41130.496">7669 11182 1228 0,'8'8'374'0,"-1"-2"79"15,4-6-358-15,4-3-17 16,0-3-46-16,6-6-59 16,0-5 393-16,7 8-821 15,-5 6 365-15</inkml:trace>
        </inkml:traceGroup>
      </inkml:traceGroup>
    </inkml:traceGroup>
    <inkml:traceGroup>
      <inkml:annotationXML>
        <emma:emma xmlns:emma="http://www.w3.org/2003/04/emma" version="1.0">
          <emma:interpretation id="{1EDE5691-9CF8-4E21-9B47-228EE82EA69A}" emma:medium="tactile" emma:mode="ink">
            <msink:context xmlns:msink="http://schemas.microsoft.com/ink/2010/main" type="paragraph" rotatedBoundingBox="19391,12563 21922,12079 22066,12834 19536,13318" alignmentLevel="4"/>
          </emma:interpretation>
        </emma:emma>
      </inkml:annotationXML>
      <inkml:traceGroup>
        <inkml:annotationXML>
          <emma:emma xmlns:emma="http://www.w3.org/2003/04/emma" version="1.0">
            <emma:interpretation id="{1F9D218E-B6E4-4E06-AD33-F7606C21E951}" emma:medium="tactile" emma:mode="ink">
              <msink:context xmlns:msink="http://schemas.microsoft.com/ink/2010/main" type="line" rotatedBoundingBox="19391,12563 21922,12079 22066,12834 19536,13318"/>
            </emma:interpretation>
          </emma:emma>
        </inkml:annotationXML>
        <inkml:traceGroup>
          <inkml:annotationXML>
            <emma:emma xmlns:emma="http://www.w3.org/2003/04/emma" version="1.0">
              <emma:interpretation id="{49099AF4-2E7E-4ADB-B6FC-99837E9CAE04}" emma:medium="tactile" emma:mode="ink">
                <msink:context xmlns:msink="http://schemas.microsoft.com/ink/2010/main" type="inkWord" rotatedBoundingBox="19391,12563 21922,12079 22066,12834 19536,13318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42211.1725">5284 12223 988 0,'-29'0'339'0,"1"10"46"0,1 10-245 15,-12 4-74-15,6 3-24 16,4 9 19-16,4-5-8 16,7 4-5-16,12-7-7 15,9 2-4-15,7-10-22 16,13-5-7-16,1-11-5 0,6-10 2 16,-2-12 1-16,5-15 2 15,-9-6-1-15,0-13 1 16,-13 4-3-16,-4 3 0 15,-7 9-1-15,-6 10-2 16,-3 19-2-16,2 14-1 16,-1 13-3-16,-1 19 0 15,9 7 1-15,-3 11 1 16,2-1 3-16,7-4 8 16,3-10 2-16,0-9 1 15,6-18 3-15,7-19 10 16,1-20 0-16,7-21 1 15,0-9-1-15,3-14-2 16,-9 8-12-16,-5 5-6 16,-8 19-2-16,-7 10-4 15,-4 17-1-15,-1 21-1 0,-1 12 1 16,2 15 0-16,0 2 2 16,2 10 1-16,1-11 2 15,1 1 3-15,4-16 2 16,1-11 3-16,4-14 2 15,7-21 8-15,0-15-4 16,2-15-1-16,-1-5-2 16,-4 1-3-16,-4 8-9 15,-4 13-1-15,-1 20-3 16,-4 13-2-16,1 8-2 0,1 17-1 16,0 8 2-16,1 7 3 15,1 1 2-15,1 5 1 16,0-9 2-16,3-12-1 15,0-10-1-15,4-11 2 16,2-12 1-16,2-15-8 16,-7-5-44-16,-1-13-114 15,-9-1-213-15,-3-13-139 16,-6 10-131-16</inkml:trace>
          <inkml:trace contextRef="#ctx0" brushRef="#br0" timeOffset="42896.0334">5809 11924 1158 0,'-1'-6'392'0,"1"7"56"0,-8 14-328 16,-1 17-23-16,6 10-47 15,-1 18-10-15,4 3-1 16,6 15 10-16,6-9-10 16,-5 3-3-16,5-12-9 15,5 2-7-15,-1-16-10 16,4-1-3-16,-2-12-2 15,0 2-1-15,-9-13-2 0,-6-5 0 16,-5-8 2-16,1-11 3 16,-8-14 1-16,0-20 1 15,0-11-1-15,-9-23-2 16,9-2-3-16,1 0-1 16,2 18-2-16,5 10-1 15,7 28-3-15,-2 16-1 16,2 10-2-16,3 10 0 15,0 4 3-15,2 0 2 16,1-8 0-16,6-5 2 16,1-13 0-16,8-11 1 15,3-11 0-15,5-12 1 16,-7 1-1-16,2 1-1 16,-4 10-5-16,-5 13-3 15,-4 11-3-15,-5 17 0 16,-5 10 1-16,-1 9 4 15,-1-2 5-15,1 7 1 16,0-16 4-16,3-5 3 0,1-14 3 16,5-17 4-16,-1-13 1 15,5-15-3-15,-1-3-3 16,2-3-5-16,-4 14-2 16,2 7-5-16,-4 15-3 15,-4 6-3-15,-1 10-1 0,-1 7 0 16,-5-2 4-16,0 6 2 15,0 0 3-15,-3 0 3 16,0-5 0-16,3-4-39 16,1-9-52-16,5-15 116 15,9-9-536-15,3-13 164 16</inkml:trace>
          <inkml:trace contextRef="#ctx0" brushRef="#br0" timeOffset="43666.4719">6590 12067 907 0,'-5'4'400'0,"-2"5"16"16,-2 0-217-16,-8 2-60 16,2 4-49-16,-1 4-13 15,-1 1-21-15,1 7-4 16,5-5-25-16,4 2-5 16,2 0-6-16,11-4-4 15,2-11-8-15,5-6 2 16,4-12-1-16,1-12 2 0,-2-8 0 15,8-8-5-15,-6-1-13 16,-3-7-11-16,-3 8-11 16,-3 3-5-16,-7 16 4 15,-4 8 5-15,-2 22 10 16,-1 16 9-16,-1 7 3 16,-3 7 8-16,5 3 14 0,1 3 20 15,3-12 4-15,6-6 7 16,7-12-5-16,7-15-5 15,2-24-19-15,8-15-3 16,0-6-5-16,3-19 0 16,-4-2-6-16,-3-8-10 15,-11 5-22-15,-9 0-28 16,-8 18-4-16,-7 13-2 16,-3 22 9-16,-2 14 19 15,2 11 31-15,-1 17 18 16,1 7 16-16,-3 13 26 15,1 1 12-15,2 2 14 16,5-8-14-16,2-8-12 16,7-19-25-16,5-4-11 15,5-13-16-15,6-10 0 0,3-7 0 16,11-1-1-16,0 0-2 16,2 3 1-16,-2 7-2 15,-4 11-2-15,-8 6 0 16,-5 8 1-16,-3-2-1 15,-5 5 1-15,1-1 2 16,4-5 0-16,1-13-1 16,7-11 0-16,1-10 1 15,1-20-17-15,-1 2-8 0,-3 2-17 16,-6 13-7-16,-1 10-8 16,-2 20 16-16,-5 14 10 15,-4 9 16-15,6 14 22 16,-3-8 15-16,0-1 9 15,0-13 5-15,8-4 5 16,-4-16-14-16,5-4-5 16,6-8-10-16,6-16-3 15,0-5-3-15,0-5-3 16,-6 4-4-16,-4 3-6 16,-4 17-2-16,-4 11-1 15,-1 13-3-15,-4 4 6 16,1 4 2-16,1 6 3 15,-2-5 1-15,2-6 2 16,3-5 1-16,8-10 2 16,-1-12 2-16,10-19 1 0,2-6-3 15,7-12 1-15,-5-1-4 16,2 4-1-16,-11 14-2 16,-5 8-3-16,-8 15-4 15,-5 14 0-15,-8 10 1 16,-1 10 3-16,0 4 8 15,0 7 13-15,2-5 9 16,5-1 8-16,4-9-2 0,2-3-2 16,2-13-12-16,6-7-6 15,-1-7-7-15,2-6-10 16,-1-4-24-16,5-1 255 16,-11 5-773-16,-9 0 319 15</inkml:trace>
        </inkml:traceGroup>
      </inkml:traceGroup>
    </inkml:traceGroup>
    <inkml:traceGroup>
      <inkml:annotationXML>
        <emma:emma xmlns:emma="http://www.w3.org/2003/04/emma" version="1.0">
          <emma:interpretation id="{8C2A8336-6ED0-41C2-A007-31480CC413B5}" emma:medium="tactile" emma:mode="ink">
            <msink:context xmlns:msink="http://schemas.microsoft.com/ink/2010/main" type="paragraph" rotatedBoundingBox="16314,13899 21140,13131 21322,14275 16497,1504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84CF146-0674-4615-8DA3-F117DE003E70}" emma:medium="tactile" emma:mode="ink">
              <msink:context xmlns:msink="http://schemas.microsoft.com/ink/2010/main" type="line" rotatedBoundingBox="16314,13899 21140,13131 21322,14275 16497,15043">
                <msink:destinationLink direction="with" ref="{64C02F71-5B63-4945-A253-6842021910DF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B08A731-60A9-4A2B-BFC6-C9CF9ED8E2DD}" emma:medium="tactile" emma:mode="ink">
                <msink:context xmlns:msink="http://schemas.microsoft.com/ink/2010/main" type="inkWord" rotatedBoundingBox="16314,13899 21140,13131 21322,14275 16497,15043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47243.7624">2145 13592 1019 0,'15'-30'307'0,"1"-5"116"15,-7 8-289 1,-3 2 24-16,-3 10-25 0,-12 4 0 15,-6 13-55-15,-9 8-2 16,2 11-37-16,-11 8-5 16,6 7-28-16,-3 3 5 15,3-5-12-15,1 4 7 16,11-8-9-16,6 0 7 16,6-8-8-16,11-2 8 15,4-8-10-15,10-3 9 16,1-6-8-16,8-3 8 15,-1-2-8-15,11 1 10 16,-4-1-8-16,7 5 6 16,-5 8-7-16,3 5 7 15,-11 10-9-15,-5 5 7 0,-11 5-6 16,-6 0 6-16,-12-7-8 16,-7 1 22-16,-7-6 7 15,-6 2 37-15,-5-7-3 16,-5 2 13-16,-2-12-24 15,-4-1-4-15,8-10-39 16,1-7-54-16,7-1-94 16,11-7-421-16,9-7 52 15</inkml:trace>
          <inkml:trace contextRef="#ctx0" brushRef="#br0" timeOffset="47617.6597">2409 13524 1323 0,'8'-3'315'0,"-1"18"120"16,-1 9-384-16,0 20-18 15,-1 4-12-15,5 15 7 16,1-5-15-16,4 10 4 16,3-17-12-16,4 0 6 15,-1-21-9-15,-3-7 8 16,-7-11-7-16,-4-9 13 15,-7-9-8-15,-10-2 0 16,-7-4-30-16,-8-7-39 0,-2-1-31 16,-11 0-5-16,7 5 1 15,2-3 28 1,8 6 54-16,6 8 71 0,11 2 20 16,4-1 15-16,4 2-3 15,7-4 6-15,5-4-45 16,11-9-6-16,3 2-16 15,14-2 4-15,-4 0-23 16,8 0-47-16,-7 7-75 0,4 2-371 16,-6 5 53-16</inkml:trace>
          <inkml:trace contextRef="#ctx0" brushRef="#br0" timeOffset="48280.036">2867 13683 983 0,'-6'3'364'15,"-5"5"37"-15,-5 10-221 16,-5 3-89-16,-3 15 1 16,4 4-32-16,-1 14 25 15,8-6-23-15,5 2 4 16,10-12-24-16,1-7 5 16,9-19-34-16,6-9 3 15,3-15-13-15,9-24 10 16,0-12-10-16,6-18 8 15,-3-3-10-15,-5 0 8 0,-10 21-10 16,-6 9 6-16,-7 28-12 16,-7 22 5-16,-4 17-6 15,0 20 7-15,2 8-6 16,-1 7 12-16,5-8-7 16,5-6 6-16,2-15-8 15,7-10 13-15,1-13-33 16,5-22-107-16,1-10 177 0,6-30-548 15,-5-2 121-15</inkml:trace>
          <inkml:trace contextRef="#ctx0" brushRef="#br0" timeOffset="48678.3566">3248 13755 1228 0,'-27'39'299'0,"-4"12"117"16,1-4-361-16,6-1 11 15,6-12-22-15,9-12-4 16,9-17-20-16,9-5 3 16,4-11-20-16,8-17 8 15,0-6-10-15,2-8-13 16,-4-1-19-16,-2 2-17 16,-5 19-10-16,-6 10 2 0,-6 13 12 15,-3 19 16-15,-2 8 16 16,-2 14 17-16,1 8 11 15,7 0 27-15,4-10 2 16,8-5 18-16,1-19-11 16,13-23 18-16,1-14-25 15,7-27 1-15,-2-16-19 16,13-20 4-16,-7 0-29 16,0-15 5-16,-12 15-11 0,-3 2 5 15,-16 16-9-15,-7 10 7 16,-4 21-8-16,2 16 5 15,-2 19-1-15,1 18 13 16,1 8-2-16,-4 19 30 16,-1 3 5-16,2 7 23 15,1-2-10-15,3 4 8 16,6-11-29-16,3 5-5 16,6-10-22-16,4 1 4 15,-1-11-13-15,4-1 8 16,-6-10-7-16,-2-7 5 15,-7-8-4-15,-5-8 7 16,-7-8-9-16,-5-8 8 16,-7-4-6-16,-7-8 4 15,1 1-6-15,-8-5 8 16,7 5-8-16,3 5 7 0,7 10-7 16,2 3 7-16,8 9-9 15,8 1 8-15,7 5-10 16,8-3 8-16,5 0-4 15,11-4-28-15,0-2-61 16,4-6-101-16,-3-5-239 16,10 1-107-16,-2-1-115 15</inkml:trace>
          <inkml:trace contextRef="#ctx0" brushRef="#br0" timeOffset="49094.2692">3951 13485 818 0,'-2'2'474'0,"-7"1"-35"0,-9 4-102 16,-1 7-209-16,-5 4-15 15,1 3-51-15,4 6-9 16,7-2-41-16,4 5-4 16,10-7-11-16,5-2 6 15,7-14-7-15,8-7 0 16,8-12-26-16,6-4-45 16,-1-5-24-16,1 4-8 15,-2 5 1-15,-2 11 23 16,-10 11 44-16,-2 10 37 15,-7 4 32-15,-11 9 54 16,-10 0 20-16,-7 1 38 0,-1-4 3 16,-8 3 16-16,1-7-50 15,-1-1-12-15,0-7-40 16,-7-4-15-16,1-11-65 16,1-11-178-16,7-8-381 15,1-16 45-15</inkml:trace>
          <inkml:trace contextRef="#ctx0" brushRef="#br0" timeOffset="49604.6072">4188 13095 1220 0,'-2'1'360'16,"1"16"76"-16,-1 8-342 15,5 25 5-15,0 5-37 16,0 13 9-16,3-3-6 0,3 4 6 15,-1-14-32-15,4-2 3 16,3-14-21-16,2-9 4 16,-1-18-20-16,5-17 9 15,0-14-9-15,5-19 8 16,-1-10-11-16,4-3 10 16,-4 9-13-16,1 11 5 15,-2 16-11-15,0 16 9 16,-6 14-12-16,1 14 10 15,-1 4-8-15,-6 7 12 16,-6 2-8-16,0-1 9 16,-6-10-11-16,-4 2 34 15,-2-9 2-15,-9-6 32 16,-5-6-2-16,-11-3 13 16,-5-6-32-16,-11-7-5 0,7-4-32 15,1-2-21-15,12 1-24 16,10-2-46-16,16 7-56 15,13 2-77-15,9 4-13 16,21-7-322-16,0 1 69 16</inkml:trace>
          <inkml:trace contextRef="#ctx0" brushRef="#br0" timeOffset="50348.1294">4788 13388 930 0,'-4'-15'484'0,"-1"3"-10"16,-4 13-228-16,0 13-87 15,0 7-84-15,0 13-12 16,5 5-28-16,4 3 18 16,3-9-15-16,9 0 7 15,6-16-21-15,7-16 2 16,2-13-21-16,8-16 10 16,-2-14-11-16,2-9 8 15,-7 3-12-15,-1-3 8 16,-10 16-12-16,-4 14 6 15,-5 16-11-15,-2 16 8 16,-5 12-9-16,4 14 10 16,-2 4-5-16,4 7 10 15,-1-5-7-15,3 7 11 16,2-19-8-16,1-8 7 0,4-19-6 16,2-17 12-16,-4-13-26 15,-2-17-136-15,-2-1-34 16,-13-14-358-16,-9 1-37 15</inkml:trace>
          <inkml:trace contextRef="#ctx0" brushRef="#br0" timeOffset="50922.5558">5399 13340 946 0,'0'-8'393'0,"2"-4"68"16,-5 3-243-16,-9 1-20 16,-6 2-54-16,-8 3-8 15,-1 5-63-15,-6 5-8 16,3 2-38-16,-1 10-2 16,7 2-24-16,-5 12 8 15,8 1-12-15,6 13 8 16,6-7-10-16,11 2 7 0,5-12-8 15,14-16 10-15,6-23-8 16,12-26 12-16,0-16-6 16,11-28 7-16,-4-8-9 15,2-17 8-15,-7 11-10 16,-7-5 7-16,-16 22-7 16,-9 11 10-16,-10 29-11 15,-7 18 8-15,-4 21-8 16,0 27 8-16,5 12-9 0,1 21 19 15,1 9 0-15,8 17 25 16,6-13-2-16,2-2 13 16,1-18-17-16,7-11 0 15,0-18-27-15,3-12 7 16,-4-9-28-16,2-14-75 16,-5-2 112-16,-9-22-614 15,-6-7 156-15</inkml:trace>
          <inkml:trace contextRef="#ctx0" brushRef="#br0" timeOffset="52222.0931">5784 13192 706 0,'-8'-18'503'16,"-4"8"-40"-16,2 5-70 16,-1 7-205-16,-2 10-33 15,4 9-84-15,0 16-26 16,1 2-42-16,2 6 5 15,6-4-8-15,5-2 10 16,-1-18-8-16,7-1 11 16,5-10-12-16,4-10 8 0,-1-3-9 15,7 2 9 1,-4-7-11-16,4 13 7 0,-5 7-9 16,0 12 6-16,-2 12-9 15,-2 16 8-15,-4 1-6 16,1 10 8-16,-8-8-7 15,-6 1 15-15,0-11 6 16,-5 0 39-16,-2-15 4 16,-5-8 32-16,0-8-2 15,-6-16 3-15,-8-16-41 16,-5-21-2-16,-1-12-43 0,-2-28-40 16,8-5-35-16,13-2-43 15,14 17-64-15,14 14-61 16,9 28 13-16,9 10-9 15,-3 14 37-15,5 2 51 16,-5-1 71-16,4-5 6 16,-4-2 23-16,5-11 12 15,-7-1 4-15,4-6 40 16,-5 4 40-16,0-5 88 16,-3 2 43-16,0 5 62 15,-6 8-33-15,-3 4-17 16,-6 9-82-16,-3 7-30 15,-3 4-63-15,-1-2 4 16,1-3-13-16,3-9 5 0,0-11-14 16,3-11 5-16,0-7-8 15,-5-7 7-15,-4 3-9 16,-6 2 1-16,-4 14-10 16,-7 14 2-16,-1 17-8 15,-1 20 6-15,4 14 1 16,1 15 9-16,8-3-3 15,5 2 10-15,5-14-7 16,10-9 6-16,4-16-7 16,7-13 10-16,10-25-8 0,16-25 10 15,-2-18-9-15,14-29 6 16,-10-4-12-16,-1-10 7 16,-16 20-25-16,-7-4-38 15,-20 25-11-15,-2 16 3 16,-13 31-6-16,-4 17 24 15,-1 31 39-15,-1 26 25 16,2 8 8-16,-1 21 35 16,5-3 9-16,2 12 24 15,2-18-17-15,7 2 2 16,2-26-40-16,7-9-7 16,-2-19-27-16,4-10 8 15,-1-17-29-15,-1-1-69 0,-7-7-76 16,-7-7-385-16,-7-4 26 15</inkml:trace>
          <inkml:trace contextRef="#ctx0" brushRef="#br0" timeOffset="52225.0797">6359 13176 581 0,'-21'-14'532'16,"10"5"-79"-16,13 2-43 16,11-1-200-16,11-1-72 15,12-1-15-15,2-5-58 0,11 0-8 16,-1 1-38-16,3 1 10 15,-6 4-36-15,15 0-463 16,-10 1-54-16,-5-1-156 16</inkml:trace>
        </inkml:traceGroup>
      </inkml:traceGroup>
    </inkml:traceGroup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40:10.31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4C02F71-5B63-4945-A253-6842021910DF}" emma:medium="tactile" emma:mode="ink">
          <msink:context xmlns:msink="http://schemas.microsoft.com/ink/2010/main" type="inkDrawing" rotatedBoundingBox="15707,13566 21972,12828 22145,14302 15880,15039" semanticType="enclosure" shapeName="Other">
            <msink:sourceLink direction="with" ref="{D84CF146-0674-4615-8DA3-F117DE003E70}"/>
          </msink:context>
        </emma:interpretation>
      </emma:emma>
    </inkml:annotationXML>
    <inkml:trace contextRef="#ctx0" brushRef="#br0">5913 212 642 0,'-1'-26'737'0,"1"2"-484"0,-35 2-219 15,1 1-23-15,2 3-5 0,1 3-2 16,13 4 2-16,-3 2 0 15,-5-1 6-15,-2 4 4 16,-8-3 4-16,0 4 0 16,-6 1-2-16,1 2-7 15,-5-4-3-15,2 3-5 16,-7-3 0-16,3 2 2 16,-6-3 5-16,9 3 3 15,-11 1 2-15,5 4 0 16,-9-2-1-16,3 2-5 0,-15 1-2 15,6 6-4-15,-13-7 2 16,3-2-2-16,-2 2-1 16,6-2 1-16,-12-3 4 15,9 4-1-15,-12 7 3 16,0 2 2-16,-12 4 1 16,13-1-4-16,-10 2-2 15,8-8-3-15,-8-2-2 16,6 1-1-16,-17-2 0 15,12 0-2-15,-10 0 3 16,8 0-1-16,-14-5-2 16,13 4 0-16,-19-1 0 15,10 2 0-15,-13 0 2 16,15 3 2-16,-16 3 1 0,17-3 2 16,-13 3-1-16,16 6-3 15,-13-1-1-15,15-2 1 16,-16 9-2-16,13-5 0 15,-17 2-1-15,21 0 2 16,-13 0-1-16,12-1 3 16,-9 7 1-16,11-5 3 15,-16 5 1-15,23-1-4 0,-5 2 1 16,14-2-3-16,-6 4 1 16,12-3 2-16,-7 9 10 15,10-2 3-15,-2 7 6 16,14-4-3-16,0 7-2 15,12-5-9-15,1 3-5 16,10-4-3-16,2 5-1 16,13-7-1-16,2 5 0 15,7-5-1-15,5 6 2 16,7-5 0-16,1 10 0 16,6-5 0-16,3 4 1 15,6-4-3-15,3 2 0 16,4-5-1-16,7 1 1 15,7-5 1-15,3-2 1 16,7 0 0-16,8-1 0 16,3-4 1-16,13 4 1 15,-1-7-1-15,12-1 0 0,-8-3-1 16,19-3 0-16,-13-9 0 16,19 2 1-16,-8-5-1 15,17 1 1-15,-11-1-1 16,12 5 0-16,-14-1 0 15,17 4 0-15,-12-4 1 16,17 5 0-16,-8-1 0 16,12-4-2-16,-12-2 1 0,14-2 0 15,-12-6 0-15,11-3-2 16,-11-2 1-16,13-4 0 16,-18 2-1-16,16-4 1 15,-12 4 1-15,11-2 0 16,-17 3 0-16,17-3 0 15,-15 1 0-15,17-8 0 16,-9 1-1-16,16-9 1 16,-15-3 0-16,12-3 0 15,-15 4-1-15,15-10 2 16,-19 10-1-16,16-4 0 16,-18 3 0-16,13-3 1 15,-14 9-1-15,16-4 1 16,-22 7-5-16,14-6-12 15,-16 4-2-15,6-5 0 0,-13 4 0 16,13-3 6 0,-19 6 9-16,-1-5 4 0,-13 8-1 15,5-3 1-15,-17 0 0 16,6-1 1-16,-6 4-1 16,0-5 0-16,-10 1-1 15,-1-2 1-15,-10 4-1 16,-1-2 2-16,-13-4-1 15,1-7-1-15,-13-3-2 0,-8-11 2 16,-8 2-2-16,-14-4 2 16,-10 5 1-16,-15-2 5 15,-9 7-1-15,-21-3-1 16,-3 7-2-16,-18-1 0 16,-6 8-2-16,-20-2 2 15,7 10 1-15,-17-1-3 16,11 9-3-16,-18 8-62 15,10 14-11-15,-12 20-336 16,-7 6 52-16</inkml:trace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0-15T08:36:12.65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C555686-13A9-4C22-A0D8-8875540AA9FC}" emma:medium="tactile" emma:mode="ink">
          <msink:context xmlns:msink="http://schemas.microsoft.com/ink/2010/main" type="writingRegion" rotatedBoundingBox="33114,13265 33136,13265 33136,13464 33114,13464"/>
        </emma:interpretation>
      </emma:emma>
    </inkml:annotationXML>
    <inkml:traceGroup>
      <inkml:annotationXML>
        <emma:emma xmlns:emma="http://www.w3.org/2003/04/emma" version="1.0">
          <emma:interpretation id="{755DB7F0-40E7-4FC9-965C-331305B29E81}" emma:medium="tactile" emma:mode="ink">
            <msink:context xmlns:msink="http://schemas.microsoft.com/ink/2010/main" type="paragraph" rotatedBoundingBox="33114,13265 33136,13265 33136,13464 33114,134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72C639-33E4-4000-8A37-E2B8A9C05A78}" emma:medium="tactile" emma:mode="ink">
              <msink:context xmlns:msink="http://schemas.microsoft.com/ink/2010/main" type="line" rotatedBoundingBox="33114,13265 33136,13265 33136,13464 33114,13464"/>
            </emma:interpretation>
          </emma:emma>
        </inkml:annotationXML>
        <inkml:traceGroup>
          <inkml:annotationXML>
            <emma:emma xmlns:emma="http://www.w3.org/2003/04/emma" version="1.0">
              <emma:interpretation id="{76D8AA6A-29D6-4B19-A2AC-C227F1E12DD9}" emma:medium="tactile" emma:mode="ink">
                <msink:context xmlns:msink="http://schemas.microsoft.com/ink/2010/main" type="inkWord" rotatedBoundingBox="33114,13265 33136,13265 33136,13464 33114,13464"/>
              </emma:interpretation>
              <emma:one-of disjunction-type="recognition" id="oneOf0">
                <emma:interpretation id="interp0" emma:lang="" emma:confidence="0">
                  <emma:literal>-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_</emma:literal>
                </emma:interpretation>
                <emma:interpretation id="interp3" emma:lang="" emma:confidence="0">
                  <emma:literal>/</emma:literal>
                </emma:interpretation>
                <emma:interpretation id="interp4" emma:lang="" emma:confidence="0">
                  <emma:literal>'</emma:literal>
                </emma:interpretation>
              </emma:one-of>
            </emma:emma>
          </inkml:annotationXML>
          <inkml:trace contextRef="#ctx0" brushRef="#br0">18701 12778 0,'0'0'16,"0"0"0,0 0-16,0 0 15,3 60 1,5-4-16,3 27 15</inkml:trace>
        </inkml:traceGroup>
      </inkml:traceGroup>
    </inkml:traceGroup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37:32.44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D9A2623-BE55-4194-8558-25E47FB1425C}" emma:medium="tactile" emma:mode="ink">
          <msink:context xmlns:msink="http://schemas.microsoft.com/ink/2010/main" type="writingRegion" rotatedBoundingBox="16003,16579 20889,16426 20913,17207 16028,17360"/>
        </emma:interpretation>
      </emma:emma>
    </inkml:annotationXML>
    <inkml:traceGroup>
      <inkml:annotationXML>
        <emma:emma xmlns:emma="http://www.w3.org/2003/04/emma" version="1.0">
          <emma:interpretation id="{BD521F9D-8241-4B88-A6D5-61C5F1509152}" emma:medium="tactile" emma:mode="ink">
            <msink:context xmlns:msink="http://schemas.microsoft.com/ink/2010/main" type="paragraph" rotatedBoundingBox="16003,16579 20889,16426 20913,17207 16028,173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38AF87-A783-4DFD-AB02-4740D0415639}" emma:medium="tactile" emma:mode="ink">
              <msink:context xmlns:msink="http://schemas.microsoft.com/ink/2010/main" type="line" rotatedBoundingBox="16003,16579 20889,16426 20913,17207 16028,17360"/>
            </emma:interpretation>
          </emma:emma>
        </inkml:annotationXML>
        <inkml:traceGroup>
          <inkml:annotationXML>
            <emma:emma xmlns:emma="http://www.w3.org/2003/04/emma" version="1.0">
              <emma:interpretation id="{5AAE4019-8F9A-4FDC-AC7C-8FA0851CD722}" emma:medium="tactile" emma:mode="ink">
                <msink:context xmlns:msink="http://schemas.microsoft.com/ink/2010/main" type="inkWord" rotatedBoundingBox="16003,16579 20889,16426 20913,17207 16028,17360"/>
              </emma:interpretation>
              <emma:one-of disjunction-type="recognition" id="oneOf0">
                <emma:interpretation id="interp0" emma:lang="" emma:confidence="0">
                  <emma:literal>vertieren</emma:literal>
                </emma:interpretation>
                <emma:interpretation id="interp1" emma:lang="" emma:confidence="0">
                  <emma:literal>Restieren</emma:literal>
                </emma:interpretation>
                <emma:interpretation id="interp2" emma:lang="" emma:confidence="0">
                  <emma:literal>Destieren</emma:literal>
                </emma:interpretation>
                <emma:interpretation id="interp3" emma:lang="" emma:confidence="0">
                  <emma:literal>Verstieren</emma:literal>
                </emma:interpretation>
                <emma:interpretation id="interp4" emma:lang="" emma:confidence="0">
                  <emma:literal>Testieren</emma:literal>
                </emma:interpretation>
              </emma:one-of>
            </emma:emma>
          </inkml:annotationXML>
          <inkml:trace contextRef="#ctx0" brushRef="#br0">1621 16872 1022 0,'-6'1'249'0,"9"-2"96"15,7-1-298-15,19-7 7 16,14-1-14-16,28-8 1 15,10-2-8-15,18-5 0 16,-3-2-9-16,9-2-1 16,-19 7-7-16,-10-1-1 15,-18 8-7-15,-13 5-7 16,-23 4-29-16,-11-2-38 16,-11 1-326-16,-11 5 69 0</inkml:trace>
          <inkml:trace contextRef="#ctx0" brushRef="#br0" timeOffset="10.9699">1716 16271 1173 0,'-2'-19'353'0,"11"-1"89"15,9-1-335-15,20-1-4 16,11-2-41-16,22 0-16 15,1 7-21-15,18 5-8 16,-9 6-12-16,10 8 10 16,-16 4-43-16,7 6-439 15,-25-3 143-15</inkml:trace>
          <inkml:trace contextRef="#ctx0" brushRef="#br0" timeOffset="-444.6516">2074 16228 1016 0,'18'-15'302'0,"-15"12"52"15,-3 10-280-15,-1 16-50 16,-4 11-17-16,-11 16 1 15,10-5 16 17,3-23 5-32,0 2-17 0,-11 77 1 0,5-14 0 15,3-4-2-15,6-19-3 16,2-41 0-16,-1-10-21 16,-1 1-60-16,2-5-308 15,-8 1 63-15</inkml:trace>
          <inkml:trace contextRef="#ctx0" brushRef="#br0" timeOffset="636.0568">2543 16415 870 0,'6'2'304'0,"-5"4"46"16,-4 9-221-16,-1 1-33 15,-4 5-27-15,-1 10 1 16,3-6-17-16,8 8-8 15,1-4-20-15,9-2-7 16,6-12-5-16,7-2 2 0,1-13-3 16,13-9 2-16,-6-7 15 31,-17 7-12-15,2 1-14-16,44-26 0 0,-11 2-3 15,-8 7-2-15,-14 8 0 16,-34 31-1-16,-1 5 0 15,-1 2 2-15,4-1 3 16,1 2 0-16,2-7 0 0,6 0 2 16,5-4-4-16,2-7-132 15,7 1-294-15,7-8 50 16</inkml:trace>
          <inkml:trace contextRef="#ctx0" brushRef="#br0" timeOffset="2163.7251">3193 16417 1166 0,'-14'16'256'15,"-5"2"113"-15,1 3-328 16,3 7-10-16,4 0 10 16,13-5-4-16,10 2 0 15,7-1-14-15,11-4-6 16,2-2-9-16,2-6 0 0,-4-6-1 15,3-8 3-15,-9-4 1 16,-3-7 6-16,-3-4 0 16,-1-11 4-16,-10-1 0 15,5-10 2-15,-6 4-3 16,-6-7 2-16,-4 11-3 16,1 2 2-16,-8 13-4 15,-2 13-5-15,5 12-6 16,1 16-6-16,2 2-3 0,8 11-1 15,6-6 4-15,5-2 1 16,8-11 2-16,11-1 2 16,5-15 0-16,10-4 2 15,1-7-1-15,3-8 2 16,-9-5-1-16,-1-3 1 16,-12-2-2-16,-9-7 2 15,-12 3-2-15,-13 4-1 16,-13 4-2-16,-8 11-1 15,-2 13-4-15,-9 13-2 16,6 9 0-16,-1 9-3 16,6 3 2-16,4 3 1 15,7-3 1-15,10-3 4 16,5-3 2-16,11-9 1 16,5-6 2-16,14-6 3 15,4-4-26-15,12-11-88 0,1-3 162 16,10-2-527-16,-13 1 139 15</inkml:trace>
          <inkml:trace contextRef="#ctx0" brushRef="#br0" timeOffset="2171.7029">4077 16402 1109 0,'6'-30'323'0,"-8"1"100"16,2 13-308-16,-9 5 2 15,-4 10-35-15,-11 8-16 16,-6 7-30-16,-8 14-19 15,4-1-12-15,-4 5-1 16,13-5-1-16,4-2 0 16,12-13-3-16,12 1 3 15,9-3-1-15,13-2 4 16,11-2-3-16,15 0-12 16,-1-2-11-16,11-1-6 15,-5 0-3-15,-2-1 3 16,-12 1 14-16,-9 1 1 15,-15 4 2-15,-12 1-4 16,-12 1 4-16,-13 2 17 16,-7 0 12-16,-13 0 21 15,-3 0 13-15,-8-1 6 0,7-2-17 16,-5-5-3-16,12-1-16 16,3-1-9-16,13-2-30 15,7-3-111-15,11 4-119 16,14 4-248-16,11-7-69 15</inkml:trace>
          <inkml:trace contextRef="#ctx0" brushRef="#br0" timeOffset="2710.472">4415 16102 1026 0,'0'-2'314'0,"0"4"61"16,0 8-290-16,-5 16-16 16,-4 7-25-16,-3 21-2 15,-3 7-2-15,0 8 0 16,6-9-11-16,6 3-2 15,5-16-9-15,2-8 0 16,2-12-1-16,0-6 0 0,-1-7-2 16,-2-11 10-16,0-8 5 15,3-14 3-15,0-2-2 16,0-12-2-16,-2-2-13 16,-1-9-7-16,0 7-5 15,-4-1-1-15,1 8-2 16,-2 8-2-16,1 14-5 15,1 11-2-15,1 9-2 16,2 11 1-16,0 4 2 0,6 0 2 16,3 1 3-16,8-1 0 15,4-5 2-15,9-7 1 16,1 0 2-16,10-18 3 16,-2-5 0-16,7-14 2 15,-2-6-1-15,2-8 0 16,-10 9-3-16,-10 2 1 15,-14 2 0-15,-11 10-4 16,-11 4 0-16,-5 6 0 16,-3 6-1-16,-3 13-2 15,1 7 4-15,1 8 2 16,4 1 0-16,7 1 2 16,8-6 3-16,9-3 1 0,5-10 0 15,16-8 2-15,1-9-1 16,15-11 0-1,-3-4-2-15,11-9 1 0,-12 0-4 16,-1-11-1-16,-14 10-1 16,-9-2 1-16,-17 9-7 15,-8 9-3-15,-13 13 0 16,-7 8-1-16,-6 9-1 16,-1 6 3-16,1 5 2 15,4-2 2-15,10-5 0 0,4-4 1 16,9-10 2-16,10-4 1 15,7 1-1-15,8-3 1 16,10 1 1-16,10-2-1 16,-2 4-1-16,8-1 0 15,-7 5-3-15,-4 3 0 16,-7 3-1-16,-4 2 0 16,-10-1 1-16,-1-2 0 15,-4-8 0-15,-4 0 2 16,-1-8 1-16,3-10 2 15,2-1 0-15,2-8 2 16,-2-5-2-16,-1-10 0 16,-5 3-1-16,-8-5-3 15,-8 7-2-15,-4-2 2 16,-1 12 0-16,-2 4-2 16,4 10 0-16,4 4 1 0,5 4-4 15,4 5-3-15,2 0 0 16,13 2 1-16,5-1 4 15,10-4-10-15,-1-4-23 16,5-5-82-16,-12-11-19 16,-6-7-362-16,-12-1 42 15</inkml:trace>
          <inkml:trace contextRef="#ctx0" brushRef="#br0" timeOffset="3252.0934">5005 16022 1157 0,'-9'-15'372'0,"1"5"73"16,8 4-319-16,5 1-53 15,7 7-34-15,12 1-71 16,0 4-69-16,0 13-344 16,-8-2 43-16</inkml:trace>
          <inkml:trace contextRef="#ctx0" brushRef="#br0" timeOffset="3662.0528">5554 16369 801 0,'-15'-2'424'0,"9"-1"-32"0,6 2-131 16,8 4-198-16,13 0-8 16,9-3-27-16,19-5-1 15,5-4-6-15,15-9-3 16,-4-7-7-16,11-13-1 15,-11 1-3-15,-5-4-1 16,-20 8 0-16,-14 3-5 16,-29 15 5-16,-21 11-1 15,-12 11-3-15,-12 13-3 16,0 8 2-16,1 17-2 16,7 3 7-16,2 9 11 15,10-6 8-15,8 2 4 16,5-17-3-16,14-6-2 15,10-13-9-15,18-10-3 16,3-11 0-16,19-5-22 0,5-5-28 16,12-10-18-16,-10 1-3 15,1 5-3-15,-17 5 21 16,-12 16 27-16,-19 10 26 16,-9 14 17-16,-8 5 7 15,-4 6 15-15,1-7 5 16,5-2-5-16,5-8-10 15,8-8 1-15,9-11-11 0,11-10-1 16,3-4-6-16,12-12-5 16,-2-1-8-16,5-2-5 15,-10 1-2-15,-8 11-4 16,-8 12-2-16,-8 7-4 16,-11 8 0-16,0 11-1 15,0-2 2-15,-3 0 3 16,4-1 2-16,4-1 2 15,2-11 3-15,5-1-1 16,0-2 2-16,0-1-62 16,0-2-57-16,-6 11-379 15,-15-2 43-15</inkml:trace>
        </inkml:traceGroup>
      </inkml:traceGroup>
    </inkml:traceGroup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0-15T08:28:50.484"/>
    </inkml:context>
    <inkml:brush xml:id="br0">
      <inkml:brushProperty name="width" value="0.09333" units="cm"/>
      <inkml:brushProperty name="height" value="0.09333" units="cm"/>
      <inkml:brushProperty name="fitToCurve" value="1"/>
    </inkml:brush>
    <inkml:context xml:id="ctx1">
      <inkml:inkSource xml:id="inkSrc2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1-10-15T08:32:40.666"/>
    </inkml:context>
  </inkml:definitions>
  <inkml:traceGroup>
    <inkml:annotationXML>
      <emma:emma xmlns:emma="http://www.w3.org/2003/04/emma" version="1.0">
        <emma:interpretation id="{32F322E1-F36F-43E9-AF6B-5F33914006FA}" emma:medium="tactile" emma:mode="ink">
          <msink:context xmlns:msink="http://schemas.microsoft.com/ink/2010/main" type="writingRegion" rotatedBoundingBox="16192,6547 22595,5580 22733,6493 16329,7460"/>
        </emma:interpretation>
      </emma:emma>
    </inkml:annotationXML>
    <inkml:traceGroup>
      <inkml:annotationXML>
        <emma:emma xmlns:emma="http://www.w3.org/2003/04/emma" version="1.0">
          <emma:interpretation id="{AE0B61FB-2E60-44B5-B82D-E92CFADFCF24}" emma:medium="tactile" emma:mode="ink">
            <msink:context xmlns:msink="http://schemas.microsoft.com/ink/2010/main" type="paragraph" rotatedBoundingBox="16192,6547 22595,5580 22733,6493 16329,74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ABBEF5-66E2-4B98-BAAC-4543059E8175}" emma:medium="tactile" emma:mode="ink">
              <msink:context xmlns:msink="http://schemas.microsoft.com/ink/2010/main" type="line" rotatedBoundingBox="16192,6547 22595,5580 22733,6493 16329,7460"/>
            </emma:interpretation>
          </emma:emma>
        </inkml:annotationXML>
        <inkml:traceGroup>
          <inkml:annotationXML>
            <emma:emma xmlns:emma="http://www.w3.org/2003/04/emma" version="1.0">
              <emma:interpretation id="{10F85142-EB73-4EF4-BD86-5D76970A6BCF}" emma:medium="tactile" emma:mode="ink">
                <msink:context xmlns:msink="http://schemas.microsoft.com/ink/2010/main" type="inkWord" rotatedBoundingBox="16192,6547 19033,6118 19148,6880 16307,7309">
                  <msink:destinationLink direction="with" ref="{F4F92734-8A55-40C2-856D-C2E6E8A4E193}"/>
                </msink:context>
              </emma:interpretation>
            </emma:emma>
          </inkml:annotationXML>
          <inkml:trace contextRef="#ctx0" brushRef="#br0">5775 6049 0,'0'0'0,"0"0"16,0 0 0</inkml:trace>
          <inkml:trace contextRef="#ctx0" brushRef="#br0" timeOffset="13017.9736">8282 5996 0</inkml:trace>
          <inkml:trace contextRef="#ctx1" brushRef="#br0">6197 5541 1038 0,'-2'0'311'0,"1"9"64"16,-4 16-269-16,1 10-55 15,-2 17-13-15,-2 6-1 16,2 11-5-16,2-8-4 15,4-2-9-15,3-14 1 0,4-14-8 16,2-16 4-16,11-16-3 16,4-11 10-16,7-18-1 15,7-8 9-15,10-11-3 16,-8 1 1-16,5-6-10 16,-9 7 2-16,-4 9-3 15,-17 10-7-15,0 1-8 16,-6 9 3-16,-14 3-88 15,2-3-41-15,0 7-338 16,-10 5 21-16</inkml:trace>
          <inkml:trace contextRef="#ctx1" brushRef="#br0" timeOffset="556.8497">6332 5880 859 0,'1'20'282'0,"2"-8"59"0,2-2-234 15,2-8-4-15,5-5-25 16,8-8-12-16,4-1-14 16,6-10-14-16,9-4-15 15,3-2-14-15,-5 7 0 16,4 4-9-16,-8 14 5 16,-6 14-8-16,-11 8 8 15,-2 8-7-15,-8 3 9 16,-3-1-6-16,-2-5 8 0,-1-6-2 15,0-12 11-15,2-8 8 16,-2-2 10-16,0-19-7 16,1-4 3-16,2-7-11 15,-1-5-10-15,1-2-10 16,-2 13 9-16,1 7-1 16,-1 12 7-16,-1 13-6 15,-1 8 7-15,4 6-10 16,1 6 1-16,7 2-10 15,4-5 6-15,7-6-7 16,3-6 8-16,3-15-8 16,-2-5 8-16,-1-11-6 15,-8-1 8-15,-1-4-6 16,-8 6 5-16,-5 3-6 16,-8 8 6-16,-5 2-1 0,-4 10 8 15,-2 8-5-15,-4 7 5 16,1 10-7-16,5 3 0 15,2 7-9-15,2-5 7 16,5 1-6-16,7-9 8 16,1-3-8-16,4-14 7 15,8 4-3-15,3-10-44 16,6-5 393-16,8-14-816 16,2-15 355-16</inkml:trace>
          <inkml:trace contextRef="#ctx1" brushRef="#br0" timeOffset="1437.043">7091 5673 1196 0,'-15'25'305'0,"-7"16"111"15,-2 6-329-15,-2 1-5 16,11-5-6-16,3-10-15 16,12-15-15-16,17-13-18 15,7-14-13-15,13-32-12 16,4-8 8-16,14-23-8 15,-7-7 4-15,2-11-8 16,-13 21 8-16,-4 3-9 16,-16 23 9-16,-8 14-11 0,-11 25 10 15,-11 20-10-15,-5 20 9 16,-14 18-8-16,4 8 11 16,-1 14 9-16,10-8 20 15,-1 0-3-15,13-13 11 16,5-5-11-16,4-17-9 15,7-20-20-15,10-11 4 16,14-29-10-16,2-17 8 16,10-20-11-16,-3 4 0 0,-2-4-25 15,-12 25 1-15,-9 17-10 16,-11 19 9-16,-10 18 0 16,-10 16 24-16,-4 13-2 15,-3 6 14-15,-3 7 3 16,5-6 14-16,1-5-4 15,8-16 9-15,7-9-11 16,7-15 0-16,7-21-10 16,10-15 3-16,5-16-10 15,4-8-4-15,1-12-49 16,-4 10-41-16,-2-3-69 16,-3 14-14-16,-3-3-17 15,-6 6 41-15,3 5 39 16,-5 8 75-16,-4 4 44 15,0 8 50-15,0 4 35 0,-6 5 22 16,-3 8 1-16,-1 11-17 16,-8 14-10-16,-5 14-25 15,1 12-8-15,-2 5-4 16,0 7-10-16,7-11-9 16,5 3-14-16,6-13-4 15,3-5-12-15,3-10 6 16,2-6-8-16,-2-9 5 15,-3-6-6-15,0-9-1 16,-3-13-36-16,-3-5-8 0,-5-12-24 16,-1-2 0-16,-4-7-4 15,-2 6 33-15,-5-3 10 16,4 10 25-16,-1 2 4 16,5 9 22-16,3 3 11 15,6 6 8-15,6 0-4 16,5 3 2-16,7 2-18 15,7 2-10-15,10 4-10 16,2 1 6-16,7-2-29 16,-8-1-47-16,6-1-368 15,-8 1 83-15</inkml:trace>
          <inkml:trace contextRef="#ctx1" brushRef="#br0" timeOffset="1574.6705">7573 5307 1049 0,'-19'-2'353'0,"4"1"38"16,9 7-260-16,7 1-111 15,7 2-24-15,2 2-33 16,7 5-354-16,-1 4 97 16</inkml:trace>
          <inkml:trace contextRef="#ctx1" brushRef="#br0" timeOffset="2112.4768">7767 5819 1057 0,'6'16'322'0,"0"-8"81"15,3-5-284-15,1-11-6 16,4-7-18-16,-1-16-18 15,1-4-17-15,-1-7-22 16,1 4-17-16,-5-1-15 16,-11 14 2-16,-5 5-4 15,-4 14 7-15,-7 9-8 16,0 17 6-16,6 14-8 16,0 8 5-16,6 8-10 15,2-2 10-15,5 0-10 16,-1-13 8-16,11-10-8 0,1-17 8 15,13-10-8-15,-1-17 11 16,12-19-8-16,-4-5 8 16,5-4-8-16,-8 5 7 15,-2 12-10-15,-11 18 6 16,-2 18-7-16,-11 15 6 0,0 14 0 16,-5 2 10-16,2 7-1 15,4-8 9-15,0-9-3 16,4-15 2-16,7-12-7 15,6-14 6-15,4-17-10 16,2-5 6-16,8-5-10 16,-5 7 3-16,-6 3-9 15,-9 21 7-15,-5 8-10 16,-7 16 6-16,-6 9-5 16,-1 2 6-16,-2 1-1 15,3-7-5-15,-2-8-69 16,5-16-43-16,2-19-146 15,7-9-237-15,-3-11-5 16</inkml:trace>
        </inkml:traceGroup>
        <inkml:traceGroup>
          <inkml:annotationXML>
            <emma:emma xmlns:emma="http://www.w3.org/2003/04/emma" version="1.0">
              <emma:interpretation id="{70A28141-D6DD-41E2-AF9A-DD765C83ABEB}" emma:medium="tactile" emma:mode="ink">
                <msink:context xmlns:msink="http://schemas.microsoft.com/ink/2010/main" type="inkWord" rotatedBoundingBox="20188,6536 20202,6533 20205,6549 20190,6551">
                  <msink:destinationLink direction="with" ref="{F4F92734-8A55-40C2-856D-C2E6E8A4E193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1" brushRef="#br0" timeOffset="-5865.4143">2182 6081 836 0,'-16'-19'331'0,"4"10"24"16,-2 1-183-16,-7 5-120 16,-1 5-7-16,-4 5-10 0,-11 11-8 15,-1 5 3-15,2 14-3 16,2 10 2-16,2 13-3 15,11 4 0-15,3 15-2 16,9-9 5-16,11-2-9 16,8-13 1-16,14-14-9 15,8-20 0-15,13-11-9 16,3-13 9-16,7-12-5 16,-7-6 7-16,-1-7-7 15,-16 7 6-15,-5-5-10 16,-14 5 14-16,-9 6 11 15,-8 6 14-15,-8-3-1 16,-5 12 8-16,-6 3-14 16,3 8-12-16,-9 5-15 15,6 2 2-15,6 2-9 0,3-4 6 16,4-4-9-16,10-6 8 16,4 0-10-16,4-4 9 15,7-7-8-15,2 1 8 16,7-10-7-16,1-5 10 15,1-4-10-15,-1 2 8 16,2 0-10-16,-8 9 9 16,0 8-10-16,-6 4 9 0,-2 6-10 15,-2 7 9-15,-1 4-9 16,1-2 9-16,-4 6-7 16,1 1 9-16,-2-1-10 15,-5 2 11-15,1 1-10 16,1-5 7-16,-3-7-15 15,4-3-51-15,2-21 93 16,9-1-515-16,5-32 146 16</inkml:trace>
        </inkml:traceGroup>
        <inkml:traceGroup>
          <inkml:annotationXML>
            <emma:emma xmlns:emma="http://www.w3.org/2003/04/emma" version="1.0">
              <emma:interpretation id="{12E6390D-148A-4DC2-9EB6-DB4E0BBED965}" emma:medium="tactile" emma:mode="ink">
                <msink:context xmlns:msink="http://schemas.microsoft.com/ink/2010/main" type="inkWord" rotatedBoundingBox="20511,6008 22612,5691 22733,6493 20632,6810">
                  <msink:destinationLink direction="with" ref="{74C40AE2-9D54-4551-9E7F-0B74C2A5A32F}"/>
                </msink:context>
              </emma:interpretation>
            </emma:emma>
          </inkml:annotationXML>
          <inkml:trace contextRef="#ctx1" brushRef="#br0" timeOffset="-5494.1352">2469 6279 990 0,'-3'6'396'15,"-3"5"15"-15,-3 13-201 16,0 9-163-16,0 17 6 16,0-4 7-16,3 5-12 0,6-13-6 15,6-7-15-15,5-19-10 16,8-1-11-16,2-17 4 16,6-8-7-16,-1-2 9 15,1-13-7-15,-6-7 4 16,0-4-8-16,-8 5 6 15,-2 1-8-15,-5 13 8 16,-5 7-9-16,-4 13 7 0,-3 10-7 16,-3 9 7-16,-1 9-10 15,2 10 11-15,4 2-9 16,4-6 8-16,4-7-9 16,4-7 10-16,-1-10-10 15,1-4 9-15,4-5-6 16,-2-8 8-16,10-5-55 15,-1-11-31-15,2-11 146 16,3-5-541-16,8-5 190 16</inkml:trace>
          <inkml:trace contextRef="#ctx1" brushRef="#br0" timeOffset="-4254.6458">2856 6066 588 0,'-3'-19'491'0,"2"2"-78"16,-1 5-29-16,-1 9-246 15,-1 9-43-15,-1 9-25 0,4 8-29 16,-5 17-22-16,-2-2 1 16,2 10-10-16,3 1 5 15,-1 10-13-15,5-6 6 16,4 7-10-16,2-11 8 16,1-5-8-16,-2-20 8 15,0-3-9-15,-5-12 10 16,2-8-4-16,0-5 9 0,-1-1-6 15,-5-7 7 1,1-7-7-16,-2 1 3 0,-10-5-9 16,1 1 7-16,-2 4-8 15,1 3 6-15,-1 3-8 16,3 7 7-16,0 1-8 16,6 1 7-16,-3 1-8 15,6 4 6-15,3-2-10 16,3 4 10-16,6 4-11 15,-1-2 11-15,2-2-7 16,1 4 10-16,5 1-9 16,-4-3 10-16,6 0-9 15,2-2 9-15,2 1-10 16,-7-7 11-16,5 4-9 0,-4-7 7 16,-1-1-6-1,-1-3 8-15,2-4-7 0,-4-5 7 16,1 1-7-1,-4-1 7-15,-2 0-7 0,-4 3 6 16,-1 0-7-16,-1 4 7 16,-1 1-6-16,-3 2 5 15,0 1-6-15,0 2 6 16,0 2-6-16,0 0 6 16,0 3-8-16,2 2 6 0,-2 1-9 15,0 1 7-15,-1 5-6 16,0 0 6-16,-4 8-5 15,2-4 9-15,0 6-7 16,-1-3 7-16,-1 4-6 16,1-5 7-16,1 0-8 15,1-5 7-15,1 5-8 16,2-1 9-16,2 1-9 16,0 1 9-16,3 5-8 15,3-7 7-15,3 2-8 16,2-4 7-16,2-3-7 15,-2-7 10-15,6 1-4 16,-4-8 8-16,4-14-6 16,2-4 7-16,2-14-7 15,0-2 3-15,2-5-8 0,-5 14 6 16,-2 5-9-16,-4 12 6 16,-1 9-9-16,-2 10 6 15,0 6-7-15,-3 5 6 16,-2 7-4-1,1 1 9-15,-2 4-7 0,1-5 9 16,1 0-8-16,-1-6 8 0,2-3-8 16,-1-3 7-16,1-3-7 15,-2-5 8-15,1-4-8 16,-1 0 8-16,1-1-6 16,-2-5 9-16,1-5-8 15,1 4 9-15,-1-10-10 16,-4-2 9-16,2-7-8 15,-4 5 6-15,-4-7-7 16,-3 4 11-16,0 0-3 16,0 9 10-16,2 2-4 15,2 9 6-15,2 1-8 16,2 4 0-16,1 2-11 16,1-1 5-16,5-2-8 15,3-2 6-15,9-1-7 16,6-3 8-16,8 0-8 15,-2-1 9-15,3 2-33 16,-8 2-65-16,10-1-412 0,-10-2 88 16</inkml:trace>
          <inkml:trace contextRef="#ctx1" brushRef="#br0" timeOffset="-3461.1449">3458 6443 1032 0,'-3'14'310'0,"5"-2"84"16,5 0-286-16,2-2-27 15,6-1-25-15,2-4 7 16,-1-7-26-16,4-10 9 16,-4-10-16-16,1-11 2 15,-4-2-17-15,-2-5 1 16,-8 5-13-16,-6 0 5 0,-8 11-6 15,-5 6 4-15,-2 9-9 16,-6 14 6-16,6 8-7 16,3 11 6-16,3 8-5 15,3 7 9-15,6-1-9 16,4-1 8-16,2-7-8 16,8-10 10-16,2-10-10 15,13-17 12-15,1-13-9 16,10-14 8-16,0-4-7 0,5-5 6 15,-6 9-9-15,-2 15 5 16,-10 13-8-16,-1 19 6 16,-11 13-6-16,-3 15 16 15,-5-2 0-15,2 7 14 16,2-11-5-16,-1-8 12 16,4-17-15-16,5-8 8 15,2-19-13-15,5-14 9 16,1-7-13-16,1-11 6 15,-5 4-15-15,-2 1 8 16,-6 20-12-16,-5 13 9 16,-2 20-12-16,-4 12 11 15,1 11-9-15,-1 6 10 16,-1-2-9-16,5-5 12 16,-1-8-11-16,4-10 9 0,-1-10-9 15,8-15 11-15,-1-7-9 16,7-7 9-16,-3-1-8 15,0-1 5-15,-5 10-30 16,-5 5-47-16,-10 10-40 16,-10 13-40-16,-4 5-50 15,-1-2-267-15,8-4 90 16</inkml:trace>
          <inkml:trace contextRef="#ctx1" brushRef="#br0" timeOffset="-3265.2781">3924 5862 1236 0,'0'5'399'16,"-3"-8"59"-16,3 3-314 16,-2 1-105-16,1 4-8 15,-1-2-26-15,-1 1-54 16,3-1-61-16,5-7-350 15,2-10 40-15</inkml:trace>
          <inkml:trace contextRef="#ctx1" brushRef="#br0" timeOffset="-2920.1486">4114 5708 1191 0,'-6'10'314'0,"8"10"88"16,-1 17-311-16,-1 13-53 15,0 16 29-15,0 3-2 16,-3 7 14-16,5-13-16 16,7 2-8-16,4-14-34 0,2-6 0 15,5-11-22 1,-4-2 7-16,-2-11-8 0,-1-7 8 16,-2-11-5-16,2-12 16 15,1-6-1-15,4-11 18 16,5-7-6-16,2-11 7 15,2-1-13-15,9-16 0 16,2 4-19-16,10-12 7 16,-2 9-12-16,2-2 8 15,-10 16-10-15,-7 5 8 16,-19 20-19-16,-10 8-40 16,-11 17-58-16,-17 16 101 15,-1 8-510-15,-15 11 162 16</inkml:trace>
          <inkml:trace contextRef="#ctx1" brushRef="#br0" timeOffset="-2676.9617">4367 6185 1093 0,'4'21'347'0,"2"-6"71"16,6 1-269-16,2-1-70 15,5 2-2-15,2 1-39 16,6 3-4-16,0-2-25 0,5 4 4 15,-8-5-19-15,-2 0 153 16,-4-6-599-16,-10-12 239 16</inkml:trace>
          <inkml:trace contextRef="#ctx1" brushRef="#br0" timeOffset="2339.0125">8217 5418 1138 0,'-6'13'402'0,"0"10"44"15,0 4-294-15,3 0-96 16,6 3-28-16,2-12-27 15,1-9-447-15,0-6 145 16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08:56.24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8D0445E-5468-4AD4-87B0-72B3CEE8274E}" emma:medium="tactile" emma:mode="ink">
          <msink:context xmlns:msink="http://schemas.microsoft.com/ink/2010/main" type="inkDrawing" rotatedBoundingBox="16392,3734 20398,3598 20404,3756 16397,3892" semanticType="connector" shapeName="Other"/>
        </emma:interpretation>
      </emma:emma>
    </inkml:annotationXML>
    <inkml:trace contextRef="#ctx0" brushRef="#br0">19 165 640 0,'-4'5'329'0,"-1"-5"-10"15,2-2-120-15,0 1-118 16,0-1-28-16,3 2 5 0,0-1-16 15,0 2 9 1,2 1-3-16,-2-2 9 0,-2 3-9 16,4-6-3-16,1-2-17 15,6 2-7-15,0 0-14 16,6 0-1-16,-3 3-2 16,6 0 1-16,-3 2 0 15,3-1 0-15,-5 2-3 16,7-3-1-16,-7-1 0 0,5-1 0 15,-1-1 0-15,8-1 0 16,-2 2-1-16,5 4 2 16,-1-2-1-16,5 1-1 15,-5 4 2-15,3 2-1 16,-3-2-1-16,6 1 1 16,-3-2-1-16,5-1 0 15,-5-6 0-15,6 6 0 16,-5-1 0-16,5 1-1 15,-4-3 1-15,5 4 0 16,-4-4 0-16,5-3-1 16,-5-1 1-16,6-2 0 15,-3-2 0-15,6 2 1 16,-6-1 0-16,6-4 0 16,-4 2 0-16,5 2-1 15,-2-2 1-15,4 7-2 0,1 4 0 16,7 4 0-16,-8 6 0 15,1-5 1-15,-7 1-1 16,5-1 2-16,-7-2-1 16,11-7 1-16,-7 2-1 15,8-6 2-15,-3-3-2 16,5-1 1-16,-8-1 0 16,13-4-1-16,-5 9-1 15,4 0 1-15,-11 2-2 0,2 1 1 16,-5 4 1-1,-2-5 1-15,-3-1 0 0,9-1 0 16,-8-3 0-16,4 3 0 16,-6 2 0-16,7 1 1 15,-8 0-2-15,10-5-1 16,-10 8 1-16,10 5-1 16,-5 4 0-16,4 0 0 15,-10 12 0-15,8-5 1 16,-10-4-1-16,5 3 1 15,-6-4 0-15,8-1 1 16,-7-4-1-16,8 0 2 16,-6 0-2-16,5-1 1 15,0-2 0-15,5 0 0 16,-1-3-1-16,11-5 0 0,-7-1 0 16,4 2 0-16,-8-2 0 15,4-2-1 1,-7 4 1-16,9-4 0 0,-7 1 0 15,10-1 1-15,-9 1 0 16,5-4-1-16,-8 4 1 16,1-2 0-16,-8-3-1 15,4 0 1-15,-9 0-1 16,1-3 0-16,-2 5 18 0,-1 0 8 16,-4 5 1-16,0 4 1 15,-3 1 0-15,-1-2-18 16,-4 5-7-16,-2-6-1 15,-1 2-1-15,-2 7 11 16,-4-5 2-16,-1-5 5 16,0 5 4-16,-3-2 2 15,2-1-3-15,-4 2 2 16,4 9-4-16,4-9-5 16,-3-3-1-16,1-3-6 15,4 5-5-15,-5-8-1 16,3 9-1-16,1 1 1 15,-4-2-1-15,0-1-1 16,3 1 1-16,-1-1 1 16,-1 4-2-16,1 4 0 15,2-6 2-15,-7 1 1 0,2-1-11 16,-1-4 264-16,8-2-742 16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40:12.21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AB8E6B6-2053-419C-8D81-FDBC24267511}" emma:medium="tactile" emma:mode="ink">
          <msink:context xmlns:msink="http://schemas.microsoft.com/ink/2010/main" type="inkDrawing" rotatedBoundingBox="25033,10723 32423,10060 32531,11260 25141,11923" semanticType="enclosure" shapeName="Other">
            <msink:sourceLink direction="with" ref="{18322EC5-7369-4D5A-BC70-54E3E04D0F84}"/>
          </msink:context>
        </emma:interpretation>
      </emma:emma>
    </inkml:annotationXML>
    <inkml:trace contextRef="#ctx0" brushRef="#br0">6374 53 947 0,'-33'-12'405'0,"-17"2"-12"0,-3 2-200 15,-7 1-165-15,6 1-23 16,-10-2-10-16,-4 8-4 31,34 0-7-15,1 0 15-16,-134 2-6 0,-3 4 11 15,-31 7-8-15,-7 5 6 16,43 0-3-16,22 2 7 0,-31 5-6 16,21-4 7-16,-15 2 1 15,28-7 0-15,-28-1-6 16,25-6 4-16,-20 18-5 16,26-4 3-16,-34 5-6 15,21-2 5-15,-20 2-4 16,27-16 5-16,-26-1-6 15,26-2 5-15,-17 4-5 16,26-4 5-16,-21 3-7 16,23 0 7-16,-16 2-5 15,23 0 5-15,-12-4-6 16,23-1 7-16,-10 2-6 16,23-10 5-16,-10-1-5 15,13 5 5-15,-2-4-5 16,40 7 4-1,1 1 1-15,-65 22-3 0,13 10 5 16,-3 13-6-16,7 6 5 16,33-8-6-16,14 10 6 15,3-2-8-15,8-6 5 16,-1 4-5-16,11-4 6 16,-1-10-7-16,4-12 8 15,6-1-6-15,9-5 4 0,6-2-9 16,9-2 6-16,18 19-6 15,10-2 7-15,22 7-5 16,4 10 10-16,22-1-7 16,4-10 5-16,25 2-5 15,1-7 5-15,33-8-7 16,-1-10 7-16,27-8-8 16,-5-16 4-16,27-11-5 15,-12-11 8-15,31-5-6 16,-20-5 7-16,29-7-4 15,-23 5 5-15,21 2-5 16,-24 1 5-16,30 3-3 16,-24 9 4-16,31-2-5 15,-22 2 5-15,30 8-6 16,-24-2 5-16,29-5-8 16,-29 7-3-16,23-5-6 15,-35 0 3-15,18 3-4 0,-37 1 7 16,13-2 3-16,-27 7 6 15,12-3-3-15,-33 1 6 16,17-1-6-16,-25 2 4 16,13 4-4-16,-23-3 6 15,11 0-6-15,-22 2 6 16,11-2-4-16,-22-3 4 16,10-6-5-16,-15 2 5 15,5-4-6-15,-23 1 6 0,7-26 0 16,-22 3 7-16,-1-12-4 15,-19 1 7-15,-1-4 4 16,-21 20 6-16,-6-5 0 16,-12 12 5-16,-7-9-8 15,-7 1-3-15,-11-5-6 16,-5 1 2-16,-9-31 0 16,-5 16 11-16,-19-4-1 15,-3 8 4-15,-25-2-8 16,-8 25-4-16,-29-11-11 15,-1 16 1-15,-42-1-41 16,-2 10-22-16,-39 8 428 16,-25 16-816-16,-60 2 387 15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11:40.97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929E1E6-EC28-49B0-8CC2-965E26828BD9}" emma:medium="tactile" emma:mode="ink">
          <msink:context xmlns:msink="http://schemas.microsoft.com/ink/2010/main" type="inkDrawing" rotatedBoundingBox="11012,7266 15643,7768 15421,9816 10790,9315" hotPoints="15834,8687 13332,9628 10836,8673 13338,7732" semanticType="enclosure" shapeName="Ellipse"/>
        </emma:interpretation>
      </emma:emma>
    </inkml:annotationXML>
    <inkml:trace contextRef="#ctx0" brushRef="#br0">838 154 1030 0,'-39'-4'246'15,"-10"1"91"-15,3 10-268 16,1-4-47-1,1 0 2-15,5 8-8 16,2 1 1-16,8-2-8 16,-7 7 1-16,3 4-4 15,-9 1 0-15,6 5-1 0,-7 3-1 16,5-1-2-16,-1 5 0 16,6-1 1-16,-3 8 0 15,6-4-1-15,1 7 2 16,7 1-2-16,-4 6 1 15,7-9-2-15,4 6 2 16,4-3-4-16,-1 5 7 16,5-5-3-16,7 12 6 15,-2-6-4-15,2 1 4 16,8-4-8-16,4 9 5 16,3-10-6-16,10 6 3 15,-1-7-3-15,5 1 4 16,-1-13-4-16,1-1 4 15,-2-4-3-15,8 1 2 16,-4-3-3-16,7 4 1 16,-1-1-2-16,10-1 2 0,-7-4-1 15,11 1 3-15,-6-4-3 16,5 2 5-16,-8-3-5 16,12 2 3-16,-8-2-3 15,11 0 2-15,1-2-2 16,11 1 2-16,-8-5-2 15,14 3 2-15,-9-2-3 16,3 6 3-16,-6-3-3 16,12 5 2-16,-9-3-1 0,11 0 5 15,-2-6-6-15,14 2 5 16,-11-4-5-16,6-4 4 16,-3-3-5-16,13 2 4 15,-13-7-4-15,13-4 8 16,-4 0-3-16,7 2 5 15,-11-7-4-15,10 7 6 16,-12-4-8-16,10 5 3 16,-11-3-6-16,13 6 5 15,-12-9-6-15,5 2 5 16,-11-4-4-16,7 2 3 16,-13-4-4-16,11 5 5 15,-8-1-5-15,11-4 4 16,-11-4-3-16,4-1 4 0,-11 5-5 15,2-2 4-15,-11 3-3 16,2 3 2-16,-5 3-2 16,7-5 2-16,-10 1-1 15,8-4 1-15,-10-3-2 16,8-7 2-16,-11 0-2 16,-3-4 3-16,-14 1-3 15,5-5 4-15,-7 7-5 16,-1-4 5-16,1 5-4 15,-2-1 4-15,-9 2-2 0,-2-1 1 16,-4 0-2-16,0-1 2 16,-2-2-5-16,-1-5 3 15,0 4-4-15,-2-2 2 16,-4 3-2-16,2-5 2 16,-5 5-2-16,-5-3 5 15,-1 2 0-15,-3-4 5 16,-3 10 1-16,-3-7 1 15,0 0-1-15,-3-4 1 16,1 3-2-16,-1-4 2 16,5-1-2-16,-4-4 0 15,-1 5-3-15,-3-10 1 16,3 7-6-16,-4-7 4 16,5 7-5-16,-2-4 5 15,-1 7-5-15,-8-5 6 0,1 1-6 16,-11-7 3-16,-1 3-2 15,-3-6 0-15,5 3-1 16,-11-2 1-16,3 5-1 16,-6-1 1-16,1 4 2 15,-9-2 0-15,11 5-1 16,-16-4-2-16,4 7-5 16,-18-3-3-16,4 7-2 0,-23-2 4 15,14 14 1-15,-12-10 6 16,10 6 2-16,-19-3 3 15,11 0-4-15,-21-3 3 16,8 11-2-16,-9 1 3 16,16 1-4-16,-19 10 3 15,14 5-1-15,-16 4 1 16,12-1-2-16,-15 8 1 16,21-1-1-16,-15 1 2 15,13-2-3-15,-16 4 2 16,15-4-1-16,-12 1 3 15,15-4-4-15,-14-1 3 16,14-4-3-16,-16 5 7 16,11-1-5-16,-9 0 4 15,14 5-4-15,-10 5-21 16,16-5-27-16,-12 14-347 0,12 8 84 16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12:03.50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DA2B501-2F70-45FE-8A2E-9C38A84297EF}" emma:medium="tactile" emma:mode="ink">
          <msink:context xmlns:msink="http://schemas.microsoft.com/ink/2010/main" type="inkDrawing" rotatedBoundingBox="16251,1714 21283,2220 21038,4661 16006,4155" hotPoints="20931,3478 18159,4448 15548,3105 18320,2136" semanticType="enclosure" shapeName="Ellipse"/>
        </emma:interpretation>
      </emma:emma>
    </inkml:annotationXML>
    <inkml:trace contextRef="#ctx0" brushRef="#br0">2580 408 618 0,'-85'-30'435'15,"-15"-6"-91"-15,-29 3-22 16,-3 3-313-16,-5 0-4 16,0 3 1-16,-8 5-4 0,35 4 3 15,-14-3 5-15,13 6 9 16,-10 0 9-16,21 9 8 16,-17 7-2-16,16 8-5 15,-11 11-11-15,8 8-9 16,-7 5-9-16,19 5 1 15,-7 13-3-15,17-2 4 16,1 11-4-16,15-1 2 16,6 10-3-16,21 2 4 0,9 1-3 15,13-9 2-15,5 6-2 16,5-8 4-16,4 14-4 16,1 5 3-16,2 31-4 15,3 2 5-15,0 8-6 16,2-14 4-16,5 8-3 15,8-26 2-15,17 3-5 16,8-11 6-16,26 0-4 16,2-20 5-16,19 2-4 15,-2-15 4-15,22 0-3 16,-6-7 3-16,25-1-4 16,-5-5 7-16,23-1-4 15,-6-7 2-15,26-2-2 0,-14-10 6 16,24-5-8-1,-12-4 6-15,16-9-4 0,-22-3 6 16,25-1-6-16,-20-10 4 16,18 5-4-16,-17-8 4 15,30 1-5-15,-27-1 4 16,23 7-4-16,-26-11 3 16,24 7-4-16,-34-2 5 15,19-8-5-15,-30-2 5 16,17-8-3-16,-34-1 2 0,-1-16-4 15,-30-7 4-15,-7-16-4 16,-28-4 1-16,-10-19-4 16,-21 14 4-16,-15-30-2 15,-19 5 5-15,-19-18 13 16,-16 14 12-16,-13-9 12 16,-8 40 10-16,-29 12 6 15,-8 17-7-15,-29-16-16 16,-1 1-7-16,-36-17-12 15,2-11-7-15,-29-1-5 16,6 19 9-16,-53 1-10 16,24 8 2-16,-50 2-4 15,22 18-2-15,-46 14-8 16,30 20 7-16,-52 44-9 16,34 27-27-16,-61 48-63 0,27 24-337 15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12:24.01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8414430-ADF9-4A1F-B051-D50AA4519EB7}" emma:medium="tactile" emma:mode="ink">
          <msink:context xmlns:msink="http://schemas.microsoft.com/ink/2010/main" type="inkDrawing" rotatedBoundingBox="18423,11127 18446,11105 18449,11108 18425,11129" semanticType="connector" shapeName="Other">
            <msink:sourceLink direction="with" ref="{3573077D-3186-4E43-8285-16637F5D1B3D}"/>
            <msink:sourceLink direction="with" ref="{04D93649-0A80-43FC-A123-AF0CA134BEDD}"/>
          </msink:context>
        </emma:interpretation>
      </emma:emma>
    </inkml:annotationXML>
    <inkml:trace contextRef="#ctx0" brushRef="#br0">24-1 884 0,'-6'1'140'15,"2"5"-95"-15,-2 0-302 16,-2 2-105-1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12:26.08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573077D-3186-4E43-8285-16637F5D1B3D}" emma:medium="tactile" emma:mode="ink">
          <msink:context xmlns:msink="http://schemas.microsoft.com/ink/2010/main" type="inkDrawing" rotatedBoundingBox="12061,10835 18908,10791 18918,12233 12070,12277" hotPoints="19327,11736 15277,12259 11275,11449 15325,10925" semanticType="enclosure" shapeName="Ellipse">
            <msink:destinationLink direction="with" ref="{C8414430-ADF9-4A1F-B051-D50AA4519EB7}"/>
          </msink:context>
        </emma:interpretation>
      </emma:emma>
    </inkml:annotationXML>
    <inkml:trace contextRef="#ctx0" brushRef="#br0">6271 364 458 0,'-8'1'415'0,"1"-1"-92"0,1 0-12 16,-3-1-225-16,3-1-24 15,3 1-30-15,-3 1-5 16,3-6-12-16,7 3-8 15,-1-3-10-15,3-3-4 16,0 0-3-16,-3 1 2 16,0-1 5-16,0-1 4 15,-1 2 2-15,-4 2 3 16,5 0 0-16,-4 2 4 16,-2 4 2-16,-3-3 6 15,1-5 2-15,-4 7 9 16,0-5-1-16,-4 1 1 15,2 1-5-15,-5 2-3 16,2-2-11-16,-8 2-4 0,1 1-5 16,-9-4-1-16,3 1-1 15,-9-2 0-15,1 3-1 16,-7-2 3-16,4 4-1 16,-7-1 0-16,3 1-1 15,-7-1 4-15,7 4-1 16,-5-7 3-16,7 5 0 15,-11-3 0-15,6-3-3 16,-9-3-1-16,1 3-1 0,-10-9 1 16,9 6-2-16,-9-4 2 15,4 2 0-15,-1-1 2 16,5-1-2-16,-11-2 4 16,7 1-1-16,-10-2 1 15,5-2-1-15,-11 7 0 16,7 1-3-16,-6 4 0 15,-10 0 0 1,-1 1 0-16,-2 1-1 16,3 5-5-16,-3-4-8 15,16 0-3-15,-9 5-1 16,14-4 1-16,-13-2 5 16,10 1 7-16,-9 1 5 15,6 2 2-15,-14 6 3 0,10 0 2 16,-13 6 2-16,14-1-1 15,-8 2-2-15,10-5-4 16,-10-1-1-16,13-4-3 16,-14 2 1-16,10-4 0 15,-11 2 0-15,14-3 0 16,-12 0 0-16,11 2 0 16,-12 1 2-16,11 0 2 0,-16 6 5 15,11 0 1-15,-6 7-1 16,9-8 0-16,-2 1-4 15,10-8-4-15,-8-1 0 16,7-6-1-16,-10 3 1 16,5 3-1-16,-8-1 2 15,10-1-2-15,-6-1 3 16,14 0-1-16,-9-1 4 16,11-1-1-16,-8 1 3 15,7 5-1-15,-5 1-1 16,8 1-5-16,-4 3 1 15,10 0-3-15,-4 0 0 16,9 0 0-16,-7-2 1 16,10 2-1-16,-12 5 4 15,9-2 2-15,-8 9 5 16,8 3 1-16,-6 0 4 0,12-2-1 16,-4 7 0-16,7-4-4 15,-4 2 0-15,7 3-6 16,-1 6-2-16,10-6-3 15,3 3 2-15,9 1-1 16,0-4 1-16,9-2-2 16,-6 5 1-16,4 0-1 15,-5 3 1-15,4 5-2 0,0 4 2 16,6 1-2-16,-2 1 1 16,10-4-1-16,-2-1 5 15,4-7-1-15,4 1 3 16,4-3-2-16,3 1 2 15,9 1-4-15,1 1 0 16,4-2-2-16,10-3 3 16,-2-3-4-16,10-5 3 15,1-4-2-15,8-1 1 16,-5-3-2-16,10 0 0 16,-4-1 0-16,9-7 0 15,-6-4 0-15,14 3 1 16,-10-6 1-16,15 2 2 15,-6 1 0-15,14 9-1 16,-12-5-1-16,8 5 1 16,-5 2-1-16,7 5 1 15,-13-11 0-15,16 5 0 0,-7-1-1 16,6 3 0-16,-8-7 0 16,13-1-1-16,-11-2 1 15,10-1 0-15,-8-2-1 16,13 2 1-16,-12 7 0 15,8-2 0-15,-13 1 0 16,13 1 1-16,-10 2-1 0,21-4 0 16,-9 3-1-16,13-1 0 15,-7-1-2-15,13-1 3 16,-16 0 0-16,21 3 2 16,-16 2-1-16,12-4 1 15,-12 2-2-15,12-4 0 16,-14-4 0-16,22-1-1 15,-20 0 0-15,20-1 1 16,-16-2-1-16,14 0 2 16,-14 0 0-16,17 0-2 15,-21-5-1-15,15 2 2 16,-17 0 0-16,14-4 3 16,-10 1 0-16,12 0 1 15,-20 0-1-15,13 0-1 16,-16 0-2-16,8 0 2 15,-14 1-2-15,12-1 1 16,-21 0-2-16,8-3 0 0,-17-3-2 16,1 0 2-16,-14 0 0 15,2 0 1-15,-12 6 0 16,-1 5 3-16,-14-7-3 16,1 4 1-16,-11-1-1 15,0-1 1-15,-9-1-1 16,1-1 0-16,-5-4 0 0,-2-4 0 15,-6-5 0-15,1-8 1 16,-5 2 0-16,-4-5 1 16,-1 2 0-16,-3 0 2 15,-3 0 1-15,-1-1-1 16,1 2-1-16,-2-7 0 16,2 2-4-16,-4-8-3 15,4 4-1-15,-5-1-1 16,-1 8-1-16,-4 2 3 15,-1 16 3-15,-4-1 6 16,3 4 4-16,-6-2 7 16,3 4 0-16,-9-5 3 15,3 2-4-15,-12 2 1 16,6 5-7-16,-9-7-1 16,4 2-3-16,-11-3-3 15,2 0-3-15,-13-6-2 0,3-2-10 16,-12-1-10-16,6-4-4 15,-12-1-4-15,9 8-4 16,-24 12-30-16,-2 11-11 16,-17 17-351-16,-19 8 80 15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12:51.42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3673D48-F709-46D1-8D18-A8FBF9FDF566}" emma:medium="tactile" emma:mode="ink">
          <msink:context xmlns:msink="http://schemas.microsoft.com/ink/2010/main" type="inkDrawing" rotatedBoundingBox="4330,12442 16951,12844 16894,14638 4273,14237" hotPoints="16553,13966 16280,15415 5030,13301 5302,11852" semanticType="enclosure" shapeName="Rectangle"/>
        </emma:interpretation>
      </emma:emma>
    </inkml:annotationXML>
    <inkml:trace contextRef="#ctx0" brushRef="#br0">380 1770 1080 0,'13'-2'228'0,"3"1"103"16,2-1-320-16,6-1-8 16,5-1 0-16,2-4-3 15,-1 1 2-15,3-4-2 16,-3 7 2-16,5-1-2 15,-4 5 3-15,8 2-3 16,-4 4 1-16,10 0 0 16,-5 1 0-16,7-1 2 15,-4-1-2-15,8-2 3 16,-3-5-1-16,7 1 1 16,-4-1-1-16,7-1 1 0,-4 0-2 15,6 2 1-15,-7-1-3 16,10 4 2-16,-12-1-2 15,7 4 1-15,-7-1-1 16,8 1 1-16,-5-4-1 16,11 1 0-16,-7-2 0 15,13 0 1-15,-8 1-2 16,9-1 2-16,-11 0-1 0,11 3 0 16,-12-4 0-16,14 1 1 15,-8 3 2-15,14-3 2 16,-8 0-1-16,15 0 1 15,-14-3-2-15,16-3-1 16,-11 0-1-16,10-5-1 16,-9 2 0-16,15 0 1 15,-7-1-1-15,11 1 2 16,-10-2-2-16,14 2 0 16,-13-3 1-16,12 0-1 15,-7 3 0-15,11 2 1 16,-13 2-2-16,11 8 2 15,-13 6-1-15,11 5 0 16,-8 2 0-16,15 4 2 16,-13-1-3-16,11-1 2 0,-10-3-1 15,14-1 0-15,-14-4 0 16,20-1 2-16,-19-1-3 16,14 1 2-16,-13-2-1 15,10 2 0-15,-12-1 0 16,18 1 1-16,-16-3-2 15,13 3 1-15,-42-3 0 16,1 0-1 0,82 9 3-16,13 0-3 15,3 0 1-15,0-3 3 16,-40-3-2-16,1-5 4 16,-25-2-4-16,10 2 2 15,-15 1-3-15,10-5 2 16,-14 7-3-16,12 4 3 15,-16-5-3-15,14 3 3 16,-13-1-4-16,10 2 4 16,-15-5-4-16,17 4 3 15,-13-5-1-15,8 2 2 16,-4-3-3-16,7 0 2 16,-14-7-1-16,15-2 1 15,-7 4-3-15,3-7 4 16,-9-1-4-16,12 2 4 15,-14 1-3-15,12-4 2 16,-6 5-2-16,11-2 2 0,-13 4-2 16,11-4 2-16,-11 1-1 15,10 1 0-15,-10 4 0 16,14-2 1-16,-16-1-2 16,9 4 3-16,-15-2-3 15,11 4 1-15,-17 2-1 16,12 8 3-16,-13-7-4 15,13 8 4-15,-18-4-2 0,9 0 1 16,-11-4-2-16,8 4 1 16,-10-8 0-16,10 0 2 15,-6 3-4-15,3-2 3 16,-7-4-2-16,5 6 3 16,-13-4-4-16,5-5 4 15,-10 6-3-15,2 6 3 16,-9-8-4-16,8 7 4 15,-9-1-3-15,5-2 2 16,-5-5-2-16,1 3 2 16,-6-3-1-16,1-3 3 15,-11-2-2-15,-2-3 7 16,-11-1 0-16,2 2 6 16,-7-1-3-16,2 2 4 15,-2 0-8-15,5 0 1 16,-4 2-6-16,2-4 2 0,-1 1-5 15,2-5 3 1,-3 0-2-16,2-6 1 0,-4 3 0 16,2-6 0-16,-1 3-1 15,1-5 1-15,-3 4 1 16,2-4-2-16,-2 2 2 16,1-3-2-16,-4 3 0 0,2-4-1 15,1-4 1-15,1-5-1 16,-1-1 1-16,3-2 0 15,-3 2 0-15,-1-4-1 16,-5 3 2-16,0-6-3 16,-8 3-1-16,-1-5-5 15,-1 5 1-15,-5-3-5 16,0 6 2-16,-5-4 1 16,1 4 5-16,-5 1 0 15,1 8 6-15,-4-1 0 16,5 13 3-16,-4 1 6 15,4 7 3-15,-4 4 7 16,2 4-2-16,-3-1-2 16,3 9-6-16,-3 0-3 15,4 3-7-15,-4 5 1 16,6-2 2-16,0 3 2 16,5-8-3-16,-2 4 3 0,3-2-3 15,1-2 1-15,2-2-3 16,-4 2 0-16,-2-4-5 15,0 0-2-15,0-1-4 16,-9-4-4-16,1-1-2 16,-4-4-2-16,0-2 4 15,-7-3 3-15,1 1 6 16,-3-4 6-16,1 3 6 0,-7-4 3 16,0 4 2-16,-7 0 0 15,1 1-1-15,-10-5-2 16,4 4-5-16,-12-5 2 15,2 2-5-15,-13 2 1 16,1 7 0-16,-16-8 1 16,8 10-4-16,-12-10 4 15,9-1-4-15,-15 0 2 16,12 3-2-16,-18-3 0 16,9 7 0-16,-18 4 2 15,20-1-2-15,-23 1 2 16,11 1 0-16,-17 4-1 15,10 1 0-15,-18 4 2 16,13 1-2-16,-11 5 0 16,6 0 1-16,-21 0 0 0,11-1-3 15,-15 3 2-15,10 1-2 16,-14 0-3-16,25-8-1 16,-28 1 2-16,20-8 0 15,-18-8 1-15,19-7 3 16,-22 5 3-16,19-4-2 15,-19-3 1-15,18 4-1 16,-15-1 1-16,15 4-2 16,-18-2 0-16,16 0 0 0,-10-3 0 15,9 0-2-15,-17-5 0 16,19 2 2-16,-16 2-2 16,9 4-1-16,-16-2 2 15,18 7 0-15,-16-2-1 16,15-2 1-16,-21 4 2 15,19 1 0-15,-11-3-1 16,17 1 1-16,-23 1 0 16,25-4 1-16,-17-2 0 15,18-2-1-15,-20-6 0 16,20 0 1-16,-15-5-2 16,21 1 0-16,-23-8 3 15,23 6 0-15,-15 1 4 16,16 5 2-16,-19 2 4 15,21 7-2-15,-15 3 2 16,19 3-7-16,-5-6 0 0,22 3-5 16,-16-2 2-16,21 2-3 15,-10-10 1-15,13 10-2 16,-7-8 2-16,20 0-3 16,-5-1 2-16,14 6-1 15,-7 0-2-15,10 6-2 16,-8 6-4-16,13 2-3 0,-5 1 0 15,13 0 1-15,-1 3 3 16,10-2 2-16,-1 5 1 16,8 0 1-16,-8 3 0 15,6-4 0-15,-6 6 1 16,6-5 0-16,-5 4 2 16,10-4 0-16,-5 5 5 15,6-7 1-15,0 5 7 16,8-3 1-16,-2 5 8 15,9-1-6-15,3 4 3 16,6 2-10-16,0 7-2 16,3 2-8-16,-1 8 4 15,1 2-4-15,-2 4 5 16,2 0-2-16,0 7 1 16,2-1-2-16,-2 9-1 0,0-4 1 15,-3 1 2 1,3-7-2-16,0 2 1 0,-2-8 0 15,1 10-3-15,4-2 0 16,1 7 1-16,4-8 0 16,1 6 0-16,6-11 3 15,1 5-1-15,4-6-1 16,4 8 0-16,1-11-2 16,5 3-1-16,5-6-1 15,8 8 3-15,2-4 0 16,8 10 1-16,-7 1-12 0,7 9-34 15,-7-8-19-15,17 1-330 16,-7-20 71-16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13:49.81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4D93649-0A80-43FC-A123-AF0CA134BEDD}" emma:medium="tactile" emma:mode="ink">
          <msink:context xmlns:msink="http://schemas.microsoft.com/ink/2010/main" type="inkDrawing" rotatedBoundingBox="18572,9023 22823,9233 22700,11704 18449,11493" hotPoints="23012,10227 20977,11711 18602,10876 20636,9393" semanticType="enclosure" shapeName="Ellipse">
            <msink:destinationLink direction="with" ref="{C8414430-ADF9-4A1F-B051-D50AA4519EB7}"/>
          </msink:context>
        </emma:interpretation>
      </emma:emma>
    </inkml:annotationXML>
    <inkml:trace contextRef="#ctx0" brushRef="#br0">1304 543 1282 0,'-48'-9'292'0,"-6"-1"113"15,6 1-379-15,-8 1-11 16,8 1-10-16,-7 1-1 16,5 1-3-16,-4 8-4 15,8 6-1-15,-10 12-1 16,2 8-1-16,-6 19 1 15,4 3 4-15,-17 21 1 16,7 4 1-16,-11 9 1 16,4-6 4-16,-5 7 3 0,16-22 0 15,-1 1 1-15,15-5 1 16,9 1-1-16,15-4-3 16,6 12 1-16,16 2-3 15,13 13 0-15,5 0-1 16,20 12-1-16,5-7-1 15,19 4-1-15,5-21 1 16,20 1-2-16,-4-18 0 16,17-4-1-16,-5-17 0 0,13 2-1 15,-10-9 1-15,22 3 1 16,-13-7-1-16,18-2 2 16,-11-5 1-16,19 1-1 15,-9-4 1-15,14 1 6 16,-13 2-1-16,20-5-1 15,-16-5 1-15,21-11 1 16,-10-5-7-16,19-22 0 16,-16 2 0-16,19-10-3 15,-21-2-1-15,14-3 1 16,-21 13 1-16,13-5 0 16,-27 10 2-16,-1 3 0 15,-19 7-1-15,-4 0 1 16,-20 4 0-16,1-4-1 15,-13-1 2-15,-5-7-1 0,-11 2 2 16,1-14 1-16,-16-1 2 16,1-16 2-16,-11 2 0 15,-3-25 0-15,-6 8-3 16,0-13 1-16,-11 7-3 16,-5-10 5-16,-7 13-2 15,-8-4 3-15,-7 11-2 16,-5-1 1-16,-8 11-5 15,-11-17-1-15,-1 3 0 0,-14-9-3 16,1-10 1-16,-11-15 1 16,1 16-2-16,-14-9 2 15,1 10 2-15,-18-2 8 16,0 10-2-16,-20 2 4 16,2 19-2-16,-32 2-1 15,5 20-7-15,-36 14-2 16,1 11-5-16,-35 10-6 15,6 12-7-15,-48 16-33 16,13 13-20-16,-52 31-50 16,13 21-329-16,-29 38 81 15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15:03.37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087D626-014E-4163-957C-39098D1FEB55}" emma:medium="tactile" emma:mode="ink">
          <msink:context xmlns:msink="http://schemas.microsoft.com/ink/2010/main" type="inkDrawing" rotatedBoundingBox="3279,7953 13047,8065 13038,8849 3270,8737" semanticType="enclosure" shapeName="Other"/>
        </emma:interpretation>
      </emma:emma>
    </inkml:annotationXML>
    <inkml:trace contextRef="#ctx0" brushRef="#br0">9417 206 483 0,'0'0'393'15,"0"-1"-87"-15,0 4-8 16,0-3-244-16,-1 0-6 16,1 0-7-16,-2 1 10 15,1-2-5-15,-1 1 8 16,-1 1-5-16,2 1 0 16,-2-1-11-16,0-2-6 15,0 2-10-15,1 1-6 16,1-1-6-16,-1-1-5 15,2 3 0-15,-3-4-3 0,0-2 1 16,-1 0-1-16,-1 1 1 16,1 1-1-16,-2-1 3 15,0 2-1-15,0 0 0 16,-3 0-1-16,0 0 0 16,-2 5-2-16,0-2 3 15,2 0-1-15,-1 0 3 0,-2-3-2 16,0-3 2-16,0-3-3 15,-5-2 4-15,1-1-6 16,-1 3 3-16,-2-1-5 16,-2 5 4-16,-5 5-4 15,1 3 8-15,-7 0-1 16,-1 5 6-16,-6-5-3 16,3 0 2-16,-7-5-6 15,7-1 2-15,-8-4-4 16,7-1 3-16,-7-1-4 15,5 0 6-15,-4 0 0 16,3 2 2-16,-2-2-4 16,3 0 5-16,-1-2-9 15,5 2 1-15,-2 0-4 16,-1 0 4-16,-7 1-5 16,5 1 4-16,-10-1-4 15,1 2 4-15,-5 3-4 0,4 0 3 16,-7 3-3-16,4 0 3 15,-2 5-3-15,8 1 3 16,-5 3-2-16,4-1 4 16,-8 1-4-16,5-5 5 15,-10-1-4-15,7-4 4 16,-3-4-5-16,9 1 4 16,-9-4-4-16,7-2 4 15,-3-2-4-15,11 1 4 0,-9-3-5 16,8 5 5-16,-8-1-4 15,3 4 2-15,-12 0-3 16,9 0 4-16,-9 4-3 16,6 2 2-16,-9-1-2 15,8 2 3-15,-8-2-4 16,8-1 3-16,-11-1-2 16,9 2 2-16,-12-4-2 15,6 5 3-15,-11-3-4 16,10 2 4-16,-10-1-3 15,11 2 3-15,-5-1-4 16,7 1 5-16,-8-3-5 16,7-1 4-16,-11-7-4 15,2-1 3-15,-2-3-3 0,8 0 5 16,-4 0-4-16,10 1 3 16,-11 5-3-16,8 2 3 15,-14 5-4-15,2 4 2 16,-13 4-2-16,11 0 4 15,-10 1-5-15,17-2 5 16,-6-1-4-16,4-2 4 16,-4-1-3-16,3-1 2 15,-9 0-3-15,8 0 5 0,-5-3-4 16,7-1 3-16,2-1-4 16,7 1 4-16,-8-4-4 15,8 5 4-15,-5 0-5 16,-1 0 5-16,-4-3-3 15,11 2 4-15,-10-4-6 16,11-1 5-16,-5 0-4 16,8 0 3-16,-12 0-3 15,11 2 3-15,-13 2-2 16,5 2 3-16,-10 5-3 16,11 1 2-16,-4 1-1 15,9-1 3-15,0-4-5 16,9 1 5-16,-8-5-4 15,7 1 3-15,-7-1-4 16,4 2 4-16,-7-4-4 0,10-2 3 16,-7 1-3-16,10 1 4 15,-6-2-4-15,6 3 3 16,-2 1-2-16,4-1 4 16,-11 0-5-16,4 0 5 15,-8 0-4-15,4-1 2 16,-8 1-3-16,9-2 3 15,-6 1-3-15,8 5 3 16,-2-1-2-16,6 3 3 0,-7 3-4 16,7 3 3-16,-8-3-3 15,4 2 4-15,-5 1-4 16,9-3 3-16,-6-2-3 16,7 1 4-16,-2-2-4 15,8-3 5-15,0 1-4 16,8-1 4-16,-4-1-5 15,7 1 5-15,-8 0-6 16,4 1 5-16,-5 4-4 16,4 1 3-16,-4 1-4 15,8 3 4-15,-4-1-2 16,7-3 2-16,-2-3-3 16,4-2 4-16,-2-2-2 15,5-1 2-15,-1-1-3 16,3 0 4-16,-2 0-4 15,7 2 5-15,-1-1-7 16,2-1 10-16,3-3-4 0,0 0 8 16,-1-3-6-16,-2 0 8 15,0 0-8-15,-3-2 4 16,-2-4-3-16,2 3 6 16,-3-4-4-16,6-1 5 15,0 1-3-15,5 4 3 16,1 0-1-16,3 3 4 15,0 3-2-15,1 4 2 0,1 2-7 16,2 3 0-16,-1 2-7 16,2-1 0-16,-1 5-4 15,2-4 2-15,-1 1-3 16,1 0 3-16,-5 0-82 16,1-3-56-16,-7 6-343 15,-1-2 18-15</inkml:trace>
    <inkml:trace contextRef="#ctx0" brushRef="#br0" timeOffset="-37544.3855">-335-394 805 0,'-7'-6'328'0,"4"0"15"16,3-3-180-16,3 6-108 16,1-5-14-16,7 4-18 15,1-4 6-15,0 1-2 16,0-4 5-16,3 1-3 0,6-4-1 15,3 0-12-15,5 2-4 16,5-1-7-16,8 1-1 16,-7 1-3-16,7-1 1 15,-3 2-2-15,3 1 1 16,-3 3-1-16,7 3 0 16,-5 6-2-16,4 3 1 15,-3 1-1-15,1 4 1 16,-5-1 0-16,4-1 0 15,-2 0 1-15,9 0 2 16,-1-3-1-16,12-1 2 16,0-2-1-16,6 0 0 15,-5-3-2-15,7 0-1 16,-10-3 1-16,5-2-1 16,-7-1 1-16,7-3 1 15,-3 2 1-15,5 1-1 0,-5 1 0 16,6 5 0-16,-8 3-2 15,5 3 1-15,-10 2-1 16,5-1 0-16,-5 1 0 16,7-4 1-16,-6-2 1 15,12-2 0-15,-6-2 0 16,9 1 1-16,-6-1-2 16,9 1 0-16,-9 2-1 15,3 1 0-15,-4 1 0 0,5 0 1 16,-6-3 1-16,12-2 0 15,-2-1 0-15,10-3-1 16,-8-3 0-16,7 2 0 16,-10-1-1-16,7 2 1 15,-11 5 0-15,8 2 0 16,-4 1 0-16,8 5 1 16,-7-1-2-16,8 0 1 15,-11-1 0-15,8-2 0 16,-8-2 0-16,10-2 1 15,-10-2 0-15,14 1 0 16,-8 2-1-16,5 2 0 16,-10-1-2-16,5 4 2 15,-8-4-1-15,4-1 2 16,-8-1 0-16,9 1 0 16,-5 0 0-16,7 4-1 0,-4 2 0 15,6 0-1-15,-12-1-1 16,9 1 2-16,-6-6-1 15,4 0 2-15,-1 0-1 16,15 0 1-16,-6-2 0 16,10 5-1-16,-11 2 0 15,10-1-1-15,-15 0 0 16,11-1 2-16,-13-2 0 0,17-2-1 16,-9-2 1-16,8-4-2 15,-14 1 0-15,9 2 1 16,-14-4-1-16,8 2 2 15,-5 0 0-15,6-1 0 16,-5 1 0-16,2 1-1 16,-5 2 0-16,-4 0 0 15,-10 3-1-15,5 2 0 16,-8-2 1-16,6 4 0 16,-6 2 1-16,8-1 1 15,-8-1-1-15,6 2 0 16,-9-4-2-16,9-4 1 15,-9 2 0-15,-6 0 0 16,-3 0 0-16,3 5 0 16,-11 2 0-16,10 2 1 0,1-1-1 15,-1 1 1-15,-5-1 0 16,7-2-1-16,-5-2 0 16,4 4 0-16,0-5 0 15,7 4 0-15,-5-1 0 16,4 2-1-16,-5-4 0 15,4 2 1-15,-8 0-1 16,9 2 2-16,-5-4-1 16,5 2 1-16,-2 2-1 0,5-5 1 15,-5-2-1-15,10 1 0 16,-4-1 0-16,8-5 0 16,-7-1-1-16,-1 4 0 15,-8-2 1-15,5-2 0 16,-7 4 0-16,6 2 1 15,-3-1-1-15,4 3 1 16,-12-3-1-16,7 2 1 16,-5 1-2-16,3 0 1 15,-2-2 0-15,7 4 0 16,-5-4 0-16,-2-1 0 16,-7 0 0-16,-4 0-1 15,-5 3 0-15,-3-3 1 16,-2 5 0-16,2-2 1 15,-3-3-1-15,2 0 2 0,-4-2-2 16,4-2 1-16,-5-1 0 16,0 1 0-16,-3-2 0 15,-1 4 0-15,-5 1 0 16,-3 1 0-16,1 1 0 16,-1 2 0-16,-1-4-1 15,1 4-1-15,-2-3 0 16,2-2 1-16,0 4-1 0,-1 1 2 15,-1-2 0-15,1 2 0 16,-4-1 0-16,1-5 2 16,-1-2 5-16,1-10-402 15,-1-6 138-15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15:31.05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8024BE2-2E6F-4FAD-94A0-CF723A62E6C8}" emma:medium="tactile" emma:mode="ink">
          <msink:context xmlns:msink="http://schemas.microsoft.com/ink/2010/main" type="inkDrawing" rotatedBoundingBox="2075,6820 6007,2012 7098,2904 3166,7712" semanticType="callout" shapeName="Other"/>
        </emma:interpretation>
      </emma:emma>
    </inkml:annotationXML>
    <inkml:trace contextRef="#ctx0" brushRef="#br0">-2 4405 378 0,'-3'-5'171'16,"3"4"6"-16,3-5-66 15,-2-2-25-15,7-4 18 16,-1 5-8-16,4-8 17 16,-2 3-18-16,6-2-8 15,-3 1-32-15,7-7-11 16,-1 2-21-16,6-5-6 16,0-1-10-16,6-9 1 0,0 3-5 15,0-6 1-15,-3 0-2 16,2 0 0-16,-1 5-1 15,-1-8 3-15,0 6-2 16,7-5 1-16,-4 4 1 16,3-10 1-16,-3 5-2 15,6-10 2-15,0-1-2 16,7-5 0-16,-5 5-1 0,4-1 0 16,-5 9-1-16,2-3 7 15,-6 9 3-15,6-5 5 16,-4 5 1-16,2-4 0 15,-4 1-6-15,5-8-4 16,-4 2-3-16,9-10-1 16,-3 1-1-16,7-7 1 15,-8 7-2-15,6-1 0 16,-8 11 0-16,7-8-1 16,-5 10 0-16,7-6 0 15,-7 3 0-15,8-11 0 16,-4 5 0-16,4-7 0 15,-11 1 0-15,10-3 1 16,-9 10 0-16,-1 2 1 16,-6 6-2-16,0-2 1 15,-6 5-1-15,3-6 1 0,-3 2-2 16,6-1 1-16,-2 10 0 16,10 1 1-16,-7 1 0 15,8 4 0-15,-4-1-1 16,2-4 1-16,-8-3-1 15,7 3 0-15,-2-9 0 16,5-2 0-16,-1-2 0 16,9-11 1-16,-7 1-1 15,2 5 0-15,-7 3 1 0,2-3-1 16,-7 12-1-16,0-4 2 16,-4 11 0-16,2-5 0 15,-1 5 0-15,3-1-1 16,3 2 0-16,0-10-1 15,0 6-1-15,-1-4 2 16,-4 2 0-16,4-2-1 16,-4 7 1-16,5-4 1 15,-3 6-1-15,2-6 0 16,-6 9 1-16,5-13 0 16,-5 1-2-16,4-8 2 15,-3 8 0-15,4-6 0 16,-5 8 0-16,1-1-1 15,-3 5 0-15,1-3 0 16,-2 6 0-16,-1 1 8 16,-7 8 4-16,2 2 3 15,-7 2 1-15,4 2 2 0,-1 2-9 16,5-7-4-16,-3 7-3 16,3-2-1-16,-1-2 0 15,-4-1 0-15,-2 2 0 16,5-8 0-16,-5-2 1 15,-1 4-1-15,-2 4 1 16,2 0 3-16,-4 12 2 0,0 0 3 16,-7 1-1-16,4 1 2 15,-6 1-5-15,1 0 0 16,2 6-4-16,5-2 0 16,-5-2-1-16,6 7 1 15,-3-6-1-15,-5-3-33 16,-1-6 397-16,8-6-744 15,-2-8 345-15</inkml:trace>
    <inkml:trace contextRef="#ctx0" brushRef="#br0" timeOffset="24801.3594">3513-704 385 0,'6'-10'155'0,"-3"2"73"0,3 2-88 16,-6 3 29-16,-3 2-9 15,-1-2 5-15,5 1-54 16,-7 1-6-16,3-1-36 15,-3 4 1-15,2-2-25 16,-7 3-5-16,7 1-7 0,-5-2 13 16,4 2-13-16,1-1 9 15,-1-3-1-15,-2 2 3 16,2-2-16-16,-4-2 7 16,-1 5-12-16,-4 3 5 15,2 0-18-15,-7 6 6 16,-4 2-13-16,-5 4 6 15,1-3-10-15,-6 9 6 16,1-3-7-16,-4 6 7 16,8-3-8-16,-11 9 7 15,6-11-5-15,-6 4 5 16,4-7-6-16,-4 2 7 16,6-10-6-16,-2 4 7 15,5-3-7-15,-1 0 7 16,4-5-8-16,-8 8 6 15,1 0-10-15,-4 6 8 16,-1 0-8-16,-7 6 9 16,7-4-5-16,-8 2 6 0,7 2-5 15,-5 7 6-15,6-4-8 16,-6 10 5-16,7-4-5 16,-9 8 6-16,8-4-9 15,-13 10 9-15,7-10-6 16,-11 10 6-16,7-10-5 0,-10 2 8 15,13-7-7-15,-8 5 6 16,6-1-6-16,-3 3 4 16,7-1-6-16,-4 4 6 15,4-4-7-15,-2 2 8 16,7-2-7-16,-5 4 8 16,5-8-8-16,-6 4 8 15,6-1-13-15,-7 8 10 16,4-3-7-16,-6 9 7 15,9-1-6-15,-5-2 9 16,10-8-7-16,-2 4 5 16,7-6-6-16,1 1 7 15,1-6-7-15,-1 1 6 16,6-1-6-16,-4-1 8 16,1 2-9-16,4 8 9 15,-6-1-9-15,-3 7 8 16,0-3-8-16,-3 4 7 0,-2-7-7 15,4 6 7-15,1-11-6 16,-2 8 6-16,7-9-6 16,-4 0 7-16,2-8-7 15,-1 8 6-15,2-10-6 16,-2 16 7-16,2-2-8 16,-1 17 8-16,-3-7-8 0,1 13 7 15,7-11-8-15,-2 7 8 16,3-9-8-16,3 7 9 15,1-12-9-15,-2 3 9 16,2-8-8-16,2 4 8 16,-1-5-9-16,-4 12 8 15,5-3-8-15,-7 9 7 16,-1-3-8-16,2 9 9 16,0-10-7-16,-1 1 7 15,5-8-6-15,-4 1 8 16,2-13-8-16,-2 10 6 15,0-5-6-15,-2 9 7 16,5-5-8-16,-4 13 8 16,4-10-7-16,0 10 6 15,1-12-6-15,1 7 6 16,1-8-6-16,-2 2 6 0,5-10-6 16,-3 4 5-16,3-11-6 15,2 4 8-15,5-5-7 16,-7-2 7-16,7-8-6 15,4-4 11-15,1-10-6 16,-5-4 17-16,4-5-8 16,2-3 8-16,-7 1-11 15,3 1 6-15,2-2-40 0,2 0-55 16,-2 1-40-16,2-2-346 16,5 2 41-1</inkml:trace>
    <inkml:trace contextRef="#ctx0" brushRef="#br0" timeOffset="573.4053">3344-210 478 0,'-9'-5'453'16,"7"4"-112"-16,-2-4 12 15,4 2-271-15,1-1-13 16,2-2-24-16,2 1-4 15,8 4-15-15,5-1-8 16,9-1-12-16,6 2-3 16,2-5-1-16,8-6 0 15,-2 0 1-15,1-3 0 16,-4 0-1-16,-2 3 0 16,-8 3 0-16,-2 0-1 0,-11 6 0 15,-3 3-1-15,-6 0 0 16,-3 9 13-16,-6 4 9 15,-3 13 12-15,-3 1 4 16,-5 19 1-16,-2 6-11 16,-1 23-10-16,1 0-11 15,-1 7-2-15,5-13-3 16,3 0-19-16,2-27-51 16,10-6-360-16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05:59.07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16 8 1149 0,'-4'-6'292'15,"-1"3"102"-15,4 7-337 0,-2 5-17 0,1 5-15 16,5 10-4-16,0 5-8 16,5 8 3-16,4 2 1 15,3 9 0-15,0-4-8 16,2 8-2-16,-2-4-3 16,0 6 0-16,-3-7-2 0,3-2 2 15,-6-8-2 1,1-1 2-16,-2-10-3 0,-1-1 2 15,-4-7-1-15,2-4 4 16,-4-7-1-16,-4-10-12 16,-4-4-34-16,-8-11-35 15,-3-9-345-15,-3-11 69 16</inkml:trace>
  <inkml:trace contextRef="#ctx0" brushRef="#br0" timeOffset="237.097">-327 142 1070 0,'-8'1'309'16,"4"-2"83"-16,4-4-297 0,7 1-35 16,13-13 3-16,4-4-27 15,10-10-4-15,7-1-5 16,4-9-2-16,-3 7-15 15,7 5-4-15,-7 10-4 16,-1 1-37-16,-8 9-37 16,-3 0-353-16,-12 1 67 15</inkml:trace>
  <inkml:trace contextRef="#ctx0" brushRef="#br0" timeOffset="1311.2005">-41 376 785 0,'-16'-2'388'0,"8"4"-11"16,4-2-135-16,5-2-171 15,5-7 0-15,8-3-20 16,10-12-9-16,6-6-12 16,9-1-4-16,-1 2-15 0,7-1-44 15,-5 12-42-15,-1-16-344 16,-13-5 61-16</inkml:trace>
  <inkml:trace contextRef="#ctx0" brushRef="#br0" timeOffset="877.5948">327 89 1009 0,'3'-1'321'16,"-4"-1"58"-16,-1 4-276 15,1 8-54-15,7 7-29 16,4 8-7-16,4-1-12 0,7 9 6 16,1 3 1-16,-4 6 3 15,0-6-1-15,2 11-1 16,-4-4 1-16,1-4 13 16,2-3 3-16,-1 5 14 15,-7-11 5-15,1-8 3 16,0-2-13-16,-2-7 2 15,-4-10-2-15,3-7 12 16,-1-2 1-16,-4-17 14 16,-2-5 1-16,-5-13-5 15,-2 1-18-15,-8-4-8 16,-2 10-16-16,-2 5-7 16,10 14-7-16,-2 5-3 15,10 10-3-15,5 1 1 16,5 5-1-16,-1-3 0 15,5-3 1-15,3 0 2 16,3-4-1-16,5-7-16 0,-4-4-23 16,1-1-73-16,-8-5-37 15,-6-3-368-15,-7-6 54 16</inkml:trace>
  <inkml:trace contextRef="#ctx0" brushRef="#br0" timeOffset="2077.6047">1114 49 952 0,'-3'-23'329'0,"0"3"53"15,-6 4-231-15,-3 8-74 16,-8 7-14-16,-2 5-29 15,-8 7-12-15,1 7-15 16,2 11-5-16,8 8-2 16,2 8 2-16,11 3-1 15,5 12 5-15,8-6 1 0,10-1 1 16,7-8-2 0,7-8-2-16,2-19-3 0,6-15 2 15,-6-16 0-15,6-23 6 16,-12-9 3-16,3-11 3 15,-15 1 0-15,-7-4 1 16,-13 17 2-16,2 8 5 16,-7 13-3-16,2 24-7 15,2 13-5-15,2 20-2 16,1 6-6-16,0 6 1 16,3-9 5-16,6 2 3 15,1-20-5-15,4-6-2 16,4-15-1-16,9-11 2 15,0-13 3-15,7-9 2 16,-5-7 1-16,6-8 0 16,-11 7-1-16,-2 5-4 0,-5 11-3 15,1 19-4-15,-5 15-3 16,2 12-1-16,2 7 1 16,1 5 5-16,-3-9 3 15,3-1 3-15,0-13 2 16,4-7 0-16,-1-12-1 15,9-9 5-15,0-9-1 16,3-15-1-16,-4 2-1 16,-1-1-2-16,-7 14-5 0,-3 12-4 15,-4 19-3-15,-1 16-2 16,-1 10 0-16,2 6 5 16,-2-6 4-16,4 0 3 15,-4-12 2-15,-1-6-1 16,-1-13-12-16,5-16-104 15,2-22-353-15,7-10 74 16</inkml:trace>
  <inkml:trace contextRef="#ctx0" brushRef="#br0" timeOffset="2387.4978">2196-310 1089 0,'12'-12'318'0,"-9"9"65"0,0 4-302 16,-1-1-48-16,-1 3-22 15,-4 3 8-15,-3-3 2 16,-7 8 4-16,-2 5 1 16,-5 11 1-16,-2 6-10 15,-1 17 8-15,4 1 3 16,2 9 10-16,7-5 2 0,7 3 0 15,9-16-13 1,6-3-7-16,4-17-12 0,11-13-6 16,6-12-4-16,18-16-87 15,-1-13-27-15,11-17-341 16,-1 5 20-16</inkml:trace>
  <inkml:trace contextRef="#ctx0" brushRef="#br0" timeOffset="3058.7076">2671-318 924 0,'4'-16'340'0,"2"-4"62"16,-3 7-238-16,-3 1-13 16,-3 3-33-16,-4 9-18 15,-7 1-40-15,-4 7-17 16,-3 7-34-16,-4 12-8 15,2 0-1-15,0 13 4 16,8 2 0-16,6 3 0 16,8-6-3-16,8 5-3 15,7-11-1-15,8-6 0 16,4-11 0-16,10-11 6 0,0-14 2 16,5-14 3-16,-2-8 3 15,-3-14 12-15,-9-2 2 16,-6-2 13-16,-12 7 2 15,-11 1 4-15,-8 13-10 16,-8 7-7-16,-2 7-15 16,-1 7-12-16,5 8-6 15,5 10-2-15,5 4 0 0,6 10 5 16,3-1-11 0,9-3-47-16,0-4-40 0,11-8-70 15,-2-15 166-15,7-8-493 16,-8-11 204-16</inkml:trace>
  <inkml:trace contextRef="#ctx0" brushRef="#br0" timeOffset="3263.6497">3035-577 1153 0,'3'4'319'16,"-3"4"81"-16,0 13-284 15,-1 7-56-15,1 10 19 16,-5 5-2-16,5 7-3 15,-1-8-26-15,8-2-13 16,4-4-24-16,-2-4-14 0,0-7-31 16,1-5-60-16,-5-10-27 15,-7-11 71-15,-1-10-418 16,0-17 169-16</inkml:trace>
  <inkml:trace contextRef="#ctx0" brushRef="#br0" timeOffset="3411.3179">2960-678 900 0,'0'-21'491'16,"-3"7"3"-16,2 7-199 0,-2 2-128 16,3 8-74-16,-2 0-37 15,10 2-51-15,-1 2-42 16,7-2-53-16,11-7-66 16,8-1-344-16,12-6 40 15</inkml:trace>
  <inkml:trace contextRef="#ctx0" brushRef="#br0" timeOffset="3702.0504">3321-776 670 0,'-5'12'546'0,"-7"14"-107"15,-7 4-58-15,-5 6-276 16,3 1-59-16,-1 0-13 16,9-10-26-16,4-6-2 15,6-8-5-15,4-5-1 16,4-4 0-16,4-1-1 15,1 2 2-15,7-1 1 0,1 1 0 16,5 2 1 0,-1-1-2-16,4 5 0 0,-4 1 0 15,-2 3-2-15,-8 4-2 16,-2 4 0-16,-8-1 0 16,-8 11 2-16,-5 2 3 15,-8 1 5-15,-5-6 2 16,-3-2-17-16,0-19-71 0,-5-3-365 15,6-4 78-15</inkml:trace>
  <inkml:trace contextRef="#ctx0" brushRef="#br0" timeOffset="4434.8827">2130 389 788 0,'2'-3'391'0,"2"-3"-2"0,2-1-164 16,8-4-99-16,1 1-41 15,7-2-13-15,4 3-28 16,4 1-13-16,-5 10-23 15,2 4-8-15,-6 4-3 16,-1 7 1-16,-11 5-1 16,3 2 0-16,-8 0 1 15,-1 3 4-15,-6-4-1 0,-4-1 6 16,-11-2 3-16,0-1 1 16,-6-5 0-16,-3 4-40 15,1-6-47-15,2-3-362 16,-1-9 64-16</inkml:trace>
  <inkml:trace contextRef="#ctx0" brushRef="#br0" timeOffset="5295.4575">4550-911 847 0,'20'-55'296'0,"-8"-1"54"0,-8 14-224 16,-11 3 19-16,-7 8-21 15,-11 4-11-15,-2 13-22 16,-7 11-15-16,3 14-45 16,-4 10-17-16,4 9-7 15,-2 7-4-15,6 1 3 16,3 16-5-16,4 3 3 16,8 12-6-16,12 4 8 0,6 5-6 15,11-15 7 1,13-5-6-16,3-22 5 0,12-23-7 15,4-22 8-15,16-28 0 16,-6-24 12-16,10-26 4 16,-14-3 10-16,-5 0-2 15,-25 18 0-15,-10 6-8 16,-22 32-4-16,-14 7-38 16,-8 10-42-16,-10 20 189 15,-1 21-619-15,-4 21 227 16</inkml:trace>
  <inkml:trace contextRef="#ctx0" brushRef="#br0" timeOffset="5530.0666">4481-869 1411 0,'0'2'357'0,"1"8"97"0,5 7-403 16,5 8-40-16,1 5-15 15,5 8-3-15,1-4 10 16,6-1-2-16,3-9 4 16,12-6-9-16,4-15-1 15,11-19-57-15,-4-13-30 16,10-17-37-16,-14-7-9 0,1-5-312 16,-16 7 120-16</inkml:trace>
  <inkml:trace contextRef="#ctx0" brushRef="#br0" timeOffset="6157.676">4985-1023 753 0,'-10'10'426'16,"5"-4"-32"-16,5 6-100 15,-3-3-193-15,2 8-10 16,1-2-21-16,1 0-18 16,4 4-20-16,4 2-16 15,1-4-8-15,4-1-9 16,1 1 5-16,0-11-6 15,-2-5 6-15,4-5-1 16,-2-8 9-16,1-12 3 16,2-6 6-16,-3-3 0 15,-2 0 2-15,-3 4-8 0,-4 10-2 16,-4 1-8-16,-1 7 3 16,-2 8-6-16,1-1 4 15,0 8-9-15,0 5 6 16,1 5-5-16,1-1 6 15,1 8-4-15,-2 0 10 16,5 2-7-16,-1-8 7 16,1-2-6-16,1-2 4 0,4-5-6 15,2 0 5-15,5 3-7 16,0 1 6-16,3-4-6 16,-3 0 5-16,0-4-6 15,-4-2 6-15,-1-9-3 16,2-2 8-16,0-13-4 15,-3-1 11-15,3-5-5 16,-4 1 5-16,-2-5-9 16,-5 10 4-16,1 1-10 15,-2 5 4-15,-2 5-6 16,-1 8 9-16,-1 1-4 16,-1 1 10-16,-2 4-4 15,-2 1 6-15,-2-1-12 16,1 4 3-16,-1 2-13 15,-1-1 3-15,2 9-8 0,2-1 9 16,2 11-7-16,5 1 11 16,5 5-8-16,1-5 9 15,2 5-9-15,1-13 5 16,1-7-87-16,1-10-59 16,5-10-372-16,-4-21 22 15</inkml:trace>
  <inkml:trace contextRef="#ctx0" brushRef="#br0" timeOffset="6486.8686">5689-1376 1112 0,'-3'-5'455'15,"-6"14"24"-15,-9 11-261 16,0 10-134-16,-4 10-30 16,1 1-31-16,3 4-13 15,9-9-1-15,6-3-10 16,6-12 5-16,12-12-22 15,4-7 1-15,11-13-13 16,2-7 7-16,8-3-5 16,-1 5 17-16,-1 1-6 15,-6 10 9-15,-1 8-6 16,-8 3 1-16,-10 9-11 16,-7-1 11-16,-6 7-1 15,-9 3 8-15,-6 1 2 16,-3-1 16-16,-4 5 7 0,-2-5 3 15,0-3-2-15,4-6 3 16,2-5-33-16,4-10-70 16,11-3-383-16,6-13 80 15</inkml:trace>
  <inkml:trace contextRef="#ctx0" brushRef="#br0" timeOffset="7103.6875">5981-1408 1302 0,'-5'23'302'15,"2"19"111"-15,6 6-373 0,0 12-27 16,3-1 10-16,5-4 19 16,4-16 9-16,1-9-3 15,4-19 1-15,7-22-11 16,0-19-18-16,6-33-11 15,4-13 4-15,2-15-6 16,-7 9 0-16,-4 11-7 16,-8 31 5-16,-11 19-10 15,-5 22 2-15,-5 20-11 16,-1 12 7-16,-1 18 0 16,2 2 15-16,-4 10 10 15,2-8 19-15,3 1-2 16,0-18 2-16,5-11-12 15,4-15-4-15,4-17-37 16,-1-11-42-16,6-13-95 16,2-11-352-16,-4-6 44 0</inkml:trace>
  <inkml:trace contextRef="#ctx0" brushRef="#br0" timeOffset="8399.7057">6775-1538 636 0,'1'-11'407'0,"-4"-2"-21"16,5-1-109-16,-8 4-64 16,0 2-53-16,3 4-19 15,-3 1-39-15,-5 4-31 0,-2 2-40 16,-7 6-23-16,-2 8-4 16,-7 10-6-16,-1 1 8 15,3 10-7-15,5-2 7 16,2 4-6-16,8-2 2 15,11 1-5-15,5-14 4 16,10-4-5-16,7-12 6 16,12-19-4-16,4-14 9 15,2-12-2-15,-6-8 6 0,-1-10-5 16,-16 6 5-16,-5 3-6 16,-13 9 6-16,-1 11-8 15,0 14 7-15,5 8-15 16,-10 14 5-16,5 19-12 15,-1 6 8-15,1 12-7 16,-3 4 15-16,6 1-6 16,7-13 10-16,5-4-8 15,-3-16 9-15,11-13-62 16,2-17-59-16,13-23-389 16,-2-6 57-16</inkml:trace>
  <inkml:trace contextRef="#ctx0" brushRef="#br0" timeOffset="7576.6559">6682-1523 1267 0,'-2'9'355'0,"4"6"93"16,-1 0-353-16,4 1-35 15,1-2-23-15,3-8-8 16,-2-6-1-16,8-15-7 16,0-8 2-16,5-11-8 15,-7-5 5-15,-2-6-13 16,-13 4 4-16,-2 8-7 15,-11 12 5-15,-3 17-12 0,-8 10 4 16,-1 21-8-16,-1 6 5 16,-1 12-5-16,5 3 11 15,5 12-3-15,5-9 8 16,5 1-3-16,6-13 4 16,6-10-4-16,6-16 1 15,9-8-5-15,6-11 4 16,5-8-63-16,2-4-50 15,7-7-385-15,1 4 50 0</inkml:trace>
  <inkml:trace contextRef="#ctx0" brushRef="#br0" timeOffset="8958.1129">6989-1666 1044 0,'-7'21'383'16,"2"-10"42"-16,4-4-270 16,2 4-78-16,2 1-36 15,3-5-19-15,3 2-13 16,3-1-8-16,0-2 5 15,5-6-7-15,0-3 8 16,1-8-2-16,0-4 5 16,-3-6-3-16,-5-4 6 0,2-2-8 15,-6 6 1-15,-1 3-6 16,-4 13 1-16,4 16-9 16,1 10 7-16,3 12 11 15,1 9 15-15,5 10 19 16,0 1 21-16,5 7 2 15,-1-12-8-15,8 6-14 16,-4-14-17-16,8 4-18 16,-2-6-2-16,2 4-8 15,-5-6 7-15,5 3-8 16,-16-9 7-16,0 4-8 16,-10-8 7-16,-10 4-8 15,-2-2 8-15,-7 8-8 16,-5-3 9-16,-8 5-6 15,3-7 8-15,-15-7-4 16,1-13 7-16,-4-16-6 0,6-14 1 16,-3-16-8-16,14-10 1 15,8-9-6-15,14 6 5 16,17-15-5-16,13 3 7 16,16-7-9-16,5 3-34 15,11-9-320-15,-2 16-156 16,7-14-91-16</inkml:trace>
  <inkml:trace contextRef="#ctx0" brushRef="#br0" timeOffset="11920.2762">8009-1639 946 0,'1'11'346'0,"-1"-8"38"16,-1 0-245-16,4-3-48 16,1-9-27-16,5-15 1 15,-1-11-14-15,4-28-2 16,4-15-21-16,5-24-11 16,-4 1-11-16,-1-1-2 15,-4 30-3-15,-9 14 0 0,-1 37-4 16,-7 19 1-16,5 22-3 15,-3 23 1-15,3 16 2 16,0 13 5-16,6 6 1 16,2 12 5-16,2-16 0 15,2 1 1-15,0-21-1 16,2-3 1-16,-4-18 3 16,1-12-80-16,-4-12-11 0,4-23-370 15,-2-17 39-15</inkml:trace>
  <inkml:trace contextRef="#ctx0" brushRef="#br0" timeOffset="13579.7679">8280-2305 927 0,'3'-14'304'0,"-4"2"74"15,-1 9-248-15,-1-1-16 16,-3 7-33-16,-1 6-12 15,-1 6-35-15,-2 6-10 16,-1 13-19-16,-2 8 11 16,2 9 2-16,-1 6 9 15,5 6 4-15,-1 8 9 16,5-7-8-16,5 7 7 16,4-11-7-16,1-4-2 15,5-17-10-15,3-9-3 16,-1-15-9-16,1-3-2 15,-2-5-3-15,-1-4 4 16,-1-3 1-16,-1-9 5 16,0-3 3-16,-1-16 4 15,-5-7-3-15,-2-8 0 16,-5-1-5-16,-5-2 1 0,-1 13-2 16,-2 8-4-16,4 16-5 15,-2 12-4-15,3 12-4 16,-2 13-70-16,2 2-62 15,2 1-365-15,2-11 34 16</inkml:trace>
  <inkml:trace contextRef="#ctx0" brushRef="#br0" timeOffset="12473.2859">8549-2391 1160 0,'6'-37'289'16,"-10"14"101"-16,-11 10-313 15,-2 10-45-15,-5 10 1 16,-2 11 1-16,-5 12-3 16,5 3-11-16,3 14 9 15,6-2-1-15,3 9-7 16,8-5-4-16,5 2-1 0,2-12-8 16,9-12-3-16,0-16-1 15,8-20 5-15,-1-15 0 16,4-14 2-16,-4-2 2 15,-4-4 0-15,-4 13-5 16,-5 7-6-16,-2 13-6 16,-1 17-5-16,5 14-5 15,2 10 1-15,2 12 3 0,6 12 7 16,0-5 3-16,0 7 3 16,0-11 0-16,2-2 4 15,-4-11 3-15,4-2 2 16,4-4 0-16,1-1 1 15,-1-5-5-15,0 2 0 16,-9-5-2-16,-4-2 8 16,-10-6 4-16,-2-2 19 15,-10-2 11-15,-8-4 11 16,-4-1-9-16,-13-1-4 16,0 1-20-16,-3 1-12 15,8 2-12-15,4 5-2 16,9-1-4-16,9 4-13 15,7-5-29-15,7 4-84 16,2-8-42-16,8-10-345 16,2-5 30-16</inkml:trace>
  <inkml:trace contextRef="#ctx0" brushRef="#br0" timeOffset="14281.9028">8740-2490 1014 0,'0'-9'289'0,"-9"8"69"0,6 1-275 16,6 1-53-16,-5 8-6 16,7 2-9-16,-1 11 7 15,-4 7 6-15,3 16 13 16,-6 0 8-16,0 19 16 15,6-4-8-15,3 9-2 16,-1-15-16-16,7-1-8 16,1-23-20-16,2-12-4 15,2-23-1-15,5-14-7 16,2-17-27-16,-3-12-53 16,-4 0-24-16,-2 1-27 15,-12 11-19-15,-3 8-36 16,-2 13 68-16,-2 9 45 15,1 12 45-15,-2 10 48 0,2 11 70 16,0 17 8-16,2 2-15 16,-1 8 3-16,2-4-18 15,2 8 2-15,2-11-20 16,4-2-4-16,-1-12-49 16,8-19-373-16,-3-26 107 15</inkml:trace>
  <inkml:trace contextRef="#ctx0" brushRef="#br0" timeOffset="14956.7118">9351-2296 1099 0,'-11'12'395'0,"4"-15"57"16,7 1-298-16,12-1-57 16,4-7-48-16,16-5-6 15,5-2-31-15,14-14 3 16,3-2-4-16,4-6-94 15,-12 0-384-15,-13 5 103 16</inkml:trace>
  <inkml:trace contextRef="#ctx0" brushRef="#br0" timeOffset="17519.4119">8795-2531 670 0,'-12'-9'443'0,"5"0"-59"0,2 6-95 16,-5 6-185-16,2 9-49 16,-4 9-5-16,2 10-22 15,-2 17 3-15,3 4-5 16,0 19 18-16,9-1-9 0,-2 14 10 16,5-10-11-16,9 5 2 15,3-16-19-15,5-3 4 16,2-16-11-16,5-9 2 15,-4-16-8-15,7-8 6 16,-2-13-6-16,10-13 7 16,-2-6-3-16,6-15 5 15,-6-5-4-15,-4-8 7 16,-13 5-5-16,-7 2 12 16,-12 12 7-16,-12 8 12 15,-6 11-7-15,-10 7 6 16,-4 4-12-16,-5 6-6 15,3 3-14-15,1 4 3 16,6 2-8-16,5 3 2 16,8-4-6-16,4-2 5 15,8-6-22-15,8-6-101 16,8-8-53-16,14-2-363 16,2-1-2-16</inkml:trace>
  <inkml:trace contextRef="#ctx0" brushRef="#br0" timeOffset="18161.9412">9986-2427 985 0,'-3'20'311'16,"-2"-1"90"-16,1-5-257 15,7-4 20-15,-2-8-23 16,-1-11 9-16,8-18-38 0,11-35-15 16,5-21-54-16,11-28-6 15,4-12-27-15,1-16 0 16,-8 17-8-16,-10 8 4 16,-6 33-5-16,-10 22 5 15,-5 37-9-15,1 31 0 16,-5 24-5-16,-2 31 1 15,0 12-2-15,2 12 11 16,-3 2-3-16,5 8 1 16,-1-23 4-16,7 1 2 15,1-11-6-15,3-14 11 16,2-20-11-16,2-10-138 16,-1-18-39-16,-1-19-345 15,-5-11-39-15</inkml:trace>
  <inkml:trace contextRef="#ctx0" brushRef="#br0" timeOffset="18749.8737">10390-2894 1241 0,'10'0'416'15,"-5"-3"52"-15,11-4-312 16,8-8-92-16,9-11-18 15,-3-4-24-15,15-6 2 16,-4 5-13-16,4 1-74 16,-5 4-66-16,8-2-359 15,-15 2 27-15</inkml:trace>
  <inkml:trace contextRef="#ctx0" brushRef="#br0" timeOffset="18565.7619">10297-3269 1275 0,'-2'0'377'0,"1"0"73"15,4 0-364-15,3-5-39 16,6 1-34-16,7-11-5 16,4-2-3-16,7-13 6 15,4-3-6-15,-1-6 2 16,-4 5-6-16,-1 5 4 16,-10 14-8-16,-7 9 2 15,2 15-9-15,-4 23 6 16,-4 2-5-16,4 16 12 15,-3 10 0-15,-2 7 18 16,-2-8-1-16,-1 9 24 16,-1-10-8-16,-3 1 9 15,5-13-15-15,-5-2 2 16,3-10-22-16,3-7 4 16,0-4-11-16,-3-7-11 15,6-2-31-15,-5-5-89 0,-4-9-40 16,-1 0-338-16,-5-5 25 15</inkml:trace>
  <inkml:trace contextRef="#ctx0" brushRef="#br0" timeOffset="19207.9069">10697-3550 1107 0,'2'-9'435'0,"4"2"19"16,10 1-231-16,1 0-151 0,5-8-14 15,4 8-20-15,7 5-3 16,-3-7-25-16,6 1-3 16,-3-1-8-16,-1 4 4 15,-10-5-4-15,-2 7-4 16,-7-2-4-16,-1 8-6 15,-3 1-4-15,-3 13 0 16,0 4 1-16,-1 16 10 16,-5 10 3-16,0 21 9 15,0 4-2-15,-2 5 7 16,-1-7-7-16,3-1 6 16,3-15-6-16,2-10 4 15,-1-6-6-15,7-6 10 16,-5-12-18-16,0-8-92 15,-5-13-36-15,-10-19-339 0,-7-11 2 16</inkml:trace>
  <inkml:trace contextRef="#ctx0" brushRef="#br0" timeOffset="19397.377">10851-3145 1402 0,'0'-1'403'15,"7"-2"85"-15,8-6-397 16,12-14-29-16,8-4-40 0,13-15 3 16,-5 2-7-16,8-1-5 15,-10 8-56-15,1-6-111 16,-8 14-353-16,5-2 39 16</inkml:trace>
  <inkml:trace contextRef="#ctx0" brushRef="#br0" timeOffset="19618.2755">11338-3745 1315 0,'-4'6'313'0,"-5"12"131"16,1 6-370-16,-2 11-3 16,2 10-3-16,2 1 13 15,3 1-26-15,6 5-5 0,8-11-27 16,5-2-5-16,2-6-14 15,8-12-25-15,-7-15-31 16,5-6-95-16,-7-17 462 16,2 4-821-16,-7-5 357 15</inkml:trace>
  <inkml:trace contextRef="#ctx0" brushRef="#br0" timeOffset="19831.3651">11472-3571 1131 0,'-5'5'386'0,"-1"1"63"16,3 9-310 0,2 13-7-16,-1 16-46 0,5 20-10 15,3 4-22-15,6 4-6 16,1-14-35-16,6-8-10 16,-2-18-42-16,5-16-137 15,-7-19-329-15,-6-4 29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16:50.86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CDAB3B5-DD12-4D7D-A5F3-B8D727B8C781}" emma:medium="tactile" emma:mode="ink">
          <msink:context xmlns:msink="http://schemas.microsoft.com/ink/2010/main" type="inkDrawing" rotatedBoundingBox="3065,782 13759,3355 12265,9566 1571,6993" semanticType="enclosure" shapeName="Other">
            <msink:sourceLink direction="with" ref="{BC378C5C-1A09-4687-801F-43491BFFF49D}"/>
            <msink:sourceLink direction="with" ref="{01189901-0307-4D08-BB3B-A87875EF75C6}"/>
            <msink:sourceLink direction="with" ref="{88CFAA79-0899-4168-AC9F-7B219513344D}"/>
            <msink:sourceLink direction="with" ref="{31B97742-D8E4-46F0-8189-449A59820D27}"/>
            <msink:sourceLink direction="with" ref="{6E46A9FB-B03E-4534-BD83-66FCDD87B742}"/>
            <msink:sourceLink direction="with" ref="{505FD442-46B9-426E-981C-55A107548F87}"/>
            <msink:sourceLink direction="with" ref="{B600C880-18B0-42B7-BFDB-1EB5ED9F2236}"/>
          </msink:context>
        </emma:interpretation>
      </emma:emma>
    </inkml:annotationXML>
    <inkml:trace contextRef="#ctx0" brushRef="#br0">-2-4 589 0,'-1'-8'285'0,"4"8"16"16,0 3-143-16,3 6-22 16,1 3-48-16,5 6-13 15,-1-1-27-15,-1 2-6 16,1 0-11-16,1-3 1 16,0-4 1-16,3 6 3 15,0-3-1-15,3 8 2 16,1-1-4-16,5 13-5 15,0 2-3-15,6 11-8 16,-3-6-3-16,5 6-8 16,-5-12 2-16,1-1-7 0,-2-13 4 15,-2 7-6-15,-3-10 5 16,1 8-5-16,-1-1 6 16,0 2-8-16,2-1 7 15,1 5-6-15,0-5 7 16,0 8-4-16,-1-5 7 15,2 3-4-15,-1 4 5 16,5 7-6-16,-4-8 3 0,4 1-6 16,-4-7 5-1,2-3-6-15,-6-9 6 0,3 3-6 16,-3-3 5-16,3 2-7 16,-6-2 7-16,8 4-7 15,-8-4 6-15,4 6-5 16,-5 3 6-16,5 6-7 15,-4-3 7-15,8 5-7 16,-2-7 6-16,3 6-6 16,-3-7 6-16,4 6-6 15,-5-6 5-15,0 3-5 16,-1 0 6-16,2-5-5 16,-3-7 5-16,3 5-4 15,-3-7 5-15,2-2-5 16,-1 5 5-16,4 13-7 15,1-4 7-15,1 11-7 16,1-1 6-16,5 5-6 0,-2-4 5 16,-1 9-5-16,-2-12 0 15,2 2 0-15,-8-9 6 16,1-2-6-16,-6-15 7 16,1 7 0-16,-1 2 0 15,0-1-6-15,-1-5 6 16,7 3-6-16,-4-5 5 15,2 2-3-15,1-4 4 16,2 4-6-16,-1 0 6 0,2 3-5 16,-4 1 5-16,4 16-6 15,-7-13 6-15,5 11-5 16,-3 0 5-16,3 2-7 16,-1-8 7-16,4 10-6 15,-3-2 5-15,1-2-4 16,-4-2-1-16,3 1 7 15,-4-2 7-15,1-1-3 16,-3 2 6-16,4 2 0 16,-4-1-6-16,8 2-8 15,-2-5 4-15,3 2-7 16,-5-10 6-16,5 5-5 16,-5-5 5-16,6 6-6 15,-2-2 4-15,7 13-4 0,-3-2 4 16,4 3-5-16,-4-3 7 15,6 1-6-15,-6-7 5 16,5 5-5-16,-4-5 6 16,4 5-7-16,-7-2 7 15,10 6-8-15,-11-6 8 16,3 4-6-16,-3-7 5 16,4-3-6-16,-8-1 7 15,7-2-8-15,-5-2 8 16,6 5-7-16,-7-1 6 0,7 1-6 15,-4 0 6-15,8 3-6 16,-5-5 5-16,4 8-3 16,-4-7 3-16,3-1-3 15,-3-2 4-15,2-1-4 16,-5-5 5-16,3 1-5 16,-9-3 4-16,1 0-5 15,-5-4 7-15,2 4-6 16,-4-5 7-16,9 5-7 15,-3-1 6-15,8 2-7 16,-7-2 7-16,5 2-8 16,-4-2 7-16,3 2-6 15,-8-1 6-15,4 0-8 16,-4-4 7-16,2-2-4 0,-2-2 5 16,-2-1-7-16,-4-4 8 15,3 5-6-15,-3 1 4 16,2-2-6-16,1-3 7 15,3 6-7-15,-3-2 6 16,4 5-6-16,-1 5 8 16,0 1-7-16,-4-6 6 15,4 4-6-15,-3-2 6 16,0-2-7-16,0-2 5 0,4 7-5 16,-4-4 8-16,0 1-9 15,-1-2 9-15,-4 1-7 16,-2-2 6-16,1-2-8 15,0-2 8-15,1 1-8 16,-2-2 7-16,-2 1-8 16,0-4 8-16,-3 2-7 15,1-4 7-15,-1 1-6 16,-1-2 7-16,-2 1-4 16,-2-1 7-16,-1 0-5 15,3 2 8-15,-4 1-67 16,8 3 104-16,-25 4-505 15,-18 2 140-15</inkml:trace>
    <inkml:trace contextRef="#ctx0" brushRef="#br0" timeOffset="12709.5548">-54-815 496 0,'1'-1'241'0,"-1"-2"24"0,0-3-115 16,2 6-28-16,1-3-33 16,0 0-13-16,0 4-30 15,4 1-9-15,2 1-7 16,2 3-4-16,1-3 0 15,1 0-5-15,-1 4 0 16,5 1-8-16,-2-5 1 0,3 9-8 16,1-5 5-16,4 4-7 15,-4-4 5-15,4 8-6 16,-5-9 5-16,4 3-6 16,-5-3 6-16,2 2-7 15,-4-4 6-15,6 4-6 16,-6-1 6-16,2 2-5 15,-2 0 7-15,4 5-7 16,-4-1 0-16,0 5-1 16,2 2 7-16,8 4-8 15,-8-5 7-15,5 1-1 16,2 1 1-16,2-3-9 16,-10-7 7-16,4 4-5 15,-2-2 6-15,2-1-5 0,-5 2 6 16,4 4-4-16,1-5 3 15,1 10-5-15,-2-1 5 16,7 4-6-16,-1-2 5 16,2 6-5-16,-3-8 5 15,6 2-6-15,-4-7 6 16,-1 2-7-16,-4-10 8 16,5 5-5-16,-2-7 12 15,-3 2-2-15,-3 2 9 0,0-2-6 16,0-2 6-16,-2 4-11 15,-2 1 3-15,2-3-10 16,4 4 6-16,-7-1-8 16,1-1 6-16,4-1-9 15,-2 5 8-15,4-1-8 16,0-2 7-16,4 9-7 16,-2-6 6-16,5 4-5 15,-4 1 5-15,2 4-4 16,-1-3 4-16,3 5-4 15,-6-5 5-15,5 4-6 16,-2-4 5-16,1 8-5 16,1-5 6-16,5 9-7 15,-1-3 8-15,3 3-8 16,-6-8 8-16,-1-1-8 16,-2-1 8-16,4 1-8 15,-5-5 8-15,8 5-9 0,1 0 8 16,2-1-8-16,-5-2 8 15,4 4-6-15,-3 1 6 16,3 1-6-16,-4-2 5 16,2 2-4-16,-4-1 5 15,5 1-5-15,-4-1 5 0,5 4-5 16,3-2 6-16,3 5-6 16,-3 2 8-16,-1 1-7 15,-5-6 7-15,1 3-8 16,-5-9 8-16,5 1-8 15,-1-5 6-15,5 5-6 16,-8-2 6-16,5 8-5 16,-8-5 7-16,7 2-7 15,-5-1 7-15,4 5-6 16,-5-4 5-16,8 2-5 16,-4-1 4-16,4 3-5 15,-5-10 6-15,4 10-7 16,-5-1 7-16,3 7-7 15,0-7 8-15,1 8-6 16,-4-9 9-16,3 3-3 16,-1-6 10-16,-4 11-10 15,1-1 8-15,-1 2-10 16,0-1 4-16,-1 5-8 0,-5-2 7 16,5-2-6-16,-6-5 5 15,5 4-5-15,-2-9 4 16,1 1-6-16,-2-9 7 15,2 7-5-15,-4-4 7 16,-1 2-3-16,-2-8 6 16,3 6-6-16,-3-5 9 0,1 5-7 15,1-1 6-15,-1 10-9 16,-2 0 6-16,2 6-10 16,-1-5 5-16,-1 1-8 15,-2-5 8-15,0 4-9 16,-2-5 9-16,2 2-9 15,-7-4 10-15,5-3-10 16,-1-5 9-16,0 0-10 16,-3-4 10-16,8 5-9 15,-4-1 10-15,2 2-11 16,3-3 11-16,0 3-10 16,-3 0 7-16,5 5-7 15,-4-4 9-15,4 2-11 16,-1 3 10-16,2 3-9 15,-2-4 9-15,2 5-9 16,-5-2 8-16,4-1-6 0,-4-5 6 16,1 1-7-16,-1-5 6 15,1 5-5-15,-2-3 5 16,3 6-7-16,1 0 8 16,2 5-6-16,0 0 5 15,0 1-5-15,-1-5 6 16,-1 2-6-16,-1-6 5 0,0-1-6 15,0-4 7 1,0 2-7-16,-3-4 7 0,3-1-7 16,-3-1 8-16,5 2-9 15,-5-4 9-15,3 1-9 16,-5 2 9-16,2-1-10 16,-6 2 10-16,5 1-10 15,-5-3 10-15,1-2-11 16,-1-1 10-16,3 0-8 15,-3 0 10-15,0 2-11 16,-1-2 11-16,2 1-9 16,-1 1 8-16,0 1-9 15,-1-2 9-15,1 1-9 16,-2-1 10-16,-1 1-12 16,0-7 10-16,0-1-8 15,-3-1 8-15,0-4-8 0,3-1 12 16,0 0-5-16,-4-1 8 15,-2 1-8-15,4-2 9 16,-7-1-50-16,-4 0-33 16,7 2-229-16,-5-2-165 15,-11 4-58-15</inkml:trace>
    <inkml:trace contextRef="#ctx0" brushRef="#br0" timeOffset="-13683.4069">-2608-1023 791 0,'-7'4'295'15,"-2"1"24"1,-2-1-171-16,4 1-103 0,-2-7 7 15,-1 1 7-15,0-4 10 16,1 2 1-16,-6-4-1 16,3 4-7-16,-5 0-13 15,2 3-13-15,-13 3-14 16,5 7-5-16,-17 7-9 16,-5-1 2-16,-9 5-6 15,4-1 5-15,-7-1-5 16,9-7 3-16,-4-3-5 15,2-4 4-15,-7 4-5 0,6-8 7 16,-6 10-6-16,-2 2 7 16,-14 1-7-16,7-2 5 15,-18 12-7-15,3-8 5 16,-6 2-8-16,16 3 7 16,-13 2-6-16,15-10 6 15,-14 7-7-15,11-4 8 16,-12 2-7-16,14 0 5 15,-13 5-8-15,16-1 6 0,-5 7-8 16,11 1 7-16,-14 6-6 16,9 3 7-16,-9 8-4 15,6 1 7-15,-7 4-6 16,13-10 6-16,-2 3-5 16,11-13 7-16,-2-5-7 15,7-6 6-15,-4 9-6 16,4-6 6-16,-5 6-10 15,4 4 7-15,-2 5-7 16,7 3 5-16,-3 10-6 16,7-1 7-16,-2 12-8 15,2 3 7-15,-1 0-5 16,5-8 8-16,-6 7-8 16,6-13 9-16,-7 4-7 15,4 2 6-15,-7 14-7 16,7-2 8-16,-2 8-9 0,9-11 10 15,-5 8-10-15,8-7 8 16,-7 8-7-16,7-2 6 16,-8 13-6-16,7-9 7 15,-2-4-6-15,7-5 7 16,-2 3-7-16,7-8 8 16,-2 11-10-16,3 0 8 0,2 11-8 15,0-10 9-15,-1 4-8 16,5-9 9-16,2 17-9 15,-7-11 8-15,4 8-10 16,1 2 8-16,-1 9-8 16,-6-22 9-16,9 7-8 15,5-15 9-15,-4 6-7 16,2-9 8-16,2 12-8 16,-1-6 7-16,-7 18-8 15,5-9 8-15,-2 7-7 16,3-19 8-16,0 7-7 15,3-13 7-15,1 8-9 16,1-13 7-16,1 16-7 16,3-11 7-16,1 6-7 15,-1-12 7-15,3 0-5 16,0-10 7-16,-1-4-8 16,-1-14 8-16,1 1-7 0,-4-15 9 15,-1 0-7-15,-1-9 10 16,-1 3-8-16,-2-6 8 15,-4 1-37-15,1-4-28 16,-7 3-46-16,1-3-338 16,-4 8 66-16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17:21.30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BD7C110-4EAA-43D5-AFD5-9F9F62A48CE3}" emma:medium="tactile" emma:mode="ink">
          <msink:context xmlns:msink="http://schemas.microsoft.com/ink/2010/main" type="inkDrawing" rotatedBoundingBox="10603,-83 15584,5146 13712,6928 8731,1698" hotPoints="14416,2837 11550,1426 14037,6909 8653,1623" semanticType="container" shapeName="Quadrilateral">
            <msink:sourceLink direction="with" ref="{A88D43E6-23FA-44C5-BD70-886597306D6F}"/>
          </msink:context>
        </emma:interpretation>
      </emma:emma>
    </inkml:annotationXML>
    <inkml:trace contextRef="#ctx0" brushRef="#br0">-10 106 705 0,'0'-12'282'0,"0"1"28"15,3 4-186-15,2-1-19 16,2 1-37-16,1-1 4 16,2 2-15-16,1-1 5 15,-1-2-16-15,4 1 0 0,1 1-21 16,1 1 1-16,4 1-15 16,2 1 4-16,-5 5-11 15,2 2 7-15,2 0-10 16,-6-1 6-16,-3 4-8 15,6-3 6-15,-3 0-8 16,2 1 10-16,-2 2-9 16,6 0 9-16,-2 2-8 15,1-1 7-15,-2 1-9 0,6 4 7 16,-4-2-6 0,4 2 6-16,-2 0-6 0,7 0 7 15,-2-1-6-15,7 4 3 16,-2 3-4-16,5 5 5 15,-1-4-6-15,8 5 6 16,-5-3-4-16,1-3 6 16,-7-3-7-16,0-1 7 15,-3-4-7-15,0 1 6 16,0-4-7-16,9 7 7 16,-3-2-8-16,5 3 7 15,-3 0-8-15,10 9 6 16,-5-5-6-16,8 5 6 15,-4-1-5-15,8 5 7 16,-5-1-7-16,4 5 9 0,-9-2-9 16,1 3 9-16,-2-2-7 15,5-1 7-15,-3-1-8 16,6 2 6-16,-1 1-7 16,5 6 6-16,-7-2-6 15,11 7 6-15,-6-5-5 16,3 4 7-16,-7-3-7 15,2 3 7-15,-7-11-6 16,5 7 7-16,-4-7-9 16,4-4 7-16,-3-6-7 0,2 6 6 15,-4-4-6-15,9 2 7 16,-3 2-6-16,2 3 5 16,-10 5-5-16,7 9 7 15,-5-1-7-15,4 5 7 16,-2 5-6-16,7 1 6 15,-9-15-8-15,8 9 9 16,-8-8-9-16,9-2 7 16,-6-8-8-16,9 18 7 15,-9-6 0-15,108 0 8 16,-3 4-13-16,-109 7 9 16,-4-6-7-16,7 2 0 15,-110 4-8-15,-2-5 15 16,106-12-10-16,2-2 8 0,-4-5-7 15,6 2 7-15,-7 1-7 16,8 13 8-16,-5 1-11 16,4 8 29-16,-11 0-5 15,8 5 9-15,-12-6-6 16,8 2 12-16,-8-10-28 16,6 3 6-16,-6-10-9 15,8 8 6-15,-10-4-8 16,5 12 7-16,-3-3-8 0,8 14 7 15,-5-11-7-15,7 9 7 16,-1-7-7-16,2 5 20 16,-7-16-5-16,4 3 10 15,-8-4-8-15,-2 1 8 16,-4 0-21-16,6 15 6 16,-7 1-11-16,4 5 8 15,-2-1-9-15,7 2 9 16,-8-6-8-16,4 2 7 15,-3-11-7-15,2 7 10 16,-6-7-10-16,0 7 8 16,-2-7-6-16,2 13 7 15,-3-8-7-15,2 4 7 16,-4-7-8-16,1 5 7 16,-4-8-8-16,1-1 7 15,-1-10-6-15,-1-2 7 0,-1-10-8 16,-1 2 7-16,1-3-8 15,1 3 9-15,0 2-9 16,1 2 10-16,-1-7-7 16,2-1 12-16,-8-8-7 15,1-6 9-15,-7-5-8 16,2-2 9-16,-5-4-10 16,0 1 11-16,1-2-9 0,1 0 8 15,1 0-8-15,0 1 2 16,0 1-13-16,-5 4-45 15,2 3-63-15,-3 7 440 16,-4 4-820-16,-13-5 367 16</inkml:trace>
    <inkml:trace contextRef="#ctx0" brushRef="#br0" timeOffset="554758.0332">2973 175 441 0,'-16'-3'251'15,"-2"2"-19"-15,-5 4-45 16,3 1-118-16,-5 1 14 15,-1 1-4-15,-1-2 3 16,5-1-19-16,-4 2 1 16,2-4-25-16,0 1 0 15,-1 1-18-15,-4 0 0 16,2-2-12-16,-1 8 1 16,2 2-10-16,-1 7 2 15,3 3-3-15,-3 10 4 16,6 5-1-16,-1 3 3 0,4-1-2 15,-2-1 6-15,5-7-6 16,2 3 5-16,2-7-5 16,1-2 4-16,4 3-7 15,-2 7 8-15,4-4-5 16,1 15 5-16,1 6-4 0,2 13 4 16,2 0-6-16,5 11 3 15,1-10-6-15,5-2 4 16,5-12-5-16,8-3 5 15,-1-9-5-15,11 9 5 16,-3-6-5-16,11 18 6 16,-8-4-6-16,6 7 5 15,-2-17-6-15,10 16 7 16,-8-28-6-16,12 7 7 16,-3-22-6-16,8 4 7 15,-5-10-6-15,12-2 6 16,-8-14-6-16,17-8 8 15,-12-4-7-15,8-18 7 16,-13 2-7-16,5-13 6 16,-12 13-6-16,7-10 5 15,-10 8-6-15,3-10 3 16,-2 10-3-16,-4-8 2 16,-3 6-3-16,2-7 4 0,-10 9-3 15,-1-10 6-15,-7 10-4 16,-11-32 5-16,-3-5-4 15,-5-26 4-15,-10-3-6 16,-6-23 7-16,-4 27-6 16,-13-1 17-16,-7 23 0 15,-10 1 13-15,-5 15-5 16,-11 1 12-16,4 16-16 0,-10 8 0 16,5 10-14-16,-2 1 5 15,10 7-25-15,-8-2-60 16,13-1-62-16,-10 0-280 15,9 2 7-15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18:02.94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043C85F-D014-45BC-B57F-0990286E069F}" emma:medium="tactile" emma:mode="ink">
          <msink:context xmlns:msink="http://schemas.microsoft.com/ink/2010/main" type="inkDrawing" rotatedBoundingBox="3056,9019 6580,12015 5920,12791 2396,9796" semanticType="connector" shapeName="Other">
            <msink:sourceLink direction="with" ref="{F5D5A8B6-63FE-4083-AC61-74D32FE87FD5}"/>
            <msink:sourceLink direction="with" ref="{8F723AE7-5EE7-432C-B3FF-947B32838D1F}"/>
            <msink:sourceLink direction="with" ref="{7C427483-FAF8-4F6B-BD1F-EFAF478318E7}"/>
            <msink:sourceLink direction="with" ref="{42CDB024-9E4B-4F37-8D58-887CA35C4096}"/>
          </msink:context>
        </emma:interpretation>
      </emma:emma>
    </inkml:annotationXML>
    <inkml:trace contextRef="#ctx0" brushRef="#br0">5 1 354 0,'-3'3'351'16,"3"0"-71"-16,-2-2-25 15,4-1-125-15,2 9-34 16,1-7-49-16,2 4 2 16,5 1-16-16,6 4 3 15,-4-2-17-15,11 10 5 16,2 4-10-16,2 8 6 0,-1-1-9 15,11 6 4-15,-6-3-10 16,10 5 3-16,-3-2-8 16,7 12 4-16,-8-1-7 15,9 7 18-15,-6-9-2 16,7 1 5-16,-7-13-5 16,9-4 7-16,-4-4-19 15,2 8 4-15,-2-3-6 0,5 15 5 16,-5 0-5-16,6 11 12 15,-5-1-1-15,7 14 6 16,-4-7-4-16,6 3 5 16,-6-10-12-16,9 2 3 15,-12-15-8-15,5 5 7 16,-10-7-5-16,5 4 7 16,-10-10-5-16,12 7 6 15,-8-5-5-15,10 3 5 16,-4-2-9-16,9 5 5 15,-6-6-6-15,8 2 4 16,-4-9-6-16,-1 5 7 16,-10-4-6-16,1 5 6 15,-11-7-10-15,1 10 27 16,-1-5-5-16,6 7 8 16,-3 1-4-16,5 5 8 0,-4-5-25 15,1 4 4-15,-3-6-8 16,7 6 4-16,1-2-6 15,4 6 6-15,-2-9-7 16,7 10 6-16,-11-8-5 16,4 1 6-16,-5-2-6 15,2 5 6-15,-5-13-6 16,3 5 5-16,-7-5-5 0,4 3 5 16,-5-3-5-16,3 4 5 15,-5-7-3-15,2 3 3 16,-3-6-3-16,2 2 4 15,-7-11-5-15,8 11 5 16,-6-5-6-16,-1-3 7 16,-2-2-6-16,-2 7 6 15,-7-8-6-15,-1 0 14 16,-4 0-3-16,-4-2 14 16,5-1-6-16,-5-6 12 15,1-3-11-15,1 0 8 16,-4-1-12-16,-2-4 6 15,-4 4-14-15,1-5 5 16,-4 0-12-16,1-3-46 16,1 3-55-16,-5-8-361 0,-5 5 51 15</inkml:trace>
    <inkml:trace contextRef="#ctx0" brushRef="#br0" timeOffset="11473.687">806-279 219 0,'-10'-24'274'0,"2"3"-15"16,2 8 18-16,-1 2-59 16,5 7-11-16,1 1-68 15,2 1-35-15,4 8-39 16,7 11-16-16,7 5-17 0,11 13-9 15,0 1 2 1,16 11-7-16,-3-5-2 0,11 7-10 16,-1-8 1-16,17 11-8 15,-2-2 4-15,14 16-5 16,-5-5 6-16,11 22-7 16,-11-5 7-16,9 5-5 15,-11-16 7-15,7-4-4 16,-10-18 13-16,2-1-1 15,-13-10 7-15,11 14-6 16,-13 0 4-16,6 9-11 16,1 0 2-16,10 15-1 15,-7-11 8-15,11 11-6 16,-11-5 6-16,10 5-9 16,-10-12 1-16,9 6-10 15,-10-6 7-15,12 3-8 16,-14-12 7-16,9 3-1 15,-11-12 12-15,2 5-4 0,-13-11 9 16,4 8-6-16,-8-5 1 16,1 10-11-16,-5-5 4 15,6 5-8-15,-7-7 6 16,1 6-5-16,-3-9 5 16,7 9-6-16,-2-6 5 15,7 8-7-15,-5-8 6 16,-1 3-7-16,-12-12 8 15,-6 0-8-15,-7-10 8 0,-5-5-7 16,-6-8 8-16,0-1-8 16,-2-6 9-16,-5 0-5 15,-1 3 10-15,-1 0-4 16,-4-1 11-16,-1-4-4 16,1-1 6-16,1 2-12 15,-2-7 2-15,-1 4-8 16,-3-2-8-16,2 0-98 15,-10-5 195-15,-22-8-571 16,-7 1 160-16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16:39.70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9CC73F7-A44E-4295-86AC-CC8DFBF1B13B}" emma:medium="tactile" emma:mode="ink">
          <msink:context xmlns:msink="http://schemas.microsoft.com/ink/2010/main" type="writingRegion" rotatedBoundingBox="2553,1778 7589,6135 6372,7541 1336,3184"/>
        </emma:interpretation>
      </emma:emma>
    </inkml:annotationXML>
    <inkml:traceGroup>
      <inkml:annotationXML>
        <emma:emma xmlns:emma="http://www.w3.org/2003/04/emma" version="1.0">
          <emma:interpretation id="{DE0651B6-ED53-4AE3-8E3F-DB28E4B3E88C}" emma:medium="tactile" emma:mode="ink">
            <msink:context xmlns:msink="http://schemas.microsoft.com/ink/2010/main" type="paragraph" rotatedBoundingBox="2553,1778 7589,6135 6372,7541 1336,31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402CF3-293B-439B-B593-6A9B78B78F96}" emma:medium="tactile" emma:mode="ink">
              <msink:context xmlns:msink="http://schemas.microsoft.com/ink/2010/main" type="line" rotatedBoundingBox="2553,1778 7589,6135 6372,7541 1336,3184"/>
            </emma:interpretation>
          </emma:emma>
        </inkml:annotationXML>
        <inkml:traceGroup>
          <inkml:annotationXML>
            <emma:emma xmlns:emma="http://www.w3.org/2003/04/emma" version="1.0">
              <emma:interpretation id="{D98F3F38-ED43-4B9B-AC1A-54E58D153B40}" emma:medium="tactile" emma:mode="ink">
                <msink:context xmlns:msink="http://schemas.microsoft.com/ink/2010/main" type="inkWord" rotatedBoundingBox="2415,1937 3181,2600 2142,3800 1377,313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-114-5133 1097 0,'0'15'290'0,"3"8"89"16,5 13-306-16,2 22-8 16,2 5-12-16,8 23 0 15,-1-2-10-15,8 8-8 16,2-17-20-16,10 7-6 15,-6-20-6-15,6 4 1 16,-12-18 0-16,-3 1-1 16,-14-13-10-16,-2-1-73 15,-20-18-7-15,-8-13-339 16,-10-11 37-16</inkml:trace>
          <inkml:trace contextRef="#ctx0" brushRef="#br0" timeOffset="497.2996">179-5016 917 0,'0'-3'319'0,"3"5"46"15,0 7-239-15,6 10-24 16,-2 4-33-16,7 19 2 0,-4 6-11 16,1 12-12-16,-4-1-18 15,7 13-6-15,-4-18-15 16,4-5-2-16,-2-17-3 15,0-2 0-15,-6-17-1 16,0-7-22-16,-4-9-24 16,1-13-54-16,-3-20-20 0,1-24-316 15,2-6 67-15</inkml:trace>
          <inkml:trace contextRef="#ctx0" brushRef="#br0" timeOffset="-237.9895">-338-4697 1180 0,'-7'-9'344'0,"-2"3"96"15,3 4-334-15,7 2-19 16,5 5-35-16,5 11-14 16,6 5-25-16,7 14-8 0,1-2-5 15,10 4 1-15,-4-5 1 16,2-7 0-16,-6-13 1 15,0-3 1-15,-6-13 0 16,-3-17 3-16,-4-5-1 16,-4-17-22-16,-5-5-32 15,-4-3-69-15,-5 4 159 16,-2-7-503-16,-3 12 176 16</inkml:trace>
          <inkml:trace contextRef="#ctx0" brushRef="#br0" timeOffset="699.5601">302-5116 1084 0,'0'3'306'0,"1"9"80"16,3 12-306-16,2 18-25 16,1 4-25-16,7 17-4 15,2-6-11-15,8 8-3 16,0-11-5-16,3 0 1 16,-4-13-3-16,-4-4 1 15,-7-10-5-15,-4-13-46 16,-8-10-23-16,-9-4-158 15,-5-6-181-15,-7-19-10 0</inkml:trace>
          <inkml:trace contextRef="#ctx0" brushRef="#br0" timeOffset="1097.3023">377-5455 1244 0,'-9'33'283'0,"9"28"108"15,5 4-361-15,5 5-19 16,5 1-2-16,6 2 1 16,2-17 1-16,5 4 0 0,1 0-3 15,4 2-2-15,-3-7-1 16,1 7-2-16,-7-14-2 15,-1-8-26-15,-11-8-26 16,-8-14-280-16,-13-27-73 16,-6-20-94-16</inkml:trace>
          <inkml:trace contextRef="#ctx0" brushRef="#br0" timeOffset="862.9902">252-4739 956 0,'0'0'346'16,"3"0"40"-16,2-6-249 15,8-5-28-15,-2 1-38 16,8-14-12-16,3 0-13 15,2-2-12-15,0 3-19 0,0-1-74 16,-6 11 231-16,-2-2-604 16,-8 4 212-16</inkml:trace>
          <inkml:trace contextRef="#ctx0" brushRef="#br0" timeOffset="1600.5299">770-5487 1169 0,'6'-12'365'0,"-12"3"86"16,-1 10-332-16,-5 5-24 15,0 13-38-15,-5 14-20 16,2 6-24-16,-3 13-3 15,8 1-2-15,-1 2-2 16,7-13-2-16,2-4-1 16,4-20-1-16,5-3-2 15,-2-11-1-15,4-1 1 16,0-7 1-16,6 5 1 16,-2-5 2-16,5 4 0 0,0-3-1 15,0 1 1-15,-3-1-4 16,2 2 0-16,-1-1-1 15,-2 5-1-15,-2 3-2 16,4 8-1-16,-5-1 1 16,-8-1 0-16,-2-3 2 15,-4 0 3-15,-6-4 5 16,-3 7 14-16,0 6 7 0,-7 3 11 16,-8-2 2-16,-6 2 2 15,-2-4-15-15,1-8-5 16,5-2-12-16,8-1-19 15,9-6-34-15,11-9-116 16,4-3-209-16,7 2-147 16,1-5-120-16</inkml:trace>
          <inkml:trace contextRef="#ctx0" brushRef="#br0" timeOffset="2137.7205">923-5571 1033 0,'-3'-5'316'15,"2"5"88"-15,2-1-284 0,-1 1-10 16,5 3-26-16,-2 12-12 16,1 6-28-16,1 22-11 15,1 16-15-15,2 21-5 16,-2-2-5-16,7 6 0 16,-4-20-3-16,-1-7 5 15,1-24 2-15,0-7 8 16,1-11 0-16,4-3 3 15,4-8-4-15,3-4-4 0,0-7-6 16,1-11-1-16,1-2-1 16,-4-7 1-16,-7 0-25 15,-7-3-88-15,-5 2-39 16,-14-8-340-16,-5-2 11 16</inkml:trace>
          <inkml:trace contextRef="#ctx0" brushRef="#br0" timeOffset="2352.369">818-5173 1193 0,'3'6'301'0,"9"-5"111"16,0-14-334-16,9-8-11 16,3-8-15-16,12-16-6 15,1 3-19-15,3-6-67 16,-1 6-198-16,-6-1-200 15,-15 16-51-15</inkml:trace>
        </inkml:traceGroup>
        <inkml:traceGroup>
          <inkml:annotationXML>
            <emma:emma xmlns:emma="http://www.w3.org/2003/04/emma" version="1.0">
              <emma:interpretation id="{BC378C5C-1A09-4687-801F-43491BFFF49D}" emma:medium="tactile" emma:mode="ink">
                <msink:context xmlns:msink="http://schemas.microsoft.com/ink/2010/main" type="inkWord" rotatedBoundingBox="3921,2961 4713,3647 3942,4538 3150,3852">
                  <msink:destinationLink direction="with" ref="{1CDAB3B5-DD12-4D7D-A5F3-B8D727B8C781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7607.3333">1682-3996 520 0,'-20'-3'437'15,"4"-9"-82"-15,1 6-29 16,4-5-202-16,2-1-31 15,3-1 5-15,5 4-10 0,5-9 3 16,1 4-12-16,7-10-6 16,4 3-16-16,7-10-14 15,2 4-15-15,10-6-13 16,-2 7-6-16,3 2-9 16,-5 9 3-16,-1 6-5 15,-7 6 4-15,-4 11-6 16,-7 4 4-16,-3 19-2 15,-7 7 5-15,-10 20-2 16,-2 5 8-16,-8 8-5 16,-2-12 5-16,4 8-6 15,2-16 5-15,2-1-7 16,9-8 7-16,2-5-6 16,4-13 5-16,4-6-7 15,4-10 4-15,1-7-6 0,7-10 4 16,7-4-2-16,4-7 8 15,6-7 0-15,0-1 4 16,-2-1-4-16,-5 2 4 16,-5 5-9-16,-8 8 3 15,-1 10-27-15,-3 2-55 16,-7 2 382-16,-2 2-814 16,-5 11 340-16</inkml:trace>
          <inkml:trace contextRef="#ctx0" brushRef="#br0" timeOffset="-17327.1996">1707-3801 1277 0,'-4'-3'407'0,"2"0"80"15,2 2-359-15,2-2-37 16,4-2-41-16,7-4-23 16,1-6-10-16,10-3-8 15,3 0 4-15,6-4-6 16,-3 2 3-16,4 2-7 0,-7-3-10 16,0-6-129-16,-9 7 306 15,-9-5-678-15,-10 1 201 16</inkml:trace>
          <inkml:trace contextRef="#ctx0" brushRef="#br0" timeOffset="-17023.0056">2263-4326 853 0,'-2'-2'386'15,"7"8"4"-15,-4 8-158 16,4 10-153-16,1 12-5 16,1 6-21-16,-2 12-14 15,-1-3-10-15,2 1-14 16,-1-8-6-16,4-9-6 15,-2-17-22-15,2-12-67 16,0-18-23-16,-1-20-326 16,-4-10 42-16</inkml:trace>
          <inkml:trace contextRef="#ctx0" brushRef="#br0" timeOffset="-16594.2201">2239-4049 1238 0,'-3'10'347'16,"12"-4"100"-16,7-6-321 15,2-9-57-15,12-7-7 16,0-4-19-16,6-13-16 16,-3 0-30-16,5-4-470 0,-16 7 151 15</inkml:trace>
          <inkml:trace contextRef="#ctx0" brushRef="#br0" timeOffset="-16831.8546">2462-4517 961 0,'3'-8'325'16,"-4"19"55"-16,-1 11-255 15,-2 14-24-15,-2 5-35 16,3 16-8-16,1-5-14 0,4 7-14 16,2-13-8-16,7 4-6 15,-1-16-4-15,2-5-5 16,0-11 2-16,-1-5-63 16,-8-11-33-16,-5-8-345 15,-5-8 45-15</inkml:trace>
          <inkml:trace contextRef="#ctx0" brushRef="#br0" timeOffset="533334.0054">2118-4586 968 0,'-21'-6'245'0,"-7"3"83"16,7 6-280-16,-11-2-14 16,4-10-15-16,-4 0 0 15,4 2-6-15,-10-2 4 16,8 12 1-16,-4 19 5 16,1 5-3-16,-3 26-6 15,3 4-6-15,-5 21 0 16,5-2-3-16,0 22 2 15,11-12 1-15,4 4 2 16,11-23-4-16,9-1-2 16,9-19-3-16,8 1-2 15,7-2-1-15,13 8 1 0,6-6 0 16,15 3 0 0,6-7 1-16,12-9-3 0,-3-14-3 15,10-14 1-15,-5-16 1 16,1-24 2-16,-7-11 4 15,1-29 2-15,-12-2-1 16,-5-18 2-16,-13 3-2 16,-10-18 1-16,-17 16-1 0,-9-15 1 15,-18 16 0-15,-12 5 2 16,-6 26 1-16,-6 8 5 16,-8 19 1-16,-5 16 0 15,-1 14-1-15,-13 15-10 16,3 11-8-16,-4 14-16 15,11-10-21-15,-7 2-338 16,19-4 99-16</inkml:trace>
        </inkml:traceGroup>
        <inkml:traceGroup>
          <inkml:annotationXML>
            <emma:emma xmlns:emma="http://www.w3.org/2003/04/emma" version="1.0">
              <emma:interpretation id="{01189901-0307-4D08-BB3B-A87875EF75C6}" emma:medium="tactile" emma:mode="ink">
                <msink:context xmlns:msink="http://schemas.microsoft.com/ink/2010/main" type="inkWord" rotatedBoundingBox="5560,4447 6355,5134 5575,6036 4780,5348">
                  <msink:destinationLink direction="with" ref="{1CDAB3B5-DD12-4D7D-A5F3-B8D727B8C781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65931.623">3563-2768 911 0,'1'-14'325'0,"1"4"53"15,-1-4-204-15,1 5-56 16,-1-1 12-16,1 8-29 16,-1 1-4-16,1 7-30 15,-1 3-14-15,2 7-29 16,-3 11-6-16,0 8-10 15,-1 16 0-15,1 3-4 16,1 4 2-16,1-5-1 16,-1-2 0-16,2-17-2 0,-1-4 2 15,-1-9-1-15,-1-4 0 16,0-10-2-16,-1-1 1 16,2-4 0-16,-2-5 0 15,-2-6-24-15,-2-11-107 16,-4-4 263-16,2-6-627 15,1 0 189-15</inkml:trace>
          <inkml:trace contextRef="#ctx0" brushRef="#br0" timeOffset="-65151.1024">3831-2762 642 0,'14'-30'352'0,"-2"4"-4"16,-2 5-153-16,1 5-36 15,-2 7-64-15,-5 9-6 16,2 9-22-16,-4 9-1 16,-2 4-18-16,1 16-5 15,-1 5-14-15,-6 20-8 16,5 2-11-16,-1 8-1 16,-2-5-4-16,4 1-1 15,1-21-1-15,2-7 3 16,3-16-3-16,-1-10 0 15,-4-12-2-15,5-22-49 16,-4-10-40-16,-1-24-90 16,8-11-262-16,2-13 21 15</inkml:trace>
          <inkml:trace contextRef="#ctx0" brushRef="#br0" timeOffset="-64941.6635">4026-2878 956 0,'3'6'281'16,"-7"9"78"-16,-1 9-263 15,1 5-19-15,-1 2-16 16,1 11-2-16,4-3-18 0,0 8-3 16,4-4-14-16,2 4-6 15,2-11-10-15,-4-2-1 16,5-10-3-16,-4-1 1 16,-2-10-1-16,-3-4-45 15,-2 0-30-15,-2-4-337 16,1-7 58-16</inkml:trace>
          <inkml:trace contextRef="#ctx0" brushRef="#br0" timeOffset="-64630.394">3833-2536 970 0,'-5'-3'352'0,"-1"0"54"15,6 2-266-15,5-1-37 16,4 4-44-16,6-2-17 15,9 0-23-15,6-8-3 16,-2 2-6-16,7-9-2 0,-8-9-67 16,9 6-365-16,-9-12 98 15</inkml:trace>
          <inkml:trace contextRef="#ctx0" brushRef="#br0" timeOffset="-65664.6963">3261-2836 1042 0,'-12'2'298'0,"4"-1"91"15,4 4-296-15,2-2-8 0,5 1-22 16,6-2-7-16,6-4-20 16,6-5-4-16,5-2-10 15,16-12-3-15,1-5-9 16,10-10 0-16,-5-5-4 16,9 4 1-16,-13 5-2 15,-5 8-1-15,-14 14-3 0,-7 11-62 16,-10 4-31-16,-7 2-344 15,-2 5 41-15</inkml:trace>
          <inkml:trace contextRef="#ctx0" brushRef="#br0" timeOffset="534335.9914">3876-3280 972 0,'-21'-9'261'16,"-6"-3"70"-16,5 12-282 16,-10 3-8-16,4 4-23 15,-8 8 0-15,1 14-3 0,-7-4 0 16,5 2-7-1,-7 2 0-15,5-7-4 0,1 4-2 16,7-2-1-16,1 4 0 16,9 4-3-16,3 16-2 15,3 3 1-15,0 15-1 16,4 0-1-16,-1 17 4 16,3-13 2-16,2 13 1 15,5-14 3-15,10 9 0 16,4-15-3-16,4 9 0 15,4-16-1-15,10 8 0 16,0-14 0-16,9 1 1 16,0-18-1-16,15-2-1 15,-6-16 0-15,8-3 0 16,-4-15-1-16,11-6-1 16,-7-7 1-16,5-13 1 15,-13-4 0-15,-6-21 5 16,-10-4 6-16,-4-38 12 0,-8-8 4 15,-8-19 4-15,-5 13-3 16,-11-10-5-16,-10 36-12 16,-10-3-3-16,2 16-5 15,-14 5 1-15,-2 26-2 16,-16 7 1-16,-1 30-2 16,-16 13 0-16,7 8-3 0,-4 6-21 15,11-7-26 1,6 8-336-16,7-8 82 0</inkml:trace>
        </inkml:traceGroup>
        <inkml:traceGroup>
          <inkml:annotationXML>
            <emma:emma xmlns:emma="http://www.w3.org/2003/04/emma" version="1.0">
              <emma:interpretation id="{B600C880-18B0-42B7-BFDB-1EB5ED9F2236}" emma:medium="tactile" emma:mode="ink">
                <msink:context xmlns:msink="http://schemas.microsoft.com/ink/2010/main" type="inkWord" rotatedBoundingBox="6491,5307 7529,6205 6372,7541 5335,6643">
                  <msink:destinationLink direction="with" ref="{1CDAB3B5-DD12-4D7D-A5F3-B8D727B8C781}"/>
                </msink:context>
              </emma:interpretation>
              <emma:one-of disjunction-type="recognition" id="oneOf3"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0</emma:literal>
                </emma:interpretation>
                <emma:interpretation id="interp5" emma:lang="" emma:confidence="0">
                  <emma:literal>°</emma:literal>
                </emma:interpretation>
                <emma:interpretation id="interp6" emma:lang="" emma:confidence="0">
                  <emma:literal>O</emma:literal>
                </emma:interpretation>
                <emma:interpretation id="interp7" emma:lang="" emma:confidence="0">
                  <emma:literal>1</emma:literal>
                </emma:interpretation>
              </emma:one-of>
            </emma:emma>
          </inkml:annotationXML>
          <inkml:trace contextRef="#ctx0" brushRef="#br0" timeOffset="598296.183">4417-1964 622 0,'-18'-1'271'0,"-2"7"18"15,-5-2-141-15,2-5-57 16,-1 5-17-16,0 1-40 16,-4 1-6-16,1-2-16 0,-6 1-2 15,1-2-6-15,1 6 2 16,0 1-1-16,1 11 3 16,9 5 0-16,-6 4 1 15,3 3-3-15,2 6-1 16,2-2-1-16,-1 5-1 15,6-1-1-15,2 3 2 16,7-4-1-16,3 7 0 16,1-4 0-16,10 17 0 15,-4-1-1-15,10 11 0 16,-5 2-2-16,12 12 1 16,-2-10-2-16,10 10 2 15,4-10 0-15,6 5 0 16,-2-13-1-16,10 5 2 15,-2-16-1-15,3-1 1 16,0-12 0-16,6-6 1 16,-3-15-1-16,6-13 1 15,-6-13 1-15,6-11 1 0,-3-11 1 16,5-12 0-16,-7-2 1 16,7-13-1-16,-8 2-1 15,5-13 0-15,-10 14-1 16,7-9-1-16,-5 9-1 15,1-7 1-15,-8 8-2 16,-2-12 1-16,-9 8 0 0,0-10-1 16,-9-2 0-16,-6-12 1 15,-5 0 0-15,1-21 0 16,-11 6-1-16,-2-10 1 16,1 9-2-16,-13-2 10 15,-7 25 3-15,-10 7 12 16,-2 25 5-16,-15 3 6 15,1 16-6-15,-10 7 0 16,5 5-12-16,-16-1-3 16,8 3-7-16,-12 3-3 15,9-3-2-15,-11 5-1 16,10 2-2-16,-4 8-1 16,16 3 0-16,-2-1-10 15,21-1-30-15,12 4-354 16,10-10 101-16</inkml:trace>
        </inkml:traceGroup>
        <inkml:traceGroup>
          <inkml:annotationXML>
            <emma:emma xmlns:emma="http://www.w3.org/2003/04/emma" version="1.0">
              <emma:interpretation id="{88CFAA79-0899-4168-AC9F-7B219513344D}" emma:medium="tactile" emma:mode="ink">
                <msink:context xmlns:msink="http://schemas.microsoft.com/ink/2010/main" type="inkWord" rotatedBoundingBox="6450,5936 7080,6481 6503,7148 5873,6603">
                  <msink:destinationLink direction="with" ref="{1CDAB3B5-DD12-4D7D-A5F3-B8D727B8C781}"/>
                </msink:context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10898.4049">4490-1653 512 0,'2'-24'411'0,"-5"0"-51"16,0 6-51-16,-6 1-137 15,1 11-53-15,-10 14-5 16,-3 8-46-16,-9 14-12 15,-1 11-35-15,-7 10-2 16,8 2-11-16,-3 5 12 16,9-5-7-16,2-1 7 0,8-10-10 15,8-7 3-15,8-14-15 16,5-11 8-16,5-14-7 16,8-8 6-16,1-12-5 15,13 3 7-15,1 4-9 16,8 4 6-16,-1 10-7 15,2 13 7-15,-7 4-8 16,2 5 9-16,-10 2-8 16,-2 5 7-16,-8-4-8 0,-5 4 11 15,-10-5-4-15,-2 6 19 16,-7 0-5-16,-2 4 22 16,-5-2-8-16,-6 1 13 15,0-3-14-15,-9-6 14 16,-2-9-18-16,-2-4 9 15,4-4-16-15,-3-2 4 16,10-1-17-16,5 4 5 16,6 2-12-16,5 1 4 15,4-1-5-15,3-1-60 16,6-6-57-16,3-6-21 16,-3-10-384-16,-2-8 65 15</inkml:trace>
          <inkml:trace contextRef="#ctx0" brushRef="#br0" timeOffset="211467.6305">4761-1449 857 0,'0'-12'354'15,"-5"2"37"1,-1-4-161-16,0 8-78 0,-2 8 2 16,-1 8-48-16,2 8-7 15,-2 11-52-15,0 11-6 16,4-2-27-16,1 1 6 15,-2-8-16-15,9-4 9 16,0-10-15-16,1-7-1 16,4-5 0-16,5-2 10 15,-1-3-9-15,5 1 9 16,0 4 0-16,4 2-1 16,0 4-10-16,0 2 8 15,0-2-8-15,1 1 9 0,-4-3-9 16,-1 4 7-16,-5-1-7 15,-3 2 6-15,-8 1-6 16,-2 6 8-16,-4-2-5 16,-5 4 8-16,-4 0-8 15,-7 1 12-15,0-3-5 16,-4-2 11-16,1-8-8 16,4-4 10-16,7-4-13 15,2-3 4-15,8-3-12 0,3 2 6 16,2-2-19-16,7-5-45 15,-2-2-53-15,4-5-59 16,-1-5-345-16,5-10 57 16</inkml:trace>
          <inkml:trace contextRef="#ctx0" brushRef="#br0" timeOffset="211760.621">4924-1570 496 0,'3'-14'475'0,"0"2"-94"16,-1 17 3-16,1 11-245 16,0 7-35-16,0 14 0 15,0 8-39-15,0 11-9 16,0-5-34-16,0 9-2 16,1-9-19-16,4-5 9 0,2-14-9 15,2-7 11-15,2-14-7 16,5-13 10-16,-4-8-7 15,6-13 9-15,-1-2-10 16,1-5 6-16,-5 7-10 16,1 4 6-16,-8 8-5 15,-5 7-49-15,-7 1-52 16,-7 3-371-16,-10 4 54 0</inkml:trace>
          <inkml:trace contextRef="#ctx0" brushRef="#br0" timeOffset="211969.7717">4831-1344 872 0,'-6'-3'363'0,"6"5"33"16,0-7-209-16,9-1-76 16,5-3-26-16,7-6 7 15,1-4-34-15,11-11 5 16,-1 0-27-16,2 0-4 15,-5 6-30-15,-7 1-457 16,-14 14 149-16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18:41.59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031E136-ED8C-4137-886A-77457041FA47}" emma:medium="tactile" emma:mode="ink">
          <msink:context xmlns:msink="http://schemas.microsoft.com/ink/2010/main" type="inkDrawing" rotatedBoundingBox="9322,12148 13325,8644 13938,9345 9935,12848" semanticType="callout" shapeName="Other"/>
        </emma:interpretation>
      </emma:emma>
    </inkml:annotationXML>
    <inkml:trace contextRef="#ctx0" brushRef="#br0">3901 0 521 0,'-12'10'271'0,"0"-5"7"16,-2 4-80-16,1 0-93 15,-4 3 6-15,2 0-34 16,-4 10 2-16,-1-2-14 15,-1 4 4-15,-1 1-13 16,-2 10 1-16,0 0-18 0,-8 5-6 16,2-2-14-16,-6 7-1 15,-3-11-12-15,-2 7 3 16,2-2-8-16,-9 4 4 16,6-4-6-16,-3 9 6 15,0-7-4-15,-3 4 7 16,6-3-3-16,-10 18 4 15,4-3-3-15,-8 6 2 16,3-9-4-16,-2 0 7 16,4-16-5-16,-6-1 5 15,6-4-7-15,-8 11 5 16,4-5-9-16,-5 7 3 16,9-2-5-16,-8 8 5 15,8-1-4-15,-8 10 4 16,5-3-4-16,-10 5 4 0,2-9-5 15,-10 3 5 1,5-9-6-16,-10 2 5 0,11-5-3 16,-9 6 4-16,15-8-5 15,-5 7 5-15,10-7-4 16,-4 4 4-16,8-6-5 16,-7 2 5-16,2-4-6 15,-5 17 0-15,1-1 0 16,-6 7 5-16,7-1-5 0,-5 7 7 15,11-17 0-15,2 6 1 16,7-6-6-16,-7 3 5 16,8-7-6-16,-7-1 6 15,2-2-6-15,-4 2 8 16,10-2-3-16,-5 2 6 16,7 2-4-16,-8 0 5 15,9-7-7-15,-4 2 5 16,6-4-4-16,-1 6 9 15,10-4-7-15,-1 4 8 16,4-3-10-16,-2-1 5 16,1-10-10-16,-7 1 7 15,3-8-8-15,-3-3 20 16,8-2-1-16,-4-1 13 16,8-7-2-16,0 2 8 15,6-2-18-15,-3-2 0 0,5-2-13 16,2 2 3-16,2-3-8 15,2-1 4-15,4-1-5 16,1-4 3-16,1 2-6 16,2-5-32-16,-1 0-31 15,2-2-73-15,-1 2 8 16,5 0-346-16,-1-4 79 16</inkml:trace>
    <inkml:trace contextRef="#ctx0" brushRef="#br0" timeOffset="-3964.2114">-414 2825 604 0,'-10'2'342'0,"1"1"-16"15,1-2-101-15,4 1-108 16,-1-5-21-16,2 6-28 0,3-2-11 15,-3-2-14-15,6 2-10 16,0 2-5-16,5-4-6 16,2-4 0-16,7 2-7 15,-2-7 2-15,9-7-9 16,-2-5 1-16,10-7-6 16,-4-2 4-16,2 0-7 15,-1 0 5-15,10-1-7 16,0 2 4-16,11-9-5 15,5 0 5-15,7-4-6 16,-5-2 6-16,4-5-6 16,-2 1 6-16,7-4-5 15,-8 7 6-15,11-4-6 16,-6 4 7-16,8-5-6 16,-8 1 4-16,14-10-4 15,-10 4 5-15,10-10-4 16,-11 5 5-16,12-13-5 0,-11 7 4 15,13-16-4-15,-8 7 3 16,12-6-3-16,-7 12 3 16,7-5-3-16,-17 13 6 15,11 1-7-15,-9 13 6 16,6 0-6-16,-12 13 5 16,17-11-7-16,-14-2 7 15,11-9-6-15,-11 1 6 16,6-9-5-16,-12 14 6 15,7-1-5-15,-10 7 4 0,5-3-6 16,-6 4 6-16,5-1-6 16,-10 6 6-16,5 3-6 15,-7 0 7-15,7-3-7 16,-10 3 7-16,1-4-6 16,-11 2 5-16,4 2-6 15,-13 6 7-15,5 0-7 16,-4 4 6-16,2 2-6 15,-7 6 7-15,-5 2-7 16,-3 7 11-16,-7 4 20 16,-4 4 16-16,-4-1 12 15,0 2 9-15,-6 3-8 16,0 2-20-16,-3-1-42 0,0 1-32 16,-2-1-66-16,4-2-25 15,-4-7-350-15,5 5 76 16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20:08.97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B37CDAD-3D37-49C7-A1EC-47CB53F49B4B}" emma:medium="tactile" emma:mode="ink">
          <msink:context xmlns:msink="http://schemas.microsoft.com/ink/2010/main" type="inkDrawing" rotatedBoundingBox="7461,3349 7632,11553 7139,11563 6968,3359" semanticType="verticalRange" shapeName="Other">
            <msink:sourceLink direction="with" ref="{B03FEF76-1435-4BCF-9261-8FDD1166BAAA}"/>
            <msink:destinationLink direction="to" ref="{C8A2C851-11CE-48E0-993E-B55D65BC290D}"/>
          </msink:context>
        </emma:interpretation>
      </emma:emma>
    </inkml:annotationXML>
    <inkml:trace contextRef="#ctx0" brushRef="#br0">-497 119 467 0,'-2'-8'312'0,"1"2"-36"16,-1 3-49-16,1 2-131 15,-2-1-13-15,3 2-21 16,-2-1 1-16,1 1-16 16,1 1 0-16,-2-2-11 0,1 4-4 15,-1 4-15-15,1-7-4 16,-2 3-8-16,3 3 0 15,-2 0-2-15,4-3-1 16,-5 5 2-16,1-7 6 16,-2 4 2-16,1-2 4 15,-2 4 1-15,1-1-2 16,-1 6-5-16,1-3-3 16,-1-1-4-16,1 7-1 15,1-3-1-15,-2 1 1 16,1-2-2-16,1 4 1 15,1-6-1-15,1 3 1 16,-1-2-1-16,2 2 1 16,-1-1 0-16,-2-1 0 15,-2 1-2-15,1-1 2 16,1 4 0-16,-2-4 3 16,2 2-2-16,2 6 4 0,-2-1-2 15,-2 1 1-15,2 6-1 16,-4 6-1-16,1-3-1 15,0 5 0-15,0-2-1 16,1 0 1-16,2-6-1 16,-1 4 1-16,-1-5-1 15,1 1 2-15,-2-2 0 0,0 10 1 16,0-1-2-16,1-1 2 16,-1 0 0-16,5 2 2 15,-1-13 3-15,1 2 7 16,1-1 0-16,1 1 3 15,-4-2-1-15,0 7-2 16,-1-2-6-16,-1 8-2 16,-4-2-4-16,1 4 1 15,2-4-3-15,-1 3 1 16,2-3 0-16,2-1 0 16,2-2 0-16,-1 6 1 15,1 3 0-15,-4-2 4 16,1 4-1-16,-4 5 5 15,2-5 0-15,-1 7 2 16,-4-9-3-16,5 9-1 16,0-14-2-16,-1 3-3 0,1-15-2 15,6 10-1-15,-3-11-1 16,3 6-1-16,0-2 1 16,0 1-1-16,0-4-1 15,-3 4 2-15,1-2 0 16,1 4-1-16,1 8 0 15,1 8 0-15,-4-4 1 16,2 8-1-16,-1-3 0 16,1 0 0-16,-4-4 1 0,8 4 0 15,-1-3-1-15,1 3 1 16,-2-3-1-16,2 2 0 16,-4-5 0-16,-1 0 2 15,-1-5 1-15,3 1 1 16,0-2 3-16,0 9 1 15,-1-3 1-15,-2 7 1 16,0 2 0-16,0 3-1 16,1-9-1-16,2 3-1 15,2-4 1-15,-4 2-2 16,4-5 0-16,1 7 0 16,-3-1-3-16,1 1 0 15,-2-6-1-15,-4 6 1 16,1-2-1-16,2 7 1 15,-1-2 1-15,2 9 3 16,1-6 1-16,-5 3-1 0,-1-9 0 16,3 4-1-16,3-6-4 15,0 2-1-15,2-9 1 16,-2 4-1-16,0-2 0 16,-3 2 1-16,1-2-1 15,-2 14-1-15,2-1 1 16,1 9-1-16,-2-6 0 0,1 12 0 15,2-10 0-15,5 2 0 16,-4-9 1-16,-2-1-1 16,5-9 0-16,1-5 1 15,-7-7-1-15,7 3 1 16,4 2 0-16,-6 4 0 16,0-2 0-16,3 5 1 15,-6-1-1-15,1 2 1 16,1-5-1-16,1 7 1 15,-3-3 0-15,3 7-1 16,-2-7 0-16,1 9 0 16,-1-2-1-16,5 3 0 15,0-4 1-15,0 6-2 16,2-6 1-16,-2 11 1 16,0-7 0-16,-2 5 3 15,-2-3 2-15,1 3 1 0,1-6 1 16,-1 11 1-16,0-4-3 15,5 10-1-15,-1-3-1 16,-5 4-1-16,1-8-1 16,1 7 1-16,-1-8 1 15,2 9-2-15,2-8 0 16,5 11 1-16,-1-7-1 16,0 5-1-16,-2-3 0 15,1-4 1-15,-4-8-3 0,-3 10 2 16,0-10 0-16,2 10 0 15,-2-1-1-15,3 2 2 16,4-12-1-16,4 6-1 16,-2-12 1-16,1 14-1 15,1-6 0-15,-2 4 1 16,-3-14 0-16,-2 4-1 16,2-17 1-16,-3-2-1 15,-3-2 1-15,3 4-2 16,-4-5 3-16,-1 11-1 15,1-1 1-15,-1 2-1 16,-1-1 1-16,5 6-2 16,-2-4 0-16,1 5 0 15,4-4-1-15,2 11 0 16,1-3 0-16,1 4 1 16,-3-8 0-16,1 7 0 0,-5-16 1 15,-1 4-2-15,-2-8 2 16,2 1-2-16,-2-7 2 15,2 11 0-15,1-5-1 16,1 4 0-16,1 2 1 16,4 6-1-16,-2-1-1 15,1 1 0-15,1 0 0 0,-1-3 1 16,-2-4 0 0,2-2 1-16,-2-8 0 0,-1-1-1 15,-2-3 0-15,1 3 1 16,-3-12-2-16,0 9 0 15,0-6 0-15,3 2 1 16,-5-5-1-16,4 9-13 16,-2-6-15-16,0 0-53 15,-3-3-29-15,0 0-53 16,-3-8 42-16,-9 7-345 16,-5-2 129-16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18:38.10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FCD7C01-13A1-4D6F-902D-D5DFAB487206}" emma:medium="tactile" emma:mode="ink">
          <msink:context xmlns:msink="http://schemas.microsoft.com/ink/2010/main" type="writingRegion" rotatedBoundingBox="13405,9329 10412,10723 10108,10072 13102,8677"/>
        </emma:interpretation>
      </emma:emma>
    </inkml:annotationXML>
    <inkml:traceGroup>
      <inkml:annotationXML>
        <emma:emma xmlns:emma="http://www.w3.org/2003/04/emma" version="1.0">
          <emma:interpretation id="{D0DB2468-0FBC-45BF-8E2B-6218E43985D6}" emma:medium="tactile" emma:mode="ink">
            <msink:context xmlns:msink="http://schemas.microsoft.com/ink/2010/main" type="paragraph" rotatedBoundingBox="13405,9329 10412,10723 10108,10072 13102,86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95FEE7-BA35-441E-8AD2-7835F9F97184}" emma:medium="tactile" emma:mode="ink">
              <msink:context xmlns:msink="http://schemas.microsoft.com/ink/2010/main" type="line" rotatedBoundingBox="13405,9329 10412,10723 10108,10072 13102,8677"/>
            </emma:interpretation>
          </emma:emma>
        </inkml:annotationXML>
        <inkml:traceGroup>
          <inkml:annotationXML>
            <emma:emma xmlns:emma="http://www.w3.org/2003/04/emma" version="1.0">
              <emma:interpretation id="{87816642-97F2-4331-BBB1-AC54A874268F}" emma:medium="tactile" emma:mode="ink">
                <msink:context xmlns:msink="http://schemas.microsoft.com/ink/2010/main" type="inkWord" rotatedBoundingBox="13405,9329 13024,9506 12796,9018 13178,8840">
                  <msink:destinationLink direction="with" ref="{AD4ECE51-9CA6-4FE4-869A-D039174E8085}"/>
                </msink:context>
              </emma:interpretation>
            </emma:emma>
          </inkml:annotationXML>
          <inkml:trace contextRef="#ctx0" brushRef="#br0">10998 1162 1318 0,'-21'-9'308'16,"10"10"112"-16,4-1-381 16,2 0-36-16,8 5-8 15,3-2 7-15,-1 1 4 16,-4-2 18-16,5 2 10 16,0-1 10-16,6 0-2 15,6-4-3-15,9-4-17 16,5-4-8-16,4-4-10 15,2-4 3-15,7 2-8 16,-3 3 7-16,3 2-8 16,-9 7 6-16,-2 3-7 15,-10 1 7-15,-6 5-11 0,-9 3 8 16,-3 5-6-16,-4 4 8 16,-5 3-5-16,-3 4 10 15,-2 10-6-15,-2 2 5 16,-5 8-6-16,-2 3 5 15,-4 8-6-15,0-2 4 16,-1 2-4-16,4-13 6 16,1-8-64-16,7-14-51 0,1-24-362 15,6-32 42-15</inkml:trace>
        </inkml:traceGroup>
        <inkml:traceGroup>
          <inkml:annotationXML>
            <emma:emma xmlns:emma="http://www.w3.org/2003/04/emma" version="1.0">
              <emma:interpretation id="{2A433B91-1831-4D08-88CB-BBAEE0E95A3A}" emma:medium="tactile" emma:mode="ink">
                <msink:context xmlns:msink="http://schemas.microsoft.com/ink/2010/main" type="inkWord" rotatedBoundingBox="11180,10237 10363,10618 10108,10072 10926,9691"/>
              </emma:interpretation>
              <emma:one-of disjunction-type="recognition" id="oneOf0">
                <emma:interpretation id="interp0" emma:lang="" emma:confidence="0">
                  <emma:literal>£</emma:literal>
                </emma:interpretation>
                <emma:interpretation id="interp1" emma:lang="" emma:confidence="0">
                  <emma:literal>Z</emma:literal>
                </emma:interpretation>
                <emma:interpretation id="interp2" emma:lang="" emma:confidence="0">
                  <emma:literal>ä</emma:literal>
                </emma:interpretation>
                <emma:interpretation id="interp3" emma:lang="" emma:confidence="0">
                  <emma:literal>z</emma:literal>
                </emma:interpretation>
                <emma:interpretation id="interp4" emma:lang="" emma:confidence="0">
                  <emma:literal>=</emma:literal>
                </emma:interpretation>
              </emma:one-of>
            </emma:emma>
          </inkml:annotationXML>
          <inkml:trace contextRef="#ctx0" brushRef="#br0" timeOffset="1409.4941">8356 2259 1172 0,'9'-3'281'16,"3"-9"117"-16,6-6-327 0,12-12-9 16,0 2 6-16,13-9-11 15,4 6-14-15,6-8-13 16,-5 12-13-16,4 0-11 16,-10 9-1-16,-6 3-25 15,-7 7-47-15,-7 1-375 16,-14 4 86-16</inkml:trace>
          <inkml:trace contextRef="#ctx0" brushRef="#br0" timeOffset="1128.3959">8521 2741 1056 0,'-5'4'282'0,"10"-1"93"15,1-3-291-15,9-4-31 16,5-8-5-16,13-9 0 15,1-8-13-15,11-8-6 16,-1-1-5-16,2 1-9 16,-8 2-6-16,-2 7-7 15,-12 10 2-15,-3 6-52 16,-11 7-14-16,-2 4-352 16,-8 7 63-16</inkml:trace>
          <inkml:trace contextRef="#ctx0" brushRef="#br0" timeOffset="901.9648">8640 2125 1104 0,'0'2'319'0,"0"7"71"15,1 5-304-15,2 10-27 16,2 4-22-16,2 10-3 15,-1-5 2-15,5-2-4 16,1-1-1-16,1 0-8 16,1-4-1-16,1 2-10 15,-3 1-3-15,-3-8-6 16,-3-6 3-16,-2-5-12 0,-2-4-23 16,-1-3-72-16,-4-3 114 15,-4 6-455-15,-2 0 127 16</inkml:trace>
          <inkml:trace contextRef="#ctx0" brushRef="#br0" timeOffset="1991.6356">8977 2271 646 0,'0'-18'424'0,"3"5"-37"16,-1 4-88-16,2 9-161 15,1 6-43-15,-7 9-10 16,2 1-30-16,-1 8-21 15,1 3-9-15,0 2-11 16,6-2-6-16,1 1-9 16,2-5 7-16,2-8-9 15,-1-9 11-15,7-12-5 16,4-9 10-16,9-11-7 16,-2-4 10-16,1-12-10 15,-4-3 5-15,-3-3-9 16,-12 5 5-16,-1 7-6 0,-4 16 1 15,-4 22-9-15,-2 14 6 16,-1 17-4-16,1 6 5 16,2 8-1-16,2-11 8 15,5 0-7-15,1-17 9 16,4-8-106-16,7-5-359 16,2-44 91-16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18:05.81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62A86E4-C6E5-47AE-B075-038D1E7045F4}" emma:medium="tactile" emma:mode="ink">
          <msink:context xmlns:msink="http://schemas.microsoft.com/ink/2010/main" type="writingRegion" rotatedBoundingBox="3638,12454 3193,11558 3875,11219 4320,12114"/>
        </emma:interpretation>
      </emma:emma>
    </inkml:annotationXML>
    <inkml:traceGroup>
      <inkml:annotationXML>
        <emma:emma xmlns:emma="http://www.w3.org/2003/04/emma" version="1.0">
          <emma:interpretation id="{7C9B2881-F8A7-4958-958C-16D1DF8B145A}" emma:medium="tactile" emma:mode="ink">
            <msink:context xmlns:msink="http://schemas.microsoft.com/ink/2010/main" type="paragraph" rotatedBoundingBox="3638,12454 3193,11558 3875,11219 4320,121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839A63-BE33-410C-A852-7126C6B89938}" emma:medium="tactile" emma:mode="ink">
              <msink:context xmlns:msink="http://schemas.microsoft.com/ink/2010/main" type="line" rotatedBoundingBox="3638,12454 3193,11558 3875,11219 4320,12114"/>
            </emma:interpretation>
          </emma:emma>
        </inkml:annotationXML>
        <inkml:traceGroup>
          <inkml:annotationXML>
            <emma:emma xmlns:emma="http://www.w3.org/2003/04/emma" version="1.0">
              <emma:interpretation id="{03F25D60-048F-4560-931A-8745BA751BD8}" emma:medium="tactile" emma:mode="ink">
                <msink:context xmlns:msink="http://schemas.microsoft.com/ink/2010/main" type="inkWord" rotatedBoundingBox="3638,12454 3193,11558 3875,11219 4320,1211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1752 3574 900 0,'0'-13'322'15,"-1"5"69"-15,-4 4-233 0,-2 4-11 16,-4 7-38-16,-4 7-5 16,-3 10-44-16,-3 13-11 15,0-2-31-15,-1 10 1 16,7-5-14-16,0 1 7 15,6-4-8-15,4 5 5 16,4-12-10-16,1 5 7 16,3-10-8-16,4-4 5 15,1-6-7-15,2-4 7 16,5-4-7-16,5-1 7 16,2-1-4-16,7-2 6 15,1-2-5-15,6-1 5 16,-3 3-7-16,1 2 6 15,-4 3-8-15,2 5 4 16,-10 5-6-16,-2 3 7 16,-8 3-6-16,-5 6 8 15,-7-1-4-15,-9 1 33 16,-1-3 4-16,-13-2 31 0,-2-5 0 16,-8 2 16-16,1-5-31 15,1-5-4-15,7-5-29 16,4-1-2-16,10-4-14 15,5-2 3-15,4 1-5 16,2 2-44-16,2 2-47 0,5-1-89 16,2-1-371-16,2-1 50 15</inkml:trace>
          <inkml:trace contextRef="#ctx0" brushRef="#br0" timeOffset="639.2749">2120 4179 1013 0,'-2'-6'326'0,"2"3"57"15,5 3-288-15,7-3-16 16,0 0-44-16,7-1-5 0,5-5-15 15,4-3 12-15,-3 0-58 16,7-8-364-16,-11-2 115 16</inkml:trace>
          <inkml:trace contextRef="#ctx0" brushRef="#br0" timeOffset="496.9654">2249 3859 678 0,'8'-22'383'0,"-4"11"-26"0,1 10-105 15,-4 11-150 1,5 16-7-16,0 7-35 0,0 13 6 16,-1 5-18-16,2 1 0 15,-4-4-22-15,0-2-1 16,3-2-17-16,-1-10 1 16,-1-1-8-16,2-4 5 15,-1-7-6-15,-1-11-43 16,-2 1-23-16,-5-11-40 15,-6-2-18-15,-3-8-100 16,-8-2-28-16,-8-10-115 16,-2 6-40-16</inkml:trace>
          <inkml:trace contextRef="#ctx0" brushRef="#br0" timeOffset="280.4966">2126 3901 1241 0,'0'5'355'0,"-2"8"84"16,-1 8-359-16,3 14-19 16,3 4-40-16,0 17 0 15,-1-1-15-15,7 5 6 16,-6-10-12-16,4-1 9 0,-1-16-10 15,3-7 7-15,-6-16-8 16,6-8 6-16,-1-14-28 16,2-18-46-16,-4-8-29 15,5-14-29-15,-5-4-11 16,0-10-289-16,-3 9 117 16</inkml:trace>
          <inkml:trace contextRef="#ctx0" brushRef="#br0" timeOffset="249348.9681">1746 3591 433 0,'-1'-6'208'0,"-1"-3"20"15,1 1-103-15,-2-5 3 16,3 2-26-16,0 1-1 16,-2 5-24-16,2-1-9 0,0 3-25 15,-1 5-1-15,1 1-9 16,-3-8 7-16,-2 4-1 15,2 5 4-15,-3-7-9 16,3 5-3-16,2 1-10 16,-1-3-2-16,2 1-7 15,-1-1-2-15,-1-1-4 16,-2 1-1-16,1 3 2 16,-3-5 5-16,0 4 3 0,-2-1 5 15,2 2-2-15,-1 8-2 16,-1 2-5-16,1 7-4 15,-1-4-3-15,2 2 1 16,3-3-1-16,-1-3-1 16,-1-4-2-16,2 4 1 15,0-5-1-15,-3 2 0 16,5 3-1-16,-1 6 0 16,2 0-1-16,-1 5 0 15,1-1-2-15,-2 2 2 16,1-7 0-16,-1 5 1 15,2 1-1-15,2-1 1 16,-1 2 0-16,5 3 0 16,0-9 1-16,0 0-1 15,0-3 1-15,2-3 1 0,1-6 0 16,0 3 0 0,0-3 1-16,3-1-1 0,0 1 0 15,0 0 0-15,0-5 0 16,3 7 0-16,-3 3 0 15,-2-8 0-15,1 3-1 16,2-3 0-16,-2-2 0 16,1-1 0-16,0 0-1 15,0 2 0-15,0 2 1 0,1 4-1 16,-1-4 0-16,3 7 0 16,-1-4 1-16,1 1 4 15,-2-2 2-15,1 4 5 16,-2-1 2-16,0 5 3 15,-3-2-2-15,1-5 4 16,-2 1-3-16,-1-2 1 16,-4-3-1-16,0 4 1 15,2-1-3-15,-2 3-1 16,-3 0 0-16,6 6 1 16,0-3-2-16,-5 6 2 15,1 0 2-15,-4 2 4 16,-2-4 2-16,-4 1 10 15,-1-5 1-15,-3-2 9 16,0-1-3-16,-7-1-1 16,-1-1-10-16,-4 2-3 0,2 0-12 15,-4-3-1-15,5-1-5 16,0-2 0-16,5 0-3 16,2-2-1-16,4 2-3 15,2 0 1-15,4 0-1 16,-1-1-2-16,2 1 1 15,2-2 0-15,-2 1-1 16,3-1 1-16,-2 1 2 0,2-4 0 16,0 2 0-16,0-1 0 15,0 1 1-15,0 0-3 16,0-2-1-16,0 2 1 16,2 0-1-16,2-1-2 15,1-1 2-15,4 2-2 16,1-1 1-16,5-4 1 15,0 2 0-15,2-4 1 16,-2-1 2-16,-2-2 1 16,-2-1-1-16,1-2 2 15,-3-2 0-15,-2 1-1 16,1 4 0-16,-2-4 1 16,-3 7-1-16,0-4 0 15,1 4-1-15,-1-4 0 16,0 7-1-16,0-7 1 15,-1 4 1-15,-4-4-1 16,1 2 2-16,-2-1 0 0,0 2-1 16,-2 1 0-16,2-4-1 15,0 4-1-15,0 2 0 16,0-1 0-16,3 6 0 16,2 2 0-16,-2-2 0 15,-2-3 1-15,-1 0 0 16,-1 1 0-16,-1-2 1 0,-1 1 0 15,0-2-1-15,-1-2 0 16,-1-1-1-16,-1 2 0 16,-1 0 1-16,-4-3 0 15,2 6 0-15,-4 2 0 16,4-5 1-16,-2-5-1 16,5 10-1-16,-1-4 0 15,2-2 1-15,-2 4-2 16,4 1 1-16,0-2 0 15,0-4 0-15,-2 4-1 16,1-2 1-16,-4 0 1 16,2 0-1-16,-4 0 0 15,-1-2 1-15,1 2-1 16,-1 0-1-16,1-3 2 16,4 0-2-16,-2-2 1 15,1 1-1-15,1-1 0 0,3 1 0 16,-2-2 0-16,3-2 1 15,5-1-2-15,-4 2 1 16,2-2-1-16,1 0 1 16,1-3-1-16,1 4 0 15,5-4 1-15,0 3-1 16,2-1 1-16,3 4 0 16,-2-2 0-16,0 5-1 0,0-4 1 15,4 4 0-15,-1-2-1 16,0 1 1-16,3-4 0 15,-4 4 0-15,2-7 1 16,-2 2 1-16,-1-1-1 16,-1 2 0-16,0-4 1 15,-4 6 0-15,-1 0-2 16,-1 8 1-16,2 2-3 16,-4 5 0-16,2 3-1 15,-3-3 0-15,3 0 0 16,-4 0 2-16,1 5 0 15,-2-4 2-15,-1 7-2 16,-1-1 2-16,-4 4-1 16,-4-2 1-16,0 4-1 15,-1-2 2-15,-2 2 0 16,1-4 0-16,1 3-1 0,1 0 0 16,1 0-1-16,4 0 0 15,-4 3-1-15,5 0 1 16,0 0 1-16,0-1 0 15,-1 2 0-15,2-1 1 16,1-3-1-16,2 2-1 16,1 2 1-16,1-4-1 15,3 0 0-15,-3-3 1 0,1-1-2 16,4-4 1-16,1 2-1 16,1 2 0-16,2-1-3 15,3 0 1-15,0-3-1 16,0 1 1-16,2-2 1 15,-1 1 3-15,1-2 0 16,-1-2 0-16,2 0 0 16,-1-6 0-16,1 4 0 15,3 2 0-15,1 6 0 16,-2-6 0-16,5 8 0 16,-2-7-1-16,1 1 1 15,-3 1-1-15,3 1 2 16,-5-2-1-16,-1 1 1 15,-4-5 0-15,-2 4-1 16,-3-1-1-16,0 2 0 16,-3-1 2-16,0 7-3 0,-2-6 2 15,-2 7 0 1,-2 2 0-16,-3 2 0 0,0-1 2 16,-5 5 0-16,1-3 0 15,-10-1 0-15,1 1 0 16,-8-2 1-16,1-2 0 15,-4-2 0-15,6-2 0 0,0 1-1 16,9-2-1-16,0 3 0 16,8-3-2-16,-2 0 0 15,4-3-1-15,2-2 0 16,3-2 1-16,0-2 1 16,0-2-15-16,3-5-90 15,-1-7-53-15,5-8-349 16,-1-11 7-16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15:22.914"/>
    </inkml:context>
    <inkml:brush xml:id="br0">
      <inkml:brushProperty name="width" value="0.09333" units="cm"/>
      <inkml:brushProperty name="height" value="0.09333" units="cm"/>
      <inkml:brushProperty name="fitToCurve" value="1"/>
    </inkml:brush>
    <inkml:context xml:id="ctx1">
      <inkml:inkSource xml:id="inkSrc9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1-10-15T08:16:38.955"/>
    </inkml:context>
  </inkml:definitions>
  <inkml:traceGroup>
    <inkml:annotationXML>
      <emma:emma xmlns:emma="http://www.w3.org/2003/04/emma" version="1.0">
        <emma:interpretation id="{31B97742-D8E4-46F0-8189-449A59820D27}" emma:medium="tactile" emma:mode="ink">
          <msink:context xmlns:msink="http://schemas.microsoft.com/ink/2010/main" type="writingRegion" rotatedBoundingBox="8645,1022 10705,6903 8946,7519 6886,1639">
            <msink:destinationLink direction="with" ref="{1CDAB3B5-DD12-4D7D-A5F3-B8D727B8C781}"/>
          </msink:context>
        </emma:interpretation>
      </emma:emma>
    </inkml:annotationXML>
    <inkml:traceGroup>
      <inkml:annotationXML>
        <emma:emma xmlns:emma="http://www.w3.org/2003/04/emma" version="1.0">
          <emma:interpretation id="{80405AF7-4911-4FEB-BDED-FEB1DCF5C20D}" emma:medium="tactile" emma:mode="ink">
            <msink:context xmlns:msink="http://schemas.microsoft.com/ink/2010/main" type="paragraph" rotatedBoundingBox="8645,1022 10705,6903 8946,7519 6886,16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FFE478-452C-4D17-8897-F423AA2D5C7A}" emma:medium="tactile" emma:mode="ink">
              <msink:context xmlns:msink="http://schemas.microsoft.com/ink/2010/main" type="line" rotatedBoundingBox="8645,1022 10705,6903 8946,7519 6886,1639"/>
            </emma:interpretation>
          </emma:emma>
        </inkml:annotationXML>
        <inkml:traceGroup>
          <inkml:annotationXML>
            <emma:emma xmlns:emma="http://www.w3.org/2003/04/emma" version="1.0">
              <emma:interpretation id="{215AE05F-E051-4AA6-9002-2BA31B51DBDD}" emma:medium="tactile" emma:mode="ink">
                <msink:context xmlns:msink="http://schemas.microsoft.com/ink/2010/main" type="inkWord" rotatedBoundingBox="8207,1176 8904,3165 7583,3628 6886,1639">
                  <msink:destinationLink direction="with" ref="{7C6B1DE1-6AD8-4727-9063-D3723AA387F5}"/>
                </msink:context>
              </emma:interpretation>
            </emma:emma>
          </inkml:annotationXML>
          <inkml:trace contextRef="#ctx0" brushRef="#br0">5441-6346 1120 0,'-8'-7'338'0,"2"1"76"16,6 6-327-16,8-3-29 15,8 1-37-15,17-2-14 16,9-7-15-16,21-1 10 16,6-6-3-16,14 0 7 15,-10 0-7-15,11 2 7 16,-13 2-8-16,-2 4 6 0,-15 4-8 16,2 6 6-16,-19 3-6 15,-2 12 1-15,-16 3-4 16,-2 9 7-16,-10 1-4 15,-2 11 6-15,-5-4 0 16,1 8 5-16,2-2-6 16,0 10 4-16,2-6-5 0,4 14 3 15,1-2-7 1,1 18 5-16,1-11-5 0,0 8 6 16,-2-12-5-16,1 2 7 15,-2-20-5-15,-2 0 6 16,-1-15-5-16,2-2 7 15,-1-11-7-15,-4-5 7 16,3-6-5-16,-3 1 6 16,-3-2-6-16,-1-1 7 15,-1 4-7-15,-1-2 6 16,-3-2-8-16,-1 5 7 16,-5 3 1-16,-5 0 23 15,-5 2-2-15,-11 6 11 16,-5 1-2-16,-16 6 4 15,-3 0-18-15,-16 6 11 16,8-3 2-16,-12 4-1 16,8-5-9-16,-12 1 8 15,9-6-13-15,-16-3-8 0,14-8-3 16,7-5 4-16,17-8-16 16,14-17-6-16,24-13-36 15,21-24 241-15,12-6-711 16</inkml:trace>
          <inkml:trace contextRef="#ctx0" brushRef="#br0" timeOffset="-649.1877">5477-6169 873 0,'-2'-16'290'0,"2"8"54"15,0 8-209-15,-1 8-71 16,-5 16 0-16,0 12-26 15,-5 21-7-15,-1 8-17 16,-3 16 1-16,3-6-10 16,-3 7 4-16,1-13-8 15,4 2 6-15,1-16-8 16,1 2 5-16,5-11-5 16,-1-9 8-16,-1-13-6 0,1-7-27 15,1-14 21-15,7-23-374 16,2-8 98-16</inkml:trace>
          <inkml:trace contextRef="#ctx0" brushRef="#br0" timeOffset="-963.0923">6064-6099 925 0,'4'-8'265'0,"-1"5"69"16,-1 0-224-16,-1 2-33 0,-1-1 25 16,-1 4-5-16,-1-4 9 15,-2 1-24-15,-4-1-4 16,1 1-30-16,-8 2-5 16,-2 7-22-16,-7 4 0 15,0 6-16-15,-5 4 2 16,4 1-9-16,-2 2 7 15,7 1-8-15,-1 1 6 16,5-3-8-16,1 3 8 16,7-6-9-16,2-3 9 15,6-6-9-15,5 0 6 16,4-6-8-16,3-5 8 16,1-1-7-16,7 3 10 15,-4 2-8-15,5 4 8 16,3 4-7-16,-3 4 6 15,-4-1-8-15,1 2 6 0,-6-3-7 16,-8 5 7-16,1-1-5 16,-7 5 7-16,-2-4-6 15,-7 1 9-15,-2-3-5 16,-10 1 8-16,1-4-7 16,-10 3 7-16,-2-4-7 15,-7-1 11-15,4-4 0 16,-10 0 11-16,7-7 6 15,4 1-6-15,7-3-9 16,1 0-4-16,10-3-19 0,1 1-105 16,5-5-27-16,2 2-341 15,4-1 6-15</inkml:trace>
          <inkml:trace contextRef="#ctx0" brushRef="#br0" timeOffset="219947.9349">5805-4475 633 0,'-3'4'234'15,"0"2"21"-15,6 2-174 16,0 1 2-16,2-2-38 15,1-5 15-15,3-1-8 0,0-5 8 16,0-8-20-16,1-14 3 16,5-5-17-16,-1-20 1 15,1-3-15-15,1-14 3 16,-4 10-10-16,2-4 9 16,-5 17-6-16,-2 0 10 15,-1 19-7-15,0 2 15 16,-6 14-5-16,-1 2 13 15,-1 5-8-15,1 3 5 16,-4 0-14-16,4-1 0 16,4 2-16-16,0 2 4 15,4 2-8-15,8 4 6 16,-3 1-7-16,5-1 5 16,0 6-7-16,1 15 4 15,-3-7-3-15,7 7 4 16,-4 6-2-16,6 2 6 0,-3-11-2 15,3 13 4 1,-1-8-21-16,2 2 104 0,-1-4-467 16,-9-22 172-16</inkml:trace>
          <inkml:trace contextRef="#ctx0" brushRef="#br0" timeOffset="88885.2724">6542-4748 440 0,'2'34'317'0,"2"2"-19"16,1 0-59-16,5 0-80 16,4-10-24-16,-1-4-61 15,-2-7-6-15,-7-10-22 0,1-10 12 16,-5-8 2-16,0-22 17 15,-2-10-7-15,4-21-4 16,-1-10-19-16,-1-7-15 16,-1 5-20-16,-4-5-5 15,-1 14-3-15,-1-6 0 16,1 14-1-16,-2 2 0 16,5 14 0-16,5 15 0 15,-2 20 0-15,0 5 1 16,1 8 2-16,5 5 0 15,-4-4 0-15,5 5 0 16,2 5-2-16,8 4-5 16,1 4-2-16,11 14 0 15,1 5-1-15,6-1 1 16,0-7 2-16,1-4 3 16,-2-10 0-16,-2-4 1 0,-9-12 1 15,-5 2-59-15,-5-2 351 16,-20-18-747-16,-11-23 306 15</inkml:trace>
        </inkml:traceGroup>
        <inkml:traceGroup>
          <inkml:annotationXML>
            <emma:emma xmlns:emma="http://www.w3.org/2003/04/emma" version="1.0">
              <emma:interpretation id="{B6404768-68EA-415D-A61A-7A4414D7C0EB}" emma:medium="tactile" emma:mode="ink">
                <msink:context xmlns:msink="http://schemas.microsoft.com/ink/2010/main" type="inkWord" rotatedBoundingBox="9821,4380 10705,6903 9065,7477 8181,4954"/>
              </emma:interpretation>
            </emma:emma>
          </inkml:annotationXML>
          <inkml:trace contextRef="#ctx0" brushRef="#br0" timeOffset="254746.6348">7727-1075 1043 0,'3'-5'312'0,"0"1"96"15,-3 1-285-15,-3 1-4 16,3 1-14-16,-8-1-13 0,8 2-22 15,-4 2-13-15,-4 2-11 16,-4 7-13-16,2 4-6 16,-14 6-5-16,4 5 1 15,-4 7-9-15,3-5 3 16,0 1-7-16,11-5 2 16,-1-3-9-16,8-11 6 15,2 2-8-15,4-4 4 16,3-7-9-16,4-2 7 0,7-1-6 15,4-4 8-15,3-1-5 16,1-2 6-16,1 0-7 16,-4 0 7-16,-4 7-10 15,-1 5 6-15,-7 6-6 16,-2 0 7-16,-2 6-9 16,-3-1 10-16,-5-2-9 15,1 1 9-15,-8 5-8 16,0 0 10-16,-5-3 0 15,1 2 14-15,-7-1-1 16,-1-2 11-16,0-2-5 16,3 0 2-16,0 1-11 15,5-5-2-15,2 2-11 16,5-5 5-16,0-1-11 16,2-2 6-16,2 2-8 0,4-1 7 15,-4-1-19-15,4-2-16 16,7-5-119-16,-5-5-45 15,13-7-348-15,-4-1-3 16</inkml:trace>
          <inkml:trace contextRef="#ctx0" brushRef="#br0" timeOffset="255104.4019">7899-1105 1007 0,'6'-12'302'0,"3"0"85"16,0 1-278-16,-1 7 1 16,-3 1-18-16,1 6-8 15,-6 3-9-15,1 10 5 16,-4 4-11-16,0 14-8 16,-3 7-8-16,-3 12-14 15,-2-5-15-15,1 6-13 16,-4-6 2-16,1-2-7 15,4-7 7-15,4 0-7 16,4-9 8-16,7-6-8 16,0-6 5-16,6-12-9 15,0-6 4-15,7-7-5 16,0-10 6-16,6-5-7 16,-1-4 8-16,-1 1-6 0,-5-1-6 15,-3 11-84-15,-9 5-62 16,-3 5-371-16,-2 13 20 15</inkml:trace>
          <inkml:trace contextRef="#ctx0" brushRef="#br0" timeOffset="255463.9683">7764-841 633 0,'-10'3'545'15,"5"-3"-101"-15,4 2-11 16,7-1-334-16,1-10 1 16,4 2-29-16,13-5-25 15,1-8 0-15,11-8-14 16,0 2-16-16,4 1-11 16,-7 4 1-16,0 12-53 15,-15 6-32-15,-3 4-417 16,-9 2 81-16</inkml:trace>
          <inkml:trace contextRef="#ctx0" brushRef="#br0" timeOffset="223119.6597">7126-1644 804 0,'-7'-3'364'0,"4"3"17"16,0 2-178-1,7 2-117-15,1 2-28 0,4 2 3 16,3-1-26-16,7 1 3 16,2-2 0-16,12-3-3 15,-3-8-15-15,11 1-1 16,-2-4-6-16,3-4-1 16,-4 2-4-16,4 1 0 15,-11 1-5-15,-2 2 1 16,-7 2-1-16,-4 1 3 15,-9 3-1-15,-4 0 1 0,-1-2 1 16,-2 4 1-16,-2-2 3 16,-2-3 12-16,-1-2 2 15,-4-1-1-15,-5-2 0 16,-5 1-2-16,-4 1-14 16,-7 4-3-16,-4 4 0 0,-7 1 2 15,-1 1-3-15,-4 4 1 16,6-1 0-16,2 1 1 15,8 0-4-15,5-1 1 16,10-1 1-16,4 0 0 16,4 0-3-16,8-1-1 15,0-2-3-15,8 1 0 16,2-2-2-16,16-5 0 16,1-2 2-16,15-5 2 15,-1-2 1-15,7 0 4 16,-9-1 1-16,-2 6-1 15,-14 5-3-15,-5 2-3 16,-12 5-3-16,-6-2-2 16,-8 1 2-16,-7 3 1 15,-7-1 2-15,-10 0 4 16,-5 1 2-16,-10-4-1 0,4-3 1 16,-7-6 2-16,6 0-4 15,2-4-6-15,9 0-8 16,8 3-93-16,7 5-45 15,15 11-332-15,4 4 10 16</inkml:trace>
          <inkml:trace contextRef="#ctx0" brushRef="#br0" timeOffset="221565.2909">7382-1666 992 0,'3'0'281'0,"-3"1"74"16,0-1-273-16,0 3-14 15,0-3-11-15,0 3 14 16,1 0-7-16,1 6-4 16,1 0-15-16,1 6-1 15,1 0-13-15,-1 6 0 16,-2-4-2-16,1 1 0 15,-2-5-9-15,-1 1-1 16,0-4-6-16,3-2-1 16,-4 2-3-16,1-2 0 15,-2-4-3-15,4 4 1 16,-4 4 0-16,1-3 2 16,1 4-1-16,-5 2 3 15,2 5-1-15,-3 4 3 16,-1 4-2-16,-2 10 1 0,1 1-4 15,-1 0-1-15,5-5-3 16,-1-2 0-16,2-16-2 16,3 5 2-16,-1-10-1 15,2-2 0-15,-1 0 0 16,0 3-2-16,2-2 0 16,-2 5 0-16,1 0-1 0,2 2 0 15,-1 1 0-15,-1-1 1 16,-1-7-1-16,0 2 2 15,-1-4 0-15,-1-4 1 16,2-4 1-16,-3 2 0 16,0-4 0-16,-3-1 4 15,0 0-21-15,-3-1-118 16,-1-1 453-16,5-2-819 16,4-5 302-16</inkml:trace>
          <inkml:trace contextRef="#ctx0" brushRef="#br0" timeOffset="222208.1276">7146-1063 877 0,'1'3'296'0,"1"1"45"16,2 2-224-16,-2 4-43 0,1 0-18 15,6 4 6-15,-2-2-11 16,7 1-3-16,-1-2-16 16,5 1-2-16,-1-5-10 15,5-2 2-15,1-1-4 16,6 1 1-16,-4-5-6 15,4 1-1-15,-5 2-4 16,-2-1-1-16,-4 1-1 16,2 4 1-16,-7 1-1 0,2-1 1 15,-3 2-1-15,-3 0-1 16,-3-9-1-16,-1 3-41 16,-4-4-47-16,-1-14-345 15,-3-11 58-15</inkml:trace>
          <inkml:trace contextRef="#ctx0" brushRef="#br0" timeOffset="223866.3931">7171-895 1046 0,'-3'-1'305'0,"2"1"82"16,2-2-297-16,7 4-23 16,-1-5-25-16,8 3-12 15,2 0-17-15,10 0-4 16,-3 3-3-16,8-2-1 15,-4 2-3-15,7 5 0 16,-10-2 0-16,4-3 0 16,-8 1 0-16,-3-2 0 15,-8-2 1-15,-1 0 1 16,-6 0 1-16,-4 0 7 16,-5-2 3-16,-8 1 4 15,-5-1 1-15,-11 1 8 16,-5-1-5-16,-10-2 5 15,1-1-2-15,-8-1 4 0,11 0-4 16,-2 2 8-16,8 1-6 16,4 0 1-16,11-2-5 15,4 2-7-15,8 0-11 16,14 0-9-16,3 0-4 16,14-3-28-16,2-4-69 15,23-14-373-15,2-3 80 16</inkml:trace>
          <inkml:trace contextRef="#ctx0" brushRef="#br0" timeOffset="91062.6941">7376-3006 766 0,'-14'-9'450'16,"4"-1"-42"-16,2-4-122 0,4-5-189 16,2-7-41-16,5-4 7 15,3-4-22-15,6-5-1 16,0 6-14-16,8 3 1 16,1 4-20-16,4 8 6 15,1 11-9-15,2-2 9 16,-1 4-5-16,2 1 7 15,-8 2-9-15,3-5 6 16,-6 4-10-16,-2-6 8 16,-4 4-9-16,3 1 7 15,-6-2-7-15,-4-2-26 16,-4 7-53-16,-5 1-393 16,-13 4 85-16</inkml:trace>
          <inkml:trace contextRef="#ctx0" brushRef="#br0" timeOffset="90738.5078">7587-3225 912 0,'-3'-18'292'16,"0"-3"68"-16,2 14-250 0,1 5-25 15,4 11-30-15,4 11-1 16,4 13-19-16,4 6 12 16,-1 0-8-16,5 13 10 15,-5-2-12-15,1 7 1 16,-1-9-19-16,0 8 6 15,-1-14-7-15,-2 1 11 16,-3-8-9-16,-5 7 7 16,1-2-11-16,-2 7 3 15,-2-11-17-15,5 6 9 16,-4-17-10-16,-1-8 9 16,-1-10-8-16,6-1 9 15,-10-10-10-15,2-2-25 16,-2-3-47-16,-14-11 61 15,-6-4-459-15,-8-3 134 16</inkml:trace>
          <inkml:trace contextRef="#ctx1" brushRef="#br0">7214-3141 0</inkml:trace>
          <inkml:trace contextRef="#ctx0" brushRef="#br0" timeOffset="91890.1167">7949-2743 909 0,'-1'-16'327'0,"-2"4"73"16,0 6-237-16,3 7-23 15,1 5-47-15,1 8-9 16,4 5-47-16,3 28-12 16,3 4-17-16,1 10 6 15,4-4-10-15,1 2 4 16,1-26-4-16,-2-15 2 16,-2-15-5-16,1-17 10 15,-1-17-2-15,-1-25 6 16,-1 2-3-16,-2-9 6 15,-4 8-11-15,-1 7 4 16,-4 24-9-16,1 1 5 16,-2 19-12-16,5 5 2 15,3 11-5-15,5 11 7 16,1 10-4-16,4 16 11 0,-1 1-1 16,2 5 6-16,-1-7-8 15,-1-6 5-15,2-19-4 16,-7-10-108-16,5-11-362 15,-24-16 85-15</inkml:trace>
          <inkml:trace contextRef="#ctx1" brushRef="#br0" timeOffset="-17649.5145">8456-2049 0,'0'0'16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19:01.88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E4CB6A0-778F-4406-A0E5-BB2E41BBA130}" emma:medium="tactile" emma:mode="ink">
          <msink:context xmlns:msink="http://schemas.microsoft.com/ink/2010/main" type="inkDrawing" rotatedBoundingBox="8921,3127 10188,13166 8712,13352 7445,3313" semanticType="callout" shapeName="Other">
            <msink:sourceLink direction="to" ref="{428F0841-488C-44C9-8B7F-0F337050AAEA}"/>
            <msink:sourceLink direction="to" ref="{E2680044-646B-459F-93FC-7D7E55644DDA}"/>
            <msink:sourceLink direction="from" ref="{7C6B1DE1-6AD8-4727-9063-D3723AA387F5}"/>
          </msink:context>
        </emma:interpretation>
      </emma:emma>
    </inkml:annotationXML>
    <inkml:trace contextRef="#ctx0" brushRef="#br0">593 8492 698 0,'-5'3'316'16,"2"5"2"-16,-1-1-155 15,5 1-90-15,1-2-32 16,-2-3-2-16,0-2-14 0,1-4 7 15,-1 0-2-15,5-4 13 16,-1-5-6-16,1-5 2 16,1-2-13-16,1-5-4 15,-1-2-16-15,2-5-1 16,1 2-4-16,3-4 3 16,-3 5-4-16,3-7 3 15,-2 14-3-15,4 0 5 16,-4 6-4-16,-1 3 4 15,-1 14-2-15,-2-7 2 16,-3 1-4-16,1 1 4 16,1-3-4-16,2-11 0 15,2 4-3-15,-1-5 3 16,-1 1-5-16,4-2 6 16,-2 2-3-16,0 1 4 15,1 4-3-15,-1 0 2 16,0 0-2-16,2 1 2 0,-5-1-2 15,4-3 2-15,-2-2-2 16,2-4 2-16,-4-1-3 16,3-7 2-16,-1 4-3 15,-1-5 3-15,1 9-2 16,1-2 2-16,-2 7-2 16,1-4 3-16,-1 4-3 15,-1-7 3-15,0-1-4 16,5-6 5-16,-1-4-5 15,1-7 5-15,2 5-4 0,-1-6 3 16,-1 0-4-16,-2 2 5 16,0 5-6-16,0-1 6 15,-3 3-5-15,1 6 5 16,2 3-6-16,3-3 5 16,-4 0-5-16,2-5 5 15,2-1-5-15,-3-7 7 16,2 5-6-16,1-4 6 15,-2 12-7-15,2-3 6 16,0 11-7-16,0 1 6 16,0 9-5-16,2-9 6 15,-5 6-5-15,3-8 5 16,-4 1-5-16,1-10 4 16,-2 2-4-16,4-9 3 15,-2 3-3-15,3-8 5 0,0 7-4 16,0-5 3-16,0 6-2 15,-2-2 1-15,1 5-2 16,-1-3 2-16,-1 8-3 16,0-7 3-16,0 5-1 15,2-3 2-15,-4 3-5 16,2-1 6-16,-3 1-5 16,2-6 4-16,-1 1-4 0,1-8 5 15,-2-1-5-15,0-5 4 16,0 0-3-16,0-5 2 15,0 5-3-15,1-8 4 16,2 7-3-16,0-4 2 16,-3 11-3-16,2-1 5 15,-5 10-5-15,-2-4 4 16,1 10-4-16,-2-10 6 16,-2 4-7-16,2-14 6 15,-1 3-5-15,-2-10 4 16,0 3-4-16,-2-8 4 15,2 9-3-15,0-6 3 16,3 7-4-16,-3 4 4 16,2 4-3-16,-2 1 3 15,3 14-4-15,-6-6 5 16,1 5-5-16,1-5 5 0,1 0-5 16,-3-14 4-16,4 4-4 15,1-13 5-15,1 3-5 16,-3-5 4-16,1 8-4 15,-1-4 4-15,-1 15-3 16,-4-1 10-16,-1 8-2 16,-3-1 6-16,2 12-3 15,-8-1 5-15,3-4-11 0,-3-5 3 16,1-1-6-16,-1-10 2 16,6-1-3-16,-3-7 2 15,6 6-4-15,-1-1 4 16,2 5-3-16,1-4 2 15,-2 11-2-15,0-6 3 16,1 3-4-16,-2-6 4 16,-1 6-4-16,-2-9 5 15,-1 8-5-15,-4-7 5 16,3 7-5-16,-2-8 4 16,4 3-5-16,1-6 6 15,4 2-6-15,-5-5 7 16,4 6-6-16,-3-3 5 15,0 5-7-15,-2-5 7 16,7 3-6-16,-11-2 6 0,6 8-5 16,-5-4 5-16,4 5-5 15,-7-7 5-15,11 6-6 16,-10-9 6-16,5 6-6 16,-2-7 5-16,-1 8-4 15,-4-3 4-15,5 7-4 16,-2-7 5-16,1 8-6 15,-1-4 5-15,3 2-4 16,0-4 6-16,2 8-7 0,-1-7 5 16,5 2-4-16,0-1 4 15,2 1-6-15,-1-3 6 16,1 6-4-16,-2-2 2 16,1 7-3-16,-2 2 4 15,1-1-2-15,0-5 2 16,-3 2-1-16,0-7 2 15,0-7-3-15,-5-4 4 16,1 5-5-16,-1-1 6 16,0 5-6-16,1 3 5 15,1 11-5-15,-2-8 4 16,2 3-5-16,3-5 7 16,-1 5-8-16,-2-12 7 15,4 3-5-15,-1-12 5 16,-4 3-7-16,-1-20 8 0,-1 8-7 15,-1-3 5-15,2 6-4 16,2-3 4-16,6 15-6 16,2-7 7-16,-2 10-6 15,0-2 4-15,1 7-6 16,-1-3 4-16,-3 12-4 16,3-7 4-16,0 7-2 15,-6-2 6-15,5 4-3 16,-7-4 5-16,4 0-5 0,-5-1 5 15,4-2-5-15,1-5 4 16,7 5-7-16,-2-1 7 16,5 5-7-16,-3 2 4 15,2 5-7-15,-4 2 6 16,2 8-5-16,0-3 6 16,2 3-2-16,-2 0 5 15,1-1-1-15,-2-2 2 16,1-2-4-16,3-2 2 15,1-1-3-15,-1-3 2 16,5 7-4-16,-1-2 4 16,-1 6-4-16,0 1 4 15,2 1-3-15,-2-2 3 16,0 3-3-16,-2-3 3 0,1 3-3 16,-1-2 2-16,1 2-3 15,1-3 4-15,0 5-4 16,-2-7 4-16,2 7-4 15,0-2 5-15,0 1-6 16,0-1 7-16,-1 2-7 16,1-4 7-16,-2-4-7 15,2 2 5-15,-1-4-8 16,-2 1-8-16,0-1-11 16,-2-4-22-16,1 8-17 0,-5 1-16 15,0-5 78-15,0-1-386 16,0 3 156-16</inkml:trace>
    <inkml:trace contextRef="#ctx0" brushRef="#br0" timeOffset="-19796.5795">1814 9201 735 0,'5'-20'308'0,"-4"8"21"16,2 5-153-16,0 5-104 15,-3 5-1-15,3 6-30 16,0 11 3-16,4 4-17 15,-9 13 4-15,2 3-13 16,-6 9 3-16,-3-2-17 16,-11 8 5-16,4-5-8 15,-7 7 11-15,-1-6-2 0,0 7 13 16,3-10-4-16,3 5 13 16,5-5-12-16,-1 0 3 15,10-9-15-15,-2-4 4 16,3-11-12-16,9-3 8 15,3-12-9-15,13-6 8 16,8-9-3-16,17-15 6 16,8-12-6-16,25-14 7 15,-5 0-5-15,15-1-67 16,-4 12-358-16,10-1 97 16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07:10.65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77 111 869 0,'-9'-43'264'0,"4"5"59"15,-1 17-244-15,2 12-19 16,-1 9-27-16,7 15-11 16,-1 11-8-16,-1 19-5 15,0 13 0-15,3 31-5 16,-3 1 4-16,2 33-6 16,-2-4-1-16,-2 26-7 15,-7-14 8-15,6 29 0 16,-1-23 3-16,-2 10 3 15,4-25 8-15,4-1-6 0,1-31 0 16,1-7-3-16,7-26-1 16,-4-9-5-16,2-19 3 15,-3-5-5-15,2-11 4 16,-4-1-3-16,-2-7 3 16,-2 1-3-16,1-8 3 15,-1-4-7-15,-1-7 2 16,1-17 1-16,1-11 3 0,-2-40-5 15,-1-23 7-15,4-46-1 16,-1-7 0-16,2-44-3 16,5 14 5-16,-4-9-3 15,1 32 1-15,-1 8-2 16,-1 43 1-16,-3 25-2 16,0 38 2-16,0 25-17 15,-1 31 8-15,2 42-4 16,-4 25-2-16,-6 49 0 15,0 16 17-15,-9 36-5 16,-4-22 4-16,2 14 3 16,4-35 2-16,5-2-4 15,5-33 2-15,6 9-2 16,3-24 0-16,3 5-2 0,-3-24 2 16,3 2-4-1,-1-13 4-15,-4-6-5 0,1-13 3 16,-2-2-2-16,-2-14-9 15,4-19-347-15,-11-15 112 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20:38.75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BD7B1B1-327B-4FC0-92B8-BCF35142D147}" emma:medium="tactile" emma:mode="ink">
          <msink:context xmlns:msink="http://schemas.microsoft.com/ink/2010/main" type="inkDrawing" rotatedBoundingBox="12955,318 16464,61 16564,1428 13055,1685" semanticType="callout" shapeName="Other">
            <msink:sourceLink direction="to" ref="{7442EFA4-1AF1-4B33-B937-752E6ECB1AAE}"/>
            <msink:sourceLink direction="from" ref="{516BF1C9-7A2F-43C2-AF60-12ED7BC085A4}"/>
          </msink:context>
        </emma:interpretation>
      </emma:emma>
    </inkml:annotationXML>
    <inkml:trace contextRef="#ctx0" brushRef="#br0">121 993 932 0,'-32'0'305'0,"1"-3"54"16,10-3-239-16,3-3-60 15,7 1-20-15,5-2-5 0,6 4-15 16,2 3-6-16,5 4-4 16,4 7 1-16,1 5 5 15,1 7 9-15,4 1 2 16,4 6 2-16,4-6 1 16,11 1-11-16,6-1-6 0,8-1-7 15,-2-7 0 1,10 8-6-16,-16-7 4 15,0-1-1-15,57 14-6 16,1 0 6-16,14 0-7 16,-41-13 0-1,1 1 5-15,64 7-6 16,-9-8 6-16,17-7-4 16,-10 4 6-16,-20-13-5 15,-19-5 3-15,14-1-4 16,-11 4 3-16,12-5-3 15,-13-2 7-15,12 4-3 16,-15-1 4-16,8-2-4 16,-17 1 1-16,15-5-13 15,-9-8 4-15,5-8-4 0,-13-6 7 16,11-11-3-16,-19 1 12 16,1-4-1-16,-10 7 2 15,2 1-3-15,-17 9 3 16,-2 4-3-16,-15 9 3 15,-6 4-3-15,-9 7 2 16,-5 0-3-16,-4 1 5 16,-1-2-4-16,-2-2 5 15,4-6-6-15,-7-2 5 16,2-5-8-16,-5 2 5 0,0-8-8 16,-8 1 3-16,4-11-10 15,-7 2 6-15,1-7-6 16,-8 4 9-16,-11-5-5 15,1 14 12-15,-13 0 3 16,-4 6 7-16,-9 3 6 16,5 5 9-16,-11-5 4 15,7 4 0-15,-3-6 0 16,11 4-4-16,-9-5-7 16,11 4-3-16,-7-8-10 15,2 10-3-15,-12 0-7 16,8 7 4-16,-17 1-5 15,6 14 6-15,-12-7-3 16,9 0 5-16,-10 5-6 16,15 1 6-16,-11-8-6 15,10 11 4-15,-8-3-5 0,4-1 4 16,-12-5-7-16,7 4 7 16,-7-5-7-16,7-1 6 15,-5 1-9-15,7 1 4 16,-12 4-9-16,7-2 6 15,-11 8-6-15,2-2 8 16,-11 7-3-16,11-5 10 16,-4 2-7-16,12-1 5 0,-8 4-4 15,13-5 6-15,-5 2-6 16,1 6 6-16,-4 2-6 16,12 1 5-16,-5 7-7 15,10 2 6-15,-4 3-6 16,13 2 7-16,-5 2-8 15,7-1 8-15,-4 7-7 16,14-6 4-16,-2 4-4 16,12-2 5-16,3 6-8 15,10-3 5-15,8 12-6 16,5-5 4-16,13 14-6 16,6-3 6-16,15 12-5 15,7-7 7-15,14 13-5 16,0-10 9-16,18 4-8 15,-1-12 6-15,19-2-6 16,2-11 4-16,26 1-3 16,-8-9 9-16,20 1-4 15,-11-7 4-15,19 5-2 0,-16-10 2 16,20-2-82-16,-17-13 444 16,17-10-822-16,-26-39 344 15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21:14.38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D6735E7-5942-4FAB-B5B9-9AD61CD68019}" emma:medium="tactile" emma:mode="ink">
          <msink:context xmlns:msink="http://schemas.microsoft.com/ink/2010/main" type="inkDrawing" rotatedBoundingBox="14114,9483 14937,14843 14846,14858 14022,9498" semanticType="callout" shapeName="Other"/>
        </emma:interpretation>
      </emma:emma>
    </inkml:annotationXML>
    <inkml:trace contextRef="#ctx0" brushRef="#br0">7 0 881 0,'-5'10'266'0,"-1"7"64"15,3 1-227-15,-3 3-44 16,6-3-5-16,-3 3 9 15,2 3-10-15,1 3-7 16,6 1-4-16,-2 5-11 16,4-1-10-16,4 1-10 15,-3 3 1-15,3 9-7 16,-2 0 11-16,1 15 5 16,-5 5 12-16,0 2 1 15,-3-7 6-15,-3 3-9 16,-2-9-6-16,2 0-12 15,3-4-2-15,3 2-9 0,2-2 2 16,2 4-5-16,1-5 5 16,0 16-6-16,-1-3 7 15,1 13-6-15,-4-6 5 16,2 7-7-16,-3-13 8 16,3 8-7-16,-3-16 6 15,2 2-7-15,1-12 7 16,0-1-7-16,0-8 6 15,6 17-6-15,0 4 6 0,0 21-6 16,0 1 6-16,-3 13-6 16,-3-16 7-16,-2 4-6 15,-1-26 7-15,5 6-8 16,1-15 7-16,1 8-7 16,1-7 7-16,1 14-7 15,-5-6 7-15,1 9-6 16,-2-6 6-16,1 9-6 15,1-7 5-15,4 10-5 16,-2-9 5-16,7 12-7 16,-5-6 8-16,-5 9-7 15,4-4 8-15,-7 7-8 16,-2-14 8-16,-1 7-8 16,4-13 8-16,-1 1-9 0,2-14 9 15,-3 5-9-15,2-10 8 16,1 10-8-16,-3-2 9 15,0 12-9-15,0-5 9 16,4 10-8-16,-5-8 9 16,2 7-11-16,4-10 10 15,-2-3-9-15,0-8 9 16,1-3-10-16,-4-10 10 16,0 8-9-16,2-4 8 0,-2 5-8 15,-2-4 9-15,4 11-9 16,1-7 9-16,-2 12-8 15,1-3 8-15,-2 5-9 16,0-8 9-16,-3 0-8 16,-2-14 8-16,-1-3-8 15,0-7 8-15,0-3-8 16,-3 1 8-16,3 7-8 16,2-2 8-16,-2 4-9 15,3 1 8-15,0 1-8 16,0-5 8-16,1 5-8 15,-2-9 8-15,1 0-7 16,-3-7 7-16,0-1-4 16,-1-2 6-16,-1-1-7 15,0-4 8-15,1 3-8 16,1 0 3-16,1 0-5 16,1 0 5-16,-2 2-44 0,2-2-32 15,-6-3 0-15,4-3-378 16,0-15 89-16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22:43.75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4F70654-CDC0-4CAA-AE87-D268A80F6D47}" emma:medium="tactile" emma:mode="ink">
          <msink:context xmlns:msink="http://schemas.microsoft.com/ink/2010/main" type="inkDrawing" rotatedBoundingBox="2097,9671 14645,13850 12736,19582 188,15403" semanticType="callout" shapeName="Other">
            <msink:sourceLink direction="with" ref="{A5888EB5-91CD-4A89-A62A-D123A0D8A3AA}"/>
            <msink:sourceLink direction="with" ref="{6188B93D-E150-4584-BB1C-20F5415E44F0}"/>
            <msink:destinationLink direction="with" ref="{3C80FF0D-282F-4EC1-83BE-1B96F3C2C447}"/>
          </msink:context>
        </emma:interpretation>
      </emma:emma>
    </inkml:annotationXML>
    <inkml:trace contextRef="#ctx0" brushRef="#br0">19 80 178 0,'0'-9'144'0,"-3"-3"20"15,4-2-29-15,-1 2 46 16,-1 2-22-16,-1 1 8 16,2 1-32-16,0 7-2 15,-3-2-42-15,2 0-6 16,1 3-26-16,-2 1-7 15,-2 1-19-15,2 2-7 0,-1 8-11 16,-1 0-2-16,4 2-4 16,1 1 0-16,1 1-2 15,-1-2-1-15,-1-1-1 16,3 4 3-16,-3-1 1 16,2 7 6-16,-4-1 2 15,2 7 4-15,-1-1-4 16,1 8-1-16,0 0-6 15,1 7-1-15,-2-7-5 0,4 4 0 16,-5-11-2-16,1-1 1 16,4-10-1-16,-2 0-1 15,-2-3 1-15,5 6 0 16,-5-1 0-16,4 8 0 16,-3 4 1-16,4 2 1 15,-1-1-1-15,-1 6 3 16,-2-6-1-16,3 3 9 15,-6-3 1-15,0 6 4 16,4-6 0-16,1 3 0 16,-1 1-9-16,4-1-1 15,-5-11-3-15,0 10-3 16,-2-5 1-16,4 9-1 16,-2-3-1-16,3 7-1 15,1-7 1-15,1 6-1 0,-4-12 0 16,4 9 0-16,-4-6 1 15,4 2 0-15,-2-2-1 16,3 4 0-16,-1-7 1 16,2 2-1-16,-4-5 0 15,2 6 2-15,-4-7 3 16,1 14 2-16,-4 2 2 16,1 12-2-16,-2-4 0 15,3 10-3-15,0-11-2 16,0 4-2-16,3-10 1 0,1 4-1 15,-2-2-1-15,2 1 1 16,-1 1-1-16,0 3 1 16,-1-1 0-16,-1 10 0 15,-2-2 1-15,-1 4 0 16,-1-2-1-16,0 7 3 16,0-11 3-16,-1 11 7 15,-1-9 1-15,1 7 2 16,-1-7-2-16,1 3-3 15,1-9-6-15,0 7-2 16,3-5-3-16,0 10 0 16,3-6-2-16,1 10 1 15,1-4 1-15,-1 2 1 16,-1-8-2-16,0 6 1 16,-3-10-1-16,-1 5 1 0,-1-4-1 15,2 9 1-15,2-6-1 16,2 11 1-16,-2-5-1 15,-1 1 0-15,1-8 1 16,-4 10-1-16,-1-9 2 16,5 12-1-16,-2-1-1 15,-2 11 0-15,5-10 1 0,2 11-1 16,-4-14 0-16,-1 4 2 16,-4-9-2-16,-4 8 1 15,4-11-1-15,-2 8 1 16,3-3-1-16,4 6 0 15,1-9 0-15,-1 6-1 16,-1-15 1-16,0-1-1 16,0-8 1-16,0 3 0 15,-1-7 0-15,2 7 0 16,-1 0 0-16,2 6 1 16,-2-6 0-16,1 7 0 15,1-4-1-15,1 3 1 16,0-6-1-16,0-1 0 15,-2-11 0-15,2-3 4 16,0-11-1-16,0-1 0 16,-3-9 2-16,0 1 0 0,2-6-4 15,-1 2 3-15,-1-1 0 16,0-4 1-16,-1-1-1 16,2 6 1-16,-1-4-1 15,0 2 0-15,0 5-2 16,2 6-1-16,-2-9 0 15,0 5-1-15,0-2 0 16,3 3 0-16,0-6 1 0,0 3-1 16,-3-5 0-16,1 1-1 15,-1-4 1-15,-1 2 1 16,4 5-2-16,0 4 3 16,0 1-2-16,1 4 1 15,1-1 0-15,-1-2-1 16,2-2 0-16,-1-2-1 15,2 1 0-15,-1-2-1 16,2-3 1-16,-1 0 0 16,2 0 1-16,-1 0 0 15,-2-2 0-15,0 2 0 16,0 2 1-16,0-1 1 16,-2 2-2-16,-1-1 1 15,0-1-1-15,3 4 0 16,-3-2 0-16,0 0 0 15,0-2 0-15,2 1 1 16,-4-4-1-16,2 1 0 0,0-1 1 16,0 1-1-16,2 1 0 15,1 0 0-15,-3-2 0 16,1 2-1-16,1-1 0 16,1-1 0-16,0 1 1 15,4-1-1-15,-1 2 0 0,3-1-1 16,0-1 0-1,3 1-2-15,-1-2 1 0,7-2 1 16,0 4 1-16,6-4 0 16,0 1 1-16,3-2 0 15,1-2 1-15,2 1-2 16,-4 1 2-16,4 0 1 16,0 1-1-16,4 1 0 15,0-2 0-15,5 1-1 16,-2-2-1-16,5-2 1 15,-3 1 0-15,6 1 1 16,-3 1-1-16,9 0 0 16,-4-2 0-16,2 4 0 15,-7-2-1-15,5 0 1 16,-8 0-1-16,6 0 1 16,-4 0 0-16,8 1 1 15,-1 2 0-15,8 2-1 16,-10-2 0-16,14 4 1 0,-3 2-2 15,2-3 1-15,-8 2-1 16,9 2 1-16,-9-1 0 16,6 0 0-16,-6 0 0 15,12 0 1-15,-3 0-2 16,8-3 1-16,-2-4 0 16,6-1-2-16,-6-2 0 15,10-2 1-15,-6-2-2 0,9 1 2 16,-2 1 0-16,11 3 1 15,-11-2 1-15,8 2 0 16,-8 6-1-16,10 0 0 16,-13-6 0-16,13 3 1 15,-6-1-1-15,9-4 0 16,-14-1-1-16,13 8 1 16,-16-2-1-16,12 0 0 15,-12-2 1-15,13-1 0 16,-7 3 0-16,10 0 0 15,-14 2 0-15,10 2 0 16,-11 2 0-16,7-3-1 16,-6 2 1-16,14 2 0 15,-10-5 0-15,10-1-2 0,-13-7 1 16,10 3-1-16,-13-6 0 16,10 3 2-16,-9 2 0 15,13 1 0-15,-14-2 2 16,11-2-2-16,-10 2 0 15,8 1 0-15,-12-1 0 16,12-1-1-16,-5 3 1 16,11-3-1-16,-11-1 0 15,8-5 0-15,-11 0 0 0,8 0 0 16,-14 0 1 0,16-2 1-16,-7 2-1 0,8 0 1 15,-11 2 0-15,11-1 0 16,-13 5-1-16,6 2 2 15,-7 4-2-15,10-2 1 16,-12 4-1-16,11-7 0 16,-11 2 0-16,7-9 0 15,-11 5 0-15,8-7 0 16,-9 4 1-16,11-1 0 16,-11 4-1-16,10-4 1 15,-10 5-1-15,5-1-1 16,-13 4 0-16,5-3 1 15,-11 1 0-15,7 1 0 16,-7-1 0-16,10-1 0 0,-8 0 1 16,13-1-1-16,-8-1 0 15,6-1 0-15,-11-1 0 16,7-1-1-16,-13 1 1 16,10 2 0-16,-8 2 0 15,11 2 1-15,-7 2 0 16,10 4-1-16,-5-4 1 15,7 1-1-15,-7-2-1 16,5 0 1-16,-11-5 0 16,7 2-1-16,-10-3 0 0,7 0 1 15,-7 2 1-15,6 1-1 16,-11 3 1-16,8 4-1 16,-4 2 0-16,1 3 1 15,-8-1 0-15,-1-1-2 16,-9-2 2-16,3-2-1 15,-4 0 0-15,5 0-1 16,-2-2 2-16,5 1-1 16,-3 1 1-16,5-3-1 15,-8 3 1-15,7 0-1 16,-4 1 0-16,4 1 0 16,-5 1 0-16,1 0-1 15,-2 0 1-15,1-2-1 16,-2 1 1-16,4 1-1 15,-7 3 0-15,5-2 1 16,-1 5 1-16,4-3-2 16,-5-1 2-16,10-2 0 0,-5-3-1 15,5-3 0-15,-7-2 0 16,7 1 0-16,-5-2 0 16,6-2 2-16,-9 2-3 15,4 2 1-15,-4-2 0 16,2 3 0-16,-7 3-2 0,4 0 1 15,-1 1 2-15,2-1-1 16,-3-1 0-16,2 1 1 16,-3-3-1-16,-1 0 1 15,-8 1-1-15,4 1 0 16,-3-2 1-16,-2 1 0 16,-4-1-1-16,2 2 0 15,-7-4 0-15,2 2 1 16,-3 0-1-16,0 2 1 15,-1-2-1-15,-2 3 2 16,-2-6-1-16,1 1 0 16,-4 1 0-16,1-1 1 15,-5 1 1-15,1-1 0 16,-4 1 1-16,2 2 0 16,-1-1-18-16,-2 2-91 15,-4 2-41-15,-5 4-325 16,-2-4 5-16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22:47.35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79CF69C-B584-457D-A991-B8103751E710}" emma:medium="tactile" emma:mode="ink">
          <msink:context xmlns:msink="http://schemas.microsoft.com/ink/2010/main" type="inkDrawing" rotatedBoundingBox="7627,16645 7677,16574 7696,16587 7645,16658" shapeName="Other"/>
        </emma:interpretation>
      </emma:emma>
    </inkml:annotationXML>
    <inkml:trace contextRef="#ctx0" brushRef="#br0">1211-231 1295 0,'0'7'406'16,"-7"8"102"-16,-4-3-343 0,4 3-58 16,-4-3-31-16,5-4-20 15,0-4-31-15,6-4-104 16,5-10-91-16,-2-5-359 16,-5 0 1-16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22:47.20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E4EBD87-478F-4312-9607-64AF6515ADDC}" emma:medium="tactile" emma:mode="ink">
          <msink:context xmlns:msink="http://schemas.microsoft.com/ink/2010/main" type="inkDrawing" rotatedBoundingBox="7435,16754 7463,16722 7476,16733 7447,16765" shapeName="Other">
            <msink:destinationLink direction="to" ref="{0119B68D-1D04-4FB0-A61B-657223EFEC1F}"/>
          </msink:context>
        </emma:interpretation>
      </emma:emma>
    </inkml:annotationXML>
    <inkml:trace contextRef="#ctx0" brushRef="#br0">962-66 1164 0,'0'1'381'0,"0"2"94"16,2-1-319-16,-2 1-29 15,1-2-43-15,-1 1-22 16,2 2-38-16,1-4-88 16,1-4-78-16,5-8-354 0,-1-8 18 15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22:45.69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1009EE2-D6BD-4742-8BF8-8857A674469F}" emma:medium="tactile" emma:mode="ink">
          <msink:context xmlns:msink="http://schemas.microsoft.com/ink/2010/main" type="inkDrawing" rotatedBoundingBox="6460,17615 6521,16809 6616,16817 6555,17622" semanticType="callout" shapeName="Other">
            <msink:sourceLink direction="with" ref="{8F723AE7-5EE7-432C-B3FF-947B32838D1F}"/>
            <msink:sourceLink direction="with" ref="{75BAE786-89DE-46D6-8D31-68CB80D3E6C9}"/>
            <msink:sourceLink direction="with" ref="{77DABDBE-B53D-499F-AD3E-1BE4A6280168}"/>
          </msink:context>
        </emma:interpretation>
      </emma:emma>
    </inkml:annotationXML>
    <inkml:trace contextRef="#ctx0" brushRef="#br0">93 21 1108 0,'3'-14'309'15,"0"8"97"-15,-5 5-310 16,2 7-21-16,0 1-26 15,0 17-9-15,0 6-20 16,3 14-1-16,-3 2-1 16,-1 18 5-16,1-9-2 15,-3 11-4-15,1-3-6 0,2 9 2 16,-1-9 0-16,-2 8 7 16,0-17 0-16,-3-3 2 15,0-15-4-15,-5-6 1 16,4-15-6-16,-2-7 2 15,0-7-1-15,-2-9-3 16,4-13-36-16,-4-18-94 16,7-7-23-16,-1-23-340 15,4-2 17-15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22:46.11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01B8890-EC7E-47C3-9DA1-204830222EF4}" emma:medium="tactile" emma:mode="ink">
          <msink:context xmlns:msink="http://schemas.microsoft.com/ink/2010/main" type="inkDrawing" rotatedBoundingBox="6903,16716 7257,17462 6862,17650 6508,16903" semanticType="callout" shapeName="Other">
            <msink:sourceLink direction="with" ref="{75BAE786-89DE-46D6-8D31-68CB80D3E6C9}"/>
            <msink:sourceLink direction="with" ref="{77DABDBE-B53D-499F-AD3E-1BE4A6280168}"/>
          </msink:context>
        </emma:interpretation>
      </emma:emma>
    </inkml:annotationXML>
    <inkml:trace contextRef="#ctx0" brushRef="#br0">36 103 984 0,'-2'-9'343'0,"2"5"47"0,0 2-263 16,2 5-53-16,4 6-39 31,6 6-6-31,0 2-13 0,7 10 2 0,5 9 1 16,5 15 5-16,-2 5-4 15,12 16-1-15,-1-2-6 16,4 7-2-16,-2-14-8 15,2 1 1-15,-6-22-2 16,0-4 10-16,-9-17 10 0,-4-3 16 16,-4-14 11-16,-5-4 26 15,-1-9 6-15,-5-16 3 16,-1-16-9-16,-4-22-8 16,-1-13-24-16,-10-23-16 15,5 6-14-15,-3 4-6 16,0 25-5-16,-1 14-1 15,4 23 3-15,0 13-1 16,0 8 0-16,1 5 2 16,1 1-2-16,-4 3-1 15,4-5 0-15,-2 1-26 16,3-1-44-16,1-5-119 16,2-2 456-16,-4-6-820 15,-5-5 333-15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22:46.94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119B68D-1D04-4FB0-A61B-657223EFEC1F}" emma:medium="tactile" emma:mode="ink">
          <msink:context xmlns:msink="http://schemas.microsoft.com/ink/2010/main" type="inkDrawing" rotatedBoundingBox="7503,16795 7905,17210 7556,17549 7153,17133" semanticType="callout" shapeName="Other">
            <msink:sourceLink direction="to" ref="{7E4EBD87-478F-4312-9607-64AF6515ADDC}"/>
            <msink:sourceLink direction="from" ref="{E2680044-646B-459F-93FC-7D7E55644DDA}"/>
          </msink:context>
        </emma:interpretation>
      </emma:emma>
    </inkml:annotationXML>
    <inkml:trace contextRef="#ctx0" brushRef="#br0">884 165 916 0,'0'-24'307'16,"2"9"78"-16,1 4-247 0,-2 7-4 16,-1 8-35-16,0 7-10 15,0 4-35-15,-1 24-10 16,-1 6-20-16,-1 15 3 15,3 2-9-15,2 5 2 16,2-17-4-16,7 2-1 16,1-17-5-16,3-5-1 15,0-15-5-15,6-8 1 16,-2-14 2-16,7-16 2 16,-1-13 1-16,4-16 2 15,-7-10-3-15,2-11-1 16,-9 7-2-16,-1 4-2 15,-7 20-1-15,-2 6 0 16,-4 16 1-16,1 10 4 16,-2 14-2-16,0 4 0 15,1 14 2-15,5 19 3 16,3 7 1-16,2 5 3 16,2-4 1-16,4-1-1 0,-2-13-4 15,-2-2-4-15,5-15-5 16,-1 0 1-16,-2-11 0 15,4-5 0-15,2-11 2 16,-1-9-47-16,-1-8-72 16,3-8-390-16,-9-1 57 15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23:37.06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5BAE786-89DE-46D6-8D31-68CB80D3E6C9}" emma:medium="tactile" emma:mode="ink">
          <msink:context xmlns:msink="http://schemas.microsoft.com/ink/2010/main" type="inkDrawing" rotatedBoundingBox="6217,17998 8016,17696 8029,17772 6230,18074" semanticType="callout" shapeName="Other">
            <msink:sourceLink direction="with" ref="{8A9CAC67-C6AB-4FFA-B181-1ED50CC81C73}"/>
            <msink:sourceLink direction="with" ref="{E2680044-646B-459F-93FC-7D7E55644DDA}"/>
            <msink:destinationLink direction="with" ref="{71009EE2-D6BD-4742-8BF8-8857A674469F}"/>
            <msink:destinationLink direction="with" ref="{801B8890-EC7E-47C3-9DA1-204830222EF4}"/>
          </msink:context>
        </emma:interpretation>
      </emma:emma>
    </inkml:annotationXML>
    <inkml:trace contextRef="#ctx0" brushRef="#br0">0 322 1037 0,'0'-1'228'15,"7"-5"93"-15,2 3-299 16,9-3-18-16,6 3 5 16,8-3 5-16,1 0 8 0,13-2-4 15,2 2 7-15,15-6-8 16,0 5-4-16,19-2-10 16,-7 3 4-16,15-3-10 15,-11 0 11-15,10-5 8 16,-11-4 10-16,9-4 2 15,-15-1 9-15,6-1-4 16,-13 3-7-16,-1 5-9 16,-14 4-1-16,2 1-9 15,-10 7 4-15,-3 2-9 16,-21 2-1 0,0 2 8-16,14 2-9 15,-14 2 7-15,-2 0 0 16,-5 0-3-16,-10-3-6 15,-2 0 9-15,-4 0-5 16,-17 2 8 0,-7-4-1-16,-14 1-8 0,-10-1 5 15,-13 2-8-15,6 2 9 16,-13 1-8-16,7 3 4 16,-8 3-4-16,12 0 8 15,-5-3-8-15,8-3 7 16,-8 4-5-16,8 1 4 15,-5-2-8-15,10 1 7 16,3 2-5-16,13-6 7 0,5-4-6 16,12-1 7-16,5 1-7 15,8-4 4-15,5 2-11 16,8 3 3-16,7-1-6 16,3 4 6-16,13 0-7 15,8 0 11-15,17-2-5 16,7-4 5-16,18-6-8 15,-2-6 10-15,20-7-6 16,-4-5 7-16,13-6-5 16,-4 0 9-16,14-2-9 15,-17 4 8-15,5 1-7 16,-17 7 5-16,-8 5-5 16,-19 8 6-16,-10 2-8 15,-22 10 7-15,-9-2-13 16,-15 6 7-16,-15 1-6 15,-7 1 6-15,-16-1-5 16,-8 2 12-16,-16-7-53 0,-4 4-179 16,-29-2-177-16,7-2-47 15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0-15T08:22:53.67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D9AE9D0-F89B-4776-9478-30968A0A0980}" emma:medium="tactile" emma:mode="ink">
          <msink:context xmlns:msink="http://schemas.microsoft.com/ink/2010/main" type="inkDrawing" rotatedBoundingBox="19483,12406 19498,12406 19498,12421 19483,12421" shapeName="Other"/>
        </emma:interpretation>
      </emma:emma>
    </inkml:annotationXML>
    <inkml:trace contextRef="#ctx0" brushRef="#br0">17640 4542 0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07:05.98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150 55 705 0,'-12'-15'261'16,"0"4"35"-16,-3-2-160 16,4 5-63-16,-1 2 3 15,3 3-22-15,-1 3-3 16,5 8-15-16,-2 1-3 15,2 6-14-15,1 9-5 16,1 6-7-16,-2 9 0 16,2 7-3-16,0 8 0 15,0-6 0-15,0 8-3 16,3 1 0-16,-1 2-1 16,-1-4 1-16,1 11 0 0,-1-3 1 15,-1 3 2-15,-1-1 1 16,1 2 0-16,0-10 0 15,-2 3 0-15,4-7-3 16,1-2 1-16,0-16-2 16,3-2 1-16,1-6-1 15,-1-8 1-15,-1 2 0 16,-1 9 0-16,1-1-1 16,-2 4 1-16,1 3-2 0,-1-2 1 15,3-8-1-15,0-2 1 16,0-9-1-16,2-3 1 15,-1-8-2-15,1-4-1 16,1-3 2-16,1-4 3 16,1-2-1-16,4 0 2 15,1 6 0-15,5 3-3 16,0 7-1-16,8 8 0 16,-2 3 0-16,6 3 3 15,0-3-1-15,6-1-1 16,-2-5-1-16,5-2 1 15,-4-4-1-15,1-1 1 16,-2-2-1-16,11-2 1 16,-4 1-1-16,13-1 1 15,-1 1-1-15,7-4 0 0,-6 2-2 16,12-3 0-16,-5-1 0 16,10-2 0-16,-8-2 1 15,9 2 2-15,-14-1-1 16,10-2 1-16,-6 0-2 15,11-2 2-15,-7 1-2 16,14-2 0-16,-13 4 0 16,11 2 1-16,-10 3-1 0,4 2 2 15,-12 1-1 1,18 0 2-16,-15-3-1 0,14 0-2 16,-10-3-1-16,10-3 0 15,-16 3 0-15,7 0 2 16,-11 0 1-16,4 3 0 15,-6 0 1-15,8-2-1 16,-11 2 0-16,10-3-1 16,-4-1 0-16,5-1-2 15,-9 1 1-15,5-2 0 16,-7 3 0-16,4 3 1 16,-8 4 1-16,6 5 0 15,-7 2 0-15,4 2 1 16,-9-1-1-16,7-3 0 15,-2-1-1-15,7-1 0 0,-12-2-1 16,10-1 2 0,-8-1-2-16,2-3 1 0,-5 2-1 15,11-4 2-15,-7-1-1 16,8 0 1-16,-5-1-2 16,5-2 1-16,-4 0-2 15,13 1 1-15,-7 4 0 16,5 1-1-16,-6 1 2 0,9 1 1 15,-12 1-2 1,9-9 1-16,-2 0-2 0,5-3 1 16,-6-3-2-16,9-2 2 15,-5 7 1-15,5-1 2 16,-6 5-2-16,6 5 2 16,-6 2-2-16,5-1 2 15,-7-1-1-15,9 1 1 16,-6 0-1-16,10-3 1 15,-11 1-3-15,10 5 1 16,-10-1 0-16,5-2 0 16,-10-5 0-16,7 5 1 15,-7-3 0-15,4 3-1 16,-5 2 0-16,9 2 1 16,-7 1-2-16,8 2 1 15,-8-4 1-15,5 2-1 16,-10-4 0-16,6-4 1 15,-7-1 0-15,4-1 0 0,-6-2 0 16,6 1 0-16,-7 1-2 16,4 4 1-16,-9-2 0 15,4 3 0-15,-8 3-1 16,-1-2 1-16,-8 1 1 16,-1 4-1-16,-5 3 1 15,-2-8 0-15,-5 5 1 16,1-6 0-16,-7-3 0 0,-4-4 2 15,-1-2-1-15,-4 1 2 16,-2 1 1-16,1-4 3 16,-2 5-1-16,-5-4 2 15,-2-1-2-15,-2 2-1 16,2 0-2-16,-1-3-2 16,4 0-1-16,-3-9-1 15,1-3-2-15,-1-8-1 16,0-4 0-16,-3-9 0 15,2 3 0-15,-2-9 4 16,3 5 0-16,-8-4 0 16,5 10 1-16,2-1 0 15,2 14-1-15,-10-1 1 16,11 8-1-16,-7 1 1 16,2 5-2-16,-3-4 0 0,9 6-1 15,-3-6 1 1,2 3-2-16,-1-4 2 0,1 1-1 15,-4-2 2-15,2 2-2 16,-1 1 1-16,2 7 0 16,-2 2 5-16,1 5-2 15,-2 9-1-15,1 3 2 16,-4 0 3-16,2 4-5 0,-3 2 2 16,2-9 3-16,-4 1 0 15,2-4-3-15,-6-6 2 16,0-3-2-16,-12-3 1 15,1-7-2-15,-8 2 0 16,1-3-3-16,-9 2 1 16,3 6-3-16,-11 3 1 15,-2-1 0-15,-13 4 2 16,5-5-1-16,-13 1 3 16,2-2-2-16,-6-2 2 15,10 1 0-15,-16-2 8 16,8 1-2-16,-13 1 3 15,7-1-3-15,-14-2-2 16,15 1-7-16,-14-3 0 16,13 6-2-16,-20-2-1 15,11 5 0-15,-21 2 0 0,16 1-1 16,-22-2 2-16,14 2 1 16,-19-1 1-16,13-2 0 15,-18-3 2-15,16 1-1 16,-18-1 2-16,14 2-3 15,-19 4 0-15,17 1 0 16,-18 4-2-16,15 5 0 16,-12 2 0-16,16 2-1 15,-16 1 2-15,19-2 2 0,-14 2 2 16,17-3-2-16,-13-1 0 16,18-1-1-16,-20-1 0 15,17-1-1-15,-12-4 3 16,14-2-2-16,-11-5 2 15,20 0-1-15,-6-3 1 16,17-2 0-16,-4 1 1 16,12 7-1-16,2 7-2 15,16 5-9-15,-2 14-25 16,17 1-29-16,7 1 108 16,17-2-471-16,-7-17 171 15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0-15T08:21:54.66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C2C7A0F-2991-4570-B205-7616CFE9A8E1}" emma:medium="tactile" emma:mode="ink">
          <msink:context xmlns:msink="http://schemas.microsoft.com/ink/2010/main" type="inkDrawing" rotatedBoundingBox="22598,12049 22613,12049 22613,12064 22598,12064" shapeName="Other"/>
        </emma:interpretation>
      </emma:emma>
    </inkml:annotationXML>
    <inkml:trace contextRef="#ctx0" brushRef="#br0">20755 4185 0,'0'0'0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14:14.857"/>
    </inkml:context>
    <inkml:brush xml:id="br0">
      <inkml:brushProperty name="width" value="0.09333" units="cm"/>
      <inkml:brushProperty name="height" value="0.09333" units="cm"/>
      <inkml:brushProperty name="fitToCurve" value="1"/>
    </inkml:brush>
    <inkml:context xml:id="ctx1">
      <inkml:inkSource xml:id="inkSrc2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1-10-15T08:19:35.690"/>
    </inkml:context>
  </inkml:definitions>
  <inkml:traceGroup>
    <inkml:annotationXML>
      <emma:emma xmlns:emma="http://www.w3.org/2003/04/emma" version="1.0">
        <emma:interpretation id="{638A87E7-D34F-4607-A7B3-C99D6035988B}" emma:medium="tactile" emma:mode="ink">
          <msink:context xmlns:msink="http://schemas.microsoft.com/ink/2010/main" type="writingRegion" rotatedBoundingBox="13844,5630 17418,11150 15306,12517 11732,6997"/>
        </emma:interpretation>
      </emma:emma>
    </inkml:annotationXML>
    <inkml:traceGroup>
      <inkml:annotationXML>
        <emma:emma xmlns:emma="http://www.w3.org/2003/04/emma" version="1.0">
          <emma:interpretation id="{6CA0B193-4F17-495E-9307-2412DAEE017F}" emma:medium="tactile" emma:mode="ink">
            <msink:context xmlns:msink="http://schemas.microsoft.com/ink/2010/main" type="paragraph" rotatedBoundingBox="13844,5630 17418,11150 15306,12517 11732,69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8140BF1-E0DC-4323-9188-DD6FA8B43F90}" emma:medium="tactile" emma:mode="ink">
              <msink:context xmlns:msink="http://schemas.microsoft.com/ink/2010/main" type="line" rotatedBoundingBox="13844,5630 17418,11150 15306,12517 11732,6997"/>
            </emma:interpretation>
          </emma:emma>
        </inkml:annotationXML>
        <inkml:traceGroup>
          <inkml:annotationXML>
            <emma:emma xmlns:emma="http://www.w3.org/2003/04/emma" version="1.0">
              <emma:interpretation id="{48DC1387-82BF-4142-B166-7839F3248BA3}" emma:medium="tactile" emma:mode="ink">
                <msink:context xmlns:msink="http://schemas.microsoft.com/ink/2010/main" type="inkWord" rotatedBoundingBox="13844,5630 16213,9288 14100,10655 11732,6997">
                  <msink:destinationLink direction="with" ref="{AD4ECE51-9CA6-4FE4-869A-D039174E8085}"/>
                </msink:context>
              </emma:interpretation>
            </emma:emma>
          </inkml:annotationXML>
          <inkml:trace contextRef="#ctx0" brushRef="#br0">11920-80 651 0,'4'-19'435'15,"-2"14"-49"-15,-4 5-69 16,-1 6-226-16,-4 9-14 15,-4 11-30-15,-2 11-12 16,-1 8-5-16,1 12 11 16,4 0-1-16,6 12-2 15,1-8-8-15,5 5-4 16,3-15-12-16,3 0-3 16,2-15-5-16,2-5 3 15,1-13-2-15,2-4 7 16,2-16 4-16,2-11 5 15,1-10-1-15,4-17 0 16,1-8-6-16,4-21-2 16,-8-3-6-16,2-11 2 0,-7 9-2 15,-2 5 0-15,-6 23-1 16,-5 10-1-16,-1 22-5 16,0 16-5-16,-1 11-1 15,-1 20 2-15,2 9 0 16,-3 14 2-16,-3 2 7 15,2 8-2-15,4-8-2 16,6 0 3-16,1-22-2 16,7-1 1-16,1-17-2 0,-2-11 1 15,-2-14-1-15,-2-4-60 16,-3-10-62-16,-3-10-376 16,-3-8 45-16</inkml:trace>
          <inkml:trace contextRef="#ctx0" brushRef="#br0" timeOffset="11596.9328">10824 91 899 0,'-6'-6'331'0,"6"2"34"16,1-2-237-16,11 4-62 15,6 4-38-15,11-1-10 16,2-1-13-16,10 2 1 16,-4-4-1-16,4-2 0 15,-8-1-1-15,0 1-1 16,-6 4-1-16,-4-2 0 15,-8 5-2-15,1 8-5 16,-7 1 0-16,-3 9 9 16,-4 3 4-16,-7 9 18 15,-1 1 14-15,-6 10 15 16,-3 0-1-16,-6 5 4 0,0 1-10 16,-11 10 1-16,4-8-14 15,-7 5-5-15,8-6-11 16,-1-4-3-16,7-13-9 15,1-11-2-15,13-17-72 16,14-20-394-16,11-10 108 16</inkml:trace>
          <inkml:trace contextRef="#ctx1" brushRef="#br0">14289 1457 0,'0'0'0,"0"0"16,0 0-16</inkml:trace>
          <inkml:trace contextRef="#ctx1" brushRef="#br0" timeOffset="34277.4936">11140-424 0,'0'0'0,"0"0"31,60 19-15</inkml:trace>
          <inkml:trace contextRef="#ctx0" brushRef="#br0" timeOffset="1081.6936">11501-386 1091 0,'12'-35'340'16,"-5"20"59"-16,8 8-289 16,6 7-76-16,12 3-12 15,6 1-13-15,17-1 1 16,3-1-1-16,17-5 0 16,-4-3-2-16,11 1-2 15,-13-2-3-15,-1-2 1 0,-22 1-1 16,-2 4-1-16,-17-1 1 15,-1 5-2-15,-6 2-4 16,0 7 0-16,-7 1 6 16,-2 8 5-16,-5 2 5 15,-1 7 12-15,-1 2 7 16,1 10 3-16,-2 0 0 0,4 15 5 16,-2 3-7-16,0 16-2 15,0 1-11-15,2 17-3 16,-2-5-9-16,0 13-2 15,-2-22-3-15,-2 5 0 16,-1-16 0-16,1-3 2 16,-1-19 0-16,4 7 1 15,1-20-1-15,1-4 1 16,1-10-1-16,-2-5 1 16,-2-6-1-16,-1-2 1 15,0-2-3-15,0 1 3 16,3-3-1-16,-1 3 1 15,1 0-1-15,0 3 0 16,-2 3-2-16,1 1-1 16,-2-1-1-16,-5 2 2 15,1-4 2-15,-7-1 2 0,-4-3 7 16,-13 3 13-16,-8-1 2 16,-20-1 13-16,-3-1 4 15,-23-1-2-15,-1-4-10 16,-17 1-3-16,7-1-12 15,-11 2-7-15,20 8-5 16,6 1-3-16,25 4-3 16,8 1 0-16,18 0-2 15,12-8-14-15,9-6-45 0,20-20-483 16,14-13 132-16</inkml:trace>
          <inkml:trace contextRef="#ctx0" brushRef="#br0" timeOffset="313.5135">11697-291 983 0,'-15'-20'294'0,"5"1"79"16,1 1-244-1,4 7-32-15,2 5 8 0,2 8-23 16,-1 14-13-16,-2 10-29 16,-2 17-10-16,0 16-20 15,-3 28-5-15,0 3-1 16,-2 22 0-16,7-5-2 16,-4 4 2-16,4-19-3 15,-4-4 3-15,4-26-1 16,-7-7-35-16,5-20-26 15,-1-14-40-15,-1-15-20 0,-5-18-331 16,5-15 98-16</inkml:trace>
          <inkml:trace contextRef="#ctx0" brushRef="#br0" timeOffset="420392.7924">12034 1828 502 0,'-8'0'421'0,"4"6"-85"16,-2 3-23-16,4-3-222 15,7-1-27-15,4-2 1 16,0-2-10-16,7-8 2 0,2-7-1 15,2-11 2-15,2-10-2 16,1-19-6-16,-4-9-8 16,4-22-12-16,-1-1-9 15,2-13-13-15,-4 10 1 16,-1 1-8-16,-1 23 7 16,-7 11-6-16,-4 21 8 15,-2 14-7-15,-1 14 6 16,-2 7-6-16,-1 8 7 15,2 16-9-15,0-1 7 0,3 11-6 16,3 2 5-16,5 2-9 16,1-5 6-16,3 4-6 15,2-5 5-15,1 7-5 16,-3-2 5-16,-3 1 3 16,-3-2-37-16,-3-2-10 15,-3-10-418-15,-6-23 96 16</inkml:trace>
          <inkml:trace contextRef="#ctx1" brushRef="#br0" timeOffset="-32043.644">13493 1427 0,'0'0'31</inkml:trace>
          <inkml:trace contextRef="#ctx0" brushRef="#br0" timeOffset="169364.5846">10624-1336 911 0,'-3'-2'294'16,"0"4"58"-16,2-1-241 15,-1-2-42-15,2 1-23 16,2 0-12-16,1 1-12 15,1 1-14-15,2 4 0 16,6 4-7-16,-1 1 3 16,2 4-5-16,2 1 6 0,3 8-4 15,0 0 6 1,8 6 1-16,-4 0 7 0,7 6-1 16,-1 0 8-16,2 3 0 15,-6-4 6-15,2 3-5 16,-5-8 3-16,3 0-10 15,-5-5 1-15,7 1-13 16,-5-10 5-16,0 2-10 16,-5-7 8-16,-1-5-8 15,-3-5 8-15,-1 2-7 16,-4-4 7-16,3-2 4 16,-6-3 9-16,-1-9 2 15,-3-6 13-15,-3-18-1 16,-1-5-3-16,-1-13-9 15,0 3-3-15,2-11-14 16,2 13 1-16,1-7-9 16,0 19 8-16,1 2-7 15,-2 8 10-15,-1 9-67 0,-4 8-38 16,2 1-366-16,2 7 46 16</inkml:trace>
          <inkml:trace contextRef="#ctx0" brushRef="#br0" timeOffset="186929.4736">11755-1393 1053 0,'-2'-15'347'0,"1"15"50"15,1 4-259-15,6 4-93 16,6 10-3-16,6 10-10 15,6 14 15-15,4 9-10 16,5 9 6-16,-3-6-11 16,2 3-3-16,-4-15-21 0,1-4 3 15,-5-11-9-15,0-4 8 16,-5-8-7-16,1-9 10 16,-7-3-8-16,4-8 15 15,-2-4-10-15,-3-7 10 16,-2-4-11-16,1-13 15 15,-2-5-11-15,-2-13 13 16,-1-3-11-16,5-7 10 16,-4 5-17-16,2-5 7 15,2 11-15-15,-1 1 7 16,-5 11-10-16,1-4 12 16,-2 6-39-16,2 0-85 15,-1 5-44-15,7-8-337 16,-8 10 3-16</inkml:trace>
          <inkml:trace contextRef="#ctx1" brushRef="#br0" timeOffset="30678.3198">12262-1471 0,'0'0'0,"52"-7"15,1-1-15,7-3 16,-11 7 0</inkml:trace>
        </inkml:traceGroup>
        <inkml:traceGroup>
          <inkml:annotationXML>
            <emma:emma xmlns:emma="http://www.w3.org/2003/04/emma" version="1.0">
              <emma:interpretation id="{7006984F-843F-46B1-95CF-27963C79EF7D}" emma:medium="tactile" emma:mode="ink">
                <msink:context xmlns:msink="http://schemas.microsoft.com/ink/2010/main" type="inkWord" rotatedBoundingBox="16150,10477 16832,11530 15629,12308 14947,11256">
                  <msink:destinationLink direction="with" ref="{39761E1F-1CE1-477D-A719-80BCB33F48FB}"/>
                </msink:context>
              </emma:interpretation>
            </emma:emma>
          </inkml:annotationXML>
          <inkml:trace contextRef="#ctx0" brushRef="#br0" timeOffset="461172.3013">13404 3253 972 0,'-6'-8'366'16,"3"4"55"-16,2-1-234 15,1 2-73-15,0-1-23 16,6-4-2-16,4-2-27 15,10-7-11-15,-2-1-8 16,13-6-12-16,2 2-10 16,6-4-11-16,-3 2 0 15,5 3-9-15,-8 8 4 0,-1-1-6 16,-5 8 5-16,-2 0-6 16,-2 0 8-16,-1-3-9 15,-2 9-18-15,-5-1-92 16,-5 2-39-16,-1 20-346 15,-12 3 15-15</inkml:trace>
          <inkml:trace contextRef="#ctx0" brushRef="#br0" timeOffset="460821.9014">13619 3925 1180 0,'-3'5'300'0,"0"-4"112"16,6 2-338-16,1-3-21 0,5 0 1 15,7-4-3-15,3-4-9 16,7-8 8-16,4-5 6 15,7-2-5-15,-2 1-7 16,4-5-3-16,-3 6-6 16,-2-2-8-16,-4 5-3 15,0 0-11-15,-7 8-1 16,-5 2-11-16,-3 5 4 16,-6 6-9-16,0 2 8 0,-5 5-43 15,2 1-43-15,-3 4 243 16,-6-2-664-16,-15-2 253 15</inkml:trace>
          <inkml:trace contextRef="#ctx0" brushRef="#br0" timeOffset="460483.2438">13681 3118 611 0,'-3'-18'454'15,"1"1"-77"-15,1 4-12 16,1 5-263-16,0 1-1 15,1 5-13-15,4 10-15 16,-1 5-25-16,4 8-9 0,1 6-10 16,0 11-3-16,0 1 0 15,1 12-5-15,2 0-2 16,2 3-7-16,-1-4 3 16,2 7-6-16,-1-5 4 15,-2 8-5-15,-2-6 4 16,2 2-7-16,-6-16 4 15,2-8-6-15,-4-16 5 16,-1-4-6-16,-1-7 4 0,-2-5-4 16,-2-3-4-16,-2-3-78 15,-4-2-55-15,-5 2-363 16,-1 5 27-16</inkml:trace>
          <inkml:trace contextRef="#ctx0" brushRef="#br0" timeOffset="462022.74">14092 3254 1164 0,'-3'-9'351'15,"1"8"76"-15,1 8-320 16,1 8-53-16,6 8-17 15,4 7-15-15,7 3-8 0,-4 0 4 16,7-3-9-16,-4-4 3 16,4-2-10-16,-5-3 7 15,1-3 3-15,-4 3 17 16,0-6 8-16,-3-5 14 16,-1-4 4-16,-2-9 1 15,0-12-6-15,0 0-9 16,2-13-11-16,-1-2-6 0,5-8-10 15,2 0-4-15,1-1-8 16,-2 8 4-16,4 5-10 16,-7 16-4-16,4 8 2 15,-1 7 4-15,1 7-7 16,-2 3 10-16,0 3 5 16,0-3-2-16,0 4-4 15,-3-4 7-15,4-1-7 16,1 0 6-16,1-2-8 15,-5-2 9-15,4-2-7 16,-5 2 9-16,0-5-7 16,-6-1 8-16,1-2-9 15,-1 1 8-15,-1-2-10 16,1 1 8-16,-2 1-8 16,1-6-4-16,-2 1-85 15,-5-2-64-15,-2-5-385 0,-5-9 28 16</inkml:trace>
          <inkml:trace contextRef="#ctx0" brushRef="#br0" timeOffset="462577.1423">14526 3417 952 0,'0'6'291'15,"1"-9"65"-15,2 3-231 0,0 0-31 16,2-8 13-16,-1-7-2 16,4-5 7-16,-4-2-14 15,2-8-9-15,0 6-19 16,3-8-12-16,-1 8-12 15,5-3-16-15,-2 8-8 16,1 2-16-16,-3 13-2 16,6 5-9-16,-5 5 5 15,1 6-8-15,-2 5 9 0,4 5-5 16,-8 2 10-16,4 0-6 16,-2 2 9-16,7-7-9 15,-7-2 7-15,-1-1-9 16,-1-5 7-16,-2-2-5 15,-5-3-23-15,5-2-118 16,-3-5-18-16,2 1-359 16,-2-2-2-16</inkml:trace>
          <inkml:trace contextRef="#ctx0" brushRef="#br0" timeOffset="565281.531">13675 4256 768 0,'-11'0'207'0,"8"-5"51"16,11-1-216-16,13-3-22 15,9-6-11-15,21-6-4 16,10 2 6-16,19-10 0 16,-1 1 2-16,19-8-1 15,-13 0-2-15,11-8-3 16,-10 3 3-16,10-2-1 15,-16 10 2-15,4-5 0 0,-18 5-2 16,0 0-1-16,-18 8 1 16,-8-1 1-16,-17 10 2 15,-7 5 13-15,-16 8 2 16,-16 5 6-16,-8 11-2 16,-18 7-2-16,-9 4-13 15,-24 13-4-15,0 2-7 16,-18 5 0-16,7-1-1 15,-10 8-1-15,16-9 0 0,2 5-1 16,18-9-2-16,-3-2 1 16,17-14 0-16,5 5 0 15,10-7 0-15,4-8 0 16,15-2-1-16,9-1-5 16,13-13-1-16,19-5-2 15,11-3-2-15,28-18 1 16,10-6 7-16,27-14 1 15,0-4 4-15,15-8 4 16,-19 10-2-16,1-5 1 16,-21 15-1-16,-5-2-1 15,-19 7-1-15,-1 5 2 16,-17 7-4-16,-10 2 1 16,-16 11-5-16,-13 11-5 0,-16 7 1 15,-25 16 3-15,-15 10 0 16,-28 13 4-16,-9 0 6 15,-28 19-4-15,2-2-10 16,-17 10-117-16,12-6-204 16,-12 15 19-16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23:54.71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C80FF0D-282F-4EC1-83BE-1B96F3C2C447}" emma:medium="tactile" emma:mode="ink">
          <msink:context xmlns:msink="http://schemas.microsoft.com/ink/2010/main" type="inkDrawing" rotatedBoundingBox="9642,13637 14235,15491 14144,15718 9550,13864" semanticType="callout" shapeName="Other">
            <msink:sourceLink direction="with" ref="{40924A1B-B98F-44A0-AC88-32720D1CB19B}"/>
            <msink:sourceLink direction="with" ref="{14F70654-CDC0-4CAA-AE87-D268A80F6D47}"/>
          </msink:context>
        </emma:interpretation>
      </emma:emma>
    </inkml:annotationXML>
    <inkml:trace contextRef="#ctx0" brushRef="#br0">-2-5 967 0,'-3'-1'292'0,"0"2"62"15,6 4-249-15,-3-7-62 16,0 4 0-16,4-4-24 15,5 4 5-15,0-4-12 16,8 1 12-16,1-1-9 16,3 2 15-16,-3-1-10 15,6 2 13-15,1 4-10 0,1-4 12 16,-1 5-15-16,9-4 7 16,-6 1-13-16,4-2 6 15,-2 5-16-15,1-3 8 16,-2 8-11-16,4-1 7 15,-3 1-10-15,4-1 8 16,-4 1-8-16,6-4 7 16,-6 1-9-16,5 1 9 15,-7 1-8-15,1 1 8 16,-5 1-8-16,3-3 8 16,-3 0-9-16,4-5 9 15,1 1-7-15,2-2 9 16,1-2-8-16,4 1 8 15,-4-1-8-15,4 2 5 16,-3 5-6-16,3 2 5 16,-3 2-6-16,6 8 6 15,-2-1-6-15,5 2 8 0,-4 0-7 16,1 0 8-16,-8-4-7 16,4-1 6-16,-5-4-7 15,6-1 8-15,-2-5-8 16,5 0 7-16,-2-2-7 15,5 2 6-15,-3 0-7 16,6 5 6-16,-2 4-6 16,11 7 8-16,-6 2-7 15,5 6 9-15,-7-3-6 0,4 3 7 16,-8-4-9-16,7-2 8 16,-7-4-8-16,6-5 7 15,-4-5-8-15,6-1 8 16,-8 5-8-16,9-2 8 15,-3 6-8-15,9 6 7 16,-8-3-8-16,7 3 8 16,-11 1-9-16,4 2 8 15,-8-1-7-15,8 2 8 16,-5-5-7-16,7 4 9 16,-4-8-5-16,4 1 7 15,-6-4-8-15,9 4 6 16,-3-5-6-16,0 3 3 15,-8-3-6-15,5 3 8 0,-12-3-9 16,-1 3 8-16,-2 0-8 16,7 4 8-16,-7-2-9 15,6-2 9-15,-4-2-6 16,3 2 11-16,-7-2-8 16,8 6 9-16,-3-4-7 15,6 5 9-15,-4-4-12 16,4 1 9-16,-5-4-9 15,2 5 6-15,-4-4-10 16,2 2 11-16,-5-4-11 0,5 0 9 16,1-1-8-16,2 2 8 15,-4-1-10-15,7 6 8 16,-7-1-6-16,1 1 6 16,-5 0-6-16,1 3 6 15,-6-5-5-15,4-1 7 16,-5-6-7-16,2 0 8 15,-2-3-7-15,2-1 7 16,-2 1-8-16,-1 1 7 16,-4 4-8-16,3 1-1 15,-3 0 2-15,3 1 10 16,-6-2-9-16,2-4 10 16,-5-1 0-16,-2-1 1 15,-2-2-5-15,1 3 11 16,-5-6-8-16,1-3 10 0,-4-5-14 15,-2 4 9-15,-2-4-12 16,1 2 9-16,-4 2-8 16,0 7-20-16,-1-2-62 15,-5-1 401-15,4 8-823 16,2 8 352-16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24:12.78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4796A9B-CC3A-42DB-9389-8DD0B3126F06}" emma:medium="tactile" emma:mode="ink">
          <msink:context xmlns:msink="http://schemas.microsoft.com/ink/2010/main" type="writingRegion" rotatedBoundingBox="13443,12790 14094,12339 14169,12448 13518,12899">
            <msink:destinationLink direction="with" ref="{39761E1F-1CE1-477D-A719-80BCB33F48FB}"/>
          </msink:context>
        </emma:interpretation>
      </emma:emma>
    </inkml:annotationXML>
    <inkml:traceGroup>
      <inkml:annotationXML>
        <emma:emma xmlns:emma="http://www.w3.org/2003/04/emma" version="1.0">
          <emma:interpretation id="{1D70DAF8-96F8-4A31-A041-34D8997EB64C}" emma:medium="tactile" emma:mode="ink">
            <msink:context xmlns:msink="http://schemas.microsoft.com/ink/2010/main" type="paragraph" rotatedBoundingBox="13443,12790 14094,12339 14169,12448 13518,128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DAA976-D983-48F0-B22E-93C2B36BEB2C}" emma:medium="tactile" emma:mode="ink">
              <msink:context xmlns:msink="http://schemas.microsoft.com/ink/2010/main" type="line" rotatedBoundingBox="13443,12790 14094,12339 14169,12448 13518,12899"/>
            </emma:interpretation>
          </emma:emma>
        </inkml:annotationXML>
        <inkml:traceGroup>
          <inkml:annotationXML>
            <emma:emma xmlns:emma="http://www.w3.org/2003/04/emma" version="1.0">
              <emma:interpretation id="{19EF6B87-60CC-4F7E-B77E-AA4788412C41}" emma:medium="tactile" emma:mode="ink">
                <msink:context xmlns:msink="http://schemas.microsoft.com/ink/2010/main" type="inkWord" rotatedBoundingBox="13443,12790 14094,12339 14169,12448 13518,12899"/>
              </emma:interpretation>
            </emma:emma>
          </inkml:annotationXML>
          <inkml:trace contextRef="#ctx0" brushRef="#br0">3128-715 532 0,'-3'-2'409'15,"-1"4"-60"-15,2-4-31 16,2-1-204-16,2 6-23 16,-1-1-32-16,7-1-19 15,-1 1-16-15,5-2-7 16,3-2 1-16,6 2-6 15,-3 0 3-15,8-9-5 16,-2-7 7-16,6-4-2 16,-5 1 6-16,8-10-6 15,-1 5 3-15,7 0-14 16,-6 1 2-16,-2-4-7 0,-8 6 5 16,-4 0-6-16,-8 3 8 15,-1 0-8-15,2 5 7 16,-3-1-7-16,0 7 7 15,3-4-8-15,-10 5 8 16,2 2-7-16,-1-2 8 16,-4 3-6-16,-4 3 7 15,-1 6-1-15,-6 6 5 16,-3 12-5-16,-1 3 7 0,-10 9-6 16,2 0 1-16,-7 1-6 15,-1-6 5-15,-7-3-7 16,2-5 7-16,-4-4-7 15,1-2 7-15,1-2-8 16,7 1 5-16,2 5-7 16,9-1 5-16,8-1-7 15,5-2 5-15,4-5-6 16,4-9 7-16,7-5-6 16,4-10 7-16,7-10-4 15,6-2 7-15,9-9-6 16,3-3 6-16,10 0-7 15,1 7 6-15,-2-3-8 16,-5 13 5-16,-8 5-6 16,-13 7 6-16,-5 5-7 15,-8 7 6-15,-9 1-6 0,-2 3 8 16,-11 6-6-16,-4 3 10 16,-13 2-4-16,-1 1 7 15,-5-2-1-15,4-2 0 16,-1-4-11-16,11-7-31 15,7-3-409-15,12-15 116 16</inkml:trace>
          <inkml:trace contextRef="#ctx0" brushRef="#br0" timeOffset="-33733.428">3017-621 337 0,'-8'3'209'16,"1"2"-187"-16,-4 4-29 15,11-5 15-15,9-4 10 16,12-7 12-16,9-5-2 15,13-11 7-15,3-2-16 16,13-8 0-16,-1 4-9 16,10-11 18-16,-8 1 10 15,-2-2 28-15,-10 5 1 16,-4-2 15-16,-11 11-3 16,-6 6 9-16,-9 9-19 15,-6 5 5-15,-11 7-10 0,-16 7-9 16,-7 7-16-16,-14 11-7 15,-3 8-9-15,-15 8-8 16,6 0-3-16,-9 5-3 16,6-11-5-16,-5-5-1 15,14-6 0-15,0-2 0 16,12-10 0-16,8 0 3 16,8-4 2-16,10-5-4 15,10-5 0-15,10-5 1 16,13-7-2-16,14-5 0 15,10-7 2-15,14-8 0 16,-4 1-1-16,5-5 0 16,-22 7-1-16,-1 2 1 15,-22 9-2-15,-2 8-3 16,-18 11-3-16,-11 10 0 0,-7 7 1 16,-21 18 3-16,-15 0 2 15,-13 14 4-15,-4 0 0 16,-13 3 0-16,14-9-2 15,1 5 0-15,16-19-12 16,5-2-323-16,22-8 104 16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0-15T08:24:32.23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FD1FF56-953C-45BA-8B19-5F4CF2DD980B}" emma:medium="tactile" emma:mode="ink">
          <msink:context xmlns:msink="http://schemas.microsoft.com/ink/2010/main" type="writingRegion" rotatedBoundingBox="17782,15903 19630,16530 19618,16564 17771,15937"/>
        </emma:interpretation>
      </emma:emma>
    </inkml:annotationXML>
    <inkml:traceGroup>
      <inkml:annotationXML>
        <emma:emma xmlns:emma="http://www.w3.org/2003/04/emma" version="1.0">
          <emma:interpretation id="{BCD22176-C98C-4FC1-AED3-E3AE4A1916AD}" emma:medium="tactile" emma:mode="ink">
            <msink:context xmlns:msink="http://schemas.microsoft.com/ink/2010/main" type="paragraph" rotatedBoundingBox="17782,15903 19630,16530 19618,16564 17771,159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0FBB1E-607B-4F4B-A2D5-CF352C2EC75E}" emma:medium="tactile" emma:mode="ink">
              <msink:context xmlns:msink="http://schemas.microsoft.com/ink/2010/main" type="line" rotatedBoundingBox="17782,15903 19630,16530 19618,16564 17771,15937"/>
            </emma:interpretation>
          </emma:emma>
        </inkml:annotationXML>
        <inkml:traceGroup>
          <inkml:annotationXML>
            <emma:emma xmlns:emma="http://www.w3.org/2003/04/emma" version="1.0">
              <emma:interpretation id="{6AFD01EE-6132-4908-874C-38784F97D392}" emma:medium="tactile" emma:mode="ink">
                <msink:context xmlns:msink="http://schemas.microsoft.com/ink/2010/main" type="inkWord" rotatedBoundingBox="17776,15921 17790,15926 17784,15941 17771,15937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'</emma:literal>
                </emma:interpretation>
                <emma:interpretation id="interp2" emma:lang="" emma:confidence="0">
                  <emma:literal>*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l</emma:literal>
                </emma:interpretation>
              </emma:one-of>
            </emma:emma>
          </inkml:annotationXML>
          <inkml:trace contextRef="#ctx0" brushRef="#br0">7268 2537 0</inkml:trace>
        </inkml:traceGroup>
        <inkml:traceGroup>
          <inkml:annotationXML>
            <emma:emma xmlns:emma="http://www.w3.org/2003/04/emma" version="1.0">
              <emma:interpretation id="{57688032-553A-48BE-ACA3-C5AEAE65F21B}" emma:medium="tactile" emma:mode="ink">
                <msink:context xmlns:msink="http://schemas.microsoft.com/ink/2010/main" type="inkWord" rotatedBoundingBox="18411,16116 18425,16121 18419,16136 18406,16132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6874.2055">7903 2732 0,'0'0'15</inkml:trace>
        </inkml:traceGroup>
        <inkml:traceGroup>
          <inkml:annotationXML>
            <emma:emma xmlns:emma="http://www.w3.org/2003/04/emma" version="1.0">
              <emma:interpretation id="{48C7CD25-E225-443A-8099-95255EC03376}" emma:medium="tactile" emma:mode="ink">
                <msink:context xmlns:msink="http://schemas.microsoft.com/ink/2010/main" type="inkWord" rotatedBoundingBox="19611,16540 19624,16545 19619,16560 19606,16556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10005.9665">9103 3156 0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24:35.10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0ABA401-066B-4296-8037-38CEE18C4DC1}" emma:medium="tactile" emma:mode="ink">
          <msink:context xmlns:msink="http://schemas.microsoft.com/ink/2010/main" type="inkDrawing" rotatedBoundingBox="12018,12955 14137,13817 13561,15233 11442,14372" hotPoints="13806,13565 13716,14805 11781,14665 11870,13426" semanticType="enclosure" shapeName="Rectangle">
            <msink:sourceLink direction="with" ref="{6C3319D2-D795-460A-9714-1BB7EF9A0C12}"/>
            <msink:sourceLink direction="with" ref="{EF0554D5-E3F7-4598-A22F-41DB08064246}"/>
          </msink:context>
        </emma:interpretation>
      </emma:emma>
    </inkml:annotationXML>
    <inkml:trace contextRef="#ctx0" brushRef="#br0">0 88 1125 0,'-1'1'270'0,"5"-2"94"16,10-1-328-16,8-4-14 15,7-1-15-15,13-4 7 16,6-2-6-16,9-2 4 15,3 1-10-15,10 4 5 16,-2 4-9-16,9 3 5 16,-4 4-7-16,11 8 8 0,-10 2-8 15,8 5 8 1,-14 2-7-16,4 3 6 0,-15-1-6 16,1 1 6-1,-11-3-8-15,4 4 7 0,-10 1-5 16,2-4 7-16,-2-4-5 15,10-3 8-15,0-6-4 16,9-7 5-16,-5-4-8 16,1 4 7-16,-11 1-9 15,0 1 6-15,-12 5-7 0,-2 5 5 16,-5-2-8-16,-5 3 9 16,-7-2-6-16,2 2 8 15,-4-4-2-15,2-2 12 16,-1-5-3-16,1 1 6 15,-4-5-1-15,-2 0 17 16,-1 0-6-16,1 1 8 16,-4 1-8-16,1 1 2 15,1 1-20-15,1 8 5 16,-4 3-11-16,2 9 7 16,-1 5-7-16,2 8 9 15,-4-2-11-15,2 3 7 16,1-5-7-16,1 3 18 15,-2-3-7-15,2 10 11 16,-3 4-7-16,0 10 5 0,-1-3-15 16,-4 10 4-16,2-7-7 15,0 3 12-15,0-7-5 16,-1-2 7-16,1-8-7 16,0-5 8-16,0-8-15 15,0-7 6-15,0 2-10 16,-2-1 8-16,1 0-10 15,-1 2 10-15,1 4-7 16,-2 0 7-16,1-3-8 0,-2 1 7 16,1-1-8-16,-3-1 6 15,3-5-7-15,-2 0 7 16,1-6-6-16,1 1 5 16,1 1-6-16,1-1 6 15,1-1-6-15,-3 2 6 16,0-5-5-16,0 0 6 15,-2-2-5-15,-2-1 10 16,2 0-2-16,-2 0 11 16,-2 0-3-16,-5 0 8 15,-1 3-6-15,-6 2 6 16,-3-2-11-16,-11-2 12 16,-1-4-7-16,-7-3 6 15,1-6-10-15,-14-1 7 16,-1-4-16-16,-10-2 3 0,-2-1-11 15,-9-2 12-15,15-1-7 16,-3-4 11-16,13 5-7 16,-3-2 8-16,13 4-11 15,-2-2 6-15,7 4-12 16,-7-5 5-16,6 1-8 16,-10-4 8-16,1-2-6 15,-9-4 7-15,7 1-4 16,-2-2 8-16,10 4-8 0,-3 4 5 15,7 8-6-15,-4 5 5 16,12 11-8-16,-6-1 8 16,7 7-7-16,-1-1 7 15,3 2-7-15,-4-4 9 16,5 1-9-16,-2-6 7 16,2-8-10-16,4-14-21 15,1-5-37-15,3-21 292 16,9-11-774-16,3 2 324 15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24:28.85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23F5380-CC1A-452C-B2F3-CE6CA587072D}" emma:medium="tactile" emma:mode="ink">
          <msink:context xmlns:msink="http://schemas.microsoft.com/ink/2010/main" type="writingRegion" rotatedBoundingBox="14533,14863 14522,14164 15530,14147 15542,14846">
            <msink:destinationLink direction="with" ref="{39761E1F-1CE1-477D-A719-80BCB33F48FB}"/>
          </msink:context>
        </emma:interpretation>
      </emma:emma>
    </inkml:annotationXML>
    <inkml:traceGroup>
      <inkml:annotationXML>
        <emma:emma xmlns:emma="http://www.w3.org/2003/04/emma" version="1.0">
          <emma:interpretation id="{C8FBE400-DA2F-4FC6-A0A8-B2088B9AFD83}" emma:medium="tactile" emma:mode="ink">
            <msink:context xmlns:msink="http://schemas.microsoft.com/ink/2010/main" type="paragraph" rotatedBoundingBox="14533,14863 14522,14164 15530,14147 15542,148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9D07C8-CE62-48B0-B6DD-281DDD700FBB}" emma:medium="tactile" emma:mode="ink">
              <msink:context xmlns:msink="http://schemas.microsoft.com/ink/2010/main" type="inkBullet" rotatedBoundingBox="14518,14529 14533,14398 14560,14401 14545,14532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12709 6537 1048 0,'6'20'434'15,"-10"-7"45"-15,4 4-205 16,-3 0-129-16,-2 1-1 15,2-2-62-15,2-2-17 16,1-5-41-16,-2-2-84 16,5-14-109-16,-10-25-369 15,-2-5 8-15</inkml:trace>
      </inkml:traceGroup>
      <inkml:traceGroup>
        <inkml:annotationXML>
          <emma:emma xmlns:emma="http://www.w3.org/2003/04/emma" version="1.0">
            <emma:interpretation id="{1B3FBCCE-5477-4326-9416-DEE32BC034DC}" emma:medium="tactile" emma:mode="ink">
              <msink:context xmlns:msink="http://schemas.microsoft.com/ink/2010/main" type="line" rotatedBoundingBox="15018,14855 15007,14156 15530,14147 15542,14846"/>
            </emma:interpretation>
          </emma:emma>
        </inkml:annotationXML>
        <inkml:traceGroup>
          <inkml:annotationXML>
            <emma:emma xmlns:emma="http://www.w3.org/2003/04/emma" version="1.0">
              <emma:interpretation id="{D2F4AA9D-E93B-4B37-89D6-895B8093FA75}" emma:medium="tactile" emma:mode="ink">
                <msink:context xmlns:msink="http://schemas.microsoft.com/ink/2010/main" type="inkWord" rotatedBoundingBox="15018,14855 15007,14156 15530,14147 15542,14846"/>
              </emma:interpretation>
            </emma:emma>
          </inkml:annotationXML>
          <inkml:trace contextRef="#ctx0" brushRef="#br0" timeOffset="-179929.6634">13170 6477 937 0,'-1'-10'303'15,"-1"5"53"-15,4 8-246 0,5 9-37 16,2 6-23-16,6 14-3 16,0 2-9-16,5 3-15 15,-2-1-5-15,4-2-12 16,-5-8 0-16,2 1-7 16,-4-2 6-16,3-1-7 15,-7-3 7-15,2 0-7 16,-2-4 11-16,-1 1 2 15,1-3 11-15,-1-2-1 16,-4-2 10-16,3-1-11 16,-1-4 0-16,-2-1-11 15,0-5 2-15,3-2-8 16,-2-1 8-16,2-4-9 16,-4 1 8-16,5-2-10 0,1 1 4 15,1-4-11-15,0-1 8 16,6-6-4-16,-6 2 4 15,4-5-3-15,-1-3 11 16,-1-8-8-16,-4-1 6 16,-2-13-4-16,-5-5 6 15,1-5-6-15,-1 11 5 16,3 1-6-16,0 17 4 16,1 9-7-16,-4 12 5 0,-2 2-7 15,2 2 5-15,-1 4-8 16,-1 2 3-16,2 4-21 15,0 1-30-15,-3 0-89 16,3-9-292-16,-1-8 38 16</inkml:trace>
          <inkml:trace contextRef="#ctx0" brushRef="#br0" timeOffset="-191681.1125">13212 6528 679 0,'-10'-4'296'0,"-1"-2"2"0,2-3-137 16,5 1-109-16,-1-1 4 15,5 6-3-15,8 6 3 16,2 3-2-16,10 14-1 15,2 7-12-15,10 9-10 16,1 0-4-16,0 14-10 16,-5-10-2-16,1 7-10 15,-7-7 3-15,-5-1-8 16,1-9 9-16,-5 0-6 16,-2-10 7-16,-1 2-6 15,-1-7 8-15,0-1-6 16,3-5 8-16,-1-2-6 15,-2-4 8-15,4-1-8 16,-2-7 6-16,-1-7-1 16,1-7 7-16,4-20-7 15,-5-11 7-15,2-23-7 0,-1-4 2 16,-2-19-9-16,2 9 5 16,-1 3-7-1,-1 19-1-15,2 10-74 0,-4 28 260 16,-1 15-616-16,-3 13 225 15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0-15T08:16:59.48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16BF1C9-7A2F-43C2-AF60-12ED7BC085A4}" emma:medium="tactile" emma:mode="ink">
          <msink:context xmlns:msink="http://schemas.microsoft.com/ink/2010/main" type="inkDrawing" rotatedBoundingBox="16683,1383 16698,1383 16698,1398 16683,1398" shapeName="Other">
            <msink:destinationLink direction="from" ref="{1BD7B1B1-327B-4FC0-92B8-BCF35142D147}"/>
          </msink:context>
        </emma:interpretation>
      </emma:emma>
    </inkml:annotationXML>
    <inkml:trace contextRef="#ctx0" brushRef="#br0">5199-836 0,'0'0'16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17:24.18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88D43E6-23FA-44C5-BD70-886597306D6F}" emma:medium="tactile" emma:mode="ink">
          <msink:context xmlns:msink="http://schemas.microsoft.com/ink/2010/main" type="writingRegion" rotatedBoundingBox="10364,3213 12039,1889 12649,2660 10973,3984">
            <msink:destinationLink direction="with" ref="{CBD7C110-4EAA-43D5-AFD5-9F9F62A48CE3}"/>
          </msink:context>
        </emma:interpretation>
      </emma:emma>
    </inkml:annotationXML>
    <inkml:traceGroup>
      <inkml:annotationXML>
        <emma:emma xmlns:emma="http://www.w3.org/2003/04/emma" version="1.0">
          <emma:interpretation id="{59D0AEB2-4C0D-49AB-AD9C-90292FE16ACF}" emma:medium="tactile" emma:mode="ink">
            <msink:context xmlns:msink="http://schemas.microsoft.com/ink/2010/main" type="paragraph" rotatedBoundingBox="10364,3213 12039,1889 12649,2660 10973,39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B8A70A-3CBF-4050-AE9A-BD2601FA71BF}" emma:medium="tactile" emma:mode="ink">
              <msink:context xmlns:msink="http://schemas.microsoft.com/ink/2010/main" type="line" rotatedBoundingBox="10364,3213 12039,1889 12649,2660 10973,3984"/>
            </emma:interpretation>
          </emma:emma>
        </inkml:annotationXML>
        <inkml:traceGroup>
          <inkml:annotationXML>
            <emma:emma xmlns:emma="http://www.w3.org/2003/04/emma" version="1.0">
              <emma:interpretation id="{1F8CD64A-AC16-4DBE-A7D3-1EC9B8A347D0}" emma:medium="tactile" emma:mode="ink">
                <msink:context xmlns:msink="http://schemas.microsoft.com/ink/2010/main" type="inkWord" rotatedBoundingBox="10364,3213 12039,1889 12649,2660 10973,3984"/>
              </emma:interpretation>
            </emma:emma>
          </inkml:annotationXML>
          <inkml:trace contextRef="#ctx0" brushRef="#br0">9795-5613 906 0,'5'-15'288'0,"-5"3"83"0,-3 6-243 16,-3 4-9-16,-2 4-25 15,-5 7-14-15,-2 4-34 16,0 10-13-16,-6 1-13 15,3 6 4-15,0 0 0 16,3 15 1-16,-2-4 0 16,13 23-4-16,-2-2-10 15,7 5 2-15,7-14-4 16,-2-4-1-16,4-23-2 0,-1-7-1 16,2-10-1-16,4 0 0 15,3-10-1-15,4-8 0 16,5 0 5-16,3-8-7 15,-4 1-29-15,1 5-74 16,-9 5 32-16,2-16-389 16,-10-2 71-16</inkml:trace>
          <inkml:trace contextRef="#ctx0" brushRef="#br0" timeOffset="477.0243">10087-5479 955 0,'1'-2'309'0,"1"-2"97"0,-4 0-248 15,-1 6 2-15,-3 6-35 16,-6 4-20-16,-4 9-49 16,-1 7-25-16,-2 5-23 15,-1 8 1-15,8-2 0 16,0 1 2-16,6-10-4 15,6-1 0-15,5-13-2 16,1-2-5-16,3-11-1 16,4 7 2-16,1-10 0 0,5-7 0 15,1-7 3-15,4 2-1 16,-3-6-1-16,6 5 0 16,-8 11-2-16,2 8-3 15,-3 6-2-15,-1 3 1 16,-4 2 0-16,-1-2 1 15,-3-2 4-15,-1-2 1 16,-5-5 0-16,-3 0 3 16,-2 0 6-16,-5-2 12 15,-5 7 6-15,-5 1 7 16,-2 1-1-16,-10-2-5 16,7 5-12-16,-2-8-6 15,6 2-7-15,1-4-1 16,5-1-7-16,5-8-77 15,2 1-61-15,4-5-373 0,2 4 28 16</inkml:trace>
          <inkml:trace contextRef="#ctx0" brushRef="#br0" timeOffset="1027.7818">10286-5367 1038 0,'-3'2'330'16,"6"1"67"-16,0-2-279 16,3-2-17-16,2 2-23 0,10-7 0 15,1-1-13-15,16-10-10 16,1-2-22-16,7-7-10 15,-6 4-12-15,0-2-47 16,-14 8 17-16,-8 7-446 16</inkml:trace>
          <inkml:trace contextRef="#ctx0" brushRef="#br0" timeOffset="812.9987">10366-5615 945 0,'4'-16'321'0,"4"8"65"16,-5 10-242-16,1 7-38 16,2 6-23-16,-1 15 0 15,-1 4-23-15,-1 14-9 16,3 4-15-16,-1 12-5 16,-2-11-15-16,4 5-3 15,-1-17-6-15,2-2-1 16,-1-18 0-16,4 6 0 15,-2-14 0-15,2 1 2 16,-2-7-2-16,0 2 1 16,0-12-1-16,-5 2 0 15,2-2 3-15,0-6-40 16,-3 0-39-16,-1-3-62 16,-1-6-11-16,-7-11-331 0,0-1 84 15</inkml:trace>
          <inkml:trace contextRef="#ctx0" brushRef="#br0" timeOffset="-16329.7438">8808-4495 313 0,'-8'-9'433'0,"4"-6"-107"0,-1 2 13 15,2 1-161-15,2-5-68 16,1-2-2-16,1 2-26 16,2-8-3-16,3-2-20 15,3-2-5-15,6 4-21 16,5-1-7-16,2 10-12 16,2 1-6-16,0 7-7 0,0 5-4 15,-3 5 1-15,-1 8-2 16,-5 5 1-16,1 9 3 15,-4 5 4-15,-6 11 0 16,-3-2 3-16,-1 13 1 16,-7 0-3-16,-2 3 1 15,2-8-2-15,-1 5 1 16,2-12-3-16,4-7 1 16,1-5-2-16,4-5-1 15,-1-7 0-15,13-5 1 16,-1-1-1-16,4-11 3 15,1-9 0-15,6-2 2 16,-6-1 0-16,1-1 1 16,-5-1-2-16,1 5 0 15,-6 2-1-15,-1 5-24 16,-5-2-45-16,1 4-222 0,-2 1-160 16,-2 5-65-16</inkml:trace>
          <inkml:trace contextRef="#ctx0" brushRef="#br0" timeOffset="-16070.2329">8772-4334 1228 0,'3'-21'295'0,"7"-2"101"15,5 1-365-15,8 5-5 16,2 7-19-16,8-2-4 16,-1 1-3-16,7-1 2 15,-3 2-1-15,0-7 9 16,-8 2-36-16,-1-6 7 16,-4-3-380-16,4-12 95 15</inkml:trace>
          <inkml:trace contextRef="#ctx0" brushRef="#br0" timeOffset="-15432.2178">9324-4517 845 0,'-4'1'408'16,"1"5"-12"-16,3 3-168 16,0 9-167-16,3 6-17 15,0 11-32-15,3 10-5 16,0 0-2-16,6 0 0 15,0-6-3-15,4-3 1 0,1-10-3 16,1-5 1-16,-3-12-1 16,4-17 5-16,-1-11 0 15,2-22 2-15,1-10 1 16,-2-14 2-16,-2 8-4 16,-2-3 0-16,-6 21-2 15,-5 8-1-15,-2 17-1 16,1 4 4-16,-5 22-1 15,2 12 1-15,3 7 0 0,3 13 0 16,-4 2-3-16,5-1 0 16,7-13-1-16,-1-8-2 15,5-20-35-15,17-17-348 16,5-31-39-16,2-29-137 16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14:27.57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3BDB4C5-A247-40F9-931B-E06C0BD5DD9F}" emma:medium="tactile" emma:mode="ink">
          <msink:context xmlns:msink="http://schemas.microsoft.com/ink/2010/main" type="writingRegion" rotatedBoundingBox="8054,6916 8556,7468 7994,7978 7492,7426"/>
        </emma:interpretation>
      </emma:emma>
    </inkml:annotationXML>
    <inkml:traceGroup>
      <inkml:annotationXML>
        <emma:emma xmlns:emma="http://www.w3.org/2003/04/emma" version="1.0">
          <emma:interpretation id="{BCE98F3F-C016-4798-980A-DBE9DA28472A}" emma:medium="tactile" emma:mode="ink">
            <msink:context xmlns:msink="http://schemas.microsoft.com/ink/2010/main" type="paragraph" rotatedBoundingBox="8054,6916 8556,7468 7994,7978 7492,74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B5BA98-1904-47A1-9487-DB9D2299711E}" emma:medium="tactile" emma:mode="ink">
              <msink:context xmlns:msink="http://schemas.microsoft.com/ink/2010/main" type="line" rotatedBoundingBox="8054,6916 8556,7468 7994,7978 7492,7426"/>
            </emma:interpretation>
          </emma:emma>
        </inkml:annotationXML>
        <inkml:traceGroup>
          <inkml:annotationXML>
            <emma:emma xmlns:emma="http://www.w3.org/2003/04/emma" version="1.0">
              <emma:interpretation id="{12ABDDD4-33F2-4906-98AC-66E5CF919498}" emma:medium="tactile" emma:mode="ink">
                <msink:context xmlns:msink="http://schemas.microsoft.com/ink/2010/main" type="inkWord" rotatedBoundingBox="8054,6916 8556,7468 7994,7978 7492,7426"/>
              </emma:interpretation>
            </emma:emma>
          </inkml:annotationXML>
          <inkml:trace contextRef="#ctx0" brushRef="#br0">6196-785 1020 0,'-6'-9'349'16,"-5"7"58"-16,-4-2-255 15,-1 4-67-15,-7 0-13 16,-1 1-20-16,-4 5-8 15,-1 5-8-15,-4 8-9 16,4 5-2-16,-7 14-11 16,9 2 1-16,-3 14-9 15,9-1 5-15,-1 11-9 16,8-8 6-16,2 4-8 16,6-10 8-16,8-7-8 15,7-13 7-15,7-6-7 0,-1-12 10 16,11-12-7-16,1-6 9 15,7-12-6-15,1-9 7 16,9-6-45-16,-10 2-36 16,-7-1-72-16,-12 8-118 15,-4 17-222-15,-13 5 2 16</inkml:trace>
          <inkml:trace contextRef="#ctx0" brushRef="#br0" timeOffset="290.6423">6313-508 649 0,'10'-1'349'0,"-4"5"-12"16,-6 4-152-16,-6 16-41 15,-4 10-71-15,-10 13-18 16,-1 7-20-16,2 2-12 16,4-10-5-16,1-5-4 15,5-13 3-15,6-8-4 16,3-8-1-16,5-8-10 0,4-11-24 16,10-14-57-16,4-9-307 15,13-15 58-15</inkml:trace>
          <inkml:trace contextRef="#ctx0" brushRef="#br0" timeOffset="511.0176">6538-581 834 0,'-2'-9'350'0,"4"10"22"15,-8 8-204-15,-6 17-63 16,-5 10-40-16,-2 18-27 16,-8 5-15-16,3 10-10 15,1-9 1-15,7-3-7 16,4-18 5-16,6-5-5 15,3-13 1-15,4-1-8 16,1-13 8-16,-1 1-9 16,-1-8-6-16,-1-8-61 15,-1-4 30-15,-1-1-370 16,-1-8 78-16</inkml:trace>
          <inkml:trace contextRef="#ctx0" brushRef="#br0" timeOffset="723.1442">6268-312 476 0,'-9'-5'520'0,"4"5"-116"16,4 3 0-16,2 2-276 0,4 1-57 15,5 4-21-15,4-5-30 16,7-1-2-16,1-1 4 16,8-4-6-16,2-8-1 15,2 0-51-15,-4 0-36 16,3-8-359-16,-10 1 65 15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07:44.59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0CEDA40-A1A1-46FF-A52E-70DFE1469C6B}" emma:medium="tactile" emma:mode="ink">
          <msink:context xmlns:msink="http://schemas.microsoft.com/ink/2010/main" type="inkDrawing" rotatedBoundingBox="2694,3542 6570,3656 6566,3795 2689,3681" semanticType="callout" shapeName="Other">
            <msink:sourceLink direction="with" ref="{651EC55A-BFF1-424A-9B24-71A73539FA23}"/>
          </msink:context>
        </emma:interpretation>
      </emma:emma>
    </inkml:annotationXML>
    <inkml:trace contextRef="#ctx0" brushRef="#br0">-6-3 1024 0,'0'-4'273'16,"0"11"72"-16,0 2-295 15,11 8-24-15,-2-4-22 16,4 1 1-16,7 1-5 15,1 1 2-15,-1-2-3 16,7-2 2-16,0-1-2 0,-2-8 2 16,5-3-1-16,2-6 1 15,-2-2 0-15,7 1 0 16,-1 0 1-16,8 1 0 16,1 5-1-16,7 1 3 15,-7-3-2-15,3 0 1 16,-4 1-2-16,2 2 3 15,-2 0-5-15,10 2 4 16,-3 1-3-16,9-3 1 16,-4 1-2-16,8 1 2 15,-4-2-1-15,8-2 1 16,-11 7-2-16,10-7 2 16,-10 2-1-16,8 0 3 0,-8 2-1 15,14-2 2-15,-10 1-2 16,13 1 2-16,-10-2-2 15,7 0 0-15,-8 0-3 16,6 0 4-16,-14 1-4 16,12 4 2-16,-12 4-2 15,11-1 3-15,-7 4-3 16,5 1 3-16,-7-2-3 16,6-2 3-16,-13 0-3 0,1 1 3 15,-11-2 3-15,7-1-4 16,-10-1-2-16,6-1 4 15,-3-1-5-15,4-4-3 16,-7 0 6-16,5-1-1 16,-1-1 0-16,2-4 2 15,1 0-3-15,10-4-2 16,-8-2 2-16,2 1 4 16,-6 1-4-16,0 1 5 15,-7 3-1-15,2-2 0 16,-2 4-4-16,0 1 3 15,-7 0-2-15,1 1 2 16,-8 2-2-16,1 0 2 16,-7 2-1-16,-1-1 5 15,-4-2 4-15,1 4 7 16,-5-3 3-16,1 1 4 0,-1 1-5 16,-1-1-1-16,1 1-9 15,-3 1-1-15,0-3-5 16,-2 1 0-16,1 4-2 15,-1-5 3-15,-2 1 1 16,1-4 4-16,0 5 0 16,0-5 3-16,0 3 0 15,0 0 7-15,-2 1-1 0,4-2 2 16,-2 1-3-16,0-3 1 16,0 3-12-16,1-2-2 15,1 4-3-15,1 1 0 16,0 0-2-16,4 0 0 15,-2-3 0-15,4 1 3 16,0 1-4-16,4-1 3 16,-2 1-2-16,2 2 3 15,1 1-5-15,2 1 4 16,-1 0-3-16,5 3 3 16,-4-3-3-16,2-5 5 15,-4 1-5-15,1-2 5 16,-2 0-5-16,2 0 5 15,-4 4-6-15,2-1 5 16,2-1-5-16,-1-2 6 16,-1 0-6-16,4 1 6 15,-4 2-5-15,-4 3 6 0,2-3-6 16,-2 2 4-16,-5-7-4 16,1 2 6-16,-2 3-4 15,-2-4 9-15,-1 1 16 16,-3 3 29-16,-6-5-1 15,3 1 6-15,-6 1-10 16,0-2-14-16,2 1-30 16,7-1-38-16,0 1-67 0,25-7-375 15,2-4 67-15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25:50.14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D4ECE51-9CA6-4FE4-869A-D039174E8085}" emma:medium="tactile" emma:mode="ink">
          <msink:context xmlns:msink="http://schemas.microsoft.com/ink/2010/main" type="inkDrawing" rotatedBoundingBox="11419,10074 11827,5739 15924,6125 15516,10459" hotPoints="15443,8091 13363,10171 11284,8091 13363,6012" semanticType="enclosure" shapeName="Circle">
            <msink:sourceLink direction="with" ref="{33A3D86B-68B8-4962-9A3C-E037992B675A}"/>
            <msink:sourceLink direction="with" ref="{87816642-97F2-4331-BBB1-AC54A874268F}"/>
            <msink:sourceLink direction="with" ref="{48DC1387-82BF-4142-B166-7839F3248BA3}"/>
          </msink:context>
        </emma:interpretation>
      </emma:emma>
    </inkml:annotationXML>
    <inkml:trace contextRef="#ctx0" brushRef="#br0">3009 134 994 0,'-15'-3'260'16,"-3"4"75"-16,-3 2-271 15,-5-3-47-15,-4-1-2 16,3-2-6-16,-7-5-2 16,4-2-4-16,-9-2 1 15,3-2-3-15,-9-2 0 16,1 1-1-16,-13 0 2 15,6 3-1-15,-14-2 7 16,19 8 15 0,1 2-9-16,-60-5 3 15,4 4-1-15,-11 5 1 0,7 5-2 16,22 5 0-16,14 5-3 16,-17 2-5-16,10 1-4 15,-8 4-3-15,3-1 0 16,-12 3 0-16,16-3-1 15,-7 5-2-15,10-2 1 16,-13 4 3-16,15 1 0 0,-12 9 3 16,11 1 1-16,-11 7-1 15,16 1-3-15,-10 14-1 16,10-5 1-16,-4 11 0 16,9 1 0-16,-4 11 1 15,10-8 0-15,1 16-1 16,11-12 0-16,2 9-1 15,11-7-1-15,2 13 0 16,9-11 0-16,2 23 1 16,6-6 0-16,1 11 0 15,6-8-1-15,6 18 2 16,5-13-2-16,10 19 2 16,6-15 0-16,9 14 1 15,-1-19-1-15,7 14 2 16,-5-18-1-16,10 21-1 15,-1-13-2-15,10 15 1 0,-4-17-1 16,4 15 0-16,-5-14 0 16,9 10 0-16,-5-18 0 15,13 8 0-15,0-17 1 16,17 4 1-16,-2-15-1 16,16 10 1-16,-5-16-2 15,17 5 2-15,-9-15 0 0,17-5 0 16,-9-23 1-16,13-4-1 15,-9-13-3-15,13-8 3 16,-10-9 0-16,17-5 1 16,-9-10 1-16,13 2 0 15,-14-7-2-15,17-7 3 16,-16-4-3-16,13-14 0 16,-21-11 0-16,12-9 0 15,-18 5-2-15,4-15 3 16,-15 6-1-16,14-10 1 15,-22-2-1-15,2-27 0 16,-8 4 1-16,-1-28 1 16,-19 7-1-16,10-26 2 15,-16 11 0-15,-5-27-1 16,-11 22-1-16,2-34 1 16,-17 20-1-16,-11-12 0 15,-6 25-1-15,-17-14 1 0,-16 31 0 16,-15-12 2-16,-4 22-2 15,-25-3 6-15,0 20 5 16,-8-13 20-16,2 23 11 16,-22-10 18-16,12 10-1 15,-15 1-4-15,0 16-19 16,-12-6-14-16,19 16-19 16,-19-1-48-16,9 14-38 0,-9 11-379 15,9 19 73-15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0-15T08:25:32.48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E46A9FB-B03E-4534-BD83-66FCDD87B742}" emma:medium="tactile" emma:mode="ink">
          <msink:context xmlns:msink="http://schemas.microsoft.com/ink/2010/main" type="writingRegion" rotatedBoundingBox="11861,5271 12022,5271 12022,5343 11861,5343">
            <msink:destinationLink direction="with" ref="{1CDAB3B5-DD12-4D7D-A5F3-B8D727B8C781}"/>
          </msink:context>
        </emma:interpretation>
      </emma:emma>
    </inkml:annotationXML>
    <inkml:traceGroup>
      <inkml:annotationXML>
        <emma:emma xmlns:emma="http://www.w3.org/2003/04/emma" version="1.0">
          <emma:interpretation id="{C178C2F3-1E3D-4F08-BFA9-DE93E7FC67DA}" emma:medium="tactile" emma:mode="ink">
            <msink:context xmlns:msink="http://schemas.microsoft.com/ink/2010/main" type="paragraph" rotatedBoundingBox="11861,5271 12022,5271 12022,5343 11861,53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4DF753-28E3-4D0E-B02E-51D438D04F74}" emma:medium="tactile" emma:mode="ink">
              <msink:context xmlns:msink="http://schemas.microsoft.com/ink/2010/main" type="inkBullet" rotatedBoundingBox="11861,5271 12022,5271 12022,5343 11861,5343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10179-2593 0,'-86'38'31,"11"-4"-15</inkml:trace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25:52.30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C6B1DE1-6AD8-4727-9063-D3723AA387F5}" emma:medium="tactile" emma:mode="ink">
          <msink:context xmlns:msink="http://schemas.microsoft.com/ink/2010/main" type="inkDrawing" rotatedBoundingBox="5590,1077 9380,886 9505,3364 5715,3555" hotPoints="9509,2359 7472,3438 5609,2080 7646,1002" semanticType="enclosure" shapeName="Ellipse">
            <msink:sourceLink direction="with" ref="{215AE05F-E051-4AA6-9002-2BA31B51DBDD}"/>
            <msink:destinationLink direction="from" ref="{3E4CB6A0-778F-4406-A0E5-BB2E41BBA130}"/>
          </msink:context>
        </emma:interpretation>
      </emma:emma>
    </inkml:annotationXML>
    <inkml:trace contextRef="#ctx0" brushRef="#br0">2907 126 900 0,'-24'-23'232'0,"0"7"74"0,-5 2-251 15,-2 5-30-15,-5 2-4 16,1 4-15-16,-8 0 3 16,-2 0-2-16,-8-2 7 15,1-1-2-15,-16-3 3 16,7 2-4-16,-17-2 3 16,7 3-3-16,-10-3 13 15,22 6 41 1,1 1-26-16,-76 2 14 15,10 5-8-15,-11 7 3 16,51 0 10 0,1 0-49-16,-58 21-2 15,12 0-9-15,-9 8 6 16,12-4-6-16,32 2 4 0,12-4-3 16,-8 7 3-16,15-5-5 15,-11 11 4-15,11-7-4 16,0 8 5-16,14-5-5 15,-1 16 5-15,14-3-5 16,-5 21 3-16,10 0-4 16,2 20 5-16,8-17-6 15,5 6 6-15,13-11-5 16,10 5 1-16,13-16-3 0,11 16 6 16,5-7-4-16,11 10 5 15,1-8-1-15,9 4 4 16,-5-19-6-16,16 4 5 15,-3-19-4-15,11 2 4 16,-2-3-5-16,14 9 3 16,-7-5-3-16,14 8 4 15,-11-9-5-15,16 15 5 16,-8-6-4-16,18 0 5 16,-7-14-6-16,22 2 7 15,-10-24-6-15,17-6 6 16,-13-1-5-16,18-7 5 15,-11-1-5-15,12-3 6 16,-12-7-7-16,19-1 5 16,-18-1-4-16,14-10 5 15,-15 2-5-15,9 2 6 0,-18-3-6 16,8-4 4-16,-20 1-6 16,10-15 5-16,-13-6-4 15,-1-18 4-15,-10-2-4 16,7-11 8-16,-17 8-4 15,-1-6 5-15,-8 16-5 16,-3-1 5-16,-18 16-7 16,-2-8 5-16,-8-3-4 0,-4-20 3 15,-10-2-3-15,-3-17 5 16,-6 1-4-16,-10-6 4 16,-4 17-4-16,-4-10 10 15,-4 11-3-15,-8-11 7 16,0 11-1-16,-12-13 11 15,0 9-5-15,-11-3 13 16,1 15-4-16,-13 3 8 16,3 10-11-16,-8-1 2 15,-5 9-16-15,-20 2 0 16,5 4-6-16,-27 4 7 16,8 11-7-16,-16 0 4 15,9 6-4-15,-17 3-8 16,13 3-16-16,-20 3-60 15,12 9-49-15,-19 6-347 16,18 3 43-16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15:05.35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486ECB6-57A1-441C-A5A1-940ACCB5CD8D}" emma:medium="tactile" emma:mode="ink">
          <msink:context xmlns:msink="http://schemas.microsoft.com/ink/2010/main" type="writingRegion" rotatedBoundingBox="7830,8601 8868,8951 8606,9730 7568,9380"/>
        </emma:interpretation>
      </emma:emma>
    </inkml:annotationXML>
    <inkml:traceGroup>
      <inkml:annotationXML>
        <emma:emma xmlns:emma="http://www.w3.org/2003/04/emma" version="1.0">
          <emma:interpretation id="{67856819-F777-4F6C-8F12-5A46E7E8EA4E}" emma:medium="tactile" emma:mode="ink">
            <msink:context xmlns:msink="http://schemas.microsoft.com/ink/2010/main" type="paragraph" rotatedBoundingBox="7830,8601 8868,8951 8606,9730 7568,93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58A69E-467E-4F64-B616-B889FA22C096}" emma:medium="tactile" emma:mode="ink">
              <msink:context xmlns:msink="http://schemas.microsoft.com/ink/2010/main" type="line" rotatedBoundingBox="7830,8601 8868,8951 8606,9730 7568,9380"/>
            </emma:interpretation>
          </emma:emma>
        </inkml:annotationXML>
        <inkml:traceGroup>
          <inkml:annotationXML>
            <emma:emma xmlns:emma="http://www.w3.org/2003/04/emma" version="1.0">
              <emma:interpretation id="{2A47397F-11A3-475A-AFAB-D4F83B679597}" emma:medium="tactile" emma:mode="ink">
                <msink:context xmlns:msink="http://schemas.microsoft.com/ink/2010/main" type="inkWord" rotatedBoundingBox="7830,8601 8868,8951 8606,9730 7568,9380"/>
              </emma:interpretation>
            </emma:emma>
          </inkml:annotationXML>
          <inkml:trace contextRef="#ctx0" brushRef="#br0">5871 1105 1068 0,'-1'-11'340'0,"-1"10"55"16,13 10-277-16,-7 1-69 15,10 2-14-15,5 8-3 16,2 1-5-16,3 0 0 15,11 0-10-15,-3-3-3 16,1-2-7-16,0-4 1 16,-6-3-4-16,-8-3 3 15,-4-3 1-15,-6-1-25 0,-1-5-56 16,-4-2-358-16,2-2 75 16</inkml:trace>
          <inkml:trace contextRef="#ctx0" brushRef="#br0" timeOffset="234.5377">6371 964 1112 0,'-12'21'286'0,"-9"16"96"16,-4 7-316-16,-10 17-16 15,4-1-7-15,-5 11-12 16,9-11-8-16,4 4-6 15,8-16-5-15,5 5-7 0,4-9 0 16,1-2-6-16,1-14-20 16,2-1-53-16,-2-15 358 15,2-1-693-15,-1-25 301 16</inkml:trace>
          <inkml:trace contextRef="#ctx0" brushRef="#br0" timeOffset="1105.9604">6482 1509 1043 0,'5'4'311'0,"-5"-2"75"16,6-4-285-16,-3 1-21 15,4 1-15-15,2-3-17 16,11 1-11-16,-1-1-11 16,4-3-15-16,7-3-90 15,0 1-341-15,3-4 85 16</inkml:trace>
          <inkml:trace contextRef="#ctx0" brushRef="#br0" timeOffset="926.5972">6730 1202 973 0,'-3'9'313'16,"-4"8"49"-16,-8 16-247 15,1 7-81-15,-4 14-12 16,5-1-9-16,-1 5-6 16,8-9 1-16,3-6-5 0,7-11 4 15,1-5-6-15,-1-14-12 16,-2 1 170-16,-4-10-530 15,-1-13 218-15</inkml:trace>
          <inkml:trace contextRef="#ctx0" brushRef="#br0" timeOffset="732.0462">6613 1168 1055 0,'-2'-2'320'16,"-1"5"65"-16,0 11-295 16,-6 8-27-16,-1 10-29 15,-5 13-15-15,3 3-3 0,-2 7-8 16,4-4 2-16,1 2-8 15,7-9 4-15,-4-1-6 16,0-11 6-16,5-4-4 16,-1-17-20-16,1-8-7 15,7-18-376-15,13-20 97 16</inkml:trace>
          <inkml:trace contextRef="#ctx0" brushRef="#br0" timeOffset="1554.6618">6954 1063 970 0,'3'1'305'0,"-11"19"65"15,-1 4-260-15,-4 16-23 16,-4 11-16-16,-5 14 2 16,2-7-9-16,1 14-4 15,4-7-19-15,4-2-12 16,5-13-12-16,3-1-10 16,3-17-1-16,0-7-4 15,2-8 4-15,-2-2-46 16,-2-8-39-16,-7-1 390 15,3 0-754-15,0 6 339 0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25:53.95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C427483-FAF8-4F6B-BD1F-EFAF478318E7}" emma:medium="tactile" emma:mode="ink">
          <msink:context xmlns:msink="http://schemas.microsoft.com/ink/2010/main" type="inkDrawing" rotatedBoundingBox="4091,6215 4779,10424 957,11049 269,6840" hotPoints="4307,8649 2278,10677 249,8649 2278,6620" semanticType="container" shapeName="Circle">
            <msink:sourceLink direction="with" ref="{01BE8917-5D65-4FDE-9674-59BBD4A7E465}"/>
            <msink:sourceLink direction="with" ref="{D1D1F825-35A9-4C32-8460-A619B7D65472}"/>
            <msink:destinationLink direction="with" ref="{9043C85F-D014-45BC-B57F-0990286E069F}"/>
          </msink:context>
        </emma:interpretation>
      </emma:emma>
    </inkml:annotationXML>
    <inkml:trace contextRef="#ctx0" brushRef="#br0">2012-2 852 0,'-57'-7'215'16,"-13"10"67"-16,-5 4-246 16,-11 8-18-16,32-6-12 15,-7-3-3-15,2-6-2 0,-15 8 6 16,2-4 13-16,-18 10 26 16,3 4 9-16,-12 10 14 15,8 1-5-15,-1 10-10 16,12-2-24-16,-11 14-8 15,14 4-15-15,-5 11-1 16,7-5-3-16,-5 19-1 16,17-4-2-16,-1 16 0 15,17-5 0-15,-7 25 0 16,10-12 0-16,-1 17 0 16,9-8 0-16,-4 19 0 15,14-13 0-15,5 21 0 16,11-13-1-16,1 18 2 15,7-12 0-15,8 21 2 16,6-13 2-16,11 17 7 0,1-16 3 16,15 14 3-16,0-21-1 15,6 8-2-15,-2-22-8 16,19 15-2-16,-3-10-3 16,14 4 1-16,2-16-3 15,20 8 2-15,-11-22-2 16,16 0 1-16,-8-12-2 15,16 9 0-15,-9-20 0 16,23-10 1-16,-11-18 0 0,18-14 0 16,-14-19 2-16,19-10 1 15,-18-11-2-15,16-18 1 16,-17-5 0-16,16-19 1 16,-17-6 0-16,18-9 1 15,-16 1-3-15,13-11 1 16,-18 10 0-16,8-2-2 15,-17 2 1-15,12-27 2 16,-21 3-1-16,10-24 0 16,-16-8 1-16,2-13 0 15,-18 15-1-15,5-24 1 16,-17 12 0-16,-2-8 0 16,-14 4-1-16,-4-19 1 15,-19 17-2-15,-10-17-2 16,-11 8-1-16,-14-24 1 15,-12 24-1-15,-11-9-1 16,-7 22 5-16,-18-5 3 0,-1 32 3 16,-13-9 10-16,0 20 5 15,-19-4 6-15,5 22 0 16,-25 0 2-16,2 18-8 16,-15-5 0-16,7 14-6 15,-26-3 0-15,13 9-4 16,-18 6 0-16,9 15-2 0,-19 7-1 15,21 14-2-15,-14 17-3 16,10 10-3-16,-21 21-18 16,23 9-31-16,-7 12-57 15,13 15-344-15,-7 18 70 16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15:04.25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62CD7B4-7B31-48E4-9C52-329F4DB47EE5}" emma:medium="tactile" emma:mode="ink">
          <msink:context xmlns:msink="http://schemas.microsoft.com/ink/2010/main" type="writingRegion" rotatedBoundingBox="5902,6899 5754,10581 1347,10403 1496,6722"/>
        </emma:interpretation>
      </emma:emma>
    </inkml:annotationXML>
    <inkml:traceGroup>
      <inkml:annotationXML>
        <emma:emma xmlns:emma="http://www.w3.org/2003/04/emma" version="1.0">
          <emma:interpretation id="{4FB5F5D8-AF73-4747-90E7-E9BE3C4EE1C7}" emma:medium="tactile" emma:mode="ink">
            <msink:context xmlns:msink="http://schemas.microsoft.com/ink/2010/main" type="paragraph" rotatedBoundingBox="3323,8124 6059,10077 5305,11133 2569,918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3514EDA-A2F3-47AB-8EEF-02FDCC181205}" emma:medium="tactile" emma:mode="ink">
              <msink:context xmlns:msink="http://schemas.microsoft.com/ink/2010/main" type="line" rotatedBoundingBox="3323,8124 6059,10077 5305,11133 2569,9180"/>
            </emma:interpretation>
          </emma:emma>
        </inkml:annotationXML>
        <inkml:traceGroup>
          <inkml:annotationXML>
            <emma:emma xmlns:emma="http://www.w3.org/2003/04/emma" version="1.0">
              <emma:interpretation id="{01BE8917-5D65-4FDE-9674-59BBD4A7E465}" emma:medium="tactile" emma:mode="ink">
                <msink:context xmlns:msink="http://schemas.microsoft.com/ink/2010/main" type="inkWord" rotatedBoundingBox="3323,8124 4121,8693 3367,9750 2569,9180">
                  <msink:destinationLink direction="with" ref="{7C427483-FAF8-4F6B-BD1F-EFAF478318E7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1619 1085 918 0,'-6'8'252'16,"-2"-4"67"-16,8 2-256 16,-1-3-7-16,-1 0-1 0,2-4 21 15,3-5 11-15,-4-8 11 16,-2-4-7-16,0-15-9 16,-5-12-23-16,-4-10-9 15,0-7-15-15,-6-13-11 16,3 9-3-16,-6-5-7 15,3 11 0-15,-9 5-4 16,4 16 8-16,-8 6-6 16,11 13 6-16,-1 8-10 15,11 6 3-15,5 2-11 16,10 1 3-16,4 3-9 16,9 3 5-16,7 0-8 15,1 1 9-15,8-2-7 16,1-1 9-16,4-2-6 15,2 4 6-15,7 1-7 16,-5 2 5-16,1 8-10 0,-5 2 5 16,-2 5-2-16,-8 0 7 15,4 5-46-15,-5-10-54 16,4 2-368-16,-10-15 56 16</inkml:trace>
          <inkml:trace contextRef="#ctx0" brushRef="#br0" timeOffset="191021.759">1477 1798 892 0,'5'18'245'0,"-5"2"70"0,6-7-242 15,1 1-23-15,2-7-5 16,-4-2-4-16,5-4 2 15,-1 1 7-15,-1-10 13 16,-4-10 18-16,-5-7 3 16,-7-13-9-16,-5-11-10 0,-8-23-23 15,-6-3-23-15,-6-17-13 16,-3 8 2-16,-5 0-9 16,8 27 6-16,5 10-5 15,10 23 11-15,6 8 0 16,7 10 8-16,4 4-9 15,2 4 5-15,4-1-12 16,-1 1 0-16,4 2-8 16,-1-2 8-16,5 1-8 15,3 6 7-15,9 4-10 16,2 4 9-16,11 17-8 16,-4 1 11-16,12 7-8 15,-4 3 11-15,7-2-9 16,-9-11 12-16,3-7-100 15,-9-14-51-15,-9-23-313 16,-12-9-8-16</inkml:trace>
        </inkml:traceGroup>
        <inkml:traceGroup>
          <inkml:annotationXML>
            <emma:emma xmlns:emma="http://www.w3.org/2003/04/emma" version="1.0">
              <emma:interpretation id="{E0F1C4B6-102F-4394-8687-7FCA692BC2FF}" emma:medium="tactile" emma:mode="ink">
                <msink:context xmlns:msink="http://schemas.microsoft.com/ink/2010/main" type="inkWord" rotatedBoundingBox="4872,9539 5912,10282 5459,10918 4419,1017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91873.1045">2901 2022 1087 0,'3'1'283'0,"6"8"89"16,1 12-314-16,8 23-4 16,5 9-20-16,4 13 2 0,-2-3-12 15,5 1 3-15,-6-17-12 16,0-5 14-16,-6-17-5 15,0-1 10-15,-6-7-7 16,2-5 2-16,-4-3-16 16,1 1 1-16,-2-5-11 15,-3-1 4-15,-3-2-6 16,-3-2 6-16,0-2-4 0,-11-2-32 16,-1-2-52-16,-10 3-354 15,-4 1 64-15</inkml:trace>
          <inkml:trace contextRef="#ctx0" brushRef="#br0" timeOffset="192141.6797">3019 2628 903 0,'3'0'352'15,"0"0"14"-15,6 0-193 16,5 0-132-16,5-3 2 15,2 0-9-15,14-7 10 16,1-4-9-16,7-8 0 16,1 1-16-16,1-5 1 0,-9 4-16 15,3 4 4-15,-8 7-8 16,-4 5 6-16,-4 5-14 16,-1 1-49-16,-11 0-23 15,-6 3-335-15,-4-2 50 16</inkml:trace>
          <inkml:trace contextRef="#ctx0" brushRef="#br0" timeOffset="192402.9079">2764 2241 525 0,'-23'-16'484'0,"8"-17"-96"16,9 10 5-16,6 1-270 16,0-3-28-16,9 4 8 15,0 8-35-15,3-7-1 16,3 1-33-16,12-4-2 16,2-1-22-16,10-12 5 15,2 5-16-15,4-7 12 16,-8 10-30-16,-2-1-93 15,-11 19-358-15,-6 5 62 0</inkml:trace>
          <inkml:trace contextRef="#ctx0" brushRef="#br0" timeOffset="201284.9406">3624 2321 786 0,'2'-3'302'0,"-2"1"26"16,1 1-170-16,-1 5-83 0,2 4 10 16,-1-2-19-16,2 3 13 15,-1 1-15-15,2 5 7 16,-1-1-27-16,2 8 3 15,-1-1-22-15,-1 8-1 16,2-5-16-16,-1 7 5 16,1-4-10-16,1 5 7 15,-2-10-8-15,1 7 6 16,-5-8-7-16,1 3 5 16,-1-8-6-16,-1-2 6 15,-2-7-5-15,3 1 5 16,-3-10-20-16,0-4-61 15,0-3-30-15,-2-7-338 16,1-10 37-16</inkml:trace>
          <inkml:trace contextRef="#ctx0" brushRef="#br0" timeOffset="201563.5108">3792 2232 455 0,'11'-4'432'0,"-5"14"-90"16,0 7 13-16,-2 4-228 16,1 6-10-16,1 1-40 15,-2 2 2-15,2 0-31 0,3 6-3 16,3 0-24-16,-1-3 1 16,-1-3-19-16,1-3 5 15,-1-9-8-15,-4 3 7 16,-1-3-8-16,-4-3 8 15,-2-3-7-15,-8 0-28 16,4-7-33-16,-11-8-30 16,1-3-341-16,-9-8 76 15</inkml:trace>
          <inkml:trace contextRef="#ctx0" brushRef="#br0" timeOffset="201772.2438">3651 2490 1001 0,'-3'2'297'0,"0"-1"75"0,5 4-283 16,2-5-4-16,4 1-23 15,7-1 3-15,3-6-17 16,7-7-1-16,4-4-22 16,4-7-3-16,-3 3-16 15,0 3 6-15,-11 5-30 16,-4 5-32-16,-10 14-378 15,-13 14 93-15</inkml:trace>
        </inkml:traceGroup>
      </inkml:traceGroup>
    </inkml:traceGroup>
    <inkml:traceGroup>
      <inkml:annotationXML>
        <emma:emma xmlns:emma="http://www.w3.org/2003/04/emma" version="1.0">
          <emma:interpretation id="{4EA831A1-11BF-42F7-A2E0-F2B301E1B6DF}" emma:medium="tactile" emma:mode="ink">
            <msink:context xmlns:msink="http://schemas.microsoft.com/ink/2010/main" type="paragraph" rotatedBoundingBox="3053,6785 2911,10309 1354,10246 1496,67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D1F825-35A9-4C32-8460-A619B7D65472}" emma:medium="tactile" emma:mode="ink">
              <msink:context xmlns:msink="http://schemas.microsoft.com/ink/2010/main" type="line" rotatedBoundingBox="3053,6785 2911,10309 1354,10246 1496,6722">
                <msink:destinationLink direction="with" ref="{7C427483-FAF8-4F6B-BD1F-EFAF478318E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188B93D-E150-4584-BB1C-20F5415E44F0}" emma:medium="tactile" emma:mode="ink">
                <msink:context xmlns:msink="http://schemas.microsoft.com/ink/2010/main" type="inkWord" rotatedBoundingBox="3053,6785 2911,10309 1354,10246 1496,6722">
                  <msink:destinationLink direction="with" ref="{14F70654-CDC0-4CAA-AE87-D268A80F6D47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53440.3767">107 0 411 0,'-2'2'424'15,"4"1"-99"-15,-2 3-52 16,-3 7-104-16,3 8-90 16,-5 20 1-16,-4 5-16 0,2 23-6 15,1 2-21-15,0 14-6 16,7-2-21-16,1 19-2 16,-1-9-2-16,-5 21-1 15,1-9-2-15,-3 3 1 16,1-25-2-16,1-4 1 15,2-28-1-15,-2-10-41 16,-4-22-20-16,-4-14-339 16,0-23-2-16,-3-20-131 15</inkml:trace>
          <inkml:trace contextRef="#ctx0" brushRef="#br0" timeOffset="-54237.4158">255 221 517 0,'2'-23'468'0,"4"2"-81"16,-8 9-31-16,2 5-196 16,0 4-52-16,-1 7-10 15,-1 7-28-15,2 10-3 16,-1 9-22-16,1 19-8 0,-2 1-12 15,-1 19-9-15,0-2-11 16,-1 9-2-16,-2-13-1 16,-2 12-1-16,4-18 0 15,-1 1 0-15,5-13 0 16,0 2-1-16,3-14-4 16,-4-3-43-16,2-11-28 0,1-5-45 15,-4-13-18-15,4-14-332 16,10-19 104-1</inkml:trace>
          <inkml:trace contextRef="#ctx0" brushRef="#br0" timeOffset="-53996.7085">463 237 999 0,'7'-9'311'0,"-1"12"79"15,0 15-271-15,-1 12-13 16,-2 11-29-16,-3 10-3 15,-3 9-24-15,1 9-12 16,1-4-14-16,1 2-6 16,3-7-11-16,0-3-1 15,1-16-3-15,-2-2 1 16,-2-12-2-16,-3-6-8 16,-2-11-30-16,-5-7-63 0,-5-9 73 15,-2-13-422-15,1-7 112 16</inkml:trace>
          <inkml:trace contextRef="#ctx0" brushRef="#br0" timeOffset="-53816.7859">255 622 1017 0,'-6'3'349'16,"3"0"66"-16,2-3-281 0,2 3-29 16,7-5-37-16,7-2-20 15,4-4-25-15,7-5-5 16,1-2-7-16,9-6-4 15,-7 4-4-15,-1 5-31 16,-7 3-56-16,-3 14-355 16,-10 10 68-16</inkml:trace>
          <inkml:trace contextRef="#ctx0" brushRef="#br0" timeOffset="-52698.93">-70 195 697 0,'0'-13'350'0,"4"-2"-14"0,2 4-171 15,9-4-58-15,6 0-60 16,15-9-12-16,6 0-14 16,14-6-5-16,-1 2-7 15,13-4-2-15,-8 7-6 16,5-1 1-16,-13 10 0 0,-2-4-1 15,-11 4 0-15,-5 2 0 16,-11 10 2-16,-5-4 1 16,-5 11-1-16,-5 5-1 15,-5 4 6-15,-2-5 4 16,-2 4 0-16,-1 4 2 16,1 3 3-16,-1 6-5 15,2 4-5-15,5 11 3 16,-2 3-1-16,4 15 3 15,2-1-2-15,2 11 0 16,-2-5-3-16,4 4-2 16,1-12-2-16,-1 5-1 15,1-8 0-15,4 6 2 16,-5-5 2-16,1 11-1 16,-1-7 2-16,1 2-1 15,-5-13-1-15,1-1 3 16,-4-14 3-16,-3-8 4 0,-3-11 0 15,0-1 6-15,-1-8 0 16,2-1 6-16,1-4-3 16,-1 6-1-16,1-4-5 15,-4 7-7-15,-2 0-8 16,2 7-2-16,-2-2-1 16,2 5 0-16,4-4-1 15,-4 0 2-15,1-1 0 0,-2-1 1 16,-3-1 0-16,-11 0 1 15,7 2 0-15,-10 4 1 16,-4 1 1-16,-10 10 2 16,-5 5 1-16,-17 5-1 15,-1 2-1-15,-13-8-1 16,7-2-1-16,1-4 6 16,5-6 3-16,0-6 0 15,15 0 1-15,-2-9 0 16,11-4-10-16,8-4-5 15,14-4-8-15,8 2-20 16,12-4-44-16,17 2-392 16,-8-3 102-16</inkml:trace>
          <inkml:trace contextRef="#ctx0" brushRef="#br0" timeOffset="470459.2059">264 1909 357 0,'0'-7'219'0,"-3"4"16"16,0 0-83-16,3 3-8 15,2 3-46-15,1 4-11 16,-2 1-39-16,2 5 1 15,0 7-9-15,-1 5 4 16,-2 2-8-16,4 11-3 16,-2 4-12-16,-1 12-4 15,4-1-8-15,-1 1-3 16,-2-12-2-16,2-6 0 16,1-18-1-16,-4-6 2 15,-1-8-2-15,3-1 2 0,-3 0 0 16,-1-7 3-16,2-2 0 15,-1-2 2-15,-3-8-2 16,2-16 0-16,-2 1-4 16,1-11-1-16,1-2-1 15,1 4 0-15,3 9-2 16,0 3 2-16,-3 10 0 16,-2 4-2-16,2 7 0 15,0-1-1-15,2 8-3 0,-1 0-2 16,1 8 1-16,3 8-1 15,-5 5 2-15,1 9 2 16,1 4 2-16,-5 6 0 16,-1-5 1-16,-2 2 1 15,0-10-1-15,-1 3 1 16,2-10-1-16,-2-4 1 16,2-1 0-16,-1 0 0 15,0-4 1-15,-1-2-1 16,2-5 0-16,1 1-1 15,2-1 0-15,-1 1 1 16,3-4-2-16,3-4-9 16,-1-3-259-16,5-12-67 15,-4-9-73-15</inkml:trace>
          <inkml:trace contextRef="#ctx0" brushRef="#br0" timeOffset="52206.8408">688-1098 644 0,'-2'-2'418'0,"-2"2"-73"0,-2 5-89 16,1 4-212-16,4 3-37 15,1 4-4-15,3 5-3 16,3 2 6-16,1 2-4 16,2 7 5-16,2-2-7 0,4 12 6 15,-2 3-4-15,1 13 7 16,-1 1-3-16,1 10 8 16,-10-3-7-16,4 6 11 15,-2-13-4-15,3-1 15 16,-2-13-6-16,-1-10 11 15,2-17-11-15,-2-8 9 16,-2-13-16-16,5-9 14 16,3-7-8-16,5-14 14 15,2-9-12-15,8-12 10 16,-1 0-17-16,9-14 3 16,-2 8-17-16,1 0 6 15,-2 15-11-15,-1-5 7 16,-5 22-4-16,1 1-66 0,-5 15-33 15,-7-17-332 1,-9 4 29-16</inkml:trace>
          <inkml:trace contextRef="#ctx0" brushRef="#br0" timeOffset="93285.0674">-347-971 1020 0,'-6'-2'248'0,"5"8"78"15,7 3-292-15,4 11-21 16,3 2-5-16,2 8-6 16,1 2 10-16,4 4-8 15,1 1 7-15,3 10-1 16,1-1 2-16,1 4-2 15,-5-5 13-15,-2-2 4 16,-4-11 3-16,0-2 1 16,-3-9-1-16,3-3-11 0,0-6-3 15,-1-6-2-15,1-6 6 16,-2-8 1-16,1-11 10 16,2-20-4-16,1-14 1 15,5-19-11-15,1-7 0 16,8-16-11-16,-1 13-5 15,2-7 100-15,-8 16-513 16,-5 2 200-16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20:09.37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8A2C851-11CE-48E0-993E-B55D65BC290D}" emma:medium="tactile" emma:mode="ink">
          <msink:context xmlns:msink="http://schemas.microsoft.com/ink/2010/main" type="inkDrawing" rotatedBoundingBox="7450,10958 8016,11462 7714,11801 7148,11298" semanticType="callout" shapeName="Other">
            <msink:sourceLink direction="to" ref="{2B37CDAD-3D37-49C7-A1EC-47CB53F49B4B}"/>
            <msink:sourceLink direction="to" ref="{42CDB024-9E4B-4F37-8D58-887CA35C4096}"/>
          </msink:context>
        </emma:interpretation>
      </emma:emma>
    </inkml:annotationXML>
    <inkml:trace contextRef="#ctx0" brushRef="#br0">5400 3368 925 0,'-13'0'260'15,"-1"-3"77"-15,8 3-272 16,10 5-3-16,5-4-26 15,8 8-3-15,4 5-10 16,8 6 10-16,-4 2-4 16,7 8 1-16,-4-3-7 15,5 18-5-15,-3 3-10 0,9 11-1 16,-4 1-2-16,4 3 4 16,-3-18 0-16,1-2-1 15,-5-13-1-15,-5-7 0 16,-6-10-5-16,-5-10 2 15,-5-9 4-15,-2-15 9 16,-5-9 11-16,-2-22 14 16,-4-7 1-16,2-4-3 15,-3 5-10-15,8 2-10 16,-1 20-14-16,2 5-4 16,3 5-39-16,3 5-33 15,-1-6-366-15,-4-11 73 16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15:07.31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03FEF76-1435-4BCF-9261-8FDD1166BAAA}" emma:medium="tactile" emma:mode="ink">
          <msink:context xmlns:msink="http://schemas.microsoft.com/ink/2010/main" type="writingRegion" rotatedBoundingBox="8857,9095 9199,9095 9199,9514 8857,9514">
            <msink:destinationLink direction="with" ref="{2B37CDAD-3D37-49C7-A1EC-47CB53F49B4B}"/>
          </msink:context>
        </emma:interpretation>
      </emma:emma>
    </inkml:annotationXML>
    <inkml:traceGroup>
      <inkml:annotationXML>
        <emma:emma xmlns:emma="http://www.w3.org/2003/04/emma" version="1.0">
          <emma:interpretation id="{BF3F9A68-D1C5-4611-98D5-EA68F9BCD83E}" emma:medium="tactile" emma:mode="ink">
            <msink:context xmlns:msink="http://schemas.microsoft.com/ink/2010/main" type="paragraph" rotatedBoundingBox="8857,9095 9199,9095 9199,9514 8857,95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3F48F0-4277-4BBE-B535-1D636E4A278F}" emma:medium="tactile" emma:mode="ink">
              <msink:context xmlns:msink="http://schemas.microsoft.com/ink/2010/main" type="line" rotatedBoundingBox="8857,9095 9199,9095 9199,9514 8857,9514"/>
            </emma:interpretation>
          </emma:emma>
        </inkml:annotationXML>
        <inkml:traceGroup>
          <inkml:annotationXML>
            <emma:emma xmlns:emma="http://www.w3.org/2003/04/emma" version="1.0">
              <emma:interpretation id="{3C11FA38-D5C3-4E59-9411-46C1918A9762}" emma:medium="tactile" emma:mode="ink">
                <msink:context xmlns:msink="http://schemas.microsoft.com/ink/2010/main" type="inkWord" rotatedBoundingBox="8857,9095 9199,9095 9199,9514 8857,951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7080 1238 1069 0,'6'-7'336'16,"-5"10"61"-16,-4 9-298 0,-3 15-25 16,-4 12-33-16,-7 19-13 15,1-2-1-15,4 8-8 16,3-11 1-16,9-6-8 16,4-14 0-16,8-11-6 15,5-17-2-15,8-13 4 16,2-10 6-16,5-21-6 15,-4-7 4-15,4-10-1 16,-7 2-5-16,-1-3-6 16,-7 16 4-16,-2 8-3 15,-11 20-1-15,-5 14-10 16,-4 13 5-16,1 17-3 16,-2 10 4-16,3 8 4 15,3-1 11-15,6 1-4 16,1-13 4-16,8-5-5 0,1-13 2 15,12-16-452-15,-1-19 150 16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25:55.67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2CDB024-9E4B-4F37-8D58-887CA35C4096}" emma:medium="tactile" emma:mode="ink">
          <msink:context xmlns:msink="http://schemas.microsoft.com/ink/2010/main" type="inkDrawing" rotatedBoundingBox="4875,12315 9563,10405 10973,13867 6285,15777" hotPoints="10149,13064 7943,15270 5737,13064 7943,10858" semanticType="container" shapeName="Circle">
            <msink:sourceLink direction="with" ref="{3F358457-B67F-414A-9233-C4DC64D867A5}"/>
            <msink:sourceLink direction="with" ref="{57E12FA3-1BFA-4213-A25E-2BFE33454EB5}"/>
            <msink:destinationLink direction="with" ref="{9043C85F-D014-45BC-B57F-0990286E069F}"/>
            <msink:destinationLink direction="to" ref="{C8A2C851-11CE-48E0-993E-B55D65BC290D}"/>
          </msink:context>
        </emma:interpretation>
      </emma:emma>
    </inkml:annotationXML>
    <inkml:trace contextRef="#ctx0" brushRef="#br0">3564 167 924 0,'-35'-28'270'0,"1"2"60"15,4 11-265-15,-12-5-23 16,-2 5-29-16,-7-1-4 16,0 1-9-16,-13 0 1 15,-2 6-4-15,-9 3 2 16,5 4-2-16,-23 7 4 16,3 2 1-16,-16 7 4 15,-2 7 0-15,-18 6 5 16,10 0-5-16,-19 6 3 15,12-3 0-15,-20 2 13 0,19-1 0 16,-19 13 11-16,15 1-6 16,-14 16-1-16,17-2-14 15,-13 14 0-15,18-7-13 16,-5 18 4-16,20-12-4 16,-7 26 4-16,16-5-5 15,1 26 4-15,14-5-4 16,-8 25 4-16,20-11-5 15,-4 22 4-15,11-13-4 0,7 13 5 16,17-20-5-16,8 13 2 16,20-21-2-16,13 17 0 15,9-22-4-15,22 23 4 16,11-18-1-16,21 16 4 16,6-21-2-16,24 10 7 15,0-23-6-15,23 4 3 16,-3-21-4-16,17 0 4 15,-4-19-7-15,26-4 7 16,-11-14-3-16,24-7 5 16,-13-13-5-16,23-4 6 15,-20-8-5-15,18-9 4 16,-19-6-6-16,26-12 6 16,-19-8-3-16,16-10 3 0,-16-6-6 15,19-16 6-15,-25-4-4 16,17-13 3-16,-25-1-5 15,20-17 7-15,-27 7-5 16,5-21 1-16,-19 2-2 16,11-15 4-16,-29 8-5 15,9-13 6-15,-18 13-5 16,-3-12 7-16,-18 16-5 16,-1-15 3-16,-25 14-4 0,-8-7 5 15,-17 13-6-15,-10-21 7 16,-16 12-2-16,-10-23 12 15,-7 6-3-15,-17-24 7 16,-4 13-5-16,-11-19 2 16,-1 13-11-16,-19-10 10 15,4 26-4-15,-25-12 13 16,-2 24 1-16,-25-2 8 16,5 25-11-16,-29 10-2 15,7 32-7-15,-29 14-1 16,9 24-10-16,-31 9-10 15,19 12-15-15,-15-4-55 16,32-4 12-16,-13-4-368 16,36-10 91-16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0-15T08:18:24.655"/>
    </inkml:context>
    <inkml:brush xml:id="br0">
      <inkml:brushProperty name="width" value="0.09333" units="cm"/>
      <inkml:brushProperty name="height" value="0.09333" units="cm"/>
      <inkml:brushProperty name="fitToCurve" value="1"/>
    </inkml:brush>
    <inkml:context xml:id="ctx1">
      <inkml:inkSource xml:id="inkSrc1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1-10-15T08:18:44.261"/>
    </inkml:context>
  </inkml:definitions>
  <inkml:traceGroup>
    <inkml:annotationXML>
      <emma:emma xmlns:emma="http://www.w3.org/2003/04/emma" version="1.0">
        <emma:interpretation id="{366BF83C-8727-4A18-8A4F-347F6427A0BB}" emma:medium="tactile" emma:mode="ink">
          <msink:context xmlns:msink="http://schemas.microsoft.com/ink/2010/main" type="writingRegion" rotatedBoundingBox="11119,11668 14132,11785 14101,12595 11088,12478"/>
        </emma:interpretation>
      </emma:emma>
    </inkml:annotationXML>
    <inkml:traceGroup>
      <inkml:annotationXML>
        <emma:emma xmlns:emma="http://www.w3.org/2003/04/emma" version="1.0">
          <emma:interpretation id="{C4078600-ECBF-4F5C-B128-ED233A801923}" emma:medium="tactile" emma:mode="ink">
            <msink:context xmlns:msink="http://schemas.microsoft.com/ink/2010/main" type="paragraph" rotatedBoundingBox="11119,11668 14132,11785 14101,12595 11088,124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77FFAE-4654-4A11-957C-5A18D7E4F945}" emma:medium="tactile" emma:mode="ink">
              <msink:context xmlns:msink="http://schemas.microsoft.com/ink/2010/main" type="line" rotatedBoundingBox="11119,11668 14132,11785 14101,12595 11088,12478"/>
            </emma:interpretation>
          </emma:emma>
        </inkml:annotationXML>
        <inkml:traceGroup>
          <inkml:annotationXML>
            <emma:emma xmlns:emma="http://www.w3.org/2003/04/emma" version="1.0">
              <emma:interpretation id="{77DABDBE-B53D-499F-AD3E-1BE4A6280168}" emma:medium="tactile" emma:mode="ink">
                <msink:context xmlns:msink="http://schemas.microsoft.com/ink/2010/main" type="inkWord" rotatedBoundingBox="11119,11668 11984,11701 11958,12364 11093,12331">
                  <msink:destinationLink direction="with" ref="{71009EE2-D6BD-4742-8BF8-8857A674469F}"/>
                  <msink:destinationLink direction="with" ref="{801B8890-EC7E-47C3-9DA1-204830222EF4}"/>
                </msink:context>
              </emma:interpretation>
            </emma:emma>
          </inkml:annotationXML>
          <inkml:trace contextRef="#ctx0" brushRef="#br0">10014 4166 0,'0'0'0,"0"0"0,0 0 16,41-11 15,-7 0-31,7-4 15</inkml:trace>
          <inkml:trace contextRef="#ctx1" brushRef="#br0">9507 3861 729 0,'2'-12'339'0,"-2"-2"23"16,-2 2-163-16,-2 8-43 16,2-2-34-16,-5 6-8 15,-2 1-36-15,-9 8-13 16,-3 5-37-16,-6 10-11 15,1 1-8-15,-2 16 7 16,5-7 3-16,2 16 9 16,3-12 0-16,3 1 0 15,3-14-9-15,5 4-4 16,2-23-10-16,4 3-2 16,2-9-2-16,8 0 0 15,2-5-1-15,7 2 2 16,4 2 0-16,7-4 1 15,-1 4-1-15,4 2-5 0,-4 2-1 16,1-1-1-16,-2 11-1 16,-2 2-1-16,-5 2 4 15,-2 4-1-15,-6 3 1 16,-5 3 0-16,-2-2 2 16,-4 4 0-16,-1-2 2 15,-3 1 9-15,-4-5 10 0,-7-2 23 16,-4-3 9-1,-12 0 14-15,-1-8-6 16,-7-4-8-16,1-4-22 0,1-2-7 16,10-8-14-16,4 2-3 15,10 2-3-15,4 2-1 16,7 1-5-16,1 2-19 16,1 2-36-16,2 2-124 15,2-4 456-15,8-4-816 16,-2-4 319-16</inkml:trace>
          <inkml:trace contextRef="#ctx1" brushRef="#br0" timeOffset="1095.5483">9707 4131 670 0,'1'-15'371'0,"5"-4"-13"15,-3 5-123-15,2 11-100 16,-2-1-31-16,-2 2-8 16,2 8-22-16,2 6-16 15,-1-1-17-15,2 17-15 16,2 4-5-16,1 11-1 16,0-1 6-16,1 6-4 15,4-10 4-15,4-2-7 16,-5-15 1-16,4-9 2 0,1-11 9 15,2-14 0-15,-4-13 6 16,4-14-7-16,-2-11-4 16,-5 0-12-16,-5 3-3 15,-2-8-6-15,-8 11 3 16,2 14-6-16,-1 2 2 16,1 9-4-16,1 25 3 15,2 11-6-15,2 7 4 0,1 9-4 16,1-2 6-16,4 3-5 15,-1-6 6-15,5-9-4 16,2-3 7-16,4-2-73 16,3-14-65-16,3-10-380 15,-9-14 37-15</inkml:trace>
        </inkml:traceGroup>
        <inkml:traceGroup>
          <inkml:annotationXML>
            <emma:emma xmlns:emma="http://www.w3.org/2003/04/emma" version="1.0">
              <emma:interpretation id="{A5888EB5-91CD-4A89-A62A-D123A0D8A3AA}" emma:medium="tactile" emma:mode="ink">
                <msink:context xmlns:msink="http://schemas.microsoft.com/ink/2010/main" type="inkWord" rotatedBoundingBox="13372,11775 14131,11805 14101,12595 13341,12565">
                  <msink:destinationLink direction="with" ref="{39761E1F-1CE1-477D-A719-80BCB33F48FB}"/>
                  <msink:destinationLink direction="with" ref="{14F70654-CDC0-4CAA-AE87-D268A80F6D47}"/>
                </msink:context>
              </emma:interpretation>
            </emma:emma>
          </inkml:annotationXML>
          <inkml:trace contextRef="#ctx1" brushRef="#br0" timeOffset="185617.6129">12070 3964 1251 0,'0'-1'332'16,"0"1"92"-16,6 7-356 16,-3 5-30-16,-2 2-16 15,2 5-11-15,2 4 1 16,1 3-10-16,-5-4 6 15,4 11-6-15,-1 0 5 0,-1 8-4 16,-1-1 9-16,1 7-6 16,-5-10 5-16,4 5-7 15,-4-13 4-15,-1-1-9 16,-4-4 6-16,7-3-60 16,-8-10-33-16,-7-5-359 15,-1-8 54-15</inkml:trace>
          <inkml:trace contextRef="#ctx1" brushRef="#br0" timeOffset="184474.38">11529 4130 791 0,'-6'-11'398'16,"6"10"-3"-1,-1-1-132-15,1-5-148 0,1 19-22 16,2-5-25-16,2 17-16 16,1 3-16-16,1 15-8 15,2-3 4-15,2 14-8 16,-5-13-1-16,9 8-11 16,-5-9 4-16,5 2-5 15,-3-8 14-15,0-3 4 0,-7-8 9 16,2-2-7-1,-4-10 5-15,-1-1-17 0,-1-4-5 16,4-4-11-16,-4-1 4 16,-2-6-13-16,-4-6-11 15,-1-7-88-15,-4-5-34 16,-5-14-52-16,1-2 64 16,1-7-365-16,-4 4 180 0</inkml:trace>
          <inkml:trace contextRef="#ctx1" brushRef="#br0" timeOffset="184690.9097">11538 4221 597 0,'-1'-33'421'15,"2"11"-44"-15,-8 1-43 16,2 10-167-16,8 2 1 16,-3 6-24-16,-1-4-4 15,5-1-29-15,4-5-19 16,1-1-27-16,1-4-23 16,4 0-16-16,7-3-15 15,-3 3-1-15,4 0-13 16,-2 4 9-16,2 1-9 15,-8 5 7-15,-1-2-4 16,-7 4-9-16,-1 3-62 16,-2-2-46-16,-5-2-76 15,-1 8-350-15,3-4 55 16</inkml:trace>
          <inkml:trace contextRef="#ctx1" brushRef="#br0" timeOffset="184955.9005">11601 4350 1121 0,'-6'3'359'0,"6"-4"76"0,-1-4-281 16,7-1-49-16,4-9 0 15,5-4-26-15,5-7-17 16,2-1-18-16,4 0-26 15,-4 2-11-15,0 4-7 16,-6 4-2-16,-1 7-59 16,-4 7-17-16,-2 3-57 15,-2 4-23-15,-4 5-336 16,-1 14 108-16</inkml:trace>
          <inkml:trace contextRef="#ctx1" brushRef="#br0" timeOffset="185205.3214">11655 4703 1042 0,'0'5'357'0,"6"-11"77"15,11-3-229-15,4-8-83 16,6-12 3-16,3 4-26 15,3-7-34-15,-1 5-32 16,1 2-18-16,-11 10-9 16,1 1-30-16,-8 4-47 0,0 1-77 15,-6 4-351-15,-2-4 41 16</inkml:trace>
          <inkml:trace contextRef="#ctx1" brushRef="#br0" timeOffset="185814.0736">11864 4146 930 0,'0'-9'434'0,"8"3"6"16,1 8-205-16,10-2-112 15,7 9-54-15,10 1-12 0,3 4-25 16,7-2-20-16,-2 7-2 15,-1-1-7-15,-14-3 4 16,4 2-51-16,-11-2-62 16,10 4-365-16,-7-2 53 15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08:16.40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361F8F2-CDF9-4183-889B-392AFA8C40B2}" emma:medium="tactile" emma:mode="ink">
          <msink:context xmlns:msink="http://schemas.microsoft.com/ink/2010/main" type="inkDrawing" rotatedBoundingBox="10374,3731 15615,3597 15619,3762 10379,3896" semanticType="connector" shapeName="Other"/>
        </emma:interpretation>
      </emma:emma>
    </inkml:annotationXML>
    <inkml:trace contextRef="#ctx0" brushRef="#br0">8 170 362 0,'0'2'283'15,"-5"-5"-37"-15,4-3 2 16,-2-2-133-16,3 1 0 16,0-5-17-16,1 1-5 0,-1 4-33 15,3 2-5-15,-1 2-14 16,-4 5-3-16,4-1-8 16,1 2 0-16,-2 0-8 15,2 0-5-15,5 0-4 16,-2-1-5-16,2 1-4 15,-1-2-2-15,4-1 1 16,2-1 0-16,-2 2 1 0,5-4 0 16,-1 3 3-16,5-4-3 15,-4 1 0-15,5-5 0 16,-3 5-2-16,2-1-1 16,-5 5 0-16,6-1-1 15,-3 2 1-15,1 2-1 16,-1 2 1-16,8 0-2 15,-4-1 2-15,2 4-2 16,0-3 4-16,3-5-5 16,-6 1 5-16,3 1-4 15,-3-3 3-15,-1 6-5 16,-2 4 5-16,1-2-5 16,-4 1 6-16,3-3-5 15,0-2 5-15,2-5-4 16,-4-1 4-16,5 1-5 15,-1-2 4-15,3-2-3 16,-2 2 3-16,3 0-3 0,-5 2 2 16,4 1-2-16,-4-2 2 15,4 4-3-15,-2 4 4 16,3 1-3-16,0-1 2 16,6 5-2-16,-5-1 2 15,7-1-3-15,-2-9 2 16,3 3-2-16,-3-6 4 15,6 2-4-15,-5-5 4 16,7 6-2-16,-5-5 2 0,6 2-4 16,-5 0 4-16,7 2-3 15,-5 1 3-15,9 3-4 16,-3-3 4-16,8 1-4 16,-5-4 4-16,12-4-4 15,-8 4 3-15,1-3-2 16,-8 1 3-16,9 4-4 15,-11 5 4-15,5-4-3 16,0 3 2-16,4 0-2 16,-10 3 3-16,7-4-4 15,-4-1 3-15,8 7-2 16,-4-4 3-16,7-2-4 16,-7-2 4-16,5-2-4 15,-6-7 5-15,8 0-4 16,-8-1 3-16,7-1-4 15,-2 1 4-15,6 1-4 16,-8-2 4-16,10 4-3 0,-4 1 2 16,8-2-3-16,-8 4 4 15,1-1-4-15,-7 2 5 16,5 2-5-16,-8 1 4 16,3-2-3-16,-1 2 2 15,4-1-3-15,-6 1 4 16,4-5-3-16,-4 1 2 0,6-1-1 15,-6-1 1-15,5 2-2 16,-11 2 3-16,1 1-3 16,-7 2 2-16,3 1-3 15,-4-1 5-15,4 2-6 16,-3-1 5-16,1-4-4 16,-5 1 4-16,4-4 0 15,-6 2-1-15,5-6-1 16,-7 5 1-16,7-1-1 15,-7-1-2-15,2 0 2 16,-3 5 1-16,5-2-2 16,-8-2 2-16,9 7-2 15,-5 4-1-15,1-14 0 16,-5 10 5-16,4-8-5 16,-8-5 5-16,4-1-1 0,-2 10 1 15,4-7 1-15,-1 8 8 16,4 1 3-16,-2 0 5 15,0 0-4-15,0 1 0 16,-3 5-8-16,-1-3-4 16,-1-3-3-16,-1 6 1 15,-4-1-2-15,2-7 2 16,2 4-1-16,-3 1 0 0,5-8 1 16,-1 1 0-16,-1 2-1 15,-3-1 0-15,3 3-2 16,-4 5 3-16,-1 2-3 15,-2-2 1-15,1 4 0 16,-3-4 2-16,3-5-3 16,1 3 3-16,5-8-2 15,-6 5 2-15,0 0 0 16,-1 5 1-16,-4-7-4 16,-5 11 4-16,5-10-5 15,1-11-3-15,-4 9 2 16,5 3 6-16,-1 0-6 15,-2 3 9-15,3 12 2 16,-2-11 0-16,4-1-4 16,-1 0 5-16,2 0-9 0,3 0 3 15,6-3-5-15,-3 2 5 16,6-2-4-16,-3-2 4 16,0-4-3-16,-4 5 3 15,1-5-3-15,-3 7 2 16,0-4-2-16,-4 2 0 15,2 1 0-15,-2 1 8 16,-2-4 4-16,1 6 2 0,1 2 1 16,-5-4 1-16,3 2-9 15,-3-1-2-15,3-1-4 16,-5-1 0-16,5 3 0 16,-3-1 0-16,2 4-2 15,-4 3 3-15,-4 6-88 16,-3-3-350-16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0-15T08:17:51.125"/>
    </inkml:context>
    <inkml:brush xml:id="br0">
      <inkml:brushProperty name="width" value="0.09333" units="cm"/>
      <inkml:brushProperty name="height" value="0.09333" units="cm"/>
      <inkml:brushProperty name="fitToCurve" value="1"/>
    </inkml:brush>
    <inkml:context xml:id="ctx1">
      <inkml:inkSource xml:id="inkSrc1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1-10-15T08:24:27.344"/>
    </inkml:context>
  </inkml:definitions>
  <inkml:traceGroup>
    <inkml:annotationXML>
      <emma:emma xmlns:emma="http://www.w3.org/2003/04/emma" version="1.0">
        <emma:interpretation id="{EF0554D5-E3F7-4598-A22F-41DB08064246}" emma:medium="tactile" emma:mode="ink">
          <msink:context xmlns:msink="http://schemas.microsoft.com/ink/2010/main" type="writingRegion" rotatedBoundingBox="13299,14081 14860,14737 14610,15333 13049,14677">
            <msink:destinationLink direction="with" ref="{30ABA401-066B-4296-8037-38CEE18C4DC1}"/>
            <msink:destinationLink direction="with" ref="{39761E1F-1CE1-477D-A719-80BCB33F48FB}"/>
          </msink:context>
        </emma:interpretation>
      </emma:emma>
    </inkml:annotationXML>
    <inkml:traceGroup>
      <inkml:annotationXML>
        <emma:emma xmlns:emma="http://www.w3.org/2003/04/emma" version="1.0">
          <emma:interpretation id="{B5D3AB9F-E496-4BF1-BA92-684CAFAA7B81}" emma:medium="tactile" emma:mode="ink">
            <msink:context xmlns:msink="http://schemas.microsoft.com/ink/2010/main" type="paragraph" rotatedBoundingBox="13299,14081 14860,14737 14610,15333 13049,146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753CA8-8DB7-4A09-B3FC-1358D46E128E}" emma:medium="tactile" emma:mode="ink">
              <msink:context xmlns:msink="http://schemas.microsoft.com/ink/2010/main" type="line" rotatedBoundingBox="13299,14081 14860,14737 14610,15333 13049,14677"/>
            </emma:interpretation>
          </emma:emma>
        </inkml:annotationXML>
        <inkml:traceGroup>
          <inkml:annotationXML>
            <emma:emma xmlns:emma="http://www.w3.org/2003/04/emma" version="1.0">
              <emma:interpretation id="{67A09D95-6FF9-45E8-A1C8-54487A3A50E1}" emma:medium="tactile" emma:mode="ink">
                <msink:context xmlns:msink="http://schemas.microsoft.com/ink/2010/main" type="inkWord" rotatedBoundingBox="13299,14081 14860,14737 14610,15333 13049,14677"/>
              </emma:interpretation>
            </emma:emma>
          </inkml:annotationXML>
          <inkml:trace contextRef="#ctx0" brushRef="#br0">4116 1858 0,'0'0'0,"0"0"16,0 0-16,0 0 15,0 0-15,30-49 16,-11 15 0,-4 8-16,0 3 15</inkml:trace>
          <inkml:trace contextRef="#ctx1" brushRef="#br0">3614 1095 831 0,'-3'-6'496'0,"3"8"-50"16,-1 2-163-16,1 7-162 15,-2 4-72-15,1 15 5 16,-4 4-29-16,1 11 12 0,-2 0-15 16,4 12 6-16,1-10-16 15,2 5 8-15,-2-5-14 16,4 2 9-16,-6-11-13 15,1 5 8-15,-2-10-11 16,2-1 8-16,1-12-7 16,-1 1-21-16,-2-15-49 15,1-6-77-15,0-6 39 16,-6-18-385-16,3-16 88 16</inkml:trace>
          <inkml:trace contextRef="#ctx1" brushRef="#br0" timeOffset="419.9612">3584 1094 1168 0,'5'-8'348'0,"-4"7"102"15,4-4-337-15,-2 10-2 16,-2-1-42-16,5 16-10 16,0-1-36-16,2 19 2 15,2-1-18-15,4 17 11 16,-4-4-11-16,5 8 13 15,-1-5-11-15,2 8 8 16,0-10-10-16,0 5 10 16,-2-8-10-16,2-3 14 0,-5-16-6 15,1-4 15-15,-6-16-8 16,1-7 20-16,-1-4-8 16,-3-7 19-16,0-10-15 15,2-24 7-15,-2-12-21 16,0-25 0-16,0-4-22 15,0-7 14-15,-2 14-10 16,1 11 11-16,-2 26-9 16,-3 8 10-16,0 16-18 0,-2 10 6 15,2 4-12-15,-1 5 9 32,-1 0-10-32,4 5-16 0,-2-1-38 0,1-2-109 15,1 2-58-15,-2 7-346 16,0 1 7-16</inkml:trace>
          <inkml:trace contextRef="#ctx1" brushRef="#br0" timeOffset="945.567">3867 1418 1019 0,'6'-11'364'0,"-5"4"66"15,4 2-231-15,-2 7-67 16,0 7-4-16,0 3-49 16,-3 15-13-16,0 6-38 15,1 15-5-15,-2-2-18 0,2 7 6 16,2-11-9-1,3-4 6-15,2-16-9 0,1-2 10 16,0-11-8-16,0-8 25 16,-2-2-4-16,4-10 12 15,-4-10-9-15,2-13 8 16,-1-6-26-16,-1-14 5 16,-2 3-14-16,-2 6 7 15,0 12-8-15,-3 12 4 16,-2 20-10-16,2 11 8 15,-1 10-7-15,-1 11 6 16,4 5-3-16,2 5 11 16,1-4-8-16,5 2 14 15,1-7-7-15,1 0 14 16,0-10-9-16,3 5 8 16,-8-3-13-16,5-3 7 15,-1-6-13-15,1-1 9 16,-9-14-24-16,4-6-20 0,-2-6-95 15,-5-11-39-15,0-4-380 16,-3-13 41-16</inkml:trace>
          <inkml:trace contextRef="#ctx1" brushRef="#br0" timeOffset="-398.1056">3326 1197 687 0,'6'-3'340'16,"-3"2"7"-16,2 1-112 15,-5-2-100-15,4 4 20 16,-1 2-31-16,6 5 18 16,-3-3-31-16,9 9 9 15,-1-1-39-15,4 2 2 16,-3-5-38-16,6 7 2 16,-5-6-31-16,2 1 5 15,-4-4-20-15,5 2 9 0,-5-2-13 16,1 0 11-16,-6-2-11 15,3 2 12-15,-6-3-17 16,-3-1-95-16,-5-4-75 16,5 2-361-16,-9-4-9 15</inkml:trace>
          <inkml:trace contextRef="#ctx1" brushRef="#br0" timeOffset="-4058.1136">2543 1287 1124 0,'1'0'328'0,"1"2"83"15,-2-1-305-15,6-4-31 16,4 0-13-16,10-6-6 15,5-3-11-15,13-3-12 16,2 2-8-16,2 1-15 16,-4 6-1-16,-5 1-6 15,-14 7-13-15,-7-4-68 16,-7-2-27-16,-11-7-355 16,1 8 44-16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24:15.91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E14D263-9B57-42D2-A1E1-D582E8852E8E}" emma:medium="tactile" emma:mode="ink">
          <msink:context xmlns:msink="http://schemas.microsoft.com/ink/2010/main" type="writingRegion" rotatedBoundingBox="10638,13090 14603,13956 14342,15153 10377,14287"/>
        </emma:interpretation>
      </emma:emma>
    </inkml:annotationXML>
    <inkml:traceGroup>
      <inkml:annotationXML>
        <emma:emma xmlns:emma="http://www.w3.org/2003/04/emma" version="1.0">
          <emma:interpretation id="{2B859F3D-9B6E-472B-BBF1-3CD2DA1FA1E2}" emma:medium="tactile" emma:mode="ink">
            <msink:context xmlns:msink="http://schemas.microsoft.com/ink/2010/main" type="paragraph" rotatedBoundingBox="10638,13090 14603,13956 14342,15153 10377,142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754124-DC0A-4022-BF3A-44EF0442CFDC}" emma:medium="tactile" emma:mode="ink">
              <msink:context xmlns:msink="http://schemas.microsoft.com/ink/2010/main" type="line" rotatedBoundingBox="10638,13090 14603,13956 14342,15153 10377,14287"/>
            </emma:interpretation>
          </emma:emma>
        </inkml:annotationXML>
        <inkml:traceGroup>
          <inkml:annotationXML>
            <emma:emma xmlns:emma="http://www.w3.org/2003/04/emma" version="1.0">
              <emma:interpretation id="{6C3319D2-D795-460A-9714-1BB7EF9A0C12}" emma:medium="tactile" emma:mode="ink">
                <msink:context xmlns:msink="http://schemas.microsoft.com/ink/2010/main" type="inkWord" rotatedBoundingBox="10636,13096 13873,13787 13617,14986 10380,14295">
                  <msink:destinationLink direction="with" ref="{30ABA401-066B-4296-8037-38CEE18C4DC1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1580 416 757 0,'-1'-9'366'0,"-1"-3"-4"16,-1 0-140-16,0 2-145 15,2 4-22-15,2 4 8 16,-1 7-31-16,3 2-2 15,-1 8-18-15,-1 5 1 16,-1 1-12-16,2 6 1 16,-2 0-2-16,-2 9 7 15,1-1-10-15,-2 11 10 16,-2-1 0-16,1 6 2 16,-2-10-8-16,1-4 9 15,2-13-10-15,0-7 9 16,2-11-11-16,1-15-50 0,-2-8 34 15,-4-17-389 1,3-7 86-16</inkml:trace>
          <inkml:trace contextRef="#ctx0" brushRef="#br0" timeOffset="232.361">1466 388 1056 0,'0'-11'318'15,"3"1"86"-15,2 1-301 0,4 1 0 16,1 1-35-16,7-1-9 15,1 2-29-15,3-1-4 16,3 5-23-16,6 2 4 16,-3 2-10-16,7-5 9 15,1 0-7-15,-2-5 8 16,-5 1-7-16,-2-1-18 16,-11 5-29-16,-4 2-45 15,-7 4-25-15,-5 0-320 16,-4 3 73-16</inkml:trace>
          <inkml:trace contextRef="#ctx0" brushRef="#br0" timeOffset="456.0713">1573 556 770 0,'4'3'387'16,"-1"-1"-10"-16,6-4-112 0,2-4-180 15,4-1 14-15,3-5-37 16,9-2-7-16,1 5-30 16,2 2-1-16,-4 4-24 15,-4 9 6-15,-7 0-20 16,-3 6-50-16,-7 1-32 0,0 5-294 16,-5-6-44-16,0 9-97 15</inkml:trace>
          <inkml:trace contextRef="#ctx0" brushRef="#br0" timeOffset="1448.4278">1848 410 732 0,'-3'0'328'0,"1"2"18"16,1-2-169-16,1 1-68 15,1-1-41-15,2 5-10 16,-1-2-32-16,7 8 0 16,0 1-20-16,4 7 7 15,2 2-5-15,5 8 8 16,-2 2-9-16,4 8 6 16,1 0-10-16,4 6 5 15,1-7-10-15,4 7 8 16,1-8-8-16,3 4 6 0,-5-8-6 15,-1-2 8-15,-6-10-8 16,-3-6 10-16,-12-6-7 16,0-4 10-16,-4-5-7 15,-2-5 12-15,-3-2-11 16,0-4-1-16,-3-1-46 16,-6-4-356-16,0 5 94 15</inkml:trace>
          <inkml:trace contextRef="#ctx0" brushRef="#br0" timeOffset="698.2942">1511 931 844 0,'-3'17'300'15,"6"-8"36"-15,3 1-199 16,2-4-67-16,8-4 13 15,8-5-19-15,2-6 13 16,-2-9-18-16,6 3-4 16,-2 1-31-16,1 2-4 15,-4 6-20-15,5 8-4 16,-10-1-34-16,-4 5 46 0,-3-3-425 16,3-1 131-16</inkml:trace>
          <inkml:trace contextRef="#ctx0" brushRef="#br0" timeOffset="1706.6238">1918 1003 1175 0,'-3'3'312'0,"2"0"110"16,1 0-341-16,4-1 19 15,-2-5-23-15,7-17-2 16,3-8-26-16,9-19-2 16,3-7-30-16,13-24 0 15,2 6-15-15,12-13 6 16,-4 5-8-16,1-7 10 16,-11 18-61-16,1 9-424 15,-14 16 128-15</inkml:trace>
          <inkml:trace contextRef="#ctx0" brushRef="#br0" timeOffset="-10249.2225">972 441 1173 0,'-1'1'303'15,"-1"2"95"-15,5-1-329 16,6 4-29-16,-1-2-3 16,5 1-11-16,7 1 0 15,11-3-8-15,2-3 2 16,9-2-11-16,-1 1 4 0,0-5-8 16,-11 1 4-16,0 2-7 15,-12 2 4-15,-2 1-15 16,-5 7-17-16,-8 4-84 15,-6 2-320-15,-2 19 59 16</inkml:trace>
          <inkml:trace contextRef="#ctx0" brushRef="#br0" timeOffset="-10024.5449">1040 634 1144 0,'-2'3'300'0,"-4"2"100"16,12-2-316-16,9 0-20 16,-3-3-3-16,11-2-6 15,7 1-10-15,4-2-13 0,-3 1-9 16,8 2-13-16,-8 8-1 16,-4 2-31-16,-10 4-35 15,-4 7-390-15,-11 1 93 16</inkml:trace>
          <inkml:trace contextRef="#ctx0" brushRef="#br0" timeOffset="7568.3803">2412 714 1271 0,'3'-6'356'0,"7"3"97"16,9-5-334-16,2-1-66 15,7-3-7-15,4 2-7 16,8-4-19-16,-2 2-6 0,5-1-12 16,-5 5 7-16,-5 1-59 15,-11 5-46-15,-5 2-86 16,-13 14-292-16,-10 1 14 16</inkml:trace>
          <inkml:trace contextRef="#ctx0" brushRef="#br0" timeOffset="6796.7223">2320 864 1205 0,'-1'-2'356'0,"-2"2"104"15,4 2-329-15,5 1-10 16,-1 1-15-16,2 1-15 16,7-4-22-16,8 1-19 15,-4-4-16-15,9-1-18 16,1-3-3-16,2 2-13 0,-6-1 7 15,0 4-8-15,-6 2 5 16,-2 4-11-16,-7-1-19 16,-3 2-142-16,-6-1-58 15,-4-5-307-15,-4-5-51 16</inkml:trace>
          <inkml:trace contextRef="#ctx0" brushRef="#br0" timeOffset="7089.111">2717 519 1122 0,'7'-2'362'0,"-5"16"64"15,-5 4-291-15,0 9-66 16,-2 9-24-16,1 6-8 16,1-5-13-16,3 4-14 15,0-5 0-15,3 0-10 16,1-6 7-16,1 4-74 16,-2-1-37-16,-3 9-346 15,-5-6 33-15</inkml:trace>
          <inkml:trace contextRef="#ctx0" brushRef="#br0" timeOffset="8647.2197">2990 549 1048 0,'0'-5'324'0,"-2"5"69"0,-2 5-289 16,1 13-24-16,3 3-19 15,-5 15-7-15,5 6-1 16,5 12-1-16,-1-3-4 16,1 12-14-16,2-6-7 15,1 9-15-15,-4-17-2 16,2 0-10-16,-3-12 7 0,0-1 1 15,-4-18 13-15,-4-1 5 16,2-2 17-16,0-9 20 16,-3-11 8-16,0-7-8 15,0-7-5-15,-7-26-16 16,-5-10-22-16,6-18-19 16,3-1 4-16,3-4-10 15,3 15 9-15,6 11-9 16,-2 23 10-16,-2 10-11 15,1 16 4-15,4 7-13 16,-2 7 8-16,4 7-9 16,3 4 11-16,1-1-3 15,1-1 12-15,2-1-8 16,-2-8 9-16,2-7-9 16,4-4 10-16,2-10-7 15,1-10 9-15,4-8-6 0,-4-2 9 16,-2-5-10-16,-6 10 6 15,0 5-7-15,-9 10 3 16,0 14-13-16,-5 8 8 16,2 18-9-16,-3 8 8 15,3 16-7-15,-3 1 14 0,5 10-4 16,-1-8 10-16,1 1-8 16,4-13 10-16,1-2-8 15,-2-18 5-15,2-2-9 16,-1-11 8-16,-3 0-19 15,0 0-23-15,2 0-123 16,-7 1-37-16,-1 10-353 16,0-4-1-16</inkml:trace>
          <inkml:trace contextRef="#ctx0" brushRef="#br0" timeOffset="-11960.3632">69 26 988 0,'-2'-9'302'0,"2"2"82"15,-1 2-263-15,2-1-19 16,1 6-16-16,1 2-12 15,-2 2-23-15,2 5-12 16,0 5-11-16,-3 8-9 16,-3 1 1-16,-1 10-6 15,-5 1 2-15,0 8-7 16,-2-3 3-16,1 6-8 16,-1-6 5-16,2 0-7 15,3-6 4-15,2 2-8 16,1-11 8-16,3-4-5 15,4-8 10-15,4-2-5 16,4-8 8-16,7-1-6 16,1-1 5-16,7-1-8 0,3-4 6 15,4 4-8-15,-1-2 7 16,2 1-9-16,-7-1 8 16,1 2-10-16,-10 5 8 15,-5-1-9-15,-5 2 8 16,1 5-7-16,-5-4 10 15,-4-1-8-15,5-2 9 0,-7-3-6 16,-1-3 0-16,5-3-116 16,-3-5-28-16,3-2-346 15,-7-1-7-15</inkml:trace>
          <inkml:trace contextRef="#ctx0" brushRef="#br0" timeOffset="-11563.826">519 41 1188 0,'-5'5'266'16,"2"8"104"-16,-1 5-344 0,-1 14-18 15,1 4 2-15,1 10-6 16,4-2 7-16,2 5-6 15,5-7 3-15,-2-4-8 16,0-8 8-16,-5-3-7 16,1-12 5-16,-4-3-28 15,-1-3-24-15,-3 0-338 16,0-6 80-16</inkml:trace>
          <inkml:trace contextRef="#ctx0" brushRef="#br0" timeOffset="-11058.647">379 80 1198 0,'6'-13'320'0,"8"-4"115"16,4 1-337-16,9-4-14 0,0 4-13 16,6-1-23-16,-3 5-21 15,6 8-15-15,-9 7-8 16,-1 7-12-16,-8 10 6 15,-5 11-5-15,-10 1 8 16,-6 10 7-16,-6-5 23 16,-3 7 15-16,-1-13 9 15,2 1-2-15,2-16-4 0,3-2-16 16,6-11-12-16,2-3-13 16,-2-3 3-16,4 3-7 15,-1-2 3-15,5 8-7 16,-1 2 5-16,5 4-7 15,0 1 3-15,0 5-6 16,-1 0 5-16,2 2-5 16,-1-2 7-16,0 4-7 15,0-3 8-15,-1 0-8 16,-4-1 6-16,-4 2-7 16,-3-5 7-16,-7 6-8 15,-5 0 7-15,-5-3-6 16,-2 3 10-16,-10-2 2 15,1-4 13-15,-4-3 1 16,4-3 10-16,-2-9-6 0,7 2 1 16,3-5-14-1,8-5 1-15,2-1-19 0,5 0-24 16,2-10-153-16,14 5-360 16,4-1 43-16</inkml:trace>
          <inkml:trace contextRef="#ctx0" brushRef="#br0" timeOffset="17921.6583">1399-14 823 0,'0'-6'298'0,"-2"4"39"15,2 7-229-15,-3 10-25 16,0 7-41-16,-1 14-5 16,-1 8-15-16,-1 20 5 15,3 5-11-15,3 14 7 16,5 1-8-16,2 14 6 0,2-7-8 16,0 11 5-16,-1-9-12 15,-4 2 3-15,1-19-9 16,-1-8 6-16,-1-17-7 15,3-3 8-15,0-15-7 16,0 2 6-16,-1-8-5 16,-2-11-21-16,-2-5-25 15,-5-19-319-15,-2-17-21 16,-11-29-121-16</inkml:trace>
        </inkml:traceGroup>
        <inkml:traceGroup>
          <inkml:annotationXML>
            <emma:emma xmlns:emma="http://www.w3.org/2003/04/emma" version="1.0">
              <emma:interpretation id="{180D51B0-A073-4556-B936-46DE345748C7}" emma:medium="tactile" emma:mode="ink">
                <msink:context xmlns:msink="http://schemas.microsoft.com/ink/2010/main" type="inkWord" rotatedBoundingBox="14434,14496 14483,14506 14467,14582 14418,14572">
                  <msink:destinationLink direction="with" ref="{39761E1F-1CE1-477D-A719-80BCB33F48FB}"/>
                </msink:context>
              </emma:interpretation>
            </emma:emma>
          </inkml:annotationXML>
          <inkml:trace contextRef="#ctx0" brushRef="#br0" timeOffset="12761.6503">3928 1112 1229 0,'0'-5'404'0,"2"11"83"16,-1-1-346-16,4 1 3 0,-1 6-55 16,2 3-12-16,-1-2-35 15,-1 2-4-15,-1-4-27 16,-1-7-40-16,-4-8-66 15,4-8 244-15,-2-5-685 16,-2-14 249-16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17:53.26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F358457-B67F-414A-9233-C4DC64D867A5}" emma:medium="tactile" emma:mode="ink">
          <msink:context xmlns:msink="http://schemas.microsoft.com/ink/2010/main" type="writingRegion" rotatedBoundingBox="9459,13805 7132,14442 6683,12798 9010,12162">
            <msink:destinationLink direction="with" ref="{42CDB024-9E4B-4F37-8D58-887CA35C4096}"/>
          </msink:context>
        </emma:interpretation>
      </emma:emma>
    </inkml:annotationXML>
    <inkml:traceGroup>
      <inkml:annotationXML>
        <emma:emma xmlns:emma="http://www.w3.org/2003/04/emma" version="1.0">
          <emma:interpretation id="{963EF54C-3CB2-4B57-B7B9-3672375C7590}" emma:medium="tactile" emma:mode="ink">
            <msink:context xmlns:msink="http://schemas.microsoft.com/ink/2010/main" type="paragraph" rotatedBoundingBox="9459,13805 7132,14442 6683,12798 9010,121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4709B56-AA1C-464C-8134-884A5D9682F8}" emma:medium="tactile" emma:mode="ink">
              <msink:context xmlns:msink="http://schemas.microsoft.com/ink/2010/main" type="line" rotatedBoundingBox="9459,13805 7132,14442 6683,12798 9010,12162"/>
            </emma:interpretation>
          </emma:emma>
        </inkml:annotationXML>
        <inkml:traceGroup>
          <inkml:annotationXML>
            <emma:emma xmlns:emma="http://www.w3.org/2003/04/emma" version="1.0">
              <emma:interpretation id="{E2680044-646B-459F-93FC-7D7E55644DDA}" emma:medium="tactile" emma:mode="ink">
                <msink:context xmlns:msink="http://schemas.microsoft.com/ink/2010/main" type="inkWord" rotatedBoundingBox="9459,13805 7132,14442 6683,12798 9010,12162">
                  <msink:destinationLink direction="with" ref="{75BAE786-89DE-46D6-8D31-68CB80D3E6C9}"/>
                  <msink:destinationLink direction="from" ref="{0119B68D-1D04-4FB0-A61B-657223EFEC1F}"/>
                  <msink:destinationLink direction="to" ref="{3E4CB6A0-778F-4406-A0E5-BB2E41BBA130}"/>
                </msink:context>
              </emma:interpretation>
            </emma:emma>
          </inkml:annotationXML>
          <inkml:trace contextRef="#ctx0" brushRef="#br0">-2084 31 1140 0,'1'-2'291'0,"5"-2"110"16,2 1-328-16,13-3 8 15,1-2-21-15,9 1-3 16,-1-4-26-16,6 2-3 16,-6 3-26-16,1 6-8 15,-10-1-50-15,-4 7-375 16,-8 4 98-16</inkml:trace>
          <inkml:trace contextRef="#ctx0" brushRef="#br0" timeOffset="-144.753">-1893-397 997 0,'0'6'295'0,"0"4"80"16,1 4-275-16,-1 11-20 15,2 7-20-15,-1 4 5 16,1-2-23-16,2 4 0 16,4-8-20-16,4 0 2 15,-2-4-13-15,5 7 11 16,-1 0-1-16,1 7 12 16,-5-1-8-16,2 8 5 15,-3-8-15-15,-1 3 0 0,-4-9-13 16,2-2 5-16,-3-8-7 15,-1-5 7-15,-2-9-4 16,-5-6-14-16,-4-6-36 16,-6-11-71-16,-1-2 452 15,-7-13-794-15,2 1 360 16</inkml:trace>
          <inkml:trace contextRef="#ctx0" brushRef="#br0" timeOffset="613.7539">-1872-754 849 0,'0'4'426'0,"0"-1"-11"0,-3-1-144 16,3 2-203-16,-2-1-4 15,4-1-42-15,1 4-11 16,1 0-13-16,-1 3-30 16,2-2-37-16,-5 5-168 15,-2-1-190-15,-2 2-24 16</inkml:trace>
          <inkml:trace contextRef="#ctx0" brushRef="#br0" timeOffset="1339.0849">-3259-646 954 0,'-6'-2'306'0,"-5"5"47"0,0 9-266 16,-1 14-35-16,0 2-36 15,-6 13 18-15,9 2-4 16,-6 17 16-16,3-3-6 16,3 15 14-16,5-4-24 15,-4 15 1-15,7-4-18 16,-5 13 3-16,3-8-16 16,-5 13 7-16,-2-13-8 15,1-1 9-15,-2-21-10 0,-1 2 8 16,2-16-8-16,5-4 7 15,-2-13-7-15,2-4 6 16,1-15-7-16,2-7-2 16,-4-13-34-16,5-11-45 15,-1-11-28-15,-1-27-303 16,-3-12 52-16</inkml:trace>
          <inkml:trace contextRef="#ctx0" brushRef="#br0" timeOffset="2342.2832">-3345-625 535 0,'3'-24'378'0,"10"1"-54"0,1 7-84 16,7-2-127-16,5 1-58 15,14-2-2-15,2 1-25 16,18 0-1-16,3-2-19 15,20-2 3-15,-5 5-11 16,21-4 5-16,-9 1-7 16,12 4 6-16,-13 2-7 15,14 2 7-15,-17 3-6 0,1 0 6 16,-17 0-6-16,7 2 5 16,-22-1-4-16,7 4 3 15,-8 1-5-15,8 1 6 16,-10 4-5-16,7-1 4 15,-8 1-3-15,9-1 5 16,-15 1-4-16,-5-4 6 16,-8 1-5-16,-4-5 6 15,-13-2-6-15,3-1 7 16,-4 5-7-16,-5-2 13 16,-3 7-6-16,-2 2 10 15,-4 5-1-15,0 10 12 16,-1 3-11-16,1 13 12 15,1 5-10-15,1 11 2 16,-1 1-12-16,1 18 3 16,-1-3-13-16,1 12 8 15,-2-3-9-15,3 9 8 0,-2-15-8 16,5 5 9-16,-1-12-7 16,-4 8 6-16,2-11-7 15,0 5 7-15,0-7-7 16,-3 2 6-16,5-10-7 15,-4 4 6-15,1-11-7 16,-1 1 7-16,1-10-7 16,1-1 7-16,0-7-6 0,0-2 6 15,0-6-7-15,3 2 7 16,-3-7-6-16,-3-4 6 16,2 1-7-16,-4-3 8 15,1-2-6-15,-2 2 5 16,-2 0-4-16,-3 0 6 15,1-1-6-15,-8-1 8 16,1 1-2-16,-4-1 14 16,-1-4-6-16,-7 8 6 15,-1-5-9-15,-12 4 3 16,0 1-15-16,-15 4 6 16,0-6-7-16,-6 9 12 15,5-8-1-15,-11 7 13 16,6-5-4-16,-5-2 7 15,6-2-10-15,-7-4-1 0,3-7-11 16,-9-1 3-16,3-4-6 16,-9 1 6-16,9 5-6 15,-1-1 4-15,11 5-5 16,2 4 6-16,12 1-8 16,-11-1 7-16,14 3-7 15,-7 6 7-15,2-3-6 16,-2-1 15-16,8-1-5 0,-7 1 11 15,11-7-6-15,-4-4 12 16,8-3-11-16,0 2 4 16,11-5-10-16,2 0 7 15,7 4-32-15,1 2-84 16,6 2-44-16,6 4-352 16,6 6 12-16</inkml:trace>
          <inkml:trace contextRef="#ctx0" brushRef="#br0" timeOffset="-1142.9881">-3130-252 489 0,'0'-4'363'0,"0"-2"-54"16,0 0-36-16,0 1-156 0,1 1-4 15,-1-1-27-15,3 5 5 16,-3 3-21-16,3 5 2 15,2 7-27-15,5 10 1 16,1 4-19-16,4 6 0 16,1 1-17-16,5 6 5 15,-4 0-13-15,2 10 6 16,-4-2-8-16,2 10 7 16,-4-3-7-16,4-2 8 15,-4-8-4-15,7 2 19 16,-8-17-2-16,6-5 20 15,-8-11-4-15,4-5 11 16,-10-11-15-16,10-9 13 16,-10-15-21-16,10-24 8 15,2-14-14-15,10-25 2 16,-1-1-19-16,11-2 8 16,0 18-12-16,-1 6 8 0,-6 28-11 15,-4 11 8-15,-8 14-11 16,-4 6 7-16,-4 9-8 15,-4 6 7-15,-4-5-4 16,1 7 9-16,-4-5-4 16,-2-7 9-16,1-2-20 15,-5-2-81-15,1-16-56 16,4-3-355-16,7 2 13 0</inkml:trace>
          <inkml:trace contextRef="#ctx0" brushRef="#br0" timeOffset="-522.5633">-1928-477 894 0,'2'0'272'0,"-2"3"73"15,3 0-237-15,-2 6-9 16,-2 3-18-16,-1 11 3 16,-4 2-24-16,-1 14-6 15,-5 2-27-15,-2 10 0 16,-1-3-14-16,-6 5 3 16,0-5-10-16,-3 15 8 15,1-8-7-15,1 8 15 16,4-3-6-16,3-1 15 0,3-14-6 15,3-2 8-15,-2-10-14 16,1-6 7-16,2-7-18 16,4-5 5-16,-2-9-14 15,7-6 10-15,2-3-19 16,-4-6-49-16,4-6-35 16,0-5 260-16,1-8-632 15,7-8 275-15</inkml:trace>
          <inkml:trace contextRef="#ctx0" brushRef="#br0" timeOffset="435.1898">-2104-625 1008 0,'-7'1'464'0,"4"5"1"16,1-1-233-16,4-1-136 15,-1 1-60-15,1-4-2 16,2-2-41-16,8-7-100 16,2-7-94-16,13-6-265 0,3-7-47 15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21:16.72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9761E1F-1CE1-477D-A719-80BCB33F48FB}" emma:medium="tactile" emma:mode="ink">
          <msink:context xmlns:msink="http://schemas.microsoft.com/ink/2010/main" type="inkDrawing" rotatedBoundingBox="16716,8979 17642,17212 13035,17731 12108,9497" hotPoints="15346,18349 14039,9543 14685,9203 16055,19620 17028,16961 14621,17638" semanticType="enclosure" shapeName="Hexagon">
            <msink:sourceLink direction="with" ref="{A5888EB5-91CD-4A89-A62A-D123A0D8A3AA}"/>
            <msink:sourceLink direction="with" ref="{34796A9B-CC3A-42DB-9389-8DD0B3126F06}"/>
            <msink:sourceLink direction="with" ref="{A26343CF-3C98-4F33-BA12-7FE81A88E832}"/>
            <msink:sourceLink direction="with" ref="{123F5380-CC1A-452C-B2F3-CE6CA587072D}"/>
            <msink:sourceLink direction="with" ref="{EF0554D5-E3F7-4598-A22F-41DB08064246}"/>
            <msink:sourceLink direction="with" ref="{7006984F-843F-46B1-95CF-27963C79EF7D}"/>
            <msink:sourceLink direction="with" ref="{180D51B0-A073-4556-B936-46DE345748C7}"/>
          </msink:context>
        </emma:interpretation>
      </emma:emma>
    </inkml:annotationXML>
    <inkml:trace contextRef="#ctx0" brushRef="#br0">568-275 1009 0,'-6'10'240'0,"6"11"81"15,2 11-289-15,1 11-23 16,-2 7 0-16,10 6 2 16,-4-1 11-16,4 5-2 15,-1-1 6-15,2 8-6 16,3-1-3-16,9 23-9 15,-1 2 2-15,4 9-6 16,1-7 6-16,1 15-4 16,-11-15 11-16,3 15 4 0,-4-3 6 15,-5 20 2-15,-3-16 7 16,1 4-7-16,-4-17-4 16,5 3-7-16,-1-21-3 15,2 3-10-15,0-9 1 16,3 20 3-16,0-11 5 15,3 16-2-15,-1-4 5 16,-1 14-4-16,-1-23-3 0,2 11-8 16,-5-14 6-16,0 9 5 15,-5-17 9-15,1 10-6 16,-4-16 8-16,4 2-5 16,-1-13-2-16,2 5-8 15,3-15 7-15,2 11-9 16,-4-5 4-16,1 8-11 15,2-1 6-15,-5 11-9 16,-2-8 9-16,4 7-9 16,1-8 8-16,-1 2-7 15,1-10 8-15,1 1-9 16,-5-10 10-16,2 11-10 16,-9-7 7-16,3 11-7 15,-4-7 9-15,-1 8-9 16,-1-12 9-16,5 8-9 0,-4-7 9 15,-1 2-9-15,5-12 8 16,-4 5-10-16,-2-11 9 16,1 6-8-16,1-6 9 15,1 9-9-15,5-4 9 16,-1 5-8-16,3-5 8 16,0 7-9-16,-1-5 9 15,-2 7-9-15,1-7 10 16,1 10-10-16,-5-11 8 0,0 1-7 15,-3-5 7-15,1-3-8 16,-1-11 14-16,0 0 3 16,3-6 11-16,3 3-8 15,-3 0 11-15,3 3-17 16,2 3-2-16,1 1-12 16,-2-4 9-16,1-1-10 15,-2-2 10-15,0-5-8 16,-3-7 8-16,0-1-8 15,-3-2 8-15,-2-3-9 16,4-3 3-16,-1 3-37 16,-1-2-7-16,-1-1-49 15,1 0-19-15,1 2-35 16,-2-1 27-16,5-1-310 16,-1-3 116-16</inkml:trace>
    <inkml:trace contextRef="#ctx0" brushRef="#br0" timeOffset="11507.9735">547-157 523 0,'-1'-10'276'0,"-4"-1"19"16,5-1-118-16,0 2-26 16,2 1-36-16,-4 4-18 15,2 2-29-15,3 3-17 16,-4 0-13-16,2 5-14 15,4 1-8-15,-2 1-11 16,0 2 3-16,3 0-7 16,-2 2 5-16,-1 2-5 15,2-1 8-15,-2 3-2 16,0 7 8-16,-3-1-2 16,0-2 8-16,4 7-4 15,-2-2 7-15,1 1-6 16,3 2 4-16,-3 3-8 15,-2 0 4-15,4 6-12 16,-2-1 2-16,1 5-7 16,5-2 4-16,-4-1-8 0,-4-5 7 15,4 4-7-15,-2-11 10 16,-3 5 5-16,6-4 13 16,-2 1-4-16,1-3 10 15,-4 7-9-15,5 0-4 16,-6 2-9-16,2-3 6 15,1 0-7-15,-3-9 6 16,3 4-8-16,1-4 5 16,2 3-10-16,-1 0 6 15,1 9-8-15,1-1 8 0,2 2-6 16,0 2 8-16,0 2-1 16,0-7 9-16,-1-1 1 15,-2-4 9-15,0-1 0 16,-1-5 2-16,1 4-8 15,-2-2 0-15,2 5-10 16,0 2 0-16,2 4-8 16,-2-6 6-16,1 5-8 15,-1-7 6-15,2 5-8 16,-1-3 6-16,2 8-9 16,-4-4 7-16,2 5-7 15,-2-3 8-15,-1 2-6 16,-1-7 7-16,0 5-6 15,0-6 7-15,2 8-5 0,-1-7 7 16,2 7-6-16,-1-8 6 16,1 3-8-16,0-8 6 15,1 4-8-15,1-8 7 16,1 3-8-16,1-3 7 16,1 6-7-16,-1-1 6 15,1 10-5-15,-2 3 6 16,-2 1-7-16,-2-4 8 15,-2 8-7-15,-2-10 6 0,2 4-5 16,0-7 5-16,-1 10-5 16,2-5 6-16,-1 3-7 15,0-3 7-15,0 7-7 16,2-5 7-16,-1 0-8 16,1-8 8-16,2 3-8 15,1-8 7-15,-1 2-7 16,-1-3 8-16,2 8-8 15,-5-2 9-15,0 4-9 16,1-1 9-16,1 5-8 16,-2-10 8-16,3 5-8 15,-5-4 8-15,1 2-9 16,-4-1 9-16,4 6-8 16,-2-3 7-16,3 3-6 15,-3-4 8-15,4 5-6 0,1 1 9 16,1 3-9-16,-2-8 8 15,2 1-10-15,-3-7 7 16,3-1-8-16,-1-8 8 16,-2 12-9-16,3-3 9 15,1 4-8-15,-7 2 7 16,3 6-9-16,0-6 9 16,-6 3-8-16,0-6 7 0,3 2-7 15,2-7 9-15,-1 2-10 16,2-3 10-16,2 3-10 15,-1-1 8-15,-2 5-7 16,2-2 7-16,2 5-9 16,-4-2 10-16,-1-3-10 15,4-1 10-15,-5-2-8 16,0-8 7-16,1 3-7 16,-2-3 9-16,1-5-10 15,1 7 9-15,1 1-8 16,1-3 7-16,-2 7-9 15,-1 2 9-15,3 2-8 16,-3-4 8-16,0 4-9 16,2-4 10-16,2-1-8 15,-5-3 8-15,1 5-9 16,1-4 8-16,1 4-8 0,-2-1 8 16,1 2-9-16,2-1 9 15,2 5-8-15,-7-2 9 16,4-4-10-16,-4-4 11 15,5 3-10-15,-4-9 9 16,1 3-9-16,3 2 9 16,3 6-10-16,-5-5 10 15,4 7-10-15,2-2 10 0,-7-1-9 16,3-5 8-16,0 2-8 16,-3-7 8-16,-1 3-9 15,4-1 10-15,-3 5-9 16,0-8 8-16,-2 4-8 15,5-2 8-15,-1 2-8 16,-4-1 8-16,5 8-8 16,2-2 9-16,-7 5-9 15,1-2 8-15,4 2-9 16,-6-4 10-16,3 2-10 16,1-5 10-16,2 4-9 15,-3-4 8-15,0 6-8 16,3-3 9-16,-4 0-10 15,4-3 9-15,-2-3-9 16,1-3 8-16,-1 0-8 16,1-7 8-16,-4 4-8 0,4-4 8 15,-4-1-10-15,2-5 10 16,3 5-6-16,-4-4 10 16,1 2-8-16,1-2 10 15,-1 4-10-15,3-4 5 16,2 5-7-16,-5-2 7 15,3-2-8-15,-3 1 9 16,0-1-12-16,0-2 6 16,-2-4-8-16,2 8 3 0,-3-4-32 15,0 1-11-15,2-5-84 16,2 7-31-16,-1-5-355 16,6-3 54-16</inkml:trace>
    <inkml:trace contextRef="#ctx0" brushRef="#br0" timeOffset="280435.6488">2053 4820 850 0,'2'-23'266'0,"-7"2"48"15,-2-4-224-15,-4 1-57 0,-2-5-12 16,-6-1-10-16,-8-7-4 16,-1 5 4-16,-11-4 2 15,-21 17 13 17,30 8-3-32,1 2-14 0,-116-28-1 15,43 20 23 1,1 2-7-16,-132-15 8 15,-2 14 7-15,53 13 2 16,15 9-3-16,34 13-12 16,17 8-8-16,-16 9-11 15,20 8-1-15,-18 8-7 16,19 5 4-16,-13 15-5 16,19 2 4-16,-15 11-6 15,20 0 6-15,-8 15-5 16,21-8 4-16,-12 13-3 0,21-2 3 15,-7 13-5-15,19-10 5 16,1 21-5-16,23-6 4 16,3 16-5-16,15-4 5 15,6 22-5-15,15-12 6 16,16 14-6-16,7-17 2 16,20 7-5-16,12-30 5 0,23 5-3 15,6-22 7-15,24 4-1 16,-3-22 5-16,18 14-4 15,-5-17 3-15,16 3-4 16,-14-11 2-16,18 8-6 16,-10-10 2-16,11-1-3 15,-9-17 5-15,18-9-4 16,-11-15 7-16,20-18-4 16,-11-15 4-16,18-15-4 15,-13-6 6-15,25-15-4 16,-20-2 4-16,20-5-4 15,-22 1 4-15,16-14-6 16,-20 7 2-16,12-16-2 16,-25 2 3-16,13-27-2 15,-21 0 5-15,6-24-3 16,-24 1 4-16,-1-26-5 0,-22 15 2 16,-2-26-3-16,-28 14 4 15,-2-23-3-15,-18 16 5 16,-11-28-1-16,-20 28 7 15,-13-25 5-15,-10 18 8 16,-16-18 4-16,-15 27 6 16,-14-20-7-16,-10 23 4 15,-25-8-3-15,-10 34-3 16,-29 1-11-16,-11 30 4 0,-43 15-20 16,3 25-5-16,-47 22-26 15,5 29-19-15,-57 41-396 16,8 24 111-16</inkml:trace>
    <inkml:trace contextRef="#ctx0" brushRef="#br0" timeOffset="31160.5241">-68 75 761 0,'0'-9'308'0,"0"3"25"16,1 10-185-16,2-4-55 0,3 5-28 15,-1 7-2-15,-2-2-8 16,1 8-6-16,-1 6-1 16,-3 8-4-16,0 2-5 15,0 8-7-15,3-6 0 16,2 8-12-16,-2-5-1 15,-3 3-11-15,9-5 1 0,-3 10-8 16,1-3 9-16,2 4 0 16,-1-5 11-16,-2 4-3 15,-5-5 9-15,2 1-2 16,0-1 1-16,0 5-7 16,0-10 4-16,3 11-7 15,0-4 1-15,0 5-7 16,3-2 4-16,0 13-3 15,0-15 7-15,-1 11-6 16,1-5 7-16,-3 6-5 16,-2-6 2-16,1 10-7 15,0-13 3-15,-1 6-8 16,2-4 4-16,0 2-6 16,-1-10 6-16,4 5-3 15,-2-10 9-15,1 9-5 16,-1-13 5-16,1 16-5 15,-4-1 6-15,2 12-5 0,-1-4 6 16,4 11-5-16,0-11 6 16,1 4-11-16,-1-12 3 15,3 4-8-15,-1-7 5 16,2 2-8-16,-1-11 9 16,3 9-6-16,-3-4 11 15,-1 8-6-15,-4-2 10 16,2 11-4-16,-4-7 5 0,1 8-8 15,1-8 6-15,1 3-8 16,-4-6 2-16,4 1-7 16,-1-8 5-16,1-2-8 15,-2-4 6-15,4 10-8 16,-1-6 9-16,5 10-9 16,-5 1 8-16,3 5-7 15,-2-5 6-15,-1 5-8 16,0-5 7-16,3 1-5 15,-6-8 7-15,-1 4-9 16,5-11 10-16,-4-3-9 16,-3-4 8-16,6 4-9 15,-4-3 10-15,-2 7-11 16,3-1 10-16,1 6-9 16,-2-3 9-16,-1 5-10 15,-1-5 10-15,2 3-9 0,-5-3 8 16,6 4-8-16,1-4 8 15,-1 5-7-15,3-3 8 16,-3-1-8-16,-1-2 8 16,-1 5-9-16,-2-1 8 15,1 5-8-15,3 4 8 16,-2 3-8-16,-1-8 8 0,5 5-8 16,-7-7 8-1,4-1-8-15,-1-7 9 0,4 3-9 16,1-6 9-16,0 5-8 15,1-6 7-15,-1 8-8 16,-1-7 8-16,-1 5-9 16,1-11 8-16,-5 0-9 15,0-12 9-15,-2-3-9 16,-2-9 6-16,-2 1-7 16,1-2-7-16,-2-4-78 15,1 4-71-15,6-1-390 16,3-1 33-16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22:44.44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26343CF-3C98-4F33-BA12-7FE81A88E832}" emma:medium="tactile" emma:mode="ink">
          <msink:context xmlns:msink="http://schemas.microsoft.com/ink/2010/main" type="writingRegion" rotatedBoundingBox="15906,17847 13293,16612 14212,14666 16825,15901">
            <msink:destinationLink direction="with" ref="{39761E1F-1CE1-477D-A719-80BCB33F48FB}"/>
          </msink:context>
        </emma:interpretation>
      </emma:emma>
    </inkml:annotationXML>
    <inkml:traceGroup>
      <inkml:annotationXML>
        <emma:emma xmlns:emma="http://www.w3.org/2003/04/emma" version="1.0">
          <emma:interpretation id="{1256130D-0DD7-4B26-ADF5-3277D2225EBF}" emma:medium="tactile" emma:mode="ink">
            <msink:context xmlns:msink="http://schemas.microsoft.com/ink/2010/main" type="paragraph" rotatedBoundingBox="15906,17847 13293,16612 14212,14666 16825,159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47DC5B-7237-4622-B718-A79FA3FC1D66}" emma:medium="tactile" emma:mode="ink">
              <msink:context xmlns:msink="http://schemas.microsoft.com/ink/2010/main" type="line" rotatedBoundingBox="15906,17847 13293,16612 14212,14666 16825,15901"/>
            </emma:interpretation>
          </emma:emma>
        </inkml:annotationXML>
        <inkml:traceGroup>
          <inkml:annotationXML>
            <emma:emma xmlns:emma="http://www.w3.org/2003/04/emma" version="1.0">
              <emma:interpretation id="{40924A1B-B98F-44A0-AC88-32720D1CB19B}" emma:medium="tactile" emma:mode="ink">
                <msink:context xmlns:msink="http://schemas.microsoft.com/ink/2010/main" type="inkWord" rotatedBoundingBox="15906,17847 13293,16612 14212,14666 16825,15901">
                  <msink:destinationLink direction="with" ref="{3C80FF0D-282F-4EC1-83BE-1B96F3C2C447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3161 2481 1114 0,'-6'-11'283'16,"2"7"94"-16,1 4-311 0,3 3-30 16,1 0-9-16,4 1-10 15,1 2-5-15,3 2-7 16,4-1 1-16,1 1 0 15,4 2 0-15,3-1-3 16,6 2-1-16,0-4-1 16,12 1 0-16,-2-2 0 15,8 1-1-15,-4-1 0 16,1 2 1-16,-11-1-1 0,4 2 1 16,-10 0-1-16,1 5-1 15,-1-1-2-15,1 7 7 16,-5-2 5-16,-6 4 14 15,0-2 10-15,-6 5 25 16,-6-2 4-16,-4 2 19 16,-5-2-4-16,-8 7 2 15,-3-5-21-15,-7 2-6 16,-1 0-23-16,-1 5-8 16,-4-6-11-16,2 5-2 15,5-1-3-15,-4-3-1 16,0-4 0-16,8-2-1 15,-4-6 0-15,4-2 0 16,4-1-2-16,3 3-9 0,3-1-56 16,0 11 71-16,-2 1-525 15,-8-1 143-15</inkml:trace>
          <inkml:trace contextRef="#ctx0" brushRef="#br0" timeOffset="-124321.9682">5035 2551 1147 0,'3'-10'264'0,"-5"8"113"16,-2 10-327-16,-5 5-6 15,-3 7 2-15,-9 10 5 16,-2 6-3-16,-9 10 4 16,4-1 2-16,-7 12 7 15,7-4 0-15,-4 4-1 16,1-5-4-16,-13 10-13 15,4-3-10-15,-16 11-13 16,1-5-6-16,-1 4-11 0,13-14 6 16,4-5-6-16,16-19 6 15,8-8-8-15,9-14 5 16,5-9-25-16,4-14-33 16,7-17-94-16,10-11-23 15,11-26-334-15,13-4 33 16</inkml:trace>
          <inkml:trace contextRef="#ctx0" brushRef="#br0" timeOffset="-124046.1286">4881 2710 928 0,'26'-28'333'0,"-10"10"54"15,-4 13-245 1,-6 16-20-16,-6 7-30 0,-3 16-13 16,0 5-14-16,-1 11-8 15,-2-8-14-15,9 3-16 16,4-6-4-16,7 0-12 15,-1-9-2-15,7 6-7 16,-3-3 5-16,1-3-6 16,-3-6 5-16,0-1-5 15,-3-7 0-15,0-1 2 16,-5-4 4-16,-2-4-5 16,-2-4-21-16,-5-3-56 15,-5-7-39-15,-7-5-2 16,-2-5-180-16,-10-2-20 15,-2-1-76-15,-10-2-116 16</inkml:trace>
          <inkml:trace contextRef="#ctx0" brushRef="#br0" timeOffset="-123863.3313">4742 3024 1031 0,'-18'-13'324'16,"0"5"79"-16,6 1-273 16,4 1-11-16,7 3-23 15,10 4-18-15,4 1-19 0,13-1-12 16,5-2-13-16,19-2-11 15,1-8 3-15,12-1-9 16,-4-3-3-16,4 7-11 16,-18 4 0-16,-9 7-131 15,-17 9-351-15,-26 17 70 16</inkml:trace>
          <inkml:trace contextRef="#ctx0" brushRef="#br0" timeOffset="-122730.0722">4294 2466 1149 0,'2'-33'304'0,"-1"22"87"16,10 2-320-16,2 5-42 0,18-4 0 15,8 2 10-15,28-7 0 16,10 2 5-16,29-11-7 16,1-6-8-16,23-5-17 15,-11 3-5-15,4-6-7 16,-24 12 6-16,-6 3-7 15,-28 5 8-15,-8 5-7 16,-18 7 5-16,-2 1-6 16,-11 6 4-16,1 6-8 15,-11 3 6-15,-1 15-6 16,-6 6 6-16,1 15-4 16,-4 3 10-16,1 20-3 15,-1-4 6-15,6 14-4 16,-1-4 4-16,4 17-8 15,-2-13 5-15,4 14-10 16,-5-9 6-16,0 13-7 16,-3-17 6-16,0 14-4 0,-2-18 8 15,1 0-5-15,-1-22 9 16,2-2-7-16,-1-18 5 16,-2-11-5-16,0-8 5 15,-3-6-7-15,-2-8 9 16,-1 0 1-16,-3-2 15 15,-1-2 2-15,-4 4 9 0,-7-3-2 16,-3 3 1-16,-7 6-17 16,-7 4-3-16,-13 4-8 15,0 7 2-15,-14 1 5 16,4-2 18-16,-16-4 10 16,-1-1 12-16,-24-1-3 15,2-2-8-15,-22 1-15 16,8 1-11-16,-18-1-14 15,12-4 1-15,-11-4-8 16,20-8 7-16,0-9-17 16,31-6-7-16,14-3-55 15,30 0-50-15,30 0-438 16,21 7 90-16</inkml:trace>
          <inkml:trace contextRef="#ctx0" brushRef="#br0" timeOffset="-123379.7966">4379 2461 847 0,'-12'-34'367'0,"3"10"23"15,1 15-173-15,-1 3-124 16,3 9-21-16,-2 13-22 15,1 2-26-15,-4 18-20 16,1 14-1-16,-2 16-9 16,1 4 10-16,4 28-8 15,-2-5 7-15,-3 24-7 16,0-9 7-16,-6 18-12 16,-3-16 12-16,-2 5-4 15,2-28 10-15,0 5-7 16,0-26 12-16,3-6-10 15,2-21 6-15,1-4-6 16,1-17 7-16,4-14-71 16,2-19-26-16,7-21-337 0,1-19 37 15</inkml:trace>
          <inkml:trace contextRef="#ctx0" brushRef="#br0" timeOffset="71021.2346">3227 2296 786 0,'0'-5'236'0,"2"5"49"16,2-3-186-16,-1 2-46 15,5-4 15-15,-1 7-7 16,1-4 13-16,-4 4-17 16,5-2 6-16,-3 1-16 15,2-1 8-15,2 5-17 16,4 2 5-16,-1-2-17 0,5 2 5 16,3 2-13-16,5-4 14 15,-1-2-10-15,2 5 10 16,-3-7-11-16,2 8 6 15,-5-3-15-15,1 0 14 16,-1 3-12-16,8 3 12 16,-8-1-10-16,7 2 10 15,-5 1-14-15,2-8 10 16,-7 1-12-16,2-7 13 16,-8 0-9-16,2-6 11 15,-5 2-8-15,-2-4 13 16,-1 4-13-16,0-10 11 15,-1 1-9-15,-1-2 12 16,-2-6-12-16,-2-7 13 0,-2 0-13 16,-5-5 11-1,-1-3-12-15,-1 1 9 0,-1 4-2 16,-2 5-3-16,3 5-14 16,-3 3 5-16,2 8-11 15,0-1-1-15,2 7 2 16,1-2 4-16,2 1-9 15,1 2 7-15,2 0-8 16,2 2 4-16,0 1-5 0,0-2 1 16,0 1-30-16,-1-2-87 15,1-3-64-15,3 6-367 16,3-2 15-16</inkml:trace>
          <inkml:trace contextRef="#ctx0" brushRef="#br0" timeOffset="89700.1822">3541 2195 472 0,'-5'-3'276'0,"1"-6"12"16,7 5-108-16,-2-1-24 16,2 2-55-16,2 2-7 15,-2 5-44-15,1 5 2 16,-1 3-17-16,5 8 7 15,-1-4-15-15,4 1 4 16,-5-2-14-16,7-5 3 16,-2-7-12-16,-1 2 5 15,-1-4-8-15,2-4 4 0,-4 3-6 16,-4-1 10-16,0-5-7 16,0 1 8-16,-3 1-6 15,0-7 10-15,-4 2-2 16,-4 0 15-16,-4-1-4 15,-3-4 11-15,-3 4-12 16,0-7 1-16,5 2-16 16,-5 0 1-16,3 5-11 15,4 1 7-15,2 3-6 16,3 3 9-16,3 1-7 0,3 1 8 16,3 1-10-16,-1 0 3 15,-2 1-11-15,6-1 7 16,3 5-9-16,0-1 9 15,6 2-7-15,4 0 9 16,-4 2-7-16,-1-2 7 16,-2-2-7-16,-3 1 8 15,-8 1-8-15,1-6 10 16,-2 0-4-16,-2 0 8 16,-4-5-9-16,-4 1 9 15,-4-4-16-15,-2-1-64 16,-4-1 451-16,20-10-816 15,0-1 356-15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0-15T08:26:34.80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6A695A0-5238-40DC-BC3F-0592B444C303}" emma:medium="tactile" emma:mode="ink">
          <msink:context xmlns:msink="http://schemas.microsoft.com/ink/2010/main" type="writingRegion" rotatedBoundingBox="18931,5204 18946,5204 18946,5219 18931,5219"/>
        </emma:interpretation>
      </emma:emma>
    </inkml:annotationXML>
    <inkml:traceGroup>
      <inkml:annotationXML>
        <emma:emma xmlns:emma="http://www.w3.org/2003/04/emma" version="1.0">
          <emma:interpretation id="{A78B83BB-F757-4654-8DB5-78FADBCC7A0C}" emma:medium="tactile" emma:mode="ink">
            <msink:context xmlns:msink="http://schemas.microsoft.com/ink/2010/main" type="paragraph" rotatedBoundingBox="18931,5204 18946,5204 18946,5219 18931,52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2C8712E-8D8A-4460-B6E8-70F3A7A97430}" emma:medium="tactile" emma:mode="ink">
              <msink:context xmlns:msink="http://schemas.microsoft.com/ink/2010/main" type="line" rotatedBoundingBox="18931,5204 18946,5204 18946,5219 18931,5219"/>
            </emma:interpretation>
          </emma:emma>
        </inkml:annotationXML>
        <inkml:traceGroup>
          <inkml:annotationXML>
            <emma:emma xmlns:emma="http://www.w3.org/2003/04/emma" version="1.0">
              <emma:interpretation id="{1A725336-C390-4FD7-B37F-14C6256B22B2}" emma:medium="tactile" emma:mode="ink">
                <msink:context xmlns:msink="http://schemas.microsoft.com/ink/2010/main" type="inkWord" rotatedBoundingBox="18931,5204 18946,5204 18946,5219 18931,5219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'</emma:literal>
                </emma:interpretation>
                <emma:interpretation id="interp2" emma:lang="" emma:confidence="0">
                  <emma:literal>*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l</emma:literal>
                </emma:interpretation>
              </emma:one-of>
            </emma:emma>
          </inkml:annotationXML>
          <inkml:trace contextRef="#ctx0" brushRef="#br0">0 0 0</inkml:trace>
        </inkml:traceGroup>
      </inkml:traceGroup>
    </inkml:traceGroup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0-15T08:16:35.91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05FD442-46B9-426E-981C-55A107548F87}" emma:medium="tactile" emma:mode="ink">
          <msink:context xmlns:msink="http://schemas.microsoft.com/ink/2010/main" type="writingRegion" rotatedBoundingBox="12011,5433 12026,5433 12026,5448 12011,5448">
            <msink:destinationLink direction="with" ref="{1CDAB3B5-DD12-4D7D-A5F3-B8D727B8C781}"/>
          </msink:context>
        </emma:interpretation>
      </emma:emma>
    </inkml:annotationXML>
    <inkml:traceGroup>
      <inkml:annotationXML>
        <emma:emma xmlns:emma="http://www.w3.org/2003/04/emma" version="1.0">
          <emma:interpretation id="{49B2AA86-95C6-4725-A287-85CAAD77E5FD}" emma:medium="tactile" emma:mode="ink">
            <msink:context xmlns:msink="http://schemas.microsoft.com/ink/2010/main" type="paragraph" rotatedBoundingBox="12011,5433 12026,5433 12026,5448 12011,54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D6A55E-7CE5-4A57-99DF-83F06D09B49E}" emma:medium="tactile" emma:mode="ink">
              <msink:context xmlns:msink="http://schemas.microsoft.com/ink/2010/main" type="line" rotatedBoundingBox="12011,5433 12026,5433 12026,5448 12011,5448"/>
            </emma:interpretation>
          </emma:emma>
        </inkml:annotationXML>
        <inkml:traceGroup>
          <inkml:annotationXML>
            <emma:emma xmlns:emma="http://www.w3.org/2003/04/emma" version="1.0">
              <emma:interpretation id="{08339160-DE1C-4458-8353-ADDDE63419EF}" emma:medium="tactile" emma:mode="ink">
                <msink:context xmlns:msink="http://schemas.microsoft.com/ink/2010/main" type="inkWord" rotatedBoundingBox="12011,5433 12026,5433 12026,5448 12011,544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10168-2431 0,'0'0'15,"0"0"16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18:03.48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7E12FA3-1BFA-4213-A25E-2BFE33454EB5}" emma:medium="tactile" emma:mode="ink">
          <msink:context xmlns:msink="http://schemas.microsoft.com/ink/2010/main" type="writingRegion" rotatedBoundingBox="5539,12424 6233,12424 6233,13041 5539,13041">
            <msink:destinationLink direction="with" ref="{42CDB024-9E4B-4F37-8D58-887CA35C4096}"/>
          </msink:context>
        </emma:interpretation>
      </emma:emma>
    </inkml:annotationXML>
    <inkml:traceGroup>
      <inkml:annotationXML>
        <emma:emma xmlns:emma="http://www.w3.org/2003/04/emma" version="1.0">
          <emma:interpretation id="{A62D8935-9C84-49D3-8F75-0B8C2B781578}" emma:medium="tactile" emma:mode="ink">
            <msink:context xmlns:msink="http://schemas.microsoft.com/ink/2010/main" type="paragraph" rotatedBoundingBox="5539,12424 6233,12424 6233,13041 5539,130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5F5346-F625-46B1-BFA5-F46695328B1B}" emma:medium="tactile" emma:mode="ink">
              <msink:context xmlns:msink="http://schemas.microsoft.com/ink/2010/main" type="line" rotatedBoundingBox="5539,12424 6233,12424 6233,13041 5539,13041"/>
            </emma:interpretation>
          </emma:emma>
        </inkml:annotationXML>
        <inkml:traceGroup>
          <inkml:annotationXML>
            <emma:emma xmlns:emma="http://www.w3.org/2003/04/emma" version="1.0">
              <emma:interpretation id="{8A9CAC67-C6AB-4FFA-B181-1ED50CC81C73}" emma:medium="tactile" emma:mode="ink">
                <msink:context xmlns:msink="http://schemas.microsoft.com/ink/2010/main" type="inkWord" rotatedBoundingBox="5539,12424 6233,12424 6233,13041 5539,13041">
                  <msink:destinationLink direction="with" ref="{75BAE786-89DE-46D6-8D31-68CB80D3E6C9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3707 4876 958 0,'-5'-2'301'0,"1"2"63"16,2 3-261-16,2-4-46 16,6 5-27-16,8 1 0 15,7 1-11-15,13 4 11 16,7 8-1-16,8 5 7 0,-2 1-12 15,2 4-2-15,-11-2-16 16,2-1 2-16,-5-5-8 16,7 1 4-16,-6-6-5 15,8 1 4-15,-10-1-4 16,4-1 5-16,-8-4 0 16,0 1 8-16,-11-5-1 15,2-3 7-15,-9-2-4 16,-1-5 1-16,-8-7-7 0,-3-7 6 15,-6-9-7-15,-8-19 7 16,-5-8-5-16,-4-15 5 16,1 4-10-16,-5-10 4 15,4 17-6-15,4-2-40 16,4 13-46-16,6-1-350 16,6 13 60-16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30:13.42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B6A3AEA-C826-4AEB-BA29-1CB54C4C414E}" emma:medium="tactile" emma:mode="ink">
          <msink:context xmlns:msink="http://schemas.microsoft.com/ink/2010/main" type="inkDrawing" rotatedBoundingBox="15493,4501 19583,4492 19584,4966 15494,4975" semanticType="underline" shapeName="Other">
            <msink:sourceLink direction="with" ref="{C7E63A37-61E6-4B0C-A447-A7B11D478576}"/>
            <msink:sourceLink direction="with" ref="{0804F07F-49C3-4697-82C5-FFBF7BA10C89}"/>
            <msink:sourceLink direction="with" ref="{011B7AA0-D43C-4C35-B229-4D84622A77D8}"/>
          </msink:context>
        </emma:interpretation>
      </emma:emma>
    </inkml:annotationXML>
    <inkml:trace contextRef="#ctx0" brushRef="#br0">-5 194 491 0,'-1'14'244'0,"4"4"-18"16,7 6-70-16,4-2-129 0,2 1 26 15,5-2-3-15,6 4 19 16,0-10-9-16,11 3 6 16,4 3-27-16,6-9 1 15,-5-12-22-15,8-9 4 16,-3-7-15-16,6-10 4 16,-10 4-9-16,11-4 6 15,-7 8-10-15,8 2 9 16,-6-4-8-16,11-4 6 15,-4 11-6-15,14-2 6 0,-8 1-7 16,13-2 7-16,-4 1-8 16,12-8 7-16,-7 4-7 15,18 2 8-15,-5 5-8 16,7 5 8-16,-11-2-9 16,10 0 9-16,-17-2-9 15,4 5 12-15,-8 3-6 16,11 5 14-16,-11 2-4 15,9 5 21-15,-8-9-10 0,14-7 11 16,-9 1-15-16,13-3 5 16,-4 0-20-16,9 0 6 15,-14 4-10-15,11 1 16 16,-15-2-3-16,5 4 12 16,-10 7-6-16,15 2 10 15,-15 4-12-15,10 4 6 16,-14-2-15-16,7 4 8 15,-17-1-11-15,4 2 3 16,-15 8-10-16,1 4 24 16,-14 1-3-16,3 4 21 15,-11 1-3-15,1 12 13 16,-8-11-20-16,1 1 5 16,-6-2-19-16,0-7 6 0,-3-16-15 15,1-5 8 1,-2-5-11-16,-2-6 9 0,-2 0-23 15,-4-8-74-15,-3 4 445 16,-9-1-815-16,3 4 338 16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30:14.25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65822C8-4553-4673-8018-62A956D34C92}" emma:medium="tactile" emma:mode="ink">
          <msink:context xmlns:msink="http://schemas.microsoft.com/ink/2010/main" type="inkDrawing" rotatedBoundingBox="19477,4468 23936,3825 24012,4349 19553,4991" semanticType="underline" shapeName="Other">
            <msink:sourceLink direction="with" ref="{065C63EB-8849-4B35-BCA1-0C5E12918D3E}"/>
            <msink:sourceLink direction="with" ref="{011B7AA0-D43C-4C35-B229-4D84622A77D8}"/>
            <msink:sourceLink direction="with" ref="{5C3C7282-8B20-4170-A630-AF4D4F1862C1}"/>
          </msink:context>
        </emma:interpretation>
      </emma:emma>
    </inkml:annotationXML>
    <inkml:trace contextRef="#ctx0" brushRef="#br0">-5 1128 666 0,'-7'-6'340'16,"5"-2"-26"-16,5 1-111 16,6-4-164-16,11 1 0 0,7-25-19 15,6-18 7-15,10-5-13 16,20-17 7-16,0-11-16 15,17 19 4-15,3 16-11 16,11-5 7-16,-14 17-8 16,10 6 7-16,-14 6-8 0,4 2 7 15,-17 11-6 1,7 1 6-16,-9 4-7 0,12 0 7 16,-10 1-6-16,12-1 7 15,-9 4-7 1,9-8 6-16,-10 10-7 0,7 3 7 15,-12 3-9-15,11 0 13 16,-10 9-4-16,10-3 13 16,-11-1-6-16,4 2 14 15,-4-1 0-15,9 3-7 16,-10-6-12-16,14 5 6 16,-1-7-3-16,13 5 4 15,-10-4 4-15,9-1 9 16,-9-4-7-16,10-4-1 15,-10-2-18-15,11-2 7 16,-7-2-9-16,15 1 9 16,-12 6-1-16,2-3 1 15,-12-2-9-15,6 4 8 0,-12-5-8 16,5 3-1-16,-1-2 1 16,15 0 7-16,-12-4-7 15,10 2 5-15,-17-7 4 16,4 2 18-16,-16-4-3 15,2 2 14-15,-14 1-2 16,7-5 1-16,-11-3-19 16,4-6 6-16,-4 3-14 15,2-5 5-15,-5 5-24 0,2-3-45 16,-7 6-34-16,-1-22-333 16,-13-1 49-16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08:38.51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A70E056-1AF0-428D-827E-BFE0B4D6AA79}" emma:medium="tactile" emma:mode="ink">
          <msink:context xmlns:msink="http://schemas.microsoft.com/ink/2010/main" type="inkDrawing" rotatedBoundingBox="7343,3659 9915,3615 9918,3812 7347,3855" semanticType="callout" shapeName="Other">
            <msink:sourceLink direction="with" ref="{651EC55A-BFF1-424A-9B24-71A73539FA23}"/>
          </msink:context>
        </emma:interpretation>
      </emma:emma>
    </inkml:annotationXML>
    <inkml:trace contextRef="#ctx0" brushRef="#br0">9 5 391 0,'-3'-3'390'15,"-1"6"-83"-15,1-5-7 16,3-1-191-16,1 6-35 15,4 2-43-15,1 2-11 16,1 2-14-16,4 8-2 16,1-7-2-16,6 2 0 15,1-1-1-15,5 1 1 16,0-2 0-16,5-2 2 16,-8 1-2-16,3 0 10 15,-2-5 4-15,2 1 6 16,0-2 0-16,3-2 1 15,-4-5-8-15,2 7-2 16,-7-5-5-16,0 4 1 16,2-1-2-16,4 5 1 0,-2-3-3 15,10 3 0-15,-2-3-2 16,3 2 0-16,-3-4-1 16,5-2 0-16,-5 1 0 15,3 1 0-15,0-4 0 16,1-3 5-16,-4 3 4 15,5-4 4-15,-2-1 1 0,1 2 0 16,-1 5-4-16,0-1-3 16,-6 7-4-16,0-1 0 15,-4 4-1-15,1-1-1 16,0 1-1-16,6-1 0 16,0-1-1-16,5-4 0 15,-4 2 0-15,5-2 1 16,-3-2-1-16,3-2 4 15,-1-2 1-15,2-2 2 16,-2 3-1-16,4-3 1 16,-6-2-4-16,3 7-1 15,-6 4-1-15,1-6 0 16,-4 1-1-16,-3 4 0 16,-4-1 0-16,5-7-1 15,-4 6 1-15,5 0-1 16,1 0 1-16,6-4 0 15,-7 2 0-15,4-4 3 0,-5 0 1 16,4-3 3-16,-2 3 0 16,3-1 2-16,-2 1-2 15,5-3-1-15,-1 4-2 16,2-2 0-16,-2 1-2 16,2 3 3-16,-5 1-1 15,1-4 2-15,-8 6-2 0,1-1 1 16,-7-1-2-16,1 1-1 15,-4-1-2-15,1-1 2 16,-4 3-3-16,11-3 1 16,-3 0-1-16,3 3 1 15,0 2-1-15,2-4 1 16,-8 1 0-16,0 2 1 16,-3 2 1-16,-1-1 1 15,-2 1 0-15,0 1 1 16,0-2-3-16,-3-2 1 15,1 1 0-15,2-1-1 16,-4 2-2-16,4-2 2 16,-2 3-2-16,1-2 1 15,-4-1 0-15,4 0 2 16,-4 0-1-16,1-1 1 0,-2-1 1 16,-2 1 7-16,1 1-1 15,1-3 1-15,-3 3 0 16,1-2-1-16,-1 1-8 15,-1-1 0-15,2 4-1 16,1-2 1-16,-5 0-1 16,3 1 2-16,0 1 0 15,-3-1 2-15,-3 2-6 16,0 9 331-16,0 2-774 16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30:21.51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DCDAB6B-9FEE-46CA-BDDB-26E7F0BB6B78}" emma:medium="tactile" emma:mode="ink">
          <msink:context xmlns:msink="http://schemas.microsoft.com/ink/2010/main" type="inkDrawing" rotatedBoundingBox="15949,2863 18513,2816 18517,3025 15952,3071" semanticType="underline" shapeName="Other">
            <msink:sourceLink direction="with" ref="{EA1A325B-5FEC-46DE-AA5D-28A718668B61}"/>
          </msink:context>
        </emma:interpretation>
      </emma:emma>
    </inkml:annotationXML>
    <inkml:trace contextRef="#ctx0" brushRef="#br0">-3 155 1089 0,'6'-6'254'0,"-7"-6"94"16,4 8-326-16,7 1-6 15,7 3-17-15,11-2 8 16,-1 4-6-16,12-7 6 16,10-2-5-16,17-5 6 15,4 0-10-15,16 9 6 16,-4 4-8-16,7 10 7 15,-16 5-6-15,7 4 7 16,-13-5-6-16,3-3 7 16,-7-5-6-16,9-7 6 15,-12-4 0-15,10-5 10 16,-8-5-6-16,7-1 7 16,-9 3-8-16,7 5 0 15,-8 7-12-15,6 9 5 16,-11 4-3-16,9 2 15 15,-6 15-2-15,4-4 11 0,-4-5-5 16,12-24 7-16,-1-6-16 16,10-33 6-16,2-3-10 15,7-9 7-15,-11 21-11 16,-2 10 6-16,-19 13-11 16,-10 11 4-16,-21 11-4 0,-3 12 17 15,-13-3-6-15,1 6 12 16,-2-10-3-16,13-5-4 15,-4-21-411-15,11-21 133 16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27:44.21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6D7BB0F-935D-4D46-A6AF-8F71B3ED0F90}" emma:medium="tactile" emma:mode="ink">
          <msink:context xmlns:msink="http://schemas.microsoft.com/ink/2010/main" type="inkDrawing" rotatedBoundingBox="23373,1088 25159,832 25168,894 23381,1150" semanticType="underline" shapeName="Other">
            <msink:sourceLink direction="with" ref="{D3E2D31F-327F-4501-AD58-137B248E2341}"/>
            <msink:sourceLink direction="with" ref="{6079BAE1-7CAB-4556-A536-469928D4D5A0}"/>
          </msink:context>
        </emma:interpretation>
      </emma:emma>
    </inkml:annotationXML>
    <inkml:trace contextRef="#ctx0" brushRef="#br0">8983 638 1056 0,'-9'3'292'15,"1"-1"91"-15,10-2-304 16,11 0-11-16,8-2-17 16,18-5-2-16,12-5-12 15,33-5 6-15,11-3-2 0,34-2-2 16,5-2-11-16,26-3-1 15,-11 0-6-15,12 0-3 16,-25 4-6-16,1 1 2 16,-31 7-8-16,-5 6-2 15,-23 3 0-15,-9 3 2 16,-19 4-1-16,-10 5 0 16,-19-3-1-16,-9 2 0 15,-12 2 2-15,-13 1-1 16,-8-7 2-16,-14 4-65 15,-5-5 389-15,-4-6-794 16,5-9 328-16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30:33.30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F31AC45-226A-48F7-A094-A463CB83BE68}" emma:medium="tactile" emma:mode="ink">
          <msink:context xmlns:msink="http://schemas.microsoft.com/ink/2010/main" type="inkDrawing" rotatedBoundingBox="21500,2562 23828,2200 23872,2479 21544,2842" semanticType="underline" shapeName="Other">
            <msink:sourceLink direction="with" ref="{114C0383-C749-4A4F-A590-30C8B684E264}"/>
          </msink:context>
        </emma:interpretation>
      </emma:emma>
    </inkml:annotationXML>
    <inkml:trace contextRef="#ctx0" brushRef="#br0">0 489 1215 0,'12'0'312'16,"-2"-13"97"-16,11-5-354 16,12-6-16-16,12-3-27 15,15-3 5-15,3 6-13 16,16 7 4-16,-7 14-12 15,9 9 9-15,-11 3-7 0,8 9 6 16,-7-4-5-16,8-5 8 16,-10-8-8-16,15-13 7 15,-5-12-7-15,3-9 8 16,-10 2-8-16,-3 2 6 16,-15 16-9-16,-7 14 4 15,-13 13-9-15,1 7 9 16,-5 10-5-16,4-1 15 15,1-7-2-15,14-14 12 16,6-14-8-16,18-34 10 16,2-15-13-16,18-19 6 15,-10 3-11-15,2 4 4 16,-22 23-11-16,-4 19 4 16,-25 22-11-16,-10 19 9 15,-12 10-1-15,-1 9 20 16,-5-5-1-16,3 1 11 15,5-15-9-15,5-14-12 16,4-20-63-16,-1-13-395 0,-8-6 98 16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31:17.61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04570CE-C149-4CCB-9788-6C1CF662B963}" emma:medium="tactile" emma:mode="ink">
          <msink:context xmlns:msink="http://schemas.microsoft.com/ink/2010/main" type="inkDrawing" rotatedBoundingBox="22303,5198 25835,5313 25820,5751 22289,5636" semanticType="callout" shapeName="Other">
            <msink:sourceLink direction="with" ref="{2F35466D-99F3-4368-BFD6-4E0EF280C12B}"/>
            <msink:sourceLink direction="with" ref="{20062F9B-6FA8-4AF5-A02A-B0BCF076F2FF}"/>
            <msink:sourceLink direction="with" ref="{3C3F8606-8978-4B8A-B462-5ED59EC0AF2A}"/>
          </msink:context>
        </emma:interpretation>
      </emma:emma>
    </inkml:annotationXML>
    <inkml:trace contextRef="#ctx0" brushRef="#br0">-6 1 683 0,'-3'5'210'15,"4"7"32"-15,8 0-167 16,5 3-71-16,8 3 7 0,4-3 9 16,5 1 23-16,4-1 0 15,9 0 14-15,-1-3-10 16,10 6-9-16,1 2-22 16,7 2-1-16,-7 1-14 15,14-1 6-15,-8-1-8 16,12 2 5-16,-5-7-6 15,19 4 5-15,-6 1-6 16,11 2 8-16,-16-2-7 0,15 0 12 16,-13-5-1-16,10-2 10 15,-11-4-5-15,22 1 11 16,-12-4-10-16,8 1 7 16,-7 4-10-16,9-5 10 15,-15-2-7-15,11-1 10 16,-9 2-7-16,11-9 11 15,-11 5-12-15,8-4 8 16,-10-1-13-16,11-4 7 16,-11 1-8-16,14-9 15 15,-10-2-3-15,10-7 18 16,-16-3-7-16,13-3 6 16,-16 0-15-16,2-5-1 15,-10 7-16-15,0-1 6 16,-19 8-11-16,-10 5 7 15,-12 8-8-15,-7 1 6 0,-8 5-9 16,-2 1 7-16,-1 2-9 16,-3 1 9-16,-3 1-9 15,0 0 9-15,-3-2-6 16,-6-4 0-16,-1-1-37 16,-7-7-43-16,-4-2-343 15,0 5 67-15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31:19.84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4C40AE2-9D54-4551-9E7F-0B74C2A5A32F}" emma:medium="tactile" emma:mode="ink">
          <msink:context xmlns:msink="http://schemas.microsoft.com/ink/2010/main" type="inkDrawing" rotatedBoundingBox="22224,5426 29882,4759 29966,5721 22308,6389" semanticType="callout" shapeName="Other">
            <msink:sourceLink direction="with" ref="{A8C59871-CC83-4ED0-8894-DD36C870CF9C}"/>
            <msink:sourceLink direction="with" ref="{12E6390D-148A-4DC2-9EB6-DB4E0BBED965}"/>
          </msink:context>
        </emma:interpretation>
      </emma:emma>
    </inkml:annotationXML>
    <inkml:trace contextRef="#ctx0" brushRef="#br0">-3 400 753 0,'1'-4'240'0,"1"4"33"16,5-3-205-16,1 3-43 15,1 1-22-15,4 1-5 16,1 2-1-16,1 5 9 0,1 5 8 15,4 4 14-15,-1 4 7 16,5 5 2-16,0 4-6 16,6 6-8-16,3-1-14 15,8 8-3-15,1-8-3 16,5 1 1-16,1-10-2 16,4 2 0-16,-7-10-1 15,6-2 1-15,-6-1 0 0,8 2 1 16,-7-6 0-16,10 6 1 15,-2 3 0-15,9 3 2 16,-3-3 0-16,15 6 3 16,-7-3 0-16,8-1 2 15,-2-5-3-15,11-3 2 16,-11-9-4-16,17-5 0 16,-5-1-2-16,9-3 0 15,-11 2-3-15,6-1 2 16,-12 2 1-16,7-1 6 15,-8 2 4-15,12 4 5 16,-5 2-1-16,6 4 0 16,-6-1-6-16,12 2-5 15,-12-3-3-15,15-3-1 16,-3-3-2-16,14-4 2 16,-8-1-1-16,15-8 0 0,-14-2 0 15,14-5 1-15,-5 4-1 16,6-5-1-16,-8 4 0 15,11-2 1-15,-14 1-2 16,14-5 1-16,-5 2 0 16,16-6-1-16,-9 2 0 15,18-4 0-15,-10-2 1 16,10 4 1-16,-16 1-1 16,16-1 0-16,-18 3 0 0,14 0 0 15,-20-10 1-15,25-7 3 16,-17-1 1-16,22-6 1 15,-16 6-1-15,14-8 0 16,-25 10-4-16,11-5-1 16,-23 6 1-16,8 1-1 15,-17 13 0-15,0 2 2 16,-21 11 1-16,3-4 3 16,-21 1 0-16,1-6 11 15,-5 0 5-15,4-5 9 16,-10 5 0-16,7 0 0 15,-8 5-10-15,1 2-7 16,-13-1-10-16,-1-3 1 16,-10 0 8-16,-5 2 17 0,-9 2 8 15,3 1 7-15,-3 5-6 16,-2-1-7-16,1 0-18 16,2-4-8-16,-4 7-8 15,3-8 4-15,0-4-2 16,-1 8 4-16,-2 2 2 15,-5-1 0-15,-1 5 0 16,-4 5-2-16,-2-2-2 16,-3-2-27-16,-2 1-37 15,-4 1-58-15,-3-1-18 16,-4-2-324-16,1-4 68 0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32:26.60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FD9F49C-F4EB-43DC-89F8-8113828C39C7}" emma:medium="tactile" emma:mode="ink">
          <msink:context xmlns:msink="http://schemas.microsoft.com/ink/2010/main" type="inkDrawing" rotatedBoundingBox="15327,9156 25708,8422 25733,8774 15352,9508" semanticType="underline" shapeName="Other">
            <msink:sourceLink direction="with" ref="{56D11443-64D9-43A6-8E83-F026F636BBA9}"/>
            <msink:sourceLink direction="with" ref="{1CFA66A6-9229-42BC-9CA2-E01C0DDFAB6A}"/>
            <msink:sourceLink direction="with" ref="{7C947D5D-C39A-4FCC-86DF-76461F3A6772}"/>
            <msink:sourceLink direction="with" ref="{0D2F26AA-3005-47C7-87FC-E3DFE28436D2}"/>
            <msink:sourceLink direction="with" ref="{0E4B917B-B698-4A12-90B7-F98065C579A6}"/>
          </msink:context>
        </emma:interpretation>
      </emma:emma>
    </inkml:annotationXML>
    <inkml:trace contextRef="#ctx0" brushRef="#br0">35 751 743 0,'-18'12'293'15,"3"-1"20"-15,11-1-181 16,7 1-77-16,12 2-18 15,4-7-24-15,16-6-3 16,-1-3-3-16,10-4 0 16,-3-7-3-16,8 1 1 15,-2-2-3-15,7-2 0 16,-3 2 0-16,7 0-1 16,-11 3-1-16,-2 6 1 15,-14 8-2-15,4 10 0 16,-14 4-1-16,13 5 2 15,-1 0-2-15,15-1 2 16,-4-17 2-16,21 1 0 16,-5-10-2-16,16-9 2 15,-5-1-1-15,8 1 0 0,-13-2 0 16,5 10 0-16,-16 7-1 16,4 9 0-16,-9 6-2 15,5 7 1-15,-5 1-1 16,10-4 2-16,-2-2 0 15,10-7 1-15,-4-13-1 16,19-16 2-16,-7-5 0 16,8-15 1-16,-4 1 0 0,4 4-1 15,-19 13-2-15,-1 13-1 16,-13 17-1-16,-4 12-2 16,-10 9 3-16,13 8 1 15,-4-5 2-15,17 0 2 16,5-14 1-16,19-8 1 15,-1-16-2-15,11-14 0 16,-2-17-1-16,13-15 2 16,-17-2-2-16,6-2 0 15,-13 11-1-15,0 14-2 16,-27 20-2-16,1 16 3 16,-13 15 3-16,3 3 13 15,-7 4 1-15,20 2 5 16,-2-6-2-16,19-6-2 0,-1-6-13 15,17-13 1-15,-8-8-3 16,19-9 1-16,-14-8-2 16,5-5 1-16,-14 5-1 15,2 2-1-15,-20 9-1 16,5 14-3-16,-15 11 0 16,5 5 0-16,-10 6 2 15,14 3 1-15,-3-4 2 16,18-2 1-16,1-8-1 15,23-8 2-15,-9-10-3 0,21-13 2 16,-12-6-2-16,15-9 2 16,-15 0-2-16,9 0 0 15,-22 9-1-15,2 12-1 16,-19 11-1-16,-1 13 0 16,-14 10-1-16,12 8 1 15,-3-7 0-15,23 2 1 16,-5-7 0-16,21-12 1 15,-8-7 1-15,17-11 0 16,-15-8 0-16,19-8 2 16,-21-5-2-16,8-3 0 15,-19 10 0-15,-2 7-1 16,-18 11-1-16,3 10-1 16,-12 11 1-16,6 4 0 15,-4-1-2-15,8-2 1 0,-4-4 2 16,11-11-1-16,-2-5 0 15,10-12 3-15,-4-5-1 16,11-5 0-16,-11 1 0 16,2-4-1-16,-17 10-1 15,-5 3 1-15,-14 9-2 16,-1 5 0-16,-7 7 0 0,8 3 1 16,-2 3 0-1,9-3 0-15,-3-5 1 0,11-2-1 16,-2-8 1-16,6-8 1 15,-6-4-1-15,3-4 0 16,-9-2 0-16,3 0 0 16,-9 10-1-16,-2 10 0 15,-7 10-3-15,2 12 3 16,-8 9 2-16,4 3 0 16,1-5 3-16,12-1 1 15,-1-6-1-15,19-10-1 16,-7-8-1-16,10-12 1 15,-10-6-1-15,1-8 0 16,-17 7-2-16,-5-1 1 16,-13 16-2-16,0 10 0 15,-7 10-2-15,4 11 1 16,0 5 2-16,12-2 0 16,9-8-380-16,0-11 130 0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32:32.41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4F92734-8A55-40C2-856D-C2E6E8A4E193}" emma:medium="tactile" emma:mode="ink">
          <msink:context xmlns:msink="http://schemas.microsoft.com/ink/2010/main" type="inkDrawing" rotatedBoundingBox="15500,7354 20588,7154 20602,7527 15514,7727" semanticType="underline" shapeName="Other">
            <msink:sourceLink direction="with" ref="{8D3C66F5-B809-48C5-9905-FE6077065C60}"/>
            <msink:sourceLink direction="with" ref="{EF780E4A-4AD0-4C65-BF7F-1C13A99EF720}"/>
            <msink:sourceLink direction="with" ref="{10F85142-EB73-4EF4-BD86-5D76970A6BCF}"/>
            <msink:sourceLink direction="with" ref="{70A28141-D6DD-41E2-AF9A-DD765C83ABEB}"/>
          </msink:context>
        </emma:interpretation>
      </emma:emma>
    </inkml:annotationXML>
    <inkml:trace contextRef="#ctx0" brushRef="#br0">6 414 968 0,'-14'6'240'0,"8"-4"75"16,8-4-284-16,11-1-13 15,7-3-16-15,14-4 2 16,10-8 0-16,25-12 0 16,1-5 1-16,25-4 0 15,-2 5-2-15,15 5 1 16,-13 11-2-16,14 7 0 15,-13 8-2-15,6 0 1 16,-15-1-2-16,9-5 1 16,-18-6 1-16,17-8 0 0,-5 1 0 15,11-5-1-15,-10 3 0 16,16 3-2-16,-19 10 1 16,7 11-1-16,-8 12 2 15,6 15 3-15,-9 8 2 16,14 8 2-16,-10-2 1 15,16 0 0-15,-5-14-3 16,18-17 0-16,-3-16 1 16,12-24 0-16,-15-14-1 15,12-5 1-15,-16 8-2 0,-5 20 5 16,-19 24 2-16,2 26 15 16,-19 16 2-16,5 9 3 15,-7-10-5-15,24-4-1 16,-1-19-15-16,16-15-1 15,-1-16-3-15,18-25 0 16,-16-10-1-16,7-17 1 16,-15-1-2-16,-3 6 0 15,-22 21-2-15,-13 20-4 16,-22 25-2-16,-10 19 2 16,-11 8 1-16,7 5 2 15,5-11 3-15,18-18-3 16,12-23-21-16,8-13-355 15,-9-15 107-15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31:31.15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136FBD3-863D-4CF1-AE5C-87B7ACD2BE1B}" emma:medium="tactile" emma:mode="ink">
          <msink:context xmlns:msink="http://schemas.microsoft.com/ink/2010/main" type="writingRegion" rotatedBoundingBox="29671,6105 32870,5782 33006,7124 29806,7446"/>
        </emma:interpretation>
      </emma:emma>
    </inkml:annotationXML>
    <inkml:traceGroup>
      <inkml:annotationXML>
        <emma:emma xmlns:emma="http://www.w3.org/2003/04/emma" version="1.0">
          <emma:interpretation id="{E663B2C0-B20F-4D84-B8AD-B6813FD5F77E}" emma:medium="tactile" emma:mode="ink">
            <msink:context xmlns:msink="http://schemas.microsoft.com/ink/2010/main" type="paragraph" rotatedBoundingBox="29671,6105 32870,5782 33006,7124 29806,74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6A9ECF4-7863-47E6-B4CB-EE3F78D3BC0C}" emma:medium="tactile" emma:mode="ink">
              <msink:context xmlns:msink="http://schemas.microsoft.com/ink/2010/main" type="line" rotatedBoundingBox="29671,6105 32870,5782 33006,7124 29806,7446"/>
            </emma:interpretation>
          </emma:emma>
        </inkml:annotationXML>
        <inkml:traceGroup>
          <inkml:annotationXML>
            <emma:emma xmlns:emma="http://www.w3.org/2003/04/emma" version="1.0">
              <emma:interpretation id="{B36184E5-DA0F-4A25-867E-560B04CCF1C5}" emma:medium="tactile" emma:mode="ink">
                <msink:context xmlns:msink="http://schemas.microsoft.com/ink/2010/main" type="inkWord" rotatedBoundingBox="29671,6105 32870,5782 33006,7124 29806,744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15364 5906 998 0,'2'-9'309'0,"-2"3"69"0,0 12-248 16,0 7-62-16,-2 25 1 16,1 4-35-16,-2 21-1 15,0 1-26-15,0 8 6 16,3-10-13-16,3-2 8 16,-2-19-10-16,1-7 11 15,4-19-10-15,0-18-2 16,0-16-42-16,4-23-361 15,-1-11-9-15,-1-13-153 16</inkml:trace>
          <inkml:trace contextRef="#ctx0" brushRef="#br0" timeOffset="377.9252">15328 6101 874 0,'-7'4'401'0,"5"5"7"15,7-6-189-15,10-7-85 16,9-7-46-16,13-5 13 16,4-4-34-16,7-2-6 15,-5 5-39-15,1 5-1 16,-17 2-64-16,-5 2-77 15,-14 22-361-15,-16 11 46 16</inkml:trace>
          <inkml:trace contextRef="#ctx0" brushRef="#br0" timeOffset="196.6301">15418 5825 1043 0,'-4'-12'398'16,"4"4"44"-16,4 11-249 0,-1 2-83 15,9 2-10-15,3-1-55 16,6 2 3-16,3-5-25 15,15-5 5-15,-3-8-20 16,12-4 9-16,-6-4-13 16,0 0 13-16,-15 3-24 15,-8 6-106-15,-19 6 436 16,-19 9-816-16,-8 2 300 16</inkml:trace>
          <inkml:trace contextRef="#ctx0" brushRef="#br0" timeOffset="1534.7468">15739 6023 1203 0,'7'-20'371'0,"-8"11"69"15,1 12-345-15,0 5-33 16,0 10-49-16,0 6-1 16,1 6-14-16,1 7 7 15,-1-1-8-15,1 0 8 16,2-4-8-16,2-2 9 16,0-12-8-16,5-5 12 15,1-10 2-15,4-15 21 16,5-12-9-16,6-13 9 15,3-7-12-15,-3-5 1 16,-1 8-23-16,-8 7 10 16,-9 16-10-16,-2 10 5 15,-4 17-11-15,-7 15 8 16,-4 11-11-16,-1 11 10 16,2 4-5-16,4 5 10 15,9-11-9-15,1-7 10 0,4-15-11 16,-1-12 13-16,4-19-9 15,2-17 14-15,7-8-9 16,1-8-63-16,-2 1-66 16,2 7-348-16,-6 14 23 15</inkml:trace>
          <inkml:trace contextRef="#ctx0" brushRef="#br0" timeOffset="1915.2981">16216 5569 889 0,'-6'0'501'16,"-3"17"-75"-16,-3 22-113 15,3 10-300-15,-2 25-5 16,2 1-9-16,-1 12 10 16,2-10-8-16,2 1 6 15,5-23-9-15,4 2 9 16,3-18-7-16,3-9 7 15,1-16-6-15,-1-11 4 16,0-14-25-16,-6-11-41 16,-3-7-21-16,-7-5-13 0,-7 1-3 15,-7-8 22-15,-1 8 42 16,-2-6 35-16,7 8 26 16,5 5 41-16,9 13 12 15,6-2 31-15,5 9-19 16,5 3-3-16,7 0-42 15,5 3-11-15,5-3-28 16,5 1-53-16,2 1-55 16,4-5 298-16,-5-8-656 15,3 2 269-15</inkml:trace>
          <inkml:trace contextRef="#ctx0" brushRef="#br0" timeOffset="2227.3324">16442 5819 1049 0,'-10'6'319'0,"-10"9"80"16,1 4-287-16,-7 10-5 15,-4 2-31-15,1 8 1 16,5-6-25-16,5 2-7 16,8-7-29-16,10-7 2 15,7-10-15-15,12-10 3 16,6-10-9-16,9-9 10 16,2-3-7-16,5-6 6 15,-1 9-6-15,0 5 6 16,-6 8-12-16,0 13 5 15,-10 5-8-15,-8 8 7 0,-6 8-8 16,-11 4 9 0,-4-3 2-16,-12 6 31 0,2-2 3 15,-17 1 23-15,1-7-6 16,-7-2 2-16,2-11-27 16,-2-9-24-16,10-11-80 15,7-10 86-15,8-4-521 16,11-7 139-16</inkml:trace>
          <inkml:trace contextRef="#ctx0" brushRef="#br0" timeOffset="2744.9507">16730 5898 1112 0,'5'-7'362'0,"-8"7"59"15,-5 7-321-15,-5 4-29 16,-2 1-52-16,-5 12-7 15,2 3-16-15,-4 13 6 16,2 1-4-16,4 10 23 16,7-6-4-16,1-2 12 15,17-17-6-15,11-10 7 16,5-17-21-16,19-23 6 16,5-15-10-16,5-21 9 15,-3-5-10-15,3-17 7 16,-19 5-10-16,-9-7 7 15,-17 12-5-15,-14-5 2 0,-13 22-9 16,-11 16-1-16,1 21-11 16,-5 21 4-16,3 19-5 15,-6 17 8-15,7 8-1 16,1 4 23-16,8-9-3 16,8-3 12-16,11-13-7 15,2-10 10-15,10-10-21 0,2-3 7 16,5-4-12-16,8-5 9 15,-1 4-8-15,10 5 5 16,-2 3-9-16,0 12 6 16,-8 8-7-16,-2 5 6 15,-14 2-8-15,-6 11 10 16,-11-5-7-16,1 1 9 16,-2-5-7-16,3-7 11 15,1-11-8-15,7-13-14 16,2-11-67-16,2-8-383 15,2-8 85-15</inkml:trace>
          <inkml:trace contextRef="#ctx0" brushRef="#br0" timeOffset="3223.23">17083 5921 1224 0,'6'4'284'16,"3"1"120"-16,6-7-351 15,9-4 0-15,5-7-11 16,4-10 6-16,-3-4-19 16,0-1-3-16,-8 2-19 15,-8 2 9-15,-8 8-9 16,-12 2 8-16,-9 10-9 0,-6 8 5 16,-6 8-13-1,-6 20 5-15,4 2-11 0,-1 13 13 16,3-7-5-1,8 7 18-15,7-16-3 0,12-1 11 16,7-10-11-16,13-11 7 16,7-11-18-16,10-14 8 15,-2-10-11-15,5-11 9 16,-7-1-11-16,-1-11 8 16,-10 10-9-16,-1 4 5 15,-9 10-9-15,-4 16 0 16,-7 15-7-16,-4 18 6 15,-4 9-6-15,-2 9 15 16,3 0 10-16,-3 3 33 16,4-9 2-16,7-6 18 15,4-6-15-15,7-8 1 16,7-10-32-16,5-12-1 0,-1-4-12 16,5-14-39-16,-5 3-70 15,-2-14-420-15,-8-1 72 16</inkml:trace>
          <inkml:trace contextRef="#ctx0" brushRef="#br0" timeOffset="3380.0704">17436 5592 1294 0,'-14'-6'464'0,"5"4"38"16,6-1-354-16,8 0-57 15,2 2-114-15,7 1-472 16,-1 0 148-16</inkml:trace>
          <inkml:trace contextRef="#ctx0" brushRef="#br0" timeOffset="4552.9476">17762 5698 1130 0,'7'-19'365'0,"-5"2"87"16,-4 8-327-16,-7 5-9 15,-10 5-46-15,-8 8-39 16,-2 9-25-16,-10 11-2 15,3 6-9-15,0 13 9 16,7-2-8-16,2 4 7 16,12-10-8-16,8-7 6 15,7-12-7-15,13-13 7 16,13-13-4-16,16-22 9 16,6-16-5-16,17-29 7 15,-7-9-5-15,2-23 4 16,-18 8-8-16,-7-2 8 15,-29 67 2 1,1 1-11-16,-5-18-13 16,-17 55 9-16,-3 28-12 15,-9 35 15-15,1 7 7 16,1 19 35-16,8-18-4 16,7-6 13-16,13-19-15 15,10-14 5-15,10-23-32 16,8-20 6-16,1-17-11 0,7-24 9 15,0-6-24-15,3-11-22 16,-11 8-31-16,1 6-34 16,-14 21-11-16,-8 10 5 15,-10 22 25-15,-4 17 26 16,-4 8 36-16,-5 12 12 16,-1 2 13-16,2 0 35 15,5-10 8-15,1-7 23 16,7-15-7-16,8-15 11 15,9-18-32-15,12-16-7 16,3-8-23-16,8-7 5 16,-7 7-14-16,1 3-14 15,-12 18-18-15,-4 8-2 16,-10 13-8-16,-3 12 2 16,-4 10 14-16,-4 10 14 0,-1 2 5 15,0 8 27-15,-1-4 8 16,1 3 28-16,3-8-3 15,1 0 6-15,4-12-26 16,2 1-4-16,4-4-29 16,5 8 4-16,2-4-10 15,8 11 9-15,-1 2-10 16,5 8 8-16,-6-5-9 16,0 10 8-16,-6-5-9 0,-3 11 9 15,-12-4-8-15,-1 11 9 16,-4-4-8-16,-10 8 9 15,-6-8 3-15,-3 3 20 16,-3-12-9-16,-6 2 12 16,2-16-8-16,1-4-1 15,4-10-19-15,-1-11 11 16,3-8-8-16,-1-16 9 16,2-6-10-16,-1-15 6 15,9-6-13-15,9-19 5 16,10 4-10-16,14-20 8 15,13 3-8-15,12-4 10 16,7 14-4-16,10-2-68 16,-3 10 35-16,3-14-499 0</inkml:trace>
          <inkml:trace contextRef="#ctx0" brushRef="#br0" timeOffset="1087.9325">15342 6452 977 0,'5'0'340'0,"2"-4"70"16,2 1-255-16,0-5-7 15,9 1-41-15,8-4 3 16,1 2-42-16,7-3-8 16,5 5-45-16,-1-4 3 15,-8 2-15-15,3-3 10 16,-9 2-26-16,3-9-93 16,-6 1 11-16,-8-3-388 15,-9 6 31-15</inkml:trace>
          <inkml:trace contextRef="#ctx0" brushRef="#br0" timeOffset="585.3969">15362 6395 588 0,'-14'39'432'0,"10"-10"-94"16,7-2-30-16,0-12-289 15,13-8 1-15,5-10-31 16,6-3-328-16,3-18 109 16</inkml:trace>
        </inkml:traceGroup>
      </inkml:traceGroup>
    </inkml:traceGroup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35:01.24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F7F1904-9F0D-4A10-886A-4C23D4B280FC}" emma:medium="tactile" emma:mode="ink">
          <msink:context xmlns:msink="http://schemas.microsoft.com/ink/2010/main" type="inkDrawing" rotatedBoundingBox="14227,12216 17442,11967 17460,12209 14246,12458" semanticType="underline" shapeName="Other">
            <msink:sourceLink direction="with" ref="{0647B966-A830-4C9A-A3F4-8C14546B50D4}"/>
            <msink:sourceLink direction="with" ref="{6248DEEA-374A-4A8A-8908-0D6940FE4D3A}"/>
          </msink:context>
        </emma:interpretation>
      </emma:emma>
    </inkml:annotationXML>
    <inkml:trace contextRef="#ctx0" brushRef="#br0">-8 331 1089 0,'-8'0'257'0,"11"2"96"15,9-1-316-15,14-1-16 16,8 2-9-16,25-4-1 15,8-2-6-15,22-7-1 16,4 4-1-16,16-10 0 16,-11 4-1-16,13-2 1 15,-18 1-1-15,5 5-1 16,-20 8 0-16,4 4-1 0,-17 6 0 16,4 6 4-16,-14 0 5 15,12 3 4-15,-9-5 3 16,14-2 3-16,-3-8-3 15,12-12-4-15,-4-8-5 16,10-1-1-16,-14 0-3 16,9 5-1-16,-13 10-1 15,3 9-2-15,-15 4 10 0,1 7 23 16,-13-2 9-16,0-5 15 16,-7-5 6-16,13-13-4 15,0-14-21-15,15-16-6 16,5-8-15-16,10-7-4 15,-8 11-7-15,7 6-1 16,-17 18-4-16,-3 15 0 16,-15 9-2-16,-6-1 0 15,-14 10 2-15,5 0 1 16,-6-8 1-16,6-5 3 16,2-5 6-16,4-17-90 15,-1-8-377-15,-10-20 101 16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35:05.43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E0830D5-5468-47B2-B151-08A3F7CC947F}" emma:medium="tactile" emma:mode="ink">
          <msink:context xmlns:msink="http://schemas.microsoft.com/ink/2010/main" type="inkDrawing" rotatedBoundingBox="18538,11557 21595,11322 21609,11505 18552,11740" semanticType="underline" shapeName="Other">
            <msink:sourceLink direction="with" ref="{99F30C7B-BB72-4879-A10B-F5D769B9BD11}"/>
            <msink:sourceLink direction="with" ref="{15BE83E3-2387-426D-9654-DC27973E6CE1}"/>
          </msink:context>
        </emma:interpretation>
      </emma:emma>
    </inkml:annotationXML>
    <inkml:trace contextRef="#ctx0" brushRef="#br0">2 322 1105 0,'-9'-9'315'0,"10"-3"81"16,7 3-319-16,10 2-7 16,7-2-31-16,19-2-11 15,1 1-10-15,23-4-4 16,8-4-9-16,13 6-2 15,-5 6-1-15,12 0 0 16,-17 11-1-16,2 7 0 16,-8 3-1-16,-1 0 1 15,-12 1-1-15,6-2 0 16,-6-11 1-16,15-11 0 16,-2-5 1-16,10-5 0 15,-5-6 0-15,11 4-1 16,-14 11 0-16,0 8-1 15,-12 5-1-15,-5 10 0 16,-14 1 1-16,2-2 2 16,-5-2 13-16,10-14 8 15,1-9 1-15,19-24 4 0,-5-6-4 16,14-2-12-16,-11 2-8 16,3 12 1-16,-14 21-6 15,-2 9 0-15,-14 6-2 16,-3 12 20-16,-5 6 17 15,2 8 16-15,-1-1 6 16,4-2 4-16,3-11-19 16,6-20-13-16,-3-14-14 0,12-16-2 15,-7-2-4-15,5-2-2 32,-14 7-3-32,-7 8-2 0,-16 11-3 0,-4 7-3 15,-13 9 0-15,1 6-93 16,-4-2-33-16,5 19-376 15,-3-13 25-15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0-15T08:08:54.94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E6B2D7F-6086-4629-86EB-0D3E34CBAA58}" emma:medium="tactile" emma:mode="ink">
          <msink:context xmlns:msink="http://schemas.microsoft.com/ink/2010/main" type="writingRegion" rotatedBoundingBox="24313,5204 24328,5204 24328,5219 24313,5219"/>
        </emma:interpretation>
      </emma:emma>
    </inkml:annotationXML>
    <inkml:traceGroup>
      <inkml:annotationXML>
        <emma:emma xmlns:emma="http://www.w3.org/2003/04/emma" version="1.0">
          <emma:interpretation id="{F0F2244D-EAA1-4789-BF89-935D68DAFE3E}" emma:medium="tactile" emma:mode="ink">
            <msink:context xmlns:msink="http://schemas.microsoft.com/ink/2010/main" type="paragraph" rotatedBoundingBox="24313,5204 24328,5204 24328,5219 24313,52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87000F-718C-461E-BB8E-93621F3CF9CE}" emma:medium="tactile" emma:mode="ink">
              <msink:context xmlns:msink="http://schemas.microsoft.com/ink/2010/main" type="line" rotatedBoundingBox="24313,5204 24328,5204 24328,5219 24313,5219"/>
            </emma:interpretation>
          </emma:emma>
        </inkml:annotationXML>
        <inkml:traceGroup>
          <inkml:annotationXML>
            <emma:emma xmlns:emma="http://www.w3.org/2003/04/emma" version="1.0">
              <emma:interpretation id="{651EC55A-BFF1-424A-9B24-71A73539FA23}" emma:medium="tactile" emma:mode="ink">
                <msink:context xmlns:msink="http://schemas.microsoft.com/ink/2010/main" type="inkWord" rotatedBoundingBox="24313,5204 24328,5204 24328,5219 24313,5219">
                  <msink:destinationLink direction="with" ref="{1A70E056-1AF0-428D-827E-BFE0B4D6AA79}"/>
                  <msink:destinationLink direction="with" ref="{B0CEDA40-A1A1-46FF-A52E-70DFE1469C6B}"/>
                </msink:context>
              </emma:interpretation>
            </emma:emma>
          </inkml:annotationXML>
          <inkml:trace contextRef="#ctx0" brushRef="#br0">7920 1596 0,'0'0'31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27:47.41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0291963-EB51-4674-934F-4FE236A80F18}" emma:medium="tactile" emma:mode="ink">
          <msink:context xmlns:msink="http://schemas.microsoft.com/ink/2010/main" type="inkDrawing" rotatedBoundingBox="16457,1465 17886,1312 17901,1457 16473,1610" semanticType="callout" shapeName="Other">
            <msink:sourceLink direction="with" ref="{329B16F6-661A-4CE9-98C4-35F001A452FD}"/>
          </msink:context>
        </emma:interpretation>
      </emma:emma>
    </inkml:annotationXML>
    <inkml:trace contextRef="#ctx0" brushRef="#br0">2058 1084 962 0,'-2'-2'247'16,"1"-4"79"-16,8 0-263 16,5-4-14-16,2 1-2 15,10 0-7-15,6 3-2 16,13-2-16-16,2 5-5 0,17-4-13 16,0 1 4-16,16-3-10 15,-6-2 8-15,12-1-9 16,-3 9 8-16,9-10-8 15,-8 4 9-15,10-5-10 16,-11 7 10-16,6-7-9 16,-13 5 8-16,-2 5-9 15,-17 10 11-15,-2-5-10 16,-20 8 10-16,-5 2-6 16,-11-2 8-16,-4-2-7 15,-4 1 11-15,-3-10-8 16,-3 2 22-16,-1 3 25 15,-5-12 17-15,-9 3 1 16,1 3 10-16,-16-4-13 16,-3-2-21-16,-4 12-17 15,-7 1-3-15,-16 5-14 16,2 5 0-16,-14 7-13 0,1-3 8 16,-7 1-6-16,6-1 10 15,-3-9-7-15,9-7 8 16,-14-2-8-16,8-9 7 15,-3 1-10-15,8 8 7 16,-4-1-10-16,20 1 6 16,6 10-8-16,9-8 8 0,4 7-10 15,8-3 8-15,3-3-9 16,5-3 7-16,8 4-9 16,1-11 9-16,8 1-12 15,7 0 11-15,10 1-12 16,3-4 11-16,18-3-9 15,8 0 11-15,17 5-9 16,4-8 13-16,16 4-10 16,-6 5 10-16,15 2-10 15,-14-4 8-15,13 1-18 16,-9-1 5-16,11-10-26 16,-17-3-1-16,1-3-22 15,-20 6 13-15,-7-1-24 16,-24 13 4-16,-3 9-42 15,-15 15 14-15,-16 21-315 16,-23 10 79-16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31:10.42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51A35A4-1642-4EE5-8FA0-2D3DD84F06EB}" emma:medium="tactile" emma:mode="ink">
          <msink:context xmlns:msink="http://schemas.microsoft.com/ink/2010/main" type="inkDrawing" rotatedBoundingBox="25555,3830 26995,3680 27016,3885 25576,4035" semanticType="underline" shapeName="Other">
            <msink:sourceLink direction="with" ref="{1FB97B6C-99CC-4060-B021-E2B4568062FE}"/>
          </msink:context>
        </emma:interpretation>
      </emma:emma>
    </inkml:annotationXML>
    <inkml:trace contextRef="#ctx0" brushRef="#br0">11171 3454 1104 0,'-10'12'256'0,"5"-1"98"15,10-5-321-15,13-5-11 16,15-1 2-16,23-12-8 15,11-7 6-15,17-14-7 16,0-2 3-16,6-11-12 16,-18 8 3-16,-4 19-10 0,-19 16 4 15,-2 16-7 1,-16 14 6-16,-3 9-4 0,-9-3 9 16,2-3-1-16,-1-10 11 15,8-5 5-15,7-8 14 16,8-16 3-16,7-9 7 15,7-10-10-15,-5-4-5 16,4-2-16-16,-7 11-5 16,-4 10-12-16,-7 13 6 0,-5 4-7 15,-11 5 7 1,4-1-6-16,-3-4 8 0,5-8-12 16,-1-11-55-16,3-24-370 15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36:15.75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398DDB4-9FE2-4612-8724-52C99AFBA382}" emma:medium="tactile" emma:mode="ink">
          <msink:context xmlns:msink="http://schemas.microsoft.com/ink/2010/main" type="inkDrawing" rotatedBoundingBox="23738,10671 29103,10077 29142,10423 23777,11017" semanticType="underline" shapeName="Other">
            <msink:sourceLink direction="with" ref="{B7803F4D-47FA-4E81-8293-4430FBEB73FF}"/>
            <msink:sourceLink direction="with" ref="{FAD3F912-0194-4BCC-A9B0-8AB6FCB1C94E}"/>
          </msink:context>
        </emma:interpretation>
      </emma:emma>
    </inkml:annotationXML>
    <inkml:trace contextRef="#ctx0" brushRef="#br0">0 768 1049 0,'5'-6'248'16,"10"-5"87"-16,12-8-304 0,25-11-18 15,8-6-4-15,29-15-9 16,4-3 5-16,27-11-5 16,-5 7 5-16,21-1-7 15,-15 20 7-15,8 10-7 16,-28 20 5-16,2 9-3 16,-20 9 3-16,1 5-5 15,-15 4 5-15,6 1-4 16,-10-11 5-16,11 1-6 15,-4-12 6-15,21-12-6 16,5-14 6-16,15-11-7 16,-10-5 8-16,10 4-8 15,-22 14 6-15,-1 8-2 16,-19 40 12-16,-2 7 14 16,-13 10 15-16,10 4 1 0,-8-2 5 15,17-20-9-15,-1-11-13 16,16-20-12-16,-5-11-1 15,25-23-6-15,-14-2 3 16,12-4-8-16,-15 11 9 16,6 7 9-16,-24 24 14 15,11 9 13-15,-15 10 13 16,11 5-6-16,-7-1-5 16,14-2-18-16,-2-6-9 0,21-5-12 15,-5-10 1 1,21-6-9-16,-15-6 7 0,11-9-10 15,-16 3 7-15,4 5-8 16,-21 5 8-16,6 5-10 16,-21 9 9-16,-1 3-8 15,-25 2 9-15,-5-2-33 16,-14 1-58-16,-3 1-390 16,-21-8 83-16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36:17.00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8322EC5-7369-4D5A-BC70-54E3E04D0F84}" emma:medium="tactile" emma:mode="ink">
          <msink:context xmlns:msink="http://schemas.microsoft.com/ink/2010/main" type="writingRegion" rotatedBoundingBox="25895,10545 31410,10128 31497,11282 25982,11699">
            <msink:destinationLink direction="with" ref="{5AB8E6B6-2053-419C-8D81-FDBC24267511}"/>
          </msink:context>
        </emma:interpretation>
      </emma:emma>
    </inkml:annotationXML>
    <inkml:traceGroup>
      <inkml:annotationXML>
        <emma:emma xmlns:emma="http://www.w3.org/2003/04/emma" version="1.0">
          <emma:interpretation id="{2230D170-7738-4B7A-888A-65B4E5F64CB5}" emma:medium="tactile" emma:mode="ink">
            <msink:context xmlns:msink="http://schemas.microsoft.com/ink/2010/main" type="paragraph" rotatedBoundingBox="25895,10545 31410,10128 31497,11282 25982,116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94874A-1C9E-4D05-9ACA-6232CCAB2543}" emma:medium="tactile" emma:mode="ink">
              <msink:context xmlns:msink="http://schemas.microsoft.com/ink/2010/main" type="line" rotatedBoundingBox="25895,10545 31410,10128 31497,11282 25982,11699"/>
            </emma:interpretation>
          </emma:emma>
        </inkml:annotationXML>
        <inkml:traceGroup>
          <inkml:annotationXML>
            <emma:emma xmlns:emma="http://www.w3.org/2003/04/emma" version="1.0">
              <emma:interpretation id="{B7F2974B-1B8E-4046-9FAD-6AA4221DA30D}" emma:medium="tactile" emma:mode="ink">
                <msink:context xmlns:msink="http://schemas.microsoft.com/ink/2010/main" type="inkWord" rotatedBoundingBox="25895,10545 31410,10128 31497,11282 25982,1169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523-43 941 0,'24'-16'313'0,"-12"23"49"0,-12 11-241 16,-2 26-40-16,1 4-5 16,-4 13 17-16,-1 4 2 15,2 8-10-15,2-13-14 16,4 0-23-16,8-10-28 16,4-13-14-16,1-11 5 15,-2-6-9-15,-1-11 10 16,-6-3-11-16,-4-5-14 15,-11 1-74-15,-9-7-18 0,-12-7-41 16,-8-8 1-16,-8-8 16 16,2-1 77-16,7-1 61 15,8 9 64-15,8 2 45 16,13 8 17-16,13-11 1 16,6 4-34-16,13 0-31 15,9 1-36-15,12-1-18 16,3 14-5-16,9-1-11 15,-5-2 13-15,7-4-99 16,-10-1-41-16,-2-1-351 16,-5-1 8-16</inkml:trace>
          <inkml:trace contextRef="#ctx0" brushRef="#br0" timeOffset="159.5674">908 125 958 0,'-3'9'269'15,"-4"8"84"-15,-2-1-259 16,-2 2 6-16,-4-1 0 15,0 13 6-15,2 0-8 16,-2 6-7-16,4-3-21 16,8 4-22-16,3-13-16 15,8-4-14-15,10-8-7 16,7-5-10-16,4-8 8 16,8-13-3-16,-2-5 7 0,4-19-3 15,-9-4 6-15,-4-6-3 16,-13 8 6-16,-5-1 4 15,-8 25 6-15,-5 4-9 16,-2 15 1-16,-4 13-10 16,1 5-5-16,1 15-9 15,0 3 8-15,6-1-7 16,6-10 7-16,7 2-6 16,5-22 5-16,11-4-11 15,2-8-24-15,8-5-102 16,-1-20-32-16,2-5 70 15,-5 1-410-15,-4-5 157 16</inkml:trace>
          <inkml:trace contextRef="#ctx0" brushRef="#br0" timeOffset="732.2387">1330 145 786 0,'3'-11'451'0,"-6"14"-31"0,-4 0-170 16,-4 14-111 0,-1 7-60-16,-6 19-14 0,2-7-4 15,7 9-1-15,-2-12 1 16,13 2-16-16,5-20-14 15,8-2-21-15,0-10 2 16,12-6-9-16,-7-7 9 16,8-5-8-16,-5-17 10 15,4-8-10-15,-12-1 7 0,1-8-8 16,-8-4 8-16,-5 23-10 16,-3 8 7-16,-3 10-12 15,-5 10 5-15,-1 16-12 16,-1-1 8-16,-4 11-7 15,-1 0 14-15,5 5 2 16,2-8 13-16,1-5-7 16,2 10 7-16,4-19-10 15,-1-5 1-15,7-2-9 16,2 0 10-16,1-18-9 16,-4 13 10-16,1-2-9 15,-2 2 7-15,-2-1-11 16,-1 2 8-16,2-1-10 15,1 4 9-15,-5 1-11 16,4 1 10-16,1-1-11 16,-3 0 9-16,-2 2-8 0,5-4 10 15,-3 1-8-15,-1 1 11 16,2 0-5-16,1 0 8 16,2 1-11-16,2 1 7 15,-1 4-11-15,4 0 4 16,0 4-9-16,-3 13 11 15,0-1-7-15,-2-1 9 0,-2-3-6 16,-1-7 14 0,-2-13-57-16,-4-2-103 0,7 1-384 15,-1 0 42-15</inkml:trace>
          <inkml:trace contextRef="#ctx0" brushRef="#br0" timeOffset="1133.7268">1588-349 1270 0,'0'0'292'0,"-3"18"111"15,0 10-354-15,0 20-3 16,-3 9 10-16,3 19 15 15,3-13 6-15,5 9-15 16,2-12-16-16,8 4-16 0,-1-14-8 16,3 8-5-16,-1-11 5 15,1-1-7-15,-4-11 3 16,-2 1-9-16,-2-20 1 16,-2-4-5-16,-5-9 9 15,-4-9-4-15,-4-10 7 0,-6-22-6 16,-7-7 3-16,-4-10-10 15,-1 2 2-15,3 1-7 16,6 16 4-16,7 3-2 16,7 13 11-16,4 11-9 15,1 11 8-15,4 2-9 16,2 13 3-16,9 1-7 16,0-6-42-16,13-5-129 15,1-8 135-15,9-8-490 16,0-3 81-16</inkml:trace>
          <inkml:trace contextRef="#ctx0" brushRef="#br0" timeOffset="-548.5664">327 26 1185 0,'2'-16'302'0,"-8"4"101"16,-6 10-335-16,-6 10-33 16,-5 7-11-16,-13 6-13 0,2 9-3 15,-10 12-10-15,10-5 10 16,-4 2-7-16,10 8 6 16,5-5-9-16,8-15 7 15,2 3-10-15,8-5 10 16,5-16-10-16,6-1 9 15,15-2-9-15,5-8 11 16,17 1-8-16,5-2 8 16,8 4-8-16,-8 8 6 15,4 2-8-15,-12 4 6 0,-7 6-8 16,-12-2 6-16,-9 1 10 16,-12-1 27-16,-12-2 32 15,-8-2 20-15,-11-1 17 16,-6-4-4-16,-8 1-26 15,6 2-28-15,-1-7-20 16,13-6-9-16,4 0-50 16,16-4-59-16,10-22 41 15,13-8-476-15,14-13 105 16</inkml:trace>
          <inkml:trace contextRef="#ctx0" brushRef="#br0" timeOffset="1587.9277">1937-29 1160 0,'-11'6'470'15,"-10"6"36"-15,-9 13-280 16,5 7-84-16,-11 7-41 16,10 0-39-16,5-2-21 15,11-10-14-15,5-4-18 16,11-11-2-16,9-12-9 0,5-5 6 15,8-7-11-15,5-1 4 16,6-2-22-16,-1 9 2 16,4 1-10-16,-5 11 10 15,2 2-6-15,-12 2 20 16,-6 7-4-16,-12-1 11 16,-10 11-8-16,-8 3 9 0,-9 5 1 15,-8-5 18-15,-8 3 0 16,5-11 11-16,-7-5-4 15,6-11 6-15,0-3 253 16,5-8-819-16</inkml:trace>
          <inkml:trace contextRef="#ctx0" brushRef="#br0" timeOffset="2407.7889">2407 119 917 0,'4'-24'372'0,"-5"-1"58"16,-8 7-226-16,-15 7-36 16,-3 8-37-16,-12 6-28 15,-2 14-40-15,-3 14-23 16,13 10-21-16,2 19-11 15,16 3 3-15,8-2-4 16,11-7 10-16,9-6-6 16,8-21 4-16,13-10-4 15,8-19 5-15,13-17-6 16,-2-13 8-16,4-25-7 16,-10-6 4-16,-10-9-9 15,-19 6 5-15,-11 2-11 16,-8 22 9-16,-11 12-14 15,-1 22 5-15,-5 11-15 16,-1 20 9-16,-4 17-8 16,3 7 18-16,-1 19 11 15,11-3 20-15,5-5-5 0,9-14 9 16,12-8-12-16,2-30-6 16,5-8-14-16,2-8 8 15,8-23-10-15,-7-8 8 16,10-4-10-16,-7 0 6 15,-1-3-10-15,-12 24 7 0,-4 5-11 16,-11 13 4-16,-5 12-9 16,-2 15 6-16,-2 6-6 15,0 1 10-15,3 17-4 16,3-6 11-16,7-10-7 16,7-10 10-16,8-19-7 15,5-24 9-15,9-16-8 16,0-7 8-16,4-11-8 15,-10 16 4-15,-5-5-8 16,-10 16 7-16,-6 7-10 16,-7 13 1-16,-4 16-10 15,-1 16 7-15,-4 7-8 16,2 13 11-16,1 5-4 16,2-8 10-16,5 10 2 15,8-26-6-15,4-10-167 16,4-10 303-16,1-5-699 0,-1-20 165 15</inkml:trace>
          <inkml:trace contextRef="#ctx0" brushRef="#br0" timeOffset="2724.0295">3420-77 1218 0,'-9'6'367'0,"-9"4"104"16,-5-8-328-16,-2 7-35 15,-1 4-15-15,-4-7-38 16,6-9-21-16,2 11-21 16,8-4-5-16,2-2-12 15,6 7 8-15,-1 9-10 16,1-3 9-16,0-2-11 16,6 1 8-16,1 2-8 15,7-4 9-15,4-9-9 16,6 5 12-16,6-5-7 15,4-8 6-15,7 7-15 16,-2 4 6-16,0 0-8 16,-9 1 7-16,-3 8-7 15,-8-4 14-15,-5 2-5 16,-7 1 13-16,-2-1 9 16,-4-1 12-16,-2 0 11 15,-5 0 18-15,-6 0 5 0,-5-1 1 16,-11 11-3-16,1-17-9 15,-2 19-15-15,7-24-12 16,2 0-25-16,14-15-17 16,6 15-178-16,8-18-382 15,19 16 55-15</inkml:trace>
          <inkml:trace contextRef="#ctx0" brushRef="#br0" timeOffset="3485.2327">3722-97 1123 0,'-17'-22'460'0,"-7"7"28"15,-3 10-300-15,-4 14-41 16,-1 12-63-16,-2 9-25 0,7 8-10 16,5-1-13-16,13-7-6 15,11 2-17-15,12-10-3 16,13-5-10-16,7-14 8 15,13-12-12-15,1-14 2 16,3-14-42-16,-12 1-24 16,-3-5-63-16,-18 13-2 15,-8 7-9-15,-7 15 36 16,-1 18 21-16,-2 10 61 0,-3 17 8 16,1 11 21-16,-2 8 21 15,2-4 29-15,-2 15 27 16,1-12 19-16,3 3 4 15,3-9-7-15,1 3-20 16,2-18-22-16,2 5-22 16,-4-11-3-16,-5 0-3 15,-1-7 9-15,-4 1-2 16,-3-9 11-16,-10 0 0 16,-1-8 1-16,-13-8-11 15,-4-5 3-15,-11-12-14 16,7-8-6-16,2-8-15 15,14-2-3-15,13-10-13 16,16 12 4-16,13 1-30 0,8 10-15 16,13 5-94-16,-1 8-56 15,16-22-383-15,7 1 39 16</inkml:trace>
          <inkml:trace contextRef="#ctx0" brushRef="#br0" timeOffset="3690.3445">4210-62 1298 0,'6'-24'472'0,"-15"10"48"16,-9 11-338-16,-11 3-73 16,-1 11-56-16,-6 14-18 15,1 5-11-15,2 14-12 16,11 1 5-16,4 0-7 16,12-11 5-16,9-4-6 15,9-18 2-15,9-12-10 16,9-13 10-16,9-17-9 15,0-8 8-15,3-17-9 16,-4-7 7-16,-7 1-9 16,-11 6 7-16,-7 10-10 15,-10 21 4-15,-10 21-16 16,-2 21 6-16,-5 23-9 16,-2 6 11-16,-1 10-3 15,7-2 19-15,1 2-4 16,6-12 8-16,10-4-8 0,5-13 7 15,8-8-12-15,2-16-16 16,13-17-113-16,-2-13-63 16,9-14-365-16,-9-23-6 15</inkml:trace>
          <inkml:trace contextRef="#ctx0" brushRef="#br0" timeOffset="4033.5115">4520-531 796 0,'2'-25'596'16,"-1"16"-108"-16,-14 15-118 0,-10 18-213 15,1 12-68-15,-16 31 5 16,5 8-5-16,3 12-11 16,11-15-5-16,14 2-34 15,17-29-19-15,5-13-19 16,10-16 4-16,4-11-32 16,-4-19-9-16,8-7-63 15,1 3-34-15,1-3-58 16,-2 14 21-16,2 10 7 15,-10 12 57-15,-1 4 38 16,-11 7 81-16,-6 2 56 16,-11 1 36-16,-5 1 27 15,-5-5 29-15,-14 5 3 16,1-3-36-16,-10 0-16 16,-2-9-22-16,-1-1-31 15,5-8-22-15,6-9-18 0,6-8-27 16,6-4-62-16,8-3-82 15,8-1-452-15,2 8 70 16</inkml:trace>
          <inkml:trace contextRef="#ctx0" brushRef="#br0" timeOffset="4620.8376">4828-26 1410 0,'8'12'424'0,"5"1"87"16,7-5-386-16,11-4-35 16,2-7-35-16,6-6-18 15,-7-7-2-15,2-14-17 16,-10-8-2-16,-6-10-11 16,-7 3 7-16,-8-14-9 15,-8 11 5-15,-13 8-14 16,-3 13 8-16,-9 27-11 15,2 27 8-15,-8 18-9 16,7 10 11-16,1 14 2 16,7-20 13-16,9 3-3 15,10-11 9-15,10-8-6 16,10-14 0-16,7-8-11 0,7-11 3 16,7-9-7-16,1-17 7 15,2-7-26-15,0 3 6 16,3 3-9-16,-9 5 5 15,-4 22-9-15,-10 10 22 16,-8 13-7-16,-14 2 16 16,0 10 6-16,-5-8 15 15,7-5-2-15,4-8 8 0,12-11-10 16,4-14-5-16,11-7-12 16,2-7 5-16,4-11-7 15,-7 4 2-15,-2-1-8 16,-12 11 5-16,-2 13-13 15,-11 12 4-15,-4 18-8 16,-4 7 9-16,0 2-6 16,-3 2 15-16,3-2-4 15,2-14 9-15,2 2-5 16,4-3 6-16,1-9-194 16,-3 3-389-16</inkml:trace>
        </inkml:traceGroup>
      </inkml:traceGroup>
    </inkml:traceGroup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37:13.79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72529B5-7341-4456-9A1E-30DFC93ADF0D}" emma:medium="tactile" emma:mode="ink">
          <msink:context xmlns:msink="http://schemas.microsoft.com/ink/2010/main" type="inkDrawing" rotatedBoundingBox="6769,10733 9644,10665 9665,11558 6790,11626" semanticType="enclosure" shapeName="Other"/>
        </emma:interpretation>
      </emma:emma>
    </inkml:annotationXML>
    <inkml:trace contextRef="#ctx0" brushRef="#br0">2287 156 232 0,'-1'-9'52'16,"-1"-5"22"-16,2 4 8 16,0 4 46-16,-6-3 77 15,0 3 14-15,-3 9 19 16,0-5-71-16,-6-1-40 16,2 3-73-16,-2 2-8 0,-5-4-16 15,2 7 0-15,-4-5-7 16,-4 0 3-16,-1-2-7 15,-4-4-1-15,-2 0-5 16,-3 6-3-16,0 0-6 16,-6 6-1-16,6 2 0 15,-6 5 3-15,3 1 0 16,-5-4 2-16,7 4 0 16,-7 2-1-16,5-7-2 0,-3 2-1 15,3-4 2-15,-8-7 8 16,10 0 2-16,-5-3 5 15,3-3 0-15,-2 2-3 16,5-2-7-16,-7 0-4 16,2 0-4-16,-2 1-1 15,5 1 1-15,-4-4-2 16,6-1 1-16,-2-4 1 16,5-1 2-16,-4-5 2 15,13-1 1-15,-6-1 2 16,1 5-2-16,-1-1-2 15,6 5-2-15,-6 2-1 16,8 8-1-16,-2-1 2 16,3 3-1-16,-6 8 1 15,4-1 0-15,-5-1-2 0,4 2 0 16,-5 1-1-16,4 0 0 16,-4-3 0-16,1-2 1 15,-4 8-1-15,4-10 0 16,-7-2 0-16,5 6-1 15,-2 0-1-15,4-6 0 16,-8 13 1-16,7 7-2 0,-7-2 1 16,5 6-1-16,-2 6 2 15,4-3-1-15,-1 3 1 16,8-2 0-16,-1 2 1 16,5-4-2-16,3 8 1 15,5-5 0-15,-1 2 0 16,4-2 0-16,4-5 0 15,0-5-1-15,4-1 1 16,1-7 0-16,4 1-1 16,-2 1-1-16,2-5 2 15,-1 1-1-15,5 6 1 16,-1 2 1-16,2-2-2 16,-1 4 1-16,5 2 0 15,0 0-1-15,5 5-1 16,1 1 2-16,6 0-3 15,-2 0 0-15,7 0 1 0,-4-11 1 16,4 1-1 0,-5-10 3-16,4-5 0 0,-1-8 0 15,2-2 1-15,-1-1 0 16,6-1-1-16,-6 4 0 16,4 0-1-16,-8 3 0 15,6 1 1-15,-6 4-1 16,6 2 0-16,-3 2 0 15,10-1 1-15,-4-1-1 16,8-1 0-16,-5-4 0 16,1-5 0-16,-5 1 1 0,4-4 1 15,-8-1 1-15,8 2 1 16,-4 4-1-16,1-1-1 16,-6 5 0-16,0 5-1 15,-6-5 0-15,3 6 0 16,-7-2 1-16,5 1-1 15,-1-1-1-15,2 2 0 16,-2-6 0-16,7 5 0 16,-4-4 0-16,5-1 1 15,-5 2 0-15,3 7 0 16,0-6-1-16,0 6 0 16,-3 1-1-16,3 1 1 15,-5-7 0-15,4 2 1 16,-4-1-1-16,7-8 1 15,-2-3 0-15,2 0 0 0,-5-2 0 16,3-2 0-16,-5 2 0 16,5-4-1-16,-3 2 1 15,5 1 0-15,-4 0-1 16,4 6 1-16,-4 3-1 16,5 1 0-16,-4 1 0 15,7 1 0-15,-8 0 1 0,1 6-1 16,-7-2 0-16,2 1 1 15,-7-4 1-15,2-7-1 16,1-3 1-16,1-4 1 16,0-2-1-16,3-5 0 15,-3 4-1-15,3-4 0 16,-6 5 0-16,3 0 0 16,-1 8 1-16,-2-1 0 15,-3 2 0-15,4 3 0 16,-2-1 0-16,1-2 1 15,0 3-1-15,4 0-1 16,-5-2 1-16,2 2-1 16,-4-4 0-16,3-1 2 15,-4-2-1-15,1-5 3 16,0 0-1-16,0-2 2 16,-2 2 0-16,1 3 1 0,-1 2-1 15,1-2 0-15,-5 4-1 16,0-4 1-16,0 2-1 15,-5-2 0-15,1 3-1 16,-1-3 0-16,4-3-1 16,-1-5 1-16,1-3-2 15,-1-4 3-15,4 0-1 16,-7 0 1-16,2 3-1 16,2 3 1-16,-5 5 2 0,-2 1 5 15,4 4 1-15,-1 1 5 16,-5 4 2-16,4-6 2 15,-3 0-4-15,-3-6 0 16,-5 0-4-16,4-2-1 16,-7 2-5-16,5-1 1 15,-7 2-1-15,-4-5-1 16,2 1-1-16,-7-3-2 16,-5 3-1-16,3 1 0 15,1 4 0-15,-5-2 0 16,4 3 0-16,-2 1 0 15,1 2-3-15,-4 3 0 16,4 6 0-16,-1-1 1 16,1-1 0-16,1-4 1 15,3 6 0-15,-3-6-1 0,3 0 0 16,-2 0-1-16,2 5 1 16,-2-10 1-16,4 5-14 15,2 2-73-15,2 4-53 16,0-17-350-16,-3-5 25 15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37:26.68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CEF60BE-CF5B-40D8-AE8F-ED17ACD3D306}" emma:medium="tactile" emma:mode="ink">
          <msink:context xmlns:msink="http://schemas.microsoft.com/ink/2010/main" type="inkDrawing" rotatedBoundingBox="3867,16007 9722,16210 9713,16473 3858,16270" semanticType="underline" shapeName="Other">
            <msink:sourceLink direction="with" ref="{684970B3-92E7-4A2F-B4B2-4B12839DE5DC}"/>
            <msink:sourceLink direction="with" ref="{F71A589F-4F93-4BEC-8118-8F8D0F117C9D}"/>
            <msink:sourceLink direction="with" ref="{61292551-6D88-4A71-B03E-58061E4E3E68}"/>
          </msink:context>
        </emma:interpretation>
      </emma:emma>
    </inkml:annotationXML>
    <inkml:trace contextRef="#ctx0" brushRef="#br0">-5 42 390 0,'0'-6'238'0,"3"-3"-17"0,1 4-103 15,8-2-9-15,0 1-60 16,6 1-2-16,2 4-20 15,10-1 6-15,-2 7-22 16,8-2 5-16,4 1-14 0,8 2 7 16,-3-4-11-16,13-5 9 15,-2-2-7-15,10-1 8 16,-9-1-9-16,4 4 8 16,-14 4-10-16,-4 7 28 15,-17 4 0-15,4 3 24 16,-8 0-8-16,8 4 14 15,2-5-28-15,13-1 1 16,2-4-21-16,14-3 8 16,1-4-12-16,11-4 10 15,-5 1-11-15,2-4 8 16,-32 11-3 0,-1 2-13-16,40 14 10 15,-15 7-7-15,5 1 13 16,-2 6-7-16,-8-15 14 15,1-11-10-15,19-7 11 16,-20-12 3 0,1 2-15-16,77-23 8 0,-5-2-12 15,6 1 7-15,-16 5-11 16,-43 25 4-16,-26 13-10 16,1 15 7-16,-13 4-10 15,11-1 10-15,-2 0-7 16,18-7 13-16,2-12-8 15,20-8 13-15,-4-11-9 16,23-9 10-16,-7-7-9 0,18-1 9 16,-13-4-12-16,9 10 9 15,-24 2-12-15,3 14 9 16,-20 3-10-16,8 9 7 16,-13 0-8-16,24 6 9 15,-5-9-8-15,15-4 10 16,-9-5-9-16,18-6 10 15,-14-8-9-15,15-1 9 16,-13 3-9-16,4 3 9 16,-22 3-9-16,0 14 5 15,-25 8-9-15,-4 10 6 16,-11 5-9-16,4 7 10 16,-4-10-8-16,8-2 13 0,-2-8-7 15,10-1 11 1,-3-16-6-16,10-2 10 0,-4-10-10 15,6-9 11-15,-10-4-12 16,-4 8 113-16,-13 14-463 16,-16 16 188-16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0-15T08:36:10.26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D9D76DB-229C-4C38-97BE-70E0D4E3509E}" emma:medium="tactile" emma:mode="ink">
          <msink:context xmlns:msink="http://schemas.microsoft.com/ink/2010/main" type="inkDrawing" rotatedBoundingBox="32838,14508 33673,14009 33677,14016 32843,14515" shapeName="Other"/>
        </emma:interpretation>
      </emma:emma>
    </inkml:annotationXML>
    <inkml:trace contextRef="#ctx0" brushRef="#br0">19264 13529 0,'-60'33'0,"-64"39"16,-86 52-16,-31 18 16,129-70-1,59-39-15,19-10 16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37:31.54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0ED2814-D448-433B-9715-3F90C692DF18}" emma:medium="tactile" emma:mode="ink">
          <msink:context xmlns:msink="http://schemas.microsoft.com/ink/2010/main" type="inkDrawing" rotatedBoundingBox="13467,12874 23108,13104 22983,18315 13343,18084" semanticType="connector" shapeName="Other"/>
        </emma:interpretation>
      </emma:emma>
    </inkml:annotationXML>
    <inkml:trace contextRef="#ctx0" brushRef="#br0">-3 117 710 0,'-3'6'150'0,"9"4"103"16,10-4-212-16,20 3 7 15,38-4 61 17,-38-4-46-32,1 2-34 0,149-3-1 15,67-10 5 1,18-4-23-16,21-8 3 16,-94-5-4-16,-6 10 0 15,-56 7-3-15,4 14 14 16,-30 10 1-16,8 8 4 0,-16 5 1 15,17 10 2-15,-8-10-13 16,23-2-4-16,-5-7-5 16,19-12 0-16,-8-9 0 15,13-6-1-15,-10-4 0 16,13 4-2-16,-27 10-2 0,5 8 1 16,-23 12 4-16,4 6 9 15,-16-1 5-15,24-7 7 16,-4-4-1-16,25-12-1 15,3-9-9-15,27-12-2 16,-12-1-5-16,17-17-1 16,-23 3-2-16,8-3-1 15,-29 7-3-15,2 11-1 16,-35 18 6-16,-3 7 10 16,-26 13 4-16,4 12 4 15,-13-5 0-15,22 3-4 16,3-5-7-16,23-8-3 15,2-17-1-15,18-12 3 16,-10-12-4-16,13-11-1 16,-22-2-2-16,-10 0-2 15,-25 7-4-15,-7 11 0 16,-25 13-2-16,-1 12 5 0,-3 7 1 16,11 7 3-16,0-1 3 15,17 0 2-15,5-6-2 16,14-8-5-16,-8-13-34 15,12-13-45-15,-18-5-9 16,-2-11-1-16,-20 2 3 16,-14 7 27-16,-22 11 36 15,-26 8-324-15,-20 8 105 0</inkml:trace>
    <inkml:trace contextRef="#ctx0" brushRef="#br0" timeOffset="27297.0981">7027 375 480 0,'-6'-9'190'16,"-5"3"29"-16,2-1-81 16,-3 2-35-16,-6 1 4 15,-1 2-20-15,-11 2-10 16,-5 5-35-16,-7 1-10 16,0 0-14-16,-5 0 1 0,7-2-6 15,-7-2 0-15,7-5-3 16,-7-2 6-16,1-2 0 15,-8-5 9-15,1-2 1 16,-5 2 1-16,-2 2-5 16,-12-4-3-16,5 7-10 15,-6-4-3-15,1 7-6 32,36 1 0-32,0 1 2 15,-122-5 1-15,8 1 0 0,-2-3 1 16,4-3 0-16,61 1-1 15,13 4 0-15,-10-2-1 16,2 3 0-16,-11 4-2 16,13 2 0-16,-15-3 0 15,10 5-1-15,-17 1-1 16,6 4 1-16,-17 8-1 16,11 2 0-16,-3 1 0 15,16 1 2-15,-7-1 0 16,18-3 1-16,-10 0 0 15,7-3-1-15,-11-4 0 16,17-4 2-16,-14-5 0 16,16-5 1-16,-10-3 0 15,13 1 0-15,-11 1 1 0,12 4-1 16,-7 1-1-16,15 5 0 16,-1-3 1-16,14 0-2 15,0 0 0-15,11 3 0 16,-8-1 0-16,6 2 0 15,-8 2 0-15,7 2-1 16,-5-4 1-16,7 2-2 16,-4-1 2-16,6 1-2 0,-8 4 1 15,8 1 0-15,-7 5-1 16,7 1 0-16,1 1 0 16,10 4-1-16,1 2 0 15,6 2 0-15,4 4 0 16,1 1 1-16,-4 4-1 15,4-1 2-15,-1 4 0 16,2-5 0-16,-1 6 0 16,2-2 0-16,-1 9 0 15,2-1 0-15,-7 9 0 16,4-5 1-16,2 2-2 16,4-7-2-16,10-4-4 15,7-8 0-15,14-1 1 16,5-4 2-16,8 5 0 15,-1-4 5-15,14 5-1 16,-7-4 0-16,13 1-2 16,-1-8 0-16,12-2 0 0,-4-5 0 15,12 0 1-15,-6-7-2 16,9 4 2-16,-6-5-3 16,16-2 6-16,-7-1 1 15,19 1-5-15,-3-7 1 16,17 4 4-16,-12-2-6 15,20 3 0-15,-11 0 6 16,18 0 0-16,-10-2-1 0,16 1 1 16,-14-2-3-16,19 0 0 15,-17 0-2-15,23 1 1 16,-17-5-1-16,19 2 2 16,-11-4-2-16,16 0 3 15,-18 0-1-15,17 5 0 16,-16 2 0-16,19 2 0 15,-17-1 0-15,14 2 0 16,-16-1 1-16,16-3 0 16,-24 0 0-16,14 0 2 15,-14-3-1-15,10-1-1 16,-21-1-1-16,15-2 2 16,-19-4-2-16,7 0-1 15,-21 1 2-15,13-8-1 16,-15-2 1-16,0-2 0 15,-17-4 1-15,-4-4 0 0,-22-1 0 16,-7-1 0-16,-11 1 0 16,-8-10 2-16,-8 5 0 15,-10-4 1-15,-11 1 2 16,-13-3-1-16,-11 6-2 16,-8-6 0-16,-6 6-1 15,-15-6-1-15,-5 3 1 16,-17-2 1-16,-7 2 0 0,-20-8-1 15,8 7-2-15,-19-5-1 16,6 6-2-16,-26 1-3 16,8 7-4-16,-33-4-1 15,6 7-6-15,-39 1 203 16,-3 7-539-16,-40 10 245 16</inkml:trace>
    <inkml:trace contextRef="#ctx0" brushRef="#br0" timeOffset="90187.6467">8153-1251 1253 0,'-42'-25'272'15,"-7"-4"108"-15,6 1-372 16,-5-2-12-16,9 3-7 16,-8 1 0-16,4 4 3 15,-20 7 1-15,-3 10-3 16,-26 10 3-16,-1 8-2 15,-20 1 2-15,16 7 0 16,-20-2 3-16,13-5-2 0,-20-1 5 16,8-1 3-16,-15-9 7 15,14-1 3-15,-22-4 6 16,13-2-2-16,-14-2 1 16,6 0-9-16,-25-2 3 15,17 4-6-15,-20-2 2 16,8 1-4-16,-23 1 7 15,21-4-7-15,-16-5 12 16,15-1-4-16,-15-7 11 16,23-1-3-16,-13-7 7 15,15 4-11-15,-20-7 3 16,19 4-12-16,-14-4 3 16,56 14-5-1,1 2-7-15,-114-22 7 0,93 19-4 31,0 1-2-31,-138-17 6 0,22 8-6 16,50 7 7-16,16 8-8 16,41 6 6-16,20 0-5 15,-21 3 1-15,18 2-7 16,-16 4-3-16,11 4-7 16,-15 8 5-16,13-6-4 15,-11 11 9-15,17 1 3 0,-10 3 9 16,20-4-2-16,-10 14 13 15,26-8-4-15,-9 8 10 16,19-1-9-16,-2 11 5 16,13-4-13-16,-6 10 2 15,18-4-9-15,3 13 5 16,13-2-7-16,0 9 5 16,11-5-5-16,8 15 1 15,5-13-5-15,7 12 1 16,5-9-5-16,5 12 7 15,5-8-4-15,1 16 8 16,0-13-3-16,6 8 7 16,1-5-7-16,5 9 8 15,5-10-6-15,7 15 6 16,-2-3-4-16,7 8 6 16,-5-8-8-16,8 9 5 15,-1-10-4-15,8 7 2 0,-1-9-5 16,10 3 3-16,-6-9-3 15,7 3 5-15,-5-11-4 16,4 9 6-16,-3-12-4 16,9 8-2-16,-5-10-7 0,19 7 1 15,3-12-2-15,14 3 9 16,-1-15-2-16,20 1 9 16,-4-13-2-16,19 5 1 15,-8-9-5-15,18 8 5 16,-12-5-6-16,20 5 6 15,-16 1-3-15,21 4 3 16,-18-9-5-16,22 10 4 16,-17-5-3-16,24-4 2 15,-18-4-3-15,26 6 5 16,-17-12-5-16,25 0 5 16,-18-10-6-16,23-1 6 15,-15-10-6-15,24-3 6 16,-18-7-6-16,24-5 5 15,-16-8-5-15,22-7 7 16,-22-1-8-16,23-5 7 16,-24-5-4-16,24-1 4 0,-22 2-5 15,21-7 5-15,-28 1-6 16,25-5 3-16,-25 0-4 16,19-11 5-16,-22 5-4 15,20-10 5-15,-20 11-3 16,12-10 4-16,-23 6-5 15,15-6 3-15,-23 12-2 16,10-8 4-16,-20 13-6 0,11-2 6 16,-23 10-4-16,11-7 3 15,-20 9-5-15,10-7 6 16,-19 5-5-16,8-15 3 16,-19 4-5-16,9-19 4 15,-24 4-7-15,4-14 5 16,-23 10-5-16,3-14 9 15,-20 13-4-15,-2-9 10 16,-13 6 0-16,-2-14 5 16,-14 9-5-16,-5-14 6 15,-7 5-7-15,-9-8 9 16,-6 14-2-16,-18-2 14 16,-7 8-2-16,-14-7 10 15,-5 12-7-15,-20-9 3 16,1 7-16-16,-29 1 2 15,1 13-11-15,-33-5 2 0,7 16-10 16,-34-4 1-16,11 13-11 16,-40-2-21-16,3 13-24 15,-51-1 410-15,4 13-801 16,-79 4 388-16</inkml:trace>
    <inkml:trace contextRef="#ctx0" brushRef="#br0" timeOffset="-137233.7795">486-2695 1029 0,'15'21'214'0,"8"17"98"16,1 8-305-16,10 8-3 15,1-6 1-15,10-3-4 16,1-9 6-16,11-21-3 16,-1-16 7-16,10-19-5 15,-3-13 4-15,10-10-6 16,-7 10 3-16,11 10-10 15,-9 20 5-15,5 24-2 16,-8 17 13-16,2 11 9 16,-8 1 13-16,14-5 3 15,-1-12 3-15,18-16-10 16,7-23-6-16,18-27-12 16,-7-17 2-16,21-33-10 15,-13-2 4-15,9-4-7 16,-17 22 3-16,-2 23-8 0,-28 37 12 15,0 25 18-15,-19 22 18 16,8 16 8-16,-4-1 12 16,20 1-6-16,-5-13-15 15,18-11-17-15,-9-22-4 16,18-22-12-16,-7-21 1 16,10-21-7-16,-10-4 3 15,5-7-7-15,-25 14 7 16,-1 12-10-16,-23 23 6 0,-2 13-8 15,-5 18 11-15,16 13 0 16,0 4 11-16,24 4-7 16,2-8 10-16,14-11-11 15,-7-17 1-15,21-24-8 16,-15-17 5-16,16-22-15 16,-12-1 3-16,2-8-10 15,-24 12 9-15,3 7-10 16,-24 21 15-16,-4 17-5 15,-10 26 11-15,6 10-5 16,-10 9 13-16,15 8-8 16,1-7 9-16,13-8-10 15,-4-10 6-15,20-10-10 16,-7-12 8-16,8-19-9 16,-5-4 8-16,7-4-10 15,-22 6 8-15,-4 12-1 0,-17 25-2 16,-2 16-13-16,-15 15 18 15,19 8-4-15,1-4 1 16,23-4 4-16,7-11 12 16,24-15-14-16,-4-23 3 15,20-17-8-15,-16-16 4 0,8-19-17 16,-17 3 5-16,-5 6-8 16,-24 12 6-16,-10 21-8 15,-23 21 13-15,0 16-6 16,-3 8 9-16,12-4-62 15,12-13-50-15,18-26-367 16,-9-17 49-16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37:29.29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4FCEF58-748B-4FA8-B068-AC67246A8F1E}" emma:medium="tactile" emma:mode="ink">
          <msink:context xmlns:msink="http://schemas.microsoft.com/ink/2010/main" type="writingRegion" rotatedBoundingBox="5217,16537 7406,16475 7431,17342 5242,17404">
            <msink:destinationLink direction="with" ref="{DF9200BA-AD16-487B-86EB-FAFB6C9C294E}"/>
          </msink:context>
        </emma:interpretation>
      </emma:emma>
    </inkml:annotationXML>
    <inkml:traceGroup>
      <inkml:annotationXML>
        <emma:emma xmlns:emma="http://www.w3.org/2003/04/emma" version="1.0">
          <emma:interpretation id="{A9CAA687-7C33-472D-B6C8-A639DA243359}" emma:medium="tactile" emma:mode="ink">
            <msink:context xmlns:msink="http://schemas.microsoft.com/ink/2010/main" type="paragraph" rotatedBoundingBox="5217,16537 7406,16475 7431,17342 5242,174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E87EB2-D418-4AEF-BC0A-01C44DB1822D}" emma:medium="tactile" emma:mode="ink">
              <msink:context xmlns:msink="http://schemas.microsoft.com/ink/2010/main" type="line" rotatedBoundingBox="5217,16537 7406,16475 7431,17342 5242,17404"/>
            </emma:interpretation>
          </emma:emma>
        </inkml:annotationXML>
        <inkml:traceGroup>
          <inkml:annotationXML>
            <emma:emma xmlns:emma="http://www.w3.org/2003/04/emma" version="1.0">
              <emma:interpretation id="{4B6CF8F9-7525-472F-B307-3A779FE429FF}" emma:medium="tactile" emma:mode="ink">
                <msink:context xmlns:msink="http://schemas.microsoft.com/ink/2010/main" type="inkWord" rotatedBoundingBox="5217,16537 7406,16475 7431,17342 5242,17404"/>
              </emma:interpretation>
              <emma:one-of disjunction-type="recognition" id="oneOf0">
                <emma:interpretation id="interp0" emma:lang="" emma:confidence="0">
                  <emma:literal>perm</emma:literal>
                </emma:interpretation>
                <emma:interpretation id="interp1" emma:lang="" emma:confidence="0">
                  <emma:literal>parm</emma:literal>
                </emma:interpretation>
                <emma:interpretation id="interp2" emma:lang="" emma:confidence="0">
                  <emma:literal>porn</emma:literal>
                </emma:interpretation>
                <emma:interpretation id="interp3" emma:lang="" emma:confidence="0">
                  <emma:literal>penn</emma:literal>
                </emma:interpretation>
                <emma:interpretation id="interp4" emma:lang="" emma:confidence="0">
                  <emma:literal>puren</emma:literal>
                </emma:interpretation>
              </emma:one-of>
            </emma:emma>
          </inkml:annotationXML>
          <inkml:trace contextRef="#ctx0" brushRef="#br0">4996 1744 942 0,'2'-1'289'15,"-8"8"48"-15,3 14-240 16,-5 9-66-16,-7 14-11 15,-1 2 6-15,4 11-8 16,-5-5 2-16,7 3-11 0,5-8 7 16,2 7-6-16,2-8 9 15,5 2-6-15,-2-9 8 16,-1-4-3-16,-1-14 13 16,3-8 18-16,-3-10 28 15,0-18 4-15,3-12 3 16,5-21-18-16,-1-13-18 15,7-19-33-15,2 1-7 16,5-8-11-16,-3 16 9 0,5 9-9 16,-7 20 9-16,4 14-12 15,-5 17 8-15,3 5-13 16,-2 9 8-16,7 5-9 16,-5 4 12-16,5 7-10 15,-5 1 11-15,0 7-8 16,-6 0 9-16,0 1-12 15,-8-5 8-15,-4 1-6 16,-6-6 12-16,-12-3-10 16,-3-6 16-16,-10 2-7 15,-6-4 9-15,-6-7-10 16,7-4 11-16,-2-1-11 16,11-4 8-16,6 5-10 15,9-1 1-15,9 4-85 0,12-1-17 16,8 4-36-16,8-5 0 15,11 1-116-15,2-2-133 16,5-4 46-16</inkml:trace>
          <inkml:trace contextRef="#ctx0" brushRef="#br0" timeOffset="840.898">5487 1788 571 0,'21'-9'404'15,"-7"1"-50"-15,-11 1-95 0,-5 4-96 16,-4-2-65-16,-6 5-20 15,-3 3-22 1,-3 5-24-16,-3 5-14 0,-1 8-16 16,2 2 1-16,1 4-8 15,5 1 9-15,5-1-8 16,6-10 12-16,5 1-5 16,7-4 10-16,12-13-5 15,7 1 9-15,17-12-8 16,5-5 7-16,1-7-11 15,-8 5 7-15,-2 1-12 16,-16 11 6-16,-8 7-14 16,-7 5 8-16,-2 1-9 15,-7 2 17-15,1-4 6 16,-2-3 20-16,-3 2 11 16,3-8 25-16,-3-6-5 0,0-8-5 15,4-8-16-15,-1-7-9 16,3-4-26-16,2 8 1 15,-1 2-11-15,-4 13 8 16,5 4-16-16,-4 13 8 16,2 4-11-16,0 7 10 15,11 3-12-15,1-3 15 16,8 1-11-16,1-7 12 0,9-6-10 16,-2-7 13-16,8-5-8 15,-6-8 13-15,2-2-8 16,-11 1 7-16,-2 1-8 15,-10 8 5-15,-4 6-14 16,-5 11 5-16,-5 10-11 16,-1 4 9-16,-1 7-8 15,-2 4 12-15,3-2-4 16,4-5 10-16,5-7-9 16,5-11 11-16,13-14-11 15,7-8 10-15,8-10-12 16,0 0 9-16,6-1-15 15,-12 10 10-15,-4 7-14 16,-10 14 9-16,-4 5-11 16,-6 4 12-16,-1 3-10 0,-2-2 14 15,0-2-6 1,4-10 14-16,4-5-6 0,6-8 12 16,10-14-8-16,3-2 9 15,4 2-10-15,-7 4 5 16,-4 8-13-16,-11 16 4 15,-5 13-11-15,-10 6 9 16,-3 10-7-16,-1-2 21 16,1-2-121-16,4-2-359 0,7-14-8 15,2-35-236-15</inkml:trace>
          <inkml:trace contextRef="#ctx0" brushRef="#br0" timeOffset="-542.8427">4828 1545 296 0,'0'-5'184'0,"-1"1"29"16,-2-2-39-16,1 0 12 0,4 0-15 15,-4 0-8-15,1 1-33 16,1 2-19-16,-5-1-30 15,2 2-4-15,-1 2-5 16,-5-1-14-16,-5 4-10 16,-8 3-16-16,-7 3-10 15,-11 9-16-15,1 1 4 0,-11 7-10 16,7-1 6-16,-1 5-8 16,11-7 7-16,3 1-9 15,9-6 9-15,6 0-9 16,4-5 8-16,7-2-9 15,5-1 10-15,5-1-9 16,3-4 9-16,11-2-7 16,1-3-1-16,9-3 1 15,-1 0 11-15,5-2-10 16,-1 2 8-16,2 2 1 16,-4 2-2-16,2 5-10 15,-6-1 8-15,-3 5-8 16,-4 1 7-16,-7 1-8 15,-2 0 9-15,-5 1-10 16,-5-1 10-16,1 2-11 16,-4 2 10-16,-2 2-12 15,-2 0 13-15,-3 5-7 16,-5-1 13-16,-4-2-6 0,-1-2 16 16,-7 5-1-16,-1-8 13 15,-6 1-2-15,2 1 9 16,-10-4-8-16,5-7 0 15,0-1-13-15,6-7 4 16,3-2-12-16,12-5 6 16,4 1-11-16,5 4 6 0,5-4-14 15,5 5-3-15,7 2-63 16,5-2-23-16,7-2-43 16,2 4-39-16,12-2-286 15,-3-2 100-15</inkml:trace>
        </inkml:traceGroup>
      </inkml:traceGroup>
    </inkml:traceGroup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37:56.83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F9200BA-AD16-487B-86EB-FAFB6C9C294E}" emma:medium="tactile" emma:mode="ink">
          <msink:context xmlns:msink="http://schemas.microsoft.com/ink/2010/main" type="inkDrawing" rotatedBoundingBox="4866,16191 7602,16190 7603,17359 4867,17360" semanticType="enclosure" shapeName="Other">
            <msink:sourceLink direction="with" ref="{44FCEF58-748B-4FA8-B068-AC67246A8F1E}"/>
          </msink:context>
        </emma:interpretation>
      </emma:emma>
    </inkml:annotationXML>
    <inkml:trace contextRef="#ctx0" brushRef="#br0">2531 339 807 0,'-2'-7'258'0,"-2"-5"46"16,-4 4-226-16,-2-4-12 15,-4 2-26-15,-8-5 15 0,-4 4-10 16,-8-5 6-1,-8 7 14 17,20 4-39-32,1 1-21 0,-81-16 7 0,0 4-10 15,-16-2 10-15,-1 4-9 16,35 2 16-16,11 0-7 16,-15-5 18-16,9 1-6 15,-14-5 11-15,7 7-17 0,-13 2 8 16,11 3-22-16,-2 2 5 15,14 2-11-15,-5-1 8 16,15 0-10-16,-6-1 10 16,8-2-8-16,-7 3 7 15,13 3-10-15,-8 6 6 16,4 10-9-16,-1 16 5 16,4 4-8-16,-5 15 9 15,8 3-8-15,1 12 11 16,5-7-8-16,4 5 10 15,11-7-7-15,7 6 7 16,8-10-7-16,7 11 5 16,10-5-7-16,3 5 6 15,6-5-5-15,10 7 6 16,4-12-9-16,13 6 6 0,4-10-8 16,17-4 7-16,3-7-8 15,23-6 10-15,4-10-5 16,29-5 6-16,-1-5-6 15,23-5 9-15,-9-7-6 16,14 5 7-16,-20 0-6 16,17 2 6-16,-20-1-9 15,18 4 9-15,-15-5-9 16,20 3 7-16,-20 0-5 0,12-5 8 16,-21-1-11-16,6-6 9 15,-26-3-6-15,1-10 6 16,-23-1-6-16,-1-8 11 15,-20-2-9-15,-6-8 9 16,-14-2-7-16,-5-11 8 16,-11-5-6-16,-11-20 11 15,-8-3-4-15,-13-17 29 16,-7 5 1-16,-13-5 29 16,-2 19-3-16,-15 7 9 15,0 23-32-15,-20 11 0 16,0 18-31-16,-20 9-1 15,2 12-22-15,-13 12-9 16,14 6-40-16,-5 12-53 16,21 12-361-16,-19-1 77 15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10:06.78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117F079-5C63-4DA7-868E-00208489AF96}" emma:medium="tactile" emma:mode="ink">
          <msink:context xmlns:msink="http://schemas.microsoft.com/ink/2010/main" type="inkDrawing" rotatedBoundingBox="14258,4371 26753,4316 26759,5683 14264,5738" semanticType="container" shapeName="Other"/>
        </emma:interpretation>
      </emma:emma>
    </inkml:annotationXML>
    <inkml:trace contextRef="#ctx0" brushRef="#br0">308 1193 1022 0,'-24'9'235'0,"0"-3"90"0,6-2-283 15,11-1-18-15,4-6 3 16,10-1 0-16,5-2 2 15,5-2-7-15,10-2 7 16,-5 10 1-16,1-2 4 16,-2 2 0-16,3 8-7 15,-9-1-8-15,3-4-11 16,3 5-2-16,6-2-5 16,0-3 4-16,4 3-2 15,5-3 5-15,7 0 0 16,-4-2 5-16,7-1-3 15,1 0 1-15,7-1-3 16,-3-2-1-16,6 1-6 16,-8 1 3-16,8-1-3 15,-10 2 4-15,8-1-1 0,-4 4 5 16,12-2-4-16,-7 1 4 16,12-1-4-16,-8-1 0 15,9-1-3-15,-9 2 2 16,3-1-3-16,-8-1 2 15,7 2-3-15,-11 2 4 16,10 2-5-16,-5 6 4 16,4 2-2-16,-4 4 4 0,7 2-2 15,-9-4 4-15,7 0-2 16,-8-1 3-16,8-1-4 16,-22-8 5-1,0 1-4-15,56 7-4 16,-6-7 3-16,16 3-5 15,-9-6 4-15,-20-1-4 16,-10-5 4-16,12-3-5 16,-12 0 6-16,12 1-6 15,-4 2 6-15,10-1-7 16,-9 4 6-16,5 0-5 16,-11 3 5-16,12-3-6 15,-12 6 6-15,7 0-6 16,1-6 5-16,10-2-5 15,-9-1 6-15,6-9-6 16,-10 2 6-16,7-1-5 16,-14-1 3-16,11 0-3 0,-8 6 4 15,12 0-4-15,-10 3 5 16,6 0-5-16,-9 5 6 16,9-2-6-16,-12 1 4 15,15-2-3-15,-6 2 3 16,14-4-5-16,-8-1 5 0,5-2-4 15,-11 0 4 1,7-3-3-16,-13 3 3 0,9-2-3 16,-7 2 2-16,9 2-3 15,-8 1 4-15,4 0-3 16,-8 1 3-16,7 4-4 16,-6-4 5-16,10-1-4 15,-5-1 2-15,18-6-3 16,-5 0 4-16,4 1-6 15,-7 1 6-15,6-2-4 16,-15 1 3-16,6 3-3 16,-9 4 4-16,10 1-5 15,-10 2 5-15,7 5-3 16,-10-1 3-16,8-1-3 16,-13-2 3-16,13 4-3 15,-10-2 3-15,13 4-4 16,-8-1 4-16,12-1-4 0,-10-1 4 15,4 0-3-15,-6-2 3 16,3 0-4-16,-8 3 3 16,7 0-3-16,-6-2 4 15,4 4-4-15,-9-1 5 16,3 1-5-16,-11-1 4 16,8 4-4-16,-7-4 5 15,5 5-5-15,-5 0 4 16,10 2-4-16,-7-4 4 0,8 4-4 15,-4-7 4-15,6-2-4 16,-9-7 4-16,8 4-3 16,-8-4 3-16,3 1-4 15,-5 1 4-15,14 1-4 16,-11-2 4-16,11-2-4 16,-8 1 4-16,8-2-4 15,-13 2 4-15,7-1-4 16,-8 2 4-16,8 1-4 15,-4-3 5-15,13-5-5 16,-3 2 2-16,9-4-3 16,-13-1 5-16,7 2-4 15,-14-1 3-15,10-1-1 16,-13 4 2-16,13-1-3 0,-5 2 2 16,11 5-2-16,-8-2 2 15,4 3-3-15,-11 0 4 16,2 1-4-16,-13-1 4 15,3 2-3-15,-6-4 3 16,8 2-3-16,-5-1 2 16,6-1-2-16,-7 2 2 15,4 2-2-15,-9-2 2 16,3 3-2-16,-8 1 3 16,-1 2-4-16,-10-3 4 0,4 6-3 15,-3-3 4-15,-2 0-5 16,2-1 4-16,6 1-4 15,-4-3 4-15,2-2-3 16,2 1 2-16,3-1-2 16,-4 1 2-16,6-5-2 15,-5 1 2-15,3-2-2 16,-5 2 2-16,2-5-3 16,-6-1 3-16,0 1-2 15,-7-1 3-15,2-4-4 16,-7 2 4-16,-1-2-5 15,-7 1 4-15,1 0-5 16,-7 1 4-16,7-7-3 16,-1 7 4-16,4-14-4 0,-2-2 4 15,4-7-5-15,-4 5 3 16,3-14-5-16,-4 9 2 16,1-2-6-16,-6 5 0 15,0-1-8-15,-6 11 3 16,-2 2-3-16,-1 0 8 15,0 0 1-15,-3 2 9 16,-3-10-1-16,3-2 3 16,-3 1-3-16,-4 1 4 15,-1-1-1-15,2 9 0 0,-3-33-2 16,0 0 4-16,3-11-2 16,-3 1 0-16,0-19-3 15,0 34 4-15,-7-5-6 16,-2 12 3-16,-6 1-4 15,-3 14 6-15,-3 3-4 16,3 8 4-16,-2-4-3 16,2 2 2-16,-3 3-2 15,5 0 3-15,-7 2-6 16,2-1 1-16,-3 8-1 16,-2-1-1-16,-5 1-4 15,5 0 7-15,-4 4-4 16,5-4 2-16,-13 0-1 15,4 3 4-15,-11-1-1 16,1-2 3-16,-8-3 1 16,6 3 1-16,-8-6 1 0,8 4 3 15,-5 1 0-15,6 4 4 16,-9 0-2-16,6 1 1 16,-14 2-5-16,5 0 0 15,-9 2-4-15,12-4 0 16,-5 7-3-16,11-7 0 15,-13 1-6-15,5-1 2 0,-11 1 1 16,2-2 2-16,-14 3 1 16,14-2 8-16,-10 2-4 15,15 2 3-15,-15 4 0 16,9 0 1-16,-12 3-2 16,6 1 4-16,-11-5-6 15,18-1 2-15,-13-2-4 16,8-2 2-16,-14-2-4 15,7 5 5-15,-17-4-5 16,15 2 5-16,-9 2-10 16,8-4 7-16,-16 1-5 15,11 3 1-15,-20 1-3 16,14-4 9-16,-11 2-7 16,14-2 7-16,-19-2-3 15,17 1 5-15,-18-1-5 16,12 16 5-16,-18-13-6 0,18 2 1 15,-20 3-7-15,13 2 6 16,-9-20-8-16,13 10 9 16,-18-5 0-16,17-5 8 15,-16-3-6-15,12 3 8 16,-16 1-9-16,14 4 3 16,-16 2-5-16,13-1 4 15,-15 5-6-15,19-4 6 0,-19-1-6 16,17 0 3-16,-10-1-4 15,10-5 6-15,-20 7-6 16,17-1 8-16,-16 3-2 16,12 2 4-16,-17 5-6 15,22-5 5-15,-19 2-4 16,19-4 3-16,-10 5-5 16,17-4 5-16,-18-1-2 15,16 2 3-15,-10-11-4 16,12 6 5-16,-14 3-4 15,22-2 4-15,-14 4-6 16,13 5 5-16,-10-7-6 16,21 3 7-16,-12 2-8 15,15-4 5-15,-11-2-9 16,13 2 3-16,-16-2-12 16,20-2 4-16,-9 4-6 0,10 1 8 15,-8 4-1-15,11 1 11 16,-13 5-3-16,12-10 5 15,-2 7-3-15,17-9 5 16,-9 4-6-16,11-7 5 16,-8 11-4-16,9-1 4 15,-9-4-6-15,10-3 5 16,-1 5-5-16,15-1 6 0,-2-4-5 16,10 3 5-16,-2-1-3 15,9 2 6-15,-5-2-5 16,8-1 6-16,0 4-4 15,8 1 5-15,-1 1-7 16,7-2 5-16,-1 4-6 16,5 3 1-16,0 3-4 15,3 1 4-15,0 8-3 16,3 2 4-16,2-2-2 16,-1 3 3-16,2 1-4 15,5-2 1-15,-1-2-2 16,2 7 1-16,3-1-1 15,0-6 3-15,5 3-2 16,-1 2 2-16,5-8 1 16,3 6 2-16,0 5-1 0,0-8 1 15,5 4-3-15,-1-2 1 16,-2-2-3-16,-1-12 3 16,-1 6-3-16,-4-2 4 15,-1 5-3-15,-2 5 4 16,-1 14-4-16,-4-2 4 15,2 2-3-15,-2-4 2 16,3-7 1-16,-2-8 4 16,7-3 0-16,-1-6 2 0,5 0-2 15,0-5 1-15,0-5-5 16,2 1 1-16,4-8-9 16,0-2-7-16,4-8-43 15,-1 3 30-15,-16-3-403 16,-19 4 110-16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27:19.002"/>
    </inkml:context>
    <inkml:brush xml:id="br0">
      <inkml:brushProperty name="width" value="0.09333" units="cm"/>
      <inkml:brushProperty name="height" value="0.09333" units="cm"/>
      <inkml:brushProperty name="fitToCurve" value="1"/>
    </inkml:brush>
    <inkml:context xml:id="ctx1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1-10-15T08:29:00.457"/>
    </inkml:context>
  </inkml:definitions>
  <inkml:traceGroup>
    <inkml:annotationXML>
      <emma:emma xmlns:emma="http://www.w3.org/2003/04/emma" version="1.0">
        <emma:interpretation id="{42B8A3A5-6E54-4A95-BE33-00880696DAFB}" emma:medium="tactile" emma:mode="ink">
          <msink:context xmlns:msink="http://schemas.microsoft.com/ink/2010/main" type="writingRegion" rotatedBoundingBox="13441,590 32539,-724 33167,8386 14068,9701"/>
        </emma:interpretation>
      </emma:emma>
    </inkml:annotationXML>
    <inkml:traceGroup>
      <inkml:annotationXML>
        <emma:emma xmlns:emma="http://www.w3.org/2003/04/emma" version="1.0">
          <emma:interpretation id="{86F66F3B-46AA-4C54-9231-E77F19EFA4B9}" emma:medium="tactile" emma:mode="ink">
            <msink:context xmlns:msink="http://schemas.microsoft.com/ink/2010/main" type="paragraph" rotatedBoundingBox="14373,517 24661,-35 24706,788 14417,134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2E367E1-99BA-4A59-8CDE-9332F459F385}" emma:medium="tactile" emma:mode="ink">
              <msink:context xmlns:msink="http://schemas.microsoft.com/ink/2010/main" type="inkBullet" rotatedBoundingBox="14373,517 15329,466 15369,1199 14413,1251"/>
            </emma:interpretation>
          </emma:emma>
        </inkml:annotationXML>
        <inkml:trace contextRef="#ctx0" brushRef="#br0">27 742 1020 0,'-11'7'270'0,"2"-1"104"0,5-1-285 15,1-2 11-15,3-2-6 16,1-1 0-16,2-1-17 15,3-10-9-15,5-4-18 16,10-15-14-16,5-10-9 16,13-19-13-16,2-1-1 15,7-20-11-15,-3 10 5 0,6-13-9 16,-7 16 7-16,3-4-8 16,-8 20 7-16,-3 2-6 15,-10 19 6-15,-5 6-7 16,-7 12 6-16,-5 3-1 15,-5 7 7-15,2 7-4 16,-7 4 5-16,-2 9 0 16,1 7 5-16,-2 11-7 15,-2 2 5-15,3 8-6 16,1-1 3-16,4 3-10 16,2-7 5-16,-1 4-8 15,0-6 8-15,-1 7-8 16,-2-8 7-16,-3 4-8 15,3-11 9-15,0-1-8 16,1-15 8-16,-1-1-5 16,-1-7 8-16,1-3-7 0,0-4 10 15,-3-4-5-15,1 0 6 16,-1-2-12-16,-1-2-20 16,-2-4-106-16,1 3-32 15,-2 0-343-15,2 3 9 16</inkml:trace>
        <inkml:trace contextRef="#ctx0" brushRef="#br0" timeOffset="285.5614">191 470 1089 0,'-3'1'281'0,"-1"-2"114"16,5 1-299-16,5 0-11 16,2-3 3-16,-2-2-9 15,4 4-20-15,13-4-14 16,0-1-6-16,10 2-16 16,-4-1-3-16,10 4-13 15,-10-5 3-15,-1 3-9 16,-8 6-2-16,-1-3-110 15,-9-2-3-15,-3 11-352 0,-4-3 10 16</inkml:trace>
        <inkml:trace contextRef="#ctx0" brushRef="#br0" timeOffset="1134.6049">934 638 1114 0,'-11'9'347'15,"4"2"102"-15,5-7-289 16,4 1-49-16,-2-5-22 16,0 0-15-16,0-2-65 15,3-4 344-15,-3-3-826 0,-5 2 369 16</inkml:trace>
        <inkml:trace contextRef="#ctx0" brushRef="#br0" timeOffset="914.4878">929 308 1426 0,'-7'13'332'0,"-5"1"122"15,9-10-404 1,-3 5-41-16,9-4 4 0,0-1-37 15,-2-4-56-15,14 6-379 16,-1-10 79-16</inkml:trace>
      </inkml:traceGroup>
      <inkml:traceGroup>
        <inkml:annotationXML>
          <emma:emma xmlns:emma="http://www.w3.org/2003/04/emma" version="1.0">
            <emma:interpretation id="{8AC08053-9E5C-4937-97FB-D5A429145F76}" emma:medium="tactile" emma:mode="ink">
              <msink:context xmlns:msink="http://schemas.microsoft.com/ink/2010/main" type="line" rotatedBoundingBox="16470,480 24666,39 24706,788 16510,1229"/>
            </emma:interpretation>
          </emma:emma>
        </inkml:annotationXML>
        <inkml:traceGroup>
          <inkml:annotationXML>
            <emma:emma xmlns:emma="http://www.w3.org/2003/04/emma" version="1.0">
              <emma:interpretation id="{329B16F6-661A-4CE9-98C4-35F001A452FD}" emma:medium="tactile" emma:mode="ink">
                <msink:context xmlns:msink="http://schemas.microsoft.com/ink/2010/main" type="inkWord" rotatedBoundingBox="16470,480 17786,409 17826,1158 16510,1229">
                  <msink:destinationLink direction="with" ref="{40291963-EB51-4674-934F-4FE236A80F18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7975.167">2250 44 1021 0,'-3'-2'289'0,"-2"5"80"16,1 8-259-16,-1 5-46 15,-2 10 12-15,-2 2-14 16,-5 10-8-16,5-2-18 15,-3 7-2-15,5-5-19 16,-4 4-1-16,4-5 3 16,-7 5 3-16,4-6-2 15,-4 9 1-15,4-6-4 0,1 3-6 16,6-7-6-16,-2-2-1 16,8-12-1-16,6 0 0 15,2-12-1-15,11-7 3 16,13-5 0-16,11-11 1 15,4-7 0-15,11-3 2 16,-5 4-3-16,-5 2 1 16,-13 11-3-16,-7 5 0 15,-16 10-7-15,-6 5-91 16,-9 2-13-16,-4 1-346 16,-7-4 21-16</inkml:trace>
          <inkml:trace contextRef="#ctx0" brushRef="#br0" timeOffset="8381.4814">3113 26 869 0,'2'-6'360'0,"-1"4"7"16,-1 4-196-16,0 7-99 15,-3 3-35-15,-1 10-2 16,-1 5-12-16,-2 12-8 16,-1 3-10-16,2 8-1 15,3-7 0-15,0 1 0 16,2-11-1-16,-2-8 2 16,-3-4-22-16,0-6-48 15,-3-6-143-15,0-1-187 16,1-7-35-16</inkml:trace>
          <inkml:trace contextRef="#ctx0" brushRef="#br0" timeOffset="8907.1673">2849 101 1040 0,'6'-29'337'0,"7"7"67"16,10-4-265-16,4 8-74 15,10-3-11-15,3 4-32 16,9 1-10-16,-2 5-10 0,8 5-1 15,-8 8-3-15,-4 5-4 16,-13 10-1-16,-10 9 1 16,-14 4 2-16,-8 7 8 15,-10 1 13-15,-7 4 10 16,-1-6 1-16,1-3 0 16,2-8-4-16,5-7-8 15,9-7-9-15,3-5-1 16,5-2-3-16,5 1-2 15,2 1-1-15,9-2 0 16,-1 2 0-16,8 2 1 16,-4 1 0-16,5 3-1 15,-10 4 0-15,2 5-2 16,-12-1-1-16,2 2 0 16,-8 1 0-16,-3-5 2 15,-2 0 0-15,-1 0 3 0,-1-2-2 16,-2-1 2-16,1 3-2 15,-4-1 11-15,0 2 2 16,-9 4 6-16,-3 1 9 16,-10-1 22-16,-2-1 0 15,-14-4 11-15,2-4-3 16,-7-8-7-16,7-6-20 16,0-8-7-16,12-4-15 15,7-4-3-15,11 1-3 16,9 1-39-16,9 2-60 0,10-2-23 15,9 7-404-15,3 1 68 16</inkml:trace>
        </inkml:traceGroup>
        <inkml:traceGroup>
          <inkml:annotationXML>
            <emma:emma xmlns:emma="http://www.w3.org/2003/04/emma" version="1.0">
              <emma:interpretation id="{D419E28C-C6DB-4823-99A5-518BC92D9A4C}" emma:medium="tactile" emma:mode="ink">
                <msink:context xmlns:msink="http://schemas.microsoft.com/ink/2010/main" type="inkWord" rotatedBoundingBox="18550,733 19004,709 19018,956 18563,981"/>
              </emma:interpretation>
            </emma:emma>
          </inkml:annotationXML>
          <inkml:trace contextRef="#ctx0" brushRef="#br0" timeOffset="9542.791">4143 290 797 0,'-3'4'428'0,"13"-4"-52"15,7-6-128-15,8-1-210 16,7-1-22-16,10-4-7 16,0 3 3-16,9 0-8 15,0 3 2-15,3 0-6 16,-12 2 5-16,-4 2-4 15,-14 4-11-15,-6-4-11 0,-12 2-366 16,-6 3 103-16</inkml:trace>
          <inkml:trace contextRef="#ctx0" brushRef="#br0" timeOffset="9865.4825">4153 426 1100 0,'5'5'262'0,"7"-7"104"0,10-1-303 16,10 3-14-16,12-6 7 15,1-1 0-15,10 2-15 16,-4 4-9-16,3 1-16 16,-13 10-11-16,1 4 113 15,-14 5-525-15,-10 1 213 16</inkml:trace>
        </inkml:traceGroup>
        <inkml:traceGroup>
          <inkml:annotationXML>
            <emma:emma xmlns:emma="http://www.w3.org/2003/04/emma" version="1.0">
              <emma:interpretation id="{BC5DC37B-F7CF-4715-8930-132F29FBEA4F}" emma:medium="tactile" emma:mode="ink">
                <msink:context xmlns:msink="http://schemas.microsoft.com/ink/2010/main" type="inkWord" rotatedBoundingBox="19760,376 22400,234 22432,841 19793,98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3905.2675">7647-114 1078 0,'6'24'248'0,"-6"12"122"16,-2 8-310-16,-4 13 9 0,-4-2-3 16,1 7-3-16,1-10-29 15,5-1-2-15,5-10-23 16,2-10-1-16,1-11-7 15,1-7 8-15,0-10 0 0,0-13 20 16,0-5-4-16,0-17 8 16,-3-8-10-16,1-16 1 15,-8-4-21-15,-2-4 4 16,-3 11-8-16,-3 5 4 16,1 18-5-16,1 15 2 15,2 10-4-15,2 11 2 16,2 11-3-16,2 7 6 15,4 2 0-15,5 2 7 16,5-5-5-16,6-2 7 16,2-9-5-16,8-8 12 15,1-8-5-15,2-10 10 16,1-8-8-16,10-13 6 16,-6-1-15-16,0-5 3 15,-9 5-9-15,-3 5 6 16,-14 13-7-16,-1 9 3 15,-7 10-9-15,-1 14 5 16,-1 6-6-16,-1 12 6 16,-1 5-1-16,2 7 11 0,2-4-3 15,1 1 5-15,1-9-5 16,5 1 5-16,-1-4-5 16,-2 2-72-16,3-4 421 15,1-7-817-15,1-13 337 16</inkml:trace>
          <inkml:trace contextRef="#ctx0" brushRef="#br0" timeOffset="10992.7359">5362-17 828 0,'-2'-18'435'0,"8"9"-15"0,8 5-118 16,1-1-191-16,10 2 4 15,2-1-35-15,9 1-12 16,1-5-34-16,9-1-2 16,-2-1-23-16,4-2 2 15,-5 1-10-15,1 1 2 16,-11 2-28-16,-6 4-85 16,-11 4-48-16,-11 7-330 15,-23 7 8-15</inkml:trace>
          <inkml:trace contextRef="#ctx0" brushRef="#br0" timeOffset="10797.7588">5386-48 664 0,'-5'-6'428'16,"5"10"-74"-16,2 13-58 16,-5 9-251-16,0 10-7 15,0 4-13-15,-2 8 2 0,1-4-18 16,5 4 3-16,1-9-11 16,-1-5 6-16,5-8-7 15,0-2 6-15,-6-14-6 16,3-2 6-16,-1-4-26 15,-4-5-16-15,-4-10-60 16,11-7-286-16,-1-12 55 16</inkml:trace>
          <inkml:trace contextRef="#ctx0" brushRef="#br0" timeOffset="11385.2756">5410 413 967 0,'-8'15'309'16,"10"-11"54"-16,8-2-226 15,10-5-85-15,10-3 14 16,4-6-22-16,13-5-2 16,-3-1-21-16,5 0-31 15,-7 0-44-15,5 3-18 0,-7-1-334 16,2-13 78-16</inkml:trace>
          <inkml:trace contextRef="#ctx0" brushRef="#br0" timeOffset="11185.9578">5435 141 1043 0,'-6'9'307'16,"9"-3"91"-16,5-3-275 15,10-4-12-15,7-4-15 16,9-2 4-16,-1-2-35 15,7-2-10-15,-7 5-41 0,2 3-38 16,-11 3-60-16,-5 6-378 16,-8 3 76-16</inkml:trace>
          <inkml:trace contextRef="#ctx0" brushRef="#br0" timeOffset="12102.894">5910 51 1221 0,'-5'-4'310'16,"7"-2"94"-16,2 9-334 15,4 1-54-15,5 5 8 16,2 3-16-16,9 8 6 16,5-4-9-16,7 7 4 0,1-2-10 15,7 0 6 1,-8-5-26-16,5 1 129 0,-5-10-526 16,-8-7 197-16</inkml:trace>
          <inkml:trace contextRef="#ctx0" brushRef="#br0" timeOffset="11636.2746">6207-93 1093 0,'8'-6'272'15,"-7"7"109"-15,-4 10-309 0,-6 11-4 16,-3 10-10-16,-7 10 3 15,-2 2-25-15,-5 8-5 16,5-4-21-16,-2 2 0 16,8-8-9-16,-3-3 5 15,6-11-5-15,-1-8 7 16,10-7-5-16,-5-10-32 16,7-3-38-16,2-12 27 15,7-3-226-15,-2-18-158 16,12 2 39-16</inkml:trace>
          <inkml:trace contextRef="#ctx0" brushRef="#br0" timeOffset="12415.6996">6470 174 1185 0,'10'2'434'16,"-5"-5"26"-16,2 0-264 15,-1 1-174-15,12-1-3 16,0 3-15-16,11-3-3 15,2 0-52-15,8 2 143 16,2-2-560-16,4-3 190 0</inkml:trace>
          <inkml:trace contextRef="#ctx0" brushRef="#br0" timeOffset="13298.5416">6995 8 1047 0,'-6'-5'331'15,"6"2"78"-15,5 0-283 16,1 0 5-16,6-1-24 0,9-3 0 16,6-3-27-16,10-2-9 15,4-2-41-15,11 1-9 16,-4 4-17-16,0 3-69 15,-4 3-55-15,-1 4-371 16,-11 8 36-16</inkml:trace>
          <inkml:trace contextRef="#ctx0" brushRef="#br0" timeOffset="13062.025">6988 390 1185 0,'10'-1'359'0,"7"-1"110"15,2-1-337-15,7-6-4 16,4 3-42-16,3-6-14 16,-2-1-46-16,11 4-4 15,-4 1-21-15,1-1 4 16,-6 8-16-16,1 4-21 15,-13-2-25-15,-4 7-36 16,-10-2-35-16,-1-3 54 16,-7-3-390-16,1-8 141 15</inkml:trace>
          <inkml:trace contextRef="#ctx0" brushRef="#br0" timeOffset="12710.6675">7190-75 675 0,'6'-6'437'0,"-1"18"-68"15,-2 3-83-15,-3 10-226 16,1 6-33-16,-1 9 5 15,2-1-18-15,-2 3 3 16,4-6-12-16,-1 0 4 16,2-10-7-16,-4-4-30 15,2-5-20-15,0-5-337 16,2-6 72-16</inkml:trace>
        </inkml:traceGroup>
        <inkml:traceGroup>
          <inkml:annotationXML>
            <emma:emma xmlns:emma="http://www.w3.org/2003/04/emma" version="1.0">
              <emma:interpretation id="{6079BAE1-7CAB-4556-A536-469928D4D5A0}" emma:medium="tactile" emma:mode="ink">
                <msink:context xmlns:msink="http://schemas.microsoft.com/ink/2010/main" type="inkWord" rotatedBoundingBox="22752,268 24672,164 24701,693 22781,796">
                  <msink:destinationLink direction="with" ref="{96D7BB0F-935D-4D46-A6AF-8F71B3ED0F90}"/>
                </msink:context>
              </emma:interpretation>
            </emma:emma>
          </inkml:annotationXML>
          <inkml:trace contextRef="#ctx0" brushRef="#br0" timeOffset="14642.8041">8361 174 893 0,'8'-7'451'15,"-1"-7"-29"-15,2 1-174 16,12-1-167-16,2 5-51 0,7 0 3 16,0 3-20-16,9-1-1 15,-5 2-44-15,5-1 417 16,-1 3-823-16,-2 2 380 15</inkml:trace>
          <inkml:trace contextRef="#ctx0" brushRef="#br0" timeOffset="14907.0228">9157-159 1227 0,'-2'12'289'16,"-2"19"105"-16,-7 10-354 16,-1 13-27-16,-4 0-9 15,-2 3 6-15,0-10-8 16,4-1-12-16,5-11-44 15,3-10-342-15,5-13 86 0</inkml:trace>
          <inkml:trace contextRef="#ctx0" brushRef="#br0" timeOffset="15268.7008">9082-116 597 0,'3'-21'484'0,"0"11"-101"16,-5 8-51-16,8 10-255 15,-6 13-51-15,5 10-3 16,4 4-21-16,6 9 5 16,4-4-6-16,10 5 4 15,1-10-5-15,4 1 5 16,-1-9-2-16,-1-5 14 16,-3-10 2-16,-2-3 19 15,-6-9 3-15,1-7 22 16,-2-5-2-16,-1-14 14 15,-2-2-14-15,-1-17 10 16,-2-2-21-16,-1-14 2 0,-5 6-19 16,-5-3 1-16,-6 13-19 15,-5 6 1-15,-4 18-16 16,-3 6 6-16,0 13-12 16,2 7 9-16,2 4-8 15,4 4-20-15,5 4-58 16,4-1-91-16,5 7-346 0,-1 7 30 15</inkml:trace>
          <inkml:trace contextRef="#ctx0" brushRef="#br0" timeOffset="15802.0898">9873-177 1037 0,'6'-14'332'0,"-3"11"51"15,-5 9-263-15,-4 18-77 16,-7 11-9-16,-1 7-21 16,1 13 3-16,7-3-13 15,1 3 4-15,10-10-8 16,5-1 5-16,4-13-4 0,4-7 12 16,3-15 3-1,6-12 16-15,1-13-4 0,9-16 4 16,-1-2-11-1,1-16-3-15,-4 2-15 0,-3 0 3 16,-12 6-5-16,-4 1 5 16,-8 19-7-16,-6 5 5 15,-3 17-7-15,-3 14 6 16,-3 10-3-16,-3 10 16 16,6 6-2-16,0 2 9 15,9-6-4-15,9 1 3 16,6-10-14-16,4-3 4 15,2-12-8-15,2-10-85 16,-2-13-137-16,-3-13-233 16,-3 2-56-16</inkml:trace>
          <inkml:trace contextRef="#ctx0" brushRef="#br0" timeOffset="16045.7747">9849-213 864 0,'-2'-9'457'0,"8"3"-13"15,0 4-185-15,6 1-147 16,0 7-62-16,2-9-7 15,-4 0-89-15,11-5-396 16,-4-13 117-16</inkml:trace>
          <inkml:trace contextRef="#ctx0" brushRef="#br0" timeOffset="16210.5913">10107-305 1287 0,'-10'8'392'0,"2"1"88"16,4 0-384-16,4-8-6 16,1 2-56-16,5-6-8 15,3-3-50-15,2-4 367 0,1 7-826 16,-11-15 366-16</inkml:trace>
        </inkml:traceGroup>
      </inkml:traceGroup>
    </inkml:traceGroup>
    <inkml:traceGroup>
      <inkml:annotationXML>
        <emma:emma xmlns:emma="http://www.w3.org/2003/04/emma" version="1.0">
          <emma:interpretation id="{0A9A43B9-A8A8-4099-A912-94404D5869CB}" emma:medium="tactile" emma:mode="ink">
            <msink:context xmlns:msink="http://schemas.microsoft.com/ink/2010/main" type="paragraph" rotatedBoundingBox="19486,1253 25665,965 25719,2119 19540,2407" alignmentLevel="4"/>
          </emma:interpretation>
        </emma:emma>
      </inkml:annotationXML>
      <inkml:traceGroup>
        <inkml:annotationXML>
          <emma:emma xmlns:emma="http://www.w3.org/2003/04/emma" version="1.0">
            <emma:interpretation id="{114C0383-C749-4A4F-A590-30C8B684E264}" emma:medium="tactile" emma:mode="ink">
              <msink:context xmlns:msink="http://schemas.microsoft.com/ink/2010/main" type="line" rotatedBoundingBox="19486,1253 25665,965 25719,2119 19540,2407">
                <msink:destinationLink direction="with" ref="{AF31AC45-226A-48F7-A094-A463CB83BE6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F61C652-4848-4388-9C03-0B36E3C73E64}" emma:medium="tactile" emma:mode="ink">
                <msink:context xmlns:msink="http://schemas.microsoft.com/ink/2010/main" type="inkWord" rotatedBoundingBox="19486,1253 22003,1136 22057,2290 19540,2407"/>
              </emma:interpretation>
            </emma:emma>
          </inkml:annotationXML>
          <inkml:trace contextRef="#ctx0" brushRef="#br0" timeOffset="21471.7147">5095 766 699 0,'-9'12'365'0,"-2"-6"-28"15,11 7-89-15,8 1-209 16,10 2 5-16,4 4-2 15,17 7-10-15,-3 0-13 16,12 1-2-16,0-5-8 16,8-5-4-16,-4-3-1 15,10-11-1-15,-8-5 0 16,6-8 2-16,-3-9-1 16,9-15 1-16,-4-3-1 0,14-8-1 15,-5 2-1-15,11 6 0 16,-13 14-2-16,8 11 0 15,-14 14 0-15,3 11-1 16,-16 7 0-16,7 0 1 16,-14-2 0-16,2-5 2 15,-12-7-1-15,0-4 2 16,-10-4-2-16,-1-2 1 16,-4 3-1-16,0 1-1 15,-3 8-1-15,-4 11 0 16,-5 4 0-16,-5 7 4 15,-8 2 4-15,-2 2 9 16,1-8 1-16,4-9 0 16,4-6-2-16,4-11-1 15,4-11-14-15,1-14-32 0,0-8-297 16,10-16-69-16,4 2-108 16</inkml:trace>
          <inkml:trace contextRef="#ctx0" brushRef="#br0" timeOffset="22728.3643">6428 1312 1342 0,'-2'5'311'16,"2"2"114"-16,-4 11-393 16,-1 14-24-16,-1 8-11 15,-4 16 8-15,1 1-5 16,6 4 6-16,4-10-5 16,2-4 5-16,6-14-8 0,2-11 8 15,-2-13-6-15,0-13 8 16,3-7-6-16,6-20-4 15,1-11-25-15,7-21-20 16,2-5-14-16,10-17 5 16,-8 10 4-16,6 3 24 15,-8 17 24-15,-1 12 24 16,-13 23-1-16,-2 16 8 16,-11 16-3-16,-5 19 5 15,-7 12-16-15,1 15 3 16,-4 4-3-16,4 8 8 15,4-13-10-15,4-1 6 16,5-11-8-16,0-6 3 16,2-11-11-16,4-2 7 15,-2-7-7-15,1-4 1 16,-1-7-39-16,-1-10 55 0,-7-2-443 16,-1-7 130-16</inkml:trace>
          <inkml:trace contextRef="#ctx0" brushRef="#br0" timeOffset="22903.1054">6497 1518 1207 0,'-2'-3'363'0,"5"4"82"15,8-1-335-15,5-3-19 16,7-1-36-16,8-4 3 16,5-7-23-16,11-3-1 15,4-1-27-15,4-8-54 16,-3 3-67-16,3-5-366 15,-17 5 45-15</inkml:trace>
          <inkml:trace contextRef="#ctx0" brushRef="#br0" timeOffset="21789.6386">6787 838 959 0,'4'12'328'16,"4"-5"55"-16,1 2-254 0,3-7-34 16,1-1-34-16,8-2-10 15,0-4-21-15,8-7-7 16,4 2-14-16,7-2-3 16,1 3-5-16,1 4 0 15,-2 7-2-15,-5 7 1 16,-4 6 1-16,-5 1 4 15,-2 4 0-15,0-4 2 16,-2-5 0-16,5-14 4 16,5-9 0-16,4-15 5 15,0-8-1-15,11-11 0 16,-7 4-6-16,1 1-2 16,-13 14-5-16,-2 11-3 15,-14 16-3-15,-8 9 3 16,-4 6 0-16,0 0 7 15,0-3-27-15,-1-9 82 16,4-9-496-16,-11-11 161 0</inkml:trace>
          <inkml:trace contextRef="#ctx0" brushRef="#br0" timeOffset="23743.8578">6988 1220 1173 0,'18'-22'348'0,"15"-10"96"15,3 1-333-15,3-2-4 16,1 4-36-16,10 8-14 15,-11 12-30-15,3 11-3 16,-3 7-26-16,-5 12 3 16,-16 3-9-16,-9 9 9 15,-10 3-5-15,-13 6 9 16,-4-8-2-16,-6 3 28 16,3-9-1-16,0-4 10 15,8-12-9-15,4-1 9 16,7-10-27-16,5-4 0 0,6-3-11 15,6-4 6-15,6 1-9 16,3-2 6-16,3 4-7 16,2 2 5-16,-2 7-7 15,-1 8 5-15,-4 4-6 16,1 8 3-16,-2 2-3 16,-3 5 4-16,-2-2-3 15,-2 6 4-15,-5-2-2 0,-3 4 3 16,-5-4-3-16,-5 4 6 15,-5-8-4-15,-9 6 23 16,-5-5 4-16,-8 7 24 16,-5-5-1-16,-8 1 12 15,0-8-22-15,-7-11-2 16,6-9-23-16,3-11-1 16,11-8-15-16,2-11 5 15,13 0-13-15,4-5-13 16,7 5-27-16,2 9-113 15,11 9-50-15,8 12-356 16,5-1 3-16</inkml:trace>
          <inkml:trace contextRef="#ctx0" brushRef="#br0" timeOffset="23128.7985">7184 1207 841 0,'2'-3'413'0,"4"3"-7"16,-2 12-193-16,-1 10-110 0,-3 10-59 16,-1 15-7-16,-2 2-26 15,-3 7 4-15,1-7-12 16,4-4 6-16,4-10-14 16,-3-11-65-16,0-11 245 15,1-14-593-15,-1-13 209 16</inkml:trace>
        </inkml:traceGroup>
        <inkml:traceGroup>
          <inkml:annotationXML>
            <emma:emma xmlns:emma="http://www.w3.org/2003/04/emma" version="1.0">
              <emma:interpretation id="{2E9BE933-52B4-4782-8D0A-2B5C9F603612}" emma:medium="tactile" emma:mode="ink">
                <msink:context xmlns:msink="http://schemas.microsoft.com/ink/2010/main" type="inkWord" rotatedBoundingBox="22465,1259 25672,1109 25716,2052 22509,2202"/>
              </emma:interpretation>
            </emma:emma>
          </inkml:annotationXML>
          <inkml:trace contextRef="#ctx0" brushRef="#br0" timeOffset="194912.1131">8384 1136 672 0,'25'-15'483'16,"-22"9"-108"-16,-1 9-20 0,-5 2-345 15,-6-1 23-15,-2 1 7 16,-10 5 33-16,-6-4-6 15,-6 9 20-15,-4 3-25 16,-5 11-4-16,1 4-28 16,1 8 3-16,10-4-18 15,6 1 5-15,12-13-11 16,10-4 3-16,10-7-14 0,11-11 6 16,7-9-7-16,16-8 8 15,1-2-7-15,8-5 9 16,-3 7-8-16,-3 4 6 15,-6 10-9-15,-9 9 0 16,-7 6-11-16,-7 10 7 16,-8 4-10-16,-13 7 10 15,-1 1-2-15,-12 1 10 16,-4-1-6-16,-11-1 12 16,0-4-5-16,-8-5 14 15,7-5-9-15,-4-7 12 16,17-6-17-16,-1-7-113 15,14-11 130-15,7-32-502 16,7-11 94-16</inkml:trace>
          <inkml:trace contextRef="#ctx0" brushRef="#br0" timeOffset="195270.147">8610 1100 1008 0,'-1'2'403'16,"-4"25"6"-16,-2 3-233 15,-7 16-115-15,-1 4-39 16,5 7 10-16,4-6-11 16,9 0 1-16,4-10-19 15,7 4 8-15,-2-11-12 16,0-5-6-16,-6-13-25 0,-3-7-25 16,-5-7-19-16,-5-11-4 15,-7-2 7-15,-4-7 23 16,-3 0 27-16,-4-13 37 15,2 5 18-15,1 1 49 16,8 7 11-16,2 3 30 16,11 7-27-16,8 4-8 15,7-2-49-15,8-5-10 16,11-4-32-16,14-4 9 16,-5-1-4-16,10-2-50 15,-5 4-44-15,6 0-49 16,-8 1 91-16,4-3-423 15,-5 7 175-15</inkml:trace>
          <inkml:trace contextRef="#ctx0" brushRef="#br0" timeOffset="195569.1131">9011 1205 978 0,'-10'2'387'0,"-4"4"41"0,-10 7-265 16,-6 11-31-16,-3 8-53 16,-3 13 11-16,5 3-27 15,7 2 7-15,13-16-24 16,10-4-3-16,11-15-32 15,14-18 2-15,6-13-12 0,11-19 10 16,-2-7-11-16,3-15 8 16,-12 6-13-16,-5 0-1 15,-10 16-17-15,-9 10 0 16,-9 17-12-16,-1 16 8 16,-4 10-2-16,-2 18 15 15,1 3 1-15,4 8 15 16,-1-10-6-16,5 1 11 15,1-14-10-15,9-11 9 16,-3-14-13-16,10-17-50 16,2-12-50-16,11-18-362 15,5-3 49-15</inkml:trace>
          <inkml:trace contextRef="#ctx0" brushRef="#br0" timeOffset="196061.7827">9175 1195 1183 0,'-29'46'340'0,"1"12"123"0,5-7-333 16,7-2 11-16,7-11-35 16,7-14-7-16,2-20-53 15,14-16-6-15,7-18-36 16,13-21 1-16,2-6-26 16,12-5-32-16,-13 8-36 15,-5 8-47-15,-15 19-9 0,-8 13 17 16,-11 17 34-16,-5 17 45 15,-5 10 59-15,-4 12 26 16,3 1 10-16,2 7 42 16,4-11-5-16,6-3 10 15,6-15-21-15,12-16-5 16,6-19-42-16,13-23 2 16,6-13-32-16,9-18-53 15,-1-5-33-15,3-7-19 16,-7 5-28-16,-7-9-18 15,-8 15 44-15,-10 15 33 16,-11 18 25-16,-13 27 41 16,-5 27 48-16,-8 29 34 15,-6 7 3-15,-2 19 48 16,4 1 2-16,1 5 25 16,6-16-16-16,10 0 3 15,8-16-55-15,8-9-22 0,7-16-42 16,4-8 0-16,-4-11-12 15,2-12-57-15,-7-5-57 16,-11-5-66-16,-11-4 8 16,-11-2-347-16,-8 5 111 15</inkml:trace>
          <inkml:trace contextRef="#ctx0" brushRef="#br0" timeOffset="196214.4683">9387 1157 1080 0,'-8'-3'379'0,"4"5"73"15,8-1-303-15,10 2-11 16,5-4-53-16,13-8-12 15,7-5-39-15,12-2 1 16,-3 1-25-16,4-3 4 16,-7 4-55-16,3 2-86 15,-10 2-38-15,2-8-323 16,-10 9 3-16</inkml:trace>
          <inkml:trace contextRef="#ctx0" brushRef="#br0" timeOffset="196544.7515">9873 986 1018 0,'-14'5'403'0,"-13"8"58"15,-1 8-273-15,-5 11-32 16,3-1-63-16,4 1-5 16,11-5-48-16,6-8-2 15,6-11-25-15,6-4 6 16,2-8-19-16,11-4-2 0,4-2-19 16,7-1-10-16,0 1-17 15,6 1 8-15,-2 3 0 16,4 3 18-16,-2 6 11 15,-3 4 13-15,-9 5-6 16,-6 9 7-16,-12 0-4 16,-10 8 27-16,-8-1 2 15,-10 9 23-15,-5-6-2 16,-10 4 6-16,4-11-24 0,-3-9-8 16,10-15-116-16,13-12-417 15,13-14 98-15</inkml:trace>
          <inkml:trace contextRef="#ctx0" brushRef="#br0" timeOffset="197945.2344">10079 989 1160 0,'-2'20'351'0,"-1"10"87"16,0 12-325-16,0 15-31 16,2-3-30-16,2 1 11 15,1-8-23-15,5-6 10 16,4-19-15-16,8-8 3 15,2-19-22-15,8-16 4 16,-2-15-16-16,9-13 10 16,-9-9-10-16,-3-2 8 15,-12 11-12-15,-9 5 11 16,-9 17-14-16,-6 12 6 16,-2 17-12-16,1 13 10 15,2 7-13-15,5 16 16 0,3-1-2 16,8 2 17-16,2-7-7 15,8-5 11-15,0-15-12 16,11-15 9-16,-5-14-16 16,18-14 9-16,-6-10-12 15,1-7 11-15,-10 6-13 16,-1 5 0-16,-22 14-15 16,1 10 2-16,-10 13-13 15,-5 10 8-15,-1 13-2 0,2 8 13 16,-1 2 0-16,1 2 16 15,9-5-6-15,3-8 12 16,3-13-9-16,10-7 10 16,4-11-12-16,7-8-1 15,0 4-17-15,10-5 1 16,-5 9-15-16,10 1-6 16,-4 8-6-16,-4 0 15 15,-10 8-1-15,-3-5 14 16,-13 0 10-16,-7-2 26 15,1-7-4-15,-4-6 12 16,-1-6-6-16,-1-4 7 16,-4-1-23-16,-4-4 6 15,3 3-14-15,2 9 6 16,1 3-10-16,3 2 5 16,6 10-9-16,9 0 7 15,3-2-10-15,10-10 9 16,5-6-7-16,11-12 8 0,-4-3-9 15,-1-9 5-15,-3 2-10 16,-9-1 10-16,-12 7-8 16,-10 5 10-16,-7 13-7 15,-14 14 7-15,1 14-8 16,-3 14 12-16,6 11-4 16,0 13 23-16,9 2 0 0,3 7 19 15,4-10-10-15,5 1 9 16,3-10-20-16,8 2 3 15,1-9-20-15,9 9 7 16,0-6-13-16,4 3 12 16,-4-7-13-16,2 3 11 15,-13-14-10-15,-1-6 10 16,-9-11-12-16,0-10 12 16,-1-16-9-16,-1-13 8 15,-1-6-11-15,5-19 3 16,-1-1-17-16,-1-17 6 15,6 6-8-15,2-2 10 16,-1 16-2-16,2 2 16 16,2 28-7-16,-5 2 10 15,-2 11-9-15,2 2 9 0,-4 8-9 16,-1-2 10 0,-1 2-10-16,-3 1 12 0,-1 2-11 15,-1-2 9-15,-2 2-9 16,-2 1 8-16,1 1-12 15,-4 4 10-15,2 2-10 16,1 5 10-16,3-1-7 16,-2 5 10-16,-1 5-10 15,2 10 12-15,-7 1-7 0,1 16 15 16,-2-1-9-16,10 2 16 16,1-10-13-16,7 1 8 15,4-20-15-15,11-2 10 16,2-8-15-16,4-8 11 15,3-2-11-15,7-7-12 16,-7-2-31-16,0-1-106 16,-9 1 440-16,-4-14-815 15,-11 4 326-15</inkml:trace>
          <inkml:trace contextRef="#ctx0" brushRef="#br0" timeOffset="198525.5747">11268 982 1188 0,'6'9'608'0,"-5"-5"-36"16,1-2-298-16,-2-2-119 0,-3-3-119 15,1 3-9-15,-1-3-38 16,-3 1-69-16,5-5-117 16,-1-17-373-16,4-8 10 15</inkml:trace>
        </inkml:traceGroup>
      </inkml:traceGroup>
    </inkml:traceGroup>
    <inkml:traceGroup>
      <inkml:annotationXML>
        <emma:emma xmlns:emma="http://www.w3.org/2003/04/emma" version="1.0">
          <emma:interpretation id="{CB003C06-1FA9-498A-8505-3A52DCAFA643}" emma:medium="tactile" emma:mode="ink">
            <msink:context xmlns:msink="http://schemas.microsoft.com/ink/2010/main" type="paragraph" rotatedBoundingBox="15612,1900 21185,1881 21189,2976 15616,299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A48321B-C78F-4B86-8693-6259FD8EAE4E}" emma:medium="tactile" emma:mode="ink">
              <msink:context xmlns:msink="http://schemas.microsoft.com/ink/2010/main" type="line" rotatedBoundingBox="15612,1900 21185,1881 21189,2976 15616,2995"/>
            </emma:interpretation>
          </emma:emma>
        </inkml:annotationXML>
        <inkml:traceGroup>
          <inkml:annotationXML>
            <emma:emma xmlns:emma="http://www.w3.org/2003/04/emma" version="1.0">
              <emma:interpretation id="{EA1A325B-5FEC-46DE-AA5D-28A718668B61}" emma:medium="tactile" emma:mode="ink">
                <msink:context xmlns:msink="http://schemas.microsoft.com/ink/2010/main" type="inkWord" rotatedBoundingBox="15612,1956 18029,1947 18031,2741 15615,2749">
                  <msink:destinationLink direction="with" ref="{EDCDAB6B-9FEE-46CA-BDDB-26E7F0BB6B78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83107.6869">1328 1710 956 0,'5'-14'357'0,"-8"5"45"15,3 3-245-15,-2 5-79 0,-2 5-27 16,-4 10-29-16,-4 14-16 16,-4 4 3-16,-4 14-7 15,1-1 8-15,1 10-6 16,3-6 9-16,6 14-6 15,4-13 9-15,5 4-9 16,5-15 6-16,5-3-10 16,5-14 6-16,3-2-9 15,6-8 8-15,8-11-23 16,-2-8-25-16,7-22 227 16,5-14-611-16,0-16 248 15</inkml:trace>
          <inkml:trace contextRef="#ctx0" brushRef="#br0" timeOffset="183415.0505">1528 1946 1138 0,'-23'42'285'15,"-2"13"106"-15,1 1-322 16,4 1-12-16,10-12-7 16,2-11-21-16,17-20-7 15,9-1-16-15,2-17 4 16,13-7-8-16,3-8 10 15,0-19-7-15,1-13 9 0,2-9-9 16,-12 2 6-16,-7 7-10 16,-10 18 7-16,-16 10-2 15,-9 16 8-15,-12 7-7 16,-7-2 7-16,-1 10-9 16,7-1 2-16,2 4-11 15,11-1 8-15,12 2-10 16,5-3-11-16,2-1-66 15,10-7-15-15,8-10-338 16,2-9 49-16</inkml:trace>
          <inkml:trace contextRef="#ctx0" brushRef="#br0" timeOffset="184032.0725">1773 1617 1082 0,'-2'-3'336'0,"-2"6"65"0,-2 3-299 15,-3 9-44-15,-3 9-22 16,-2 16-16-16,1-1 0 16,0 12-8-16,6-6 7 15,5 10-11-15,4-12 1 16,2 4-10-16,1-11 8 16,6 4-9-16,-2-11 7 15,1-4-7-15,5-10 10 16,3-10-8-16,3-14 9 0,8-11-6 15,-4-2 8-15,1-8-8 16,-5 0 6-16,-5 6-7 16,-7 9 4-16,-3 7-8 15,-3 14 8-15,-3 14-4 16,0 5 7-16,0 11-4 16,5 3 9-16,1-1-8 15,3-14 4-15,6-9-7 16,3-18 7-16,9-24-7 15,3-9 8-15,0-3-7 16,-5 3 7-16,-1 7-13 16,-10 19 6-16,-10 14-13 15,-1 13 10-15,0 11-11 16,-7 10 13-16,4 5-7 16,3-8 13-16,1-8-13 15,1-11 11-15,11-13-6 16,1-18 9-16,7-19-8 0,3-5 12 15,4-11-10-15,-7 5 4 16,-3 14-11-16,-7 22 2 16,-10 13-7-16,-4 17 8 15,-4 15-6-15,1 6 10 16,0 0-4-16,4-4 7 0,2-8-1 16,5-14-33-16,5-23-388 15,3-22-40-15,0-22-153 16</inkml:trace>
          <inkml:trace contextRef="#ctx0" brushRef="#br0" timeOffset="184944.1991">2576 2052 443 0,'-2'2'460'0,"1"2"-121"16,-4-2 6-16,4 5-244 15,1 8-35-15,1-6 2 16,1 2-5-16,7 2-6 15,0-7-8-15,3-12-14 16,0-3-6-16,7-10-11 16,-5-8 3-16,4-12-10 15,-5 0 4-15,1-6-12 16,-8 13 5-16,-2 5-7 16,-5 12 10-16,-8 10-9 15,-8 10 9-15,-2 5-10 16,1 7 7-16,-5 9-11 15,5 1 7-15,2 10-7 16,5-1 7-16,2 5-7 16,6-8 9-16,5 0-11 0,4-12 7 15,7-5-7-15,7-13 8 16,10-13-6-16,3-13 9 16,3-7-5-16,-3-4 9 15,-2-5-10-15,-16 9 7 16,-1 3-9-16,-7 9 9 15,-2-2-9-15,-7 8 11 0,1 5-11 16,-1 2 8-16,-2 7-10 16,-7 8 7-16,5 14-8 15,3 2 15-15,-4 8-6 16,8-2 11-16,5-1-8 16,0-11 7-16,8-10-12 15,2-13 8-15,11-19-9 16,2-13 11-16,7-8-10 15,-5 1 7-15,2 4-11 16,-10 16 7-16,-3 9-11 16,-10 13 6-16,-4 16-8 15,-3 3 8-15,-1 5 0 16,-2 3 11-16,0-1-4 16,4-10 10-16,1-5-6 15,-1-8 4-15,7-9-8 16,-2-6 5-16,1-5-7 15,1-4 5-15,-2 2-22 16,-3 2-15-16,-3 7-54 0,-5-1-23 16,2 11-32-16,-3-1-324 15,2 2 96-15</inkml:trace>
          <inkml:trace contextRef="#ctx0" brushRef="#br0" timeOffset="185357.8654">3260 1462 531 0,'14'0'499'0,"-8"5"-122"16,-3 7-8-16,-5 16-267 15,2 7-33-15,-3 10 5 16,2 4 0-16,1 10-7 16,1-14-8-16,1 7-20 15,10-8-12-15,-3 1-18 16,-2-12 1-16,5-1-9 16,-1-11 8-16,-8-6-9 15,1-12 10-15,2-11-5 0,2-7 10 16,5-13-10-16,1-4 12 15,13-16-13-15,-3 3 7 16,7-3-12-16,-5 7 10 16,4 5-11-16,-15 11 8 15,0 5-23-15,-12 7-13 16,-5 8-84-16,-4 4-30 16,-1 4-337-16,-1 3 38 15</inkml:trace>
          <inkml:trace contextRef="#ctx0" brushRef="#br0" timeOffset="185825.8378">2850 1512 1068 0,'-6'0'439'16,"8"-5"1"-16,2 2-231 0,2 3-178 0,-4 0-105 16,7-7-361-16,0-13 95 15</inkml:trace>
          <inkml:trace contextRef="#ctx0" brushRef="#br0" timeOffset="185533.8954">3470 1755 1082 0,'0'21'310'0,"3"9"90"15,3-3-295-15,3 3-21 16,2-3-18-16,5-3-23 16,1-6-14-16,1-1-17 15,-2-7-1-15,-1 1-19 16,-1-4-29-16,-4-2 426 15,0-5-817-15,-7-6 381 16</inkml:trace>
        </inkml:traceGroup>
        <inkml:traceGroup>
          <inkml:annotationXML>
            <emma:emma xmlns:emma="http://www.w3.org/2003/04/emma" version="1.0">
              <emma:interpretation id="{24549ACF-A4E1-4C25-9AB5-3AE3F8641A11}" emma:medium="tactile" emma:mode="ink">
                <msink:context xmlns:msink="http://schemas.microsoft.com/ink/2010/main" type="inkWord" rotatedBoundingBox="19199,1888 21185,1881 21189,2976 19203,2983"/>
              </emma:interpretation>
            </emma:emma>
          </inkml:annotationXML>
          <inkml:trace contextRef="#ctx0" brushRef="#br0" timeOffset="189029.445">4817 1404 750 0,'-6'-3'361'16,"6"4"-21"-16,-3 11-139 16,4 9-160-16,-2 23-5 15,-2 4-11-15,-3 24 2 16,1 4-1-16,1 14 7 16,2-9-6-16,4 7 7 15,4-15 2-15,0-4 9 16,0-24-5-16,0-6 5 15,-2-15-10-15,5-21 16 0,0-27-3 16,11-19-3-16,1-14-7 16,11-24-2-16,-1 1-20 15,7 8-9-15,-10 13-3 16,-1 5-1-16,-9 20-1 16,-6 10 1-16,-6 9 0 15,-4 6-3-15,-5 6-27 16,-2 1-100-16,-2 2 222 15,-4 2-568-15,-2 2 166 0</inkml:trace>
          <inkml:trace contextRef="#ctx0" brushRef="#br0" timeOffset="189225.6635">4979 1816 867 0,'3'24'312'15,"-1"-1"40"-15,5 4-187 16,1 2-88-16,-2 7 6 15,0 0-21-15,0 6-11 16,0-3-21-16,1 0-13 16,5-9-12-16,0-5-27 15,-1-16-21-15,1-9-41 16,-2-19 67-16,-2-16-389 16,4-11 139-16</inkml:trace>
          <inkml:trace contextRef="#ctx0" brushRef="#br0" timeOffset="189716.5041">5180 1830 959 0,'2'-5'312'0,"-1"10"53"0,-2 8-265 16,-5 8-19-16,4 5-29 15,-4 12-1-15,-1-2-10 0,1 3 0 16,4-2-14-16,2-7-5 16,3-12-8-16,3-3 0 15,-3-15-1-15,-1-9 12 16,-1-4 0-16,2-10 3 15,2-4-3-15,-4-4-3 16,2 2-14-16,0 2-3 16,-9 11-2-16,3 2-1 15,3 11-1-15,0 9-1 16,-4 3-1-16,13 6 1 16,-3 3-1-16,3 0 0 15,3-4 1-15,4-7 0 16,-2-11 0-16,5-10 1 15,-2-7 2-15,7-10 1 16,-8-1 1-16,-2-1-1 16,-5 9 0-16,0 6-1 15,-17 7-3-15,4 10-1 16,-1 8-1-16,-7 10 0 16,-1 2-1-16,5 10 3 0,1 3 3 15,-4 5 4-15,5-5 4 16,5 4 1-16,1-6 1 15,-3-8 0-15,4-11-7 16,10-13-7-16,-2-10-27 16,6-13-70-16,4-2-24 15,4-9 33-15,-2 9-132 0,0-5-213 16,-6 7 135-16</inkml:trace>
          <inkml:trace contextRef="#ctx0" brushRef="#br0" timeOffset="190404.1194">5429 1840 1012 0,'-6'2'276'0,"-3"7"72"15,0 4-291-15,-3 15-10 16,-6 2-21-16,8 10-3 16,1-1-4-16,1 3-1 15,7-9-10-15,4-3-2 16,0-15-4-16,4-10 5 16,7-19 0-16,8-22 4 15,5-13-1-15,9-19 2 16,-1-1-5-16,1-8-1 15,-9 17-4-15,-4 3 0 16,-11 18 0-16,-6 11 7 0,-8 17 5 16,-4 13 4-16,-6 14 2 15,-1 17 9-15,-2 9-4 16,-2 9 12-16,4 0 6 16,2-1 10-16,6-9-9 15,5-13-2-15,5-13-18 16,10-16-6-16,3-11-10 15,8-15-2-15,-1-4-13 0,5-8-30 16,-7 9-17-16,-2 0-6 16,-8 12-1-16,-2 15 7 15,-10 12 28-15,-4 15 11 16,-4 8 7-16,-5 11 9 16,-3-2 10-16,3 0 15 15,4-10 6-15,5-5 3 16,5-17-6-16,5-15 3 15,5-15-12-15,6-20-4 16,3-10-3-16,6-9-22 16,-1 6-26-16,5-3-37 15,-5 6-19-15,-1 3-19 16,-7 10 19-16,-4 2 20 16,-10 14 36-16,2 8 31 15,-9 11 25-15,2 8 8 16,1 8 6-16,-3 8 12 0,-3 8-8 15,-2 7 4-15,-4 0-4 16,2 9-5-16,-1-2-15 16,4 8-3-16,5-4-11 15,2 7-1-15,3-7-3 16,3-2 2-16,0-9-1 16,-4-8 2-16,4-11 0 15,-6-8-5-15,-5-11-26 16,-4-7-50-16,2-7-36 0,-10-11-293 15,-1-2 41-15</inkml:trace>
          <inkml:trace contextRef="#ctx0" brushRef="#br0" timeOffset="190542.7601">5667 1846 971 0,'-6'-9'346'16,"6"2"43"-16,6 1-247 16,6-2-79-16,10-2-14 15,5 1-33-15,8 0-4 16,1 1-5-16,-2 2 4 15,-4 5-28-15,-7-2-384 16,-11 9 126-16</inkml:trace>
          <inkml:trace contextRef="#ctx0" brushRef="#br0" timeOffset="190717.2204">5709 1584 1038 0,'1'4'437'0,"-4"-5"13"16,0-4-226-16,6 7-170 16,3-4-12-16,0 2-34 15,2 0-33-15,1 2-62 16,-5-4-363-16,1-4 73 16</inkml:trace>
          <inkml:trace contextRef="#ctx0" brushRef="#br0" timeOffset="191404.5187">5914 2060 1092 0,'3'13'326'16,"3"-5"77"-16,2-1-284 15,1-8-56-15,9-5-1 16,3-12-27-16,7-12-5 0,-4-3-13 16,3-11-6-16,-6 5-7 15,-4 0 1-15,-10 10 0 16,-10 7-1-16,-6 11-2 15,-9 16-3-15,-1 11-2 16,-4 14 0-16,4 8 1 16,4 13 2-16,4-1 4 0,5 2 3 15,8-8 0 1,4-5 0-16,1-17-3 0,8-13 2 16,3-15 0-16,6-16 2 15,3-13-1-15,5-10 2 16,-4 5-3-16,3 5-3 15,-9 14-4-15,1 15-3 16,-8 17-1-16,-2 13 0 16,-4 6 2-16,2 9 2 15,-5-3 2-15,3-3 3 16,-2-15 4-16,5-14 8 16,2-19 0-16,5-18 3 15,2-7-2-15,6-10-4 16,-3 4-8-16,-3 8-1 15,-6 16-3-15,-3 10-7 16,-4 15 0-16,-8 15-2 0,4 6 1 16,-8 9 1-16,5 1 6 15,-4 1 2-15,6-14 0 16,-6-5 1-16,11-8 1 16,-2-17 3-16,3-8-1 15,3-5 3-15,1-4-12 16,-7-5-90-16,-4 4-22 15,-7 0-352-15,-13 6 19 16</inkml:trace>
          <inkml:trace contextRef="#ctx0" brushRef="#br0" timeOffset="191607.2905">6354 1674 1286 0,'-1'-2'423'0,"-2"1"62"15,3-2-362-15,0 3-35 16,0 6-42-16,0 0-41 16,1-5 5-16,-1 4 1 15,0-5-23-15,0 3-114 16,-3-6 450-16,-3 10-819 16,-1-2 306-16</inkml:trace>
          <inkml:trace contextRef="#ctx0" brushRef="#br0" timeOffset="191897.763">6513 1675 926 0,'6'32'296'0,"-6"2"71"16,2 19-214-16,-4 1-42 16,-1 11 1-16,2-5-34 15,4 9-13-15,1-12-36 16,2-8-12-16,6-16-11 0,0-10 3 15,-6-22 0-15,8-13 9 16,-4-12 0-16,5-16 4 16,2-10-2-16,8-13-2 15,1 2-6-15,4-2 4 16,-5 16-2-16,-2 9-2 16,-8 16-1-16,-3 7 0 15,-9 10-10-15,-2-1-78 16,-2-1-44-16,-2 10-349 15,-2-2 22-15</inkml:trace>
          <inkml:trace contextRef="#ctx0" brushRef="#br0" timeOffset="192049.002">6659 1911 977 0,'-5'20'330'15,"7"-7"41"-15,7 2-238 0,3-3-105 16,1 2-6-16,4-7-13 15,4 2-32-15,-8-1 180 16,1-1-531-16,-10-5 208 16</inkml:trace>
          <inkml:trace contextRef="#ctx0" brushRef="#br0" timeOffset="193137.4259">4997 2463 1089 0,'-3'2'305'16,"0"1"85"-16,5 0-309 15,4 3-3-15,1 0-28 16,8-2-9-16,3-1-14 15,9 0-8-15,2-4-13 0,2 1-1 16,-2-3-1-16,2 3-1 16,-2-2 0-16,-2 1 0 15,-3-2-2-15,7 3-1 16,-7 0 1-16,5 3 0 16,-5 0-2-16,0-2 1 15,-9 1 2-15,4-4-1 16,-7 2 1-16,5-1 0 15,-1-4 0-15,7-8 2 16,0-4 0-16,-1-5-1 16,-1-4 1-16,-3 10-1 15,-4 8-5-15,-1 13 0 16,-2 4 1-16,1 13 7 16,3-1 3-16,3 0 9 15,0-3 2-15,9-6 1 0,-3-9-5 16,4-6 2-16,2-4-3 15,3-11 0-15,-9-2-3 16,3-2 1-16,-4 4-5 16,-4 1-31-16,-5 7-25 15,-2 14-27-15,-5 10-14 16,-1 4-38-16,-4 0 390 16,14 1-675-16,1-19 345 15</inkml:trace>
        </inkml:traceGroup>
      </inkml:traceGroup>
    </inkml:traceGroup>
    <inkml:traceGroup>
      <inkml:annotationXML>
        <emma:emma xmlns:emma="http://www.w3.org/2003/04/emma" version="1.0">
          <emma:interpretation id="{BAC2AB5C-1772-4973-8049-FA9F1217A123}" emma:medium="tactile" emma:mode="ink">
            <msink:context xmlns:msink="http://schemas.microsoft.com/ink/2010/main" type="paragraph" rotatedBoundingBox="14267,3165 32003,1945 32220,5107 14485,632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9056E57-2FDC-4D52-A01C-EDE548D17855}" emma:medium="tactile" emma:mode="ink">
              <msink:context xmlns:msink="http://schemas.microsoft.com/ink/2010/main" type="line" rotatedBoundingBox="14267,3165 32003,1945 32098,3335 14363,4556"/>
            </emma:interpretation>
          </emma:emma>
        </inkml:annotationXML>
        <inkml:traceGroup>
          <inkml:annotationXML>
            <emma:emma xmlns:emma="http://www.w3.org/2003/04/emma" version="1.0">
              <emma:interpretation id="{C7E63A37-61E6-4B0C-A447-A7B11D478576}" emma:medium="tactile" emma:mode="ink">
                <msink:context xmlns:msink="http://schemas.microsoft.com/ink/2010/main" type="inkWord" rotatedBoundingBox="14269,3192 16605,3031 16697,4369 14361,4529">
                  <msink:destinationLink direction="with" ref="{AB6A3AEA-C826-4AEB-BA29-1CB54C4C414E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06660.5507">1543 3496 855 0,'3'-10'318'0,"-5"2"54"0,4 8-221 16,2 11-24-16,-4 7-33 16,2 13-2-16,-2 7-32 15,-5 13-10-15,1-2-23 16,1 4-8-16,-5-8-13 16,2-1-1-16,0-14-2 15,3-6 2-15,-1-14 1 0,-2-5-53 16,1-16-36-16,4-8 208 15,-7-5-564-15,5-11 220 16</inkml:trace>
          <inkml:trace contextRef="#ctx0" brushRef="#br0" timeOffset="106897.4672">1565 3532 751 0,'0'5'372'15,"-1"1"-17"-15,4 1-121 16,-5 8-171-16,5-1-8 15,-1-1-19-15,1 5-8 16,1 2-16-16,4-2-5 16,-4-2-4-16,1-2 1 15,1-1-2-15,-6 2 0 16,0 0 0-16,-2 9 0 16,2-4-1-16,2 4 1 0,1-3-3 15,-2-6-47-15,4-4-10 16,-5-2-329-16,-5-8 61 15</inkml:trace>
          <inkml:trace contextRef="#ctx0" brushRef="#br0" timeOffset="107078.3641">1526 3729 947 0,'-1'-2'285'0,"-5"2"73"16,6 2-262-16,-2 1-11 15,5 1-22-15,2 1-2 16,5-4-17-16,2-4-7 15,8-1-13-15,4-7-6 16,0-4-10-16,4-1-2 16,-4 4-2-16,-3-3-68 15,-6 7-342-15,-1 8 90 16</inkml:trace>
          <inkml:trace contextRef="#ctx0" brushRef="#br0" timeOffset="103986.4507">1984 3493 929 0,'-3'-9'386'0,"-1"6"38"0,4 0-197 16,4 5-104-16,8-1 0 15,5 1-51-15,8-1-11 16,4-2-29-16,4-4 2 16,3-2-24-16,3-4-6 15,-2 2-96-15,7-24-391 16</inkml:trace>
          <inkml:trace contextRef="#ctx0" brushRef="#br0" timeOffset="103726.5371">2098 3325 985 0,'8'-4'353'0,"-4"11"64"16,-7 2-258-16,3 5-40 16,0 4-43-16,3 10-7 15,-3-2-40-15,6 7-5 16,-3-5-22-16,2 5 7 15,-1-4-11-15,4 1 8 0,-2-6-9 16,-2 6 9-16,-1-12-9 16,2-2 8-16,-5-7-3 15,0 0-56-15,-2-7-42 16,-1-5 67-16,-9-9-424 16,-1-3 122-16</inkml:trace>
          <inkml:trace contextRef="#ctx0" brushRef="#br0" timeOffset="103469.7919">1851 3334 1031 0,'1'-6'290'15,"-1"3"107"-15,2 3-283 16,-1-3 13-16,1 6-19 0,-2 2-2 16,-2-2-40-16,1-3-11 15,-4 4-35-15,-2-1-3 16,-5 2-16-16,-3 10 7 15,1 4-8-15,-2 4 9 16,4-2-8-16,0 4 8 16,1-7-9-16,2 3 6 15,3 0-9-15,3-1 8 16,5-8-9-16,4-2 8 16,3-8-9-16,4-14 9 15,5 4-6-15,6-2 7 16,2 2-5-16,1 1 7 15,0 10-8-15,-3-6 4 16,-8 9-10-16,-2 1 6 16,-4 5-6-16,-5 3 5 0,-5 3-4 15,-3 3 7-15,-5 0-6 16,-4 2 11-16,-1-2 3 16,-8 3 24-16,0-6 4 15,-5 0 26-15,1-6-6 16,-1-3 1-16,7-5-24 15,-2-1-2-15,9-4-25 16,1-1 0-16,7 4-9 0,1-4-2 16,4-1-26-16,2-1-52 15,5-1-51-15,-1-10 414 16,7 2-813-16,1-1 382 16</inkml:trace>
          <inkml:trace contextRef="#ctx0" brushRef="#br0" timeOffset="107345.5496">1646 3279 1033 0,'-7'1'393'15,"4"4"15"-15,0 7-222 0,1 7-170 16,1 8-1-16,1 5-4 15,4 4 0-15,2-5-5 16,2 8 1-16,1-3-4 0,0 11 0 16,0 1-2-16,3 12 1 15,-2-5 5-15,0 10-81 16,-4-6-345-16,1 11 94 16</inkml:trace>
          <inkml:trace contextRef="#ctx0" brushRef="#br0" timeOffset="92823.9291">112 2705 1002 0,'6'-12'334'0,"-1"6"76"15,-4 9-282-15,-2 9 5 16,-1 8-34-16,-4 16 6 15,-1 7-32-15,-2 10 5 0,-2-1-28 16,-4 7 0 0,5-5-24-16,-5 9 5 0,3 1-16 15,-3 15 7-15,3-9-18 16,-3 2 5-16,6-12-9 16,0-3 6-16,3-18-9 15,1 5 8-15,2-10-7 16,-1-1 7-16,-1-7-7 15,2-1 7-15,-3-7-7 16,0-6-2-16,0-6-28 0,2-10-75 16,1-7-55-16,3-20-354 15,9-2 29-15</inkml:trace>
          <inkml:trace contextRef="#ctx0" brushRef="#br0" timeOffset="93338.2502">-35 3295 1080 0,'-1'-1'301'0,"5"4"100"16,7 0-294-16,8 3 15 16,2-3-18-16,14-5 5 15,1-4-32-15,7-6-10 16,-4 0-41-16,8-4-4 15,-5 1-19-15,1-2 7 16,-4 7-74-16,0 4-419 16,-7 1 119-16</inkml:trace>
          <inkml:trace contextRef="#ctx0" brushRef="#br0" timeOffset="93123.3163">286 2926 922 0,'18'-27'328'16,"-4"10"56"-16,-5 8-218 15,-5 5-59-15,1 19 7 16,-4 3-42-16,-4 15 3 16,-3 1-26-16,0 17 3 15,0-4-26-15,-3 16 4 16,5-4-19-16,1 13 5 15,-2-11-12-15,4 1 9 0,1-14-10 16,-5 0 8-16,4-17-9 16,1 7 8-16,-2-13-11 15,-4 1 10-15,6-8-10 16,-7-3 10-16,1-14-30 16,-3-1-73-16,-8-9-48 15,-2-16-338-15,-2-1 16 16</inkml:trace>
          <inkml:trace contextRef="#ctx0" brushRef="#br0" timeOffset="93816.1155">803 3421 1199 0,'6'14'417'0,"-9"-8"60"16,3-12-335-16,0 6-51 16,1 3-58-16,-1-5-32 15,0 2-91-15,-9 11-384 0,-4-11 79 16</inkml:trace>
          <inkml:trace contextRef="#ctx0" brushRef="#br0" timeOffset="93559.3485">804 3017 1275 0,'12'-3'369'0,"-4"5"101"16,-4 4-369-16,1 3-24 15,-2 1-41-15,0 1-11 16,-5-1-85-16,4 7-408 15,-13 4 109-15</inkml:trace>
          <inkml:trace contextRef="#ctx0" brushRef="#br0" timeOffset="101971.2633">1132 2978 900 0,'-2'-9'317'16,"1"8"59"-16,-1-2-197 16,4 4-61-16,-1 2 2 15,2 0-36-15,6 5-8 16,2 2-38-16,7 5 1 16,3 6-21-16,4 8 4 15,2 1-15-15,5 9 5 16,-4-3-11-16,5 3 5 15,-7-10-6-15,1-2 9 16,-5-11-8-16,-2-4 8 16,-4-7-6-16,1-2 3 0,-5-5-11 15,-5-4-69 1,1-9-52-16,4-10-342 0,0-7 26 16</inkml:trace>
          <inkml:trace contextRef="#ctx0" brushRef="#br0" timeOffset="102269.6287">1681 2812 1116 0,'-2'9'315'15,"-1"7"86"-15,-4 14-279 16,-1-1-59-16,-7 19 4 16,-1-6-20-16,-5 22-4 15,3-4-30-15,-3 28 2 16,7-6-13-16,-1 8 7 15,2-12-3-15,-2 9-1 16,3-16-12-16,-6 2 13 16,1-13-9-16,-2 2 1 15,4-20 2-15,-2-7-11 16,7-16-34-16,1-8-49 16,7-17 414-16,1-20-764 15,-1 2 359-15</inkml:trace>
        </inkml:traceGroup>
        <inkml:traceGroup>
          <inkml:annotationXML>
            <emma:emma xmlns:emma="http://www.w3.org/2003/04/emma" version="1.0">
              <emma:interpretation id="{0804F07F-49C3-4697-82C5-FFBF7BA10C89}" emma:medium="tactile" emma:mode="ink">
                <msink:context xmlns:msink="http://schemas.microsoft.com/ink/2010/main" type="inkWord" rotatedBoundingBox="17039,3284 18966,3151 19035,4149 17108,4282">
                  <msink:destinationLink direction="with" ref="{AB6A3AEA-C826-4AEB-BA29-1CB54C4C414E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12272.6433">4337 3192 996 0,'7'-11'362'0,"-4"-2"88"16,-4 10-244-16,-1 4-40 16,-2 7-40-16,-7 14-15 15,-2 16-59-15,-5 5-20 0,1 7-16 16,1 2 2-16,7-10-3 15,4 2 1-15,8-16-6 16,5-7-1-16,1-9-5 16,4-7 4-16,5-11 0 15,6-14 1-15,3-1 0 16,8-18 1-16,-2-3-5 16,4-9-1-16,-5 5-1 0,-10-4 1 15,-8 17-2-15,-5 11 1 16,-9 13-4-16,-6 12-3 15,1 12-3-15,-2 16 2 16,1 8 0-16,-2 6 4 16,5-3 3-16,5 5 1 15,2-19-1-15,5-4 0 16,2-9 2-16,7-7-50 16,-3-8-83-16,10-11-399 15,-1-16 56-15</inkml:trace>
          <inkml:trace contextRef="#ctx0" brushRef="#br0" timeOffset="108599.6922">2654 3195 1113 0,'4'4'299'0,"7"1"112"15,4 4-310-15,6-5-5 16,1 2-14-16,13-9-14 15,-1-4-30-15,13-13-9 16,1 2-19-16,6-5-14 0,-4 7-54 16,-2 7-392-16,-14 7 102 15</inkml:trace>
          <inkml:trace contextRef="#ctx0" brushRef="#br0" timeOffset="108403.8369">2853 2972 998 0,'-6'-3'344'15,"5"8"40"-15,-1 10-250 16,-1 10-65-16,2 5-22 16,1 15 5-16,0 0-9 15,3 7-8-15,3-9-16 16,1 7-5-16,-2-14-10 0,2 1 0 16,-4-13-1-16,0 2 5 15,-1-13-22-15,-7-5-76 16,-4-7 268-16,-7-2-609 15,-1-10 211-15</inkml:trace>
          <inkml:trace contextRef="#ctx0" brushRef="#br0" timeOffset="108911.5832">3326 2821 1009 0,'2'18'392'16,"-1"-3"36"-16,-5 10-194 16,4-1-150-16,0 12 10 15,3-1-12-15,3-4-20 16,3-4-27-16,4 6-9 16,5-16-14-16,5-4-10 15,2-7 1-15,10-9-36 16,-5-13-39-16,7-1-79 15,-2-11 326-15,-1-4-668 16,-6-7 287-16</inkml:trace>
          <inkml:trace contextRef="#ctx0" brushRef="#br0" timeOffset="109157.5823">3711 2723 1138 0,'-12'33'325'15,"-9"20"105"-15,-2 2-323 0,-8 16 9 16,-3-7-22-16,0 16-14 15,5-13-29-15,7 10-10 16,7-15-25-16,4 5-7 16,4-16-7-16,4-3-21 15,0-9-32-15,-3 6-79 16,-5-10-27-16,-1 7-325 16,-4-3 42-16</inkml:trace>
          <inkml:trace contextRef="#ctx0" brushRef="#br0" timeOffset="111470.7639">3717 3432 962 0,'1'1'307'0,"1"4"68"15,4 1-225-15,3-5-45 16,4 1 13-16,4 1-18 15,5-3-11-15,-1-3-32 16,3-2-16-16,0 1-25 16,3-5-20-16,-3-2-43 0,2 2-78 15,-7-3 478-15,2 0-820 16,-6 3 369-16</inkml:trace>
          <inkml:trace contextRef="#ctx0" brushRef="#br0" timeOffset="109909.5121">3792 3181 853 0,'6'-4'296'16,"0"-5"65"-16,-3 4-220 0,1 7-7 15,-1-1-24-15,-3 1-4 16,0 5-30-16,-1 4-8 15,-1-5-26-15,1 6-5 16,1 6-9-16,-5 4 5 16,2 1-5-16,-4 16-4 15,-2 4-6-15,-2 1-2 16,2 1-8-16,0 0-3 16,5-18-1-16,-1-5 0 15,4-5 0-15,-1-8-1 16,2-8-8-16,0 1-55 15,-1-10-49-15,-1-7-372 16,2 3 54-16</inkml:trace>
          <inkml:trace contextRef="#ctx0" brushRef="#br0" timeOffset="111756.96">4128 2971 1117 0,'3'1'310'0,"-6"8"106"15,1 6-309-15,-4 12 1 16,2 5-13-16,-5 19-3 15,-5 5-27-15,2 7-12 16,3 0-27-16,5 4-10 0,-1-14-11 16,8 5-1-16,0-7-2 15,-3-6 1-15,-1-3-1 16,4-3 0-16,-3-13 2 16,3-8-49-16,-2-9-50 15,-5-8-64-15,10 2-326 16,0-12 35-16</inkml:trace>
        </inkml:traceGroup>
        <inkml:traceGroup>
          <inkml:annotationXML>
            <emma:emma xmlns:emma="http://www.w3.org/2003/04/emma" version="1.0">
              <emma:interpretation id="{011B7AA0-D43C-4C35-B229-4D84622A77D8}" emma:medium="tactile" emma:mode="ink">
                <msink:context xmlns:msink="http://schemas.microsoft.com/ink/2010/main" type="inkWord" rotatedBoundingBox="19253,3106 22471,2884 22533,3787 19316,4008">
                  <msink:destinationLink direction="with" ref="{F65822C8-4553-4673-8018-62A956D34C92}"/>
                  <msink:destinationLink direction="with" ref="{AB6A3AEA-C826-4AEB-BA29-1CB54C4C414E}"/>
                </msink:context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30286.8187">4877 3103 1175 0,'-3'-3'341'0,"4"0"105"16,4 1-332-16,4-4 5 15,3 0-25-15,11-3-14 16,1 0-32-16,7-1-11 16,1 2-23-16,4 1-8 0,-6 7-7 15,0-2 3-15,-8 4-25 16,1 1-101-16,-7-2 448 16,-17 1-819-16,-4-1 320 15</inkml:trace>
          <inkml:trace contextRef="#ctx0" brushRef="#br0" timeOffset="130033.848">5078 2942 1008 0,'5'-1'328'15,"-7"-1"72"-15,-2 10-264 16,-1-5-54-16,2 7-26 15,-1 4-2-15,1-1-28 16,4 5-6-16,1 3-7 16,4-1 0-16,0 1-7 0,1 0 2 15,-1-5 2-15,0 7 6 16,-3-4-1-16,0 4 1 16,-1-5-2-16,-5 2-4 15,0-7-4-15,-3 1-15 16,-5-10-47-16,-7-1 255 15,-1-6-647-15,-7-9 255 16</inkml:trace>
          <inkml:trace contextRef="#ctx0" brushRef="#br0" timeOffset="131099.8503">5186 2831 1159 0,'12'14'360'0,"3"-14"60"16,0-2-310-16,6-8-34 15,8 4-48-15,8-9 45 16,1 1-27-16,14-10-9 16,-4 14-21-16,-1-4-9 15,-9 10-44-15,-8-4-84 16,-15 8-346-16,-6-6 49 16</inkml:trace>
          <inkml:trace contextRef="#ctx0" brushRef="#br0" timeOffset="130881.5271">5354 3219 1182 0,'-3'7'291'0,"0"-2"107"16,5-1-343-16,8-1-6 15,4-7-11-15,8-1-3 16,10 1-8-16,7-7-2 15,3-1-9-15,6-3-3 16,-6 0-7-16,0-2-1 16,-10 10-2-16,-7 4 0 15,-10 3-21-15,-4 4-71 16,-10-4 0-16,-8-1-341 16,-10-5 43-16</inkml:trace>
          <inkml:trace contextRef="#ctx0" brushRef="#br0" timeOffset="130598.8281">5489 2738 1130 0,'5'2'365'16,"-5"-1"77"-16,3 4-279 16,0-4-70-16,0 16-12 15,0 1-31-15,0 7-16 0,1 5-21 16,1 8-5-1,0-13-2-15,1 1-4 0,-2-4 0 16,2 2-1-16,-3-4 0 16,0 5 1-16,-1-1 0 15,-1 0-35-15,-2-3-49 16,1 0 422-16,-5-4-820 16,2-7 365-16</inkml:trace>
          <inkml:trace contextRef="#ctx0" brushRef="#br0" timeOffset="131840.2967">5844 3288 1232 0,'9'3'280'0,"7"-3"138"16,4-5-354-16,8-4-9 15,2-3-1-15,11-4-10 16,-1-1-20-16,5 4-261 16,-9-10-197-16</inkml:trace>
          <inkml:trace contextRef="#ctx0" brushRef="#br0" timeOffset="131503.4723">5836 2987 1106 0,'9'-1'349'0,"-9"7"65"0,3 4-277 16,3 5-87-16,-1 9-6 16,-4 8-17-16,2 8-7 15,-1 2-8-15,1 7-2 16,-2-9-5-16,8 1 1 15,-6-16-3-15,3-7 0 16,-1-7-12-16,1-8-40 16,-3-9-42-16,7-14-23 15,-1-2-22-15,0-23-291 16,6-3 112-16</inkml:trace>
          <inkml:trace contextRef="#ctx0" brushRef="#br0" timeOffset="131654.6836">6057 2936 872 0,'1'2'338'0,"-5"10"19"16,-5 12-220-16,-3 15-74 16,0-2-37-16,0 19 8 0,1-2-4 15,10 6 0-15,5-12-2 16,7 5 0-16,1-17-16 16,6-2-4-16,-5-19-3 15,-2 6-3-15,-5-15-28 16,-3 2-13-16,-5-11-356 15,-5-6 86-15</inkml:trace>
          <inkml:trace contextRef="#ctx0" brushRef="#br0" timeOffset="162212.3947">6395 3004 2588 0,'0'1'6'0,"7"-2"4"16,1-2-7-16,10 4 4 16,-3-1-9-16,10-1 9 15,-2 1-9-15,-1-2 10 16,1-2-13-16,2-2 12 15,-2 1-10-15,4-1 10 16,-2 3-11-16,2-1 13 16,-3 2-11-16,-3-1 8 15,-9 2-8-15,0 1 7 0,-6 1-8 16,-1 2 8-16,-5 0-8 16,-3 0 11-16,-2 0-10 15,-7 0 12-15,0-3-8 16,-7 0 15-16,1 5-10 15,-8-4 16-15,7-1-7 0,-7 0 11 16,2-1-14-16,-3-2 8 16,8 3-15-16,-5-3 3 15,7 7-14-15,1 2 9 16,5-1-11-16,2-4 10 16,5 4-11-16,2-4 9 15,5-1-10-15,5 0 8 16,4 0-10-16,12-4 11 15,-2-2-9-15,13-3 11 16,-4 1-8-16,7 2 11 16,-8 0-8-16,1 3 8 15,-11 5-9-15,-1 4 6 16,-8-6-9-16,-7 6 8 16,-2-5-9-16,-4 4 11 15,-4-10-7-15,-6 7 11 16,0 2-7-16,-10-5 10 15,-4-2-11-15,-4 4 6 0,2-1-8 16,-5-4 7-16,4 10-12 16,-1 1 12-16,3 1-7 15,0-1 7-15,3 2-8 16,0 0 10-16,11-6-12 16,4 3 9-16,3-7-19 15,13-10-65-15,10-4-82 0,7-7-386 16,9-17 31-16</inkml:trace>
          <inkml:trace contextRef="#ctx0" brushRef="#br0" timeOffset="162975.3774">7120 2471 1098 0,'-2'1'304'0,"5"-2"118"0,-6-7-306 15,-1 8 7-15,2 0-22 16,1 8 10-16,-11-7-47 15,1 34-4-15,1-2-30 16,-11 11 8-16,1 4-17 16,4 12 12-16,-1-14-11 15,5 8 7-15,2-1-19 0,2-2 6 16,4-6-16-16,2-2 9 16,4-5-10-16,2 2 11 15,2 4-13-15,3 2 10 16,0-6-11-16,5-3 9 15,1-4-10-15,4-10 10 16,-2-11-8-16,10-12-26 16,-5-9-67-16,10-29-425 15,1-5 87-15</inkml:trace>
          <inkml:trace contextRef="#ctx0" brushRef="#br0" timeOffset="164261.1316">7297 2483 826 0,'-3'-2'335'15,"-2"-1"35"-15,1 3-148 16,-2 2-76-16,4-4 29 15,-2 29-29-15,2-24 6 16,2-3-50-16,2 2-13 16,1-1-49-16,6-26-4 15,4 23-30-15,10 2 7 16,5 0-15-16,10-3 11 16,4-1-10-16,6-1 11 0,0 2-12 15,5-6 10-15,-8 5-10 16,-2-1 9-16,-10 7-10 15,-4-5 11-15,-14 6-11 16,3-3 11-16,-9-2-11 16,-8 2 10-16,2 0-10 0,-3 2-2 15,-4-1-35-15,-2 4-121 16,-3-10 341-16,-24-1-718 16,-3-4 238-16</inkml:trace>
          <inkml:trace contextRef="#ctx0" brushRef="#br0" timeOffset="163755.4207">7521 2587 957 0,'7'-27'324'0,"-1"0"82"15,0 4-242-15,-1 2-5 16,-2 19-38-16,-2 26-2 16,-2 5-46-16,-1 12-11 15,-1 11-42-15,-3 20 8 16,2-16-14-16,-5 11 7 16,3-11-17-16,0-5 8 15,3-18-13-15,0-2 9 16,3-13-9-16,0-1 11 15,-2-4-11-15,2-2 12 16,2-5-10-16,-4-2 9 16,2-1-9-16,0-3 6 15,-1-3-30-15,-7-4-118 16,1-4-9-16,-4-11-356 16,1 1-3-16</inkml:trace>
          <inkml:trace contextRef="#ctx0" brushRef="#br0" timeOffset="165587.0118">7836 3101 1135 0,'-3'-3'369'0,"1"0"82"16,8-1-326-16,6-5-5 15,2-6-54-15,8 3-11 0,5 1-35 16,9 1 2-16,-4 4-21 16,4-3-62-16,-5 7-62 15,1-5-348-15,-11 1 29 16</inkml:trace>
          <inkml:trace contextRef="#ctx0" brushRef="#br0" timeOffset="165149.277">7828 2881 1049 0,'9'-23'308'0,"-3"8"101"16,3 20-304-16,-1-7-5 15,-1 17-33-15,-1 11 2 16,0-4-39-16,-7 7 13 16,1 4-16-16,-3-2 8 15,0-1-21-15,-3 5 7 16,7-8-18-16,-2-3 10 16,2-11-12-16,2-7 11 0,2-4-34 15,-1-4-48-15,4-8-44 16,4-13-39-16,1-2-314 15,10-13 79-15</inkml:trace>
          <inkml:trace contextRef="#ctx0" brushRef="#br0" timeOffset="165354.27">8046 2840 886 0,'7'-13'365'16,"-3"11"27"-16,-4 7-231 0,-5 13-45 16,-1 10-55-16,-3 5-5 15,-3 5-25-15,1 2 4 16,2-2-19-16,2-4 6 15,5-5-14-15,4 10 7 16,-1-6-14-16,2-4 9 16,0-8-9-16,0-2-23 15,-4-17-33-15,-4-5-47 16,-2-3 3-16,-5-14-337 16,-5-2 93-16</inkml:trace>
          <inkml:trace contextRef="#ctx0" brushRef="#br0" timeOffset="290814.1518">5748 3133 560 0,'-3'1'363'0,"1"-4"-38"16,1 2-102-16,5-4-97 16,-1 2-49-16,-1 2 1 15,2-2-21-15,-1-2-7 16,-1 7-17-16,1 1-11 15,1 1-16-15,-2 11-3 16,-2 3-2-16,0 8 1 16,0 4-1-16,0 9 1 15,4-7-1-15,2 5 7 16,-1-8 1-16,2-1 3 16,1-5 0-16,-4-8 1 15,2-5-5-15,2-1-2 16,-5-4-1-16,1-2 0 0,2 1-1 15,-7-4-14 1,-1-1-26-16,1-4-41 0,-5-5-110 16,7-10-217-16,2 2 10 15</inkml:trace>
          <inkml:trace contextRef="#ctx0" brushRef="#br0" timeOffset="291442.5815">5872 3267 448 0,'-4'3'483'16,"-4"3"-137"-16,5 0-261 0,-4 1 281 16,4 2-324-16,4 3-5 15,1-3-10-15,-2-1-5 16,4-2-12-16,5-3-1 15,-1-8 0-15,2-1 11 16,1-7 2-16,7 1 3 16,-6-6-3-16,9 4-2 15,3 4-11-15,0 4-2 16,-5 3 5-16,10 6-413 16</inkml:trace>
          <inkml:trace contextRef="#ctx0" brushRef="#br0" timeOffset="291117.4502">5908 3077 561 0,'-3'-12'435'0,"2"-1"-66"16,-1 7-64-16,2 4-166 16,0 4-57-16,2 1-17 15,2 4-29-15,-4 5-12 16,2 0-20-16,4 12-1 16,0-1-1-16,-2 2 1 15,4 1 0-15,2 6-1 16,-2-10 2-16,1 11-1 15,-5-4-1-15,7 2 1 16,-7-4 0-16,2-3-1 16,-3-6 0-16,6-4 2 15,-4-4-1-15,2-5 2 16,-1-4-1-16,2-10-34 16,-4-4-33-16,-4-14-263 15,2 3-89-15,-2 0-90 0</inkml:trace>
        </inkml:traceGroup>
        <inkml:traceGroup>
          <inkml:annotationXML>
            <emma:emma xmlns:emma="http://www.w3.org/2003/04/emma" version="1.0">
              <emma:interpretation id="{5C3C7282-8B20-4170-A630-AF4D4F1862C1}" emma:medium="tactile" emma:mode="ink">
                <msink:context xmlns:msink="http://schemas.microsoft.com/ink/2010/main" type="inkWord" rotatedBoundingBox="22721,2584 24200,2482 24281,3646 22801,3748">
                  <msink:destinationLink direction="with" ref="{F65822C8-4553-4673-8018-62A956D34C92}"/>
                </msink:context>
              </emma:interpretation>
            </emma:emma>
          </inkml:annotationXML>
          <inkml:trace contextRef="#ctx0" brushRef="#br0" timeOffset="167409.8282">9188 2986 1237 0,'-1'-5'425'0,"7"-1"60"16,3-4-350-16,12 5-24 15,1 2-69-15,10 2-5 16,2-2-26-16,6-2 12 16,-6-1-36-16,2-7 335 15,-3-16-824-15,-12-20 367 16</inkml:trace>
          <inkml:trace contextRef="#ctx0" brushRef="#br0" timeOffset="167034.4922">9296 2674 1128 0,'5'25'376'0,"-7"11"49"16,-4 9-281-16,-3 8-98 15,-3-1-10-15,-1-10-23 0,1-9 4 16,4-13-14-16,5-1 0 16,3-7-23-16,3-4-21 15,0-7-18-15,5-5-29 16,-1-7-18-16,5-10-314 15,2-10 95-15</inkml:trace>
          <inkml:trace contextRef="#ctx0" brushRef="#br0" timeOffset="167226.6821">9432 2478 690 0,'7'-1'462'0,"-7"-1"-57"16,-7 37-111-16,-8 22-165 15,-3 20-64-15,-2 22 3 16,2 1-18-16,3-26 16 15,9-20-11-15,3-12 7 0,5-20-22 16,2 4-5-16,2-4-26 16,0-4-12-16,-3-9-49 15,-1-1-81-15,-5-8 60 16,-3-6-415-16,-3-2 89 16</inkml:trace>
          <inkml:trace contextRef="#ctx0" brushRef="#br0" timeOffset="167802.1712">9601 2034 1330 0,'18'-16'356'15,"5"5"108"-15,-5 8-375 16,4 14-32-16,-1 16-33 0,5 21 0 15,-5 7-17-15,7 5-6 16,-8-1 7-16,-7 7 10 16,-11-17-13-16,-7 49 9 15,-10 15-12-15,-10 10 10 16,-1-9-12-16,-11 9 10 16,-7-48-18-16,-16-9-110 15,-3-15-368-15,-6-6 76 16</inkml:trace>
          <inkml:trace contextRef="#ctx0" brushRef="#br0" timeOffset="165928.3036">8351 2716 1366 0,'1'1'406'0,"1"-1"101"16,7 3-386-16,-3 0-23 16,3-10-45-16,4 5-2 15,1 2-31-15,7-9 3 16,7-1-23-16,11-2 12 15,-4-2-39-15,4-2-115 16,-6 4 293-16,-3-27-680 0,-12 0 200 16</inkml:trace>
          <inkml:trace contextRef="#ctx0" brushRef="#br0" timeOffset="166767.4285">8661 2668 1174 0,'6'10'374'15,"8"-16"73"-15,16-4-278 16,6-4-98-16,14-28 5 16,-1 3-30-16,7 2-7 15,-10 5-27-15,1-3-37 16,-17 34-90-16,3 1-366 16,-15 4 58-16</inkml:trace>
          <inkml:trace contextRef="#ctx0" brushRef="#br0" timeOffset="166516.913">8908 2249 1171 0,'12'-2'313'0,"-6"1"87"15,6-4-306-15,1 1-67 0,1 5 24 16,-1 4-7-16,-1 1 11 15,-1 1-16-15,1 7 5 16,-3 1-29-16,-2 3 1 16,-5 1-20-16,-4 11 14 15,-4-1-13-15,-7 1 12 16,-8-2-6-16,-8 26 18 16,-1-2-6-16,-6 11 21 15,8 0-3-15,1 13 17 16,9-25-19-16,3 5 5 15,7-16-19-15,5-8-1 16,6-14-18-16,6-5 7 16,8-11-9-16,13-5 10 15,4-6-9-15,14-11 13 16,-4-5-9-16,4-8 10 16,-12 1-9-16,-3 7-26 15,-12 4-44-15,-5 4-66 0,-11 11-37 16,-1 3-344-16,-2-12 66 15</inkml:trace>
        </inkml:traceGroup>
        <inkml:traceGroup>
          <inkml:annotationXML>
            <emma:emma xmlns:emma="http://www.w3.org/2003/04/emma" version="1.0">
              <emma:interpretation id="{040F7244-EAF8-4BCB-88F1-064FD9F7F006}" emma:medium="tactile" emma:mode="ink">
                <msink:context xmlns:msink="http://schemas.microsoft.com/ink/2010/main" type="inkWord" rotatedBoundingBox="24711,2948 25295,2908 25330,3405 24745,3445"/>
              </emma:interpretation>
            </emma:emma>
          </inkml:annotationXML>
          <inkml:trace contextRef="#ctx0" brushRef="#br0" timeOffset="199947.3046">10359 2929 1061 0,'-22'18'361'0,"17"-11"46"0,10-4-268 15,11-3-70-15,20-3-7 16,8-1-4-16,16-8-6 16,9 3-4-16,12 7-7 15,-6-4-48-15,3 2-452 16,-10-16 144-16</inkml:trace>
          <inkml:trace contextRef="#ctx0" brushRef="#br0" timeOffset="199673.7892">10340 2465 1062 0,'-12'-2'386'16,"6"2"67"-16,6 0-275 16,4 2-53-16,10 29-17 15,2 10-40-15,19-39-24 16,7 2-6-16,15-2-16 16,7-37-7-16,15-9-13 15,-9 34 7-15,1-5-9 16,-22 4-24-16,-11 4-114 0,-16 8-24 15,-26 5-344-15,-22 5-1 16</inkml:trace>
        </inkml:traceGroup>
        <inkml:traceGroup>
          <inkml:annotationXML>
            <emma:emma xmlns:emma="http://www.w3.org/2003/04/emma" version="1.0">
              <emma:interpretation id="{1FB97B6C-99CC-4060-B021-E2B4568062FE}" emma:medium="tactile" emma:mode="ink">
                <msink:context xmlns:msink="http://schemas.microsoft.com/ink/2010/main" type="inkWord" rotatedBoundingBox="25786,2670 26878,2595 26951,3648 25858,3723">
                  <msink:destinationLink direction="with" ref="{251A35A4-1642-4EE5-8FA0-2D3DD84F06EB}"/>
                </msink:context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12540.7984">12261 2836 567 0,'9'-30'416'15,"-7"-9"-55"-15,2 21-29 16,4 10-182-16,-7-7 6 16,-1 17-28-16,-1 5-4 15,-2 4-36-15,-8 17-17 16,2 10-33-16,-4 5-11 0,-5 2-15 16,-5 3-2-16,5-12-4 15,-3 5-1-15,3-10-2 16,6 2 2-16,2-9-1 15,7 6-1-15,4-27-1 16,7 2-4-16,-2 7-12 16,10-20-46-16,-2-16-27 15,11 3-31-15,2-4-7 16,11-20 0-16,-5 18 45 0,6-3 27 16,-9 1 32-16,3-11 11 15,-9-5 10-15,0-2 16 16,-6 8 14-16,-5 3 32 15,-7 21 4-15,-4 26 10 16,-7 14-13-16,-5 17-12 16,-4 9-32-16,-1 0-1 15,3-12-11-15,0-1 0 16,3-13-3-16,3 2 1 16,0 0-2-16,5-1 1 15,2-7 1-15,1-5 0 16,-1 4 0-16,2-17-60 15,-6 11-39-15,0-1-38 16,-6-8-321-16,3-18 56 0</inkml:trace>
          <inkml:trace contextRef="#ctx0" brushRef="#br0" timeOffset="212754.5056">12176 3001 1164 0,'7'3'331'16,"7"-3"106"-16,4 0-328 15,19 0-9-15,1 0-25 16,14-3-15-16,-2 1-29 16,5-1-22-16,-13-4-105 0,-5 1-369 15</inkml:trace>
          <inkml:trace contextRef="#ctx0" brushRef="#br0" timeOffset="210965.1156">12059 2222 1096 0,'7'-18'323'0,"-10"9"89"0,-3-6-273 16,0 7-43-16,-7-7 4 15,-8 6-20-15,-5 2-10 16,-4 10-29-16,-12 6-8 16,-1 12-14-16,-13 4-3 15,3-1-8-15,-10 9 2 16,3-4-2-16,2 2 0 15,11 4-3-15,2 5 1 16,14-10-1-16,5 39 0 16,11 4-2-16,6 12 3 15,8 4-2-15,7 7-1 16,3-36-1-16,7-9-1 0,2-20-2 16,12-10 0-16,-1-12 1 15,17-4 1-15,1-11 4 16,14-3-17-16,-2-5-36 15,5-10-96-15,-13-1-116 16,-7-17-244-16,-24-2-37 16</inkml:trace>
        </inkml:traceGroup>
        <inkml:traceGroup>
          <inkml:annotationXML>
            <emma:emma xmlns:emma="http://www.w3.org/2003/04/emma" version="1.0">
              <emma:interpretation id="{797ADD14-953A-47F3-8FB7-010A53C88DB1}" emma:medium="tactile" emma:mode="ink">
                <msink:context xmlns:msink="http://schemas.microsoft.com/ink/2010/main" type="inkWord" rotatedBoundingBox="27753,2788 28151,2761 28190,3336 27792,3363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13527.5897">13572 2292 1044 0,'6'-6'319'0,"0"5"71"15,-2 2-294-15,1 4-23 16,-1 2-27-16,-1 10 3 16,-3 5-10-16,-1 8 5 15,-4 0-5-15,-1-3-3 16,0 35-17-16,3 1-3 16,5-1-9-16,2 11 1 15,2 5-4-15,0-39-13 16,-1-9-52-16,-4-9-230 15,2-12-157-15,0-18-75 16</inkml:trace>
          <inkml:trace contextRef="#ctx0" brushRef="#br0" timeOffset="213775.5965">13353 2489 1145 0,'15'-39'352'0,"1"37"77"15,10-1-286-15,-1-1-69 16,14-2-5-16,3 1-19 16,11 1-13-16,-4 1-19 15,5 3-61-15,-10 3 368 16,-11 3-789-16</inkml:trace>
        </inkml:traceGroup>
        <inkml:traceGroup>
          <inkml:annotationXML>
            <emma:emma xmlns:emma="http://www.w3.org/2003/04/emma" version="1.0">
              <emma:interpretation id="{F98128D8-4713-4EBE-8F3A-FD4E48D62BDC}" emma:medium="tactile" emma:mode="ink">
                <msink:context xmlns:msink="http://schemas.microsoft.com/ink/2010/main" type="inkWord" rotatedBoundingBox="28989,2337 32015,2128 32098,3335 29072,3544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15448.5332">15768 2322 864 0,'-1'-1'407'0,"-11"11"0"16,-11 11-189-16,-7 8-105 16,0-2-32-16,-3 46-9 15,10 4-16-15,5 16-10 16,11 3-14-16,4 3-16 15,6-45-6-15,1-6-4 16,2-25-12-16,-3-13-114 16,-3-5-117-16,-3 1-231 0,-7-5-75 15</inkml:trace>
          <inkml:trace contextRef="#ctx0" brushRef="#br0" timeOffset="217360.7277">15394 2881 925 0,'-15'4'278'16,"5"2"66"-16,4-1-223 15,0 4-45-15,3 1 14 16,4-1-18-16,2 0 11 15,6-3-24-15,8 0 8 16,1-6-22-16,6-3 0 0,1 0-24 16,5 2 2-16,-1-2-19 15,-1 1 5-15,-2-7-9 16,-4-3 7-16,-7-6-7 16,-4 9 6-16,-7-12-6 15,-7 15 8-15,-9 12-8 16,-10 2 7-16,-7-4-7 0,-8 13 7 15,-4-4-7-15,-1-10 6 16,6 3-7-16,2 2 7 16,7-5-8-16,9-2 9 15,6 7-9-15,3-8 8 16,10 1-10-16,7 1 8 16,2-2-10-16,10-6 9 15,2 9-7-15,7-9 8 16,-1 4-8-16,4-2 9 15,-5 7-7-15,-3-6 7 16,-12 3-8-16,-5 1 6 16,-8 4-4-16,-5-4 5 15,-6 2-4-15,-6 2 8 16,1-2-7-16,-5-3 13 16,-4 1-3-16,2 5 17 15,2 0-7-15,2-3 11 0,4 6-16 16,4-3 3-16,0-6-18 15,6 3 7-15,3 0-12 16,4-7 9-16,8 4-16 16,5-3 305-16,8-18-792 15</inkml:trace>
          <inkml:trace contextRef="#ctx0" brushRef="#br0" timeOffset="218336.3652">15405 2770 430 0,'0'-3'400'0,"0"-2"-72"15,-3 13-71-15,4 8-75 16,5-7-82-16,-1-7 12 15,1 2-17-15,6 2 4 16,3-12-19-16,-5 18-15 16,4 0-32-16,-1 11-12 0,-1-13-15 15,-3 4 1-15,2-11-4 16,-4-5 1-16,-1-11-1 16,-1-8 1-16,-2-8-1 15,-5 4 2-15,-2 10-2 16,-5 7 0-16,-5 16 0 15,-4 5 1-15,-1 2 0 16,-4 0 2-16,8 2 2 0,-3-11 2 16,3-6 1-16,-1 7 2 15,7-8 0-15,0-7-1 16,1-1-4-16,8 8-3 16,2-14-3-16,2 9-1 15,1 3-1-15,1 3 1 16,1 3 0-16,5 7 4 15,-4 2-13-15,-7 18 54 16,8-21-516-16</inkml:trace>
          <inkml:trace contextRef="#ctx0" brushRef="#br0" timeOffset="219587.0921">16010 2267 1063 0,'-11'-5'369'15,"7"5"86"-15,-1 0-284 16,10 0-6-16,-4 5-41 16,14-4-11-16,6-2-42 15,18-2-15-15,0 4-31 16,18-1-7-16,-7-3-11 15,4 6 2-15,-10-4-20 0,-7-4-127 16,-14-2 429-16,-10-13-820 16,-10-1 283-16</inkml:trace>
          <inkml:trace contextRef="#ctx0" brushRef="#br0" timeOffset="219369.7098">16248 2097 559 0,'0'-12'553'16,"3"-13"-115"-16,0 4 0 0,2 3-283 15,-1 4-47-15,-2 5-9 16,-1 5-33-16,-1 2-11 16,-1 11-23-16,-5 18-10 15,0 14-12-15,-3 14-4 16,0 1-3-16,-2 4 0 15,7-12 0-15,-1-6 0 16,7-11 0-16,-1-1-2 16,5-4 0-16,2-10 2 15,1-4-1-15,-2-6 0 16,-2-4-21-16,-4-4-79 16,-2-2-48-16,-11-7 448 15,-5 1-817-15,-2-8 397 16</inkml:trace>
          <inkml:trace contextRef="#ctx0" brushRef="#br0" timeOffset="220402.6439">16756 1794 1218 0,'0'-5'288'15,"-2"10"104"-15,4 10-344 16,-4 16-22-16,2 11-2 15,-3 22-3-15,-1 3 0 16,-1 11-11-16,-2-4-1 16,-2-8-4-1,0-17-6-15,3-5 6 16,-5-23-5-16,7-3 6 0,2-5-5 16,2-5 6-16,0-5-11 15,0 4-11-15,0-8-60 16,-4-13-6-16,-2 1-337 15,1-4 58-15</inkml:trace>
          <inkml:trace contextRef="#ctx0" brushRef="#br0" timeOffset="220834.948">16678 1798 1009 0,'-3'-13'370'16,"-2"8"62"-16,5 11-254 0,-3 8-71 15,6 20-17 1,0 8-33-16,8 25-24 0,1 6-6 16,10 8-8-16,1-15-3 15,10-1-12-15,1-20 4 16,5-6-8-16,-4-18 8 15,1 0-10-15,-9-11 11 16,0-8-2-16,-9-14 8 16,2-6-3-16,-4-9 8 0,4-18-6 15,-4-17 8-15,-2-26-2 16,-4 2 5-16,-11-11-6 16,-10 12 5-16,-4 21-12 15,-4 25 4-15,-2 7-8 16,3 16 5-16,3 7-7 15,3 9 4-15,1 0-10 16,7 7 5-16,2 5-5 16,4-1-9-16,2-1-110 15,2 5-53-15,-4 5-351 16,-2-1-10-16</inkml:trace>
          <inkml:trace contextRef="#ctx0" brushRef="#br0" timeOffset="221811.8409">17317 1998 434 0,'-3'-1'318'16,"-1"2"-35"-16,2 2-46 15,1-6-117-15,-1 0-12 16,1-1-21-16,4-4 4 16,0-1-3-16,0 0 23 15,0-3 5-15,1-6 13 16,-5 6-5-16,1 2-7 15,0 1-30-15,-3 10-28 16,-2 11-26-16,-4 14-22 16,-3 8-3-16,0 23-10 15,3 3 8-15,2 5-6 16,2-13 11-16,8-4-12 16,3-19 9-16,3-8-12 0,3-12 9 15,9-5-11-15,3-7 11 16,6-6-7-16,2-7 10 15,2-10-6-15,-5-4 7 16,-4-18-6-16,-14 0 4 16,-4 0-7-16,-7 17 4 15,-6 1-10-15,-3 24 3 16,-3 18-11-16,-1 15 5 0,-4 13 0 16,4 5 9-16,2 8-5 15,7-16 13-15,5-1-8 16,10-18 5-16,10-1-10 15,4-8 6-15,13-2-8 16,1-11-25-16,5-11-324 16,-16-23-157-16,-8-20-82 15</inkml:trace>
          <inkml:trace contextRef="#ctx0" brushRef="#br0" timeOffset="222082.6327">17317 1707 905 0,'-12'-6'566'15,"6"4"-39"1,-1 2-158-16,1 0-189 16,4-1-75-16,1 1-34 0,5-2-48 0,8-7-196 15,14 2-376-15,5-13 58 16</inkml:trace>
          <inkml:trace contextRef="#ctx0" brushRef="#br0" timeOffset="222240.2757">17514 1681 1142 0,'-11'2'488'16,"-1"-4"25"-16,0 4-251 15,9-4-178-15,0-1-51 16,6 2-76-16,3-19-470 16</inkml:trace>
          <inkml:trace contextRef="#ctx0" brushRef="#br0" timeOffset="214991.1603">15045 2045 583 0,'16'-11'361'16,"-5"-1"-19"-16,-7 3-62 15,-5 2-121-15,-13-2-7 16,-5 4-30-16,-15 7-14 16,-8 5-38-16,-12 14-22 15,-1 11-18-15,-4 11-14 16,7 2-2-16,1 0 1 0,15-13 9 16,9-2-8-16,9-9 7 15,10-5-14-15,11-2 2 16,11-1-13-16,4-2 7 15,15-7-10-15,10 2 8 16,17-1-14-16,3-2 5 16,8-2-6-16,-8 2 5 15,-6 5-8-15,-18 2 9 16,-12 5-6-16,-15 2 4 16,-10 5-2-16,-10-8 6 0,-5-1-3 15,-4 32 11-15,-5 8 13 16,-3 0 18-16,-6 17 16 15,-4-1 16-15,-10-33 2 16,-1 2-9-16,-2-10-19 16,6-11-14-16,3-10-13 15,12-10-5-15,9-4-37 16,7 1-28-16,7-5-122 16,8 13-20-16,8 1-342 15,12-5 21-15</inkml:trace>
          <inkml:trace contextRef="#ctx0" brushRef="#br0" timeOffset="215628.4468">15316 2905 1078 0,'0'10'407'0,"5"-11"40"16,8-2-230-16,10-5-126 0,14-11-18 16,2-7-9-16,14-5-23 15,-2-7-10-15,1 5 305 16,-10 5-822-16</inkml:trace>
          <inkml:trace contextRef="#ctx0" brushRef="#br0" timeOffset="215277.5838">15484 2337 1256 0,'9'-3'314'16,"-9"12"108"-16,-4 3-351 15,-10 11-18-15,-7-1-6 16,-4 59-2-16,2 5-5 16,4 19-13-16,5-3-4 15,7 2-11-15,7-56 1 0,4-14-8 16,2-23 6-16,9-8-7 16,0-8-8-16,9-8-114 15,2-16 30-15,10-32-385 16,-2-41 30-16</inkml:trace>
        </inkml:traceGroup>
      </inkml:traceGroup>
      <inkml:traceGroup>
        <inkml:annotationXML>
          <emma:emma xmlns:emma="http://www.w3.org/2003/04/emma" version="1.0">
            <emma:interpretation id="{BFDE4F2B-A8A5-46D1-BD1C-C7F1513906DF}" emma:medium="tactile" emma:mode="ink">
              <msink:context xmlns:msink="http://schemas.microsoft.com/ink/2010/main" type="line" rotatedBoundingBox="25465,4015 31747,3257 31935,4817 25653,5574"/>
            </emma:interpretation>
          </emma:emma>
        </inkml:annotationXML>
        <inkml:traceGroup>
          <inkml:annotationXML>
            <emma:emma xmlns:emma="http://www.w3.org/2003/04/emma" version="1.0">
              <emma:interpretation id="{B7C18FB8-F1AA-4347-9EF0-5120B42BDDAE}" emma:medium="tactile" emma:mode="ink">
                <msink:context xmlns:msink="http://schemas.microsoft.com/ink/2010/main" type="inkWord" rotatedBoundingBox="25491,4012 31747,3257 31863,4222 25608,4976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27430.7711">14462 3169 935 0,'3'-45'320'0,"-21"40"2"0,-4 11-300 0,0 14-7 15,9 9 0-15,5 16-4 16,7 1-1-16,10 17-4 15,8-12 4-15,8-1-2 16,8-14 4-16,12 7-4 16,0-22 6-16,9-4 5 15,3-14 10-15,15-27-3 16,-3-17 6-16,23-26-8 16,-4-10-8-16,18-5-13 15,-18 11 8-15,8 6 8 16,-21 28 11-16,-1 10 0 15,-25 19 10-15,2 10-12 16,-15 5-7-16,2 5-11 16,-5 3-1-16,4 2-7 15,-2-4 4-15,7-1-6 16,-3 8 7-16,5-3-8 16,-7-1 7-16,2 5-8 0,-9 2 6 15,-1-4-9-15,-13 4 7 16,1 4-6-16,-7-5 9 15,1 2-8-15,-2-7 11 16,3-2-8-16,3-11 6 16,4-5-3-16,8-10 11 15,11-11-5-15,2-8 6 0,17-5-6 16,-4-7 2-16,9 12-11 16,-5 8 6-16,1 2-5 15,-14 23 8-15,-1 14-6 16,-10-5 8-16,-4 9-9 15,-5 1 7-15,6-17-8 16,0-4 10-16,12-10 1 16,3-10 8-16,12-10-3 15,-2 4 9-15,6-6-8 16,-10 9 1-16,1 5-9 16,-11 10 5-16,-4-1-10 15,-7 7 6-15,-1 1-9 16,-2-2 5-16,4-5-7 15,4 1 12-15,4-2-117 16,-3-1-366-16</inkml:trace>
          <inkml:trace contextRef="#ctx0" brushRef="#br0" timeOffset="232183.6146">11227 3833 839 0,'3'-21'319'15,"-3"6"42"-15,2 4-187 16,-1 6-78-16,-1 16-13 16,0 6-36-16,-1 13-8 15,-1 6-26-15,-3 18 7 16,-1 7-5-16,-3 23 9 0,5-4-11 15,-4 22 7-15,5-15-11 16,2-17 9-16,1-27-6 16,1-10 14-16,7-33 7 15,7-6 25-15,6-44-11 16,17-42 3-16,8-11-15 16,14-19-7-16,-3-4-23 15,0 20 14-15,-12 34-10 0,-7 8 8 16,-22 21-11-16,-2 13 3 15,-8 28-40-15,-8 10-88 16,-5 17-39-16,-11 13-328 16,-8-2 5-16</inkml:trace>
          <inkml:trace contextRef="#ctx0" brushRef="#br0" timeOffset="232422.8049">11349 4031 963 0,'-3'31'274'0,"1"13"73"15,7-2-271-15,4 3-20 16,3-14-22-16,6 1-1 16,0-13-16-16,3-7 4 15,0-6-23-15,0-4-34 16,-2-8-93-16,1-5-235 16,-5 2 10-16</inkml:trace>
          <inkml:trace contextRef="#ctx0" brushRef="#br0" timeOffset="232750.7843">11616 4029 924 0,'0'-13'340'16,"-8"7"41"-16,2 16-253 16,-6 17-23-16,-1 11-47 15,1 10 8-15,6 1-17 16,-2-2 10-16,7-13-22 0,2 20 4 16,8-13-22-16,0-46 9 15,8-14-14-15,13-29 10 16,7-47-10-16,5 1 7 15,0 35-17-15,2 8 6 16,-14 30-13-16,-6 15 6 16,-11 2-11-16,-4 11 8 15,-9 8-8-15,-1 11 15 16,-5 4-3-16,1 10 19 16,1-7-6-16,2-3 10 15,2-15-10-15,6-19 18 16,3-20-13-16,5-8 8 15,3 5-11-15,2-9 7 16,-1 9-23-16,-1 11 5 16,-7 10-10-16,-2-8 6 0,-7 14-11 15,-1 8 10-15,-4-2-18 16,1 3-53-16,0 1-49 16,1-10-52-16,1 3-179 15,1-13-148-15,1 2-4 16</inkml:trace>
          <inkml:trace contextRef="#ctx0" brushRef="#br0" timeOffset="233123.8616">12032 3902 675 0,'9'-11'382'15,"1"-1"-1"-15,-4 3-140 0,0-3-58 16,-4 6-63-16,-2 2-2 16,-5 5-47-16,-2 2-14 15,-4 5-38-15,-4 5-3 16,-1 2-19-16,-4 3 5 15,5 0-4-15,0 2 7 16,5-7-6-16,4 1 6 16,4-4-7-16,8-1 6 15,8-3-7-15,8-3 7 16,4 0-6-16,7-6 9 16,-3 6-9-16,3-4 8 15,-9 1-9-15,-2 6 7 16,-8 4-11-16,-7 7 10 0,-7 5-9 15,-3 20 9 1,-7-9-8-16,-1 2 11 0,-1-5-8 16,-4 0 16-16,-5-20-7 15,0 7 10-15,-6-2-9 16,3-6 11-16,6-5-32 16,3-7-97-16,9-4-248 15,7-7-109-15,4-5-149 16</inkml:trace>
          <inkml:trace contextRef="#ctx0" brushRef="#br0" timeOffset="234131.0758">12203 3932 1122 0,'-3'0'355'0,"-6"7"77"16,3 11-309-16,-5-3-16 16,2 0-38-16,6 11-3 15,3-2-28-15,5 3-2 16,7-5-30-16,10-8 7 15,4-19-13-15,8-14 10 16,1-8-10-16,4-8 12 16,-8 4-11-16,-2 2 7 15,-11 11-9-15,-9 3 0 16,-6 9-4-16,-9 9 5 16,-3 9-8-16,-6 5 8 15,3-2-1-15,-3 10 10 16,4-1-3-16,4-1 16 0,5-8-9 15,7-9 13-15,4-15-11 16,10-12 8-16,4-5-15 16,8-4 9-16,-2 9-13 15,-1-3 6-15,-5 9-12 16,-6 5 6-16,-10 5-12 16,-4 8 7-16,-7 5-9 0,-5 2 8 15,0 4-5-15,1 4 9 16,4-2-6-16,2-2 10 15,5-5-6-15,6-3 11 16,0-8-7-16,9-10 11 16,5 2-10-16,5-7 7 15,-1-1-11-15,3 0 7 16,-4 6-13-16,-5 0 5 16,-11 8-10-16,-4 7 4 15,-6 4-7-15,-7 5 10 16,-1 3-5-16,2-1 10 15,5-10-5-15,-1 4 7 16,8-8-7-16,3-5 10 16,8-1-7-16,-1-1 9 15,2-8-9-15,0-2 9 16,-4 4-11-16,-5-4 8 16,-5 7-9-16,1 5 4 15,-7 7-10-15,2 7 9 0,-6 6-10 16,-1 1 10-16,-1 4-7 15,2-4 11-15,3-4-9 16,6-7 10-16,5-5-8 16,-2-5 12-16,6-4-10 15,3-3 11-15,0 2-9 0,4 1 5 16,2 1-10 0,-1 7 6-16,-2 7-10 0,0 3 7 15,-2 1-6-15,1 5 6 16,-2-1-5-16,-2-2 9 15,-4-6-7-15,-1-2 11 16,-1-2-6-16,1-8 11 16,1-6-6-16,1-2 8 15,-1-2-12-15,-1-4 7 16,-4 5-10-16,-2 2 5 16,-2 7-8-16,0 4 4 15,0 5-7-15,3 3 5 16,1 2-5-16,7-1 7 15,2-2-4-15,10-5 7 16,1-3-6-16,11 0 8 16,1-6-7-16,9 1 8 15,-6 4-8-15,-3-4-2 0,-12-1-76 16,-12 3 160-16,-17-1-595 16,-19-4 181-16</inkml:trace>
          <inkml:trace contextRef="#ctx0" brushRef="#br0" timeOffset="234295.9207">12961 3582 1181 0,'-8'-21'462'0,"4"13"31"16,8 5-333-16,5 0-50 16,3 2-64-16,9 14-346 15,3 1-192-15</inkml:trace>
        </inkml:traceGroup>
        <inkml:traceGroup>
          <inkml:annotationXML>
            <emma:emma xmlns:emma="http://www.w3.org/2003/04/emma" version="1.0">
              <emma:interpretation id="{3C3F8606-8978-4B8A-B462-5ED59EC0AF2A}" emma:medium="tactile" emma:mode="ink">
                <msink:context xmlns:msink="http://schemas.microsoft.com/ink/2010/main" type="inkWord" rotatedBoundingBox="25529,4551 31662,3812 31785,4835 25653,5574">
                  <msink:destinationLink direction="with" ref="{804570CE-C149-4CCB-9788-6C1CF662B963}"/>
                </msink:context>
              </emma:interpretation>
            </emma:emma>
          </inkml:annotationXML>
          <inkml:trace contextRef="#ctx0" brushRef="#br0" timeOffset="238996.3597">11224 4673 756 0,'-17'-3'332'15,"5"0"24"-15,6 0-201 0,6 2-36 16,5 2-60-16,4-2 3 16,6 4-26-16,9 1 13 15,2-1-10-15,11 0 8 16,1 2-21-16,8-4 1 16,-2 4-20-16,4 1 4 0,-11-2-11 15,-1 1 6-15,-9 1-9 16,-3 9 9-16,-9 4-5 15,-6 10 24-15,-6 7-1 16,-10 13 13-16,-2-8-9 16,-8 5 7-16,1-10-24 15,1-1 5-15,3-14-1 16,-15-3 278-16,4-18-748 16,-11-9 352-16</inkml:trace>
          <inkml:trace contextRef="#ctx0" brushRef="#br0" timeOffset="228882.9253">15541 3714 621 0,'30'-38'333'0,"2"-10"-1"16,-8 14-136-16,-5 2-62 15,-11 10-37-15,-11 5 14 0,-11 14-34 16,-13 11-3-16,-7 5-26 16,-10 13-14-16,1 2-30 15,-4 8 4-15,10 5-9 16,-1-1 9-16,11-7-10 15,6-3 9-15,11-7-10 16,2-12 8-16,11-5-10 16,6-5 11-16,2-1-10 0,1-3 10 15,6 2-9-15,6-8 10 16,-3 9-10-16,9 1 6 16,-3 5-7-16,3 6 6 15,-8 9-8-15,2-6 8 16,-10 0-6-16,-4-1 6 15,-4-7-6-15,-9 4 10 16,-6-4-5-16,-7 4 13 16,-4-4 15 15,10-4-2-31,1 2-24 0,-35 13 6 16,7-6-12-16,8-5-27 15,10 4-52-15,34-8-349 16,10-3 67-16</inkml:trace>
          <inkml:trace contextRef="#ctx0" brushRef="#br0" timeOffset="229406.8975">15801 3672 995 0,'11'-5'338'16,"-19"31"35"-16,-8 5-270 15,-7 16-51-15,-1 3-43 0,0 5 11 16,5-14-9-16,2 23 5 15,9 2-9-15,7 8 3 16,2 22-10-16,4-2 8 16,1-23-6-16,2-12 15 15,-7-17-4-15,4-35 19 16,-4-2 12-16,1-10 27 16,-2-1-12-16,3-65 5 15,1-23-20-15,5-17-12 16,6-5-30-16,8-29 5 15,2 64-9-15,2 13 7 16,-4 17-9-16,1 10 5 16,-9 28-8-16,-3 8 3 15,1 10-9-15,1 4-2 16,-2 0 4-16,0 10 11 16,0-5-5-16,-6-2 10 15,-2 1 2-15,-4-2-1 16,0-8-11-16,-10 9 13 15,-7 0-9-15,-16 6 9 0,-3 6-9 16,-10-3 9-16,2 2-10 16,8-5 9-16,17-9-4 15,5-2-66-15,17-2-44 16,14-13 95-16,8-5-453 16,11-11 141-16</inkml:trace>
          <inkml:trace contextRef="#ctx0" brushRef="#br0" timeOffset="229811.1912">16244 3579 916 0,'10'-23'341'16,"-11"16"54"-16,-11 14-228 15,-6 8-75-15,-11 17-11 16,-2 5-52-16,-1 11-2 16,5-10-10-16,3 5 10 15,15-9-10-15,6-6 6 16,11-16-17-16,8-6 7 15,8-15-9-15,8-6 9 16,2-12-6-16,2-3 5 16,-3 4-10-16,-1 5 4 15,-10 8-9-15,1 29 4 16,-8-10-5-16,-1 12 7 16,-5-1-5-16,0 5 9 15,-3-16-5-15,0 17 7 0,1-9-5 16,7-4 16-16,1-10-1 15,4-10 14-15,-1-2-9 16,8-25 10-16,-5-5-18 16,-6-6 3-16,-9 2-14 15,-6-7 10-15,-14 16-11 16,-4 14 11-16,3 10-9 16,0 14 5-16,8 1-13 0,7 10 7 15,4-2-12-15,14 1 7 16,8-8-7-16,5 3 12 15,11-14-48-15,14-4-422 16,-5-4-22-16</inkml:trace>
          <inkml:trace contextRef="#ctx0" brushRef="#br0" timeOffset="230543.8731">16741 3672 930 0,'-2'-8'354'16,"2"2"43"-16,0-3-197 16,3 8-105-16,3-2-2 15,3 0-36-15,6-2-9 16,2-2-28-16,2-7 8 15,1-7-15-15,2-7 5 16,-5 1-9-16,-5 0 5 16,-9 6-11-16,-12 9 14 15,-9 9-9-15,-9 7 5 16,-5 2-10-16,-4 14 6 16,6 7-15-16,3 9 8 15,12 0-6-15,5 4 9 16,10-11-9-16,10-10 7 15,7-8-9-15,7-11 12 16,12-9-7-16,7-18 10 16,1-2-6-16,7-8 9 0,-6 5-11 15,-3 4 8-15,-10 17-13 16,-5 8 4-16,-12 6-10 16,-8 23 9-16,-5 7 1 15,-2 4 10-15,-5-2-4 16,5 11 12-16,3-20-8 15,9-17 3-15,6-14-5 0,11-13 12 16,-1-16-10-16,7-11 8 16,-17 25-1 15,0 1-15-31,10-11-12 0,-14 19 9 16,-7 14-10-16,-11 20 9 15,-11 14-4-15,10-2 11 16,-2-11 0-16,4-8-105 15,10-10-392-15</inkml:trace>
        </inkml:traceGroup>
      </inkml:traceGroup>
      <inkml:traceGroup>
        <inkml:annotationXML>
          <emma:emma xmlns:emma="http://www.w3.org/2003/04/emma" version="1.0">
            <emma:interpretation id="{1CCC0E35-0AFA-4A57-898B-5837528EE734}" emma:medium="tactile" emma:mode="ink">
              <msink:context xmlns:msink="http://schemas.microsoft.com/ink/2010/main" type="line" rotatedBoundingBox="18096,5001 21794,4754 21835,5374 18137,5621">
                <msink:destinationLink direction="with" ref="{4EF340A5-8176-4E93-8C62-0A6F90F737F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0062F9B-6FA8-4AF5-A02A-B0BCF076F2FF}" emma:medium="tactile" emma:mode="ink">
                <msink:context xmlns:msink="http://schemas.microsoft.com/ink/2010/main" type="inkWord" rotatedBoundingBox="18096,5001 21794,4754 21835,5374 18137,5621">
                  <msink:destinationLink direction="with" ref="{804570CE-C149-4CCB-9788-6C1CF662B963}"/>
                </msink:context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76402.4813">3691 4631 723 0,'2'-13'428'0,"4"2"-37"16,7 8-91-16,5 0-185 16,6 0 2-16,5-1-29 0,7-4-9 15,0 1-24-15,10-2-13 16,-4-2-27-16,6 1-7 16,-9 5-5-16,2 1 4 15,-10 2-28-15,-4 7-64 16,-10-1-37-16,-5-1-352 15,-9-4 37-15</inkml:trace>
          <inkml:trace contextRef="#ctx0" brushRef="#br0" timeOffset="176214.6991">3804 4618 1198 0,'0'4'306'16,"-8"8"88"-16,-2 12-325 16,1 3-62-16,0 18 0 15,0 6 2-15,4 3 1 16,4-3-2-16,2 2 0 15,5-14-2-15,2-9 1 16,-2-11-3-16,0-7 0 16,-2-10 1-16,-1-7-36 15,-1-10-28-15,-4-12 34 0,-2-4-385 16,-2-8 114-16</inkml:trace>
          <inkml:trace contextRef="#ctx0" brushRef="#br0" timeOffset="176619.1844">3868 4700 1055 0,'11'2'296'0,"-2"-2"83"0,6 3-275 16,10-11-22 0,5 2-11-16,8-1-11 0,1-7-13 15,6 8-22-15,-11 3-14 16,-1 6-39-16,-10 5-30 16,-8 4-269-16,-11 12-100 15,-7 12-83-15</inkml:trace>
          <inkml:trace contextRef="#ctx0" brushRef="#br0" timeOffset="176825.5011">3808 5082 953 0,'14'12'334'15,"-2"-8"53"-15,9 1-216 16,3-5-88-16,10-3 7 15,-2-6-29-15,5-6-11 16,1-1-22-16,1 4-5 16,-5-3-26-16,-1 2-71 15,-3 2-363-15,-6 1 86 16</inkml:trace>
          <inkml:trace contextRef="#ctx0" brushRef="#br0" timeOffset="177506.4927">4368 4691 832 0,'6'-9'436'0,"-1"9"-31"15,-2 3-158-15,0 0-145 16,0 11-38-16,-2 11 11 16,-1 4-11-16,0 5-7 15,0 5-20-15,3-6-10 16,0-6-17-16,3-1-5 15,0-11-1-15,2-2 0 16,-4-5-2-16,5-7 1 16,-3-5 1-16,5-13 2 15,1-5-1-15,4-13 1 16,2-2-1-16,-1 5-2 16,-4 2-2-16,2 5-1 15,-6 13-3-15,0 9-3 0,-1 1 0 16,-1 17-1-16,-5 11-1 15,-1 1 3-15,4-2 3 16,-1 1 2-16,-2-10 2 16,5-7 0-16,-1-3-2 15,-1-4 1-15,-1-5-1 16,7-6 1-16,-5-2 0 0,6-2 2 16,-2 1-2-1,1 1 0-15,2 4-1 16,2-2 0-16,-3 1 0 0,3 10-1 15,2-2 0-15,-4 3-1 16,-1 9-1-16,-3 6-1 16,0-3 2-16,-6 9-1 15,-4 1 2-15,-2-2 2 16,-2-5 1-16,-2-5 2 16,1-8-13-16,0-5-91 15,0-12-22-15,6-5-352 16,-3-2 17-16</inkml:trace>
          <inkml:trace contextRef="#ctx0" brushRef="#br0" timeOffset="177688.1054">4566 4555 1280 0,'-1'-3'366'16,"-2"-5"85"-16,7 4-368 15,1-5-28-15,-1 1-33 16,-2-1-102-16,-4 5 448 16,-5-2-821-16,-4 10 335 15</inkml:trace>
          <inkml:trace contextRef="#ctx0" brushRef="#br0" timeOffset="178149.1688">4919 4454 1032 0,'9'-10'323'0,"0"1"90"16,-3 4-277-16,0 5-37 0,0 11-24 16,-3 14-10-16,-4 10-36 15,-1 13-7-15,-4 15-5 16,2 10-2-16,1-1-7 16,6 3 1-16,3-4-3 15,3-13 0-15,0-17-1 16,-2-11 1-16,2-14-1 15,-3-14 13-15,2-7 2 16,4-26 2-16,3-13 0 0,3-25 0 16,4-4-11-16,7-5-4 15,-5 19-3-15,1 13 0 16,-4 20-2-16,0 16-1 16,-7 5-3-16,-7 4-2 15,-2 2-12-15,-2 4-69 16,-6-4-38-16,-2 1-356 15,-1-7 39-15</inkml:trace>
          <inkml:trace contextRef="#ctx0" brushRef="#br0" timeOffset="178397.2507">5056 4750 664 0,'6'18'411'16,"1"9"-44"-16,4-6-87 15,7 9-182-15,1-9-23 16,11-2 1-16,0-7-22 16,2-1-11-16,-5-4-17 15,0 2-45-15,-8 3-29 16,7 0-373-16,-10 0 81 16</inkml:trace>
          <inkml:trace contextRef="#ctx0" brushRef="#br0" timeOffset="179728.215">5536 4703 735 0,'-3'-7'381'0,"0"-2"0"16,-3 3-138-16,-3-5-118 16,0 7-34-16,-8 4 2 15,1 1-40-15,-4 4-3 16,1 7-21-16,-1 3 4 15,5-5-17-15,0 7 10 16,6 5-14-16,0 8 6 16,3-1-13-16,5 7 9 0,1-3-10 15,4-6 8-15,7-12-12 16,4-2 11-16,0-10-9 16,7-6 8-16,1-6-8 15,1-7 11-15,-3-5-12 16,2-14 9-16,-7-1-8 15,-1-6 8-15,-6 9-10 0,-3-3 10 16,-1 15-11-16,-4 6 10 16,1 5-8-16,-2 10 8 15,0 3-9-15,0 6 9 16,0 0-11-16,0 7 9 16,1-5-9-16,-1 7 9 15,0-8-8-15,6-4 8 16,0 0-10-16,8-10 10 15,2-8-7-15,11-11 8 16,-1 11-10-16,5-9 10 16,-2 9-12-16,1 6 6 15,-11 12-9-15,1-3 7 16,-10 6-10-16,-2 6 12 16,-7 5-8-16,2-4 10 15,-4 1-8-15,4-4 12 16,1-7-10-16,4-12 11 15,-1-12-9-15,11-1 10 16,-3-5-13-16,11-6 8 0,-7 7-12 16,2 11 5-16,-3 2-14 15,-3 5 0-15,-7 8-9 16,1 11 6-16,-8-4-9 16,1 8 16-16,-5-1 2 15,0 2 21-15,3-7-1 0,3 0 19 16,-5-6-12-16,5-4 12 15,3-8-17-15,2-5 7 16,-2 1-16-16,4 4 10 16,1-2-15-16,-5 8-6 15,-5 5-24-15,1 7-88 16,-8-2-16-16,6 17-354 16,-2-6 32-16</inkml:trace>
          <inkml:trace contextRef="#ctx0" brushRef="#br0" timeOffset="180402.7538">6231 4510 1253 0,'0'-2'400'0,"0"4"61"16,0 4-356-16,2 3-27 16,-4 4-47-16,1 5 1 15,-1 2-10-15,-1-2 7 16,0 3-21-16,5-6 3 15,1 0-11-15,1-6 9 16,1 3-10-16,2-8 8 16,-1 2-9-16,0-3 9 15,0-7-8-15,2-4 9 16,1-1-9-16,6 2 8 16,1-8-11-16,7 3 9 15,2-2-8-15,5-5 7 16,-3-1-8-16,2 5 4 15,-8 5-14-15,-6 8-6 16,-6 13-12-16,-11 7 1 16,-1 6-2-16,-4-2 14 15,1 2 5-15,-2-3 15 16,8-4-1-16,-4-8 10 0,2-3-9 16,7-6 11-16,4-8-11 15,4-13-2-15,5 2-32 16,5-7-20-16,-2-2-18 15,0 2 1-15,-3 11-3 16,0 5 24-16,-6 10 18 16,0 9 12-16,-5 3 1 15,-4 9 25-15,-3-3 4 0,2-2 29 16,-5 2 3-16,1-1 13 16,2-7-18-16,-1-2 2 15,-2-1-28-15,3-5-75 16,3 1-170-16,4-5-197 15,-1-2-65-15</inkml:trace>
          <inkml:trace contextRef="#ctx0" brushRef="#br0" timeOffset="181152.9204">6833 4570 1082 0,'2'12'350'0,"-2"-2"72"15,4 2-258-15,1-3-64 16,1-3 0-16,4 8-35 0,4-10 1 16,-2-2-30-16,6-7 4 15,0-1-19-15,3-19 5 16,-3 4-19-16,-2-6 6 16,-4-2-13-16,-9 2 9 15,-6 11-8-15,-9 2 6 16,-4 11-12-16,-7 9 6 15,1 8-9-15,-2 8 8 16,4 2-4-16,2 6 12 16,6-4-5-16,5-2 11 15,7-8-8-15,4-2 8 16,4-13-9-16,5 1 9 16,4-7-12-16,5-4 9 15,2-1-9-15,6-4 8 16,-3-2-13-16,8-1 6 15,-10 8-9-15,-1 9 4 0,-6 8-9 16,0 13 7-16,-10 1-7 16,2 2 11-16,-1-3-6 15,-1-6 17-15,-2-6-8 16,9-3 12-16,-5-7-11 16,11-14 13-16,5 3-15 15,1-14 6-15,1 2-15 16,-1 6-10-16,-9 8-14 0,-1 2 4 15,-7 14-8-15,-4 2 9 16,-1 4 11-16,-1 1 19 16,1 1 1-16,-1-1 19 15,1-4-3-15,1 0 9 16,3-6-16-16,-2-1 5 16,-1 1-34-16,0-3 325 15,-1-5-825-15,-8 7 364 16</inkml:trace>
        </inkml:traceGroup>
      </inkml:traceGroup>
    </inkml:traceGroup>
    <inkml:traceGroup>
      <inkml:annotationXML>
        <emma:emma xmlns:emma="http://www.w3.org/2003/04/emma" version="1.0">
          <emma:interpretation id="{9E3E6F0C-E125-4C58-B57D-54A1F31E26DC}" emma:medium="tactile" emma:mode="ink">
            <msink:context xmlns:msink="http://schemas.microsoft.com/ink/2010/main" type="paragraph" rotatedBoundingBox="21153,6465 32731,4057 33060,5638 21482,8046" alignmentLevel="5"/>
          </emma:interpretation>
        </emma:emma>
      </inkml:annotationXML>
      <inkml:traceGroup>
        <inkml:annotationXML>
          <emma:emma xmlns:emma="http://www.w3.org/2003/04/emma" version="1.0">
            <emma:interpretation id="{2F860FD4-1950-4509-8CC7-E5B38C1D7751}" emma:medium="tactile" emma:mode="ink">
              <msink:context xmlns:msink="http://schemas.microsoft.com/ink/2010/main" type="inkBullet" rotatedBoundingBox="21279,7071 22044,6911 22079,7078 21314,7237"/>
            </emma:interpretation>
            <emma:one-of disjunction-type="recognition" id="oneOf11">
              <emma:interpretation id="interp11" emma:lang="" emma:confidence="0">
                <emma:literal>→</emma:literal>
              </emma:interpretation>
            </emma:one-of>
          </emma:emma>
        </inkml:annotationXML>
        <inkml:trace contextRef="#ctx0" brushRef="#br0" timeOffset="320620.5434">6902 6709 1096 0,'-13'-17'283'16,"10"-5"95"-16,4 4-321 0,11-3-9 16,6 4-23-16,11 2 5 15,1 3-18-15,7 8 6 16,-1-2-10-16,3 6 4 16,-6-2-12-16,-3 8 6 15,-3 3-10-15,2 11 10 16,-7-5-8-16,-1 4 10 15,3-5-8-15,0-5 17 16,-4-12 1-16,10-11 20 16,3-11-9-16,9-13 8 15,2-7-15-15,4 0-4 16,-9 9-19-16,-2 11 6 16,-11 17-10-16,-10 16 6 15,-10 16-7-15,-6 12-2 0,-7-3-61 16,-4 6-361-16,-1-11 94 15</inkml:trace>
      </inkml:traceGroup>
      <inkml:traceGroup>
        <inkml:annotationXML>
          <emma:emma xmlns:emma="http://www.w3.org/2003/04/emma" version="1.0">
            <emma:interpretation id="{99824D64-8F6D-48F3-86E5-44445D6CDEF1}" emma:medium="tactile" emma:mode="ink">
              <msink:context xmlns:msink="http://schemas.microsoft.com/ink/2010/main" type="line" rotatedBoundingBox="22093,6269 32731,4057 33060,5638 22421,7850"/>
            </emma:interpretation>
          </emma:emma>
        </inkml:annotationXML>
        <inkml:traceGroup>
          <inkml:annotationXML>
            <emma:emma xmlns:emma="http://www.w3.org/2003/04/emma" version="1.0">
              <emma:interpretation id="{D35A503F-2E1B-43FA-8D76-628821DE3310}" emma:medium="tactile" emma:mode="ink">
                <msink:context xmlns:msink="http://schemas.microsoft.com/ink/2010/main" type="inkWord" rotatedBoundingBox="22267,7106 22373,7084 22376,7102 22271,7125"/>
              </emma:interpretation>
            </emma:emma>
          </inkml:annotationXML>
          <inkml:trace contextRef="#ctx1" brushRef="#br0">7858 6638 0,'0'0'0,"0"0"16,0 0-16,60-26 15,-18 11 1</inkml:trace>
        </inkml:traceGroup>
        <inkml:traceGroup>
          <inkml:annotationXML>
            <emma:emma xmlns:emma="http://www.w3.org/2003/04/emma" version="1.0">
              <emma:interpretation id="{2B89ADE4-F7A0-44B9-809A-32FC674E5D11}" emma:medium="tactile" emma:mode="ink">
                <msink:context xmlns:msink="http://schemas.microsoft.com/ink/2010/main" type="inkWord" rotatedBoundingBox="23404,6551 26462,5915 26659,6865 23602,7501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324687.2153">9178 6827 1031 0,'-20'-4'376'15,"10"-2"35"-15,10 1-270 16,13-1-84-16,13 2-42 0,14-1-4 16,16 1-14-16,22-2 7 15,5 0-7-15,17-2 7 16,-4 1-5-16,8-2 5 16,-19-2-6-16,10-1 7 15,-9 0-7-15,5 0 7 16,-13 6-8-16,8-4 8 15,-19-2-7-15,1-2 6 16,-19 1-6-16,-5-5 8 16,-14 9-9-16,-5 6 6 15,-13 9-5-15,2 4 15 16,-7 5-2-16,4-1 13 16,0-1-2-16,4-7 10 15,1-3-14-15,7-10 20 0,2-7-9 16,5-11 6-16,-1-4-12 15,4-2 6-15,-8 7-25 16,-5 1-58-16,-13 7-56 16,-8 2-356-16,-13 4 40 15</inkml:trace>
          <inkml:trace contextRef="#ctx0" brushRef="#br0" timeOffset="325584.437">9702 5973 1131 0,'4'-3'343'0,"-4"18"75"0,-4 12-321 16,-2 17-11-16,0 5-37 16,-6 13 21-16,4-8-24 15,5 3 3-15,5-11-24 16,1 0 0-16,3-15-25 15,-2-4 9-15,2-12-8 16,-3-3 9-16,-6-13-24 0,-3-7-32 16,3-2-25-16,-10-10-9 15,-4-2-13-15,-2-7 24 16,2 1 33-16,-5-6 21 16,4 10 21-16,3 5 40 15,9 10 1-15,3 3 7 16,6 9-8-16,12 3-5 15,1-3-37-15,11 3 0 16,2 0-7-16,10-5 6 16,-3-7-41-16,10-1-53 15,-4-8 344-15,12-3-688 16,-10-2 289-16</inkml:trace>
          <inkml:trace contextRef="#ctx0" brushRef="#br0" timeOffset="325882.9615">10019 6120 961 0,'-12'8'316'0,"-11"11"55"0,-1 10-257 16,-9 14-11-16,4 2-29 16,-4 14 17-16,9-11-15 15,8 3-6-15,10-22-32 16,12-14-3-16,15-20-28 16,15-20 6-16,6-20-9 15,9-11 9-15,-3-1-10 16,-1-5 6-16,-14 16-10 0,-9 11 8 15,-15 17-9-15,-9 15 6 16,-9 15-8-16,-9 17 6 16,-2 7-5-16,1 10 6 15,1 1-4-15,3 1 5 16,9-10-5-16,4-8 5 16,4-17-8-16,10-16-33 15,3-13-59-15,16-22-365 16,4-6 65-16</inkml:trace>
          <inkml:trace contextRef="#ctx0" brushRef="#br0" timeOffset="326556.1735">10397 6083 1035 0,'-36'21'378'16,"3"10"37"-16,-12 11-232 15,0 2-115-15,-5 5 10 0,10-10-31 16,5-2 2-16,16-15-22 15,13-2-4-15,12-8-22 16,10-8 3-16,5-7-6 16,11-10 8-16,1-7-6 15,4-15 7-15,-11-1-8 16,2-6 5-16,-8 5-8 16,-5 1 1-16,-11 10-13 15,5 11-3-15,-4 14-5 0,-11 14 7 16,0 11-3-16,-3 17 13 15,-5 4 3-15,4 1 8 16,5-6-9-16,7-4 6 16,7-23-6-16,12-22 9 15,7-19-6-15,20-27 9 16,3-11-5-16,11-19 5 16,-7 5-9-16,1-8 9 15,-20 16-13-15,-10 3-13 16,-17 21-5-16,-12 16 5 15,-12 29-9-15,-9 27 13 16,-5 17 16-16,-4 23 17 16,1 7 7-16,-2 10 40 15,7-14 6-15,4 7 19 0,11-20-17 16,6-6-2-16,11-15-40 16,4-4-7-16,1-14-23 15,7-6 7-15,-5-9-10 16,1-9 8-16,-2-6-9 15,-2-8-10-15,-8-1-11 16,-5-3 4-16,-5 1-7 16,-6-1 9-16,-3 5 11 15,-2-4 9-15,5 4-4 16,5 1 6-16,5 4-7 0,5 2 6 16,5 5-6-16,4-1 7 15,0 4-8-15,6 1 8 16,3 4-6-16,10-1-50 15,4 3-42-15,13-4-56 16,2-2-23-16,8-6-324 16,-5 0 95-16</inkml:trace>
          <inkml:trace contextRef="#ctx0" brushRef="#br0" timeOffset="326861.3626">10922 5936 603 0,'5'-5'461'0,"-8"7"-57"15,-11 5-116-15,-10 14-94 16,-7 6-95-16,-8 6-4 15,0 5-38-15,3 4 3 16,12-11-24-16,6-4 0 0,12-12-26 16,7-6 2-16,8-7-13 15,8-2 6-15,4-2-6 16,9 4 4-16,3 1-10 16,-2 4 0-16,-1 2-10 15,-6 3 8-15,-9-1-6 16,-9-1 11-16,-3-4 0 15,-9 3 13-15,-1 2-4 16,-16 2 20-16,-5 4-2 0,-11 4 10 16,1-6-11-16,1-1 3 15,10-8-17-15,12-8-10 16,12-12-59-16,13-11 391 16,17-10-823-16,9-8 353 15</inkml:trace>
          <inkml:trace contextRef="#ctx0" brushRef="#br0" timeOffset="327239.5358">11024 5954 1094 0,'-9'18'334'15,"-3"4"64"-15,-1 20-265 16,1 3-71-16,-3 11 21 16,9-8-20-16,6 0 10 15,-2-14-29-15,13-7-1 16,5-15-32-16,8-9 5 15,2-12-13-15,11-13 9 0,-4-7-8 16,0-7 7-16,-7 2-10 16,-4-2 6-1,-10 6-7-15,-6 0 29 0,-12 6 3 16,-9 3 16-16,-4 7-7 16,-8 1 8-16,1 7-31 15,2 6-4-15,6 4-15 0,3 1 5 16,6 5-9-16,9-2 7 15,6-2-10-15,6-6 9 16,3 3-24-16,6-9-83 16,-3 3-67-16,6-2-346 15,0 5 3-15</inkml:trace>
          <inkml:trace contextRef="#ctx0" brushRef="#br0" timeOffset="328235.2398">11278 6101 974 0,'14'7'288'16,"-1"-10"59"-16,10-4-261 15,1-1-48-15,1-5-7 16,-1-2-18-16,0-3 4 16,-9 0-9-16,-6 0 14 15,-7 1 0-15,-11 7 15 0,-12 4-7 16,-6 10 8-16,0 7-17 15,0 5 4-15,4 1-15 16,8 5 15-16,8-8-9 16,4 1 7-16,4-5-12 15,8-1 5-15,3-4-15 16,8-1 7-16,-1 2-8 16,5 0 6-16,-3 3-8 0,0 5 6 15,-4 2-7-15,-1 2 7 16,-4 3-8-16,-1-3 8 15,-2-6-7-15,3-3 8 16,-8-7-7-16,7-14 15 16,-1-9-8-16,5-14 10 15,0-8-8-15,8-13 9 16,-5 4-15-16,-6 2 7 16,-5 16-9-16,-7 2 8 15,0 17-2-15,-7 6 21 16,5 8-7-16,-1-4 10 15,5 5-5-15,-5-4 6 16,3 1-22-16,3-11 7 16,-2 1-11-16,1 1 6 15,5 1-13-15,-5-1 8 0,-1 11-11 16,-1 5 9-16,-3 7-8 16,-1 8 8-16,5 4-7 15,-2 5 9-15,4 2-9 16,0 6 9-16,-2-3-10 15,2 14 10-15,2-4-10 16,5 8 9-16,-1-6-10 16,8 5 10-16,-2-10-8 15,1 8 8-15,-7-5-8 0,2 0 9 16,-8-8-9-16,-3-4 9 16,0-10-8-16,-3-10 8 15,0-10-6-15,-3-14 7 16,0-7-8-16,-8-19-18 15,1-1-27-15,2-13-35 16,-5 6-34-16,-1 2-34 16,7 14 6-16,4 10-120 15,1 15 9-15,16 7-104 16,5 5-70-16</inkml:trace>
          <inkml:trace contextRef="#ctx0" brushRef="#br0" timeOffset="328238.2276">11898 6195 869 0,'6'3'416'0,"-4"-1"39"0,-4 2-211 16,-2 2-62-16,-2 0-72 15,0-1-26-15,-2-2-42 16,1-5-158-16,-3-5-364 16</inkml:trace>
          <inkml:trace contextRef="#ctx0" brushRef="#br0" timeOffset="325230.7634">9489 5981 804 0,'-12'-15'464'15,"-6"16"-37"-15,-6 7-119 16,-2 2-217-16,-7 8-13 0,-1 9-45 16,-4 2 5-16,6-4-17 15,7 4 7-15,8-8-11 16,5-3 1-16,12-3-18 15,5-3 5-15,4-5-10 16,7-2 9-16,2-4-5 16,5-4 4-16,2 0-4 15,10 0 6-15,-2 8-7 16,8 2 5-16,-5 5-5 0,0 11 3 16,-9 1-7-16,-8 4 3 15,-10-1-5-15,-7 7 8 16,-10-10-6-16,-13 6 9 15,-4-5-5-15,-11 4 13 16,-5-7-6-16,-4-2 12 16,6-14-7-16,-2-9 7 15,13-9-10-15,7-8-42 16,13-1-66-16,13-6 258 16,16-1-636-16,12-8 239 15</inkml:trace>
          <inkml:trace contextRef="#ctx1" brushRef="#br0" timeOffset="28064.7711">11326 6045 0,'0'0'0,"0"0"0,0 0 16,0 0-16,0 0 15,0 0 1</inkml:trace>
          <inkml:trace contextRef="#ctx1" brushRef="#br0" timeOffset="59631.1352">12092 5813 0,'0'0'0,"0"0"0,0 0 16,0 0-16,0 0 15,0 0-15,41 18 16</inkml:trace>
        </inkml:traceGroup>
        <inkml:traceGroup>
          <inkml:annotationXML>
            <emma:emma xmlns:emma="http://www.w3.org/2003/04/emma" version="1.0">
              <emma:interpretation id="{3027AF35-5E15-4574-A826-F17469F36D95}" emma:medium="tactile" emma:mode="ink">
                <msink:context xmlns:msink="http://schemas.microsoft.com/ink/2010/main" type="inkWord" rotatedBoundingBox="26975,5566 28789,5188 28983,6125 27170,6502"/>
              </emma:interpretation>
            </emma:emma>
          </inkml:annotationXML>
          <inkml:trace contextRef="#ctx0" brushRef="#br0" timeOffset="248202.292">13270 5350 1193 0,'-6'-15'348'0,"-1"6"72"15,7 8-339-15,1 2-36 16,4 2-22-16,4 3-95 16,0 5-110-16,-9 2-242 15,0 7-31-15</inkml:trace>
          <inkml:trace contextRef="#ctx0" brushRef="#br0" timeOffset="248570.4703">13555 5145 911 0,'-6'9'346'0,"0"15"8"16,0 9-218-16,5 13-98 16,-2 7-20-16,6 13 3 0,1-9 14 15,5 4-6-15,-4-10 6 16,8-1-11-16,-2-16-3 15,2-4-2-15,-4-10 11 16,-1-7 15-16,-4-8 26 16,-4-4 24-16,2-4 6 15,1-12-14-15,4-1-18 16,7-14-28-16,5-9-25 0,10-17-16 16,1-1 7-16,10-7-9 15,-8 8 10-15,0 10-9 16,-10 14 9-16,-7 13-9 15,-12 8 10-15,-4 11-45 16,-10 3-38-16,-7 8-99 16,-4 5-15-16,-2 11-330 15,1-1 48-15</inkml:trace>
          <inkml:trace contextRef="#ctx0" brushRef="#br0" timeOffset="249139.7306">13989 5622 1065 0,'-1'7'284'0,"13"-7"91"0,6-4-294 15,7-7-8-15,4-1-14 16,7-6-14-16,-5 2-9 16,4-4-15-16,-5 2-30 15,-3-1 204-15,-11 4-601 16,-2 7 246-16</inkml:trace>
          <inkml:trace contextRef="#ctx0" brushRef="#br0" timeOffset="249467.6236">13953 5298 588 0,'2'12'436'15,"-5"-6"-74"-15,12-2-22 16,1-5-249-16,16-14 1 16,2-9-14-16,16-23-14 15,1-13-15-15,18-25-19 16,-9-3-11-16,1-5-15 16,-14 14 7-16,-8 10-7 15,-21 31 7-15,-8 19-14 16,-10 26 7-16,-9 38-10 0,-4 15 4 15,1 21-7 1,3 8 13-16,4 6-7 0,16-23 8 16,11-8-26-16,11-31 115 15,3-31-529-15</inkml:trace>
          <inkml:trace contextRef="#ctx0" brushRef="#br0" timeOffset="249012.9407">14004 5482 494 0,'12'-7'452'0,"0"-1"-88"15,8-2 6-15,2-2-232 16,-1 3-23-16,3-6-15 15,-3 3-25-15,5 6-27 16,-4 0-23-16,1-5-21 16,-5 10-50-16,-3 8-392 15,-12 1 110-15</inkml:trace>
          <inkml:trace contextRef="#ctx0" brushRef="#br0" timeOffset="247260.3043">12683 5659 976 0,'11'-12'341'0,"-7"-4"53"0,13-13-229 16,8-1-66-16,10-6-14 16,-5-3-18-16,18-6-20 15,-5 14-19-15,4 2-18 16,-4 7-2-16,1 7-8 16,-17 16-5-16,-9 7-84 15,-14 2-17-15,-14 16-341 16,-5 5 29-16</inkml:trace>
          <inkml:trace contextRef="#ctx0" brushRef="#br0" timeOffset="247080.2129">12740 5646 937 0,'6'-14'295'0,"2"14"55"16,-2 12-250-16,-2 21-36 0,-2 10-22 15,2 11-15-15,1 3-4 16,-1-2-16-16,-1-13 4 15,8-1-8-15,-13-20 6 16,5-8-8-16,2-10 8 16,-5-9-24-16,-8-15 15 15,-5-12-377-15,-14-13 112 16</inkml:trace>
          <inkml:trace contextRef="#ctx0" brushRef="#br0" timeOffset="248033.2166">12827 5925 577 0,'-7'27'411'16,"5"-12"-68"-16,7-1-40 16,2-7-251-16,8-2-15 15,5-5-8-15,5-5-18 16,1-5 1-16,2-2-13 16,-7 0-3-16,-1-9-23 15,-8 6 0-15,-2-11-10 16,-5 7 9-16,-1-2 5 15,-1 7 19-15,0 1 3 0,0 8 9 16,0 1 2-16,3 4 10 16,2 4 3-16,-1 4 11 15,1 5-1-15,-1 2 3 16,2 0-6-16,0-1 0 16,2-5-8-16,1-12 6 15,6-11-3-15,2-11 3 16,8-19-9-16,1 1 2 15,2-2-12-15,-8 8 0 0,-4 13-10 16,-10 18 4-16,-3 12-7 16,-4 9 8-16,-4 9-4 15,1 4 11-15,-4 3-1 16,1-8 10-16,2-2 1 16,5-11 9-16,0-7-1 15,8-13 6-15,8-13-9 16,4-5 1-16,1-13-13 15,3 0 0-15,0 7-11 16,-9 11 5-16,-3 10-14 16,-5 8 9-16,-5 14-11 15,-5 3 10-15,6 11-8 16,-9 1 13-16,6 6-10 16,-5-4 11-16,5-4-8 15,-6-8 9-15,6-4-8 16,-3-5 8-16,-1-10-42 15,-5-4-58-15,0-6-365 0,-8-3 63 16</inkml:trace>
          <inkml:trace contextRef="#ctx0" brushRef="#br0" timeOffset="247454.1862">12779 5732 682 0,'12'13'350'0,"-6"-8"-9"15,6-5-96-15,3-5-129 16,5-8-11-16,4-1-19 15,7-1-21-15,-1 1-29 16,5 1-23-16,-2 8-3 16,-5 1-57-16,-10 5-360 0,-7 2 106 15</inkml:trace>
          <inkml:trace contextRef="#ctx0" brushRef="#br0" timeOffset="248721.9011">13699 5478 562 0,'8'6'370'0,"4"3"-33"15,1 0-110-15,5 6-65 16,4 3-65-16,3 10-19 16,-1 1-26-16,2 7-15 15,-4-2-16-15,-1 2-6 0,-6-13-23 16,-7-6-382-16,-10-17 122 16</inkml:trace>
        </inkml:traceGroup>
        <inkml:traceGroup>
          <inkml:annotationXML>
            <emma:emma xmlns:emma="http://www.w3.org/2003/04/emma" version="1.0">
              <emma:interpretation id="{A8C59871-CC83-4ED0-8894-DD36C870CF9C}" emma:medium="tactile" emma:mode="ink">
                <msink:context xmlns:msink="http://schemas.microsoft.com/ink/2010/main" type="inkWord" rotatedBoundingBox="28824,4869 32731,4057 33060,5638 29153,6450">
                  <msink:destinationLink direction="with" ref="{74C40AE2-9D54-4551-9E7F-0B74C2A5A32F}"/>
                </msink:context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242942.7217">15288 5115 967 0,'-6'0'319'0,"-11"7"64"15,-5 10-269-15,-8 13-33 16,0 3-38-16,-2 9-2 16,7-3-24-16,4-2 10 15,10-13-10-15,8 3 8 16,8-12-14-16,4-10 10 0,6-4-13 15,7-11 10 1,2-10-10-16,9-13 9 0,5 6-12 16,-2-4 7-16,-8 8-16 15,-1 11 7-15,-10 18-11 16,-5 11 12-16,-6 5-8 16,-2 7 16-16,-1-2-6 15,0-5 15-15,-3-7-11 0,11-7 14 16,-1-10-12-16,4-8 15 15,5-14-13-15,8-17 10 16,0-2-15-16,5-7 7 16,-7 8-17-16,-4 11 6 15,-7 16-12-15,-5 15 8 16,-8 12-6-16,-2 13 13 16,-2 7-5-16,1 1 12 15,-1-5-7-15,3-2 9 16,3-11-13-16,2-9 8 15,1-6-8-15,6-6 9 16,0-8-6-16,6-8-110 16,-2-5 234-16,2-9-605 15,-4 3 163-15</inkml:trace>
          <inkml:trace contextRef="#ctx0" brushRef="#br0" timeOffset="243285.7798">15782 5005 1311 0,'-20'1'439'0,"-11"2"61"16,-1 20-334-16,3 2-102 16,1 9-20-16,11-9-34 15,8 1 1-15,9-11-14 16,9-3 5-16,5-12-7 0,11-6 7 16,4-3-6-16,4-3 8 15,-1 0-6-15,4 7 6 16,-6 8-9-16,-3 3 5 15,-5 6-10-15,1 8 9 16,-11-2-10-16,-5 3 12 16,-2 0-7-16,-5 1 10 15,-9-2-8-15,-6 4 11 16,-5-8-10-16,-7 1 12 16,-6-4-10-16,2-4 10 15,4-4-8-15,3-2-13 16,9-5-62-16,7 1-82 15,10-10 464-15,7-7-815 16,6-9 361-16</inkml:trace>
          <inkml:trace contextRef="#ctx0" brushRef="#br0" timeOffset="243899.256">16127 4891 554 0,'-6'-6'498'0,"-11"21"-116"16,-7 21 12-16,-1 10-320 15,1 11 7-15,6-2-24 16,3 2 3-16,12-18-24 0,9-9 5 16,6-15-29-1,10-17 4-15,10-14-14 0,7-17 13 16,3-8-6-16,3-11 5 16,-3-1-10-16,-6 5 6 15,-11 16-11-15,-3 8 3 16,-13 18-10-16,-8 23 8 15,-5 10-5-15,-2 10 9 16,0 5-2-16,1 5 20 16,8-14-6-16,6-4 13 15,6-16-8-15,14-17 10 16,5-16-16-16,11-20 7 16,0-4-14-16,8-6 8 15,-11 7-15-15,-6 10 0 16,-12 21-19-16,-6 15 1 15,-14 18-10-15,-7 15 10 16,-3 4 1-16,-7 6 20 16,2-9 0-16,2-7 14 0,11-12-9 15,5-12 12-15,8-15-13 16,6-18 12-16,6-3-14 16,6-17 9-16,-3 1-12 15,3-2 7-15,-6 12-13 16,-6 3-4-16,-9 24-19 0,-7 15 3 15,-7 13-5-15,-4 17 7 16,-1-1 4-16,1 1 18 16,1-6 3-16,5-3 19 15,3-12-1-15,3-4 14 16,2-7-6-16,5-10 7 16,1-4-19-16,2-4 3 15,-2 2-13-15,-4 3-34 16,-2 10-77-16,-13 16-403 15,-7 3 73-15</inkml:trace>
          <inkml:trace contextRef="#ctx0" brushRef="#br0" timeOffset="244586.079">17254 4028 1244 0,'2'-30'367'16,"-2"22"89"-16,1 7-362 16,-8 26-14-16,2 25-43 15,-1 52-3-15,0 0-22 16,2 24 9-16,-2-18-13 0,-6-1 12 16,-2-32-14-16,-4 27 11 15,-3-6-13-15,-3 18 8 16,8-13-15-16,2-10 12 15,5-28-11-15,5-9 10 16,10-24-10-16,-6-9-15 16,4-12-33-16,-5-15-72 15,2-3 453-15,-5-28-815 16,4-11 370-16</inkml:trace>
          <inkml:trace contextRef="#ctx0" brushRef="#br0" timeOffset="244989.3634">17682 4079 991 0,'12'-47'295'0,"-22"16"86"0,-11 37-288 16,-20 43-19-16,-6 47-29 16,-11 12-10-16,4 3-29 15,-2 5 15-15,16-35-4 16,8-40 16-16,14-8-10 15,9-12 9-15,9-8-17 16,8-8 2-16,1-8-18 16,12-2 9-16,4-4-8 15,8-7 10-15,3 4-9 0,5 3 6 16,-10-2-10-16,-1 13 5 16,-7 5-9-16,-5 2 7 15,-6 6-7-15,-6 2 14 16,-7 1-1-16,-7 10 34 15,-4 5 7-15,-8 8 37 16,-2-1-5-16,-8 5 20 16,1-12-29-16,1-1-7 15,4-14-35-15,4-6-9 16,11-8-60-16,6-8-120 16,12-11 131-16,9-3-496 15,6-2 94-15</inkml:trace>
          <inkml:trace contextRef="#ctx0" brushRef="#br0" timeOffset="242284.8548">14642 5012 1142 0,'0'-36'288'0,"-1"11"110"15,-4 19-334-15,1 15-9 16,-5 9-23-16,7 21 0 16,1 6-27-16,7 15 5 15,-6 2-10-15,7 10 7 16,-1-11-10-16,-4 7 7 15,2-13-8-15,2-5 9 16,-4-13-6-16,-1-11 14 16,4-19-6-16,-2-16 14 15,10-13-4-15,11-23 11 16,9-8-15-16,15-31 8 16,8-3-15-16,2-16 4 15,-5 8-12-15,-8-1 10 16,-15 33-6-16,-17 15-54 15,-17 42 89-15,-16 24-471 16,-4 16 127-16</inkml:trace>
          <inkml:trace contextRef="#ctx0" brushRef="#br0" timeOffset="242473.6736">14788 5280 999 0,'-2'21'346'0,"8"-15"33"0,5 3-220 15,5 3-139-15,8 3 5 16,2-5-11-16,8 2 3 16,-1 5-14-16,6-2-21 15,-9 1-38-15,0-2-335 16,-10-2 72-16</inkml:trace>
          <inkml:trace contextRef="#ctx0" brushRef="#br0" timeOffset="241220.989">15318 4281 753 0,'-17'-55'306'0,"-1"44"16"16,-1 8-201-16,2 3-34 15,-1 2-46-15,8-1 5 16,-1 5-8-16,4-1 3 16,5-5-5-16,5 4 1 15,2 4-9-15,11-4 6 16,2 1-4-16,8 1 1 15,4-8-6-15,4-2-5 0,-2-4-9 16,7-5-4-16,-2 7-4 16,1 6-1-16,-2 4-1 15,-5 10 1-15,-8 41-1 16,-7-5 2-16,-7-1 1 16,-6 4 1-16,-4-3 0 15,-4-29 0-15,-2 4 6 16,-8 5 17-16,-3-3 5 15,-12 12 4-15,-6 0-2 16,-9 14-5-16,3 1-9 0,-9 4-90 16,0-10 201-16,-9 6-578 15,7-21 174-15</inkml:trace>
          <inkml:trace contextRef="#ctx0" brushRef="#br0" timeOffset="245443.3154">17751 4547 1189 0,'9'5'342'0,"-21"11"66"16,-12 16-294-16,5 11-91 16,-4 26 23-16,-4 8-3 15,5 16 11-15,10-5-19 16,1 4 1-16,5-20-31 15,6-6 6-15,3-19-11 0,-3-2 7 16,2-15-9-16,-1-9 11 16,-1-6-10-16,-1-6 17 15,-1-12-6-15,5-18 13 16,2-14-9-16,10-34 7 16,3-25-14-16,15-33 2 15,7 9-12-15,5 1 8 16,-7 37-9-16,-7 22 7 15,-8 34-8-15,-11 7 8 16,-3 19-11-16,-6-7 6 16,4 4-11-16,-5 7 8 15,4-2-7-15,-3-2 10 16,4 5-6-16,1 5 7 16,-2-4-7-16,-3 10 17 15,-8-5-6-15,-5 14 22 0,-5 0-1 16,-3 11 11-16,-8-4-15 15,4 5 7-15,2-12-19 16,-4-10-5-16,6-8-39 16,6-11-119-16,5-5-351 15,8-4 46-15</inkml:trace>
          <inkml:trace contextRef="#ctx0" brushRef="#br0" timeOffset="245897.1661">18072 4531 1069 0,'-6'-2'350'16,"-6"10"60"-16,-7 11-255 16,-1 8-76-16,-1 5 8 15,5-2-25-15,2 10 6 16,8-4-28-16,3-4 2 16,6-5-26-16,9-8 3 15,3-16-15-15,14-19 12 16,4-7-10-16,9-8 12 15,1 1-11-15,2 4 5 16,-5 17-12-16,-3 2 4 16,-10 10-12-16,-6-2 8 15,-7 8-6-15,-5-3 10 16,-11 6-2-16,1-7 22 0,-1-1-1 16,1 1 29-16,1-5-4 15,4-9 10-15,2-2-22 16,6-10 5-16,2-10-30 15,-2-7 2-15,-3 5-13 16,-5 2 5-16,-7 10-14 16,-4 10 3-16,-1 8-11 15,1 6 5-15,5 8-4 16,11 1 12-16,9 3-15 0,14-2-83 16,14-1-72-16,20-16-363 15</inkml:trace>
        </inkml:traceGroup>
      </inkml:traceGroup>
    </inkml:traceGroup>
    <inkml:traceGroup>
      <inkml:annotationXML>
        <emma:emma xmlns:emma="http://www.w3.org/2003/04/emma" version="1.0">
          <emma:interpretation id="{03CABF92-76E6-44E6-9C02-D51501EB93F8}" emma:medium="tactile" emma:mode="ink">
            <msink:context xmlns:msink="http://schemas.microsoft.com/ink/2010/main" type="paragraph" rotatedBoundingBox="13926,7925 32581,6202 32718,7686 14063,94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AB3696B-BB66-45BB-8552-C68B938CFA4E}" emma:medium="tactile" emma:mode="ink">
              <msink:context xmlns:msink="http://schemas.microsoft.com/ink/2010/main" type="inkBullet" rotatedBoundingBox="13950,8187 14891,8101 14954,8778 14013,8865"/>
            </emma:interpretation>
          </emma:emma>
        </inkml:annotationXML>
        <inkml:trace contextRef="#ctx0" brushRef="#br0" timeOffset="261687.7199">-302 7709 585 0,'-9'-9'447'0,"7"3"-80"16,-5 1-31-16,5 4-244 0,-1 5-28 16,-3 4 15-16,-1-1-16 15,-2 8 3-15,-2 0-9 16,2 11 4-16,3-2-13 16,-4 16-2-16,5 4-12 15,1 14 5-15,1-5-5 0,-3 16 1 16,3-11-7-1,0 5-2-15,3-7-12 0,-2-5-1 16,7-9-4-16,-1-10 2 16,-1-14-2-16,3-12 3 15,3-6-2-15,6-17 1 16,0-8-3-16,11-20 0 16,1-11-2-16,10-22-2 15,1-5-1-15,6-7 0 16,-5 9-2-16,1 6 2 15,-11 24 0-15,-7 9-1 16,-7 20-1-16,-6 10 1 16,-9 10-2-16,2 10 3 15,-7 7 2-15,1 4 3 16,1 7 1-16,-2 1 2 16,2 3-2-16,3 12-2 15,0 3-4-15,2 9-1 0,-1 0-2 16,4-2 2-16,1-14 0 15,6-7 2-15,3-16-7 16,6-13-58-16,0-14-73 16,6-14-407-16,-8-4 51 15</inkml:trace>
        <inkml:trace contextRef="#ctx0" brushRef="#br0" timeOffset="261969.7746">479 7658 1051 0,'4'13'488'15,"-2"-4"28"-15,-4 5-189 16,-1 7-179-16,-7 3-15 16,-8 3-55-16,-10 4-36 15,1-7-59-15,-1 3-179 0,11 5-363 16,8-4 36-16</inkml:trace>
        <inkml:trace contextRef="#ctx0" brushRef="#br0" timeOffset="262212.1514">420 8157 1066 0,'-5'11'443'15,"7"-2"43"-15,-2-3-273 0,-3 0-87 16,-2 0-53-16,-4 1 228 16,2-2-786-16,-5-7 336 15</inkml:trace>
      </inkml:traceGroup>
      <inkml:traceGroup>
        <inkml:annotationXML>
          <emma:emma xmlns:emma="http://www.w3.org/2003/04/emma" version="1.0">
            <emma:interpretation id="{B7186CA8-2A53-4A1A-A1B2-4C3D97D98A1A}" emma:medium="tactile" emma:mode="ink">
              <msink:context xmlns:msink="http://schemas.microsoft.com/ink/2010/main" type="line" rotatedBoundingBox="15337,7794 32581,6202 32718,7686 15474,9278"/>
            </emma:interpretation>
          </emma:emma>
        </inkml:annotationXML>
        <inkml:traceGroup>
          <inkml:annotationXML>
            <emma:emma xmlns:emma="http://www.w3.org/2003/04/emma" version="1.0">
              <emma:interpretation id="{56D11443-64D9-43A6-8E83-F026F636BBA9}" emma:medium="tactile" emma:mode="ink">
                <msink:context xmlns:msink="http://schemas.microsoft.com/ink/2010/main" type="inkWord" rotatedBoundingBox="15343,7854 16376,7759 16492,9009 15458,9104">
                  <msink:destinationLink direction="with" ref="{EFD9F49C-F4EB-43DC-89F8-8113828C39C7}"/>
                </msink:context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269391.2231">1938 7917 1009 0,'6'-1'314'15,"-8"16"84"-15,-7 16-283 16,-9 20-16-16,-6 6-26 0,-6 21-6 16,2-4-21-16,-1 1-2 15,13-15-14-15,4 2-3 16,9-20-14-16,4-6-5 16,2-11-7-16,3-5-80 15,-1-13-33-15,-1-13-338 16,-1-7 21-16</inkml:trace>
          <inkml:trace contextRef="#ctx0" brushRef="#br0" timeOffset="268581.3262">1502 7365 1156 0,'-3'-14'343'0,"3"5"114"15,-3 5-328-15,-6-1 3 16,5 2-26-16,-7-1-15 15,-5-1-37-15,-5 5-5 16,3 5-20-16,-11 8-8 16,2 10-9-16,-6 16 0 15,-1 9-5-15,-11 24 0 16,0 7 2-16,-9 15-1 16,7-4-4-16,0 7-1 15,16-14-1-15,13-4-3 0,10-13 1 16,14 0-1-16,8-18 1 15,8-7 0-15,1-17 0 16,12-15 1-16,1-13-1 16,10-16-51-16,-1-5-62 15,11-12 406-15,-1 7-820 0,-10 2 348 16</inkml:trace>
          <inkml:trace contextRef="#ctx0" brushRef="#br0" timeOffset="269209.5663">1565 8069 579 0,'18'-23'414'0,"0"2"-43"16,0 3-94-16,-1 8-100 15,-4 7-66-15,-4 13-4 16,-3 8-31-16,-4 18-8 16,-7 8-25-16,-2 17-9 15,-5-2-15-15,-3 7-8 16,0-13-7-16,4-4-1 15,4-14-1-15,2-5 0 16,5-20-2-16,6-7-35 16,2-13-33-16,11-14-59 0,4-20 217 15,14-16-549-15,3-4 233 16</inkml:trace>
          <inkml:trace contextRef="#ctx0" brushRef="#br0" timeOffset="269627.649">1673 8386 993 0,'-21'-11'379'0,"5"1"74"16,7 7-271-16,7 0-36 16,7 9-56-16,5-8-26 15,5-1-53-15,14 2-5 0,1-7-2 16,14-14-3-16,-1 2-41 15,16-4-82-15,-4-4-203 16,16-7-142-16,-8 8-101 16</inkml:trace>
        </inkml:traceGroup>
        <inkml:traceGroup>
          <inkml:annotationXML>
            <emma:emma xmlns:emma="http://www.w3.org/2003/04/emma" version="1.0">
              <emma:interpretation id="{1CFA66A6-9229-42BC-9CA2-E01C0DDFAB6A}" emma:medium="tactile" emma:mode="ink">
                <msink:context xmlns:msink="http://schemas.microsoft.com/ink/2010/main" type="inkWord" rotatedBoundingBox="16764,7867 18396,7716 18499,8826 16867,8977">
                  <msink:destinationLink direction="with" ref="{EFD9F49C-F4EB-43DC-89F8-8113828C39C7}"/>
                </msink:context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270020.8457">2396 7854 1312 0,'0'6'332'16,"3"-4"113"-16,1-4-376 15,13 2-15-15,5 2-17 0,13-8-7 16,7 0-12-16,13 4 4 16,-2-7-33-16,5-3-96 15,-4 2 463-15,8-8-820 16,-8 1 325-16</inkml:trace>
          <inkml:trace contextRef="#ctx0" brushRef="#br0" timeOffset="269840.3455">2657 7527 713 0,'15'-15'495'0,"-6"7"-61"16,-3 10-86-16,-2 11-225 16,-2 11-46-16,-13 21-11 15,-1 8-36-15,-6 13-9 16,-3-3-10-16,-1 6-5 15,10-12-3-15,1-1-1 16,11-13 1-16,2-1 0 16,-1-10-29-16,4-10-83 15,-7-13 4-15,-1-12-362 16,-3-6 38-16</inkml:trace>
          <inkml:trace contextRef="#ctx0" brushRef="#br0" timeOffset="270375.4506">3422 7306 1099 0,'6'-13'376'0,"-6"4"101"0,0 6-308 16,-12 6-19-16,-4 3-48 16,-17 13-30-16,-5 8-50 15,-13 14-4-15,2 7-3 16,-7 16 4-16,10 4 1 15,5 9 2-15,10-7-4 16,4 4-1-16,10-11-6 0,11-2-1 16,11-11-5-1,7-2-1-15,7-12-3 0,7-5-4 16,2-11-20-16,10-4-84 16,-1-10-51-16,11-12-102 15,0-7-262-15,8-4 23 16</inkml:trace>
          <inkml:trace contextRef="#ctx0" brushRef="#br0" timeOffset="270819.0217">3571 7832 840 0,'-6'-11'471'15,"-2"5"-19"-15,-4 2-129 16,-4 7-210-16,-10 4-14 15,1 10-46-15,-4 8-21 16,8 4-16-16,-1 2-3 0,11-1-5 16,1 0-3-16,4-6-1 15,1-3 0-15,7-4-3 16,7-4 0-16,4-5 1 16,8-2 0-16,2-5 1 15,2 2 1-15,-1 0-2 16,3 5-1-16,-3-1-2 15,-3 8-1-15,-4 0 0 16,-2 5-1-16,-6-2 2 16,-3 4-1-16,-3-4 1 0,-4 8 3 15,-6-5 10-15,-3 3 24 16,-5-3 10-16,-9 3 12 16,-6-9-1-16,-8 2-6 15,-1-8-25-15,-3 0-10 16,6-11-12-16,6 2-5 15,11-6-16-15,4-3-58 16,12-6-48-16,7 0-88 16,10-7 216-16,8-5-538 15,14-3 227-15</inkml:trace>
          <inkml:trace contextRef="#ctx0" brushRef="#br0" timeOffset="271237.2964">3621 8121 1358 0,'4'2'431'15,"10"-4"77"-15,13-5-336 16,9-1-118-16,18-5-10 16,0-1-18-16,10-1-3 15,-5 5-41-15,10 1-503 16,-12 9 165-16</inkml:trace>
          <inkml:trace contextRef="#ctx0" brushRef="#br0" timeOffset="271148.5258">3889 7848 591 0,'23'-18'629'16,"-7"17"-139"-16,-10 2 1 16,-7 13-324-16,-2 10-65 15,-3 16-16-15,-11 7-40 16,-2 13-10-16,1-3-11 16,-2 1-7-16,5-11-13 0,8-1-2 15,4-9 0 1,4-1-1-16,2-11-1 0,2-1 2 15,-7-13-22-15,1-4-154 16,-5-13 261-16,-6-10-628 16,-3-11 142-16</inkml:trace>
        </inkml:traceGroup>
        <inkml:traceGroup>
          <inkml:annotationXML>
            <emma:emma xmlns:emma="http://www.w3.org/2003/04/emma" version="1.0">
              <emma:interpretation id="{0E4B917B-B698-4A12-90B7-F98065C579A6}" emma:medium="tactile" emma:mode="ink">
                <msink:context xmlns:msink="http://schemas.microsoft.com/ink/2010/main" type="inkWord" rotatedBoundingBox="18717,7819 20256,7677 20328,8454 18789,8596">
                  <msink:destinationLink direction="with" ref="{EFD9F49C-F4EB-43DC-89F8-8113828C39C7}"/>
                </msink:context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278231.5871">4341 7728 735 0,'2'11'459'0,"-1"-11"-66"15,4 3-56-15,2 0-260 16,7-2 13-16,1 4-7 15,6 1 1-15,3 1-26 16,7 1-10-16,1 1-23 16,5-8-6-16,-1-2-10 0,3-5-2 15,-6-2 2 1,6 2-96-16,-6 2-40 0,3 1-359 16,-6-3 11-16</inkml:trace>
          <inkml:trace contextRef="#ctx0" brushRef="#br0" timeOffset="278012.2205">4535 7483 906 0,'7'-1'322'16,"-7"2"49"-16,2-1-223 16,4 11-30-16,-3-1-15 0,1 13 19 15,-2 1-14-15,-2 12-9 16,-5-3-31-16,1 12-17 15,1-4-29-15,1 1-8 16,-2-9-10-16,2 1 0 16,4-7-3-16,-2 2 0 15,-2-5 0-15,2 1 1 16,-3-10 0-16,3-1 0 16,-3-8-12-16,3-2-56 15,-1-5-34-15,-5-2-43 16,-5-6-352-16,-7 3 82 15</inkml:trace>
          <inkml:trace contextRef="#ctx0" brushRef="#br0" timeOffset="279546.8241">4975 7971 1068 0,'9'0'319'0,"6"2"105"16,4-4-280-16,10-2-15 0,2-4-11 16,14-2 0-16,-6-5-41 15,3 0-16-15,-4 3-30 16,1 0-11-16,-12 7-14 15,3 4-83-15,-8 5-68 16,2 13-358-16,-4 4 17 16</inkml:trace>
          <inkml:trace contextRef="#ctx0" brushRef="#br0" timeOffset="278832.4853">4976 7285 671 0,'8'-13'493'15,"-8"11"-89"-15,0 10-38 16,0 5-288-16,0 14-5 16,-2 5-11-16,1 17-1 15,-2 1-11-15,3 11-6 16,1-5-17-16,5 7-7 16,0-13-11-16,0 2-5 15,0-19-2-15,0 5 2 0,-3-19-2 16,-1 2 2-16,1-7 1 15,-3 4 0-15,-2-14-2 16,1 4 2-16,-1-7-14 16,-2-7-72-16,-2-6-42 15,-3-16-356-15,-2-16 31 16</inkml:trace>
          <inkml:trace contextRef="#ctx0" brushRef="#br0" timeOffset="279069.3605">4940 7378 922 0,'-1'-12'469'16,"1"5"-15"-16,1 1-147 16,5 0-203-16,3 0-5 15,6 3-28-15,11 0-13 16,2-5-24-16,11 1-7 16,0 1-13-16,8-6-7 15,-8 1-3-15,7 1-1 16,-13-1 0-16,0 2-2 15,-12 6 0-15,-3 3-45 16,-13 5-24-16,-4 8-82 16,-8 1-30-16,-4 7-336 15,-8 3 67-15</inkml:trace>
          <inkml:trace contextRef="#ctx0" brushRef="#br0" timeOffset="279322.6469">5014 7629 888 0,'6'12'418'0,"0"-7"6"0,4-1-144 16,7 1-173-16,7-2 21 16,0-3-19-16,10-2-15 15,4-4-29-15,-1 2-13 16,-4-2-33-16,-1 1-8 15,-7 1-6-15,-2 2-31 16,-5 2-47-16,-2 2-90 16,-4 1-25-16,-12 10-334 15,-1 1 43-15</inkml:trace>
          <inkml:trace contextRef="#ctx0" brushRef="#br0" timeOffset="280123.5228">5452 7961 998 0,'-6'-3'409'0,"9"0"30"16,1 0-239 0,7-6-58-16,4-2-44 0,10-11 1 15,6-7-25-15,14-7-15 16,4-1-28-16,10-13-10 16,-4 4-5-16,-4-4-155 15,-7 2-376-15,-4-2 83 0</inkml:trace>
          <inkml:trace contextRef="#ctx0" brushRef="#br0" timeOffset="279940.1036">5526 7509 1069 0,'4'-14'426'16,"-1"8"33"-16,2 6-244 0,2 8-136 16,2 10-18-16,5 7-31 15,2 14-9-15,4 2-8 16,4 6 0-16,1-2-3 16,4-6-2-16,-2-8-5 15,3 2 0-15,-3-6 0 16,-3-3 1-16,-5 0-1 15,-4 0-17-15,-9-7-25 16,-1-2-72-16,-10-3-35 0,-11 1-339 16,-8-5 46-16</inkml:trace>
        </inkml:traceGroup>
        <inkml:traceGroup>
          <inkml:annotationXML>
            <emma:emma xmlns:emma="http://www.w3.org/2003/04/emma" version="1.0">
              <emma:interpretation id="{7C947D5D-C39A-4FCC-86DF-76461F3A6772}" emma:medium="tactile" emma:mode="ink">
                <msink:context xmlns:msink="http://schemas.microsoft.com/ink/2010/main" type="inkWord" rotatedBoundingBox="20627,7739 23034,7517 23116,8404 20709,8627">
                  <msink:destinationLink direction="with" ref="{EFD9F49C-F4EB-43DC-89F8-8113828C39C7}"/>
                </msink:context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293842.827">6892 7296 1052 0,'-11'-20'360'15,"7"1"67"-15,5 4-272 16,8-2-53-16,6 5-29 16,14 0-16-16,8 3-24 15,13 0-17-15,-1 2-1 0,14-1-13 16,-10 5 5-16,5 3-8 15,-11 5 9-15,-1-2-69 16,-13 1-45-16,2-2-357 16,-19-4 42-16</inkml:trace>
          <inkml:trace contextRef="#ctx0" brushRef="#br0" timeOffset="293302.5589">7124 7212 919 0,'2'-8'348'0,"1"2"51"16,-2 5-240-16,1 2-57 15,-5 5-38-15,3 8-22 16,0 4-22-16,-2 10-8 16,1 4 7-16,4 8-9 15,0-4 3-15,3 8-3 16,1-5-5-16,1 6-7 16,1-3 7-16,-2 6-8 15,-1-4 1-15,-3-5 0 16,2-8 8-16,-5-5-47 15,-2-10-35-15,-2-1-351 16,-5-7 63-16</inkml:trace>
          <inkml:trace contextRef="#ctx0" brushRef="#br0" timeOffset="292543.5663">6245 7581 1080 0,'3'1'333'0,"4"1"76"16,5 1-282-16,6-2-46 16,6 4-15-16,9-4 5 31,2 1-19-31,7-5-15 0,-2 0-8 0,-1 0-14 16,-6 0 4-16,-1 0-104 15,-11-2 47-15,1 1-426 16,-7-4 60-16</inkml:trace>
          <inkml:trace contextRef="#ctx0" brushRef="#br0" timeOffset="296817.4663">7605 7724 731 0,'6'-17'311'0,"0"-2"27"16,0 5-134-16,0 4-75 15,-3 2 12-15,-2 5-39 16,-1 8 1-16,-3 7-38 16,-3 9-9-16,2 7-30 15,-2 10 5-15,0 1-22 16,3 6 5-16,3-3-7 0,3-2 12 16,4-7-9-16,5-3 10 15,3-15-8-15,11-13 7 16,-2-14-12-16,7-18 11 15,1-8-11-15,2-8 9 16,-4 2-13-16,0-7 7 16,-10 9-12-16,-2 3 10 15,-11 15-10-15,-4 6 6 16,-6 18-7-16,2 15 10 16,-5 14-9-16,1 10 11 15,-1 3-6-15,0 4 13 16,5-4-10-16,4-1 9 15,3-13-10-15,9-1 8 16,7-12-13-16,7-10-1 16,2-14-62-16,8-6-432 15,-9-3 117-15</inkml:trace>
          <inkml:trace contextRef="#ctx0" brushRef="#br0" timeOffset="298186.8171">8309 7456 1172 0,'-5'2'341'16,"2"-2"93"-16,0 1-334 15,8 1-21-15,2 1-20 16,7 0-9-16,5 0-14 16,8-2 3-16,2-1-6 15,7-3-7-15,0 2-10 16,3-2-4-16,-2 1-4 0,1 2-3 16,-10 3-1-16,-5 2-13 15,-11-2-100-15,-2 0-374 16,-5-2 78-16</inkml:trace>
          <inkml:trace contextRef="#ctx0" brushRef="#br0" timeOffset="292321.8371">6353 7351 1140 0,'1'-4'300'0,"-1"7"87"16,6 6-320-16,0 9-11 15,-1 7-9-15,2 10-3 16,-4 4 1-16,3 7-12 16,2-2-10-16,2 6-14 15,-1-8 0-15,8-3-8 16,-5-11 5-16,-2-5-5 0,1-8 7 15,-2-8-7-15,-5-1 8 16,-4-3-36-16,2-3-31 16,-14-3-127-16,1 0-251 15,-10-13 7-15</inkml:trace>
          <inkml:trace contextRef="#ctx0" brushRef="#br0" timeOffset="293543.5563">6901 7817 1028 0,'0'4'286'0,"7"1"87"15,2 1-271-15,9-3-31 16,6-2 5-16,11 1 4 16,4-4-8-16,10-4-14 15,-2 5-12-15,8-7-20 16,-5 4-9-16,2-1-14 16,-10 2 5-16,0 3-9 15,-15 3 11-15,-2-1-61 16,-12 4-20-16,-2 1-51 15,-10-7 18-15,1-6-352 16,-7 2 128-16</inkml:trace>
        </inkml:traceGroup>
        <inkml:traceGroup>
          <inkml:annotationXML>
            <emma:emma xmlns:emma="http://www.w3.org/2003/04/emma" version="1.0">
              <emma:interpretation id="{0D2F26AA-3005-47C7-87FC-E3DFE28436D2}" emma:medium="tactile" emma:mode="ink">
                <msink:context xmlns:msink="http://schemas.microsoft.com/ink/2010/main" type="inkWord" rotatedBoundingBox="23293,7268 25800,7036 25918,8314 23411,8546">
                  <msink:destinationLink direction="with" ref="{EFD9F49C-F4EB-43DC-89F8-8113828C39C7}"/>
                </msink:context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298881.5387">9115 6769 1096 0,'-2'-6'326'15,"1"3"84"-15,-4 7-278 16,1 4-44-16,-8 8 4 15,0 7-19-15,-6 14-5 0,3 4-20 16,-3 17-2 0,-2 3-12-16,-1 11-4 0,5-6-5 15,-1 15 2-15,7-5-6 16,8 13-4-16,4-8-4 16,8 6-3-16,2-16-6 15,5-10-2-15,4-16 1 16,1-9-25-16,5-16-60 0,14-17-430 15,2-23 99-15</inkml:trace>
          <inkml:trace contextRef="#ctx0" brushRef="#br0" timeOffset="300015.6426">9127 7092 841 0,'-8'1'485'15,"8"-7"-40"-15,5-3-138 16,10-4-174-16,3-7-40 0,16-2-11 16,5 1-24-16,18-6-20 15,4 2-14-15,14 7-18 16,-9 5 0-16,1 2-7 16,-19 8 7-16,-7 2-46 15,-19 4-55-15,-2-8-411 16,-5 2 77-16</inkml:trace>
          <inkml:trace contextRef="#ctx0" brushRef="#br0" timeOffset="299807.8315">9375 7065 1071 0,'0'1'331'0,"3"4"59"16,1 4-287-16,2 9-19 16,2 6-19-16,-7 9 7 15,1 6-1-15,-4 10-17 16,-1-5-14-16,-1 5-21 16,4-4-8-16,0-6-11 15,1-10 7-15,2-5-8 16,2-8 6-16,-2-5-6 15,-2-10 8-15,-1-5-71 16,-6-10-50-16,-1-4-353 0,-5-1 35 16</inkml:trace>
          <inkml:trace contextRef="#ctx1" brushRef="#br0" timeOffset="74326.0251">9513 7667 0,'0'0'0</inkml:trace>
          <inkml:trace contextRef="#ctx0" brushRef="#br0" timeOffset="300698.653">9714 7416 996 0,'-5'-30'347'0,"1"0"87"15,2 10-256-15,2 8-6 16,-4 12-36-16,1 11-32 15,0 10-43-15,-5 13-29 16,4 1-21-16,-1 14-11 16,4-4 8-16,1 11-9 15,3-6 9-15,0 4-12 16,6-9 10-16,0-9-10 16,-2-17 10-16,10-8-8 15,-1-14 13-15,5-20-7 0,2-7 10 16,5-15-7-16,-4-7 6 15,6-10-10-15,-7 9 5 16,-4 7-8-16,-7 16 6 16,-4 9-7-16,-8 15 1 15,-2 13-8-15,-2 10 6 16,-2 13-5-16,1 6 7 16,4 9-2-16,1-8 7 15,6 6-5-15,1-12 4 0,7-5-6 16,1-11 11-1,6-6-80-15,-1-15-67 0,4-21-372 16,-12-3 25-16</inkml:trace>
          <inkml:trace contextRef="#ctx0" brushRef="#br0" timeOffset="301272.2812">9993 7290 981 0,'2'0'370'16,"4"4"41"-16,0 1-216 16,3 1-75-16,6-2-11 0,1 2-22 15,8-4-16-15,3-7-25 16,6 1-22-16,3-7-12 16,5 2-1-16,-13 0-28 15,2 5-115-15,-7-5 467 16,1 9-824-16,-3-6 312 15</inkml:trace>
          <inkml:trace contextRef="#ctx0" brushRef="#br0" timeOffset="301917.6507">10398 7129 963 0,'-15'11'429'0,"6"-2"9"15,8-3-228-15,10-2-86 16,3 1-39-16,10-4-13 16,11-2-11-16,9-8-12 0,5-3-16 15,8-6-18-15,-3 4-5 16,2 2-28-16,-12 3-57 15,-8 11 179-15,-13 2-601 16,-12-2 199-16</inkml:trace>
          <inkml:trace contextRef="#ctx0" brushRef="#br0" timeOffset="301712.7157">10545 6823 1100 0,'6'-14'393'15,"3"7"35"-15,5-1-272 16,4 4-99-16,6-1-16 16,0 5-3-16,5 5-4 15,-7 1 0-15,2 7-11 16,-7 2-6-16,-7 11-5 0,-7 1 9 15,-10 16 3-15,-10 2 8 16,-10 14-3-16,-4-5 4 16,-8 2-13-16,2-11-2 15,1-3-12-15,9-12 3 16,6 1-9-16,11-5 6 16,4 2-8-16,6-4 8 15,3 0-9-15,1-7 7 16,5-2-8-16,3-8 8 15,9-5-6-15,6-7 7 0,13-8-6 16,-3-7 8-16,4-7-27 16,-7 2-16-16,-8-4-76 15,-14 8-39-15,-11-3-362 16,-10 9 57-16</inkml:trace>
          <inkml:trace contextRef="#ctx0" brushRef="#br0" timeOffset="302397.4294">10931 7242 1109 0,'0'4'352'15,"0"4"87"-15,-1 13-288 16,-1 4-44-16,-4 8-12 16,-4 6-25-16,1 6-25 15,3-7-11-15,4-1-15 16,5-8-5-16,5-8-11 15,-1-11 7-15,7-7-8 16,-5-12 12-16,7-10-5 16,2-5 6-16,8-15-9 15,-7-3 6-15,7-5-12 16,-8 8 7-16,-3 0-9 16,-3 15 7-16,-6 9-13 0,-8 18 9 15,-4 17-8-15,-4 8 7 16,-4 19-7-16,2 7 14 15,0 6-6-15,8-11 9 16,5 2-8-16,4-14 10 0,7-9-10 16,4-14 12-1,8-11-71-15,0-17-69 0,9-13-383 16,-1-6 40-16</inkml:trace>
          <inkml:trace contextRef="#ctx0" brushRef="#br0" timeOffset="302714.5457">11257 6629 870 0,'6'-4'488'0,"2"1"-36"16,1 9-179-16,4 3-146 0,5 10-53 15,5 5-14-15,-4 11-9 16,7 11-3-16,-5 7 0 16,-5 13-13-16,-8 4-6 15,-11 13-13-15,-9 0 2 16,-12 14-10-16,-5-8 3 15,-14 17-10-15,1-8 6 16,-11 9-40-16,5-19-78 16,0 10-414-16,15-31 79 0</inkml:trace>
        </inkml:traceGroup>
        <inkml:traceGroup>
          <inkml:annotationXML>
            <emma:emma xmlns:emma="http://www.w3.org/2003/04/emma" version="1.0">
              <emma:interpretation id="{1FB1EA5E-CB6C-4BED-9337-E4C3E9A52EAB}" emma:medium="tactile" emma:mode="ink">
                <msink:context xmlns:msink="http://schemas.microsoft.com/ink/2010/main" type="inkWord" rotatedBoundingBox="26605,6754 28163,6610 28251,7564 26693,7708"/>
              </emma:interpretation>
              <emma:one-of disjunction-type="recognition" id="oneOf19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385556.9484">12586 6584 493 0,'7'-10'405'0,"-1"5"-61"16,-4 1-70-16,-1-4-102 15,-4 11-75-15,-4-1-9 0,-4 1-38 16,-4 9-5-16,-4 7-34 16,1 4 4-16,1 2-7 15,3 7 17-15,7-5-3 16,7 0 14-16,4-6-6 15,10-3 5-15,3-8-16 16,7-8 7-16,0-8-11 16,3-9 9-16,-3-6-3 15,-2-5 15-15,-4-1-11 0,-6-3 12 16,-6 5-11-16,-10 1 7 16,-1 7-17-16,-10 5 2 15,2 8-13-15,-2 4 3 16,3 3-12-16,-3-3 6 15,6 6-1-15,3 1-60 16,4-7-62-16,4 5-368 16,5 1 37-16</inkml:trace>
          <inkml:trace contextRef="#ctx0" brushRef="#br0" timeOffset="385167.4685">12351 6288 465 0,'-3'-6'312'0,"0"-1"-4"16,-1 2-104-16,2-1-14 15,1 5-61-15,-1-1-1 16,1 2-41-16,4 6-1 16,-5 3-29-16,-1 9 8 0,2 5-26 15,-2 13 6-15,-3 2-15 16,-2 10 3-16,2-6-22 15,-3 6 3-15,2-3-13 16,-2-3 7-16,3-6-10 16,-2 3 9-16,-1-9-10 15,2-3 10-15,1-5-11 16,1-2 11-16,4-7-9 16,7-2 12-16,0-5-9 0,7-5 13 15,1-5-10 1,7-5 10-16,3-5-9 0,4-4-27 15,-4 0-62-15,0 0-368 16,-3 9 68-16</inkml:trace>
          <inkml:trace contextRef="#ctx0" brushRef="#br0" timeOffset="383603.6741">12342 7080 1097 0,'-9'-6'302'15,"3"-2"81"-15,12-1-298 16,9-4-42-16,18-10-1 15,6-8-27-15,23-4 3 0,0 5-11 16,17 3 2-16,-13 10-10 16,2 11 7-16,-17 9-6 15,1 8-2-15,-16 5 1 16,3 5 10-16,-9 0-9 16,3 0 8-16,-9-4 0 15,8-6 1-15,-2-7-8 16,9-8 8-16,-3-4-6 15,8-5 7-15,-5-4-7 16,6 2 6-16,-9 4-8 0,0 7 8 16,-8 8-4-16,-4 11 17 15,-4 11 3-15,1 7 24 16,-3-1-8-16,7 2 9 16,1-11-17-16,8-14 1 15,4-14-22-15,5-14 8 16,-7-13-9-16,2-8 6 15,-11 2-11-15,-5 2 7 16,-8 12-10-16,-5 4 1 16,-6 17-17-16,-4 11 9 15,-5 7-7-15,1 3 3 16,7 0-45-16,8-5-74 16,8-14-352-16,5-13 44 0</inkml:trace>
          <inkml:trace contextRef="#ctx0" brushRef="#br0" timeOffset="386453.9748">12781 6233 452 0,'3'-5'203'0,"0"1"19"15,0-1-116-15,-2 4 6 16,-1-1-27-16,3 2 27 16,-4-1-14-16,1 1 21 15,-2-2-21-15,8 2 11 16,-7-1-31-16,1 2 6 15,0-1-28-15,0 0 7 16,-2-1-21-16,-1 1 14 16,6 0-16-16,-4 0 8 15,1 0-17-15,0 1 3 16,-2-1-22-16,1 0 3 16,1 0-15-16,1 2 5 15,-1-1-11-15,-3 8 6 16,3 3-10-16,0 8 8 15,0 4-7-15,2 12 12 0,2 2-4 16,-4 8 13-16,-6-1-8 16,3 3 11-16,0-7-11 15,0-2 6-15,0-8-10 16,5 1 7-16,-4-4-9 16,2 1 8-16,2-8-9 15,-1-5 11-15,1-5-9 16,-2-8 14-16,-3-3-8 15,1-2 21-15,-1-2-10 0,-3-7 10 16,3 1-13-16,2-5 6 16,4-5-19-16,0-4 7 15,6 3-11-15,3 3 10 16,0 0-9-16,-3 3 7 16,3 9-7-16,-3 5 7 15,-3-4-9-15,-2 5 8 16,1 3-10-16,-2-3 7 15,1 0-8-15,-1 9 9 16,0 0-9-16,-1-1 12 16,-2 4-9-16,1 3 13 15,1-2-7-15,-2 5 14 16,4 3-8-16,1 3 13 16,-4-6-13-16,2-1 11 0,-1-5-14 15,-4-2 7-15,1-4-12 16,-1-1 10-16,1-1-11 15,2-2 10-15,-1-1-10 16,3-5-9-16,2-1-41 16,5-5-94-16,-4-4 117 15,8 7-474-15,4 2 114 16</inkml:trace>
          <inkml:trace contextRef="#ctx0" brushRef="#br0" timeOffset="386949.6768">13085 6553 1052 0,'-1'1'382'0,"-4"2"71"16,4 5-298-16,-1 1-25 15,-2 1-59-15,-2 8-14 0,0 5-43 16,-2 2 3-16,4 2-10 16,4 0 3-16,3-9-10 15,1-1 7-15,4-11-6 16,2-8 11-16,1-8-6 15,5-11 8-15,2-5-8 16,10-5 9-16,-1-4-13 16,3-2 8-16,-5 14-10 15,-2 1 6-15,-8 8-11 0,-6 17 4 16,-6 9-7-16,-5 8 9 16,-1 4-4-16,-4 12 19 15,1-5-3-15,1 4 11 16,2-8-9-16,2 0 5 15,2-15-15-15,2-5 6 16,5-8-10-16,-1-5-10 16,2-3-63-16,3-8 119 15,-4 1-553-15,-5 2 165 16</inkml:trace>
          <inkml:trace contextRef="#ctx0" brushRef="#br0" timeOffset="387780.032">12479 6349 869 0,'-9'3'395'0,"7"-5"5"15,5 1-202-15,5-4-109 16,5 1-45-16,7-4-14 16,3-1-21-16,10-5-66 15,-2 2-351-15,2-4 93 16</inkml:trace>
          <inkml:trace contextRef="#ctx0" brushRef="#br0" timeOffset="387781.029">12725 6255 575 0,'-21'11'586'0,"-1"-1"-167"16,8-1-348-16,16-3 748 0,1-9-1222 15</inkml:trace>
          <inkml:trace contextRef="#ctx0" brushRef="#br0" timeOffset="387273.2929">13329 6599 1064 0,'1'2'288'0,"5"2"88"0,3-2-300 16,9-4-2-16,-1-2-25 15,7-4 6-15,0-1-19 16,6-7-1-16,-2 4-22 16,2-11 5-16,-6-4-16 15,0-9 11-15,-6 5-9 16,-6-7 15-16,-9 14 1 15,-6 12 23-15,-9 15-11 0,-10 17 7 16,-5 8-17-16,0 17 2 16,0-3-19-16,6 6 17 15,0-9-4-15,15 2 12 16,1-14-12-16,10 1 7 16,2-10-20-16,19-6 7 15,-2-12-13-15,10-4 12 16,1-4-56-16,2 2-440 15,-4 3 133-15</inkml:trace>
        </inkml:traceGroup>
        <inkml:traceGroup>
          <inkml:annotationXML>
            <emma:emma xmlns:emma="http://www.w3.org/2003/04/emma" version="1.0">
              <emma:interpretation id="{94313C73-15ED-4DCB-94BF-EC2698F902C1}" emma:medium="tactile" emma:mode="ink">
                <msink:context xmlns:msink="http://schemas.microsoft.com/ink/2010/main" type="inkWord" rotatedBoundingBox="29220,6986 31078,6814 31141,7494 29282,7666"/>
              </emma:interpretation>
              <emma:one-of disjunction-type="recognition" id="oneOf20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389819.5509">15123 6592 448 0,'10'-23'441'16,"-4"8"-100"-16,3-3 30 16,0 0-243-16,-3 0 0 15,-4 6-28-15,-4 2 7 16,-5 2-36-16,-11 7-4 16,-5 4-31-16,-10 10 0 15,-3 7-23-15,-6 8 4 16,4-1-12-16,-2 14 8 15,8 2-9-15,4 4 9 16,7-2-7-16,12 6 10 16,10-14-11-16,11-2 8 15,6-13-10-15,11-1 8 16,-2-10-11-16,9-7 9 0,1-5-8 16,4-5 8-16,-5-5-7 15,-1-2 9-15,-13 1-8 16,-4-3 10-16,-10 1-9 15,-7 1 10-15,-7-1-7 16,-7 2 8-16,-7 2-10 16,-7-1 8-16,0 4-11 15,-2 1 2-15,5 1-8 16,2 5 9-16,8 3-10 0,5 3 7 16,5 0-6-16,7 3 4 31,7 0-9-31,10-1 7 0,5-2-7 0,10-5 9 15,3-2-6-15,4-5 9 16,-8-2-5-16,1-2 9 16,-11 2-8-16,-8 1 10 15,-10 4-9-15,2 0 6 16,-7 4-11-16,-5 5 4 16,2 6-9-16,-1 11 9 15,-4 5-8-15,-7 8 11 16,5 2-6-16,0-2 11 15,3-9-10-15,8-4 9 16,7-11-9-16,6-12-22 0,6-9-66 16,4-15-271-16,-1-7-136 15,15-6-104-15</inkml:trace>
          <inkml:trace contextRef="#ctx0" brushRef="#br0" timeOffset="389013.0233">14957 7033 592 0,'-10'-1'498'16,"1"-2"-106"-16,4 1 0 15,7 2-328-15,8 0-7 16,10 3-34-16,14 5-5 16,9 4-19-16,17 6 8 15,-5-2-11-15,11 4 9 16,-12-10-10-16,3-4 10 0,-13-7-9 15,-1-7 9 1,-10-2-8-16,-1-8 15 0,-10 0-6 16,-4 1 10-16,-4 7-8 15,-4 2 9-15,-2 11-11 16,2 6 8-16,-1 2-9 16,6 7 10-16,3-2-9 15,9-4 8-15,3-6-12 0,13-9 10 16,0-13-5-16,11-14 12 15,-6-2-8-15,-1-8 11 16,-14 8-13-16,-6 3 8 16,-14 14-14-16,1 6 7 15,-7 14-10-15,-4 4 14 16,-4 3-11-16,5 4 12 16,-2-4-9-16,7-4 12 15,7-7-33-15,10-14-393 16,5-13-60-16,2-5-135 15</inkml:trace>
          <inkml:trace contextRef="#ctx0" brushRef="#br0" timeOffset="390625.2408">15453 6709 1031 0,'-15'9'327'16,"-2"12"67"-16,-1 3-280 0,3 10-25 16,5-5-37-16,5 1 0 15,7-3-26-15,5-5 0 16,5-10-26-16,8-1 6 16,2-10-7-16,7-11 9 15,1-8-6-15,4-11 10 16,-5-2-5-16,-5-7 9 15,-5 4-10-15,-8 1 9 16,-7 9-9-16,-2 6 7 16,-5 12-8-16,-8 10 11 15,1 8-9-15,-8 15 6 16,-2 3-10-16,2 9 10 16,6-4-14-16,3 1 9 15,8-12-7-15,7-8 7 16,4-10-8-16,13-15 8 15,4-10-32-15,7-14-55 0,1-3-378 16,1-2 81-16</inkml:trace>
          <inkml:trace contextRef="#ctx0" brushRef="#br0" timeOffset="390919.4577">15800 6547 1129 0,'-17'12'335'0,"1"-2"82"0,2 5-298 15,8 2-50-15,5 5-8 16,2 2-40-16,5 5-2 16,0-2-21-16,2 4 9 15,-4-2-10-15,1-2 8 16,-4-3-7-16,1-5 9 16,-4-8-8-16,2-5 12 15,-1-9-3-15,1-8 8 16,-2-8-7-16,1-8 10 15,-1-3-11-15,-2 0 4 16,-1 6-9-16,1 6 3 16,1 9-14-16,-2 10 7 15,4 7-9-15,2 5 6 16,4 4-5-16,2-2 10 16,5-3-9-16,9-5 7 15,2-4-7-15,7-9 7 0,0-4-3 16,3-7 11-16,-9-1-6 15,-2-3 12-15,-11 5-8 16,-7-2 11-16,-2 7-12 16,-2 7 10-16,-8 2-9 15,1 13 7-15,1 4-12 16,-9 9 9-16,1-2-10 0,4 7 12 16,1-7-8-16,3-2 12 15,7-10-8-15,8-1 10 16,2-9-12-16,7-3 9 15,6-3-11-15,-2-1 8 16,4 1-10-16,2 0 7 16,-2 6-9-16,-7 1 6 15,-1 2-8-15,-7 2 8 16,-7-2-7-16,-2-2 9 16,-2-1-2-16,1-4 18 15,-2-7-6-15,-1-7 10 16,-1-4-10-16,-3-8 7 15,-3 0-21-15,0-3 8 16,2 12-12-16,1 4 10 16,3 10-13-16,0 2 5 15,3 14-12-15,6-1 10 0,3 2-10 16,6 7 12-16,7-1-32 16,11-8-105-16,-4-4 68 15,5 4-433-15,-7-11 52 16</inkml:trace>
          <inkml:trace contextRef="#ctx0" brushRef="#br0" timeOffset="391618.6603">16245 6419 1131 0,'-7'-1'424'0,"-2"5"43"16,1 8-320-16,2 15-32 15,2 6-65-15,-1 6-19 16,2-1-20-16,6 1 8 15,3-9-15-15,0 0 6 16,5-6-10-16,-1-2 9 0,-1-1-11 16,-4-6 7-16,1-7-5 15,0-4 15-15,-2-7 0 16,8-12 22-16,2-3-5 16,10-13 8-16,5-5-15 15,11-11 1-15,2 2-21 16,6-10 6-16,-12 5-12 15,-4 5 10-15,-14 12-9 16,-5 8 8-16,-8 13-10 0,-2 7 5 16,-3 5-11-16,-8 5-4 15,7 4-42-15,-7-3-119 16,1 4 465-16,-8 1-815 16,4-8 311-16</inkml:trace>
          <inkml:trace contextRef="#ctx0" brushRef="#br0" timeOffset="391621.6529">16360 6646 1025 0,'3'22'340'16,"-2"-1"75"-16,7-4-245 16,-1-4-59-16,5 2-9 15,3-4-50-15,5-1-5 16,-1-4-69-16,10 2-426 15,-10-4 136-15</inkml:trace>
          <inkml:trace contextRef="#ctx0" brushRef="#br0" timeOffset="391927.8376">16660 6749 1180 0,'7'-4'413'16,"-1"4"70"-16,2 1-296 16,-2 1-75-16,0 2-19 15,-3 2-58-15,1 2-6 16,-1-2-27-16,-1 3 178 16,1-2-689-16,-5-2 285 15</inkml:trace>
        </inkml:traceGroup>
        <inkml:traceGroup>
          <inkml:annotationXML>
            <emma:emma xmlns:emma="http://www.w3.org/2003/04/emma" version="1.0">
              <emma:interpretation id="{A8E17CB6-828B-403C-A6AE-65172E9AC9C1}" emma:medium="tactile" emma:mode="ink">
                <msink:context xmlns:msink="http://schemas.microsoft.com/ink/2010/main" type="inkWord" rotatedBoundingBox="31469,6831 32629,6724 32694,7429 31534,7536"/>
              </emma:interpretation>
              <emma:one-of disjunction-type="recognition" id="oneOf21">
                <emma:interpretation id="interp21" emma:lang="" emma:confidence="0">
                  <emma:literal>Spur</emma:literal>
                </emma:interpretation>
                <emma:interpretation id="interp22" emma:lang="" emma:confidence="0">
                  <emma:literal>Stur</emma:literal>
                </emma:interpretation>
                <emma:interpretation id="interp23" emma:lang="" emma:confidence="0">
                  <emma:literal>Sirene</emma:literal>
                </emma:interpretation>
                <emma:interpretation id="interp24" emma:lang="" emma:confidence="0">
                  <emma:literal>Serene</emma:literal>
                </emma:interpretation>
                <emma:interpretation id="interp25" emma:lang="" emma:confidence="0">
                  <emma:literal>Sirre</emma:literal>
                </emma:interpretation>
              </emma:one-of>
            </emma:emma>
          </inkml:annotationXML>
          <inkml:trace contextRef="#ctx0" brushRef="#br0" timeOffset="393438.4623">17271 6395 906 0,'-3'-10'312'0,"7"-5"72"16,-1 3-240-16,2 0 13 15,-2 3-33-15,1 1 13 16,-5 3-41-16,-5 5-9 15,0 6-49-15,-9 7-1 16,0 5-30-16,-11 7 7 16,1 1-11-16,-4 1 9 15,2-3-12-15,0-5 8 16,12-1-11-16,5-3 7 16,10-3-10-16,9-6 7 0,9 2-10 15,7-10 11-15,1-1-5 16,5 0 9-16,-2 5-7 15,-2 1 9-15,-6 4-11 16,-2 2 5-16,-7 2-9 16,-3 2 8-16,-4 2-10 15,-8 3 9-15,-2-1-6 0,-4 2 9 16,-3-1-7 0,-4 0 11-16,-1-3-7 0,-7-1 15 15,3-5-6-15,-4-3 15 16,-1-6-10-16,-1-2 8 15,8-1-13-15,2 0-31 16,13 0-76-16,10 2 28 16,10-1-442-16,11 7 88 15</inkml:trace>
          <inkml:trace contextRef="#ctx0" brushRef="#br0" timeOffset="393021.9342">17161 6940 1221 0,'3'-5'292'0,"11"1"108"15,5 1-363-15,7-2-5 16,7 1-22-16,13 1 5 16,-4 1-14-16,6 5 7 15,-6 2-8-15,-4 5 5 16,-11-1-4-16,0 3 17 16,-9-1-1-16,1 0 15 15,1-5 6-15,7-6 23 16,0-8-9-16,12-1 8 15,-3-3-19-15,2 3 1 0,-10 4-26 16,-4 8 0-16,-9 3-17 16,-4 3 11-16,-5-1-10 15,0 1 11-15,0-3-10 16,1-3 13-16,4-4-13 16,8-7 11-16,1-4-29 15,5-8-111-15,-1 2 113 16,11-1-475-16,-8 4 78 15</inkml:trace>
          <inkml:trace contextRef="#ctx0" brushRef="#br0" timeOffset="394255.0405">17373 6571 1069 0,'0'-2'360'16,"-5"4"49"-16,1 14-256 16,-4 7-90-16,1 10-9 15,-1 1-26-15,1 8 0 0,4-9-22 16,3-1 6-16,3-8-13 16,0 1 8-16,1-8-7 15,-1-4 9-15,0-5-4 16,0-10 24-16,2-8-6 15,1-14 10-15,4-9-10 16,5-12 6-16,3-2-25 16,3-5 7-16,-1 13-11 15,-1 3 7-15,-5 13-10 0,-1 5 6 16,-7 15-10-16,2 5 5 16,-2 5-9-16,4 4 10 15,-1 4-5-15,0-2 8 16,-1-4-4-16,-5 2 4 15,-5-2-6-15,-7 4 26 16,-3 1-1-16,-12-1 15 16,0-2-5-16,-7 2 8 15,2-7-27-15,-2 0-3 16,7-4-50-16,7-1-89 16,14-1-33-16,9-3-336 15,15 2 9-15</inkml:trace>
          <inkml:trace contextRef="#ctx0" brushRef="#br0" timeOffset="394560.5553">17556 6634 395 0,'15'-18'528'16,"0"3"-103"-16,-4 4 11 15,-2 1-179-15,-3 7-105 16,1 6-20-16,-5 6-71 16,1 4-12-16,1 7-36 15,-1-1 7-15,0-4-10 16,6 0 9-16,0-4-16 15,6-13 10-15,5-2-12 16,7-5 12-16,1-5-10 0,4-5 9 16,-1 4-12-16,-5 1 9 15,-5 4-12-15,-6 1 7 16,-6 12-12-16,-8 6 4 16,2 3-8-16,-4 9 13 15,4-3-8-15,1 1 15 16,4-5-2-16,1-4 12 15,6-11-9-15,4-7 15 16,5-8-12-16,9-8 10 16,2 3-14-16,2-3 7 15,-10 4-16-15,-3 8 9 16,-10 6-12-16,-7 0 6 16,-10 11-9-16,-4 5 12 15,-1-1-8-15,-2 6 14 16,2 0-7-16,7-6 10 0,5-6-12 15,10-9 9-15,5-1-12 16,8-5 11-16,0-2-11 16,2 2-127-16,-9 12-413 15,-14-4 90-15</inkml:trace>
        </inkml:traceGroup>
      </inkml:traceGroup>
    </inkml:traceGroup>
    <inkml:traceGroup>
      <inkml:annotationXML>
        <emma:emma xmlns:emma="http://www.w3.org/2003/04/emma" version="1.0">
          <emma:interpretation id="{81B8CEA0-DA90-43E6-9010-3E3645BC6D85}" emma:medium="tactile" emma:mode="ink">
            <msink:context xmlns:msink="http://schemas.microsoft.com/ink/2010/main" type="paragraph" rotatedBoundingBox="26079,7670 32541,7355 32598,8533 26137,8848" alignmentLevel="6"/>
          </emma:interpretation>
        </emma:emma>
      </inkml:annotationXML>
      <inkml:traceGroup>
        <inkml:annotationXML>
          <emma:emma xmlns:emma="http://www.w3.org/2003/04/emma" version="1.0">
            <emma:interpretation id="{5D00A6DC-AC6D-4F1F-9CA3-B176C420D772}" emma:medium="tactile" emma:mode="ink">
              <msink:context xmlns:msink="http://schemas.microsoft.com/ink/2010/main" type="line" rotatedBoundingBox="26079,7670 32541,7355 32598,8533 26137,8848"/>
            </emma:interpretation>
          </emma:emma>
        </inkml:annotationXML>
        <inkml:traceGroup>
          <inkml:annotationXML>
            <emma:emma xmlns:emma="http://www.w3.org/2003/04/emma" version="1.0">
              <emma:interpretation id="{46BEB574-9465-4510-A0B0-E7AC24C69B5F}" emma:medium="tactile" emma:mode="ink">
                <msink:context xmlns:msink="http://schemas.microsoft.com/ink/2010/main" type="inkWord" rotatedBoundingBox="26079,7670 30495,7455 30553,8632 26137,8848"/>
              </emma:interpretation>
            </emma:emma>
          </inkml:annotationXML>
          <inkml:trace contextRef="#ctx0" brushRef="#br0" timeOffset="347977.4811">13234 7640 1131 0,'2'-17'368'0,"-1"4"94"16,-2 10-320-16,2 4-17 16,-2 10-51-16,-2 17-9 15,0 7-43-15,-2 10 3 16,-1 3-15-16,-1 9 9 15,4-8-13-15,0 5 5 16,3-7-13-16,0-1 8 16,1-10-7-16,1-7 8 15,-1-11-6-15,-1-8-9 0,3-11-41 16,-1-19 376-16,7-5-824 16,-2-14 362-16</inkml:trace>
          <inkml:trace contextRef="#ctx0" brushRef="#br0" timeOffset="348387.0051">13189 7874 1343 0,'8'-20'400'0,"7"4"105"16,4-1-379-16,11 2-35 0,-1 6-42 15,5 0-6-15,-4 0-35 16,9 3 1-16,-9 8-54 16,5-1-57-16,-4 11-415 15,5-3 74-15</inkml:trace>
          <inkml:trace contextRef="#ctx0" brushRef="#br0" timeOffset="348204.1095">13462 7479 883 0,'-1'-9'456'0,"-2"21"-27"15,-3 15-184-15,-8 19-119 16,2 10-62-16,-1 9 1 16,1-8-26-16,1 7-3 15,7-17-28-15,1-2 5 16,7-8-15-16,2 2 10 15,-1-10-9-15,2-1 13 16,-5-5-21-16,-4-4-118 16,-4-7-255-16,-6 0-92 15,-7-9-184-15</inkml:trace>
          <inkml:trace contextRef="#ctx0" brushRef="#br0" timeOffset="348764.2528">13642 7293 1212 0,'5'-23'380'0,"-5"13"76"16,0 5-353-16,0 13-19 16,-3 4-53-16,1 15-7 15,-2 4-20-15,-4 16 7 0,2 1-11 16,0 13 8-1,2-4-9-15,-1 14 6 0,1-3-9 16,-4 2 8-16,1-4-8 16,1 2 8-16,-3-13-7 15,3-2 9-15,1-11-8 16,5-6 2-16,2-11-1 16,4-4 4-16,0-12-40 15,4-3-63-15,-5-6-3 16,4-3-361-16,0-4 50 0</inkml:trace>
          <inkml:trace contextRef="#ctx0" brushRef="#br0" timeOffset="349260.9775">13752 7533 1175 0,'0'-17'365'0,"0"8"75"16,0 9-340-16,0 15-18 0,-2 11-45 15,1 22-9-15,-4 6-15 16,1 9 7-16,-1-4-12 15,2 1 8-15,2-21-10 16,4 0 8-16,0-14-11 16,4-7 11-16,1-9-6 15,8-13 20-15,0-16-4 16,9-8 11-16,5-10-12 0,6-22 5 16,0-3-21-1,-4-13 4-15,-10 3-10 0,-5 1 8 16,-13 27-8-16,-4 11 6 15,-3 26-12-15,-4 25 5 16,-10 16-10-16,-5 19 10 16,-1 8-6-16,4 10 13 15,7-12-6-15,6-2 12 16,9-23-11-16,4-2 7 16,7-11-9-16,8-8 9 15,7-8 0-15,5 1 177 16,7 1-692-16,-5-5 297 15</inkml:trace>
          <inkml:trace contextRef="#ctx0" brushRef="#br0" timeOffset="329854.5685">11719 7983 1026 0,'-12'2'312'0,"11"-2"62"15,11-2-270-15,17-7-4 16,9-3-24-16,20-6 2 15,9 2-8-15,16 2-19 16,-9 2-31-16,6 8-7 16,-18 8 0-16,4 16-457 15,-19 1 155-15</inkml:trace>
          <inkml:trace contextRef="#ctx0" brushRef="#br0" timeOffset="329605.9013">11754 7653 424 0,'7'5'435'15,"1"-2"-88"-15,5-2 17 16,7 1-200-16,8-2-18 15,5-2-43-15,16-2-11 0,6-2-33 16,10-2-17-16,-5 5-22 16,0 0-6-16,-14 5-9 15,-5 5 6-15,-14 4-21 16,-5 1 132-16,-5 1-566 16,-4-4 212-16</inkml:trace>
          <inkml:trace contextRef="#ctx0" brushRef="#br0" timeOffset="347329.1668">12489 7245 1067 0,'-4'-27'331'0,"1"12"92"16,3 7-314-16,4 5-9 15,5 12-41-15,10 15-3 16,0 3-40-16,10 12 7 16,2 5-10-16,5 5 6 15,-3-4-10-15,3 3 15 16,-7-6-7-16,4 0 12 16,-11-7-10-16,1-3 6 15,-8-8-14-15,0-2 11 0,-9-5-14 16,3-5 10-16,-5-2-13 15,7-4 11-15,-1-1-14 16,4-7 10-16,-5-5-41 16,6-11-96-16,-9-9 325 15,9-11-685-15,-2-6 233 16</inkml:trace>
          <inkml:trace contextRef="#ctx0" brushRef="#br0" timeOffset="347602.3861">13057 7120 1069 0,'-2'-4'401'16,"-4"8"31"-16,-4 16-251 16,-2 8-98-16,-8 23-8 15,1 5-31-15,-2 17 9 16,3-1-21-16,3 17 1 16,6-11-23-16,3 0 5 15,0-15-16-15,-2 14 9 16,1-14-11-16,-7 6 10 15,4-5-11-15,-1 10 10 16,1-17-10-16,-1 0 11 16,5-14-10-16,-1-5 11 15,2-14-9-15,4-10 2 16,1-16-49-16,-3-11 380 0,7-10-826 16,-4-9 359-16</inkml:trace>
          <inkml:trace contextRef="#ctx0" brushRef="#br0" timeOffset="354908.9668">14428 7701 1166 0,'3'3'385'0,"1"-4"67"0,8 2-287 15,6-5-58-15,9-2-24 16,3 1-17-16,12-5-18 16,-3 1-22-16,5 4-17 15,-7-2 1-15,4 2-7 16,-11 7 1-16,-6-1-144 15,0 7-361-15,-8-7 68 16</inkml:trace>
          <inkml:trace contextRef="#ctx0" brushRef="#br0" timeOffset="354706.9315">14642 7440 814 0,'9'-12'351'16,"-6"1"22"-16,2 2-158 15,-5 5-99-15,4 2-8 16,-2 1-17-16,1 5-14 16,0 5-18-16,0 8-9 15,0 4-4-15,-8 13-10 16,4 7 2-16,-4 13-15 16,-1 5-3-16,-4 4-15 15,11-11 5-15,-2-2-11 16,5-14 9-16,2-6-9 15,2-9 9-15,-5 3-9 16,-3-11 9-16,3-4-10 16,-3-4 8-16,6-8-43 15,-2-6-44-15,-11-8-413 0,-7 2 87 16</inkml:trace>
          <inkml:trace contextRef="#ctx0" brushRef="#br0" timeOffset="355883.5533">14984 7404 1121 0,'8'-6'317'0,"10"-6"116"15,7 0-301-15,15-5-9 0,5-1-11 16,12-3-21-16,-2 5-33 16,2-1-26-16,-4 7-15 15,-4-1-12-15,-10 7 2 16,-3 2-15-16,-7 8-36 15,-8-3-102-15,-8 2-236 16,-1 8-110-16,-1 1-132 16</inkml:trace>
          <inkml:trace contextRef="#ctx0" brushRef="#br0" timeOffset="355521.2001">15090 7886 955 0,'-5'-5'378'0,"5"13"26"0,3-1-231 15,8-5-56-15,5-1-34 16,16 1-13-16,5-7-7 16,13-7-15-16,1 3-16 15,9-9-17-15,-8 2 2 16,-1-1-12-16,-12 11 3 16,-4-4-8-16,-13 5 10 0,-7 1-69 15,-7-1-44-15,-5 4-366 16,-2 2-5-16,-1-7-171 15</inkml:trace>
          <inkml:trace contextRef="#ctx0" brushRef="#br0" timeOffset="355337.1669">15405 7293 1089 0,'-8'-8'403'0,"-1"14"37"0,2 5-258 16,-1 5-99-16,-1 13-24 16,0 4-17-16,6 7-13 15,-1 2-8-15,2 6-16 16,1-6 3-16,4 5-10 16,0-8 9-16,3 0-9 15,0-7 9-15,-6-4-80 16,-2-4-34-16,-4 0 134 15,0-4-499-15,-6 8 171 16</inkml:trace>
          <inkml:trace contextRef="#ctx0" brushRef="#br0" timeOffset="356648.3429">15690 7518 1049 0,'0'0'364'0,"-3"0"69"16,3 6-269-16,-3 6-48 16,-1 13-9-16,-1 7-33 15,2 10-16-15,-2 0-10 16,8 2-13-16,4-7-12 15,2-4-12-15,1-15 1 16,7-1-8-16,-2-11 7 0,4-14-4 16,1-5 10-16,5-7-8 15,-1-7 9-15,6-12-10 16,-6 3 5-16,-3-4-12 16,-7 5 7-16,-5 11-7 15,-6 15 7-15,-3 10-12 16,-2 14 9-16,2 11-8 15,-6 6 8-15,5 2-7 16,-2-2 13-16,3-1-9 16,3-11 11-16,7-10-11 15,1-4 9-15,4-12-8 16,0-9 9-16,3-12-9 16,3 0 8-16,-2-6-9 15,-1 8 6-15,3 4-10 16,-7 10 7-16,-5 10-12 15,-3 10 5-15,-3 10-9 16,-3 5 11-16,1 8-8 0,-2-5 14 16,4-2-6-16,-2-8 10 15,2-5-6-15,3-6 10 16,2-5-7-16,-4-5 9 16,2 2-9-16,-3-2 6 15,-3-4-8-15,-1 7-10 16,-10 7 275-16,2 4-815 0,2 2 352 15</inkml:trace>
        </inkml:traceGroup>
        <inkml:traceGroup>
          <inkml:annotationXML>
            <emma:emma xmlns:emma="http://www.w3.org/2003/04/emma" version="1.0">
              <emma:interpretation id="{D1BDE423-4F9D-4AE3-8ED6-33C6F7D93A6B}" emma:medium="tactile" emma:mode="ink">
                <msink:context xmlns:msink="http://schemas.microsoft.com/ink/2010/main" type="inkWord" rotatedBoundingBox="30994,7523 32545,7447 32586,8274 31035,8350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367100.9118">16612 7498 797 0,'-6'-4'438'0,"4"-1"-25"15,5 5-153 1,6 2-109-16,2-2-43 0,10 0 12 16,4-3-23-16,14-8 4 15,2-1-47-15,11-6-6 16,-2-1-32-16,5 1 3 15,-6 3-20-15,-3 3 9 16,-8 7-9-16,-7 10-41 16,-19 7-96-16,-18 10-385 15,-16 4 51-15</inkml:trace>
          <inkml:trace contextRef="#ctx1" brushRef="#br0" timeOffset="108800.8199">16764 7505 0,'0'0'0,"0"0"15</inkml:trace>
          <inkml:trace contextRef="#ctx0" brushRef="#br0" timeOffset="366861.6757">16796 7312 708 0,'-1'-3'332'16,"1"-1"10"-16,0-1-130 15,0 1-92-15,1 1 6 16,-1 0-38-16,0 3 0 16,-1 4-35-16,1 11-2 15,0 5-34-15,-2 11 5 16,1 8-16-16,-2 9 6 16,1-1-11-16,1 4 9 15,2-9-11-15,2 0 8 16,2-10-7-16,-1-7 9 15,1-7-6-15,-1-3 14 16,-1-6-8-16,2-6 14 16,-4 2-11-16,1-7 8 15,-2 2-14-15,0 2 8 0,0-2-16 16,-5-3-60-16,-1-5-54 16,-4-10-344-16,1-6 30 15</inkml:trace>
          <inkml:trace contextRef="#ctx0" brushRef="#br0" timeOffset="367923.695">17544 7017 1125 0,'0'-9'368'16,"-5"-3"83"-16,-1 6-276 15,-3 6-66-15,-6 10-10 0,-6 10-56 16,-10 13-11-16,-13 18-28 15,1 6-6 1,-2 6 11-16,6-5-10 16,9-4 9-16,22-16-11 15,5-2 10-15,8-12-14 16,11-6 12-16,1-11-9 16,11-5 11-16,4-8-9 0,11-2 10 15,-4 2-10-15,6 5 8 16,-10 5-10-16,-2 8 7 15,-11 5-10-15,-4 7 8 16,-10 3-8-16,-6 3 8 16,-8 1-6-16,-7 1 10 15,-5-5-9-15,-4-1 29 16,-2-10 6-16,-8-1 29 16,-1-7-4-16,-6-5 16 15,3-5-28-15,-1-2-5 16,10-2-30-16,1 0 4 15,13 3-16-15,5 3 3 16,7 4-36-16,1 5-59 16,10 3-69-16,5-1-57 15,5-10-329-15,10-11 56 16</inkml:trace>
          <inkml:trace contextRef="#ctx0" brushRef="#br0" timeOffset="368235.9591">17828 7369 1040 0,'-5'-15'314'0,"5"6"85"16,-4 5-251-16,4 5-53 0,-8 16-5 16,2 7-43-16,-6 19-3 15,0 8-35-15,-1 12 20 16,2-3-2-16,5 4 16 15,11-21-16-15,5-7 7 16,4-18-21-16,10-10 9 16,3-20-14-16,10-20 11 15,7-11-11-15,11-17 9 16,-4-5-13-16,3-4 9 16,-18 15-11-16,-10 9 9 15,-13 19-12-15,-10 19 7 16,-9 17-11-16,-10 25 9 15,-7 11-8-15,-4 17 17 16,2 2-6-16,1 6 12 16,13-16-11-16,13-7 8 0,10-18-13 15,22-16-52-15,14-25-1 16,9-32-453-16</inkml:trace>
        </inkml:traceGroup>
      </inkml:traceGroup>
    </inkml:traceGroup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38:29.94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636BC2A-DE43-49A8-B939-D3D753991305}" emma:medium="tactile" emma:mode="ink">
          <msink:context xmlns:msink="http://schemas.microsoft.com/ink/2010/main" type="inkDrawing" rotatedBoundingBox="8621,1221 12610,-162 13133,1346 9145,2730" semanticType="enclosure" shapeName="Other">
            <msink:sourceLink direction="with" ref="{27EB6B13-D763-47F9-8609-055935FB903D}"/>
            <msink:destinationLink direction="with" ref="{A8AB4418-471E-4F5F-85AB-88E2D0A473FF}"/>
          </msink:context>
        </emma:interpretation>
      </emma:emma>
    </inkml:annotationXML>
    <inkml:trace contextRef="#ctx0" brushRef="#br0">153 1531 939 0,'-36'15'256'0,"0"3"78"15,8 0-265-15,2 6-6 16,13-9 3-16,2-3 0 16,8-9 2-16,15-16 0 15,17-17-6-15,20-20-8 16,19-11 6-16,32-23 3 16,10 5 4-16,34-2-13 15,5 12-2-15,29-6-29 0,-3 17-11 16,24-13-13-16,-17 5 9 15,28-10-12-15,-22 4 11 16,16-13-9-16,-24 3 9 16,12-13-10-16,-40 10 11 15,13-7-3-15,-35 14 20 16,1 5 0-16,-30 22 7 16,1 8-8-16,-35 22 3 15,-4 6-22-15,-24 11 3 16,-1 4-8-16,-14 0 11 0,-6 0-11 15,-3 0 11-15,1-3-9 16,-10-3 8-16,0 0-6 16,0 0 0-16,-1 3-100 15,-5 1-27-15,0 1-64 16,-3 1-333-16,7 0 65 16</inkml:trace>
    <inkml:trace contextRef="#ctx0" brushRef="#br0" timeOffset="1038.4315">3447-3 559 0,'3'-2'481'0,"-3"-8"-77"16,3-2-36-16,1-11-172 16,4 1-46-16,-4-16-4 15,2-1-30-15,-3-19-28 16,-3 4-35-16,-1-8-26 0,-2 10-13 16,-6 2-8-16,-3 17 11 15,-9 2-5-15,-2 7 11 16,-2-5-4-16,4 3 4 15,-5-4-12-15,10 5 6 16,-4-7-10-16,5 7 3 16,-3 1-12-16,8 6 10 0,-4 0-10 15,2 7 8 1,-3 4-12-16,3 4 12 0,-6-2-10 16,6 7 9-16,0 1-10 15,2 1 12-15,1-1-11 16,3 6 10-16,0-7-10 15,-2 1 11-15,4-3-10 16,-2 0 10-16,-6-8-10 16,-3 7 10-16,-5-4-10 15,-5 7 9-15,-5-1-10 16,-2 2 8-16,-10 3-10 16,-3 6 9-16,-9-1-9 15,1 1 11-15,-11 3-10 16,-1-5 10-16,-14 1-11 15,1-5 11-15,-17 9-11 16,7 3 9-16,-6 4-8 16,10 1 10-16,-7 2-10 0,14-1 10 15,-11 1-10-15,2-7 10 16,-8 0-9-16,11-6 9 16,-12-2-9-16,8-2 10 15,-10 4-9-15,13 3 6 16,-14 6-9-16,11 1 10 15,-3 7-10-15,13 1 10 16,-17 10-9-16,7-7 7 16,-12 5-9-16,4-5 9 0,-11-3-7 15,21-12 10-15,-8 6-8 16,14-12 9-16,-8 6-9 16,13 1 7-16,-10 7-9 15,14-2 9-15,-5 12-10 16,13-6 9-16,0 3-9 15,11-7 11-15,0-2-10 16,14-8 8-16,-1-2-9 16,10-7 10-16,4-2-11 15,9-2 9-15,0-3-6 16,4 0 7-16,-2 0-8 16,1 1 9-16,-3 2-9 15,1 2 9-15,-1 2-10 16,3 2 9-16,0 3-8 15,3 0 8-15,-1 3-9 16,2-1 10-16,2-1-9 16,0-2 7-16,6 5-9 0,6-1 9 15,8 9-11-15,4 8 8 16,10 5-7-16,5 5 10 16,11 18-8-16,1-1 11 15,3 11-10-15,-3 2 10 16,3 16-11-16,-9-9 11 0,3 10-11 15,-6-10 11-15,0 13-10 16,-4-16 9-16,2 2-10 16,-2-12 9-16,7 1-10 15,-2-18 8-15,2 1-6 16,-6-17 8-16,-1-8-7 16,-13-10 10-16,-4-6-8 15,-7-15 8-15,-5 5-8 16,-3-8 12-16,0-3-9 15,-3-5 12-15,3-4-38 16,1-9-37-16,5-7-24 16,-4-2-458-16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38:26.14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7EB6B13-D763-47F9-8609-055935FB903D}" emma:medium="tactile" emma:mode="ink">
          <msink:context xmlns:msink="http://schemas.microsoft.com/ink/2010/main" type="writingRegion" rotatedBoundingBox="8785,1317 12635,97 12933,1038 9083,2257">
            <msink:destinationLink direction="with" ref="{B636BC2A-DE43-49A8-B939-D3D753991305}"/>
          </msink:context>
        </emma:interpretation>
      </emma:emma>
    </inkml:annotationXML>
    <inkml:traceGroup>
      <inkml:annotationXML>
        <emma:emma xmlns:emma="http://www.w3.org/2003/04/emma" version="1.0">
          <emma:interpretation id="{57F30661-CB91-41DD-8DBD-86FCB2403659}" emma:medium="tactile" emma:mode="ink">
            <msink:context xmlns:msink="http://schemas.microsoft.com/ink/2010/main" type="paragraph" rotatedBoundingBox="8785,1317 12635,97 12933,1038 9083,22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C652FA-5F16-4C90-B3AC-29E56698B199}" emma:medium="tactile" emma:mode="ink">
              <msink:context xmlns:msink="http://schemas.microsoft.com/ink/2010/main" type="line" rotatedBoundingBox="8785,1317 12635,97 12933,1038 9083,2257"/>
            </emma:interpretation>
          </emma:emma>
        </inkml:annotationXML>
        <inkml:traceGroup>
          <inkml:annotationXML>
            <emma:emma xmlns:emma="http://www.w3.org/2003/04/emma" version="1.0">
              <emma:interpretation id="{A1A8F4A8-4D2F-4731-A5DA-F48726CFF0D6}" emma:medium="tactile" emma:mode="ink">
                <msink:context xmlns:msink="http://schemas.microsoft.com/ink/2010/main" type="inkWord" rotatedBoundingBox="8785,1317 12635,97 12933,1038 9083,225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-4547 1139 1140 0,'6'11'249'0,"1"-2"107"16,5-2-329-16,6-7-13 15,2-12 3-15,7-12-4 16,0-9 3-16,4-12-3 15,-7-6 12-15,-4-10 16 16,-11 8 19-16,-11-1 18 16,-10 11 14-16,-6 14-1 15,-4 20-16-15,-5 18-23 16,3 17-18-16,0 19-17 16,4 6-6-16,4 6-8 15,4-5 10-15,6 5-8 16,6-13 5-16,7 2-9 0,5-5 8 15,8-5-11-15,2-12 7 16,7-7-24-16,-1-13-22 16,4-12-79-16,-1-13-24 15,5-19-351-15,-4-13 50 16</inkml:trace>
          <inkml:trace contextRef="#ctx0" brushRef="#br0" timeOffset="188.4989">-4189 778 825 0,'-1'-32'462'16,"-4"14"-5"-16,1 17-150 15,-8 14-153-15,-5 13-39 16,1 4-58-16,-8 10-33 16,1-4-13-16,10-1-10 15,2-5 5-15,7-2-9 16,7-5 8-16,6-4-12 16,6-5 9-16,12-5-10 15,1-9 10-15,13-9-9 16,-2-8 13-16,10-1-8 15,-5 5 8-15,2 1-11 16,-12 7 8-16,-3 13-13 16,-16-1 7-16,-10 5-8 15,-10 11 12-15,-10 7-4 0,-6 3 20 16,-7 7 13-16,-3-2 15 16,0-2 0-16,5-12 8 15,1-8-15-15,4-11-12 16,1-7-13-16,8-5-5 15,3-4-61-15,8 1-38 16,4 1-102-16,12-2 94 16,15 8-434-16,1 3 131 0</inkml:trace>
          <inkml:trace contextRef="#ctx0" brushRef="#br0" timeOffset="614.5811">-4031 408 1246 0,'-3'5'341'0,"0"2"93"15,4 11-350-15,4 18-20 0,2 6-15 16,7 18-4-16,3 8-5 16,8 10-12-16,4-4-7 15,4-1-15-15,-2-13 1 16,2-6-8-16,-4-15 9 16,-1-13-7-16,-5-10 14 15,-5-14 20-15,-3-11 24 16,1-20 2-16,-4-10 7 15,6-36-13-15,-6-10-19 16,0-25-26-16,-7 5-1 0,-2 7-11 16,-8 35 11-16,2 20-13 15,-3 29 7-15,2 14-13 16,-5 14-2-16,-2 4-47 16,-1 3-25-16,5 4-96 15,-1-2-19-15,1-1-332 16,2 1 52-16</inkml:trace>
          <inkml:trace contextRef="#ctx0" brushRef="#br0" timeOffset="1370.8541">-3669 985 486 0,'7'28'471'16,"-4"-19"-98"-16,5-1 36 15,2-11-271-15,10-14-6 0,-2-13-24 16,9-15-25-16,0-6-31 15,3 0-25-15,-6 14-16 16,1 13-16-16,-8 18 4 16,-1 19-7-16,-4 11 10 15,-4 14-6-15,-5-5 13 16,1 6-6-16,-5-14 8 16,-2-8 8-16,3-13 22 15,-5-7 7-15,-4-15 11 0,-4-15-3 16,1-4-7-16,-3-13-23 15,-2 7-8-15,5 4-13 16,6 16 5-16,2 10-17 16,5 13 10-16,7 9-9 15,1 4 8-15,4 7-10 16,4-2 12-16,-1-6-10 16,4-5 10-16,4-11-9 15,-3-11 9-15,3-14-7 16,-1-5 9-16,-2-13-8 15,-5 2 10-15,-1-2-9 16,-7 14 8-16,-4 5-10 16,-2 16 9-16,-2 3-11 15,0 7 8-15,-2 14-10 16,2 3 10-16,6 5-11 0,-1 4 11 16,4 7-7-16,1-10 9 15,5 4-9-15,-1-6 9 16,2-2-9-16,1-4 9 15,1 7-9-15,-3-5 8 16,1 4 0-16,-2 2-19 16,-4-3-77-16,-7-7-49 15,-7-5 434-15,-7-12-823 16,-10-15 389-16</inkml:trace>
          <inkml:trace contextRef="#ctx0" brushRef="#br0" timeOffset="1371.849">-3336 347 1024 0,'-13'-12'457'16,"7"7"13"-16,1 2-242 16,4 8-138-16,2-1-38 15,2-2-32-15,3 5-81 16,2-4-45-16,4-4-362 16,1 1 42-16</inkml:trace>
          <inkml:trace contextRef="#ctx0" brushRef="#br0" timeOffset="1971.3197">-3183 396 977 0,'11'23'295'0,"2"10"83"16,1 4-260-16,2 11-21 0,1-1-10 16,4 10-26-16,1-12-16 15,4 5-18-15,-1-11-12 16,4 6-12-16,-10-11 5 15,1 4-8-15,-5-5 8 16,-3-3-8-16,-9-11 9 16,0-2-19-16,-5-11 47 0,-5-11 13 15,-4-13 10-15,-7-22-9 16,0-19 18-16,-7-22-52 16,5-6-14-16,4-2-10 15,11 20 8-15,7 12-11 16,7 27 12-16,7 6-11 15,-1 17 7-15,8-2-11 16,-5 6 12-16,4-3-10 16,-4 4 11-16,0-1-7 15,0 5 10-15,-1 1-11 16,-5 0 9-16,-3 12-7 16,-5 0 10-16,-8 12-7 15,-5 3 14-15,-9 12-5 16,-3-2 12-16,-9 4-6 15,4-9 7-15,-5-4-10 16,5-11 6-16,10-11-24 0,7-8-33 16,4-16-102-16,11-7 478 15,14-13-823-15,-2-3 349 16</inkml:trace>
          <inkml:trace contextRef="#ctx0" brushRef="#br0" timeOffset="2423.0496">-2821 105 1196 0,'-3'-6'362'0,"0"15"57"16,3 12-328-16,0 21-36 15,0 6-25-15,4 14 2 16,5-7 12-16,6 5-9 16,3-13 0-16,5-2-16 15,-2-9-2-15,3-2-8 16,-4-10 7-16,-2-6-4 15,-3-10 7-15,0-11 0 16,-6-11 7-16,-5-13-8 16,-5-10 4-16,-8-7-7 15,-5-2 0-15,-7-1-9 16,-1 11 4-16,2 11-12 16,2 13 4-16,3 19-9 15,6 10 8-15,4 8-9 0,5 4 12 16,8 5-6-16,4-10 10 15,9-3-8-15,2-6 11 16,10-10-10-16,-2-19 9 16,5-10-7-16,-1-3 9 15,-2-13-9-15,-12 4 9 16,-3 0-9-16,-12 7 6 16,-3 5-10-16,-6 15 2 15,0 12-11-15,0 15 7 0,3 5-8 16,0 5 10-16,6 5-5 15,3 2 13-15,4-5-6 16,4-6 9-16,7-9-7 16,1-5 10-16,8-17-9 15,-4-10 8-15,1-7-10 16,-5-4 10-16,1-5-10 16,-10 3 7-16,2 6-12 15,-7 7 7-15,-4 17-21 16,-5 8 10-16,-2 10-9 15,-3 3 8-15,-3 1-4 16,1-5-2-16,-4-4-86 16,3-11-48-16,2-17-368 15,4-12 26-15</inkml:trace>
          <inkml:trace contextRef="#ctx0" brushRef="#br0" timeOffset="2610.5558">-2446-45 1064 0,'-6'-2'450'0,"-1"2"15"16,1 2-248-16,4-1-144 15,-1-1-31-15,5 3-29 0,1-1-72 16,3 2-42-16,6 4-366 16,3 1 48-16</inkml:trace>
          <inkml:trace contextRef="#ctx0" brushRef="#br0" timeOffset="-546.7989">-5510 1133 1190 0,'-27'-39'291'15,"9"5"110"-15,11-10-346 16,13 2-14-16,15-10-15 16,4 7-8-16,16-6-17 15,2 12 3-15,14 3-11 16,-1 16 8-16,13 8-10 15,-3 9 9-15,9 14-7 16,-12 8 8-16,6 14-7 16,-13 3 10-16,-1 11-6 15,-16-4 7-15,-6 7-7 16,-13-2 15-16,-5 7 19 16,-12-4 20-16,-8 11 12 15,-2-2 20-15,-5 8-1 16,-5-5-14-16,-7 7-16 15,-1-8-10-15,-13 1-14 0,1-17-5 16,-10-10-12-16,7-13 4 16,-1-5-14-16,10-18 5 15,1-9-48-15,15 1-47 16,6-11 387-16,18-10-815 16,6-11 350-16</inkml:trace>
          <inkml:trace contextRef="#ctx0" brushRef="#br0" timeOffset="-932.6072">-5115 881 603 0,'-6'-24'452'0,"-1"6"-74"0,5 14-44 16,5 11-250-16,8 19-12 16,1 8-15-16,7 16-9 15,2 4 1-15,6 18-9 16,-3-6-6-16,6 10-15 15,-3-5-5-15,5 1-12 16,-7-16 5-16,-1-10-7 16,-7-17 8-16,-8-10-21 0,-6-8-31 15,-6-7 210-15,-11-14-605 16,-20-11 235-16</inkml:trace>
          <inkml:trace contextRef="#ctx0" brushRef="#br0" timeOffset="3286.1365">-2218 147 1038 0,'0'27'341'0,"-3"9"90"16,0 0-279-16,-1 0-22 16,4-9-27-16,0 0-31 15,6-12-34-15,1-6-18 16,7-9-1-16,7-12-6 15,4-16 8-15,2-13-10 16,8-2 8-16,3-1-13 16,-8 13 0-16,0 13-13 15,-8 21 4-15,-5 16-7 0,-10 13 8 16,-1 16 15-16,-6 0 25 16,-1-3 6-16,2-14 10 15,7-13-3-15,1-16-9 16,6-10-14-16,3-10-2 15,7-16-10-15,1 1 4 16,2-11-15-16,-4 7 2 16,-1 5-13-16,-10 17 4 0,-1 14-13 15,-7 14 10-15,1 16-9 16,0 7 13-16,0 1-4 16,0-4 12-16,1-3-11 15,7-13 8-15,-1-14-8 16,4-5 14-16,1-14-52 15,1-8-98-15,8-18-402 16,-7 1 55-16</inkml:trace>
        </inkml:traceGroup>
      </inkml:traceGroup>
    </inkml:traceGroup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38:41.35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34B72F4-6C10-4738-AE76-21E748B47D6C}" emma:medium="tactile" emma:mode="ink">
          <msink:context xmlns:msink="http://schemas.microsoft.com/ink/2010/main" type="writingRegion" rotatedBoundingBox="10591,2668 13127,1303 13842,2631 11305,3995">
            <msink:destinationLink direction="with" ref="{543B8623-8CC9-4CD9-8139-F1EA78CEC0C5}"/>
          </msink:context>
        </emma:interpretation>
      </emma:emma>
    </inkml:annotationXML>
    <inkml:traceGroup>
      <inkml:annotationXML>
        <emma:emma xmlns:emma="http://www.w3.org/2003/04/emma" version="1.0">
          <emma:interpretation id="{89F924BB-DF14-4049-B256-A4AE87A0B8C8}" emma:medium="tactile" emma:mode="ink">
            <msink:context xmlns:msink="http://schemas.microsoft.com/ink/2010/main" type="paragraph" rotatedBoundingBox="10591,2668 13127,1303 13842,2631 11305,39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C1955B-EA96-4244-AD77-86323FD378FD}" emma:medium="tactile" emma:mode="ink">
              <msink:context xmlns:msink="http://schemas.microsoft.com/ink/2010/main" type="line" rotatedBoundingBox="10591,2668 13127,1303 13842,2631 11305,3995"/>
            </emma:interpretation>
          </emma:emma>
        </inkml:annotationXML>
        <inkml:traceGroup>
          <inkml:annotationXML>
            <emma:emma xmlns:emma="http://www.w3.org/2003/04/emma" version="1.0">
              <emma:interpretation id="{51CAFA3C-D8DC-4C3B-AAEB-C0472F814F0B}" emma:medium="tactile" emma:mode="ink">
                <msink:context xmlns:msink="http://schemas.microsoft.com/ink/2010/main" type="inkWord" rotatedBoundingBox="10591,2668 13127,1303 13842,2631 11305,3995">
                  <msink:destinationLink direction="with" ref="{A8AB4418-471E-4F5F-85AB-88E2D0A473FF}"/>
                </msink:context>
              </emma:interpretation>
              <emma:one-of disjunction-type="recognition" id="oneOf0">
                <emma:interpretation id="interp0" emma:lang="" emma:confidence="0">
                  <emma:literal>*post</emma:literal>
                </emma:interpretation>
                <emma:interpretation id="interp1" emma:lang="" emma:confidence="0">
                  <emma:literal>„post</emma:literal>
                </emma:interpretation>
                <emma:interpretation id="interp2" emma:lang="" emma:confidence="0">
                  <emma:literal>Apost</emma:literal>
                </emma:interpretation>
                <emma:interpretation id="interp3" emma:lang="" emma:confidence="0">
                  <emma:literal>tpost</emma:literal>
                </emma:interpretation>
                <emma:interpretation id="interp4" emma:lang="" emma:confidence="0">
                  <emma:literal>tposT</emma:literal>
                </emma:interpretation>
              </emma:one-of>
            </emma:emma>
          </inkml:annotationXML>
          <inkml:trace contextRef="#ctx0" brushRef="#br0">864-292 1069 0,'-2'2'348'0,"12"20"49"15,-9 19-290-15,4 10-53 16,-4 3-35-16,-1 12 13 15,-4-8-6-15,8 13 3 16,-1-1 0-16,3 17 4 16,0-5-9-16,0-4-1 0,-4-16-5 15,-2-16-1-15,-3-23-3 16,-2-17-64-16,-4-11-52 16,-6-29-344-16,-2-10 35 15</inkml:trace>
          <inkml:trace contextRef="#ctx0" brushRef="#br0" timeOffset="222.3825">708-11 1119 0,'6'-9'295'0,"7"9"105"15,10 0-318-15,7 0-16 16,1 0-15-16,17 6-12 16,-1-6-21-16,10 1-5 15,0 2-8-15,8 3 5 16,-8-4-31-16,0 1 155 15,-13 9-553-15,-23-5 206 16</inkml:trace>
          <inkml:trace contextRef="#ctx0" brushRef="#br0" timeOffset="686.3035">1317-455 1019 0,'15'34'271'16,"7"28"87"-16,4 5-285 16,15 8-7-16,1-10-17 15,9 2 10-15,-3-16-21 16,14-3-6-16,-10-9-16 16,7 8-7-16,-11 2-4 15,-3 8 2-15,-13 3 0 0,-6 1 7 16,-14-8 4-16,-6-10 27 15,-9-19 19-15,-15-22 21 16,-11-19-7-16,-15-23-3 16,-10-25-27-16,-14-35-26 15,2 1-32-15,-1-31-14 16,17 10 1-16,5 13 0 16,22 28 0-16,16 7 8 15,8 37 12-15,7 10-5 16,7 4-3-16,3 12 1 15,0 1 1-15,10 5 0 16,0 6 4-16,5 2 1 16,-5 1 4-16,5 4 3 15,-4-1 2-15,-4 5 4 16,-8 4 8-16,-5 10 16 16,-10 11 7-16,-13 23 15 0,-9-2 2 15,-8 4-5-15,-2-14-16 16,-2-7-8-16,10-28-13 15,4-7-49-15,9-10-72 16,9-19-72-16,7-12-349 16,13-33 20-16</inkml:trace>
          <inkml:trace contextRef="#ctx0" brushRef="#br0" timeOffset="956.5804">1833-656 766 0,'7'-14'385'0,"-7"13"14"16,-7 5-195-16,-2 13-56 15,1 8-68-15,-1 13-22 16,6 4-36-16,8 16 3 16,7-5-3-16,10-1 0 15,12-13-5-15,2-10 1 16,0-19-6-16,4-17 9 16,-7-19 10-16,-2-25 12 15,-4-10-1-15,-2-14 1 16,-13 9 0-16,-10-2 3 15,-11 20-5-15,-15 9 5 16,-6 21-3-16,-11 5-9 16,2 17-17-16,-5 8-10 15,10 2-8-15,-3 8 0 0,16 7-1 16,8-5 0-16,10-2 2 16,4-2-101-16,10-16-59 15,7-14-366-15,5-16 1 16</inkml:trace>
          <inkml:trace contextRef="#ctx0" brushRef="#br0" timeOffset="1298.815">2117-1016 1208 0,'-19'63'348'0,"-7"15"125"16,7-3-345-16,1-3-12 15,7-24-29-15,3-11-30 16,13-19-44-16,-2-16-11 15,4-10-6-15,7-10 0 16,1-3 3-16,6-4 1 16,6 4 4-16,3-5-5 15,-6 16-1-15,6-2-3 16,-5 10-2-16,0 4 0 16,-8 10 2-16,2-5 3 15,-2 4 1-15,1-5 0 16,0-2 0-16,1-4 1 15,-2 3-1-15,0 0 1 16,-5 5 1-16,0-1 0 0,-5 5 1 16,-4 6 9-16,-4 2 5 15,-10 5 5-15,-5 4 2 16,-10 10 3-16,-3-3-9 16,-7-2-4-16,5-4-5 15,1-4 0-15,7-10-17 16,2-16-121-16,7-10-40 15,10-14-339-15,4-11-23 16</inkml:trace>
          <inkml:trace contextRef="#ctx0" brushRef="#br0" timeOffset="1707.0113">2289-1474 1365 0,'-5'26'295'0,"1"17"147"15,4 13-390-15,7 19-1 16,7 0 6-16,11 4 1 16,8-7-18-16,14-1-11 15,-2-22-17-15,9-2-4 16,-11-11-5-16,-3-3-1 16,-13-15 2-16,2 0 0 15,-17-9 1-15,-6-6 6 16,-12-8-2-16,-14-1-30 0,-17-4-18 15,-25-13-25 1,-7-2-11-16,-18-11-2 0,4 0 30 16,6-3 22-16,26 7 38 15,15 4 27-15,22 11 13 16,14-2 12-16,8 1-2 16,13-8-12-16,4 2-20 15,18-12-12-15,3 5-12 16,17-7-29-16,-1 10-80 0,1 7-388 15,-18 0 79-15</inkml:trace>
          <inkml:trace contextRef="#ctx0" brushRef="#br0" timeOffset="-0.9963">318 755 1041 0,'18'-3'277'16,"10"-18"108"-16,4-8-299 16,10-16 4-16,-1-1-19 15,7-16-17-15,-4 14-28 0,2 2-15 16,-14 13-57-16,5 9-363 16,-18 13 100-16</inkml:trace>
          <inkml:trace contextRef="#ctx0" brushRef="#br0" timeOffset="-560.8688">95 293 1141 0,'5'9'296'0,"14"-9"119"16,-2-14-319-16,8-15-1 16,10-6-15-16,10-5-10 15,-7-2-33-15,8 6-12 16,-10 13-11-16,-2 8-67 15,-10 12-44-15,-8 11-263 16,-10 13-94-16,-7 3-106 16</inkml:trace>
          <inkml:trace contextRef="#ctx0" brushRef="#br0" timeOffset="-760.9131">-45 7 820 0,'-1'-12'404'0,"-4"3"-4"16,4 7-168-16,5-2-107 16,5 4-37-16,3-8-2 15,5 2-21-15,8-4-11 0,6 1-20 16,5-6-9-16,-2 4-15 15,8-5-4-15,-7-1-4 16,0-4 3-16,-10-1-1 16,-1 2-19-16,-12 7-41 15,-6-7-75-15,-7 5-107 16,-2 6-236-16,-6 3-12 0</inkml:trace>
          <inkml:trace contextRef="#ctx0" brushRef="#br0" timeOffset="-974.8348">38 59 997 0,'-9'-22'275'15,"-3"7"85"-15,4 4-275 16,-1 1-3-16,9 8-15 16,3 10 0-16,5 2-18 15,10 20 8-15,5 6-15 16,7 27-1-16,3 15-4 15,9 21-1-15,-6-8-20 16,6 5-5-16,-9-25-7 0,0-11 0 16,-10-23 0-16,-2-5 1 15,-9-14 0-15,-1-8 2 16,-5-5 2-16,-9-13-6 16,-5-7-36-16,-12-18-76 15,-5-7-13-15,-13-37-334 16,-7-7 36-16</inkml:trace>
        </inkml:traceGroup>
      </inkml:traceGroup>
    </inkml:traceGroup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38:43.62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8AB4418-471E-4F5F-85AB-88E2D0A473FF}" emma:medium="tactile" emma:mode="ink">
          <msink:context xmlns:msink="http://schemas.microsoft.com/ink/2010/main" type="inkDrawing" rotatedBoundingBox="10236,2564 11257,4152 11114,4244 10093,2656" semanticType="callout" shapeName="Other">
            <msink:sourceLink direction="with" ref="{B636BC2A-DE43-49A8-B939-D3D753991305}"/>
            <msink:sourceLink direction="with" ref="{51CAFA3C-D8DC-4C3B-AAEB-C0472F814F0B}"/>
          </msink:context>
        </emma:interpretation>
      </emma:emma>
    </inkml:annotationXML>
    <inkml:trace contextRef="#ctx0" brushRef="#br0">4-10 1012 0,'-6'-15'298'15,"-2"16"53"-15,13 29-275 16,8 14-57-16,7 26-18 16,7 4-2-16,22 37 6 15,-1 6 4-15,25 27 7 16,3-9 1-16,22 24 1 15,-7-21-2-15,17 4-4 16,-18-24-6-16,5-4 3 16,-26-36-2-16,-3-12-4 15,-22-30-13-15,-10-18-34 16,-19-24 48-16,-16-34-381 0,-17-17 113 16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38:44.99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43B8623-8CC9-4CD9-8139-F1EA78CEC0C5}" emma:medium="tactile" emma:mode="ink">
          <msink:context xmlns:msink="http://schemas.microsoft.com/ink/2010/main" type="inkDrawing" rotatedBoundingBox="10269,2869 13125,821 14073,2144 11218,4191" semanticType="enclosure" shapeName="Other">
            <msink:sourceLink direction="with" ref="{634B72F4-6C10-4738-AE76-21E748B47D6C}"/>
          </msink:context>
        </emma:interpretation>
      </emma:emma>
    </inkml:annotationXML>
    <inkml:trace contextRef="#ctx0" brushRef="#br0">0 1854 1103 0,'14'-40'262'16,"16"-14"105"-16,15-11-322 0,22-23-7 16,14-4-10-16,33-13-2 15,8 10-13-15,40 5-2 16,5 23-3-16,29-5-3 15,-15 7-1-15,17-14 0 16,-33 1 0-16,6-24-1 16,-28 8-1-16,1-6 14 15,-33 16 3-15,1-6 5 16,-25 19 2-16,-4-8-1 16,-20 14-13-16,-3 2-4 15,-16 16-3-15,-7 8-2 16,-10 18 1-16,-1 12-2 15,-8 9-2-15,0 12 0 16,0 14-1-16,1 17 2 16,1 9 1-16,5 18 4 0,4 4 0 15,8 5 2-15,-1-8-3 16,8 4 0-16,-1-14-1 16,4 5 3-16,-5-1-2 15,5 13 5-15,-5-7 2 16,6 11 0-16,-11-16-3 15,4 0 2-15,-8-16-6 16,-5-7 0-16,-8-16 0 0,-5 0 2 16,-8-9-1-16,-7-3 3 15,-7-3-1-15,-14 0 0 16,-3-1-7-16,-14-1 2 16,-1 1-6-16,-7 8-10 15,4 4 1-15,-9 11 1 16,6 7 0-16,-11 10 5 15,6 0 8-15,-8 9 2 16,-1-3 1-16,-20-3 2 16,1-3 4-16,-32 6 9 15,-1-3 4-15,-24 21 10 16,3 15-2-16,-30 25-4 16,16 0-6-16,-15 11 4 15,16-24-6-15,-11-1 5 16,24-28 0-16,-8-8 0 0,14-20-7 15,-8 0-2-15,23-16-3 16,5-2-1-16,26-8-4 16,16 2-4-16,26-3-4 15,15-4-11-15,19-8-7 16,18-9-42-16,11-15-49 16,22-32-50-16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36:24.36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2A45C47-1ED6-4C69-89FF-4C21DDE2D47D}" emma:medium="tactile" emma:mode="ink">
          <msink:context xmlns:msink="http://schemas.microsoft.com/ink/2010/main" type="writingRegion" rotatedBoundingBox="852,14609 21618,14964 21595,16338 828,15983"/>
        </emma:interpretation>
      </emma:emma>
    </inkml:annotationXML>
    <inkml:traceGroup>
      <inkml:annotationXML>
        <emma:emma xmlns:emma="http://www.w3.org/2003/04/emma" version="1.0">
          <emma:interpretation id="{99ECF2B4-C3E0-4C5C-B058-5B22414B5D9E}" emma:medium="tactile" emma:mode="ink">
            <msink:context xmlns:msink="http://schemas.microsoft.com/ink/2010/main" type="paragraph" rotatedBoundingBox="852,14609 21618,14964 21595,16338 828,159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543153-5E14-4E17-B2B4-F3915C76B96C}" emma:medium="tactile" emma:mode="ink">
              <msink:context xmlns:msink="http://schemas.microsoft.com/ink/2010/main" type="line" rotatedBoundingBox="852,14609 21618,14964 21595,16338 828,15983"/>
            </emma:interpretation>
          </emma:emma>
        </inkml:annotationXML>
        <inkml:traceGroup>
          <inkml:annotationXML>
            <emma:emma xmlns:emma="http://www.w3.org/2003/04/emma" version="1.0">
              <emma:interpretation id="{E5AD4E0C-4D63-4E88-8993-2D5F62F35091}" emma:medium="tactile" emma:mode="ink">
                <msink:context xmlns:msink="http://schemas.microsoft.com/ink/2010/main" type="inkWord" rotatedBoundingBox="852,14609 2263,14633 2242,15854 831,1583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-13529 14542 1026 0,'3'-3'307'16,"-4"13"66"-16,2 13-260 15,-8 10-57-15,-3 21 4 16,3 9-22-16,-2 17 8 15,-3 2-18-15,9 13 9 16,0-11-14-16,3-5 25 16,0-16-7-16,6-8 24 0,-2-19-7 15,5-11 16-15,-1-8-28 16,5-13 13-16,4-11-21 16,10-19 14-16,6-11-20 15,21-30 9-15,2-8-20 16,14-19 1-16,-2 8-20 15,-4-2 8-15,-14 23-11 16,-8 14 9-16,-18 26-12 16,-9 8 6-16,-15 17-11 0,-9 9 14 15,-8 8-25-15,-4 2-63 16,2 1-73-16,4-4 213 16,7 1-604-16,1-5 216 15</inkml:trace>
          <inkml:trace contextRef="#ctx0" brushRef="#br0" timeOffset="414.1765">-12337 14578 1001 0,'18'-26'345'0,"-8"5"66"16,-7 3-215-16,2 15-70 15,-7 11 9-15,-4 11-49 16,-10 19-8-16,-2 16-50 15,-20 20 1-15,-7 2-26 16,-13 19 10-16,2-5-12 0,-4 0 9 16,14-20-11-16,10-2 11 15,12-26-10-15,4-9 9 16,8-19-9-16,5-2 11 16,5-17-9-16,11-11-46 15,9-11-56-15,14-19-60 16,7-17 160-16,10-13-501 15,-1 2 211-15</inkml:trace>
          <inkml:trace contextRef="#ctx0" brushRef="#br0" timeOffset="804.2902">-12574 15052 1276 0,'12'-9'297'0,"10"-4"123"16,5 1-377-16,9-6-12 16,2 3-14-16,8-3 1 15,-1 3-25-15,11-3 409 16,-2 4-825-16,0-1 401 15</inkml:trace>
          <inkml:trace contextRef="#ctx0" brushRef="#br0" timeOffset="624.5491">-12248 14575 1023 0,'6'-14'343'0,"-5"11"77"16,-5 21-285-16,-10 19-11 15,-7 12-43-15,-3 20 1 16,-3 6-38-16,4 8 3 0,8-11-24 15,8 0 5-15,8-12-19 16,8 0 9-16,2-12-14 16,2-1 11-16,-2-10-13 15,-5-5 19-15,-2-8-35 16,-2-11-110-16,-10-5-161 16,-11-5-196-16,-5-8-112 0</inkml:trace>
          <inkml:trace contextRef="#ctx0" brushRef="#br0" timeOffset="1440.4559">-12532 14216 1318 0,'-3'3'386'15,"-3"5"84"-15,1-2-355 16,7-2-75-16,4-1 1 15,7-4-79-15,13-8-186 16,5 0-252-16,20-6-24 16</inkml:trace>
          <inkml:trace contextRef="#ctx0" brushRef="#br0" timeOffset="1874.5957">-12169 14272 1000 0,'-3'1'297'0,"3"1"522"15,9-4-1073-15,2-1 343 0</inkml:trace>
          <inkml:trace contextRef="#ctx0" brushRef="#br0" timeOffset="1692.3281">-12196 14146 1068 0,'-4'0'349'16,"-1"0"79"-16,5 7-267 15,2-8-66-15,-1 1-21 16,2 3-118-16,5 1-383 16,1 1 69-16</inkml:trace>
        </inkml:traceGroup>
        <inkml:traceGroup>
          <inkml:annotationXML>
            <emma:emma xmlns:emma="http://www.w3.org/2003/04/emma" version="1.0">
              <emma:interpretation id="{2B05A211-DC54-45E6-A1C2-78C6BD71F9A1}" emma:medium="tactile" emma:mode="ink">
                <msink:context xmlns:msink="http://schemas.microsoft.com/ink/2010/main" type="inkWord" rotatedBoundingBox="2939,15375 2995,15376 2991,15590 2935,1558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3625.4617">-11441 14890 1187 0,'-7'-1'365'0,"-5"2"60"0,7-1-330 15,-1 5-54-15,3-1-37 16,5 5-42-16,-1-1-48 16,8-1-335-16,2-4 52 15</inkml:trace>
          <inkml:trace contextRef="#ctx0" brushRef="#br0" timeOffset="13834.5351">-11435 15060 924 0,'-9'15'272'0,"2"-5"67"16,2-2-246-16,4-2-25 16,1-3-13-16,0-2 11 15,3-1-20-15,3-1 0 16,1-1-30-16,-1-2 0 15,2 2-11-15,-4-8-389 16,-2-8 130-16</inkml:trace>
        </inkml:traceGroup>
        <inkml:traceGroup>
          <inkml:annotationXML>
            <emma:emma xmlns:emma="http://www.w3.org/2003/04/emma" version="1.0">
              <emma:interpretation id="{684970B3-92E7-4A2F-B4B2-4B12839DE5DC}" emma:medium="tactile" emma:mode="ink">
                <msink:context xmlns:msink="http://schemas.microsoft.com/ink/2010/main" type="inkWord" rotatedBoundingBox="4199,14779 8035,14844 8015,16000 4179,15935">
                  <msink:destinationLink direction="with" ref="{CCEF60BE-CF5B-40D8-AE8F-ED17ACD3D306}"/>
                  <msink:destinationLink direction="with" ref="{EA9C8D3F-160A-4112-9BD8-9CACB07EA424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2602.6439">-7622 14368 956 0,'3'-11'328'0,"-7"-1"62"15,-5 5-265-15,-6 5-24 0,-8 4-43 16,-11 10-16-16,-5 6-26 15,-12 12-2-15,2 1 1 16,1 11 10-16,15-3 0 16,2 6 3-16,13-7-5 15,7-3-6-15,5-10-10 16,3 2-3-16,6-10-2 16,8 2 3-16,1-4-1 0,10 3 1 15,-1-6 2-15,15 2 0 16,-3-5-2-16,7 4-1 15,-9-1-1-15,4 5-2 16,-13-2-1-16,-1 6-2 16,-9 0 0-16,0 6-1 15,-7 0-2-15,-7 7 0 16,-7-2 2-16,-6 8 5 16,-7-5 10-16,-8 2 23 15,-2-5 10-15,-9-5 18 16,2-12 0-16,2-6-1 15,7-11-19-15,-6-11-8 16,10-5-17-16,1-6-5 16,5-2-7-16,13 1-31 15,13 5-47-15,10 7-85 0,13 5-362 16,14 1 47-16</inkml:trace>
          <inkml:trace contextRef="#ctx0" brushRef="#br0" timeOffset="23342.6943">-7406 15019 464 0,'15'-22'394'0,"0"2"-51"16,0 2-73-16,-7 6-57 15,-5 11-85-15,0 8-31 16,-3 10-22-16,-9 17-20 16,-2 13-16-16,-11 11-8 15,-4-1 4-15,-2 7-18 16,4-13 1-16,1-5-13 15,13-16 7-15,5-1-10 16,4-19 10-16,7-5-23 16,9-13-35-16,7-11-274 15,4-10-121-15,7-25-92 16</inkml:trace>
          <inkml:trace contextRef="#ctx0" brushRef="#br0" timeOffset="23685.9274">-7436 15255 970 0,'6'-1'308'0,"2"2"62"16,1-1-251-16,10 6-52 15,1-7-14-15,10 4-17 16,-2-6-9-16,14 0-14 15,2-6 1-15,6 4-45 16,-4-16-360-16,-1-5 108 16</inkml:trace>
          <inkml:trace contextRef="#ctx0" brushRef="#br0" timeOffset="23528.2546">-7185 15012 994 0,'-3'7'273'0,"-9"11"89"0,0 6-271 16,-5 14-21-16,1-1 0 16,-1 10-18-16,4-8-10 15,1 5-17-15,10-11-2 0,-1 0-16 16,5-11 7 0,-1 1-10-16,5-10 11 0,-3-5-53 15,-3-5-19-15,2-3-353 16,-14-2 63-16</inkml:trace>
          <inkml:trace contextRef="#ctx0" brushRef="#br0" timeOffset="24174.5441">-6819 14844 1061 0,'0'-2'352'15,"6"2"50"-15,3 2-290 16,11 2-29-16,-1 1-28 16,8-2-21-16,2-3 3 15,13 0-10-15,3-5-6 16,16 1-6-16,0-1-34 15,5 4-421-15,-18 4 137 16</inkml:trace>
          <inkml:trace contextRef="#ctx0" brushRef="#br0" timeOffset="24011.524">-6518 14595 1168 0,'-3'0'320'0,"-8"9"75"15,-4 12-325-15,-8 6-15 16,-2 10-17-16,-1 8-10 15,8 2 8-15,3 2-16 16,11-5-2-16,4 1-15 16,6-12 9-16,1 0-9 15,2-11 9-15,2-1-32 16,-7-13-22-16,-4-4-65 16,-1-4 39-16,-11-9-373 15,0-4 103-15</inkml:trace>
          <inkml:trace contextRef="#ctx0" brushRef="#br0" timeOffset="19412.0284">-9797 14488 929 0,'7'-18'281'0,"-4"0"80"16,-1 6-250-16,1 3 1 16,-3 3-17-16,-2 1 1 15,1 2-23-15,-7 5-12 16,-4-1-26-16,0 7-6 15,-7 2-15-15,-5 5-2 16,0 3-3-16,-6 8 0 16,-6 1-4-16,0 4-1 15,3 1-3-15,0 0 0 16,7-4-1-16,4-2 1 16,10-5 0-16,3-3-1 15,9-2 2-15,4-2 0 0,7-1 0 16,8 4 0-16,2-5 1 15,8 0 0-15,5 0 0 16,1-2 0-16,-1-1 1 16,-1 5-1-16,-9-2-1 15,-7 0 0-15,-4-2 0 16,-5 5-2-16,-1-4-1 16,-5 5 0-16,1-1-1 15,-8 5-1-15,1-2 2 16,-7 3-1-16,-5-2-1 0,-10 5 9 15,-2 2 5-15,-16-2 9 16,2-3 7-16,-4 1 8 16,4-7-2-16,1-10 0 15,11-4-7-15,3-4-2 16,11-6-6-16,2 0-6 16,7-1-4-16,5 5-13 15,8 2-38-15,12 2-104 16,5 2 463-16,7-5-820 15,0-5 335-15</inkml:trace>
          <inkml:trace contextRef="#ctx0" brushRef="#br0" timeOffset="20101.184">-9482 15000 818 0,'5'-12'349'0,"-4"-2"37"15,-4 5-205-15,-7 3-43 16,-10 3-51-16,-11 5-16 16,-4 5-35-16,-8 7-10 15,-1 1-9-15,2 4 2 0,10-1-2 16,2 2 0-16,11-4-6 16,7 4-3-16,4-4-5 15,10 4-1-15,1-7-2 16,10 2 5-16,2 2 1 15,12-7 1-15,-1-1-1 16,7 2-1-16,-3-2-2 16,2-3-1-16,-11 3-1 15,-3 0-3-15,-6 0 0 0,-5 6-2 16,-7-4 0-16,-6 2 0 16,-4 1 2-16,-8 1 0 15,-6-2 8-15,-6 2 18 16,1 0 6-16,-7-1 8 15,9-4 2-15,3-1-5 16,9-4-17-16,3-4-2 16,10-1-4-16,4-3-87 15,10-4-57-15,19-5-351 16,9-8 11-16</inkml:trace>
          <inkml:trace contextRef="#ctx0" brushRef="#br0" timeOffset="20692.4797">-9503 15240 920 0,'-7'-1'327'16,"2"1"45"-16,8 3-226 16,3-2-74-16,9-1-11 15,5-1-30-15,10-2-6 16,3-3-10-16,10 1-3 0,-1-3-7 15,5 1-28-15,-10-2-8 16,11-15-367-16,-9-2 90 16</inkml:trace>
          <inkml:trace contextRef="#ctx0" brushRef="#br0" timeOffset="20492.2708">-9269 15010 823 0,'11'-1'382'0,"-8"4"-5"0,-6 4-182 15,-9 10-98-15,-2 8-34 16,-8 13-8-16,-4-1-12 16,-4 8-7-16,9-1-17 15,2-2-7-15,10-10-8 16,3 4-1-16,7-9-1 15,5-2 1-15,5-1-1 0,4-3 2 16,4-6 1-16,8-4 3 16,5-5 0-16,4-11 5 15,-2-2-1-15,1-11 1 16,-8-2 0-16,-5-4-54 16,-8 2-38-16,-14-5-359 15,-8 10 54-15</inkml:trace>
          <inkml:trace contextRef="#ctx0" brushRef="#br0" timeOffset="21108.2475">-8841 14869 652 0,'3'-7'487'0,"2"4"-85"16,2-2-69-16,8 2-238 15,6 2-40-15,8-1-17 16,8 2-18-16,10 2-2 16,-5 1-8-16,7-2-3 15,-2 2 5-15,-4 2-63 16,0 1-372-16,-3 0 110 16</inkml:trace>
          <inkml:trace contextRef="#ctx0" brushRef="#br0" timeOffset="20926.0877">-8563 14655 999 0,'-2'-3'323'0,"1"4"46"16,-4 5-269-16,4 9-49 15,-7 9-28-15,-2 12-10 16,1 5-2-16,1 5-2 0,-2-1-4 16,4 2 0-16,4-8 0 15,4-5 0-15,-2-8 4 16,3-5-54-16,-3-11 195 15,-9-8-535-15,-8-8 189 16</inkml:trace>
        </inkml:traceGroup>
        <inkml:traceGroup>
          <inkml:annotationXML>
            <emma:emma xmlns:emma="http://www.w3.org/2003/04/emma" version="1.0">
              <emma:interpretation id="{F71A589F-4F93-4BEC-8118-8F8D0F117C9D}" emma:medium="tactile" emma:mode="ink">
                <msink:context xmlns:msink="http://schemas.microsoft.com/ink/2010/main" type="inkWord" rotatedBoundingBox="8541,14826 9698,14846 9681,15880 8524,15860">
                  <msink:destinationLink direction="with" ref="{CCEF60BE-CF5B-40D8-AE8F-ED17ACD3D306}"/>
                  <msink:destinationLink direction="with" ref="{EA9C8D3F-160A-4112-9BD8-9CACB07EA424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5340.819">-5414 14378 821 0,'-1'-10'350'0,"-7"-2"28"15,1 6-193-15,-8 3-80 16,-5 4-30-16,-16 8-27 15,-1 6-20-15,-16 8-7 16,4 4 8-16,-4 6-5 16,11 1 11-16,0 4-6 15,12-4 2-15,2 4-16 16,7-6 2-16,7-8-14 16,7-3 7-16,7-5-12 15,7-2 11-15,8-1-9 16,8-2 10-16,11-2-8 15,5-2 9-15,11 2-10 16,-5-1 10-16,1 5-13 16,-4 4 9-16,-6 7-12 15,-10-3 9-15,-1 7-12 0,-13-1 11 16,-7-1-12-16,-5-7 13 16,-6 1-10-16,-8-7 22 15,-4-1 15-15,-6-6 27 16,-12-1 7-16,-3-5 16 15,-10-5-13-15,7-1-15 16,0-1-25-16,10 1-7 16,7 1-16-16,13 4 1 15,3 2-9-15,7 2-14 0,8 6-83 16,5-1-43-16,7-1-317 16,3-7-71-16,3-1-108 15</inkml:trace>
          <inkml:trace contextRef="#ctx0" brushRef="#br0" timeOffset="27676.5402">-5092 15022 926 0,'-3'-7'336'0,"0"-2"50"0,-2 3-206 15,1 6-98-15,-4 6 0 16,2 4-42-16,-3 14-9 15,-1 9-25-15,-1 11 12 16,4 5-9-16,-1 5 17 16,5-11-7-16,8 0 11 15,2-10-16-15,5-12 12 16,5-7-16-16,5-8 14 16,2-11-11-16,9-10 12 15,2-6-14-15,4-13 11 16,-2 2-17-16,1-14 8 15,-10 3-12-15,-4 3 7 16,-10 7-5-16,-4 3 26 16,-5 19-6-16,-5 7 13 15,1 8-10-15,-5 13 5 16,-4 1-26-16,-1 13 8 16,0-1-16-16,0 6 13 0,6-4-12 15,2 3 11-15,5-8-11 16,5 1 18-16,2-5-14 15,16 1-227-15,9-9-283 16,6-8 10-16</inkml:trace>
        </inkml:traceGroup>
        <inkml:traceGroup>
          <inkml:annotationXML>
            <emma:emma xmlns:emma="http://www.w3.org/2003/04/emma" version="1.0">
              <emma:interpretation id="{109F05A3-9EE5-4769-A778-822D17366FB5}" emma:medium="tactile" emma:mode="ink">
                <msink:context xmlns:msink="http://schemas.microsoft.com/ink/2010/main" type="inkWord" rotatedBoundingBox="12453,15559 12960,15568 12954,15872 12448,15864">
                  <msink:destinationLink direction="with" ref="{B90A0DAF-CAAE-4318-9439-219005CB27DF}"/>
                  <msink:destinationLink direction="with" ref="{576AD108-070C-4F5B-AA5A-08BA51F1963A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30887.0052">-1944 15339 1056 0,'-11'0'324'0,"4"2"78"15,5-1-291-15,8-1-11 16,5 2-15-16,13-2-8 15,7-2-17-15,20 1-4 16,3 1-27-16,6-3-11 16,-3 0-11-16,2 1 1 0,-14 4-2 15,-3-1-85-15,-12 10 423 16,-4 8-812-16,-16 1 327 16</inkml:trace>
          <inkml:trace contextRef="#ctx0" brushRef="#br0" timeOffset="30642.5267">-1937 15073 1187 0,'-12'9'346'0,"3"-9"85"16,8 9-311-16,8-1-62 15,13 4-2-15,4-2-21 16,16 2-5-16,7-6-10 16,7-6-4-16,-5-3-6 0,8-1-1 15,-16-2-3-15,-1 0 1 16,-8 4-2-16,-4 5-22 16,-11 2-44-16,-8 7-50 15,-11 7-357-15,-7-4 58 16</inkml:trace>
        </inkml:traceGroup>
        <inkml:traceGroup>
          <inkml:annotationXML>
            <emma:emma xmlns:emma="http://www.w3.org/2003/04/emma" version="1.0">
              <emma:interpretation id="{60C0C2F3-CCB3-4DE7-B01F-20220AE9F74D}" emma:medium="tactile" emma:mode="ink">
                <msink:context xmlns:msink="http://schemas.microsoft.com/ink/2010/main" type="inkWord" rotatedBoundingBox="13695,15148 17026,15205 17008,16259 13677,16202">
                  <msink:destinationLink direction="with" ref="{633BF97D-9A76-44C3-AB7B-9A605E836307}"/>
                </msink:context>
              </emma:interpretation>
            </emma:emma>
          </inkml:annotationXML>
          <inkml:trace contextRef="#ctx0" brushRef="#br0" timeOffset="31852.1477">-730 15398 1190 0,'0'1'325'0,"2"-1"111"16,5 2-343-16,10-7 2 16,10 2-27-16,19-6-14 15,13 3-26-15,11-3-8 16,1 5-11-16,5-1-3 15,-14 8-3-15,-2 2 0 16,-13 4-1-16,-7 0 4 16,-14 1-17-16,-4-4-66 15,-11 0-31-15,-5-7-3 0,-6-5-361 16,-5 3 105-16</inkml:trace>
          <inkml:trace contextRef="#ctx0" brushRef="#br0" timeOffset="32147.8907">-655 14746 943 0,'-3'-22'320'0,"3"5"75"15,2 7-255-15,8 8-29 16,8 5-33-16,17 5-1 16,7 1-33-16,15-2-4 15,7-1-6-15,16-1-5 16,-7-4-12-16,9-5-3 16,-10 2-5-16,-6-5 10 15,-20 2-47-15,-8 1-423 16,-26 4 136-16</inkml:trace>
          <inkml:trace contextRef="#ctx0" brushRef="#br0" timeOffset="31595.89">-439 14823 1111 0,'11'-14'363'16,"-10"5"81"-16,-4 5-287 15,2 7-78-15,-4 10-10 16,2 8-38-16,-6 15-16 16,-4 8-8-16,2 13 2 0,2 1-1 15,3 10-1-15,6-10-3 16,3-7 2-16,5-11-1 15,1-6 2-15,-2-16 0 16,2 0-1-16,3-3-1 16,-4 2-7-16,-5-10-38 15,0 1 390-15,-8 1-819 16,-14 1 367-16</inkml:trace>
          <inkml:trace contextRef="#ctx0" brushRef="#br0" timeOffset="34327.2392">301 15338 1122 0,'2'-11'343'0,"-2"-2"106"16,1 5-320-16,-8 1 1 16,-1-1-42-16,-5 2-11 15,-2 8-49-15,-8-1-1 16,-1 7-25-16,-6 4 9 15,2 3-13-15,-1 1 11 16,5 1-11-16,3-4 10 16,5-2-11-16,10 4 9 15,4-8-10-15,8 1 11 16,6 1-11-16,9 0 11 16,-1-5-10-16,10 1 11 0,-2-2-10 15,2 1 10-15,-1-2-12 16,1 4 11-16,-6 1-13 15,-6 4 11-15,-5 1-12 16,-5 4 10-16,-8-1-11 16,-9 0 11-16,0 2-11 15,-6 2 13-15,-2-4-12 16,4 3 13-16,-1-4-9 0,-4-1 22 16,2-7-6-16,-5 0 19 15,0-4-12-15,1-2 12 16,1-5-22-16,1 2 6 15,7-1-37-15,8-5-76 16,3 0-55-16,17-5-106 16,5-2-259-16,13-5 24 15</inkml:trace>
          <inkml:trace contextRef="#ctx0" brushRef="#br0" timeOffset="35140.8642">322 15467 1068 0,'-3'-2'340'0,"3"-1"92"16,5 2-304-16,10-2 7 15,6-2-46-15,9-2-10 16,10 1-43-16,12-6-2 15,-1 1-28-15,1 1 21 16,-7 2-87-16,-13 8-408 16,-20 3 126-16</inkml:trace>
          <inkml:trace contextRef="#ctx0" brushRef="#br0" timeOffset="34626.2419">618 15287 1187 0,'8'-8'369'0,"-5"4"92"16,-3 7-348-16,-6 3 3 15,-6 7-52-15,-9 14-7 0,-5 3-36 16,-7 15 8 0,3-1-23-16,0 4 7 0,8-6-12 15,5 1 10-15,9-11-9 16,7-4 13-16,5-7-8 15,10-6 12-15,6-6-9 16,10-6 10-16,4-6-13 16,7-7 10-16,-1-2-13 15,1-5 9-15,-11 2-8 0,-6 0-49 16,-12 3-70-16,-14-6 113 16,-10 6-516-16,-13-1 144 15</inkml:trace>
          <inkml:trace contextRef="#ctx0" brushRef="#br0" timeOffset="36078.0794">924 15228 1016 0,'-1'2'355'0,"5"-1"55"16,10-1-232-16,5 0-86 16,13-4-1-16,7-4-26 15,12-3-11-15,3-7-24 16,6 6-10-16,-4 2-13 15,-2-2-54-15,-14 6-62 16,-7 0-356-16,-13-3 47 0</inkml:trace>
          <inkml:trace contextRef="#ctx0" brushRef="#br0" timeOffset="35885.5921">1172 15015 938 0,'-1'-2'351'0,"-7"4"25"16,-4 4-227-16,-1 9-92 15,-2 7-27-15,1 17 0 16,2 0-11-16,5 9-3 15,5-5-7-15,7 3-2 16,2-11-3-16,2-2 1 16,0-9 0-16,3-2 2 15,-1-10 1-15,-4-3 0 16,1-1 0-16,-7-7-46 16,-5-5-15-16,-5-4-353 15,-5-2 66-15</inkml:trace>
          <inkml:trace contextRef="#ctx0" brushRef="#br0" timeOffset="37694.4088">1448 15608 1050 0,'15'7'325'16,"-3"-7"88"-16,14-3-262 16,10-6-32-16,21-7-1 15,4-2-39-15,13-2-19 16,-3 5-31-16,-2 6-11 15,-17 8-13-15,-8 1-44 0,-17 9-65 16,-17-2-369-16,-14 2 59 16</inkml:trace>
          <inkml:trace contextRef="#ctx0" brushRef="#br0" timeOffset="37379.0361">1676 14791 1096 0,'0'-6'345'0,"0"0"97"15,5-3-305-15,4 3-7 16,4-3-35-16,16 0-19 15,6 0-36-15,17 0-13 16,5 2-14-16,11 1-4 16,-10 1-4-16,4 4-1 15,-16 5-2-15,-4 1 0 0,-15 1 2 16,-6 1-68-16,-10 8-46 16,-7 0-375-16,-10 3 42 15</inkml:trace>
          <inkml:trace contextRef="#ctx0" brushRef="#br0" timeOffset="36752.5398">1953 14782 1068 0,'3'-6'344'0,"0"5"72"16,1 5-305-16,-2 13-9 16,-4 5-38-16,-8 13-13 15,-2 4-15-15,-6 10-4 16,0-2-10-16,1 4-5 16,11-5-9-16,0 2-2 15,3-4 0-15,-1-4-1 16,2-8 1-16,-4-5 1 15,2-4-5-15,-1-7-65 16,2-4-30-16,0 0-36 16,2-3 57-16,-1-1-386 15,1-4 179-15</inkml:trace>
          <inkml:trace contextRef="#ctx0" brushRef="#br0" timeOffset="38913.0047">2268 15552 1117 0,'-6'-9'352'0,"3"2"102"15,4 1-319-15,5-2-4 16,6 1-44-16,11-2-18 16,5 0-48-16,12 1 1 15,3 4-22-15,10 4-12 16,-5 4-70-16,3 4-395 15,-15-1 94-15</inkml:trace>
          <inkml:trace contextRef="#ctx0" brushRef="#br0" timeOffset="38439.484">2375 15291 1246 0,'1'-7'324'15,"-1"8"96"-15,-1 5-368 16,-4 11-9-16,-1 5-25 16,0 13 13-16,-1 2-10 15,-2 7 12-15,2-2-16 16,1 1 5-16,3-5-18 16,0-2 8-16,3-8-12 0,0-1 12 15,-1-12-9-15,2-3 10 16,2-10-22-16,5-8-36 15,4-11-45-15,9-11 46 16,2-13-416-16,7-10 129 16</inkml:trace>
          <inkml:trace contextRef="#ctx0" brushRef="#br0" timeOffset="38673.8553">2589 15303 1093 0,'3'3'335'15,"-7"12"65"-15,-5 14-248 16,-8 7-74-16,-4 12 3 15,-3 0-19-15,0 7 2 16,6-4-43-16,8 0 0 16,7-7-16-16,6-8 8 15,4-9-8-15,1-9-36 0,-1-11-44 16,-2-10-35-16,-4-6-361 16,-10-12 69-16</inkml:trace>
        </inkml:traceGroup>
        <inkml:traceGroup>
          <inkml:annotationXML>
            <emma:emma xmlns:emma="http://www.w3.org/2003/04/emma" version="1.0">
              <emma:interpretation id="{9EF43BF4-0137-4A34-86FF-39026E0ECE6D}" emma:medium="tactile" emma:mode="ink">
                <msink:context xmlns:msink="http://schemas.microsoft.com/ink/2010/main" type="inkWord" rotatedBoundingBox="17487,15030 21616,15100 21597,16210 17468,16140">
                  <msink:destinationLink direction="with" ref="{633BF97D-9A76-44C3-AB7B-9A605E836307}"/>
                </msink:context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40784.0222">3065 15130 1025 0,'-1'0'347'0,"1"-1"75"16,6 1-284-16,6 1-19 15,4 1-40-15,16-2-3 16,5 3-39-16,17-3 6 16,-1 0-27-16,4 0 4 15,-3 3-18-15,-3-3-19 0,-15-2-82 16,7-14-364-16,-5-1 70 15</inkml:trace>
          <inkml:trace contextRef="#ctx0" brushRef="#br0" timeOffset="40625.4329">3352 14925 1142 0,'10'-12'367'16,"-16"1"82"-16,3 8-292 16,-3 5-79-16,-3 13 0 0,-1 7-52 15,-1 11-5-15,2 6-17 16,2 14 10-16,2-4-14 16,5 4 11-16,2-5-13 15,-4-1 10-15,4-13-11 16,-2-2 12-16,-3-8-13 0,3-3 13 15,3-6-11-15,-5-2 14 16,2-4-11-16,-1-6-16 16,-2-3-56-16,-6-10-15 15,0-5-394-15,-14-6 76 16</inkml:trace>
          <inkml:trace contextRef="#ctx0" brushRef="#br0" timeOffset="42158.3468">4074 14922 751 0,'7'-11'452'15,"-1"2"-27"-15,-9 3-125 16,0 5-155-16,2 4-61 0,-4 7-8 0,-2 8-48 15,-1 14-5-15,-2 7-27 16,-2 13 10-16,3-2-8 16,1 5 11-16,7-10-12 15,-2 2 11-15,3-14-10 16,3-1 12-16,3-10-10 16,-8 1 13-16,5-10-12 0,0-2-1 15,-4-2-59 1,-1-9 416-16,7-2-826 0,-8-2 363 15</inkml:trace>
          <inkml:trace contextRef="#ctx0" brushRef="#br0" timeOffset="42713.8425">3706 15449 1058 0,'-1'3'273'0,"4"-2"94"16,7 1-293-16,14-1 1 16,8 1-5-16,17-1 6 15,2 2-15-15,8 0 2 16,-4 0-34-16,8-4 0 16,-10-4-20-16,4-4 7 0,-9-4-13 15,-1-2 10-15,-14 1-41 16,-8-2 408-16,-11 5-824 15,-11 7 374-15</inkml:trace>
          <inkml:trace contextRef="#ctx0" brushRef="#br0" timeOffset="42721.8189">3784 14731 1221 0,'-1'-10'361'0,"7"2"104"16,6 1-358-16,13 4 9 15,4 1-42-15,16 1-5 16,4-1-36-16,23 2 3 15,-3-4-26-15,17 1 6 16,-11-2-18-16,3 2 13 16,-22 5-12-16,-10-1-110 0,-23 4-58 15,-19 2-332-15,-17-1-26 16</inkml:trace>
          <inkml:trace contextRef="#ctx0" brushRef="#br0" timeOffset="43606.7422">4604 15261 812 0,'-2'-7'312'16,"-4"-1"31"-16,6 4-148 15,-4 4-105-15,5 6 14 16,-7 3-30-16,6 15 9 16,-7-2-31-16,-2 13 14 15,-3 1-12-15,9 6 22 16,-6-5-22-16,6 4 13 16,4-11-27-16,7-3 7 15,-1-8-26-15,7-4 11 16,4-9-20-16,9-7 11 0,0-7-14 15,10-14 12-15,1-7-14 16,4-11 8-16,-6-5-13 16,3-5 10-16,-15 4-12 15,-3 7 14-15,-12 15-9 16,-6 6 10-16,-9 15-12 16,-8 13 9-16,-7 7-17 0,-7 16 9 15,-1 10-12 1,1 11 14-16,10-1-11 0,6 5 13 15,15-11-12-15,9-4 11 16,7-13-10-16,16-7 16 16,5-16-29-16,9-19-515 15,-7-12 170-15</inkml:trace>
          <inkml:trace contextRef="#ctx0" brushRef="#br0" timeOffset="56429.3726">5255 15162 669 0,'-9'-8'436'15,"2"4"-27"-15,4 1-90 16,-2 1-132-16,2 1-39 15,3 2 2-15,0 1-43 16,6-4-21-16,5-1-42 16,4 2-14-16,6 1-18 0,15-2-4 15,3 1-1-15,10-7-1 16,1 4-1-16,2-5-1 16,-8 1 6-16,-5 2-121 15,-12 6 238-15,-12-12-653 16,-10 3 176-16</inkml:trace>
          <inkml:trace contextRef="#ctx0" brushRef="#br0" timeOffset="56176.5097">5432 14932 895 0,'0'-7'356'16,"-3"2"41"-16,2 2-216 16,-2 2-64-16,1 1-38 0,1 0-10 15,-1 3-33-15,1 6-12 16,-4 4-15-16,-1 8 5 16,2 5 3-16,-4 8 8 15,1 2 3-15,1 12 2 16,0-6-9-16,0 3-4 15,0-5-8-15,3-6-1 16,3-13-3-16,0-1 3 16,1-7-1-16,1-5 2 15,1-4 0-15,-3-1 0 16,1-3-2-16,-1 2 1 16,3-4 0-16,2-1-2 15,-2 0 0-15,0-4 0 16,0-5-21-16,-5-3-97 15,-1-2-20-15,-1-2-352 16,-2-1 13-16</inkml:trace>
          <inkml:trace contextRef="#ctx0" brushRef="#br0" timeOffset="57251.1826">6055 14737 951 0,'8'-15'330'16,"-1"3"57"-16,1 11-202 15,-4-5-82-15,2 6 2 16,-1 7-32-16,-2 11 0 15,-3 6-42-15,-8 23 1 16,-2 5-10-16,-11 19 7 16,-2-2-20-16,-7 9 8 15,3-14-12-15,0-1 6 16,9-16-12-16,0-3 11 16,8-19-4-16,4 1 23 15,4-13-8-15,7-4 14 0,7-9-10 16,16-4 17-16,7-8-17 15,17-8 17-15,2-1-8 16,9-6 13-16,-10 8-25 16,3 4 3-16,-14 3-19 15,-6 1 3-15,-15 9-12 16,-8-1-19-16,-11 3-79 0,-10 11-94 16,-2 0-355-16,-8-5 14 15</inkml:trace>
          <inkml:trace contextRef="#ctx0" brushRef="#br0" timeOffset="58179.7122">6578 14713 1079 0,'3'-24'394'16,"10"-1"68"-16,7 8-289 0,8 4-11 15,-1-1-55-15,11 7-5 16,-1 2-46-16,16 4-7 15,-2 2-40-15,15 1 3 0,-7 2-15 16,-1 5 9-16,-17 3-12 16,-8 5 9-16,-18 7-13 15,-11 3 10-15,-11 1-5 16,-14 10 13-16,-9-1-6 16,-12 4 11-16,1-2-7 15,2-3 6-15,12-12-11 16,8-5 9-16,10-10-10 15,9-3 7-15,7-4-8 0,11-4 8 16,9-1-8-16,14 2 8 16,-2-1-8-16,6 2 8 15,-12 6-9-15,3 5 8 16,-14-1-10-16,-4 7 8 16,-7 1-10-16,-1 1 4 15,-14 2-10-15,-5 6 12 16,3 3-10-16,-12 5 12 15,-3-4-4-15,-15 3 15 16,-3-7-5-16,-20 0 26 16,-1-8-8-16,-9 4 16 15,9-10-12-15,-5-2 4 16,16-10-22-16,-1-5 6 16,13-13-17-16,8 1 0 15,14-5-22-15,3 4-162 16,21 16-394-16,14-1 65 0</inkml:trace>
          <inkml:trace contextRef="#ctx0" brushRef="#br0" timeOffset="57641.5157">6818 14676 1068 0,'3'-11'314'0,"-1"7"89"0,-4 4-307 15,7 10-8-15,-4 2-27 16,-1 9 7-16,3 6-24 15,-1 11 7-15,-2 2-19 16,0 10 2-16,0-5-24 16,0 6 6-16,-2-8-13 15,1 4 7-15,-1-11-10 0,-1 1 3 16,-3-11-16-16,-1-8-65 16,-4-9-42-16,-6-14-339 15,2-13 35-15</inkml:trace>
        </inkml:traceGroup>
      </inkml:traceGroup>
    </inkml:traceGroup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39:05.89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E46221F-2074-4C90-B10A-99B923B60611}" emma:medium="tactile" emma:mode="ink">
          <msink:context xmlns:msink="http://schemas.microsoft.com/ink/2010/main" type="writingRegion" rotatedBoundingBox="8966,16843 14067,16606 14159,18585 9059,18822">
            <msink:destinationLink direction="with" ref="{EA9C8D3F-160A-4112-9BD8-9CACB07EA424}"/>
          </msink:context>
        </emma:interpretation>
      </emma:emma>
    </inkml:annotationXML>
    <inkml:traceGroup>
      <inkml:annotationXML>
        <emma:emma xmlns:emma="http://www.w3.org/2003/04/emma" version="1.0">
          <emma:interpretation id="{5A576D22-8B21-4111-86E9-4A614A951FA3}" emma:medium="tactile" emma:mode="ink">
            <msink:context xmlns:msink="http://schemas.microsoft.com/ink/2010/main" type="paragraph" rotatedBoundingBox="9015,16841 14067,16606 14141,18184 9088,184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B1DAF0-8E5B-445D-8A19-4CD4D0B3F786}" emma:medium="tactile" emma:mode="ink">
              <msink:context xmlns:msink="http://schemas.microsoft.com/ink/2010/main" type="line" rotatedBoundingBox="9015,16841 14067,16606 14141,18184 9088,18419"/>
            </emma:interpretation>
          </emma:emma>
        </inkml:annotationXML>
        <inkml:traceGroup>
          <inkml:annotationXML>
            <emma:emma xmlns:emma="http://www.w3.org/2003/04/emma" version="1.0">
              <emma:interpretation id="{BC4142D3-725F-4283-BAB3-AF79DDD56104}" emma:medium="tactile" emma:mode="ink">
                <msink:context xmlns:msink="http://schemas.microsoft.com/ink/2010/main" type="inkWord" rotatedBoundingBox="9015,16841 14067,16606 14141,18184 9088,1841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-3504 86 1023 0,'-8'-5'308'16,"-1"11"169"-1,-3 8-426-15,0 11-5 16,0 5-22-16,2 9 2 15,4 1-3-15,3 5 3 16,4-8-5-16,5 4-1 16,3-8-7-16,5-3 3 15,2-14-4-15,5-8 5 16,-1-13 2-16,7-13 10 16,2-12 1-16,1-18 3 15,-2-1-5-15,4-11-1 16,-10 8-5-16,-2 9 7 15,-8 22-2-15,-5 3-5 16,-8 21-3-16,-5 16-6 16,-2 5-12-16,1 12-1 15,-1 5 1-15,10 3 0 0,5-11 1 16,7-5 1-16,4-13 2 16,6-6 3-16,-3-13 2 15,9-13 1-15,0-4-1 16,3-10-1-16,-5 1-2 15,1 0 2-15,-11 10-4 16,-11 11-5-16,-1 10-2 16,-4 14 1-16,-2 4-2 0,0 6 1 15,6-2 6-15,0-1 1 16,4-10 0-16,5-4 3 16,3-11 1-16,5-6 1 15,-1-9 0-15,4-6-1 16,-4 3-3-16,-2-4-1 15,-10 12-2-15,-2 7-2 16,-6 1-3-16,-2 4-2 16,0 4 0-16,1-3 0 15,4 0 6-15,2 3-39 16,7-9-43-16,10-8-82 16,1-10 23-16,4-16-372 15,-2-2 89-15</inkml:trace>
          <inkml:trace contextRef="#ctx0" brushRef="#br0" timeOffset="213.4331">-2594-82 920 0,'7'-3'354'0,"-7"3"34"16,0 3-211-16,-1-2-98 15,-5 2-18-15,-2 2-31 16,-5 4-11-16,-2 4-16 16,-3 7-3-16,1 5 0 15,-1 10 3-15,3-4 2 16,3 5 3-16,6-6 0 15,5-3 2-15,5-7-4 0,8-2 1 16,2-9-1-16,8 4 1 16,2-5-1-16,5 3-1 15,-4-1-1-15,5 5-3 16,-4 2-2-16,1 11-2 16,-9 2 0-16,0 11 0 15,-9-2 2-15,-8 4 0 16,-8-8 3-16,-2-4 0 15,-5-10 8-15,-4-6 32 16,-1-12 11-16,-8-9 8 16,-2-7 3-16,-4-13-1 15,6-1-29-15,8-12-7 16,10-1-10-16,16-4-4 16,13 1-7-16,14-4-4 15,7 8-5-15,10 1 2 0,-5 2 2 16,5 5 1-16,-10 2 0 15,-2-2-1-15,-12 4 2 16,-5-3 7-16,-8 6 2 16,-11-3 8-16,-8 4 6 15,-11 2-2-15,-4 11-7 16,-10 4-6-16,2 12-8 16,-5 12-5-16,3 6-1 15,0 6-1-15,7 0 2 0,5 0 0 16,8-2 0-16,8-1-1 15,11-4 2-15,11 1 1 16,5-9-22-16,10-17-144 16,8-10-354-16,7-24 48 15</inkml:trace>
          <inkml:trace contextRef="#ctx0" brushRef="#br0" timeOffset="854.3882">-2199-169 1249 0,'-3'4'286'15,"-2"10"113"-15,5 8-356 16,0 13-7-16,0 5 1 16,5 13 6-16,2-5-5 15,7 10-4-15,1-1-22 0,4 8-4 16,-2-8-6-16,1 8 1 16,-8-13-1-16,1-1 1 15,-8-16-1-15,0-7 3 16,-2-13-8-16,-1-9 53 15,-3-9 19-15,-4-13 13 16,-4-11-1-16,-2-17 11 16,-2-4-54-16,-3-18-19 15,3 6-14-15,1-14-2 16,7 10-3-16,7-2-2 16,7 13-1-16,11-2 1 15,2 20-1-15,5 2 0 16,-5 11 2-16,-1 2 1 15,-5 10-2-15,-2 2-1 16,-3 7-1-16,1 4-2 16,-1 0 0-16,3 4-1 15,0 4-1-15,0 5 0 0,0 4 0 16,0 8 2-16,-7 2 1 16,-5 6 2-16,-5-1 3 15,-7-2 1-15,-4-5 1 16,-8-2 7-16,0-10 6 15,-8-2 10-15,2-10 2 16,-4-5 1-16,7-8-6 16,3-5-5-1,7-4-22-15,10-6-58 0,11-1-52 0,10-1-72 16,7 5-19-16,6 0 15 16,-2 8-132-16,2 1-104 15,-4 0 64-15</inkml:trace>
          <inkml:trace contextRef="#ctx0" brushRef="#br0" timeOffset="1108.6102">-1943-270 787 0,'20'-51'298'0,"1"3"68"15,-5 6-193-15,-2 10 3 16,-7 14-22-16,-7 8-8 16,-3 10-48-16,-3 12-25 15,-4 3-39-15,2 15-16 16,1 11-10-16,1 10 7 15,3 4 2-15,6 11 3 16,3-3-1-16,3 6-3 0,0-9-7 16,1-1 0-16,-1-16-3 15,0-10 4-15,0-15 2 16,5-21 7-16,1-12-23 16,3-15-128-16,4-9-250 15,5-15-117-15,2 8-180 16</inkml:trace>
          <inkml:trace contextRef="#ctx0" brushRef="#br0" timeOffset="2248.4546">-1614-225 1026 0,'-11'-7'438'0,"1"5"-7"16,-2 8-240-16,-2 12-135 16,-2 3-43-16,1 23 14 15,0 4-3-15,6 10 1 16,4-8 1-16,11 1-5 15,5-24-14-15,10-9 7 16,0-20 2-16,12-17 3 16,1-13 2-16,7-13-1 15,-2-7-8-15,2-4-4 16,-13 13-4-16,-7 8-2 16,-12 16-2-16,-9 17 0 15,-7 17 3-15,-7 12 6 0,1 5 3 16,1 5 2-16,6-4 0 15,6-3-1-15,3-12-6 16,9-6 1-16,1-12 0 16,11-7 1-16,3-11 0 15,11-12-1-15,-2 3-7 16,0 0-12-16,-12 7-4 16,-8 8-6-16,-7 15 0 0,-4 6 4 15,-4 3 10-15,-2-1 1 16,5 1 5-16,-1-6 0 15,3-12 4-15,14-11 2 16,5-11 1-16,16-23 1 16,7-12 1-16,6-14-4 15,-12-2-12-15,2-13-35 16,-22 20-1-16,-8 13 6 16,-11 19 7-16,-6 22 21 15,-8 31 42-15,-5 23 18 16,-2 12 0-16,-4 11 14 15,6 1-8-15,2 5-4 16,11-16-15-16,8 1-7 16,4-5-18-16,7-2-5 15,4-10-2-15,3-4 1 16,-2-11-5-16,1-5-18 16,-2-10-4-16,-4-3 0 0,-7-4 0 15,-7-8 4-15,-8-2 18 16,-11-4 6-16,-4-1-1 15,-9-8-1-15,2 4-2 16,0-2 0-16,7 5-1 16,5 2-1-16,10 8 1 15,4 4-1-15,8 7-3 0,6 7-1 16,8 4-1-16,9 7-1 16,5 2 2-16,8 0 3 15,-1-7 0-15,8-5 2 16,-5-9 0-16,1-14 1 15,-9-7 2-15,-6-12 1 16,-12 0 1-16,-9-1 0 16,-9 11-2-16,-8 2-4 15,-1 18-1-15,-7 6-1 16,-4 8 0-16,-2 5 1 16,1 5 5-16,0 2 3 15,9-1 0-15,6 2 0 16,6-7-2-16,7 1-1 15,5-8-2-15,6-5 1 16,8-7-1-16,7-4 2 16,1-4-1-16,5-2 1 15,-7 6-3-15,-8 6-2 0,-6 7-2 16,-8 10-2-16,-10 2-1 16,3 7 2-16,0-1 1 15,0-8 3-15,5-7 2 16,14-8 3-16,5-13 0 15,12-16-1-15,3-3 1 16,5-7-2-16,-11 5-4 16,-6 5-2-16,-15 14-2 0,-9 11-5 15,-10 14-1-15,-8 9 1 16,-5 8 14-16,2 2-123 16,0 1 86-16,9-8-500 15,6-5 68-15</inkml:trace>
          <inkml:trace contextRef="#ctx0" brushRef="#br0" timeOffset="6975.7741">-587 206 1331 0,'-3'-17'410'0,"-11"7"65"0,5 7-355 16,5 3-87-16,1-2-27 15,1 4-48-15,2 4-68 16,-9-6-366-16,-7-9 54 16</inkml:trace>
          <inkml:trace contextRef="#ctx0" brushRef="#br0" timeOffset="-1847.8926">178 188 984 0,'-49'18'629'0,"-1"0"-453"0,11-22-100 16,17 7-6-16,4-8-22 16,22 5-9-16,23 0-20 0,14-2-6 15,7-4-3-15,18-3-1 16,-2-1-2-16,19-10 1 16,-5-7 0-16,6 2 1 15,-15 2-1-15,-3 2 0 16,-22 6 3-16,-13 5-84 15,-20 4-317-15,-17-17-35 16,-11 2-179-16</inkml:trace>
          <inkml:trace contextRef="#ctx0" brushRef="#br0" timeOffset="7792.9145">253-720 954 0,'17'4'221'15,"8"13"102"-15,6 13-271 16,18 25 1-1,5 13 1-15,21 26 5 0,-16-18 22 16,-1-1-57 0,79 90-5-16,-7-15-9 0,16 4-1 15,-15-21-4-15,-43-54 0 16,-20-22-1-16,-4 0 1 16,-25-16-2-16,-7 1 0 15,-10-11 1-15,-5 4 0 16,-13-8 1-16,2 4 2 15,-4-8-2-15,-5 1 3 16,3-5-8-16,1-4-37 16,-1-12-347-16,5-3 97 15</inkml:trace>
          <inkml:trace contextRef="#ctx0" brushRef="#br0" timeOffset="-1531.2907">669-181 1538 0,'0'-5'314'0,"11"2"150"16,4 3-455-16,10-3-13 0,10-3 2 16,16 2 2-16,1-1 0 15,16 4 0-15,-5 4 1 16,3 4 0-16,-16 4-2 16,-8 5-1-16,-17 5-2 15,-11 12-1-15,-17 8-2 16,-15 16 5-16,-12 4 1 15,-11 7 5-15,-1-11 9 16,-7 3 7-16,10-15 0 0,-7-1 1 16,7-8-3-16,2 3 7 15,7-15-50-15,-5 0-456 16,-2-15 149-16</inkml:trace>
        </inkml:traceGroup>
      </inkml:traceGroup>
    </inkml:traceGroup>
    <inkml:traceGroup>
      <inkml:annotationXML>
        <emma:emma xmlns:emma="http://www.w3.org/2003/04/emma" version="1.0">
          <emma:interpretation id="{14570849-1C8A-4B4E-A3B1-A9881BE5E520}" emma:medium="tactile" emma:mode="ink">
            <msink:context xmlns:msink="http://schemas.microsoft.com/ink/2010/main" type="paragraph" rotatedBoundingBox="9010,17863 14048,17571 14103,18533 9065,188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DEE230-D71B-446A-8B67-52857CC52873}" emma:medium="tactile" emma:mode="ink">
              <msink:context xmlns:msink="http://schemas.microsoft.com/ink/2010/main" type="line" rotatedBoundingBox="9010,17863 14048,17571 14103,18533 9065,18824"/>
            </emma:interpretation>
          </emma:emma>
        </inkml:annotationXML>
        <inkml:traceGroup>
          <inkml:annotationXML>
            <emma:emma xmlns:emma="http://www.w3.org/2003/04/emma" version="1.0">
              <emma:interpretation id="{DF5C88A6-B048-442E-9AC1-724C3D900897}" emma:medium="tactile" emma:mode="ink">
                <msink:context xmlns:msink="http://schemas.microsoft.com/ink/2010/main" type="inkWord" rotatedBoundingBox="9010,17863 14048,17571 14103,18533 9065,1882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325.0133">-3465 904 1117 0,'-96'-39'694'0,"66"24"-623"16,22 6-27-16,14 6-20 15,30-2 4-15,18-7-2 16,25 0-1-16,5 0-2 15,16 6-2-15,-13-1-21 16,6 14-412-16,-22 14 130 16</inkml:trace>
          <inkml:trace contextRef="#ctx0" brushRef="#br0" timeOffset="2941.6948">-3367 1410 1205 0,'0'3'329'16,"3"-2"78"-16,6-5-332 16,13 2-42-16,8-4-4 0,21-9 17 15,-7-4 54 1,-1 1-61-16,65-27-11 15,-3-5-15-15,5-1-5 16,-17 9-4-16,-33 18-29 16,-24 8-53-16,-10 4-385 15,-20 3 80-15</inkml:trace>
          <inkml:trace contextRef="#ctx0" brushRef="#br0" timeOffset="2934.711">-3253 898 969 0,'6'-16'406'0,"-9"20"-10"16,-3 10-215-16,1 11-148 15,4 5-26-15,7 14 3 16,3-5 1-16,9 9 1 15,4-8-2-15,10-1-2 16,-2-10-4-16,4-5 3 16,-5-14 0-16,-1-4 7 15,-10-7-23-15,0-2 240 16,-6-2-645-16,-22-4 270 16</inkml:trace>
          <inkml:trace contextRef="#ctx0" brushRef="#br0" timeOffset="3715.8328">-2798 972 1391 0,'-9'16'300'0,"-2"11"143"16,4 2-400-16,7-4-18 16,4-4 0-16,13-4 2 15,5-7-14-15,11-2-4 16,0-8-2-16,6-9 3 16,-3-5-2-16,-1-4 1 15,-8 3-3-15,3 0-1 16,-12 6-3-16,1 5 4 15,-5 5 2-15,-2 4 4 16,-5 5 1-16,1 8 8 16,-8 2 1-16,0 4 2 15,-3 0-3-15,-2 0 0 0,4-5-7 16,1-2-5 0,0-7 7-16,7-7-114 0,4-7-53 15,1-10-349-15,0-8-15 16</inkml:trace>
          <inkml:trace contextRef="#ctx0" brushRef="#br0" timeOffset="4085.0204">-2287 862 1230 0,'0'-4'290'0,"0"5"101"16,0 8-353-16,3 9-18 15,2 12 5-15,1 12 16 16,3 5 4-16,4 7 1 15,2-5-13-15,5 1-11 16,-2-14-14-16,5-6-1 16,-1-17 1-16,7-10 4 15,-2-13 2-15,3-17 3 16,-2-6-1-16,-1-17 0 16,-7-1-4-16,-4-6-1 15,-8 12-1-15,-5 3 7 16,-5 18 2-16,-2 9 0 15,1 12-1-15,0 6-1 16,1 8-9-16,8 8-6 0,2 2 0 16,13 5-2-16,1-4 0 15,11-4 2-15,5-9 3 16,4-10 2-16,-6-8 0 16,1-12 1-16,-5-3 0 15,-10-6 0-15,-11 6-2 16,-10 1-1-16,-11 8-1 0,-11 8-8 15,-6 11-1-15,0 8-1 16,1 9 1-16,2 14-1 16,3-2 9-16,6 6 2 15,5-5 1-15,7 1-1 16,4-13 2-16,13-2 3 16,5-10-66-16,22-14-351 15,5-8-89-15,16-9-150 16</inkml:trace>
          <inkml:trace contextRef="#ctx0" brushRef="#br0" timeOffset="4486.328">-1323 746 1389 0,'-13'8'374'0,"-29"4"96"16,-5 12-378-16,-2 1-56 15,5 1-9-15,5 1 3 0,17-3-5 16,11-3-6-16,13-3-9 15,11-1-4-15,5-7-7 16,8-5-18-16,4-4-10 16,12-4-14-16,0-3-10 15,13 3-6-15,1 2 19 16,2 5 8-16,-11 5 12 16,-10 5 7-16,-14 4 6 15,-16 4-6-15,-14 1 5 0,-17 5 9 16,-5-2 20-16,-20-1 33 15,4-4 21-15,-9-1 7 16,6-7-7-16,3-5-15 16,13-7-32-16,4-8-31 15,13-10-55-15,10-11-88 16,11-7-365-16,11-19 46 16</inkml:trace>
          <inkml:trace contextRef="#ctx0" brushRef="#br0" timeOffset="4863.2422">-1096 452 1499 0,'-3'21'344'15,"-3"12"131"-15,-5 18-401 16,-2 2-34-16,2 11 15 0,7-7 6 16,-1 5-6-16,4-10-23 15,7 6-14-15,1-10-15 16,-1 1 0-16,3-11 1 15,2-5 0-15,-4-12-1 16,1-8 2-16,-7-8 3 16,4-16 1-16,-7-8 2 0,-1-17 0 15,0-8-2-15,0-11-3 16,-1 7-3-16,-1 6-1 16,7 17-2-16,-2 7-2 15,1 15 1-15,1 8-6 16,2 1 1-16,4 6-1 15,1 1 0-15,9 6 0 16,3-4 5-16,7 3 0 16,-1-8 2-16,10-1 1 15,-6-7 1-15,8-14-1 16,-4-6 2-16,2-14-4 16,-4-1-8-16,-1-11-6 15,-16 11 0-15,-4 14-8 16,-10 16 2-16,-8 15 5 15,-8 12 10-15,2 18 11 16,2-2 7-16,1 7 8 16,7-6 3-16,10 4-2 0,4-14-11 15,7-5 1-15,4-11-4 16,8-12 3-16,2-14-8 16,6-19-92-16,-4-7 367 15,-10-14-821-15,-17-12 301 16</inkml:trace>
          <inkml:trace contextRef="#ctx0" brushRef="#br0" timeOffset="6010.6798">-508 293 933 0,'3'-9'343'16,"-4"15"15"-16,2 12-187 15,-1 6-136-15,3 18 40 16,-3 8 17-16,2 22 22 16,1 1-10-16,-2 14-9 15,1-9-41-15,2 3-15 16,-1-16-22-16,-1-6-5 15,-1-23-5-15,-1-8 2 16,0-16 2-16,0-9 8 16,-1-10 9-16,2-16 2 15,2-7-4-15,-4-19-1 16,-2-4-14-16,0-4-10 16,1 13-6-16,-4 8 0 15,6 21-4-15,0 9-1 16,5 18 0-16,-2 9-2 0,4 5 4 15,4 10 6-15,5 1 4 16,8-2 4-16,5-3 3 16,10-5 0-16,-2-15-1 15,7-15 1-15,-5-9-1 16,2-17 2-16,-8-2-2 16,-8-9-4-16,-8 6-9 15,-10 4-8-15,-7 7-2 0,-6 11-6 16,-3 14 3-16,-3 17 14 15,0 10 13-15,-1 11 15 16,2 4 10-16,7 6 3 16,4-10-6-16,7 1-6 15,4-11-13-15,4-5-4 16,1-13-3-16,10-7 1 16,1-10 1-16,7-8-41 15,-1-5-69-15,-1-8-357 16,-17 2-91-16,-20-28-158 15</inkml:trace>
          <inkml:trace contextRef="#ctx0" brushRef="#br0" timeOffset="6020.6531">-149 428 1680 0,'-7'-4'361'15,"4"4"153"-15,3 1-494 16,4 4-21-16,5 2-3 15,6 7-14-15,3-1-79 16,2 5-417-16,-5-1 97 16</inkml:trace>
          <inkml:trace contextRef="#ctx0" brushRef="#br0" timeOffset="6607.2108">175 781 1208 0,'-1'0'317'0,"-5"-5"110"15,4 7-325-15,-4 5-21 16,-6 7-4-16,-4 1 14 16,1 6-21-16,-9 2-8 15,0-1-25-15,4-2-7 16,4-1-10-16,5-2-5 16,8-5-7-16,8-3 0 15,7-5-5-15,9-5 0 16,3-4-1-16,3-8 2 15,-2-1-1-15,4-2 2 16,-7 1-2-16,-2 3-3 16,-2 12-2-16,0 6-1 0,-6 7-1 15,-3 7 1-15,1 1 2 16,-2 1 3-16,1-4 1 16,4-1 2-16,6-10 1 15,6-10 0-15,5-6 0 16,6-7 0-16,0-2-2 15,0 0-1-15,-9 7-3 0,-3 4-1 16,-9 7-2-16,2 4 1 16,-5 5 0-16,6 2 1 15,-2-2 2-15,7-2 3 16,-4-4 1-16,10-9 1 16,-5-6 1-16,7-4-1 15,-5-8-2-15,5-2-1 16,-5 13-3-16,-5 2-3 15,-6 10-1-15,0 16-2 16,-6 7-1-16,-3 8 7 16,4 2 4-16,-1-2 4 15,5-6 4-15,2-6 2 16,9-11-5-16,9-10 2 16,4-7-3-16,8-11-3 15,-2-3-9-15,-1 0-9 16,-11 7-5-16,1 5-1 15,-12 11 0-15,-3 4 7 16,-5 3 12-16,5 4 6 0,0-2 3 16,0-1 5-16,0-2 2 15,5-5-1-15,-2-5-5 16,-2-1-1-16,-2-1-63 16,1 5-480-16,-9 5 138 15</inkml:trace>
        </inkml:traceGroup>
      </inkml:traceGroup>
    </inkml:traceGroup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37:37.93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90A0DAF-CAAE-4318-9439-219005CB27DF}" emma:medium="tactile" emma:mode="ink">
          <msink:context xmlns:msink="http://schemas.microsoft.com/ink/2010/main" type="inkDrawing" rotatedBoundingBox="11386,15688 12697,14246 13944,15380 12633,16822" semanticType="enclosure" shapeName="Other">
            <msink:sourceLink direction="with" ref="{109F05A3-9EE5-4769-A778-822D17366FB5}"/>
          </msink:context>
        </emma:interpretation>
      </emma:emma>
    </inkml:annotationXML>
    <inkml:trace contextRef="#ctx0" brushRef="#br0">-1198 14592 512 0,'37'-121'397'0,"-23"16"-73"15,-41 8-74-15,-32 28-162 0,-38 45-42 16,-5 13-36-16,-25 8 1 15,37 20 28 1,0-1-20-16,-100 46 0 16,14 17-4-16,-16 37-3 15,24 16-7-15,64 8 5 16,32-8 6-16,18 18 4 16,36-17 0-16,30 16 1 15,26-20-6-15,34 12-3 16,13-27-4-16,37 0 0 15,4-29-2-15,36-16 0 16,-9-39-1-16,26-30 3 16,-20-33 2-16,20-38 2 15,-41-22 2-15,1-38 8 16,-32 4 10-16,-13-41 18 0,-34 7 7 16,-12-21 13-16,-35 25-5 15,-36-17-8-15,-19 41-23 16,-53 15-6-16,-23 43-20 15,-40 31-26-15,1 41-24 16,-36 32-81-16,22 31-351 16,-43 40 73-16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5T08:39:15.26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A9C8D3F-160A-4112-9BD8-9CACB07EA424}" emma:medium="tactile" emma:mode="ink">
          <msink:context xmlns:msink="http://schemas.microsoft.com/ink/2010/main" type="inkDrawing" rotatedBoundingBox="4102,12377 15332,16075 13748,20885 2518,17187" semanticType="enclosure" shapeName="Other">
            <msink:sourceLink direction="with" ref="{61292551-6D88-4A71-B03E-58061E4E3E68}"/>
            <msink:sourceLink direction="with" ref="{684970B3-92E7-4A2F-B4B2-4B12839DE5DC}"/>
            <msink:sourceLink direction="with" ref="{F71A589F-4F93-4BEC-8118-8F8D0F117C9D}"/>
            <msink:sourceLink direction="with" ref="{8E46221F-2074-4C90-B10A-99B923B60611}"/>
          </msink:context>
        </emma:interpretation>
      </emma:emma>
    </inkml:annotationXML>
    <inkml:trace contextRef="#ctx0" brushRef="#br0">4537 82 1023 0,'-9'-26'303'16,"3"7"72"-16,3 1-267 16,-3 7-42-16,-1 2 2 15,-4 6-18-15,-16 11-5 16,-12 7-13-16,-15 12-9 15,-9 1-15-15,-18 8-1 16,5-6-2-16,-13-6-2 16,8-9 0-16,-20-4 0 15,7-11-1-15,-20 0 2 16,10 3 4-16,-19-6 8 16,16 6 2-16,-17 3 4 15,8-3-1-15,-20 4-2 0,17 2-8 16,-30-4-3-16,20-2-4 15,-24 0-2-15,18-14 0 16,-18-7 1-16,24-4 0 16,-23-1 1-16,25-4-2 15,-8 9-1-15,7 12 0 16,-19 14-2-16,24 5 0 16,-11 19 0-16,17-5 0 0,0 7 0 15,28-2 1-15,-2 4-2 16,20-6 2-16,-4 12-1 15,17-4 0-15,-4 5-1 16,17-4 1-16,0 9 0 16,9-7 0-16,0 8 0 15,6-5 0-15,3 8 0 16,4-5 1-16,1 5-2 16,7-4 1-16,-6 10-1 15,0-6 0-15,0 10-3 16,4-2 1-16,4 10 1 15,10-8 3-15,6 7 0 16,1-12 2-16,8-2 2 16,0-13-2-16,6 2 0 15,-3-12 0-15,5 2 1 0,-4-1-2 16,4 2 1-16,-4-5-1 16,8 3 1-16,2-5-2 15,8 1 0-15,-4-5 1 16,10 1 0-16,-4-1 0 15,6 3 1-15,-2-1-1 16,16-1-2-16,-2-5 0 16,16-4 1-16,-2-10 0 15,14-4 2-15,-5-5 0 16,16-3 1-16,-7 1-2 0,14 2 0 16,-10 2 0-16,8-1-1 15,-14-1 0-15,12-3 0 16,-12-3 0-16,18-1-1 15,-3-2 0-15,14 1 1 16,-11 4 0-16,15 2 2 16,-16 4-1-16,17 5-1 15,-10 4 2-15,6 2-2 16,-13 1 1-16,5-1-2 16,-11-2 1-16,15 1 1 15,-14-6-1-15,12 3 0 16,-12 0 0-16,1 0 1 15,-16 1-1-15,19 2-1 16,-15 0 2-16,11-4 0 0,-10-2-2 16,16-5 2-16,-11-1 0 15,18-4-1-15,-9 2 0 16,16-1 2-16,-20 5-2 16,6 5 0-16,-17 5 0 15,7 5 0-15,-12 4-1 16,16 1 1-16,-12-2 1 15,9-4 0-15,-14-5 1 16,13-7 1-16,-14-2-2 0,11-8 1 16,-7 6-1-16,13 1 0 15,-16 2-1-15,5 0 1 16,-16 8 0-16,4-7-1 16,-15 1 1-16,4 1 0 15,-12-6 1-15,6-8-1 16,-11-1 1-16,-1-7 2 15,-10 1-1-15,-3 1 1 16,-15 7 0-16,-6-1 16 16,-10 8 5-16,-7-4 4 15,-4 1 0-15,-1-6 0 16,-4-2-14-16,1-5-5 16,1-5-3-16,-2-5-1 15,5 2-1-15,2-6-1 16,2 3-1-16,-1-3 0 15,5 5 0-15,-8-5 2 16,-3 6 3-16,-9-3 6 0,-3 1 2 16,-14-5 5-16,2 2 1 15,-9-13 0-15,3 3-5 16,-9-12-3-16,3 4-2 16,-15-10-56-16,-5 9-113 15,-8-6-375-15</inkml:trace>
    <inkml:trace contextRef="#ctx0" brushRef="#br0" timeOffset="-15830.4056">-3700-2767 1250 0,'-87'-15'333'0,"3"13"82"15,2 13-349 1,-1 5-49-16,26 4-18 0,-1 5-13 15,12-1 2-15,0 6-15 16,5 5 2-16,-7 11-2 16,3 4 12-16,-7 17-1 15,-1-1 16-15,-1 12-2 16,11 1 8-16,-1 9-5 16,14-10 5-16,6 12-4 15,9-7 6-15,6 8-6 16,11-13 5-16,5 13-7 15,5-12 3-15,9 16-4 16,2-8 3-16,5 16-5 16,2-14 7-16,5 14-6 0,-4-11 5 15,5 15-5-15,-4-10 4 16,1 19-5-16,-5-17 6 16,4 12-5-16,-5-18 6 15,3 3-6-15,4-10 6 16,8 17-7-16,1-13 8 15,8 5-6-15,-2-7 7 16,10 6-6-16,-4-16 5 16,8 13-6-16,-1-4 5 0,4 15-7 15,-9-16 7-15,6 16-6 16,-3-16 5-16,8 5-8 16,-2-20 3-16,13 4-5 15,-4-21 6-15,11-5-5 16,-7-11 9-16,16-2-4 15,-11-8 4-15,18-1-6 16,-9-3 6-16,18-7-8 16,-12-2 9-16,17-3-10 15,-13-5 6-15,15-1-6 16,-10-3 8-16,13-6-7 16,-10 0 8-16,17-12-5 15,-14-10 5-15,20-11-5 16,-13-8 6-16,17-19-4 15,-12 3 5-15,17-6-5 16,-15 8 4-16,17-1-6 16,-17 13 5-16,14 2-5 0,-17 10 6 15,10 2-6-15,-19 6 5 16,14 1-5-16,-19 1 5 16,17-15-6-16,-12-5 6 15,13-22-7-15,-15-3 7 16,12-16-6-16,-16 13 4 0,7-2-4 15,-12 25 5 1,0-2-5-16,-15 13 5 0,4-1-4 16,-19 6 4-16,4-15-4 15,-12 9 5-15,4-12-4 16,-19-3 3-16,1-12-2 16,-17 1 3-16,-3-14-6 15,-11 4 5-15,-1-13-5 16,-10 4 5-16,1-13-5 15,-8 5 6-15,-8-14-5 16,-5 16 6-16,-8-14-5 16,1 14 6-16,-10-14-3 15,1 14 9-15,-8-12 2 16,0 20 6-16,-15-11-2 16,4 15 0-16,-11-16-7 15,1 7-2-15,-9-16-8 16,5 8 3-16,-11-7-5 15,6 15 5-15,-18-9-4 0,-1 16 5 16,-20-7-6-16,6 14 7 16,-20-11-7-16,9 18 1 15,-22-3-13-15,5 9 3 16,-22-6-5-16,2 16 5 16,-29-4 1-16,8 9 12 15,-21 1 1-15,10 16 5 0,-32-2-2 16,23 10 5-16,-34 2-4 15,15 9 2-15,-29-1-7 16,21 5 3-16,-28 8-6 16,29 5 6-16,-39 14 0 15,33 8 8-15,-23 15 1 16,20 3 7-16,-11 3-7 16,39-3 2-16,-27-1-9 15,40-14-2-15,-4 0-12 16,30-3-12-16,1-3-63 15,44 8 4-15,14 1-360 16,35-6 67-16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297D0-25FE-44EA-9A8A-C86B6F42CC99}" type="datetimeFigureOut">
              <a:rPr lang="de-DE" smtClean="0"/>
              <a:t>15.10.2021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DF384-4149-4C10-AA9A-C650380FF0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9399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82879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1128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BB0B2E0-68E2-4CAC-B6D2-A9DB2FAAD935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98085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BB0B2E0-68E2-4CAC-B6D2-A9DB2FAAD935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43507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BB0B2E0-68E2-4CAC-B6D2-A9DB2FAAD935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2089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BB0B2E0-68E2-4CAC-B6D2-A9DB2FAAD935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28638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7FC1-F340-416A-9CF7-B9F7B815C516}" type="datetimeFigureOut">
              <a:rPr lang="de-DE" smtClean="0"/>
              <a:t>15.10.2021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1CE76-7A0F-41C6-B1C4-A97282B26B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7290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7FC1-F340-416A-9CF7-B9F7B815C516}" type="datetimeFigureOut">
              <a:rPr lang="de-DE" smtClean="0"/>
              <a:t>15.10.2021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1CE76-7A0F-41C6-B1C4-A97282B26B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328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7FC1-F340-416A-9CF7-B9F7B815C516}" type="datetimeFigureOut">
              <a:rPr lang="de-DE" smtClean="0"/>
              <a:t>15.10.2021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1CE76-7A0F-41C6-B1C4-A97282B26B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5400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1217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7FC1-F340-416A-9CF7-B9F7B815C516}" type="datetimeFigureOut">
              <a:rPr lang="de-DE" smtClean="0"/>
              <a:t>15.10.2021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1CE76-7A0F-41C6-B1C4-A97282B26B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785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7FC1-F340-416A-9CF7-B9F7B815C516}" type="datetimeFigureOut">
              <a:rPr lang="de-DE" smtClean="0"/>
              <a:t>15.10.2021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1CE76-7A0F-41C6-B1C4-A97282B26B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8688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7FC1-F340-416A-9CF7-B9F7B815C516}" type="datetimeFigureOut">
              <a:rPr lang="de-DE" smtClean="0"/>
              <a:t>15.10.2021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1CE76-7A0F-41C6-B1C4-A97282B26B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3024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7FC1-F340-416A-9CF7-B9F7B815C516}" type="datetimeFigureOut">
              <a:rPr lang="de-DE" smtClean="0"/>
              <a:t>15.10.2021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1CE76-7A0F-41C6-B1C4-A97282B26B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989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7FC1-F340-416A-9CF7-B9F7B815C516}" type="datetimeFigureOut">
              <a:rPr lang="de-DE" smtClean="0"/>
              <a:t>15.10.2021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1CE76-7A0F-41C6-B1C4-A97282B26B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2693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7FC1-F340-416A-9CF7-B9F7B815C516}" type="datetimeFigureOut">
              <a:rPr lang="de-DE" smtClean="0"/>
              <a:t>15.10.2021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1CE76-7A0F-41C6-B1C4-A97282B26B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3426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7FC1-F340-416A-9CF7-B9F7B815C516}" type="datetimeFigureOut">
              <a:rPr lang="de-DE" smtClean="0"/>
              <a:t>15.10.2021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1CE76-7A0F-41C6-B1C4-A97282B26B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4570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7FC1-F340-416A-9CF7-B9F7B815C516}" type="datetimeFigureOut">
              <a:rPr lang="de-DE" smtClean="0"/>
              <a:t>15.10.2021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1CE76-7A0F-41C6-B1C4-A97282B26B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4184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F7FC1-F340-416A-9CF7-B9F7B815C516}" type="datetimeFigureOut">
              <a:rPr lang="de-DE" smtClean="0"/>
              <a:t>15.10.2021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1CE76-7A0F-41C6-B1C4-A97282B26B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1341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customXml" Target="../ink/ink2.xml"/><Relationship Id="rId12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emf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4.emf"/><Relationship Id="rId4" Type="http://schemas.openxmlformats.org/officeDocument/2006/relationships/hyperlink" Target="http://www.bernhardkoester.de/video/inhalt.html" TargetMode="External"/><Relationship Id="rId9" Type="http://schemas.openxmlformats.org/officeDocument/2006/relationships/customXml" Target="../ink/ink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customXml" Target="../ink/ink10.xml"/><Relationship Id="rId18" Type="http://schemas.openxmlformats.org/officeDocument/2006/relationships/image" Target="../media/image14.emf"/><Relationship Id="rId26" Type="http://schemas.openxmlformats.org/officeDocument/2006/relationships/image" Target="../media/image18.emf"/><Relationship Id="rId3" Type="http://schemas.openxmlformats.org/officeDocument/2006/relationships/customXml" Target="../ink/ink5.xml"/><Relationship Id="rId21" Type="http://schemas.openxmlformats.org/officeDocument/2006/relationships/customXml" Target="../ink/ink14.xml"/><Relationship Id="rId7" Type="http://schemas.openxmlformats.org/officeDocument/2006/relationships/customXml" Target="../ink/ink7.xml"/><Relationship Id="rId12" Type="http://schemas.openxmlformats.org/officeDocument/2006/relationships/image" Target="../media/image11.emf"/><Relationship Id="rId17" Type="http://schemas.openxmlformats.org/officeDocument/2006/relationships/customXml" Target="../ink/ink12.xml"/><Relationship Id="rId25" Type="http://schemas.openxmlformats.org/officeDocument/2006/relationships/customXml" Target="../ink/ink16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emf"/><Relationship Id="rId20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11" Type="http://schemas.openxmlformats.org/officeDocument/2006/relationships/customXml" Target="../ink/ink9.xml"/><Relationship Id="rId24" Type="http://schemas.openxmlformats.org/officeDocument/2006/relationships/image" Target="../media/image17.emf"/><Relationship Id="rId5" Type="http://schemas.openxmlformats.org/officeDocument/2006/relationships/customXml" Target="../ink/ink6.xml"/><Relationship Id="rId15" Type="http://schemas.openxmlformats.org/officeDocument/2006/relationships/customXml" Target="../ink/ink11.xml"/><Relationship Id="rId23" Type="http://schemas.openxmlformats.org/officeDocument/2006/relationships/customXml" Target="../ink/ink15.xml"/><Relationship Id="rId28" Type="http://schemas.openxmlformats.org/officeDocument/2006/relationships/image" Target="../media/image19.emf"/><Relationship Id="rId10" Type="http://schemas.openxmlformats.org/officeDocument/2006/relationships/image" Target="../media/image10.emf"/><Relationship Id="rId19" Type="http://schemas.openxmlformats.org/officeDocument/2006/relationships/customXml" Target="../ink/ink13.xml"/><Relationship Id="rId4" Type="http://schemas.openxmlformats.org/officeDocument/2006/relationships/image" Target="../media/image7.emf"/><Relationship Id="rId9" Type="http://schemas.openxmlformats.org/officeDocument/2006/relationships/customXml" Target="../ink/ink8.xml"/><Relationship Id="rId14" Type="http://schemas.openxmlformats.org/officeDocument/2006/relationships/image" Target="../media/image12.emf"/><Relationship Id="rId22" Type="http://schemas.openxmlformats.org/officeDocument/2006/relationships/image" Target="../media/image16.emf"/><Relationship Id="rId27" Type="http://schemas.openxmlformats.org/officeDocument/2006/relationships/customXml" Target="../ink/ink17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.emf"/><Relationship Id="rId21" Type="http://schemas.openxmlformats.org/officeDocument/2006/relationships/customXml" Target="../ink/ink27.xml"/><Relationship Id="rId34" Type="http://schemas.openxmlformats.org/officeDocument/2006/relationships/image" Target="../media/image35.emf"/><Relationship Id="rId42" Type="http://schemas.openxmlformats.org/officeDocument/2006/relationships/image" Target="../media/image39.emf"/><Relationship Id="rId47" Type="http://schemas.openxmlformats.org/officeDocument/2006/relationships/customXml" Target="../ink/ink40.xml"/><Relationship Id="rId50" Type="http://schemas.openxmlformats.org/officeDocument/2006/relationships/image" Target="../media/image43.emf"/><Relationship Id="rId55" Type="http://schemas.openxmlformats.org/officeDocument/2006/relationships/customXml" Target="../ink/ink44.xml"/><Relationship Id="rId63" Type="http://schemas.openxmlformats.org/officeDocument/2006/relationships/customXml" Target="../ink/ink48.xml"/><Relationship Id="rId68" Type="http://schemas.openxmlformats.org/officeDocument/2006/relationships/image" Target="../media/image52.emf"/><Relationship Id="rId76" Type="http://schemas.openxmlformats.org/officeDocument/2006/relationships/image" Target="../media/image56.emf"/><Relationship Id="rId84" Type="http://schemas.openxmlformats.org/officeDocument/2006/relationships/image" Target="../media/image60.emf"/><Relationship Id="rId89" Type="http://schemas.openxmlformats.org/officeDocument/2006/relationships/customXml" Target="../ink/ink61.xml"/><Relationship Id="rId97" Type="http://schemas.openxmlformats.org/officeDocument/2006/relationships/customXml" Target="../ink/ink65.xml"/><Relationship Id="rId7" Type="http://schemas.openxmlformats.org/officeDocument/2006/relationships/customXml" Target="../ink/ink20.xml"/><Relationship Id="rId71" Type="http://schemas.openxmlformats.org/officeDocument/2006/relationships/customXml" Target="../ink/ink52.xml"/><Relationship Id="rId92" Type="http://schemas.openxmlformats.org/officeDocument/2006/relationships/image" Target="../media/image64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6.emf"/><Relationship Id="rId29" Type="http://schemas.openxmlformats.org/officeDocument/2006/relationships/customXml" Target="../ink/ink31.xml"/><Relationship Id="rId11" Type="http://schemas.openxmlformats.org/officeDocument/2006/relationships/customXml" Target="../ink/ink22.xml"/><Relationship Id="rId24" Type="http://schemas.openxmlformats.org/officeDocument/2006/relationships/image" Target="../media/image30.emf"/><Relationship Id="rId32" Type="http://schemas.openxmlformats.org/officeDocument/2006/relationships/image" Target="../media/image34.emf"/><Relationship Id="rId37" Type="http://schemas.openxmlformats.org/officeDocument/2006/relationships/customXml" Target="../ink/ink35.xml"/><Relationship Id="rId40" Type="http://schemas.openxmlformats.org/officeDocument/2006/relationships/image" Target="../media/image38.emf"/><Relationship Id="rId45" Type="http://schemas.openxmlformats.org/officeDocument/2006/relationships/customXml" Target="../ink/ink39.xml"/><Relationship Id="rId53" Type="http://schemas.openxmlformats.org/officeDocument/2006/relationships/customXml" Target="../ink/ink43.xml"/><Relationship Id="rId58" Type="http://schemas.openxmlformats.org/officeDocument/2006/relationships/image" Target="../media/image47.emf"/><Relationship Id="rId66" Type="http://schemas.openxmlformats.org/officeDocument/2006/relationships/image" Target="../media/image51.emf"/><Relationship Id="rId74" Type="http://schemas.openxmlformats.org/officeDocument/2006/relationships/image" Target="../media/image55.emf"/><Relationship Id="rId79" Type="http://schemas.openxmlformats.org/officeDocument/2006/relationships/customXml" Target="../ink/ink56.xml"/><Relationship Id="rId87" Type="http://schemas.openxmlformats.org/officeDocument/2006/relationships/customXml" Target="../ink/ink60.xml"/><Relationship Id="rId102" Type="http://schemas.openxmlformats.org/officeDocument/2006/relationships/image" Target="../media/image69.emf"/><Relationship Id="rId5" Type="http://schemas.openxmlformats.org/officeDocument/2006/relationships/customXml" Target="../ink/ink19.xml"/><Relationship Id="rId61" Type="http://schemas.openxmlformats.org/officeDocument/2006/relationships/customXml" Target="../ink/ink47.xml"/><Relationship Id="rId82" Type="http://schemas.openxmlformats.org/officeDocument/2006/relationships/image" Target="../media/image59.emf"/><Relationship Id="rId90" Type="http://schemas.openxmlformats.org/officeDocument/2006/relationships/image" Target="../media/image63.emf"/><Relationship Id="rId95" Type="http://schemas.openxmlformats.org/officeDocument/2006/relationships/customXml" Target="../ink/ink64.xml"/><Relationship Id="rId19" Type="http://schemas.openxmlformats.org/officeDocument/2006/relationships/customXml" Target="../ink/ink26.xml"/><Relationship Id="rId14" Type="http://schemas.openxmlformats.org/officeDocument/2006/relationships/image" Target="../media/image25.emf"/><Relationship Id="rId22" Type="http://schemas.openxmlformats.org/officeDocument/2006/relationships/image" Target="../media/image29.emf"/><Relationship Id="rId27" Type="http://schemas.openxmlformats.org/officeDocument/2006/relationships/customXml" Target="../ink/ink30.xml"/><Relationship Id="rId30" Type="http://schemas.openxmlformats.org/officeDocument/2006/relationships/image" Target="../media/image33.emf"/><Relationship Id="rId35" Type="http://schemas.openxmlformats.org/officeDocument/2006/relationships/customXml" Target="../ink/ink34.xml"/><Relationship Id="rId43" Type="http://schemas.openxmlformats.org/officeDocument/2006/relationships/customXml" Target="../ink/ink38.xml"/><Relationship Id="rId48" Type="http://schemas.openxmlformats.org/officeDocument/2006/relationships/image" Target="../media/image42.emf"/><Relationship Id="rId56" Type="http://schemas.openxmlformats.org/officeDocument/2006/relationships/image" Target="../media/image46.emf"/><Relationship Id="rId64" Type="http://schemas.openxmlformats.org/officeDocument/2006/relationships/image" Target="../media/image50.emf"/><Relationship Id="rId69" Type="http://schemas.openxmlformats.org/officeDocument/2006/relationships/customXml" Target="../ink/ink51.xml"/><Relationship Id="rId77" Type="http://schemas.openxmlformats.org/officeDocument/2006/relationships/customXml" Target="../ink/ink55.xml"/><Relationship Id="rId100" Type="http://schemas.openxmlformats.org/officeDocument/2006/relationships/image" Target="../media/image68.emf"/><Relationship Id="rId8" Type="http://schemas.openxmlformats.org/officeDocument/2006/relationships/image" Target="../media/image22.emf"/><Relationship Id="rId51" Type="http://schemas.openxmlformats.org/officeDocument/2006/relationships/customXml" Target="../ink/ink42.xml"/><Relationship Id="rId72" Type="http://schemas.openxmlformats.org/officeDocument/2006/relationships/image" Target="../media/image54.emf"/><Relationship Id="rId80" Type="http://schemas.openxmlformats.org/officeDocument/2006/relationships/image" Target="../media/image58.emf"/><Relationship Id="rId85" Type="http://schemas.openxmlformats.org/officeDocument/2006/relationships/customXml" Target="../ink/ink59.xml"/><Relationship Id="rId93" Type="http://schemas.openxmlformats.org/officeDocument/2006/relationships/customXml" Target="../ink/ink63.xml"/><Relationship Id="rId98" Type="http://schemas.openxmlformats.org/officeDocument/2006/relationships/image" Target="../media/image67.emf"/><Relationship Id="rId3" Type="http://schemas.openxmlformats.org/officeDocument/2006/relationships/customXml" Target="../ink/ink18.xml"/><Relationship Id="rId12" Type="http://schemas.openxmlformats.org/officeDocument/2006/relationships/image" Target="../media/image24.emf"/><Relationship Id="rId17" Type="http://schemas.openxmlformats.org/officeDocument/2006/relationships/customXml" Target="../ink/ink25.xml"/><Relationship Id="rId25" Type="http://schemas.openxmlformats.org/officeDocument/2006/relationships/customXml" Target="../ink/ink29.xml"/><Relationship Id="rId33" Type="http://schemas.openxmlformats.org/officeDocument/2006/relationships/customXml" Target="../ink/ink33.xml"/><Relationship Id="rId38" Type="http://schemas.openxmlformats.org/officeDocument/2006/relationships/image" Target="../media/image37.emf"/><Relationship Id="rId46" Type="http://schemas.openxmlformats.org/officeDocument/2006/relationships/image" Target="../media/image41.emf"/><Relationship Id="rId59" Type="http://schemas.openxmlformats.org/officeDocument/2006/relationships/customXml" Target="../ink/ink46.xml"/><Relationship Id="rId67" Type="http://schemas.openxmlformats.org/officeDocument/2006/relationships/customXml" Target="../ink/ink50.xml"/><Relationship Id="rId20" Type="http://schemas.openxmlformats.org/officeDocument/2006/relationships/image" Target="../media/image28.emf"/><Relationship Id="rId41" Type="http://schemas.openxmlformats.org/officeDocument/2006/relationships/customXml" Target="../ink/ink37.xml"/><Relationship Id="rId54" Type="http://schemas.openxmlformats.org/officeDocument/2006/relationships/image" Target="../media/image45.emf"/><Relationship Id="rId62" Type="http://schemas.openxmlformats.org/officeDocument/2006/relationships/image" Target="../media/image49.emf"/><Relationship Id="rId70" Type="http://schemas.openxmlformats.org/officeDocument/2006/relationships/image" Target="../media/image53.emf"/><Relationship Id="rId75" Type="http://schemas.openxmlformats.org/officeDocument/2006/relationships/customXml" Target="../ink/ink54.xml"/><Relationship Id="rId83" Type="http://schemas.openxmlformats.org/officeDocument/2006/relationships/customXml" Target="../ink/ink58.xml"/><Relationship Id="rId88" Type="http://schemas.openxmlformats.org/officeDocument/2006/relationships/image" Target="../media/image62.emf"/><Relationship Id="rId91" Type="http://schemas.openxmlformats.org/officeDocument/2006/relationships/customXml" Target="../ink/ink62.xml"/><Relationship Id="rId96" Type="http://schemas.openxmlformats.org/officeDocument/2006/relationships/image" Target="../media/image6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15" Type="http://schemas.openxmlformats.org/officeDocument/2006/relationships/customXml" Target="../ink/ink24.xml"/><Relationship Id="rId23" Type="http://schemas.openxmlformats.org/officeDocument/2006/relationships/customXml" Target="../ink/ink28.xml"/><Relationship Id="rId28" Type="http://schemas.openxmlformats.org/officeDocument/2006/relationships/image" Target="../media/image32.emf"/><Relationship Id="rId36" Type="http://schemas.openxmlformats.org/officeDocument/2006/relationships/image" Target="../media/image36.emf"/><Relationship Id="rId49" Type="http://schemas.openxmlformats.org/officeDocument/2006/relationships/customXml" Target="../ink/ink41.xml"/><Relationship Id="rId57" Type="http://schemas.openxmlformats.org/officeDocument/2006/relationships/customXml" Target="../ink/ink45.xml"/><Relationship Id="rId10" Type="http://schemas.openxmlformats.org/officeDocument/2006/relationships/image" Target="../media/image23.emf"/><Relationship Id="rId31" Type="http://schemas.openxmlformats.org/officeDocument/2006/relationships/customXml" Target="../ink/ink32.xml"/><Relationship Id="rId44" Type="http://schemas.openxmlformats.org/officeDocument/2006/relationships/image" Target="../media/image40.emf"/><Relationship Id="rId52" Type="http://schemas.openxmlformats.org/officeDocument/2006/relationships/image" Target="../media/image44.emf"/><Relationship Id="rId60" Type="http://schemas.openxmlformats.org/officeDocument/2006/relationships/image" Target="../media/image48.emf"/><Relationship Id="rId65" Type="http://schemas.openxmlformats.org/officeDocument/2006/relationships/customXml" Target="../ink/ink49.xml"/><Relationship Id="rId73" Type="http://schemas.openxmlformats.org/officeDocument/2006/relationships/customXml" Target="../ink/ink53.xml"/><Relationship Id="rId78" Type="http://schemas.openxmlformats.org/officeDocument/2006/relationships/image" Target="../media/image57.emf"/><Relationship Id="rId81" Type="http://schemas.openxmlformats.org/officeDocument/2006/relationships/customXml" Target="../ink/ink57.xml"/><Relationship Id="rId86" Type="http://schemas.openxmlformats.org/officeDocument/2006/relationships/image" Target="../media/image61.emf"/><Relationship Id="rId94" Type="http://schemas.openxmlformats.org/officeDocument/2006/relationships/image" Target="../media/image65.emf"/><Relationship Id="rId99" Type="http://schemas.openxmlformats.org/officeDocument/2006/relationships/customXml" Target="../ink/ink66.xml"/><Relationship Id="rId101" Type="http://schemas.openxmlformats.org/officeDocument/2006/relationships/customXml" Target="../ink/ink67.xml"/><Relationship Id="rId4" Type="http://schemas.openxmlformats.org/officeDocument/2006/relationships/image" Target="../media/image20.emf"/><Relationship Id="rId9" Type="http://schemas.openxmlformats.org/officeDocument/2006/relationships/customXml" Target="../ink/ink21.xml"/><Relationship Id="rId13" Type="http://schemas.openxmlformats.org/officeDocument/2006/relationships/customXml" Target="../ink/ink23.xml"/><Relationship Id="rId18" Type="http://schemas.openxmlformats.org/officeDocument/2006/relationships/image" Target="../media/image27.emf"/><Relationship Id="rId39" Type="http://schemas.openxmlformats.org/officeDocument/2006/relationships/customXml" Target="../ink/ink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emf"/><Relationship Id="rId18" Type="http://schemas.openxmlformats.org/officeDocument/2006/relationships/customXml" Target="../ink/ink75.xml"/><Relationship Id="rId26" Type="http://schemas.openxmlformats.org/officeDocument/2006/relationships/customXml" Target="../ink/ink79.xml"/><Relationship Id="rId39" Type="http://schemas.openxmlformats.org/officeDocument/2006/relationships/image" Target="../media/image87.emf"/><Relationship Id="rId21" Type="http://schemas.openxmlformats.org/officeDocument/2006/relationships/image" Target="../media/image78.emf"/><Relationship Id="rId34" Type="http://schemas.openxmlformats.org/officeDocument/2006/relationships/customXml" Target="../ink/ink83.xml"/><Relationship Id="rId42" Type="http://schemas.openxmlformats.org/officeDocument/2006/relationships/customXml" Target="../ink/ink87.xml"/><Relationship Id="rId47" Type="http://schemas.openxmlformats.org/officeDocument/2006/relationships/image" Target="../media/image91.emf"/><Relationship Id="rId50" Type="http://schemas.openxmlformats.org/officeDocument/2006/relationships/customXml" Target="../ink/ink91.xml"/><Relationship Id="rId55" Type="http://schemas.openxmlformats.org/officeDocument/2006/relationships/image" Target="../media/image95.emf"/><Relationship Id="rId63" Type="http://schemas.openxmlformats.org/officeDocument/2006/relationships/image" Target="../media/image99.emf"/><Relationship Id="rId68" Type="http://schemas.openxmlformats.org/officeDocument/2006/relationships/customXml" Target="../ink/ink100.xml"/><Relationship Id="rId76" Type="http://schemas.openxmlformats.org/officeDocument/2006/relationships/customXml" Target="../ink/ink104.xml"/><Relationship Id="rId84" Type="http://schemas.openxmlformats.org/officeDocument/2006/relationships/customXml" Target="../ink/ink108.xml"/><Relationship Id="rId89" Type="http://schemas.openxmlformats.org/officeDocument/2006/relationships/image" Target="../media/image112.emf"/><Relationship Id="rId7" Type="http://schemas.openxmlformats.org/officeDocument/2006/relationships/image" Target="../media/image71.emf"/><Relationship Id="rId71" Type="http://schemas.openxmlformats.org/officeDocument/2006/relationships/image" Target="../media/image103.emf"/><Relationship Id="rId2" Type="http://schemas.openxmlformats.org/officeDocument/2006/relationships/notesSlide" Target="../notesSlides/notesSlide5.xml"/><Relationship Id="rId16" Type="http://schemas.openxmlformats.org/officeDocument/2006/relationships/customXml" Target="../ink/ink74.xml"/><Relationship Id="rId29" Type="http://schemas.openxmlformats.org/officeDocument/2006/relationships/image" Target="../media/image82.emf"/><Relationship Id="rId11" Type="http://schemas.openxmlformats.org/officeDocument/2006/relationships/image" Target="../media/image73.emf"/><Relationship Id="rId24" Type="http://schemas.openxmlformats.org/officeDocument/2006/relationships/customXml" Target="../ink/ink78.xml"/><Relationship Id="rId32" Type="http://schemas.openxmlformats.org/officeDocument/2006/relationships/customXml" Target="../ink/ink82.xml"/><Relationship Id="rId37" Type="http://schemas.openxmlformats.org/officeDocument/2006/relationships/image" Target="../media/image86.emf"/><Relationship Id="rId40" Type="http://schemas.openxmlformats.org/officeDocument/2006/relationships/customXml" Target="../ink/ink86.xml"/><Relationship Id="rId45" Type="http://schemas.openxmlformats.org/officeDocument/2006/relationships/image" Target="../media/image90.emf"/><Relationship Id="rId53" Type="http://schemas.openxmlformats.org/officeDocument/2006/relationships/image" Target="../media/image94.emf"/><Relationship Id="rId58" Type="http://schemas.openxmlformats.org/officeDocument/2006/relationships/customXml" Target="../ink/ink95.xml"/><Relationship Id="rId66" Type="http://schemas.openxmlformats.org/officeDocument/2006/relationships/customXml" Target="../ink/ink99.xml"/><Relationship Id="rId74" Type="http://schemas.openxmlformats.org/officeDocument/2006/relationships/customXml" Target="../ink/ink103.xml"/><Relationship Id="rId79" Type="http://schemas.openxmlformats.org/officeDocument/2006/relationships/image" Target="../media/image107.emf"/><Relationship Id="rId87" Type="http://schemas.openxmlformats.org/officeDocument/2006/relationships/image" Target="../media/image111.emf"/><Relationship Id="rId5" Type="http://schemas.openxmlformats.org/officeDocument/2006/relationships/image" Target="../media/image70.emf"/><Relationship Id="rId61" Type="http://schemas.openxmlformats.org/officeDocument/2006/relationships/image" Target="../media/image98.emf"/><Relationship Id="rId82" Type="http://schemas.openxmlformats.org/officeDocument/2006/relationships/customXml" Target="../ink/ink107.xml"/><Relationship Id="rId19" Type="http://schemas.openxmlformats.org/officeDocument/2006/relationships/image" Target="../media/image77.emf"/><Relationship Id="rId4" Type="http://schemas.openxmlformats.org/officeDocument/2006/relationships/customXml" Target="../ink/ink68.xml"/><Relationship Id="rId9" Type="http://schemas.openxmlformats.org/officeDocument/2006/relationships/image" Target="../media/image72.emf"/><Relationship Id="rId14" Type="http://schemas.openxmlformats.org/officeDocument/2006/relationships/customXml" Target="../ink/ink73.xml"/><Relationship Id="rId22" Type="http://schemas.openxmlformats.org/officeDocument/2006/relationships/customXml" Target="../ink/ink77.xml"/><Relationship Id="rId27" Type="http://schemas.openxmlformats.org/officeDocument/2006/relationships/image" Target="../media/image81.emf"/><Relationship Id="rId30" Type="http://schemas.openxmlformats.org/officeDocument/2006/relationships/customXml" Target="../ink/ink81.xml"/><Relationship Id="rId35" Type="http://schemas.openxmlformats.org/officeDocument/2006/relationships/image" Target="../media/image85.emf"/><Relationship Id="rId43" Type="http://schemas.openxmlformats.org/officeDocument/2006/relationships/image" Target="../media/image89.emf"/><Relationship Id="rId48" Type="http://schemas.openxmlformats.org/officeDocument/2006/relationships/customXml" Target="../ink/ink90.xml"/><Relationship Id="rId56" Type="http://schemas.openxmlformats.org/officeDocument/2006/relationships/customXml" Target="../ink/ink94.xml"/><Relationship Id="rId64" Type="http://schemas.openxmlformats.org/officeDocument/2006/relationships/customXml" Target="../ink/ink98.xml"/><Relationship Id="rId69" Type="http://schemas.openxmlformats.org/officeDocument/2006/relationships/image" Target="../media/image102.emf"/><Relationship Id="rId77" Type="http://schemas.openxmlformats.org/officeDocument/2006/relationships/image" Target="../media/image106.emf"/><Relationship Id="rId8" Type="http://schemas.openxmlformats.org/officeDocument/2006/relationships/customXml" Target="../ink/ink70.xml"/><Relationship Id="rId51" Type="http://schemas.openxmlformats.org/officeDocument/2006/relationships/image" Target="../media/image93.emf"/><Relationship Id="rId72" Type="http://schemas.openxmlformats.org/officeDocument/2006/relationships/customXml" Target="../ink/ink102.xml"/><Relationship Id="rId80" Type="http://schemas.openxmlformats.org/officeDocument/2006/relationships/customXml" Target="../ink/ink106.xml"/><Relationship Id="rId85" Type="http://schemas.openxmlformats.org/officeDocument/2006/relationships/image" Target="../media/image110.emf"/><Relationship Id="rId3" Type="http://schemas.openxmlformats.org/officeDocument/2006/relationships/image" Target="../media/image6.png"/><Relationship Id="rId12" Type="http://schemas.openxmlformats.org/officeDocument/2006/relationships/customXml" Target="../ink/ink72.xml"/><Relationship Id="rId17" Type="http://schemas.openxmlformats.org/officeDocument/2006/relationships/image" Target="../media/image76.emf"/><Relationship Id="rId25" Type="http://schemas.openxmlformats.org/officeDocument/2006/relationships/image" Target="../media/image80.emf"/><Relationship Id="rId33" Type="http://schemas.openxmlformats.org/officeDocument/2006/relationships/image" Target="../media/image84.emf"/><Relationship Id="rId38" Type="http://schemas.openxmlformats.org/officeDocument/2006/relationships/customXml" Target="../ink/ink85.xml"/><Relationship Id="rId46" Type="http://schemas.openxmlformats.org/officeDocument/2006/relationships/customXml" Target="../ink/ink89.xml"/><Relationship Id="rId59" Type="http://schemas.openxmlformats.org/officeDocument/2006/relationships/image" Target="../media/image97.emf"/><Relationship Id="rId67" Type="http://schemas.openxmlformats.org/officeDocument/2006/relationships/image" Target="../media/image101.emf"/><Relationship Id="rId20" Type="http://schemas.openxmlformats.org/officeDocument/2006/relationships/customXml" Target="../ink/ink76.xml"/><Relationship Id="rId41" Type="http://schemas.openxmlformats.org/officeDocument/2006/relationships/image" Target="../media/image88.emf"/><Relationship Id="rId54" Type="http://schemas.openxmlformats.org/officeDocument/2006/relationships/customXml" Target="../ink/ink93.xml"/><Relationship Id="rId62" Type="http://schemas.openxmlformats.org/officeDocument/2006/relationships/customXml" Target="../ink/ink97.xml"/><Relationship Id="rId70" Type="http://schemas.openxmlformats.org/officeDocument/2006/relationships/customXml" Target="../ink/ink101.xml"/><Relationship Id="rId75" Type="http://schemas.openxmlformats.org/officeDocument/2006/relationships/image" Target="../media/image105.emf"/><Relationship Id="rId83" Type="http://schemas.openxmlformats.org/officeDocument/2006/relationships/image" Target="../media/image109.emf"/><Relationship Id="rId88" Type="http://schemas.openxmlformats.org/officeDocument/2006/relationships/customXml" Target="../ink/ink11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9.xml"/><Relationship Id="rId15" Type="http://schemas.openxmlformats.org/officeDocument/2006/relationships/image" Target="../media/image75.emf"/><Relationship Id="rId23" Type="http://schemas.openxmlformats.org/officeDocument/2006/relationships/image" Target="../media/image79.emf"/><Relationship Id="rId28" Type="http://schemas.openxmlformats.org/officeDocument/2006/relationships/customXml" Target="../ink/ink80.xml"/><Relationship Id="rId36" Type="http://schemas.openxmlformats.org/officeDocument/2006/relationships/customXml" Target="../ink/ink84.xml"/><Relationship Id="rId49" Type="http://schemas.openxmlformats.org/officeDocument/2006/relationships/image" Target="../media/image92.emf"/><Relationship Id="rId57" Type="http://schemas.openxmlformats.org/officeDocument/2006/relationships/image" Target="../media/image96.emf"/><Relationship Id="rId10" Type="http://schemas.openxmlformats.org/officeDocument/2006/relationships/customXml" Target="../ink/ink71.xml"/><Relationship Id="rId31" Type="http://schemas.openxmlformats.org/officeDocument/2006/relationships/image" Target="../media/image83.emf"/><Relationship Id="rId44" Type="http://schemas.openxmlformats.org/officeDocument/2006/relationships/customXml" Target="../ink/ink88.xml"/><Relationship Id="rId52" Type="http://schemas.openxmlformats.org/officeDocument/2006/relationships/customXml" Target="../ink/ink92.xml"/><Relationship Id="rId60" Type="http://schemas.openxmlformats.org/officeDocument/2006/relationships/customXml" Target="../ink/ink96.xml"/><Relationship Id="rId65" Type="http://schemas.openxmlformats.org/officeDocument/2006/relationships/image" Target="../media/image100.emf"/><Relationship Id="rId73" Type="http://schemas.openxmlformats.org/officeDocument/2006/relationships/image" Target="../media/image104.emf"/><Relationship Id="rId78" Type="http://schemas.openxmlformats.org/officeDocument/2006/relationships/customXml" Target="../ink/ink105.xml"/><Relationship Id="rId81" Type="http://schemas.openxmlformats.org/officeDocument/2006/relationships/image" Target="../media/image108.emf"/><Relationship Id="rId86" Type="http://schemas.openxmlformats.org/officeDocument/2006/relationships/customXml" Target="../ink/ink10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Wilhelmshaven</a:t>
            </a:r>
            <a:endParaRPr lang="de-DE" sz="20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175531" y="5882634"/>
            <a:ext cx="39940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/>
              <a:t>Prof. Dr. </a:t>
            </a:r>
            <a:r>
              <a:rPr lang="de-DE" sz="1400" b="1" dirty="0"/>
              <a:t>B</a:t>
            </a:r>
            <a:r>
              <a:rPr lang="de-DE" sz="1400" b="1" dirty="0" smtClean="0"/>
              <a:t>ernhard Köster</a:t>
            </a:r>
          </a:p>
          <a:p>
            <a:pPr algn="ctr"/>
            <a:r>
              <a:rPr lang="de-DE" sz="1400" b="1" dirty="0" smtClean="0"/>
              <a:t>Jade-Hochschule </a:t>
            </a:r>
            <a:r>
              <a:rPr lang="de-DE" sz="1400" b="1" dirty="0" smtClean="0"/>
              <a:t>Wilhelmshaven</a:t>
            </a:r>
            <a:endParaRPr lang="de-DE" sz="1400" b="1" dirty="0" smtClean="0"/>
          </a:p>
          <a:p>
            <a:pPr algn="ctr"/>
            <a:r>
              <a:rPr lang="de-DE" sz="1400" b="1" dirty="0" smtClean="0">
                <a:hlinkClick r:id="rId4"/>
              </a:rPr>
              <a:t>http://www.bernhardkoester.de/video/inhalt.html</a:t>
            </a:r>
            <a:endParaRPr lang="de-DE" sz="1400" b="1" dirty="0" smtClean="0"/>
          </a:p>
        </p:txBody>
      </p:sp>
      <p:sp>
        <p:nvSpPr>
          <p:cNvPr id="13" name="Textfeld 12"/>
          <p:cNvSpPr txBox="1"/>
          <p:nvPr/>
        </p:nvSpPr>
        <p:spPr>
          <a:xfrm>
            <a:off x="4015097" y="762589"/>
            <a:ext cx="317631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 smtClean="0"/>
              <a:t>Der </a:t>
            </a:r>
          </a:p>
          <a:p>
            <a:pPr algn="ctr"/>
            <a:r>
              <a:rPr lang="de-DE" sz="2800" b="1" u="sng" dirty="0"/>
              <a:t>m</a:t>
            </a:r>
            <a:r>
              <a:rPr lang="de-DE" sz="2800" b="1" u="sng" dirty="0" smtClean="0"/>
              <a:t>oderne</a:t>
            </a:r>
          </a:p>
          <a:p>
            <a:pPr algn="ctr"/>
            <a:r>
              <a:rPr lang="de-DE" sz="2800" b="1" u="sng" dirty="0" smtClean="0"/>
              <a:t>Wirtschaftskreislauf</a:t>
            </a:r>
            <a:endParaRPr lang="de-DE" sz="2800" b="1" u="sng" dirty="0" smtClean="0"/>
          </a:p>
          <a:p>
            <a:pPr algn="ctr"/>
            <a:endParaRPr lang="de-DE" sz="2800" b="1" u="sng" dirty="0"/>
          </a:p>
        </p:txBody>
      </p:sp>
      <p:sp>
        <p:nvSpPr>
          <p:cNvPr id="2" name="Rechteck 1"/>
          <p:cNvSpPr/>
          <p:nvPr/>
        </p:nvSpPr>
        <p:spPr>
          <a:xfrm>
            <a:off x="2534067" y="5172926"/>
            <a:ext cx="5900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https://www.econstor.eu/bitstream/10419/76989/1/146.pdf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2288404" y="442973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b="1" u="sng" dirty="0" err="1" smtClean="0"/>
              <a:t>Tableaux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Économique</a:t>
            </a:r>
            <a:endParaRPr lang="de-DE" b="1" u="sng" dirty="0"/>
          </a:p>
        </p:txBody>
      </p:sp>
      <p:sp>
        <p:nvSpPr>
          <p:cNvPr id="4" name="Rechteck 3"/>
          <p:cNvSpPr/>
          <p:nvPr/>
        </p:nvSpPr>
        <p:spPr>
          <a:xfrm>
            <a:off x="2593604" y="483255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0" i="0" dirty="0" smtClean="0">
                <a:solidFill>
                  <a:srgbClr val="333333"/>
                </a:solidFill>
                <a:effectLst/>
                <a:latin typeface="Helvetica Neue"/>
              </a:rPr>
              <a:t>Müller, J. (2001) IWH </a:t>
            </a:r>
            <a:r>
              <a:rPr lang="de-DE" b="0" i="0" dirty="0" err="1" smtClean="0">
                <a:solidFill>
                  <a:srgbClr val="333333"/>
                </a:solidFill>
                <a:effectLst/>
                <a:latin typeface="Helvetica Neue"/>
              </a:rPr>
              <a:t>Discussion</a:t>
            </a:r>
            <a:r>
              <a:rPr lang="de-DE" b="0" i="0" dirty="0" smtClean="0">
                <a:solidFill>
                  <a:srgbClr val="333333"/>
                </a:solidFill>
                <a:effectLst/>
                <a:latin typeface="Helvetica Neue"/>
              </a:rPr>
              <a:t> Papers </a:t>
            </a:r>
            <a:r>
              <a:rPr lang="de-DE" b="0" i="0" dirty="0" err="1" smtClean="0">
                <a:solidFill>
                  <a:srgbClr val="333333"/>
                </a:solidFill>
                <a:effectLst/>
                <a:latin typeface="Helvetica Neue"/>
              </a:rPr>
              <a:t>No</a:t>
            </a:r>
            <a:r>
              <a:rPr lang="de-DE" b="0" i="0" dirty="0" smtClean="0">
                <a:solidFill>
                  <a:srgbClr val="333333"/>
                </a:solidFill>
                <a:effectLst/>
                <a:latin typeface="Helvetica Neue"/>
              </a:rPr>
              <a:t>. 146/2001</a:t>
            </a:r>
            <a:endParaRPr lang="de-DE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Freihand 8"/>
              <p14:cNvContentPartPr/>
              <p14:nvPr/>
            </p14:nvContentPartPr>
            <p14:xfrm>
              <a:off x="3508629" y="571611"/>
              <a:ext cx="4246200" cy="2244240"/>
            </p14:xfrm>
          </p:contentPart>
        </mc:Choice>
        <mc:Fallback>
          <p:pic>
            <p:nvPicPr>
              <p:cNvPr id="9" name="Freihand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93149" y="554691"/>
                <a:ext cx="4277160" cy="22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7" name="Freihand 16"/>
              <p14:cNvContentPartPr/>
              <p14:nvPr/>
            </p14:nvContentPartPr>
            <p14:xfrm>
              <a:off x="504145" y="3087658"/>
              <a:ext cx="4285800" cy="1584720"/>
            </p14:xfrm>
          </p:contentPart>
        </mc:Choice>
        <mc:Fallback>
          <p:pic>
            <p:nvPicPr>
              <p:cNvPr id="17" name="Freihand 1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8305" y="3075418"/>
                <a:ext cx="4313880" cy="161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9" name="Freihand 48"/>
              <p14:cNvContentPartPr/>
              <p14:nvPr/>
            </p14:nvContentPartPr>
            <p14:xfrm>
              <a:off x="2527989" y="4789731"/>
              <a:ext cx="41040" cy="695880"/>
            </p14:xfrm>
          </p:contentPart>
        </mc:Choice>
        <mc:Fallback>
          <p:pic>
            <p:nvPicPr>
              <p:cNvPr id="49" name="Freihand 4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12869" y="4775691"/>
                <a:ext cx="71640" cy="72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0" name="Freihand 49"/>
              <p14:cNvContentPartPr/>
              <p14:nvPr/>
            </p14:nvContentPartPr>
            <p14:xfrm>
              <a:off x="4220349" y="4325331"/>
              <a:ext cx="2446200" cy="551520"/>
            </p14:xfrm>
          </p:contentPart>
        </mc:Choice>
        <mc:Fallback>
          <p:pic>
            <p:nvPicPr>
              <p:cNvPr id="50" name="Freihand 4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04869" y="4310931"/>
                <a:ext cx="2477520" cy="581400"/>
              </a:xfrm>
              <a:prstGeom prst="rect">
                <a:avLst/>
              </a:prstGeom>
            </p:spPr>
          </p:pic>
        </mc:Fallback>
      </mc:AlternateContent>
      <p:pic>
        <p:nvPicPr>
          <p:cNvPr id="51" name="Grafik 5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13451" y="375914"/>
            <a:ext cx="3550798" cy="358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1609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02104" y="195739"/>
            <a:ext cx="5845573" cy="42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177" b="1" dirty="0">
                <a:solidFill>
                  <a:srgbClr val="000000"/>
                </a:solidFill>
              </a:rPr>
              <a:t>Der moderne Wirtschaftskreislauf – allgemein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97108" y="606212"/>
            <a:ext cx="11559364" cy="75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SzPct val="100000"/>
              <a:buFontTx/>
              <a:buChar char="•"/>
              <a:defRPr/>
            </a:pPr>
            <a:r>
              <a:rPr lang="de-DE" sz="2177" dirty="0">
                <a:solidFill>
                  <a:srgbClr val="000000"/>
                </a:solidFill>
              </a:rPr>
              <a:t>Bildung von </a:t>
            </a:r>
            <a:r>
              <a:rPr lang="de-DE" sz="2177" b="1" dirty="0">
                <a:solidFill>
                  <a:srgbClr val="000000"/>
                </a:solidFill>
              </a:rPr>
              <a:t>vier Sektoren</a:t>
            </a:r>
            <a:r>
              <a:rPr lang="de-DE" sz="2177" dirty="0">
                <a:solidFill>
                  <a:srgbClr val="000000"/>
                </a:solidFill>
              </a:rPr>
              <a:t>:</a:t>
            </a:r>
          </a:p>
          <a:p>
            <a:pPr eaLnBrk="1" hangingPunct="1">
              <a:buSzPct val="100000"/>
              <a:defRPr/>
            </a:pPr>
            <a:r>
              <a:rPr lang="de-DE" sz="2177" dirty="0">
                <a:solidFill>
                  <a:srgbClr val="000000"/>
                </a:solidFill>
              </a:rPr>
              <a:t>		</a:t>
            </a:r>
            <a:r>
              <a:rPr lang="de-DE" sz="2177" dirty="0" smtClean="0">
                <a:solidFill>
                  <a:srgbClr val="000000"/>
                </a:solidFill>
              </a:rPr>
              <a:t>Haushalte (H), Staat (S), Unternehmen (U), Ausland (A)</a:t>
            </a:r>
            <a:endParaRPr lang="de-DE" sz="2177" dirty="0">
              <a:solidFill>
                <a:srgbClr val="00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18358" y="1264026"/>
            <a:ext cx="11559364" cy="176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SzPct val="100000"/>
              <a:buFontTx/>
              <a:buChar char="•"/>
              <a:defRPr/>
            </a:pP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Char char="•"/>
              <a:defRPr/>
            </a:pPr>
            <a:r>
              <a:rPr lang="de-DE" sz="2177" dirty="0">
                <a:solidFill>
                  <a:srgbClr val="000000"/>
                </a:solidFill>
              </a:rPr>
              <a:t>Der Wirtschaftskreislauf wird über den Pol der </a:t>
            </a:r>
            <a:r>
              <a:rPr lang="de-DE" sz="2177" b="1" dirty="0">
                <a:solidFill>
                  <a:srgbClr val="000000"/>
                </a:solidFill>
              </a:rPr>
              <a:t>Vermögensveränderung</a:t>
            </a:r>
            <a:r>
              <a:rPr lang="de-DE" sz="2177" dirty="0">
                <a:solidFill>
                  <a:srgbClr val="000000"/>
                </a:solidFill>
              </a:rPr>
              <a:t> </a:t>
            </a:r>
            <a:r>
              <a:rPr lang="de-DE" sz="2177" dirty="0" smtClean="0">
                <a:solidFill>
                  <a:srgbClr val="000000"/>
                </a:solidFill>
              </a:rPr>
              <a:t>(VÄ) geschlossen</a:t>
            </a:r>
            <a:r>
              <a:rPr lang="de-DE" sz="2177" dirty="0">
                <a:solidFill>
                  <a:srgbClr val="000000"/>
                </a:solidFill>
              </a:rPr>
              <a:t>. Über diesen laufen die Ersparnisse und Investitionen der Sektoren bzw. die Forderungen oder Verbindlichkeiten gegenüber dem Ausland.</a:t>
            </a:r>
          </a:p>
          <a:p>
            <a:pPr eaLnBrk="1" hangingPunct="1">
              <a:buSzPct val="100000"/>
              <a:buFontTx/>
              <a:buChar char="•"/>
              <a:defRPr/>
            </a:pPr>
            <a:endParaRPr lang="de-DE" sz="2177" dirty="0">
              <a:solidFill>
                <a:srgbClr val="000000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18358" y="2506154"/>
            <a:ext cx="11559364" cy="10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buSzPct val="100000"/>
              <a:defRPr/>
            </a:pP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Char char="•"/>
              <a:defRPr/>
            </a:pPr>
            <a:r>
              <a:rPr lang="de-DE" sz="2177" dirty="0">
                <a:solidFill>
                  <a:srgbClr val="000000"/>
                </a:solidFill>
              </a:rPr>
              <a:t>Die Pfeile repräsentieren die </a:t>
            </a:r>
            <a:r>
              <a:rPr lang="de-DE" sz="2177" b="1" dirty="0">
                <a:solidFill>
                  <a:srgbClr val="000000"/>
                </a:solidFill>
              </a:rPr>
              <a:t>Geldströme</a:t>
            </a:r>
            <a:r>
              <a:rPr lang="de-DE" sz="2177" dirty="0">
                <a:solidFill>
                  <a:srgbClr val="000000"/>
                </a:solidFill>
              </a:rPr>
              <a:t> zwischen den Polen</a:t>
            </a:r>
          </a:p>
          <a:p>
            <a:pPr eaLnBrk="1" hangingPunct="1">
              <a:buSzPct val="100000"/>
              <a:buFontTx/>
              <a:buChar char="•"/>
              <a:defRPr/>
            </a:pPr>
            <a:endParaRPr lang="de-DE" sz="2177" dirty="0">
              <a:solidFill>
                <a:srgbClr val="0000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18358" y="3261950"/>
            <a:ext cx="11559364" cy="10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buSzPct val="100000"/>
              <a:defRPr/>
            </a:pP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Char char="•"/>
              <a:defRPr/>
            </a:pPr>
            <a:r>
              <a:rPr lang="de-DE" sz="2177" dirty="0">
                <a:solidFill>
                  <a:srgbClr val="000000"/>
                </a:solidFill>
              </a:rPr>
              <a:t>Ein Wirtschaftskreislauf gilt als geschlossen, wenn an </a:t>
            </a:r>
            <a:r>
              <a:rPr lang="de-DE" sz="2177" b="1" dirty="0">
                <a:solidFill>
                  <a:srgbClr val="000000"/>
                </a:solidFill>
              </a:rPr>
              <a:t>jedem Pol </a:t>
            </a:r>
            <a:r>
              <a:rPr lang="de-DE" sz="2177" dirty="0">
                <a:solidFill>
                  <a:srgbClr val="000000"/>
                </a:solidFill>
              </a:rPr>
              <a:t>die </a:t>
            </a:r>
            <a:r>
              <a:rPr lang="de-DE" sz="2177" b="1" dirty="0">
                <a:solidFill>
                  <a:srgbClr val="000000"/>
                </a:solidFill>
              </a:rPr>
              <a:t>Summe der Zuflüsse </a:t>
            </a:r>
            <a:r>
              <a:rPr lang="de-DE" sz="2177" dirty="0">
                <a:solidFill>
                  <a:srgbClr val="000000"/>
                </a:solidFill>
              </a:rPr>
              <a:t>der </a:t>
            </a:r>
            <a:r>
              <a:rPr lang="de-DE" sz="2177" b="1" dirty="0" smtClean="0">
                <a:solidFill>
                  <a:srgbClr val="000000"/>
                </a:solidFill>
              </a:rPr>
              <a:t>Summe </a:t>
            </a:r>
            <a:r>
              <a:rPr lang="de-DE" sz="2177" b="1" dirty="0">
                <a:solidFill>
                  <a:srgbClr val="000000"/>
                </a:solidFill>
              </a:rPr>
              <a:t>der Abflüsse </a:t>
            </a:r>
            <a:r>
              <a:rPr lang="de-DE" sz="2177" dirty="0" smtClean="0">
                <a:solidFill>
                  <a:srgbClr val="000000"/>
                </a:solidFill>
              </a:rPr>
              <a:t>entspricht (</a:t>
            </a:r>
            <a:r>
              <a:rPr lang="de-DE" sz="2177" b="1" dirty="0" smtClean="0">
                <a:solidFill>
                  <a:srgbClr val="000000"/>
                </a:solidFill>
              </a:rPr>
              <a:t>Kreislaufaxiom!</a:t>
            </a:r>
            <a:r>
              <a:rPr lang="de-DE" sz="2177" dirty="0" smtClean="0">
                <a:solidFill>
                  <a:srgbClr val="000000"/>
                </a:solidFill>
              </a:rPr>
              <a:t>).</a:t>
            </a:r>
            <a:endParaRPr lang="de-DE" sz="2177" dirty="0">
              <a:solidFill>
                <a:srgbClr val="000000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8358" y="4352775"/>
            <a:ext cx="11559364" cy="75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buSzPct val="100000"/>
              <a:defRPr/>
            </a:pP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defRPr/>
            </a:pPr>
            <a:r>
              <a:rPr lang="de-DE" sz="2177" dirty="0">
                <a:solidFill>
                  <a:srgbClr val="000000"/>
                </a:solidFill>
                <a:cs typeface="Times New Roman" pitchFamily="18" charset="0"/>
              </a:rPr>
              <a:t>	→ d.h. alle relevanten Ströme sind berücksichtigt.</a:t>
            </a:r>
            <a:r>
              <a:rPr lang="de-DE" sz="2177" dirty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10" name="Rechteck 9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Freihand 2"/>
              <p14:cNvContentPartPr/>
              <p14:nvPr/>
            </p14:nvContentPartPr>
            <p14:xfrm>
              <a:off x="972069" y="1277954"/>
              <a:ext cx="1392480" cy="78120"/>
            </p14:xfrm>
          </p:contentPart>
        </mc:Choice>
        <mc:Fallback>
          <p:pic>
            <p:nvPicPr>
              <p:cNvPr id="3" name="Freihand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7309" y="1265714"/>
                <a:ext cx="142452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2" name="Freihand 11"/>
              <p14:cNvContentPartPr/>
              <p14:nvPr/>
            </p14:nvContentPartPr>
            <p14:xfrm>
              <a:off x="3735789" y="1303874"/>
              <a:ext cx="1882800" cy="81720"/>
            </p14:xfrm>
          </p:contentPart>
        </mc:Choice>
        <mc:Fallback>
          <p:pic>
            <p:nvPicPr>
              <p:cNvPr id="12" name="Freihand 1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22109" y="1287314"/>
                <a:ext cx="191412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4" name="Freihand 13"/>
              <p14:cNvContentPartPr/>
              <p14:nvPr/>
            </p14:nvContentPartPr>
            <p14:xfrm>
              <a:off x="2644269" y="1317554"/>
              <a:ext cx="925560" cy="63720"/>
            </p14:xfrm>
          </p:contentPart>
        </mc:Choice>
        <mc:Fallback>
          <p:pic>
            <p:nvPicPr>
              <p:cNvPr id="14" name="Freihand 1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30589" y="1304234"/>
                <a:ext cx="95688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1" name="Freihand 20"/>
              <p14:cNvContentPartPr/>
              <p14:nvPr/>
            </p14:nvContentPartPr>
            <p14:xfrm>
              <a:off x="8752749" y="1873754"/>
              <a:ext cx="360" cy="360"/>
            </p14:xfrm>
          </p:contentPart>
        </mc:Choice>
        <mc:Fallback>
          <p:pic>
            <p:nvPicPr>
              <p:cNvPr id="21" name="Freihand 2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735829" y="1856834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2" name="Freihand 21"/>
              <p14:cNvContentPartPr/>
              <p14:nvPr/>
            </p14:nvContentPartPr>
            <p14:xfrm>
              <a:off x="5132229" y="1555514"/>
              <a:ext cx="4496040" cy="495360"/>
            </p14:xfrm>
          </p:contentPart>
        </mc:Choice>
        <mc:Fallback>
          <p:pic>
            <p:nvPicPr>
              <p:cNvPr id="22" name="Freihand 2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15309" y="1538594"/>
                <a:ext cx="4529880" cy="52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4" name="Freihand 23"/>
              <p14:cNvContentPartPr/>
              <p14:nvPr/>
            </p14:nvContentPartPr>
            <p14:xfrm>
              <a:off x="5770869" y="863234"/>
              <a:ext cx="1518840" cy="627480"/>
            </p14:xfrm>
          </p:contentPart>
        </mc:Choice>
        <mc:Fallback>
          <p:pic>
            <p:nvPicPr>
              <p:cNvPr id="24" name="Freihand 2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55389" y="846314"/>
                <a:ext cx="1551240" cy="66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5" name="Freihand 24"/>
              <p14:cNvContentPartPr/>
              <p14:nvPr/>
            </p14:nvContentPartPr>
            <p14:xfrm>
              <a:off x="5901549" y="1299194"/>
              <a:ext cx="1442520" cy="68400"/>
            </p14:xfrm>
          </p:contentPart>
        </mc:Choice>
        <mc:Fallback>
          <p:pic>
            <p:nvPicPr>
              <p:cNvPr id="25" name="Freihand 2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885349" y="1280474"/>
                <a:ext cx="147636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7" name="Freihand 26"/>
              <p14:cNvContentPartPr/>
              <p14:nvPr/>
            </p14:nvContentPartPr>
            <p14:xfrm>
              <a:off x="3919749" y="2711474"/>
              <a:ext cx="1667160" cy="718920"/>
            </p14:xfrm>
          </p:contentPart>
        </mc:Choice>
        <mc:Fallback>
          <p:pic>
            <p:nvPicPr>
              <p:cNvPr id="27" name="Freihand 2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04269" y="2695274"/>
                <a:ext cx="1698840" cy="75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9" name="Freihand 28"/>
              <p14:cNvContentPartPr/>
              <p14:nvPr/>
            </p14:nvContentPartPr>
            <p14:xfrm>
              <a:off x="5803989" y="698714"/>
              <a:ext cx="1814040" cy="862560"/>
            </p14:xfrm>
          </p:contentPart>
        </mc:Choice>
        <mc:Fallback>
          <p:pic>
            <p:nvPicPr>
              <p:cNvPr id="29" name="Freihand 28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787789" y="680714"/>
                <a:ext cx="1846440" cy="89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1" name="Freihand 30"/>
              <p14:cNvContentPartPr/>
              <p14:nvPr/>
            </p14:nvContentPartPr>
            <p14:xfrm>
              <a:off x="6633069" y="3999554"/>
              <a:ext cx="9000" cy="7560"/>
            </p14:xfrm>
          </p:contentPart>
        </mc:Choice>
        <mc:Fallback>
          <p:pic>
            <p:nvPicPr>
              <p:cNvPr id="31" name="Freihand 30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626229" y="3989474"/>
                <a:ext cx="2556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3" name="Freihand 32"/>
              <p14:cNvContentPartPr/>
              <p14:nvPr/>
            </p14:nvContentPartPr>
            <p14:xfrm>
              <a:off x="4344909" y="3895154"/>
              <a:ext cx="2466720" cy="516960"/>
            </p14:xfrm>
          </p:contentPart>
        </mc:Choice>
        <mc:Fallback>
          <p:pic>
            <p:nvPicPr>
              <p:cNvPr id="33" name="Freihand 32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327629" y="3879314"/>
                <a:ext cx="2501640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5" name="Freihand 34"/>
              <p14:cNvContentPartPr/>
              <p14:nvPr/>
            </p14:nvContentPartPr>
            <p14:xfrm>
              <a:off x="1548069" y="4493114"/>
              <a:ext cx="4541760" cy="722160"/>
            </p14:xfrm>
          </p:contentPart>
        </mc:Choice>
        <mc:Fallback>
          <p:pic>
            <p:nvPicPr>
              <p:cNvPr id="35" name="Freihand 34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31509" y="4476914"/>
                <a:ext cx="4573800" cy="75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7" name="Freihand 36"/>
              <p14:cNvContentPartPr/>
              <p14:nvPr/>
            </p14:nvContentPartPr>
            <p14:xfrm>
              <a:off x="6659349" y="3290714"/>
              <a:ext cx="1530720" cy="884160"/>
            </p14:xfrm>
          </p:contentPart>
        </mc:Choice>
        <mc:Fallback>
          <p:pic>
            <p:nvPicPr>
              <p:cNvPr id="37" name="Freihand 36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642429" y="3272354"/>
                <a:ext cx="1565280" cy="91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627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741219" y="-24635"/>
            <a:ext cx="732635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 dirty="0">
                <a:solidFill>
                  <a:srgbClr val="000000"/>
                </a:solidFill>
              </a:rPr>
              <a:t>Der Wirtschaftskreislauf einer offenen Volkswirtschaft</a:t>
            </a:r>
          </a:p>
        </p:txBody>
      </p:sp>
      <p:sp>
        <p:nvSpPr>
          <p:cNvPr id="3" name="Rechteck 2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0" name="Freihand 29"/>
              <p14:cNvContentPartPr/>
              <p14:nvPr/>
            </p14:nvContentPartPr>
            <p14:xfrm>
              <a:off x="1188789" y="2874194"/>
              <a:ext cx="3504960" cy="288000"/>
            </p14:xfrm>
          </p:contentPart>
        </mc:Choice>
        <mc:Fallback>
          <p:pic>
            <p:nvPicPr>
              <p:cNvPr id="30" name="Freihand 2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4389" y="2857994"/>
                <a:ext cx="353304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8917" name="Freihand 38916"/>
              <p14:cNvContentPartPr/>
              <p14:nvPr/>
            </p14:nvContentPartPr>
            <p14:xfrm>
              <a:off x="991869" y="880874"/>
              <a:ext cx="1443240" cy="1851480"/>
            </p14:xfrm>
          </p:contentPart>
        </mc:Choice>
        <mc:Fallback>
          <p:pic>
            <p:nvPicPr>
              <p:cNvPr id="38917" name="Freihand 3891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3509" y="866114"/>
                <a:ext cx="1477800" cy="18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8959" name="Freihand 38958"/>
              <p14:cNvContentPartPr/>
              <p14:nvPr/>
            </p14:nvContentPartPr>
            <p14:xfrm>
              <a:off x="625749" y="690794"/>
              <a:ext cx="3990240" cy="1958040"/>
            </p14:xfrm>
          </p:contentPart>
        </mc:Choice>
        <mc:Fallback>
          <p:pic>
            <p:nvPicPr>
              <p:cNvPr id="38959" name="Freihand 3895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4229" y="673874"/>
                <a:ext cx="4020120" cy="19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8986" name="Freihand 38985"/>
              <p14:cNvContentPartPr/>
              <p14:nvPr/>
            </p14:nvContentPartPr>
            <p14:xfrm>
              <a:off x="3152589" y="579554"/>
              <a:ext cx="1865160" cy="1854360"/>
            </p14:xfrm>
          </p:contentPart>
        </mc:Choice>
        <mc:Fallback>
          <p:pic>
            <p:nvPicPr>
              <p:cNvPr id="38986" name="Freihand 3898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40349" y="563354"/>
                <a:ext cx="1896480" cy="18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9013" name="Freihand 39012"/>
              <p14:cNvContentPartPr/>
              <p14:nvPr/>
            </p14:nvContentPartPr>
            <p14:xfrm>
              <a:off x="911589" y="3339674"/>
              <a:ext cx="1445400" cy="1257120"/>
            </p14:xfrm>
          </p:contentPart>
        </mc:Choice>
        <mc:Fallback>
          <p:pic>
            <p:nvPicPr>
              <p:cNvPr id="39013" name="Freihand 3901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99709" y="3324914"/>
                <a:ext cx="1475640" cy="12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9028" name="Freihand 39027"/>
              <p14:cNvContentPartPr/>
              <p14:nvPr/>
            </p14:nvContentPartPr>
            <p14:xfrm>
              <a:off x="534309" y="824354"/>
              <a:ext cx="2036160" cy="1841400"/>
            </p14:xfrm>
          </p:contentPart>
        </mc:Choice>
        <mc:Fallback>
          <p:pic>
            <p:nvPicPr>
              <p:cNvPr id="39028" name="Freihand 3902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17029" y="807794"/>
                <a:ext cx="2068560" cy="18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9046" name="Freihand 39045"/>
              <p14:cNvContentPartPr/>
              <p14:nvPr/>
            </p14:nvContentPartPr>
            <p14:xfrm>
              <a:off x="3404589" y="3309794"/>
              <a:ext cx="1567800" cy="1306440"/>
            </p14:xfrm>
          </p:contentPart>
        </mc:Choice>
        <mc:Fallback>
          <p:pic>
            <p:nvPicPr>
              <p:cNvPr id="39046" name="Freihand 3904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88749" y="3291794"/>
                <a:ext cx="1591200" cy="13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9053" name="Freihand 39052"/>
              <p14:cNvContentPartPr/>
              <p14:nvPr/>
            </p14:nvContentPartPr>
            <p14:xfrm>
              <a:off x="2543469" y="1206314"/>
              <a:ext cx="203400" cy="2954160"/>
            </p14:xfrm>
          </p:contentPart>
        </mc:Choice>
        <mc:Fallback>
          <p:pic>
            <p:nvPicPr>
              <p:cNvPr id="39053" name="Freihand 3905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524749" y="1191554"/>
                <a:ext cx="240840" cy="29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9055" name="Freihand 39054"/>
              <p14:cNvContentPartPr/>
              <p14:nvPr/>
            </p14:nvContentPartPr>
            <p14:xfrm>
              <a:off x="3671709" y="3224834"/>
              <a:ext cx="1098720" cy="596160"/>
            </p14:xfrm>
          </p:contentPart>
        </mc:Choice>
        <mc:Fallback>
          <p:pic>
            <p:nvPicPr>
              <p:cNvPr id="39055" name="Freihand 3905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660189" y="3206114"/>
                <a:ext cx="1128600" cy="63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9073" name="Freihand 39072"/>
              <p14:cNvContentPartPr/>
              <p14:nvPr/>
            </p14:nvContentPartPr>
            <p14:xfrm>
              <a:off x="1225149" y="4099274"/>
              <a:ext cx="279360" cy="325440"/>
            </p14:xfrm>
          </p:contentPart>
        </mc:Choice>
        <mc:Fallback>
          <p:pic>
            <p:nvPicPr>
              <p:cNvPr id="39073" name="Freihand 3907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04989" y="4084874"/>
                <a:ext cx="31644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9076" name="Freihand 39075"/>
              <p14:cNvContentPartPr/>
              <p14:nvPr/>
            </p14:nvContentPartPr>
            <p14:xfrm>
              <a:off x="2585949" y="492794"/>
              <a:ext cx="1122120" cy="2115360"/>
            </p14:xfrm>
          </p:contentPart>
        </mc:Choice>
        <mc:Fallback>
          <p:pic>
            <p:nvPicPr>
              <p:cNvPr id="39076" name="Freihand 3907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570109" y="475874"/>
                <a:ext cx="1154880" cy="21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9083" name="Freihand 39082"/>
              <p14:cNvContentPartPr/>
              <p14:nvPr/>
            </p14:nvContentPartPr>
            <p14:xfrm>
              <a:off x="2855229" y="1171034"/>
              <a:ext cx="803880" cy="3594960"/>
            </p14:xfrm>
          </p:contentPart>
        </mc:Choice>
        <mc:Fallback>
          <p:pic>
            <p:nvPicPr>
              <p:cNvPr id="39083" name="Freihand 39082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43709" y="1159514"/>
                <a:ext cx="827640" cy="36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9089" name="Freihand 39088"/>
              <p14:cNvContentPartPr/>
              <p14:nvPr/>
            </p14:nvContentPartPr>
            <p14:xfrm>
              <a:off x="4685829" y="76634"/>
              <a:ext cx="1264320" cy="482040"/>
            </p14:xfrm>
          </p:contentPart>
        </mc:Choice>
        <mc:Fallback>
          <p:pic>
            <p:nvPicPr>
              <p:cNvPr id="39089" name="Freihand 39088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669989" y="57914"/>
                <a:ext cx="1297440" cy="52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9098" name="Freihand 39097"/>
              <p14:cNvContentPartPr/>
              <p14:nvPr/>
            </p14:nvContentPartPr>
            <p14:xfrm>
              <a:off x="5078589" y="3414554"/>
              <a:ext cx="266400" cy="1928160"/>
            </p14:xfrm>
          </p:contentPart>
        </mc:Choice>
        <mc:Fallback>
          <p:pic>
            <p:nvPicPr>
              <p:cNvPr id="39098" name="Freihand 39097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063109" y="3404834"/>
                <a:ext cx="299880" cy="19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9129" name="Freihand 39128"/>
              <p14:cNvContentPartPr/>
              <p14:nvPr/>
            </p14:nvContentPartPr>
            <p14:xfrm>
              <a:off x="753549" y="3482954"/>
              <a:ext cx="4233960" cy="2395080"/>
            </p14:xfrm>
          </p:contentPart>
        </mc:Choice>
        <mc:Fallback>
          <p:pic>
            <p:nvPicPr>
              <p:cNvPr id="39129" name="Freihand 39128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38429" y="3468554"/>
                <a:ext cx="4267800" cy="242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9151" name="Freihand 39150"/>
              <p14:cNvContentPartPr/>
              <p14:nvPr/>
            </p14:nvContentPartPr>
            <p14:xfrm>
              <a:off x="2751549" y="5969834"/>
              <a:ext cx="16560" cy="26640"/>
            </p14:xfrm>
          </p:contentPart>
        </mc:Choice>
        <mc:Fallback>
          <p:pic>
            <p:nvPicPr>
              <p:cNvPr id="39151" name="Freihand 39150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731029" y="5957594"/>
                <a:ext cx="5220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9152" name="Freihand 39151"/>
              <p14:cNvContentPartPr/>
              <p14:nvPr/>
            </p14:nvContentPartPr>
            <p14:xfrm>
              <a:off x="2679189" y="6022394"/>
              <a:ext cx="10440" cy="13320"/>
            </p14:xfrm>
          </p:contentPart>
        </mc:Choice>
        <mc:Fallback>
          <p:pic>
            <p:nvPicPr>
              <p:cNvPr id="39152" name="Freihand 39151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660829" y="6010154"/>
                <a:ext cx="410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9153" name="Freihand 39152"/>
              <p14:cNvContentPartPr/>
              <p14:nvPr/>
            </p14:nvContentPartPr>
            <p14:xfrm>
              <a:off x="2332509" y="6053354"/>
              <a:ext cx="36000" cy="290160"/>
            </p14:xfrm>
          </p:contentPart>
        </mc:Choice>
        <mc:Fallback>
          <p:pic>
            <p:nvPicPr>
              <p:cNvPr id="39153" name="Freihand 39152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317389" y="6037514"/>
                <a:ext cx="6876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9154" name="Freihand 39153"/>
              <p14:cNvContentPartPr/>
              <p14:nvPr/>
            </p14:nvContentPartPr>
            <p14:xfrm>
              <a:off x="2344389" y="6075314"/>
              <a:ext cx="187920" cy="255600"/>
            </p14:xfrm>
          </p:contentPart>
        </mc:Choice>
        <mc:Fallback>
          <p:pic>
            <p:nvPicPr>
              <p:cNvPr id="39154" name="Freihand 39153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328909" y="6059114"/>
                <a:ext cx="22392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9155" name="Freihand 39154"/>
              <p14:cNvContentPartPr/>
              <p14:nvPr/>
            </p14:nvContentPartPr>
            <p14:xfrm>
              <a:off x="2650749" y="6093314"/>
              <a:ext cx="186840" cy="177480"/>
            </p14:xfrm>
          </p:contentPart>
        </mc:Choice>
        <mc:Fallback>
          <p:pic>
            <p:nvPicPr>
              <p:cNvPr id="39155" name="Freihand 39154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632749" y="6075314"/>
                <a:ext cx="21780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9156" name="Freihand 39155"/>
              <p14:cNvContentPartPr/>
              <p14:nvPr/>
            </p14:nvContentPartPr>
            <p14:xfrm>
              <a:off x="2240709" y="6377714"/>
              <a:ext cx="647640" cy="117000"/>
            </p14:xfrm>
          </p:contentPart>
        </mc:Choice>
        <mc:Fallback>
          <p:pic>
            <p:nvPicPr>
              <p:cNvPr id="39156" name="Freihand 39155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228829" y="6361154"/>
                <a:ext cx="67608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9159" name="Freihand 39158"/>
              <p14:cNvContentPartPr/>
              <p14:nvPr/>
            </p14:nvContentPartPr>
            <p14:xfrm>
              <a:off x="7013949" y="4466474"/>
              <a:ext cx="360" cy="360"/>
            </p14:xfrm>
          </p:contentPart>
        </mc:Choice>
        <mc:Fallback>
          <p:pic>
            <p:nvPicPr>
              <p:cNvPr id="39159" name="Freihand 39158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997029" y="4449554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9160" name="Freihand 39159"/>
              <p14:cNvContentPartPr/>
              <p14:nvPr/>
            </p14:nvContentPartPr>
            <p14:xfrm>
              <a:off x="8135349" y="4337954"/>
              <a:ext cx="360" cy="360"/>
            </p14:xfrm>
          </p:contentPart>
        </mc:Choice>
        <mc:Fallback>
          <p:pic>
            <p:nvPicPr>
              <p:cNvPr id="39160" name="Freihand 39159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118429" y="4321034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9167" name="Freihand 39166"/>
              <p14:cNvContentPartPr/>
              <p14:nvPr/>
            </p14:nvContentPartPr>
            <p14:xfrm>
              <a:off x="4484949" y="2224394"/>
              <a:ext cx="1573560" cy="2138760"/>
            </p14:xfrm>
          </p:contentPart>
        </mc:Choice>
        <mc:Fallback>
          <p:pic>
            <p:nvPicPr>
              <p:cNvPr id="39167" name="Freihand 39166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469829" y="2212874"/>
                <a:ext cx="1603080" cy="21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9168" name="Freihand 39167"/>
              <p14:cNvContentPartPr/>
              <p14:nvPr/>
            </p14:nvContentPartPr>
            <p14:xfrm>
              <a:off x="3441669" y="4992074"/>
              <a:ext cx="1660320" cy="655560"/>
            </p14:xfrm>
          </p:contentPart>
        </mc:Choice>
        <mc:Fallback>
          <p:pic>
            <p:nvPicPr>
              <p:cNvPr id="39168" name="Freihand 39167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427269" y="4975874"/>
                <a:ext cx="1694160" cy="68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9189" name="Freihand 39188"/>
              <p14:cNvContentPartPr/>
              <p14:nvPr/>
            </p14:nvContentPartPr>
            <p14:xfrm>
              <a:off x="4858989" y="4444514"/>
              <a:ext cx="229320" cy="195480"/>
            </p14:xfrm>
          </p:contentPart>
        </mc:Choice>
        <mc:Fallback>
          <p:pic>
            <p:nvPicPr>
              <p:cNvPr id="39189" name="Freihand 39188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851429" y="4427234"/>
                <a:ext cx="24948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9208" name="Freihand 39207"/>
              <p14:cNvContentPartPr/>
              <p14:nvPr/>
            </p14:nvContentPartPr>
            <p14:xfrm>
              <a:off x="6399069" y="5733674"/>
              <a:ext cx="660960" cy="223200"/>
            </p14:xfrm>
          </p:contentPart>
        </mc:Choice>
        <mc:Fallback>
          <p:pic>
            <p:nvPicPr>
              <p:cNvPr id="39208" name="Freihand 39207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382149" y="5716754"/>
                <a:ext cx="69480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9215" name="Freihand 39214"/>
              <p14:cNvContentPartPr/>
              <p14:nvPr/>
            </p14:nvContentPartPr>
            <p14:xfrm>
              <a:off x="4256349" y="4806314"/>
              <a:ext cx="702000" cy="570600"/>
            </p14:xfrm>
          </p:contentPart>
        </mc:Choice>
        <mc:Fallback>
          <p:pic>
            <p:nvPicPr>
              <p:cNvPr id="39215" name="Freihand 39214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242669" y="4790474"/>
                <a:ext cx="734040" cy="60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9216" name="Freihand 39215"/>
              <p14:cNvContentPartPr/>
              <p14:nvPr/>
            </p14:nvContentPartPr>
            <p14:xfrm>
              <a:off x="5230509" y="5093954"/>
              <a:ext cx="361800" cy="252360"/>
            </p14:xfrm>
          </p:contentPart>
        </mc:Choice>
        <mc:Fallback>
          <p:pic>
            <p:nvPicPr>
              <p:cNvPr id="39216" name="Freihand 39215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214669" y="5078474"/>
                <a:ext cx="39240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9219" name="Freihand 39218"/>
              <p14:cNvContentPartPr/>
              <p14:nvPr/>
            </p14:nvContentPartPr>
            <p14:xfrm>
              <a:off x="6005949" y="498194"/>
              <a:ext cx="360" cy="360"/>
            </p14:xfrm>
          </p:contentPart>
        </mc:Choice>
        <mc:Fallback>
          <p:pic>
            <p:nvPicPr>
              <p:cNvPr id="39219" name="Freihand 39218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989029" y="481274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9223" name="Freihand 39222"/>
              <p14:cNvContentPartPr/>
              <p14:nvPr/>
            </p14:nvContentPartPr>
            <p14:xfrm>
              <a:off x="3822189" y="799154"/>
              <a:ext cx="645480" cy="535320"/>
            </p14:xfrm>
          </p:contentPart>
        </mc:Choice>
        <mc:Fallback>
          <p:pic>
            <p:nvPicPr>
              <p:cNvPr id="39223" name="Freihand 39222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809589" y="783674"/>
                <a:ext cx="673560" cy="56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9226" name="Freihand 39225"/>
              <p14:cNvContentPartPr/>
              <p14:nvPr/>
            </p14:nvContentPartPr>
            <p14:xfrm>
              <a:off x="2756229" y="2543714"/>
              <a:ext cx="259920" cy="255600"/>
            </p14:xfrm>
          </p:contentPart>
        </mc:Choice>
        <mc:Fallback>
          <p:pic>
            <p:nvPicPr>
              <p:cNvPr id="39226" name="Freihand 39225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737509" y="2526434"/>
                <a:ext cx="29232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9227" name="Freihand 39226"/>
              <p14:cNvContentPartPr/>
              <p14:nvPr/>
            </p14:nvContentPartPr>
            <p14:xfrm>
              <a:off x="4194069" y="2139434"/>
              <a:ext cx="1473480" cy="1554480"/>
            </p14:xfrm>
          </p:contentPart>
        </mc:Choice>
        <mc:Fallback>
          <p:pic>
            <p:nvPicPr>
              <p:cNvPr id="39227" name="Freihand 39226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178229" y="2123954"/>
                <a:ext cx="1505520" cy="158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39228" name="Freihand 39227"/>
              <p14:cNvContentPartPr/>
              <p14:nvPr/>
            </p14:nvContentPartPr>
            <p14:xfrm>
              <a:off x="4270029" y="1897874"/>
              <a:ext cx="58320" cy="26280"/>
            </p14:xfrm>
          </p:contentPart>
        </mc:Choice>
        <mc:Fallback>
          <p:pic>
            <p:nvPicPr>
              <p:cNvPr id="39228" name="Freihand 39227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253109" y="1880954"/>
                <a:ext cx="921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9232" name="Freihand 39231"/>
              <p14:cNvContentPartPr/>
              <p14:nvPr/>
            </p14:nvContentPartPr>
            <p14:xfrm>
              <a:off x="2033349" y="355634"/>
              <a:ext cx="1371240" cy="891000"/>
            </p14:xfrm>
          </p:contentPart>
        </mc:Choice>
        <mc:Fallback>
          <p:pic>
            <p:nvPicPr>
              <p:cNvPr id="39232" name="Freihand 39231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017149" y="340154"/>
                <a:ext cx="1404000" cy="9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39235" name="Freihand 39234"/>
              <p14:cNvContentPartPr/>
              <p14:nvPr/>
            </p14:nvContentPartPr>
            <p14:xfrm>
              <a:off x="2776389" y="3178394"/>
              <a:ext cx="390960" cy="280080"/>
            </p14:xfrm>
          </p:contentPart>
        </mc:Choice>
        <mc:Fallback>
          <p:pic>
            <p:nvPicPr>
              <p:cNvPr id="39235" name="Freihand 39234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761269" y="3167234"/>
                <a:ext cx="41796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39236" name="Freihand 39235"/>
              <p14:cNvContentPartPr/>
              <p14:nvPr/>
            </p14:nvContentPartPr>
            <p14:xfrm>
              <a:off x="206709" y="2347154"/>
              <a:ext cx="1390320" cy="1547280"/>
            </p14:xfrm>
          </p:contentPart>
        </mc:Choice>
        <mc:Fallback>
          <p:pic>
            <p:nvPicPr>
              <p:cNvPr id="39236" name="Freihand 39235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91589" y="2335634"/>
                <a:ext cx="1421640" cy="157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39237" name="Freihand 39236"/>
              <p14:cNvContentPartPr/>
              <p14:nvPr/>
            </p14:nvContentPartPr>
            <p14:xfrm>
              <a:off x="539349" y="2431394"/>
              <a:ext cx="1533960" cy="1374840"/>
            </p14:xfrm>
          </p:contentPart>
        </mc:Choice>
        <mc:Fallback>
          <p:pic>
            <p:nvPicPr>
              <p:cNvPr id="39237" name="Freihand 39236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25309" y="2417714"/>
                <a:ext cx="1565280" cy="140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39238" name="Freihand 39237"/>
              <p14:cNvContentPartPr/>
              <p14:nvPr/>
            </p14:nvContentPartPr>
            <p14:xfrm>
              <a:off x="2595669" y="4042754"/>
              <a:ext cx="210600" cy="200520"/>
            </p14:xfrm>
          </p:contentPart>
        </mc:Choice>
        <mc:Fallback>
          <p:pic>
            <p:nvPicPr>
              <p:cNvPr id="39238" name="Freihand 39237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581629" y="4028714"/>
                <a:ext cx="23688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39241" name="Freihand 39240"/>
              <p14:cNvContentPartPr/>
              <p14:nvPr/>
            </p14:nvContentPartPr>
            <p14:xfrm>
              <a:off x="3188589" y="3276674"/>
              <a:ext cx="123480" cy="147600"/>
            </p14:xfrm>
          </p:contentPart>
        </mc:Choice>
        <mc:Fallback>
          <p:pic>
            <p:nvPicPr>
              <p:cNvPr id="39241" name="Freihand 39240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171309" y="3262634"/>
                <a:ext cx="15408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39243" name="Freihand 39242"/>
              <p14:cNvContentPartPr/>
              <p14:nvPr/>
            </p14:nvContentPartPr>
            <p14:xfrm>
              <a:off x="1954149" y="4009274"/>
              <a:ext cx="1816920" cy="1387440"/>
            </p14:xfrm>
          </p:contentPart>
        </mc:Choice>
        <mc:Fallback>
          <p:pic>
            <p:nvPicPr>
              <p:cNvPr id="39243" name="Freihand 39242"/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938309" y="3994874"/>
                <a:ext cx="1848600" cy="141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39244" name="Freihand 39243"/>
              <p14:cNvContentPartPr/>
              <p14:nvPr/>
            </p14:nvContentPartPr>
            <p14:xfrm>
              <a:off x="3998229" y="4204754"/>
              <a:ext cx="1084680" cy="321120"/>
            </p14:xfrm>
          </p:contentPart>
        </mc:Choice>
        <mc:Fallback>
          <p:pic>
            <p:nvPicPr>
              <p:cNvPr id="39244" name="Freihand 39243"/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979509" y="4187834"/>
                <a:ext cx="111564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39247" name="Freihand 39246"/>
              <p14:cNvContentPartPr/>
              <p14:nvPr/>
            </p14:nvContentPartPr>
            <p14:xfrm>
              <a:off x="4697709" y="5209514"/>
              <a:ext cx="595440" cy="280080"/>
            </p14:xfrm>
          </p:contentPart>
        </mc:Choice>
        <mc:Fallback>
          <p:pic>
            <p:nvPicPr>
              <p:cNvPr id="39247" name="Freihand 39246"/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682589" y="5192594"/>
                <a:ext cx="62748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39248" name="Freihand 39247"/>
              <p14:cNvContentPartPr/>
              <p14:nvPr/>
            </p14:nvContentPartPr>
            <p14:xfrm>
              <a:off x="3782589" y="4807754"/>
              <a:ext cx="1425240" cy="460440"/>
            </p14:xfrm>
          </p:contentPart>
        </mc:Choice>
        <mc:Fallback>
          <p:pic>
            <p:nvPicPr>
              <p:cNvPr id="39248" name="Freihand 39247"/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764229" y="4789394"/>
                <a:ext cx="146448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39249" name="Freihand 39248"/>
              <p14:cNvContentPartPr/>
              <p14:nvPr/>
            </p14:nvContentPartPr>
            <p14:xfrm>
              <a:off x="2524749" y="4461074"/>
              <a:ext cx="766800" cy="596160"/>
            </p14:xfrm>
          </p:contentPart>
        </mc:Choice>
        <mc:Fallback>
          <p:pic>
            <p:nvPicPr>
              <p:cNvPr id="39249" name="Freihand 39248"/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512149" y="4445594"/>
                <a:ext cx="796320" cy="62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39250" name="Freihand 39249"/>
              <p14:cNvContentPartPr/>
              <p14:nvPr/>
            </p14:nvContentPartPr>
            <p14:xfrm>
              <a:off x="4617789" y="3315554"/>
              <a:ext cx="1654560" cy="2992680"/>
            </p14:xfrm>
          </p:contentPart>
        </mc:Choice>
        <mc:Fallback>
          <p:pic>
            <p:nvPicPr>
              <p:cNvPr id="39250" name="Freihand 39249"/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601589" y="3305114"/>
                <a:ext cx="1686960" cy="30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39251" name="Freihand 39250"/>
              <p14:cNvContentPartPr/>
              <p14:nvPr/>
            </p14:nvContentPartPr>
            <p14:xfrm>
              <a:off x="4915869" y="5551874"/>
              <a:ext cx="954000" cy="663480"/>
            </p14:xfrm>
          </p:contentPart>
        </mc:Choice>
        <mc:Fallback>
          <p:pic>
            <p:nvPicPr>
              <p:cNvPr id="39251" name="Freihand 39250"/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900029" y="5533514"/>
                <a:ext cx="988200" cy="70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39253" name="Freihand 39252"/>
              <p14:cNvContentPartPr/>
              <p14:nvPr/>
            </p14:nvContentPartPr>
            <p14:xfrm>
              <a:off x="6815229" y="1873754"/>
              <a:ext cx="360" cy="360"/>
            </p14:xfrm>
          </p:contentPart>
        </mc:Choice>
        <mc:Fallback>
          <p:pic>
            <p:nvPicPr>
              <p:cNvPr id="39253" name="Freihand 39252"/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798309" y="1856834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39256" name="Freihand 39255"/>
              <p14:cNvContentPartPr/>
              <p14:nvPr/>
            </p14:nvContentPartPr>
            <p14:xfrm>
              <a:off x="4324029" y="1956194"/>
              <a:ext cx="360" cy="360"/>
            </p14:xfrm>
          </p:contentPart>
        </mc:Choice>
        <mc:Fallback>
          <p:pic>
            <p:nvPicPr>
              <p:cNvPr id="39256" name="Freihand 39255"/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307109" y="1939274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39258" name="Freihand 39257"/>
              <p14:cNvContentPartPr/>
              <p14:nvPr/>
            </p14:nvContentPartPr>
            <p14:xfrm>
              <a:off x="1994109" y="4472954"/>
              <a:ext cx="249120" cy="221760"/>
            </p14:xfrm>
          </p:contentPart>
        </mc:Choice>
        <mc:Fallback>
          <p:pic>
            <p:nvPicPr>
              <p:cNvPr id="39258" name="Freihand 39257"/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978989" y="4461074"/>
                <a:ext cx="281520" cy="25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04320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82835" y="101102"/>
            <a:ext cx="732635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 dirty="0">
                <a:solidFill>
                  <a:srgbClr val="000000"/>
                </a:solidFill>
              </a:rPr>
              <a:t>Der Wirtschaftskreislauf einer offenen Volkswirtschaft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741219" y="3338946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313218" y="3338946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7409186" y="9132"/>
            <a:ext cx="4692759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 smtClean="0"/>
              <a:t>C</a:t>
            </a:r>
            <a:r>
              <a:rPr lang="de-DE" sz="1400" baseline="-25000" dirty="0" smtClean="0"/>
              <a:t>H</a:t>
            </a:r>
            <a:r>
              <a:rPr lang="de-DE" sz="1400" dirty="0" smtClean="0"/>
              <a:t>: Konsum der Haushalte (Kauf von einem Stuhl bei einem Unternehmen) </a:t>
            </a:r>
            <a:endParaRPr lang="de-DE" sz="1400" baseline="-25000" dirty="0"/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1070155" y="3579031"/>
            <a:ext cx="42430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/>
          <p:cNvSpPr/>
          <p:nvPr/>
        </p:nvSpPr>
        <p:spPr>
          <a:xfrm>
            <a:off x="1399091" y="3530540"/>
            <a:ext cx="404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C</a:t>
            </a:r>
            <a:r>
              <a:rPr lang="de-DE" baseline="-25000" dirty="0"/>
              <a:t>H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7409187" y="438341"/>
            <a:ext cx="4692759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 smtClean="0"/>
              <a:t>Y</a:t>
            </a:r>
            <a:r>
              <a:rPr lang="de-DE" sz="1400" baseline="-25000" dirty="0" smtClean="0"/>
              <a:t>H/U</a:t>
            </a:r>
            <a:r>
              <a:rPr lang="de-DE" sz="1400" dirty="0" smtClean="0"/>
              <a:t>: Die Unternehmen zahlen den Haushalten Löhne</a:t>
            </a:r>
            <a:endParaRPr lang="de-DE" sz="1400" baseline="-25000" dirty="0"/>
          </a:p>
        </p:txBody>
      </p:sp>
      <p:cxnSp>
        <p:nvCxnSpPr>
          <p:cNvPr id="11" name="Gerade Verbindung mit Pfeil 10"/>
          <p:cNvCxnSpPr/>
          <p:nvPr/>
        </p:nvCxnSpPr>
        <p:spPr>
          <a:xfrm flipH="1" flipV="1">
            <a:off x="1011382" y="3401291"/>
            <a:ext cx="4208210" cy="20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/>
          <p:cNvSpPr/>
          <p:nvPr/>
        </p:nvSpPr>
        <p:spPr>
          <a:xfrm>
            <a:off x="4580004" y="3052742"/>
            <a:ext cx="551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Y</a:t>
            </a:r>
            <a:r>
              <a:rPr lang="de-DE" baseline="-25000" dirty="0"/>
              <a:t>H/U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7409186" y="756995"/>
            <a:ext cx="4692759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 smtClean="0"/>
              <a:t>T</a:t>
            </a:r>
            <a:r>
              <a:rPr lang="de-DE" sz="1400" baseline="-25000" dirty="0" smtClean="0"/>
              <a:t>H</a:t>
            </a:r>
            <a:r>
              <a:rPr lang="de-DE" sz="1400" dirty="0" smtClean="0"/>
              <a:t>: Die Haushalte zahlen Steuern an den Staat</a:t>
            </a:r>
            <a:endParaRPr lang="de-DE" sz="1400" baseline="-25000" dirty="0"/>
          </a:p>
        </p:txBody>
      </p:sp>
      <p:sp>
        <p:nvSpPr>
          <p:cNvPr id="15" name="Textfeld 14"/>
          <p:cNvSpPr txBox="1"/>
          <p:nvPr/>
        </p:nvSpPr>
        <p:spPr>
          <a:xfrm>
            <a:off x="7409186" y="1035725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 smtClean="0"/>
              <a:t>T</a:t>
            </a:r>
            <a:r>
              <a:rPr lang="de-DE" sz="1400" baseline="-25000" dirty="0"/>
              <a:t>U</a:t>
            </a:r>
            <a:r>
              <a:rPr lang="de-DE" sz="1400" dirty="0" smtClean="0"/>
              <a:t>: Die Unternehmen zahlen Steuern an den Staat</a:t>
            </a:r>
            <a:endParaRPr lang="de-DE" sz="1400" baseline="-25000" dirty="0"/>
          </a:p>
        </p:txBody>
      </p:sp>
      <p:cxnSp>
        <p:nvCxnSpPr>
          <p:cNvPr id="16" name="Gerade Verbindung mit Pfeil 15"/>
          <p:cNvCxnSpPr/>
          <p:nvPr/>
        </p:nvCxnSpPr>
        <p:spPr>
          <a:xfrm flipH="1" flipV="1">
            <a:off x="3236342" y="1254515"/>
            <a:ext cx="1953490" cy="2010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V="1">
            <a:off x="905687" y="1364673"/>
            <a:ext cx="1955277" cy="1944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2932171" y="877709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</a:t>
            </a:r>
            <a:endParaRPr lang="de-DE" dirty="0"/>
          </a:p>
        </p:txBody>
      </p:sp>
      <p:sp>
        <p:nvSpPr>
          <p:cNvPr id="22" name="Rechteck 21"/>
          <p:cNvSpPr/>
          <p:nvPr/>
        </p:nvSpPr>
        <p:spPr>
          <a:xfrm>
            <a:off x="2599434" y="1533245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T</a:t>
            </a:r>
            <a:r>
              <a:rPr lang="de-DE" baseline="-25000" dirty="0"/>
              <a:t>H</a:t>
            </a:r>
            <a:endParaRPr lang="de-DE" dirty="0"/>
          </a:p>
        </p:txBody>
      </p:sp>
      <p:sp>
        <p:nvSpPr>
          <p:cNvPr id="25" name="Rechteck 24"/>
          <p:cNvSpPr/>
          <p:nvPr/>
        </p:nvSpPr>
        <p:spPr>
          <a:xfrm>
            <a:off x="4274369" y="2547237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T</a:t>
            </a:r>
            <a:r>
              <a:rPr lang="de-DE" baseline="-25000" dirty="0" smtClean="0"/>
              <a:t>U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7409184" y="1288492"/>
            <a:ext cx="4692761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 smtClean="0"/>
              <a:t>Z</a:t>
            </a:r>
            <a:r>
              <a:rPr lang="de-DE" sz="1400" baseline="-25000" dirty="0" smtClean="0"/>
              <a:t>U</a:t>
            </a:r>
            <a:r>
              <a:rPr lang="de-DE" sz="1400" dirty="0" smtClean="0"/>
              <a:t>: Der Staat zahlt Subventionen an die  Unternehmen </a:t>
            </a:r>
            <a:endParaRPr lang="de-DE" sz="1400" baseline="-25000" dirty="0"/>
          </a:p>
        </p:txBody>
      </p:sp>
      <p:sp>
        <p:nvSpPr>
          <p:cNvPr id="27" name="Textfeld 26"/>
          <p:cNvSpPr txBox="1"/>
          <p:nvPr/>
        </p:nvSpPr>
        <p:spPr>
          <a:xfrm>
            <a:off x="7427502" y="1586482"/>
            <a:ext cx="434058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 smtClean="0"/>
              <a:t>Z</a:t>
            </a:r>
            <a:r>
              <a:rPr lang="de-DE" sz="1400" baseline="-25000" dirty="0" smtClean="0"/>
              <a:t>H</a:t>
            </a:r>
            <a:r>
              <a:rPr lang="de-DE" sz="1400" dirty="0" smtClean="0"/>
              <a:t>: Der Staat zahlt </a:t>
            </a:r>
            <a:r>
              <a:rPr lang="de-DE" sz="1400" dirty="0"/>
              <a:t>T</a:t>
            </a:r>
            <a:r>
              <a:rPr lang="de-DE" sz="1400" dirty="0" smtClean="0"/>
              <a:t>ransferleistungen an die Haushalte (z.B. Arbeitslosengeld, Renten, Kindergeld)</a:t>
            </a:r>
            <a:endParaRPr lang="de-DE" sz="1400" baseline="-25000" dirty="0"/>
          </a:p>
        </p:txBody>
      </p:sp>
      <p:cxnSp>
        <p:nvCxnSpPr>
          <p:cNvPr id="28" name="Gerade Verbindung mit Pfeil 27"/>
          <p:cNvCxnSpPr/>
          <p:nvPr/>
        </p:nvCxnSpPr>
        <p:spPr>
          <a:xfrm>
            <a:off x="3367868" y="1197346"/>
            <a:ext cx="1974319" cy="2040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 flipH="1">
            <a:off x="915522" y="1197346"/>
            <a:ext cx="1801619" cy="1822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2" name="Rechteck 38911"/>
          <p:cNvSpPr/>
          <p:nvPr/>
        </p:nvSpPr>
        <p:spPr>
          <a:xfrm>
            <a:off x="2067363" y="1211309"/>
            <a:ext cx="388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Z</a:t>
            </a:r>
            <a:r>
              <a:rPr lang="de-DE" baseline="-25000" dirty="0"/>
              <a:t>H</a:t>
            </a:r>
            <a:endParaRPr lang="de-DE" dirty="0"/>
          </a:p>
        </p:txBody>
      </p:sp>
      <p:sp>
        <p:nvSpPr>
          <p:cNvPr id="34" name="Rechteck 33"/>
          <p:cNvSpPr/>
          <p:nvPr/>
        </p:nvSpPr>
        <p:spPr>
          <a:xfrm>
            <a:off x="3746011" y="1275188"/>
            <a:ext cx="391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Z</a:t>
            </a:r>
            <a:r>
              <a:rPr lang="de-DE" baseline="-25000" dirty="0" smtClean="0"/>
              <a:t>U</a:t>
            </a:r>
            <a:endParaRPr lang="de-DE" dirty="0"/>
          </a:p>
        </p:txBody>
      </p:sp>
      <p:sp>
        <p:nvSpPr>
          <p:cNvPr id="35" name="Textfeld 34"/>
          <p:cNvSpPr txBox="1"/>
          <p:nvPr/>
        </p:nvSpPr>
        <p:spPr>
          <a:xfrm>
            <a:off x="7404240" y="2088010"/>
            <a:ext cx="4787760" cy="3832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 smtClean="0"/>
              <a:t>Y</a:t>
            </a:r>
            <a:r>
              <a:rPr lang="de-DE" sz="1400" baseline="-25000" dirty="0" smtClean="0"/>
              <a:t>H/St</a:t>
            </a:r>
            <a:r>
              <a:rPr lang="de-DE" sz="1400" dirty="0" smtClean="0"/>
              <a:t>: Der Staat zahlt </a:t>
            </a:r>
            <a:r>
              <a:rPr lang="de-DE" sz="1400" dirty="0"/>
              <a:t>den Haushalten </a:t>
            </a:r>
            <a:r>
              <a:rPr lang="de-DE" sz="1400" dirty="0" smtClean="0"/>
              <a:t>Löhne (Staatsbedienstete)</a:t>
            </a:r>
            <a:endParaRPr lang="de-DE" sz="1400" baseline="-25000" dirty="0"/>
          </a:p>
        </p:txBody>
      </p:sp>
      <p:sp>
        <p:nvSpPr>
          <p:cNvPr id="38916" name="Rechteck 38915"/>
          <p:cNvSpPr/>
          <p:nvPr/>
        </p:nvSpPr>
        <p:spPr>
          <a:xfrm>
            <a:off x="965687" y="928349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Y</a:t>
            </a:r>
            <a:r>
              <a:rPr lang="de-DE" baseline="-25000" dirty="0" smtClean="0"/>
              <a:t>H/St</a:t>
            </a:r>
            <a:endParaRPr lang="de-DE" dirty="0"/>
          </a:p>
        </p:txBody>
      </p:sp>
      <p:grpSp>
        <p:nvGrpSpPr>
          <p:cNvPr id="38920" name="Gruppieren 38919"/>
          <p:cNvGrpSpPr/>
          <p:nvPr/>
        </p:nvGrpSpPr>
        <p:grpSpPr>
          <a:xfrm>
            <a:off x="620876" y="810492"/>
            <a:ext cx="2066908" cy="2594263"/>
            <a:chOff x="620876" y="810492"/>
            <a:chExt cx="2066908" cy="2594263"/>
          </a:xfrm>
        </p:grpSpPr>
        <p:sp>
          <p:nvSpPr>
            <p:cNvPr id="38914" name="Freihandform 38913"/>
            <p:cNvSpPr/>
            <p:nvPr/>
          </p:nvSpPr>
          <p:spPr>
            <a:xfrm>
              <a:off x="620876" y="810492"/>
              <a:ext cx="2066908" cy="2535382"/>
            </a:xfrm>
            <a:custGeom>
              <a:avLst/>
              <a:gdLst>
                <a:gd name="connsiteX0" fmla="*/ 2066908 w 2066908"/>
                <a:gd name="connsiteY0" fmla="*/ 0 h 2535382"/>
                <a:gd name="connsiteX1" fmla="*/ 265817 w 2066908"/>
                <a:gd name="connsiteY1" fmla="*/ 858982 h 2535382"/>
                <a:gd name="connsiteX2" fmla="*/ 44144 w 2066908"/>
                <a:gd name="connsiteY2" fmla="*/ 2535382 h 2535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6908" h="2535382">
                  <a:moveTo>
                    <a:pt x="2066908" y="0"/>
                  </a:moveTo>
                  <a:cubicBezTo>
                    <a:pt x="1334926" y="218209"/>
                    <a:pt x="602944" y="436418"/>
                    <a:pt x="265817" y="858982"/>
                  </a:cubicBezTo>
                  <a:cubicBezTo>
                    <a:pt x="-71310" y="1281546"/>
                    <a:pt x="-13583" y="1908464"/>
                    <a:pt x="44144" y="253538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9" name="Gerade Verbindung mit Pfeil 38"/>
            <p:cNvCxnSpPr/>
            <p:nvPr/>
          </p:nvCxnSpPr>
          <p:spPr>
            <a:xfrm>
              <a:off x="642233" y="3299379"/>
              <a:ext cx="131928" cy="1053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feld 43"/>
          <p:cNvSpPr txBox="1"/>
          <p:nvPr/>
        </p:nvSpPr>
        <p:spPr>
          <a:xfrm>
            <a:off x="5800062" y="583763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</a:t>
            </a:r>
            <a:endParaRPr lang="de-DE" dirty="0"/>
          </a:p>
        </p:txBody>
      </p:sp>
      <p:cxnSp>
        <p:nvCxnSpPr>
          <p:cNvPr id="45" name="Gerade Verbindung mit Pfeil 44"/>
          <p:cNvCxnSpPr/>
          <p:nvPr/>
        </p:nvCxnSpPr>
        <p:spPr>
          <a:xfrm flipH="1" flipV="1">
            <a:off x="5642154" y="3708278"/>
            <a:ext cx="385787" cy="2199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/>
          <p:cNvSpPr txBox="1"/>
          <p:nvPr/>
        </p:nvSpPr>
        <p:spPr>
          <a:xfrm>
            <a:off x="7376530" y="2632473"/>
            <a:ext cx="4787760" cy="3832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 smtClean="0"/>
              <a:t>EX: Exporte (Man beachte die Pfeilrichtung! Es handelt sich um Geldströme!)</a:t>
            </a:r>
            <a:endParaRPr lang="de-DE" sz="1400" baseline="-25000" dirty="0"/>
          </a:p>
        </p:txBody>
      </p:sp>
      <p:sp>
        <p:nvSpPr>
          <p:cNvPr id="48" name="Textfeld 47"/>
          <p:cNvSpPr txBox="1"/>
          <p:nvPr/>
        </p:nvSpPr>
        <p:spPr>
          <a:xfrm>
            <a:off x="7376530" y="3092121"/>
            <a:ext cx="4787760" cy="3832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 smtClean="0"/>
              <a:t>IM: Importe</a:t>
            </a:r>
            <a:endParaRPr lang="de-DE" sz="1400" baseline="-25000" dirty="0"/>
          </a:p>
        </p:txBody>
      </p:sp>
      <p:cxnSp>
        <p:nvCxnSpPr>
          <p:cNvPr id="49" name="Gerade Verbindung mit Pfeil 48"/>
          <p:cNvCxnSpPr>
            <a:stCxn id="4" idx="2"/>
          </p:cNvCxnSpPr>
          <p:nvPr/>
        </p:nvCxnSpPr>
        <p:spPr>
          <a:xfrm>
            <a:off x="5477686" y="3708278"/>
            <a:ext cx="322376" cy="2062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4" name="Rechteck 38923"/>
          <p:cNvSpPr/>
          <p:nvPr/>
        </p:nvSpPr>
        <p:spPr>
          <a:xfrm>
            <a:off x="5800062" y="4081306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EX</a:t>
            </a:r>
          </a:p>
        </p:txBody>
      </p:sp>
      <p:sp>
        <p:nvSpPr>
          <p:cNvPr id="53" name="Rechteck 52"/>
          <p:cNvSpPr/>
          <p:nvPr/>
        </p:nvSpPr>
        <p:spPr>
          <a:xfrm>
            <a:off x="5186901" y="4394499"/>
            <a:ext cx="439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IM</a:t>
            </a:r>
            <a:endParaRPr lang="de-DE" dirty="0"/>
          </a:p>
        </p:txBody>
      </p:sp>
      <p:grpSp>
        <p:nvGrpSpPr>
          <p:cNvPr id="38929" name="Gruppieren 38928"/>
          <p:cNvGrpSpPr/>
          <p:nvPr/>
        </p:nvGrpSpPr>
        <p:grpSpPr>
          <a:xfrm>
            <a:off x="355834" y="3761509"/>
            <a:ext cx="5479213" cy="2641467"/>
            <a:chOff x="355834" y="3761509"/>
            <a:chExt cx="5479213" cy="2641467"/>
          </a:xfrm>
        </p:grpSpPr>
        <p:sp>
          <p:nvSpPr>
            <p:cNvPr id="38925" name="Freihandform 38924"/>
            <p:cNvSpPr/>
            <p:nvPr/>
          </p:nvSpPr>
          <p:spPr>
            <a:xfrm>
              <a:off x="355834" y="3761509"/>
              <a:ext cx="5345311" cy="2641467"/>
            </a:xfrm>
            <a:custGeom>
              <a:avLst/>
              <a:gdLst>
                <a:gd name="connsiteX0" fmla="*/ 454657 w 5345311"/>
                <a:gd name="connsiteY0" fmla="*/ 0 h 2641467"/>
                <a:gd name="connsiteX1" fmla="*/ 475439 w 5345311"/>
                <a:gd name="connsiteY1" fmla="*/ 2396836 h 2641467"/>
                <a:gd name="connsiteX2" fmla="*/ 5345311 w 5345311"/>
                <a:gd name="connsiteY2" fmla="*/ 2438400 h 264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45311" h="2641467">
                  <a:moveTo>
                    <a:pt x="454657" y="0"/>
                  </a:moveTo>
                  <a:cubicBezTo>
                    <a:pt x="57493" y="995218"/>
                    <a:pt x="-339670" y="1990436"/>
                    <a:pt x="475439" y="2396836"/>
                  </a:cubicBezTo>
                  <a:cubicBezTo>
                    <a:pt x="1290548" y="2803236"/>
                    <a:pt x="3317929" y="2620818"/>
                    <a:pt x="5345311" y="24384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5" name="Gerade Verbindung mit Pfeil 54"/>
            <p:cNvCxnSpPr>
              <a:stCxn id="38925" idx="2"/>
            </p:cNvCxnSpPr>
            <p:nvPr/>
          </p:nvCxnSpPr>
          <p:spPr>
            <a:xfrm flipV="1">
              <a:off x="5701145" y="6143446"/>
              <a:ext cx="133902" cy="564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feld 59"/>
          <p:cNvSpPr txBox="1"/>
          <p:nvPr/>
        </p:nvSpPr>
        <p:spPr>
          <a:xfrm>
            <a:off x="7363918" y="3317277"/>
            <a:ext cx="4787760" cy="3832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 smtClean="0"/>
              <a:t>NÜ: Nettoübertragungen (Transfers der privaten Haushalte an das Ausland, diese müssen natürlich nicht zwingend positiv sein!)</a:t>
            </a:r>
            <a:endParaRPr lang="de-DE" sz="1400" baseline="-25000" dirty="0"/>
          </a:p>
        </p:txBody>
      </p:sp>
      <p:sp>
        <p:nvSpPr>
          <p:cNvPr id="38930" name="Rechteck 38929"/>
          <p:cNvSpPr/>
          <p:nvPr/>
        </p:nvSpPr>
        <p:spPr>
          <a:xfrm>
            <a:off x="3562462" y="6326970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NÜ</a:t>
            </a:r>
          </a:p>
        </p:txBody>
      </p:sp>
      <p:sp>
        <p:nvSpPr>
          <p:cNvPr id="62" name="Textfeld 61"/>
          <p:cNvSpPr txBox="1"/>
          <p:nvPr/>
        </p:nvSpPr>
        <p:spPr>
          <a:xfrm>
            <a:off x="2786939" y="5723226"/>
            <a:ext cx="438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VÄ</a:t>
            </a:r>
            <a:endParaRPr lang="de-DE" dirty="0"/>
          </a:p>
        </p:txBody>
      </p:sp>
      <p:cxnSp>
        <p:nvCxnSpPr>
          <p:cNvPr id="63" name="Gerade Verbindung mit Pfeil 62"/>
          <p:cNvCxnSpPr/>
          <p:nvPr/>
        </p:nvCxnSpPr>
        <p:spPr>
          <a:xfrm>
            <a:off x="1070155" y="3837709"/>
            <a:ext cx="1529279" cy="18855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/>
          <p:cNvCxnSpPr/>
          <p:nvPr/>
        </p:nvCxnSpPr>
        <p:spPr>
          <a:xfrm flipH="1">
            <a:off x="3313755" y="3681648"/>
            <a:ext cx="1999463" cy="1952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/>
          <p:nvPr/>
        </p:nvCxnSpPr>
        <p:spPr>
          <a:xfrm flipH="1">
            <a:off x="2931636" y="1418292"/>
            <a:ext cx="110789" cy="4044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mit Pfeil 69"/>
          <p:cNvCxnSpPr/>
          <p:nvPr/>
        </p:nvCxnSpPr>
        <p:spPr>
          <a:xfrm flipV="1">
            <a:off x="3083987" y="1383215"/>
            <a:ext cx="81856" cy="4165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mit Pfeil 73"/>
          <p:cNvCxnSpPr/>
          <p:nvPr/>
        </p:nvCxnSpPr>
        <p:spPr>
          <a:xfrm flipV="1">
            <a:off x="3141342" y="3761510"/>
            <a:ext cx="1930675" cy="1879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mit Pfeil 77"/>
          <p:cNvCxnSpPr/>
          <p:nvPr/>
        </p:nvCxnSpPr>
        <p:spPr>
          <a:xfrm flipH="1" flipV="1">
            <a:off x="1157890" y="3735989"/>
            <a:ext cx="1648758" cy="1973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feld 79"/>
          <p:cNvSpPr txBox="1"/>
          <p:nvPr/>
        </p:nvSpPr>
        <p:spPr>
          <a:xfrm>
            <a:off x="7376530" y="3899872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 smtClean="0"/>
              <a:t>I</a:t>
            </a:r>
            <a:r>
              <a:rPr lang="de-DE" sz="1400" baseline="-25000" dirty="0" smtClean="0"/>
              <a:t>U</a:t>
            </a:r>
            <a:r>
              <a:rPr lang="de-DE" sz="1400" dirty="0" smtClean="0"/>
              <a:t>: Investieren der Unternehmen</a:t>
            </a:r>
            <a:endParaRPr lang="de-DE" sz="1400" baseline="-25000" dirty="0"/>
          </a:p>
        </p:txBody>
      </p:sp>
      <p:sp>
        <p:nvSpPr>
          <p:cNvPr id="81" name="Textfeld 80"/>
          <p:cNvSpPr txBox="1"/>
          <p:nvPr/>
        </p:nvSpPr>
        <p:spPr>
          <a:xfrm>
            <a:off x="7376530" y="4164343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 smtClean="0"/>
              <a:t>I</a:t>
            </a:r>
            <a:r>
              <a:rPr lang="de-DE" sz="1400" baseline="-25000" dirty="0"/>
              <a:t>H</a:t>
            </a:r>
            <a:r>
              <a:rPr lang="de-DE" sz="1400" dirty="0" smtClean="0"/>
              <a:t>: Investieren der Haushalte</a:t>
            </a:r>
            <a:endParaRPr lang="de-DE" sz="1400" baseline="-25000" dirty="0"/>
          </a:p>
        </p:txBody>
      </p:sp>
      <p:sp>
        <p:nvSpPr>
          <p:cNvPr id="82" name="Textfeld 81"/>
          <p:cNvSpPr txBox="1"/>
          <p:nvPr/>
        </p:nvSpPr>
        <p:spPr>
          <a:xfrm>
            <a:off x="7373641" y="4437207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 err="1" smtClean="0"/>
              <a:t>I</a:t>
            </a:r>
            <a:r>
              <a:rPr lang="de-DE" sz="1400" baseline="-25000" dirty="0" err="1" smtClean="0"/>
              <a:t>St</a:t>
            </a:r>
            <a:r>
              <a:rPr lang="de-DE" sz="1400" dirty="0" smtClean="0"/>
              <a:t>: Investieren des Staates</a:t>
            </a:r>
            <a:endParaRPr lang="de-DE" sz="1400" baseline="-25000" dirty="0"/>
          </a:p>
        </p:txBody>
      </p:sp>
      <p:sp>
        <p:nvSpPr>
          <p:cNvPr id="83" name="Textfeld 82"/>
          <p:cNvSpPr txBox="1"/>
          <p:nvPr/>
        </p:nvSpPr>
        <p:spPr>
          <a:xfrm>
            <a:off x="7370752" y="4771901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 smtClean="0"/>
              <a:t>S</a:t>
            </a:r>
            <a:r>
              <a:rPr lang="de-DE" sz="1400" baseline="-25000" dirty="0" smtClean="0"/>
              <a:t>U</a:t>
            </a:r>
            <a:r>
              <a:rPr lang="de-DE" sz="1400" dirty="0" smtClean="0"/>
              <a:t>: Sparen der Unternehmen</a:t>
            </a:r>
            <a:endParaRPr lang="de-DE" sz="1400" baseline="-25000" dirty="0"/>
          </a:p>
        </p:txBody>
      </p:sp>
      <p:sp>
        <p:nvSpPr>
          <p:cNvPr id="84" name="Textfeld 83"/>
          <p:cNvSpPr txBox="1"/>
          <p:nvPr/>
        </p:nvSpPr>
        <p:spPr>
          <a:xfrm>
            <a:off x="7376530" y="5076176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 smtClean="0"/>
              <a:t>S</a:t>
            </a:r>
            <a:r>
              <a:rPr lang="de-DE" sz="1400" baseline="-25000" dirty="0" smtClean="0"/>
              <a:t>H</a:t>
            </a:r>
            <a:r>
              <a:rPr lang="de-DE" sz="1400" dirty="0" smtClean="0"/>
              <a:t>: Sparen der Haushalte</a:t>
            </a:r>
            <a:endParaRPr lang="de-DE" sz="1400" baseline="-25000" dirty="0"/>
          </a:p>
        </p:txBody>
      </p:sp>
      <p:sp>
        <p:nvSpPr>
          <p:cNvPr id="85" name="Textfeld 84"/>
          <p:cNvSpPr txBox="1"/>
          <p:nvPr/>
        </p:nvSpPr>
        <p:spPr>
          <a:xfrm>
            <a:off x="7370752" y="5378990"/>
            <a:ext cx="4692760" cy="3096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 err="1" smtClean="0"/>
              <a:t>S</a:t>
            </a:r>
            <a:r>
              <a:rPr lang="de-DE" sz="1400" baseline="-25000" dirty="0" err="1" smtClean="0"/>
              <a:t>St</a:t>
            </a:r>
            <a:r>
              <a:rPr lang="de-DE" sz="1400" dirty="0" smtClean="0"/>
              <a:t>: Sparen des Staates</a:t>
            </a:r>
            <a:endParaRPr lang="de-DE" sz="1400" baseline="-25000" dirty="0"/>
          </a:p>
        </p:txBody>
      </p:sp>
      <p:sp>
        <p:nvSpPr>
          <p:cNvPr id="38942" name="Rechteck 38941"/>
          <p:cNvSpPr/>
          <p:nvPr/>
        </p:nvSpPr>
        <p:spPr>
          <a:xfrm>
            <a:off x="4006842" y="4209291"/>
            <a:ext cx="341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U</a:t>
            </a:r>
            <a:endParaRPr lang="de-DE" dirty="0"/>
          </a:p>
        </p:txBody>
      </p:sp>
      <p:sp>
        <p:nvSpPr>
          <p:cNvPr id="87" name="Rechteck 86"/>
          <p:cNvSpPr/>
          <p:nvPr/>
        </p:nvSpPr>
        <p:spPr>
          <a:xfrm>
            <a:off x="3162780" y="2526665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 smtClean="0"/>
              <a:t>I</a:t>
            </a:r>
            <a:r>
              <a:rPr lang="de-DE" baseline="-25000" dirty="0" err="1" smtClean="0"/>
              <a:t>St</a:t>
            </a:r>
            <a:endParaRPr lang="de-DE" dirty="0"/>
          </a:p>
        </p:txBody>
      </p:sp>
      <p:sp>
        <p:nvSpPr>
          <p:cNvPr id="88" name="Rechteck 87"/>
          <p:cNvSpPr/>
          <p:nvPr/>
        </p:nvSpPr>
        <p:spPr>
          <a:xfrm>
            <a:off x="1825458" y="4232840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I</a:t>
            </a:r>
            <a:r>
              <a:rPr lang="de-DE" baseline="-25000" dirty="0" smtClean="0"/>
              <a:t>H</a:t>
            </a:r>
            <a:endParaRPr lang="de-DE" dirty="0"/>
          </a:p>
        </p:txBody>
      </p:sp>
      <p:sp>
        <p:nvSpPr>
          <p:cNvPr id="89" name="Rechteck 88"/>
          <p:cNvSpPr/>
          <p:nvPr/>
        </p:nvSpPr>
        <p:spPr>
          <a:xfrm>
            <a:off x="4206657" y="4666821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S</a:t>
            </a:r>
            <a:r>
              <a:rPr lang="de-DE" baseline="-25000" dirty="0" smtClean="0"/>
              <a:t>U</a:t>
            </a:r>
            <a:endParaRPr lang="de-DE" dirty="0"/>
          </a:p>
        </p:txBody>
      </p:sp>
      <p:sp>
        <p:nvSpPr>
          <p:cNvPr id="90" name="Rechteck 89"/>
          <p:cNvSpPr/>
          <p:nvPr/>
        </p:nvSpPr>
        <p:spPr>
          <a:xfrm>
            <a:off x="2664016" y="2679065"/>
            <a:ext cx="412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 smtClean="0"/>
              <a:t>S</a:t>
            </a:r>
            <a:r>
              <a:rPr lang="de-DE" baseline="-25000" dirty="0" err="1" smtClean="0"/>
              <a:t>St</a:t>
            </a:r>
            <a:endParaRPr lang="de-DE" dirty="0"/>
          </a:p>
        </p:txBody>
      </p:sp>
      <p:sp>
        <p:nvSpPr>
          <p:cNvPr id="91" name="Rechteck 90"/>
          <p:cNvSpPr/>
          <p:nvPr/>
        </p:nvSpPr>
        <p:spPr>
          <a:xfrm>
            <a:off x="1326694" y="4385240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S</a:t>
            </a:r>
            <a:r>
              <a:rPr lang="de-DE" baseline="-25000" dirty="0" smtClean="0"/>
              <a:t>H</a:t>
            </a:r>
            <a:endParaRPr lang="de-DE" dirty="0"/>
          </a:p>
        </p:txBody>
      </p:sp>
      <p:sp>
        <p:nvSpPr>
          <p:cNvPr id="92" name="Textfeld 91"/>
          <p:cNvSpPr txBox="1"/>
          <p:nvPr/>
        </p:nvSpPr>
        <p:spPr>
          <a:xfrm>
            <a:off x="7370752" y="5763135"/>
            <a:ext cx="4793538" cy="10104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 smtClean="0"/>
              <a:t>LB: Da natürlich weder EX=IM gelten muss, noch NÜ genauso groß sein muss, wie der Handelsbilanzsaldo EX-IM, muss für den Ausgleich am Pol des Auslandes ein Pfeil mit EX-IM-NÜ=LB hineingehen. Diese Größe nennt man Leistungsbilanz!</a:t>
            </a:r>
            <a:endParaRPr lang="de-DE" sz="1400" baseline="-25000" dirty="0"/>
          </a:p>
        </p:txBody>
      </p:sp>
      <p:cxnSp>
        <p:nvCxnSpPr>
          <p:cNvPr id="93" name="Gerade Verbindung mit Pfeil 92"/>
          <p:cNvCxnSpPr>
            <a:endCxn id="44" idx="1"/>
          </p:cNvCxnSpPr>
          <p:nvPr/>
        </p:nvCxnSpPr>
        <p:spPr>
          <a:xfrm>
            <a:off x="3222636" y="5918681"/>
            <a:ext cx="2577426" cy="103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hteck 94"/>
          <p:cNvSpPr/>
          <p:nvPr/>
        </p:nvSpPr>
        <p:spPr>
          <a:xfrm>
            <a:off x="3851831" y="5621992"/>
            <a:ext cx="1447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LB=EX-IM-NÜ</a:t>
            </a:r>
            <a:endParaRPr lang="de-DE" dirty="0"/>
          </a:p>
        </p:txBody>
      </p:sp>
      <p:sp>
        <p:nvSpPr>
          <p:cNvPr id="64" name="Textfeld 63"/>
          <p:cNvSpPr txBox="1"/>
          <p:nvPr/>
        </p:nvSpPr>
        <p:spPr>
          <a:xfrm>
            <a:off x="3851831" y="521708"/>
            <a:ext cx="3499968" cy="7220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 smtClean="0"/>
              <a:t>S: Staat	H: Haushalte       A: Ausland</a:t>
            </a:r>
          </a:p>
          <a:p>
            <a:r>
              <a:rPr lang="de-DE" sz="1400" dirty="0" smtClean="0"/>
              <a:t>                       VÄ: Vermögensveränderung</a:t>
            </a:r>
          </a:p>
          <a:p>
            <a:r>
              <a:rPr lang="de-DE" sz="1400" dirty="0"/>
              <a:t> </a:t>
            </a:r>
            <a:r>
              <a:rPr lang="de-DE" sz="1400" dirty="0" smtClean="0"/>
              <a:t>                      U:Unternehmen</a:t>
            </a:r>
          </a:p>
        </p:txBody>
      </p:sp>
      <p:grpSp>
        <p:nvGrpSpPr>
          <p:cNvPr id="65" name="Gruppieren 64"/>
          <p:cNvGrpSpPr/>
          <p:nvPr/>
        </p:nvGrpSpPr>
        <p:grpSpPr>
          <a:xfrm flipH="1">
            <a:off x="3388865" y="899257"/>
            <a:ext cx="2320167" cy="2419976"/>
            <a:chOff x="620876" y="810492"/>
            <a:chExt cx="2066908" cy="2594263"/>
          </a:xfrm>
        </p:grpSpPr>
        <p:sp>
          <p:nvSpPr>
            <p:cNvPr id="67" name="Freihandform 66"/>
            <p:cNvSpPr/>
            <p:nvPr/>
          </p:nvSpPr>
          <p:spPr>
            <a:xfrm>
              <a:off x="620876" y="810492"/>
              <a:ext cx="2066908" cy="2535382"/>
            </a:xfrm>
            <a:custGeom>
              <a:avLst/>
              <a:gdLst>
                <a:gd name="connsiteX0" fmla="*/ 2066908 w 2066908"/>
                <a:gd name="connsiteY0" fmla="*/ 0 h 2535382"/>
                <a:gd name="connsiteX1" fmla="*/ 265817 w 2066908"/>
                <a:gd name="connsiteY1" fmla="*/ 858982 h 2535382"/>
                <a:gd name="connsiteX2" fmla="*/ 44144 w 2066908"/>
                <a:gd name="connsiteY2" fmla="*/ 2535382 h 2535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6908" h="2535382">
                  <a:moveTo>
                    <a:pt x="2066908" y="0"/>
                  </a:moveTo>
                  <a:cubicBezTo>
                    <a:pt x="1334926" y="218209"/>
                    <a:pt x="602944" y="436418"/>
                    <a:pt x="265817" y="858982"/>
                  </a:cubicBezTo>
                  <a:cubicBezTo>
                    <a:pt x="-71310" y="1281546"/>
                    <a:pt x="-13583" y="1908464"/>
                    <a:pt x="44144" y="253538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9" name="Gerade Verbindung mit Pfeil 68"/>
            <p:cNvCxnSpPr/>
            <p:nvPr/>
          </p:nvCxnSpPr>
          <p:spPr>
            <a:xfrm>
              <a:off x="642233" y="3299379"/>
              <a:ext cx="131928" cy="1053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Rechteck 70"/>
          <p:cNvSpPr/>
          <p:nvPr/>
        </p:nvSpPr>
        <p:spPr>
          <a:xfrm>
            <a:off x="5509869" y="1532182"/>
            <a:ext cx="429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C</a:t>
            </a:r>
            <a:r>
              <a:rPr lang="de-DE" baseline="-25000" dirty="0" err="1" smtClean="0"/>
              <a:t>St</a:t>
            </a:r>
            <a:endParaRPr lang="de-DE" dirty="0"/>
          </a:p>
        </p:txBody>
      </p:sp>
      <p:sp>
        <p:nvSpPr>
          <p:cNvPr id="72" name="Textfeld 71"/>
          <p:cNvSpPr txBox="1"/>
          <p:nvPr/>
        </p:nvSpPr>
        <p:spPr>
          <a:xfrm>
            <a:off x="7430515" y="2353920"/>
            <a:ext cx="4787760" cy="3832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C</a:t>
            </a:r>
            <a:r>
              <a:rPr lang="de-DE" sz="1400" baseline="-25000" dirty="0" smtClean="0"/>
              <a:t>H/St</a:t>
            </a:r>
            <a:r>
              <a:rPr lang="de-DE" sz="1400" dirty="0" smtClean="0"/>
              <a:t>: </a:t>
            </a:r>
            <a:r>
              <a:rPr lang="de-DE" sz="1400" dirty="0" smtClean="0"/>
              <a:t>Konsum des Staates</a:t>
            </a:r>
            <a:endParaRPr lang="de-DE" sz="1400" baseline="-25000" dirty="0"/>
          </a:p>
        </p:txBody>
      </p:sp>
      <p:sp>
        <p:nvSpPr>
          <p:cNvPr id="73" name="Rechteck 72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47716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2" grpId="0"/>
      <p:bldP spid="14" grpId="0"/>
      <p:bldP spid="15" grpId="0"/>
      <p:bldP spid="22" grpId="0"/>
      <p:bldP spid="25" grpId="0"/>
      <p:bldP spid="27" grpId="0"/>
      <p:bldP spid="38912" grpId="0"/>
      <p:bldP spid="34" grpId="0"/>
      <p:bldP spid="35" grpId="0"/>
      <p:bldP spid="38916" grpId="0"/>
      <p:bldP spid="47" grpId="0"/>
      <p:bldP spid="48" grpId="0"/>
      <p:bldP spid="38924" grpId="0"/>
      <p:bldP spid="53" grpId="0"/>
      <p:bldP spid="60" grpId="0"/>
      <p:bldP spid="38930" grpId="0"/>
      <p:bldP spid="80" grpId="0"/>
      <p:bldP spid="81" grpId="0"/>
      <p:bldP spid="82" grpId="0"/>
      <p:bldP spid="83" grpId="0"/>
      <p:bldP spid="84" grpId="0"/>
      <p:bldP spid="85" grpId="0"/>
      <p:bldP spid="38942" grpId="0"/>
      <p:bldP spid="87" grpId="0"/>
      <p:bldP spid="88" grpId="0"/>
      <p:bldP spid="89" grpId="0"/>
      <p:bldP spid="90" grpId="0"/>
      <p:bldP spid="91" grpId="0"/>
      <p:bldP spid="92" grpId="0"/>
      <p:bldP spid="95" grpId="0"/>
      <p:bldP spid="71" grpId="0"/>
      <p:bldP spid="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94" y="694160"/>
            <a:ext cx="3955090" cy="3995780"/>
          </a:xfrm>
          <a:prstGeom prst="rect">
            <a:avLst/>
          </a:prstGeom>
        </p:spPr>
      </p:pic>
      <p:sp>
        <p:nvSpPr>
          <p:cNvPr id="137" name="Rectangle 2"/>
          <p:cNvSpPr>
            <a:spLocks noChangeArrowheads="1"/>
          </p:cNvSpPr>
          <p:nvPr/>
        </p:nvSpPr>
        <p:spPr bwMode="auto">
          <a:xfrm>
            <a:off x="129523" y="19507"/>
            <a:ext cx="3332586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 dirty="0" smtClean="0">
                <a:solidFill>
                  <a:srgbClr val="000000"/>
                </a:solidFill>
              </a:rPr>
              <a:t>Die Pole im Einzelnen</a:t>
            </a:r>
            <a:endParaRPr lang="de-DE" altLang="de-DE" sz="2400" b="1" dirty="0">
              <a:solidFill>
                <a:srgbClr val="000000"/>
              </a:solidFill>
            </a:endParaRPr>
          </a:p>
        </p:txBody>
      </p:sp>
      <p:sp>
        <p:nvSpPr>
          <p:cNvPr id="138" name="Rechteck 137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8968" name="Freihand 38967"/>
              <p14:cNvContentPartPr/>
              <p14:nvPr/>
            </p14:nvContentPartPr>
            <p14:xfrm>
              <a:off x="5580069" y="1618874"/>
              <a:ext cx="1467000" cy="168120"/>
            </p14:xfrm>
          </p:contentPart>
        </mc:Choice>
        <mc:Fallback>
          <p:pic>
            <p:nvPicPr>
              <p:cNvPr id="38968" name="Freihand 3896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71069" y="1603394"/>
                <a:ext cx="149580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8974" name="Freihand 38973"/>
              <p14:cNvContentPartPr/>
              <p14:nvPr/>
            </p14:nvContentPartPr>
            <p14:xfrm>
              <a:off x="7043469" y="1390994"/>
              <a:ext cx="1576080" cy="407880"/>
            </p14:xfrm>
          </p:contentPart>
        </mc:Choice>
        <mc:Fallback>
          <p:pic>
            <p:nvPicPr>
              <p:cNvPr id="38974" name="Freihand 3897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30869" y="1379474"/>
                <a:ext cx="160020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8990" name="Freihand 38989"/>
              <p14:cNvContentPartPr/>
              <p14:nvPr/>
            </p14:nvContentPartPr>
            <p14:xfrm>
              <a:off x="5743509" y="1012994"/>
              <a:ext cx="922320" cy="81720"/>
            </p14:xfrm>
          </p:contentPart>
        </mc:Choice>
        <mc:Fallback>
          <p:pic>
            <p:nvPicPr>
              <p:cNvPr id="38990" name="Freihand 3898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30549" y="996794"/>
                <a:ext cx="94752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9012" name="Freihand 39011"/>
              <p14:cNvContentPartPr/>
              <p14:nvPr/>
            </p14:nvContentPartPr>
            <p14:xfrm>
              <a:off x="8420829" y="310994"/>
              <a:ext cx="639720" cy="96480"/>
            </p14:xfrm>
          </p:contentPart>
        </mc:Choice>
        <mc:Fallback>
          <p:pic>
            <p:nvPicPr>
              <p:cNvPr id="39012" name="Freihand 390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406069" y="292634"/>
                <a:ext cx="67284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9013" name="Freihand 39012"/>
              <p14:cNvContentPartPr/>
              <p14:nvPr/>
            </p14:nvContentPartPr>
            <p14:xfrm>
              <a:off x="7748709" y="800954"/>
              <a:ext cx="835920" cy="174240"/>
            </p14:xfrm>
          </p:contentPart>
        </mc:Choice>
        <mc:Fallback>
          <p:pic>
            <p:nvPicPr>
              <p:cNvPr id="39013" name="Freihand 3901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737189" y="783314"/>
                <a:ext cx="86040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9065" name="Freihand 39064"/>
              <p14:cNvContentPartPr/>
              <p14:nvPr/>
            </p14:nvContentPartPr>
            <p14:xfrm>
              <a:off x="8032389" y="1871594"/>
              <a:ext cx="1267560" cy="182880"/>
            </p14:xfrm>
          </p:contentPart>
        </mc:Choice>
        <mc:Fallback>
          <p:pic>
            <p:nvPicPr>
              <p:cNvPr id="39065" name="Freihand 3906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021589" y="1863314"/>
                <a:ext cx="129564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9068" name="Freihand 39067"/>
              <p14:cNvContentPartPr/>
              <p14:nvPr/>
            </p14:nvContentPartPr>
            <p14:xfrm>
              <a:off x="8002149" y="1812194"/>
              <a:ext cx="2764440" cy="397440"/>
            </p14:xfrm>
          </p:contentPart>
        </mc:Choice>
        <mc:Fallback>
          <p:pic>
            <p:nvPicPr>
              <p:cNvPr id="39068" name="Freihand 3906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991349" y="1793834"/>
                <a:ext cx="2793600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9150" name="Freihand 39149"/>
              <p14:cNvContentPartPr/>
              <p14:nvPr/>
            </p14:nvContentPartPr>
            <p14:xfrm>
              <a:off x="5520669" y="3042314"/>
              <a:ext cx="3738240" cy="294120"/>
            </p14:xfrm>
          </p:contentPart>
        </mc:Choice>
        <mc:Fallback>
          <p:pic>
            <p:nvPicPr>
              <p:cNvPr id="39150" name="Freihand 3914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507349" y="3026474"/>
                <a:ext cx="376344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9161" name="Freihand 39160"/>
              <p14:cNvContentPartPr/>
              <p14:nvPr/>
            </p14:nvContentPartPr>
            <p14:xfrm>
              <a:off x="5589789" y="2613554"/>
              <a:ext cx="1824840" cy="150480"/>
            </p14:xfrm>
          </p:contentPart>
        </mc:Choice>
        <mc:Fallback>
          <p:pic>
            <p:nvPicPr>
              <p:cNvPr id="39161" name="Freihand 3916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76109" y="2597714"/>
                <a:ext cx="185004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9243" name="Freihand 39242"/>
              <p14:cNvContentPartPr/>
              <p14:nvPr/>
            </p14:nvContentPartPr>
            <p14:xfrm>
              <a:off x="10703589" y="2102354"/>
              <a:ext cx="1152720" cy="474840"/>
            </p14:xfrm>
          </p:contentPart>
        </mc:Choice>
        <mc:Fallback>
          <p:pic>
            <p:nvPicPr>
              <p:cNvPr id="39243" name="Freihand 3924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689189" y="2083994"/>
                <a:ext cx="118368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9275" name="Freihand 39274"/>
              <p14:cNvContentPartPr/>
              <p14:nvPr/>
            </p14:nvContentPartPr>
            <p14:xfrm>
              <a:off x="5130069" y="4308434"/>
              <a:ext cx="1149480" cy="120600"/>
            </p14:xfrm>
          </p:contentPart>
        </mc:Choice>
        <mc:Fallback>
          <p:pic>
            <p:nvPicPr>
              <p:cNvPr id="39275" name="Freihand 3927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16389" y="4295474"/>
                <a:ext cx="117612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9286" name="Freihand 39285"/>
              <p14:cNvContentPartPr/>
              <p14:nvPr/>
            </p14:nvContentPartPr>
            <p14:xfrm>
              <a:off x="6679509" y="4086314"/>
              <a:ext cx="1096560" cy="116280"/>
            </p14:xfrm>
          </p:contentPart>
        </mc:Choice>
        <mc:Fallback>
          <p:pic>
            <p:nvPicPr>
              <p:cNvPr id="39286" name="Freihand 3928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664389" y="4066514"/>
                <a:ext cx="113040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9324" name="Freihand 39323"/>
              <p14:cNvContentPartPr/>
              <p14:nvPr/>
            </p14:nvContentPartPr>
            <p14:xfrm>
              <a:off x="5930709" y="474434"/>
              <a:ext cx="508320" cy="92880"/>
            </p14:xfrm>
          </p:contentPart>
        </mc:Choice>
        <mc:Fallback>
          <p:pic>
            <p:nvPicPr>
              <p:cNvPr id="39324" name="Freihand 3932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917029" y="457874"/>
                <a:ext cx="53712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9325" name="Freihand 39324"/>
              <p14:cNvContentPartPr/>
              <p14:nvPr/>
            </p14:nvContentPartPr>
            <p14:xfrm>
              <a:off x="9205269" y="1352834"/>
              <a:ext cx="516240" cy="76320"/>
            </p14:xfrm>
          </p:contentPart>
        </mc:Choice>
        <mc:Fallback>
          <p:pic>
            <p:nvPicPr>
              <p:cNvPr id="39325" name="Freihand 3932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190509" y="1338434"/>
                <a:ext cx="54540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9334" name="Freihand 39333"/>
              <p14:cNvContentPartPr/>
              <p14:nvPr/>
            </p14:nvContentPartPr>
            <p14:xfrm>
              <a:off x="8559789" y="3690314"/>
              <a:ext cx="1923840" cy="276840"/>
            </p14:xfrm>
          </p:contentPart>
        </mc:Choice>
        <mc:Fallback>
          <p:pic>
            <p:nvPicPr>
              <p:cNvPr id="39334" name="Freihand 3933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548989" y="3671954"/>
                <a:ext cx="194868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9335" name="Freihand 39334"/>
              <p14:cNvContentPartPr/>
              <p14:nvPr/>
            </p14:nvContentPartPr>
            <p14:xfrm>
              <a:off x="9338469" y="3674834"/>
              <a:ext cx="1983240" cy="436680"/>
            </p14:xfrm>
          </p:contentPart>
        </mc:Choice>
        <mc:Fallback>
          <p:pic>
            <p:nvPicPr>
              <p:cNvPr id="39335" name="Freihand 39334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321549" y="3658994"/>
                <a:ext cx="2022120" cy="47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9393" name="Freihand 39392"/>
              <p14:cNvContentPartPr/>
              <p14:nvPr/>
            </p14:nvContentPartPr>
            <p14:xfrm>
              <a:off x="2442309" y="3859874"/>
              <a:ext cx="1033560" cy="311040"/>
            </p14:xfrm>
          </p:contentPart>
        </mc:Choice>
        <mc:Fallback>
          <p:pic>
            <p:nvPicPr>
              <p:cNvPr id="39393" name="Freihand 39392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425389" y="3843314"/>
                <a:ext cx="106884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9400" name="Freihand 39399"/>
              <p14:cNvContentPartPr/>
              <p14:nvPr/>
            </p14:nvContentPartPr>
            <p14:xfrm>
              <a:off x="1392909" y="5783714"/>
              <a:ext cx="2106720" cy="108360"/>
            </p14:xfrm>
          </p:contentPart>
        </mc:Choice>
        <mc:Fallback>
          <p:pic>
            <p:nvPicPr>
              <p:cNvPr id="39400" name="Freihand 39399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384629" y="5771474"/>
                <a:ext cx="21276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9411" name="Freihand 39410"/>
              <p14:cNvContentPartPr/>
              <p14:nvPr/>
            </p14:nvContentPartPr>
            <p14:xfrm>
              <a:off x="11823549" y="5046074"/>
              <a:ext cx="300600" cy="180000"/>
            </p14:xfrm>
          </p:contentPart>
        </mc:Choice>
        <mc:Fallback>
          <p:pic>
            <p:nvPicPr>
              <p:cNvPr id="39411" name="Freihand 39410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1806629" y="5029154"/>
                <a:ext cx="33444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9412" name="Freihand 39411"/>
              <p14:cNvContentPartPr/>
              <p14:nvPr/>
            </p14:nvContentPartPr>
            <p14:xfrm>
              <a:off x="4828389" y="4713434"/>
              <a:ext cx="3467520" cy="1832400"/>
            </p14:xfrm>
          </p:contentPart>
        </mc:Choice>
        <mc:Fallback>
          <p:pic>
            <p:nvPicPr>
              <p:cNvPr id="39412" name="Freihand 39411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811469" y="4694354"/>
                <a:ext cx="3501360" cy="18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9417" name="Freihand 39416"/>
              <p14:cNvContentPartPr/>
              <p14:nvPr/>
            </p14:nvContentPartPr>
            <p14:xfrm>
              <a:off x="1884309" y="5950754"/>
              <a:ext cx="785520" cy="310320"/>
            </p14:xfrm>
          </p:contentPart>
        </mc:Choice>
        <mc:Fallback>
          <p:pic>
            <p:nvPicPr>
              <p:cNvPr id="39417" name="Freihand 39416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865589" y="5934554"/>
                <a:ext cx="82008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9423" name="Freihand 39422"/>
              <p14:cNvContentPartPr/>
              <p14:nvPr/>
            </p14:nvContentPartPr>
            <p14:xfrm>
              <a:off x="1753269" y="5829074"/>
              <a:ext cx="985320" cy="421920"/>
            </p14:xfrm>
          </p:contentPart>
        </mc:Choice>
        <mc:Fallback>
          <p:pic>
            <p:nvPicPr>
              <p:cNvPr id="39423" name="Freihand 39422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736709" y="5812514"/>
                <a:ext cx="1018080" cy="4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9433" name="Freihand 39432"/>
              <p14:cNvContentPartPr/>
              <p14:nvPr/>
            </p14:nvContentPartPr>
            <p14:xfrm>
              <a:off x="5041869" y="62234"/>
              <a:ext cx="6815880" cy="3190320"/>
            </p14:xfrm>
          </p:contentPart>
        </mc:Choice>
        <mc:Fallback>
          <p:pic>
            <p:nvPicPr>
              <p:cNvPr id="39433" name="Freihand 39432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022069" y="44954"/>
                <a:ext cx="6851520" cy="322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9440" name="Freihand 39439"/>
              <p14:cNvContentPartPr/>
              <p14:nvPr/>
            </p14:nvContentPartPr>
            <p14:xfrm>
              <a:off x="3119109" y="87794"/>
              <a:ext cx="1518840" cy="863640"/>
            </p14:xfrm>
          </p:contentPart>
        </mc:Choice>
        <mc:Fallback>
          <p:pic>
            <p:nvPicPr>
              <p:cNvPr id="39440" name="Freihand 39439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098229" y="66554"/>
                <a:ext cx="1559880" cy="90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9442" name="Freihand 39441"/>
              <p14:cNvContentPartPr/>
              <p14:nvPr/>
            </p14:nvContentPartPr>
            <p14:xfrm>
              <a:off x="3186789" y="158714"/>
              <a:ext cx="1434240" cy="622080"/>
            </p14:xfrm>
          </p:contentPart>
        </mc:Choice>
        <mc:Fallback>
          <p:pic>
            <p:nvPicPr>
              <p:cNvPr id="39442" name="Freihand 39441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170589" y="141434"/>
                <a:ext cx="1463760" cy="65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9449" name="Freihand 39448"/>
              <p14:cNvContentPartPr/>
              <p14:nvPr/>
            </p14:nvContentPartPr>
            <p14:xfrm>
              <a:off x="3856029" y="485234"/>
              <a:ext cx="975240" cy="802800"/>
            </p14:xfrm>
          </p:contentPart>
        </mc:Choice>
        <mc:Fallback>
          <p:pic>
            <p:nvPicPr>
              <p:cNvPr id="39449" name="Freihand 39448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840549" y="472634"/>
                <a:ext cx="1009800" cy="82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9456" name="Freihand 39455"/>
              <p14:cNvContentPartPr/>
              <p14:nvPr/>
            </p14:nvContentPartPr>
            <p14:xfrm>
              <a:off x="3677829" y="939194"/>
              <a:ext cx="362880" cy="563400"/>
            </p14:xfrm>
          </p:contentPart>
        </mc:Choice>
        <mc:Fallback>
          <p:pic>
            <p:nvPicPr>
              <p:cNvPr id="39456" name="Freihand 39455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663429" y="925154"/>
                <a:ext cx="392760" cy="59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9457" name="Freihand 39456"/>
              <p14:cNvContentPartPr/>
              <p14:nvPr/>
            </p14:nvContentPartPr>
            <p14:xfrm>
              <a:off x="3806709" y="359234"/>
              <a:ext cx="1211040" cy="1065960"/>
            </p14:xfrm>
          </p:contentPart>
        </mc:Choice>
        <mc:Fallback>
          <p:pic>
            <p:nvPicPr>
              <p:cNvPr id="39457" name="Freihand 39456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795549" y="342314"/>
                <a:ext cx="1240200" cy="11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9466" name="Freihand 39465"/>
              <p14:cNvContentPartPr/>
              <p14:nvPr/>
            </p14:nvContentPartPr>
            <p14:xfrm>
              <a:off x="300309" y="5268554"/>
              <a:ext cx="7478280" cy="583920"/>
            </p14:xfrm>
          </p:contentPart>
        </mc:Choice>
        <mc:Fallback>
          <p:pic>
            <p:nvPicPr>
              <p:cNvPr id="39466" name="Freihand 39465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82669" y="5253074"/>
                <a:ext cx="7516440" cy="61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9467" name="Freihand 39466"/>
              <p14:cNvContentPartPr/>
              <p14:nvPr/>
            </p14:nvContentPartPr>
            <p14:xfrm>
              <a:off x="3251589" y="6004754"/>
              <a:ext cx="1839240" cy="767520"/>
            </p14:xfrm>
          </p:contentPart>
        </mc:Choice>
        <mc:Fallback>
          <p:pic>
            <p:nvPicPr>
              <p:cNvPr id="39467" name="Freihand 39466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235389" y="5994674"/>
                <a:ext cx="1870200" cy="79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39485" name="Freihand 39484"/>
              <p14:cNvContentPartPr/>
              <p14:nvPr/>
            </p14:nvContentPartPr>
            <p14:xfrm>
              <a:off x="4211709" y="5272514"/>
              <a:ext cx="679680" cy="652680"/>
            </p14:xfrm>
          </p:contentPart>
        </mc:Choice>
        <mc:Fallback>
          <p:pic>
            <p:nvPicPr>
              <p:cNvPr id="39485" name="Freihand 39484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196229" y="5258114"/>
                <a:ext cx="713160" cy="68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39486" name="Freihand 39485"/>
              <p14:cNvContentPartPr/>
              <p14:nvPr/>
            </p14:nvContentPartPr>
            <p14:xfrm>
              <a:off x="1277709" y="4871114"/>
              <a:ext cx="3933360" cy="1892880"/>
            </p14:xfrm>
          </p:contentPart>
        </mc:Choice>
        <mc:Fallback>
          <p:pic>
            <p:nvPicPr>
              <p:cNvPr id="39486" name="Freihand 39485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261509" y="4854194"/>
                <a:ext cx="3968280" cy="19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39488" name="Freihand 39487"/>
              <p14:cNvContentPartPr/>
              <p14:nvPr/>
            </p14:nvContentPartPr>
            <p14:xfrm>
              <a:off x="4861869" y="5205554"/>
              <a:ext cx="2212560" cy="772560"/>
            </p14:xfrm>
          </p:contentPart>
        </mc:Choice>
        <mc:Fallback>
          <p:pic>
            <p:nvPicPr>
              <p:cNvPr id="39488" name="Freihand 39487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845309" y="5188994"/>
                <a:ext cx="2245320" cy="80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39491" name="Freihand 39490"/>
              <p14:cNvContentPartPr/>
              <p14:nvPr/>
            </p14:nvContentPartPr>
            <p14:xfrm>
              <a:off x="4126029" y="5244794"/>
              <a:ext cx="827280" cy="729720"/>
            </p14:xfrm>
          </p:contentPart>
        </mc:Choice>
        <mc:Fallback>
          <p:pic>
            <p:nvPicPr>
              <p:cNvPr id="39491" name="Freihand 39490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108389" y="5228954"/>
                <a:ext cx="862560" cy="76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39494" name="Freihand 39493"/>
              <p14:cNvContentPartPr/>
              <p14:nvPr/>
            </p14:nvContentPartPr>
            <p14:xfrm>
              <a:off x="6545949" y="3233834"/>
              <a:ext cx="1441080" cy="380880"/>
            </p14:xfrm>
          </p:contentPart>
        </mc:Choice>
        <mc:Fallback>
          <p:pic>
            <p:nvPicPr>
              <p:cNvPr id="39494" name="Freihand 39493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528309" y="3215834"/>
                <a:ext cx="147492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39496" name="Freihand 39495"/>
              <p14:cNvContentPartPr/>
              <p14:nvPr/>
            </p14:nvContentPartPr>
            <p14:xfrm>
              <a:off x="6279189" y="1640114"/>
              <a:ext cx="1557720" cy="437400"/>
            </p14:xfrm>
          </p:contentPart>
        </mc:Choice>
        <mc:Fallback>
          <p:pic>
            <p:nvPicPr>
              <p:cNvPr id="39496" name="Freihand 39495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262269" y="1624634"/>
                <a:ext cx="1591560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39498" name="Freihand 39497"/>
              <p14:cNvContentPartPr/>
              <p14:nvPr/>
            </p14:nvContentPartPr>
            <p14:xfrm>
              <a:off x="6818829" y="3328874"/>
              <a:ext cx="1039680" cy="222480"/>
            </p14:xfrm>
          </p:contentPart>
        </mc:Choice>
        <mc:Fallback>
          <p:pic>
            <p:nvPicPr>
              <p:cNvPr id="39498" name="Freihand 39497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807309" y="3309434"/>
                <a:ext cx="106992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39499" name="Freihand 39498"/>
              <p14:cNvContentPartPr/>
              <p14:nvPr/>
            </p14:nvContentPartPr>
            <p14:xfrm>
              <a:off x="4615629" y="3349754"/>
              <a:ext cx="5705280" cy="1903320"/>
            </p14:xfrm>
          </p:contentPart>
        </mc:Choice>
        <mc:Fallback>
          <p:pic>
            <p:nvPicPr>
              <p:cNvPr id="39499" name="Freihand 39498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593669" y="3329954"/>
                <a:ext cx="5740200" cy="19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39500" name="Freihand 39499"/>
              <p14:cNvContentPartPr/>
              <p14:nvPr/>
            </p14:nvContentPartPr>
            <p14:xfrm>
              <a:off x="5679789" y="4740074"/>
              <a:ext cx="2270880" cy="572760"/>
            </p14:xfrm>
          </p:contentPart>
        </mc:Choice>
        <mc:Fallback>
          <p:pic>
            <p:nvPicPr>
              <p:cNvPr id="39500" name="Freihand 39499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662509" y="4724234"/>
                <a:ext cx="2304720" cy="60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39502" name="Freihand 39501"/>
              <p14:cNvContentPartPr/>
              <p14:nvPr/>
            </p14:nvContentPartPr>
            <p14:xfrm>
              <a:off x="11921109" y="4775714"/>
              <a:ext cx="8280" cy="72000"/>
            </p14:xfrm>
          </p:contentPart>
        </mc:Choice>
        <mc:Fallback>
          <p:pic>
            <p:nvPicPr>
              <p:cNvPr id="39502" name="Freihand 39501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1904189" y="4758794"/>
                <a:ext cx="4212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39503" name="Freihand 39502"/>
              <p14:cNvContentPartPr/>
              <p14:nvPr/>
            </p14:nvContentPartPr>
            <p14:xfrm>
              <a:off x="5774469" y="5930954"/>
              <a:ext cx="1753200" cy="318240"/>
            </p14:xfrm>
          </p:contentPart>
        </mc:Choice>
        <mc:Fallback>
          <p:pic>
            <p:nvPicPr>
              <p:cNvPr id="39503" name="Freihand 39502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761509" y="5913314"/>
                <a:ext cx="178236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39505" name="Freihand 39504"/>
              <p14:cNvContentPartPr/>
              <p14:nvPr/>
            </p14:nvContentPartPr>
            <p14:xfrm>
              <a:off x="5853309" y="2086514"/>
              <a:ext cx="2317320" cy="487080"/>
            </p14:xfrm>
          </p:contentPart>
        </mc:Choice>
        <mc:Fallback>
          <p:pic>
            <p:nvPicPr>
              <p:cNvPr id="39505" name="Freihand 39504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836389" y="2071394"/>
                <a:ext cx="2351160" cy="52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39506" name="Freihand 39505"/>
              <p14:cNvContentPartPr/>
              <p14:nvPr/>
            </p14:nvContentPartPr>
            <p14:xfrm>
              <a:off x="9038229" y="3676274"/>
              <a:ext cx="2655000" cy="585000"/>
            </p14:xfrm>
          </p:contentPart>
        </mc:Choice>
        <mc:Fallback>
          <p:pic>
            <p:nvPicPr>
              <p:cNvPr id="39506" name="Freihand 39505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9022029" y="3656474"/>
                <a:ext cx="2688120" cy="62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07279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53202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383</Words>
  <Application>Microsoft Office PowerPoint</Application>
  <PresentationFormat>Breitbild</PresentationFormat>
  <Paragraphs>73</Paragraphs>
  <Slides>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Helvetica Neue</vt:lpstr>
      <vt:lpstr>Sparkasse Rg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bjk</dc:creator>
  <cp:lastModifiedBy>bjk</cp:lastModifiedBy>
  <cp:revision>12</cp:revision>
  <cp:lastPrinted>2021-10-15T08:46:13Z</cp:lastPrinted>
  <dcterms:created xsi:type="dcterms:W3CDTF">2021-10-15T07:24:27Z</dcterms:created>
  <dcterms:modified xsi:type="dcterms:W3CDTF">2021-10-15T08:49:46Z</dcterms:modified>
</cp:coreProperties>
</file>