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64" r:id="rId5"/>
    <p:sldId id="268" r:id="rId6"/>
    <p:sldId id="269" r:id="rId7"/>
    <p:sldId id="265" r:id="rId8"/>
    <p:sldId id="272" r:id="rId9"/>
    <p:sldId id="275" r:id="rId10"/>
    <p:sldId id="276" r:id="rId11"/>
    <p:sldId id="278" r:id="rId12"/>
  </p:sldIdLst>
  <p:sldSz cx="12192000" cy="6858000"/>
  <p:notesSz cx="6864350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3" autoAdjust="0"/>
    <p:restoredTop sz="94660"/>
  </p:normalViewPr>
  <p:slideViewPr>
    <p:cSldViewPr snapToGrid="0">
      <p:cViewPr varScale="1">
        <p:scale>
          <a:sx n="95" d="100"/>
          <a:sy n="95" d="100"/>
        </p:scale>
        <p:origin x="48" y="4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368" units="cm"/>
          <inkml:channel name="Y" type="integer" max="6912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4-11T14:27:46.354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Group>
    <inkml:annotationXML>
      <emma:emma xmlns:emma="http://www.w3.org/2003/04/emma" version="1.0">
        <emma:interpretation id="{20BEE141-62D7-44C8-BDAB-C460A3D8DA7C}" emma:medium="tactile" emma:mode="ink">
          <msink:context xmlns:msink="http://schemas.microsoft.com/ink/2010/main" type="writingRegion" rotatedBoundingBox="20283,7193 20298,7193 20298,7208 20283,7208"/>
        </emma:interpretation>
      </emma:emma>
    </inkml:annotationXML>
    <inkml:traceGroup>
      <inkml:annotationXML>
        <emma:emma xmlns:emma="http://www.w3.org/2003/04/emma" version="1.0">
          <emma:interpretation id="{8508573C-D0FF-45EF-A137-8AB240511AD4}" emma:medium="tactile" emma:mode="ink">
            <msink:context xmlns:msink="http://schemas.microsoft.com/ink/2010/main" type="paragraph" rotatedBoundingBox="20283,7193 20298,7193 20298,7208 20283,72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EA466FC-3688-4A1D-AEA6-74818040246B}" emma:medium="tactile" emma:mode="ink">
              <msink:context xmlns:msink="http://schemas.microsoft.com/ink/2010/main" type="line" rotatedBoundingBox="20283,7193 20298,7193 20298,7208 20283,7208"/>
            </emma:interpretation>
          </emma:emma>
        </inkml:annotationXML>
        <inkml:traceGroup>
          <inkml:annotationXML>
            <emma:emma xmlns:emma="http://www.w3.org/2003/04/emma" version="1.0">
              <emma:interpretation id="{DAF3A29F-C6DC-4564-937C-E2A335A41B04}" emma:medium="tactile" emma:mode="ink">
                <msink:context xmlns:msink="http://schemas.microsoft.com/ink/2010/main" type="inkWord" rotatedBoundingBox="20283,7193 20298,7193 20298,7208 20283,7208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'</emma:literal>
                </emma:interpretation>
                <emma:interpretation id="interp2" emma:lang="" emma:confidence="0">
                  <emma:literal>*</emma:literal>
                </emma:interpretation>
                <emma:interpretation id="interp3" emma:lang="" emma:confidence="0">
                  <emma:literal>,</emma:literal>
                </emma:interpretation>
                <emma:interpretation id="interp4" emma:lang="" emma:confidence="0">
                  <emma:literal>l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20" units="cm"/>
          <inkml:channel name="Y" type="integer" max="1728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11T14:27:51.649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Group>
    <inkml:annotationXML>
      <emma:emma xmlns:emma="http://www.w3.org/2003/04/emma" version="1.0">
        <emma:interpretation id="{8EE3D7DD-091F-483E-A044-357465B08E9B}" emma:medium="tactile" emma:mode="ink">
          <msink:context xmlns:msink="http://schemas.microsoft.com/ink/2010/main" type="writingRegion" rotatedBoundingBox="10044,1095 13604,6234 7936,10162 4375,5023"/>
        </emma:interpretation>
      </emma:emma>
    </inkml:annotationXML>
    <inkml:traceGroup>
      <inkml:annotationXML>
        <emma:emma xmlns:emma="http://www.w3.org/2003/04/emma" version="1.0">
          <emma:interpretation id="{B07AF215-3F51-4B21-8C18-CDE244BA740F}" emma:medium="tactile" emma:mode="ink">
            <msink:context xmlns:msink="http://schemas.microsoft.com/ink/2010/main" type="paragraph" rotatedBoundingBox="6918,2109 11653,2686 11272,5815 6537,52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FE4B5CF-5C7C-4104-94E8-51EF36A54F9E}" emma:medium="tactile" emma:mode="ink">
              <msink:context xmlns:msink="http://schemas.microsoft.com/ink/2010/main" type="line" rotatedBoundingBox="6918,2109 11653,2686 11272,5815 6537,5239"/>
            </emma:interpretation>
          </emma:emma>
        </inkml:annotationXML>
        <inkml:traceGroup>
          <inkml:annotationXML>
            <emma:emma xmlns:emma="http://www.w3.org/2003/04/emma" version="1.0">
              <emma:interpretation id="{24386120-FBC9-4178-82F5-74E3429063AB}" emma:medium="tactile" emma:mode="ink">
                <msink:context xmlns:msink="http://schemas.microsoft.com/ink/2010/main" type="inkWord" rotatedBoundingBox="6918,2109 11653,2686 11272,5815 6537,5239"/>
              </emma:interpretation>
            </emma:emma>
          </inkml:annotationXML>
          <inkml:trace contextRef="#ctx0" brushRef="#br0">99-462 170 0,'-9'0'205'0,"-2"0"-39"15,-2 4-20-15,-2 0-28 16,2-1-41-16,-4-1-23 15,1 2-6-15,3 5-12 16,3-11 0-16,-1 10-14 16,2 3 1-16,3 2-14 15,-5 5 4-15,0 19-13 16,2 4 7-16,-6 7-10 16,2-1 9-16,0 5-9 15,4-4 10-15,3-4-11 16,4-8 11-16,4 4-11 15,6-17 10-15,5-3-10 16,5-11 10-16,10-5-9 16,5-6 11-16,8-11-9 0,2-7 10 15,9-17-10-15,-2-6 10 16,5-13-10-16,-6 6 9 16,-1-7-10-16,-7 3 10 15,-1-3-11-15,-14 12 10 16,-3-5-9-16,-5 6 10 15,-7 3 3-15,-13 13 15 16,-9-2-3-16,-7 10 12 16,-12 5-10-16,0 2-4 0,-5 9-15 15,4 4 3-15,3 2-11 16,4 0 10-16,0 4-14 16,9-1 10-16,2 1-13 15,2 1-9-15,3-1-161 16,8-10-86-16,0-9-37 15</inkml:trace>
          <inkml:trace contextRef="#ctx0" brushRef="#br0" timeOffset="-2809.6859">134 940 68 0,'-3'0'4'0,"8"-2"3"0,-7 0-6 15,2-2 6-15,0-1-7 16,0-3 0-16,-3 1-2 16,3-2-2-16,0 3-3 15,-4-1-1-15,2 3 1 16,0 2-1-16,-3 2 2 16,1 0 3-16,2 2 1 15,-2 4 1-15,-1-3 2 0,-1-1 0 16,-1-4 0-16,5-1 1 15,-7-3 0-15,5-1 2 16,0 3 2-16,-1 2 24 16,-3 0 6-16,5 4 8 15,-3 4-1-15,2-1 2 16,-1 1-20-16,3 1-4 16,-2-1-6-16,-1 1 1 15,5-1-3-15,-6 1-1 16,4 2-5-16,2-1-1 15,2-3-4-15,-4 1-1 16,2-4 0-16,2 3 3 16,-2-3 6-16,-2 0 18 15,2 2 8-15,0-2 15 0,-5-6 7 16,3 4 9-16,0 7-12 16,0-7 2-16,0 0-11 15,2 8-1-15,0-1-10 16,-3-3 5-16,3 3-3 15,0-1 11-15,0-6-2 16,-2 2 10-16,2-4-3 0,0 2 9 16,2 0-6-1,-4 5 2-15,2-10-14 0,0-3-7 16,-2-6-16-16,0-7-7 16,4-10-10-16,2-14 0 15,-1-18-2-15,8-22 0 16,-1-2-1-16,1-2 1 15,-2 16-1-15,2 3 1 16,-5 14-1-16,1-5 1 16,-3 2-1-16,3-4 1 15,-1 13-2-15,-2 11 1 16,1 13 0-16,-3 9-1 16,0 8 1-16,-2 3 0 15,-2-1 0-15,-2 3 1 16,1 4 0-16,1-2 1 15,0-1-1-15,2 1 0 16,2-4-2-16,0 1 0 16,1 3-4-16,-1 4-20 0,-2 5-41 15,4 2-230-15,3-5 43 16</inkml:trace>
          <inkml:trace contextRef="#ctx0" brushRef="#br0" timeOffset="1170.0338">585 1843 585 0,'-9'3'206'0,"5"-3"30"16,0-3-172-16,4-1-4 15,2-3-40-15,9-14 3 16,0-7-16-16,13-25 9 15,6-1-11-15,9-26 11 16,0-5-12-16,18-21 9 16,-10-1-12-16,16-25 11 0,-4 8-13 15,6-15 10-15,-11 18-10 16,3 14 9-16,-18 29-12 16,-7 15 12-16,-12 31-12 15,-5 12 11-15,-8 11-11 16,-3 3 10-16,-6 8-11 15,0 0 5-15,-3 3-10 16,-3-1-24-16,-1-2-149 0,0-2-72 16,0 0-52-16</inkml:trace>
          <inkml:trace contextRef="#ctx0" brushRef="#br0" timeOffset="1713.156">1480 9 367 0,'-33'13'196'0,"-4"4"-9"16,-9 3-61-16,5-7-72 16,-4 4 0-16,6-6-31 15,-1 2 5-15,10 0-19 16,2 11 7-16,6 2-17 16,-2 13 9-16,7 5-12 15,-5 12 11-15,5-8-11 0,-5 6 10 16,9-4-10-16,4 4 11 15,9-10-10-15,11 12 9 16,7-2-9-16,12-12 10 16,-2-16-11-16,16 2 11 15,-3-19-10-15,15-20 12 16,-1-13-10-16,12-13 12 16,-11-13-9-16,3-11 23 15,-11 7-5-15,-11-7 17 16,-13 5-10-16,-1-5 11 15,-14 4-22-15,-11-3 5 16,-2 12-16-16,-9 9 7 16,-16 17-13-16,-8 13 8 15,-2 16-12-15,-4 17-3 16,2 4-26-16,15 5-77 16,8-3-152-16,14 0 4 15</inkml:trace>
          <inkml:trace contextRef="#ctx0" brushRef="#br0" timeOffset="2400.2539">1130 2640 392 0,'0'13'180'0,"7"-11"-1"0,3-13-62 16,8-10-44-16,12-27 13 15,3-6-22-15,12-14 11 16,7-3-34-16,11-12-3 15,-6 20-30-15,19-11 2 16,-7 5-13-16,14-3 10 16,-7 14-10-16,11-10 10 15,-16 10-10-15,7-9 10 16,-17 12-11-16,0-6 10 16,-15 12-9-16,-3 1 9 15,-15 20-9-15,-8-3 10 16,-9 12-12-16,-7 10-8 15,-11 0-28-15,-3 3-97 16,1 4-122-16,0 4-11 0</inkml:trace>
          <inkml:trace contextRef="#ctx0" brushRef="#br0" timeOffset="5179.5949">1553 1459 205 0,'0'4'153'0,"0"-1"-15"16,0-10-51-16,7 3 17 15,-3-5-39-15,3-6 16 16,8-5-17-16,11-6 7 16,-4-2-35-16,15-15 1 15,2-1-28-15,0-12 7 16,0 2-15-16,6-14 8 15,-3 7-11-15,8-19 11 16,-5 6-13-16,3-10 1 16,-11 10-35-16,-2 7-165 0,-16 25-17 15,-2 21-74-15</inkml:trace>
          <inkml:trace contextRef="#ctx0" brushRef="#br0" timeOffset="5883.7264">2237 5 344 0,'-13'19'148'0,"-11"16"8"16,0 4-98-16,-2 15-12 15,9 3-33-15,-3 10 1 16,10-11-16-16,1 1 12 16,5-9-1-16,6 4 24 15,4-13-2-15,9-2 15 16,9-5-13-16,11-17 4 16,6-15-22-16,14-21 13 15,-1-12-9-15,4-21 17 16,-1-3-8-16,-5-16 8 15,-13 12-15-15,-2-15 5 16,-13 17-17-16,-9 1 8 16,-11 14-11-16,-12 7 15 15,-14 18-10-15,-15 4 9 16,-11 15-10-16,-6 2 11 16,2 9-20-16,0-3 9 15,13 3-10-15,4 11 4 0,11 4-29 16,5 17-109-16,8 3-132 15,0 8-12-15</inkml:trace>
          <inkml:trace contextRef="#ctx0" brushRef="#br0" timeOffset="2954.2747">2435 1153 111 0,'-7'-15'191'16,"-8"13"-27"-16,-4 10 14 16,-5 12-56-16,-7 8-1 15,-1 5-64-15,3 4 6 16,-1-5-20-16,4 5 11 16,6-13-26-16,3 13 2 15,4-7-22-15,9 20 5 16,-1-2-17-16,12 21 10 0,8-6-12 15,13 13 11-15,1-21-10 16,7-8 13-16,4-21-10 16,9-8 11-16,-9-16-10 15,7-15 17-15,-3-13-5 16,-1-26 30-16,-10-18-4 16,1-25 20-16,-8 1-15 15,-6-10 7-15,-16 22-30 16,-12 1 4-16,-18 27-20 0,-9 6 6 15,-4 24-15-15,-7 18 11 16,14 19-11-16,-5 11 10 16,2 8-9-16,5 10 5 15,6-8-35-15,-7 1-79 16,10-7-188-16,-8-6 12 16</inkml:trace>
          <inkml:trace contextRef="#ctx0" brushRef="#br0" timeOffset="4444.0583">-1753 478 133 0,'0'-11'174'0,"-2"0"-8"15,-2-4-17-15,-1 4-7 0,-4 5-50 16,-4-5-9-16,0 2-45 15,-10-2 3-15,3 9-25 16,-8-2 8-16,0 1-14 16,-5 8 8-16,3 6-16 15,-3 2 8-15,11 19-12 16,3 31 9-16,4 13-9 16,8 22 7-16,3 6-9 0,12 9 10 15,8-24-11 1,16-11 10-16,5-21-10 0,11-20 9 15,-5-33-10-15,9-30 12 16,-4-24-8-16,6-54 13 16,-6-18-7-16,2-15 17 15,-11 16-9-15,-6-5 11 16,-16 46-12-16,-15 12 22 16,-10 16-14-16,-18 2 13 15,-7 20-10-15,-10 12 8 16,1 14-23-16,-3 11 10 15,8 6-17-15,2 8 10 16,11 1-11-16,5 2 9 16,10-5-15-16,15 10-38 15,5-10-138-15,20-10-87 16,1-5-61-16</inkml:trace>
          <inkml:trace contextRef="#ctx0" brushRef="#br0" timeOffset="3799.9419">-1623 767 217 0,'-13'-29'183'15,"5"14"-13"-15,-1 2-7 16,9 13-56-16,-2 22-11 15,2 13-53-15,4 17-3 16,9 8-36-16,7 19 8 16,8 1-13-16,7 13 9 15,1-4-11-15,14 15 10 16,-2-8-12-16,13 17 11 16,-7-11-9-16,5 4 0 15,-11-12-1-15,4-3 10 16,-20-22-8-16,5-4 9 15,-9-15 1-15,3-8 2 16,-16-14-11-16,0-19-54 0,-10-12-152 16,1-25-4-1,-10-9-110-15</inkml:trace>
        </inkml:traceGroup>
      </inkml:traceGroup>
    </inkml:traceGroup>
    <inkml:traceGroup>
      <inkml:annotationXML>
        <emma:emma xmlns:emma="http://www.w3.org/2003/04/emma" version="1.0">
          <emma:interpretation id="{CA6308E6-5D4E-49F1-8CDD-4E33781BC1F1}" emma:medium="tactile" emma:mode="ink">
            <msink:context xmlns:msink="http://schemas.microsoft.com/ink/2010/main" type="paragraph" rotatedBoundingBox="6752,3736 10144,8631 7936,10162 4544,52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404E4E-840D-4C99-B3A8-A84B1910999D}" emma:medium="tactile" emma:mode="ink">
              <msink:context xmlns:msink="http://schemas.microsoft.com/ink/2010/main" type="inkBullet" rotatedBoundingBox="6051,4223 6878,5416 6189,5893 5362,4700"/>
            </emma:interpretation>
            <emma:one-of disjunction-type="recognition" id="oneOf0">
              <emma:interpretation id="interp0" emma:lang="" emma:confidence="1">
                <emma:literal/>
              </emma:interpretation>
            </emma:one-of>
          </emma:emma>
        </inkml:annotationXML>
        <inkml:trace contextRef="#ctx0" brushRef="#br0" timeOffset="12912.2866">-2856 1383 303 0,'-35'-2'198'0,"3"2"-24"16,-5 11-58-16,4 0-58 16,3 10-23-16,-5 3-26 0,-2 15 1 15,5 11-3 1,-1 24 2-16,7 0-1 0,9 21 4 16,12 3-1-16,16-2 1 15,13-16-2-15,20-2-1 16,10-30-4-16,11-9 1 15,-2-24-3-15,6-15 1 16,-10-17 1-16,6-16 1 16,-13-15-1-16,3-25 2 15,-10-1-1-15,-4-15 3 16,-12 8-1-16,-8-3 2 16,-10 27-1-16,-17-6 2 15,-9 26-4-15,-12-2 1 16,-1 26-5-16,-4 3-3 15,8 10-5-15,0 6-6 16,13 20-18-16,5 0-190 16,10 15 56-16</inkml:trace>
        <inkml:trace contextRef="#ctx0" brushRef="#br0" timeOffset="12224.5517">-2673 1885 476 0,'6'2'145'15,"5"13"22"-15,13 15-116 16,4 9-52-16,15 9 4 15,1 0 3-15,10 4 2 16,-2-4 0-16,16 0 2 16,-8-12-2-16,10 1 2 15,-9-8-2-15,-5-6 4 16,-10-5-3-16,-1-3 3 16,-17-2 1-16,7 4-197 0,-4-1 67 15</inkml:trace>
      </inkml:traceGroup>
      <inkml:traceGroup>
        <inkml:annotationXML>
          <emma:emma xmlns:emma="http://www.w3.org/2003/04/emma" version="1.0">
            <emma:interpretation id="{08FACF3D-AEFD-48F3-A427-803A7E835D0B}" emma:medium="tactile" emma:mode="ink">
              <msink:context xmlns:msink="http://schemas.microsoft.com/ink/2010/main" type="line" rotatedBoundingBox="7933,5441 10144,8631 7936,10162 5725,6971"/>
            </emma:interpretation>
          </emma:emma>
        </inkml:annotationXML>
        <inkml:traceGroup>
          <inkml:annotationXML>
            <emma:emma xmlns:emma="http://www.w3.org/2003/04/emma" version="1.0">
              <emma:interpretation id="{C90C7766-E07D-4006-8B40-6D92899273BC}" emma:medium="tactile" emma:mode="ink">
                <msink:context xmlns:msink="http://schemas.microsoft.com/ink/2010/main" type="inkWord" rotatedBoundingBox="7933,5441 10144,8631 7936,10162 5725,6971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8397.916">-2537 3610 229 0,'-13'14'125'16,"-2"3"-7"-16,-2 20-43 0,-1 6-47 15,-6 22-7-15,5 3-14 16,-5 14 1-16,7-10 2 16,-1 4 13-16,5-5 2 15,5 8 2-15,8-8-3 16,4 10-2-16,7-10-10 16,11-12 12-16,4-18 3 15,6-19 3-15,5-22-1 0,9-22 24 16,-1-21-4-16,5-31 9 15,-2 0-3-15,6-22 3 16,-10 10-24-16,-3-14-10 16,-17 24-13-16,-7-7-1 15,-10 25-2-15,-18 3 4 16,-11 23 1-16,-8 12 1 16,-9 16-2-16,-11 6 1 15,11 7-6-15,-1 6-2 16,12 2-4-16,9 3-14 15,10 2-24-15,7 4-224 16,11 4 51-16</inkml:trace>
          <inkml:trace contextRef="#ctx0" brushRef="#br0" timeOffset="7770.5949">-2363 3782 140 0,'-15'15'76'0,"0"-2"16"15,6-4-22-15,0-5 11 16,9 1-4-16,0-5 13 15,0 0-20-15,2 0-6 16,-4 0-26-16,2-3-10 16,0 1-16-16,0 4-2 15,0-2-3-15,2 0 13 0,-2 0 9 16,3 3 11-16,-3-1 0 16,2 2 1-16,-2 0-14 15,8 1-8-15,1-1-12 16,13-4-2-16,0-2-4 15,17-5 1-15,2-10-1 16,15-18 3-16,-8 1 6 16,11-23 10-16,-7-4 0 15,6-15 3-15,-12 11-3 0,10-11-3 16,-8 20-10-16,0 2 0 16,-5 19-3-16,-4 2 1 15,-13 9-1-15,1-2 1 16,-10 9-1-16,-2 4 0 15,-2 4-1-15,0 7 0 16,-4 0-1-16,6 2 1 16,-2-4-2-16,4-1 0 15,1-3-1-15,6-1 0 16,-3-6-1-16,5-3 0 16,-4 1 1-16,6-5 2 15,-8 5-1-15,2 4 1 16,-14 2 0-16,3 4-6 15,-9 10-22-15,-13 3-225 16,-17-6 61-16</inkml:trace>
          <inkml:trace contextRef="#ctx0" brushRef="#br0" timeOffset="9220.1532">-1011 5260 259 0,'-2'7'121'0,"0"-1"3"15,6-8-61-15,5-13 24 16,0 0-8-16,6-22 18 15,-4-9 0-15,4-27-4 16,0-10-37-16,7-30-13 16,4-2-24-16,13-37-6 15,7 13-7-15,8-28-1 16,5 13-3-16,4-24 1 16,-7 24 0-16,0-18-1 15,-6 29 0-15,-4 15 0 16,-13 37-1-16,-7 21 1 15,-16 36-2-15,-1 27-1 0,-11 14 2 16,-9 16 3 0,-4 14 0-16,0 13 3 0,-7-6 0 15,0-7-1-15,11-9-5 16,3-15-42-16,3-18-120 16,5-14-81-16,13 2-55 15</inkml:trace>
          <inkml:trace contextRef="#ctx0" brushRef="#br0" timeOffset="10162.301">-1232 4985 332 0,'-11'8'144'15,"-4"-1"3"-15,11-3-82 0,4-6-31 16,6 11-18-16,-8 2-15 15,11 8 0-15,-7 12-1 16,-2 21 2-16,0 4 1 16,11 14 5-16,-3 1 5 15,8 10 16-15,1-14 0 16,5 7 4-16,-1-18-3 0,8-2-3 16,-3-12-13-16,13-10-1 15,-5-19-2-15,8-11 13 16,-5-12 4-16,2-21 8 15,-5-12 4-15,8-18 11 16,-14-6-8-16,0-20 2 16,-11 4-8-16,-6-6 2 15,-8 13-11-15,-12 11-1 16,-4 20-6-16,-13 5 0 16,-2 19-6-16,-5 12-3 15,3 3-3-15,1 3-2 16,12 12-3-16,4 6-2 15,2-4-5-15,5 4-35 16,6 3-24-16,6 3-226 16,7 10 33-16</inkml:trace>
          <inkml:trace contextRef="#ctx0" brushRef="#br0" timeOffset="10596.3617">12 4574 389 0,'4'-8'187'0,"1"8"-3"16,1 6-102-16,-4 9-18 15,5 11-37-15,2 16-5 16,-1 5-7-16,-1 10-1 16,-1 2-6-16,-1 8 3 15,-3 0 2-15,0 13 8 16,-6 1 4-16,1 19 11 15,1-9-2-15,-2 9-4 16,4-9-8-16,2 7-7 0,2-25-9 16,1 3-1-16,-1-21-2 15,5-10 0-15,-5-25-1 16,0-7-3-16,1-13-17 16,-5-9-226-16,4-17 67 15</inkml:trace>
          <inkml:trace contextRef="#ctx0" brushRef="#br0" timeOffset="11482.0849">134 6005 293 0,'-18'-9'225'0,"-6"7"-27"16,5 7-66-16,-5 14-16 0,2-8-56 15,-4 11-10-15,7 4-18 16,-1 4-7-16,11 0-15 15,1 18-4-15,10 0-6 16,2 13 0-16,7-7 1 16,0-2 0-16,4-6 1 0,2-9 1 15,-1-16 0 1,5-5 3-16,3-14 0 0,4-15 4 16,-4-13 1-16,9-26 3 15,-3-11-1-15,-1-20 1 16,-10-6-3-16,3 11-1 15,-14 19-3-15,-8 9 0 16,-6 27 1-16,-11 12 9 16,-9 0 1-16,-9 9 1 15,-2 4-3-15,-2 9-4 16,6-5-11-16,1 12-1 16,14-3-6-16,5-4-39 15,9-3-226-15,13 14 60 16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20" units="cm"/>
          <inkml:channel name="Y" type="integer" max="1728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11T14:28:06.145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Group>
    <inkml:annotationXML>
      <emma:emma xmlns:emma="http://www.w3.org/2003/04/emma" version="1.0">
        <emma:interpretation id="{9E57DE21-A810-4C29-9906-8C00C2E62C3C}" emma:medium="tactile" emma:mode="ink">
          <msink:context xmlns:msink="http://schemas.microsoft.com/ink/2010/main" type="writingRegion" rotatedBoundingBox="8744,7253 11363,4457 13043,6030 10423,8827"/>
        </emma:interpretation>
      </emma:emma>
    </inkml:annotationXML>
    <inkml:traceGroup>
      <inkml:annotationXML>
        <emma:emma xmlns:emma="http://www.w3.org/2003/04/emma" version="1.0">
          <emma:interpretation id="{FA13F6E5-44BD-459D-9FED-31194FA910D6}" emma:medium="tactile" emma:mode="ink">
            <msink:context xmlns:msink="http://schemas.microsoft.com/ink/2010/main" type="paragraph" rotatedBoundingBox="8744,7253 11363,4457 13043,6030 10423,88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B503E5D-78E7-420B-9719-FBB191F72222}" emma:medium="tactile" emma:mode="ink">
              <msink:context xmlns:msink="http://schemas.microsoft.com/ink/2010/main" type="line" rotatedBoundingBox="8744,7253 11363,4457 13043,6030 10423,8827"/>
            </emma:interpretation>
          </emma:emma>
        </inkml:annotationXML>
        <inkml:traceGroup>
          <inkml:annotationXML>
            <emma:emma xmlns:emma="http://www.w3.org/2003/04/emma" version="1.0">
              <emma:interpretation id="{9749BE21-637B-4972-9240-70CE887B3E64}" emma:medium="tactile" emma:mode="ink">
                <msink:context xmlns:msink="http://schemas.microsoft.com/ink/2010/main" type="inkWord" rotatedBoundingBox="8744,7253 9476,6471 10810,7721 10078,8503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-1561 1784 387 0,'-7'-15'204'0,"-4"2"5"16,-2-2-90-16,-8 2-17 15,-1 9-37-15,-8 8-11 16,4 11-26-16,2 20-6 15,6 4-16-15,5 22-2 16,7 2-2-16,6 13 5 16,2-9-4-16,7 11 0 0,4-24 0 15,11-2 1-15,-1-21-2 16,10-20 1-16,2-20-2 16,-1-21 3-16,-3-16 0 15,-1-23 2-15,-2 1 0 16,-6-10 2-16,-4 6-2 15,-8-1 1-15,-5 18-2 16,-14-1 3-16,-4 12-3 0,-11 12 4 16,-8 10-1-16,-5 5-1 15,4 13-2-15,-4 1 0 16,18 10-4-16,1-1 1 16,7-1-1-16,5-1-22 15,4-2-1-15,6-2-243 16,-4-6 57-16</inkml:trace>
          <inkml:trace contextRef="#ctx0" brushRef="#br0" timeOffset="-743.139">-2208 358 171 0,'-11'-4'102'0,"5"-7"3"15,-5 2-28-15,6 3 22 16,3-3-7-16,0 5 20 16,0-1-7-16,6 3-1 15,-2 0-34-15,3 8-9 16,3 5-27-16,14 17-7 16,-2 9-13-16,8 26 0 15,0 0-5-15,9 24 2 0,-7-7-1 16,7 14 1-16,-4-14-3 15,6 9 5-15,-13-19 1 16,7 12 4-16,-10-19-3 16,6 2 1-16,-10-13-5 15,1-4-4-15,-7-18-3 16,2-1 1-16,-9-12-2 16,1-2 1-16,-1-4-2 0,1-9-6 15,-3-6-15-15,-4-7-131 16,-2-4-121-16,-4-9-17 15</inkml:trace>
        </inkml:traceGroup>
        <inkml:traceGroup>
          <inkml:annotationXML>
            <emma:emma xmlns:emma="http://www.w3.org/2003/04/emma" version="1.0">
              <emma:interpretation id="{A9D18A08-5899-4503-8FF0-EC714F05C533}" emma:medium="tactile" emma:mode="ink">
                <msink:context xmlns:msink="http://schemas.microsoft.com/ink/2010/main" type="inkWord" rotatedBoundingBox="10217,5996 11057,5099 12579,6525 11739,7422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463.8436">182 19 417 0,'-2'7'237'0,"-5"-5"2"16,5 7-99-16,-11-5-29 0,0 5-49 16,-9 6-15-16,1 7-27 15,-5 10-9-15,4 9-8 16,0 25-1-16,7 3-1 16,4 16 0-16,5-3-2 15,8 16 1-15,0-11 0 16,11 10 2-16,2-16 1 15,11-10 1-15,0-21 1 16,18-17 0-16,-1-24-1 0,14-14 0 16,-3-21-1-16,9-22 1 15,-11-15 1-15,0-23 2 16,-13-12-3-16,0-21 3 16,-11 12-2-16,-17-14 2 15,-4 29-1-15,-16 3 1 16,-17 24-2-16,-11 18-2 15,7 25-6-15,-24 22-3 16,-1 15-2-16,-1 31 1 16,8 6 0-16,-4 19 4 15,13-16-6-15,9 1-31 16,8-21-15-16,11-18-215 16,7-21 38-16</inkml:trace>
          <inkml:trace contextRef="#ctx0" brushRef="#br0" timeOffset="2165.3526">-1457-189 699 0,'-17'9'238'16,"1"-3"41"-16,6-4-198 0,12 3-18 15,0-3-36-15,15 0-10 16,1 0-16-16,21-6-3 16,9-7 0-16,23-11 1 15,5-8 2-15,26-14 3 16,2-1 0-16,20-22 0 16,-7 8 0-16,7-6 0 15,-13 11-2-15,-9 8 2 16,-33 24-1-16,-6 11 0 15,-24 11-1-15,-15 5-35 16,-13-5-21-16,-4 8-234 16,-10 3 38-16</inkml:trace>
          <inkml:trace contextRef="#ctx0" brushRef="#br0" timeOffset="751.2646">-884 173 469 0,'-6'7'253'0,"1"-1"-9"16,1 8-87-16,6 1-96 0,7-2-13 16,6 6-31-16,9-1-7 15,8 1-6-15,18-4 0 16,0 1-2-16,22-10 2 15,-5 1-2-15,7-12 2 16,-11 3-1-16,11 2 1 16,-18 4-1-16,5 1 3 15,-7 1-3-15,-4 1 2 16,-15-5-2-16,-2-2 0 16,-14 0-2-16,-2-2 1 15,-10 0-5-15,-11-9-67 16,-7 4-192-16,-4 5 36 15</inkml:trace>
        </inkml:traceGroup>
        <inkml:traceGroup>
          <inkml:annotationXML>
            <emma:emma xmlns:emma="http://www.w3.org/2003/04/emma" version="1.0">
              <emma:interpretation id="{A066F527-B181-4D56-88D3-F77D41774763}" emma:medium="tactile" emma:mode="ink">
                <msink:context xmlns:msink="http://schemas.microsoft.com/ink/2010/main" type="inkWord" rotatedBoundingBox="11430,5489 11914,4973 12262,5299 11778,5815"/>
              </emma:interpretation>
              <emma:one-of disjunction-type="recognition" id="oneOf2">
                <emma:interpretation id="interp2" emma:lang="" emma:confidence="0">
                  <emma:literal>o</emma:literal>
                </emma:interpretation>
                <emma:interpretation id="interp3" emma:lang="" emma:confidence="0">
                  <emma:literal>O</emma:literal>
                </emma:interpretation>
                <emma:interpretation id="interp4" emma:lang="" emma:confidence="0">
                  <emma:literal>0</emma:literal>
                </emma:interpretation>
                <emma:interpretation id="interp5" emma:lang="" emma:confidence="0">
                  <emma:literal>°</emma:literal>
                </emma:interpretation>
                <emma:interpretation id="interp6" emma:lang="" emma:confidence="0">
                  <emma:literal>1</emma:literal>
                </emma:interpretation>
              </emma:one-of>
            </emma:emma>
          </inkml:annotationXML>
          <inkml:trace contextRef="#ctx0" brushRef="#br0" timeOffset="2837.7679">58-955 498 0,'-11'-13'246'0,"-4"4"2"15,2 7-122-15,-4 8-31 0,0-1-44 16,-3 16-14-16,5-6-18 16,-5 9-6-16,5 2-9 15,4 13-1-15,5-4-2 16,4 24 0-16,8 6 0 15,7 9 1-15,4-7 1 0,7 3 3 16,0-25-1 0,9-12 1-16,1-20-2 0,8-26 2 15,1-20-1-15,9-28 3 16,-2-19 0-16,0-20 10 16,-9 7 3-16,-12-7 8 15,-19 24 1-15,-12 9 7 16,-15 19-8-16,-22 11-4 15,-5 22-10-15,-14 13-5 16,-1 12-7-16,1 25-1 16,14 4-2-16,3 16 0 15,11-6-11-15,8-1-43 16,9-20-24-16,8-1-246 16,12-32 33-16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20" units="cm"/>
          <inkml:channel name="Y" type="integer" max="1728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11T15:13:39.122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Group>
    <inkml:annotationXML>
      <emma:emma xmlns:emma="http://www.w3.org/2003/04/emma" version="1.0">
        <emma:interpretation id="{EF053294-497C-42B4-A19B-4D365F133BC0}" emma:medium="tactile" emma:mode="ink">
          <msink:context xmlns:msink="http://schemas.microsoft.com/ink/2010/main" type="writingRegion" rotatedBoundingBox="13277,1130 12291,14248 2232,13493 3218,375"/>
        </emma:interpretation>
      </emma:emma>
    </inkml:annotationXML>
    <inkml:traceGroup>
      <inkml:annotationXML>
        <emma:emma xmlns:emma="http://www.w3.org/2003/04/emma" version="1.0">
          <emma:interpretation id="{840DB2CD-FE82-440B-BD97-7D6F45D97738}" emma:medium="tactile" emma:mode="ink">
            <msink:context xmlns:msink="http://schemas.microsoft.com/ink/2010/main" type="paragraph" rotatedBoundingBox="13277,1130 12291,14248 2232,13493 3218,3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D74DE3-832D-4630-A190-59D21D9B0945}" emma:medium="tactile" emma:mode="ink">
              <msink:context xmlns:msink="http://schemas.microsoft.com/ink/2010/main" type="line" rotatedBoundingBox="13277,1130 12291,14248 2232,13493 3218,375"/>
            </emma:interpretation>
          </emma:emma>
        </inkml:annotationXML>
        <inkml:traceGroup>
          <inkml:annotationXML>
            <emma:emma xmlns:emma="http://www.w3.org/2003/04/emma" version="1.0">
              <emma:interpretation id="{AECBA210-1396-4717-8A76-2169AC76337A}" emma:medium="tactile" emma:mode="ink">
                <msink:context xmlns:msink="http://schemas.microsoft.com/ink/2010/main" type="inkWord" rotatedBoundingBox="13277,1130 12291,14248 2232,13493 3218,375"/>
              </emma:interpretation>
              <emma:one-of disjunction-type="recognition" id="oneOf0">
                <emma:interpretation id="interp0" emma:lang="" emma:confidence="0">
                  <emma:literal>@</emma:literal>
                </emma:interpretation>
                <emma:interpretation id="interp1" emma:lang="" emma:confidence="0">
                  <emma:literal>°</emma:literal>
                </emma:interpretation>
                <emma:interpretation id="interp2" emma:lang="" emma:confidence="0">
                  <emma:literal>S</emma:literal>
                </emma:interpretation>
                <emma:interpretation id="interp3" emma:lang="" emma:confidence="0">
                  <emma:literal>s</emma:literal>
                </emma:interpretation>
                <emma:interpretation id="interp4" emma:lang="" emma:confidence="0">
                  <emma:literal>o</emma:literal>
                </emma:interpretation>
              </emma:one-of>
            </emma:emma>
          </inkml:annotationXML>
          <inkml:trace contextRef="#ctx0" brushRef="#br0">1550 12 315 0,'1'-4'119'0,"-2"-1"10"0,1 5-89 16,0-2-11-16,1 1-22 0,0 2 20 15,0 0-3-15,0-2 33 16,-1 3-7-16,-1 4 20 16,-2-1-18-1,2 4 12-15,-2 1-29 16,1 2 11-16,2 0-22 16,-1 0 11-16,0-1-17 0,2 2 12 15,-3-1-16-15,2 3 12 16,1-2-15-16,0 3 8 15,0 1-19-15,1-2 10 16,-1 0-14-16,2 2 11 16,-1-4-11-16,-1 3 12 15,1-1-12-15,2 1 12 16,-2-6-11-16,3 2 12 16,-1-4-12-16,-1 1 12 15,-1-2-13-15,2 1 11 16,-3 0-12-16,1 1 13 15,-1-4-13-15,0 2 16 16,1-3-9-16,0 1 12 16,-1-2-11-16,0 0 12 15,2 1-15-15,-1-1 10 16,0 2-13-16,1-2 11 16,0 1-13-16,0-2 12 0,0 2-12 15,0-1 12-15,1 1-12 16,-1 1 11-16,2 0-11 15,-2-1 10-15,1 1-11 16,-1 1 11-16,-1 0-11 16,0 1 12-16,-2-1-10 15,1 0 13-15,-2 1-7 16,1 1 14-16,-2-2-8 16,1 0 13-16,-1-2-11 0,1-1 10 15,0 2-13-15,-2-4 12 16,1 0-15-16,-4 1 10 15,2-1-15-15,-3 1 9 16,1 1-13-16,-1 1 12 16,1-2-11-16,0 1 12 15,1-2 0-15,-1-2 0 16,1-1-13-16,0-1 12 16,0-4-11-16,0 1 0 15,0-2 1-15,1 1 12 0,0 3-12 0,1 1 11 16,0 1-12-16,1 4 8 15,1-1-11-15,0 1 10 16,1 2-9-16,0 2 10 16,0 2-9-16,2-1 11 0,-2 0-11 15,0-1 11-15,3 1-11 16,-1 0 11-16,-1-1-12 31,2 1 12-31,-2-1-12 16,0 1 12-16,1-1-12 15,-1 0 12-15,2-1-11 16,0 1 11-16,0-2-10 0,1 1 9 0,-2 1-11 16,1 1 10-16,-1 2-12 0,0 3 12 15,0-1-11-15,0 1 11 32,-2-4-8-32,0-1 10 0,0-3-9 0,0-1 10 15,1 0-10-15,1 1 9 16,-1-1-11-16,0 2 10 15,-1 1-10-15,0-2 10 16,2 2-10-16,-1-2 11 16,1 0-12-16,1 1 12 31,0-1-12-31,1 2 12 16,0 0-11-16,-1 0 11 0,0-1-12 0,1-1 11 31,-3-1-11-31,1-2 12 0,0 2-12 0,1 0 12 15,0 1-11-15,0-1 11 0,1 2-11 16,-1-1 10-16,1 0-10 16,0 1 10-16,-1-1-10 15,0 0 11-15,-1 1-11 16,1-1 9-16,-1-1-11 16,-1 3 11-16,-1 3-12 15,1 1 11-15,-1 3-9 0,-1 1 10 16,2-2-9-16,-1 1 12 15,1-4-11-15,-1-4 12 16,0 0-12-16,0-1 11 16,-1-4-11-16,0-1 10 15,-2-2-10-15,0 1 12 32,-1 1-11-32,0 1 10 15,0 1-11-15,0 2 9 16,1 0-11-16,-1 0 12 15,2 0-10-15,-1 0 11 16,0 0-12-16,1-3 12 16,-2 1-12-16,1-1 9 0,-1-1-11 0,0 0 13 15,0-1-11-15,2 2 12 16,-1 0-11-16,-1 0 9 16,2 3-13-16,-2 1 11 15,0 0-12-15,-2 2 12 16,3-2-9-16,-1 0 12 0,2 0-9 15,-1 0 11-15,2-2-12 16,-2-1 10-16,-1-1-12 16,-2-2 10-16,3-2-10 15,-2-1 10-15,2 2-9 16,-1 2 11-16,-1-2-11 16,-2 3 12-16,1 0-12 15,-1 1 11-15,1-1-11 0,1 2 12 16,2-2-11-16,-2 1 10 15,2 0-11-15,1-1 9 16,0 1-11-16,1 3 10 16,1-2-10-16,-3 4 9 15,0-3-10-15,-1 5 9 16,1 0-11-16,-1 4 12 16,2 0-10-16,-1 6 12 15,1-2-10-15,0 1 12 16,0-2-11-16,0-1 12 15,0-1-10-15,-1-4 11 16,1-3-11-16,-3 0 11 16,3-5-10-16,-3-1 9 15,2 2-11-15,0 1 11 16,0 0-12-16,0 1 12 16,0 0-12-16,1-1 10 0,0-4-11 15,0 2 11-15,0-1-11 16,1 0 11-16,-1 1-10 15,1 1 9-15,-2 0-10 16,2 0 11-16,0 1 0 16,0-2 1-16,0 0-10 15,-2 0 10-15,1 0-11 16,0 1 0-16,0 0 0 0,1 0 10 16,0-2-10-16,0 2 9 15,1-1-11-15,0 2 10 16,0 2-9-16,0-2 10 15,0 1-9-15,0-1 10 16,0 0-9-16,0-2 11 16,-2 1-12-16,2-3 9 15,-2 0-11-15,-1-3 6 16,1-2-12-16,0-3 12 16,0 0-8-16,0-2 13 15,0 2-6-15,0 1 12 16,-2 5-10-16,2-2 7 15,-1 2-10-15,1 3 8 16,1 2-12-16,-1-2 11 16,-1 3-10-16,1 2 11 0,0-1-10 15,1-1 12-15,-1 3-10 16,1-1 11-16,0-2-11 16,-1 0 11-16,0-1-12 15,0 0 11-15,1 0-12 16,-2 0 11-16,1 1-12 15,-1 1 10-15,2 1-11 16,1-1 11-16,2 1-10 16,1 1 11-16,1 2-11 15,-1 0 12-15,1 0-11 0,-1 0 10 16,-1-1-10-16,0-2 10 16,-1 0-11-16,-1 0 11 15,-1-1-9-15,1 1 11 16,-2-2-11-16,2 0 11 15,-3-1-11-15,3 1 10 16,-2-2-11-16,1 5 10 16,0-2-12-16,-1 1 11 15,0 1-10-15,0 1 10 16,-1-1-8-16,-2 0 11 16,2 0-11-16,-3-1 12 15,0-1-10-15,-1-1 10 16,-1-1-12-16,1-1 11 15,-1 2-12-15,1-2 11 16,1-1-11-16,0 0 11 16,0 1-11-16,3 0 10 0,-1-1-11 15,3 0 10-15,1 1-12 16,-1-3 6-16,1 0-12 16,0 0 12-16,-1-2-11 15,1-2 15-15,-1 3-6 16,0-5 13-16,1 4-10 15,-2-2 10-15,2 3-12 0,0-2 7 16,-1 0-14-16,1-1 11 16,2-2-11-16,-2-3 10 15,3 0-7-15,-2-2 13 16,1 4-11-16,-1-2 12 16,0 1-11-16,0 2 12 15,-2 5-13-15,1-6 10 16,2 9-13-16,0 1 12 15,-1 1-13-15,1-1 15 16,1 0-9-16,-1-2 11 16,0 1-13-16,0-1 10 15,-3-4-13-15,3-1 11 16,-3-1-10-16,-1-5 14 16,-2-1-9-16,3 2 12 15,-5 3-11-15,0-3 10 16,3 5-12-16,-4 0 11 0,2 0-13 15,1 3 11-15,3 3-11 16,-3-1 12-16,2 2-11 16,2 0 12-16,-1 0-11 15,-1-3 9-15,0 1-12 16,0-4 9-16,-2-1-12 16,1 0 12-16,-1 0-9 15,1 0 12-15,-1 4-10 0,2 0 10 16,0 0-12-16,0 1 11 15,-1 2-10-15,0-1 11 32,-1-1-10-32,0 1 12 15,-1 3-11-15,-1-3 13 16,2 1-12-16,-3 2 11 16,1-2-11-16,-2-2 11 15,0-2-13-15,0 3 11 16,-2 0-12-16,1-3 11 15,1 5-11-15,-1-4 10 16,1 2-11-16,-1-1 10 16,3 5-13-16,-4-4 10 15,3 2-10-15,0 2 11 0,1 2-9 16,0-2 14-16,1 1-10 16,1-1 11-16,1 0-11 15,-1-3 11-15,1-3-12 16,-2 2 11-16,1-1-11 15,-2 1 11-15,1-1-13 16,-2 2 12-16,1-1-12 0,-1 0 12 16,2 2-12-1,-1-2 12-15,-1 2-12 0,-1-1 12 16,2 0-12-16,-1-2 12 16,-1 1-11-16,-1-1 11 15,1 1-11-15,-2-1 11 16,2 0-11-16,-3 2 11 15,2-1-13-15,-2 4 11 16,2-1-11-16,-2 4 8 16,1-1-11-16,-1 2 11 15,3-1-9-15,-2 1 10 16,3-1-8-16,1 3 11 16,1-3-11-16,0 4 10 15,0-2-9-15,1-2 12 16,-1-1-11-16,2 0 12 15,-1-2-11-15,1 1 10 16,0-2-13-16,1 2 10 0,0 2-11 16,2 1 9-16,-1 0-10 15,1 9 10-15,1 2-9 16,1 0 12-16,-1 0-11 16,1 2 11-16,-1-5-9 15,2-1 10-15,-2-4-10 16,1-1 10-16,0-4-11 15,1-3 10-15,-1 0-10 16,1 0 9-16,0-3-10 0,1 3 9 16,-1 0-10-16,3-4 11 15,-3 0-11-15,3 4 13 16,1-4-12-16,0 0 11 16,0 3-11-16,1 3 11 15,-1-6-11-15,3 3 12 16,-4-1-12-16,3-1 12 15,-4-5-11-15,2 6 11 16,-1 2-12-16,0 1 12 16,-1 0-11-16,0 1 11 15,-1 2-11-15,0-2 9 16,-1-2-11-16,-1 3 11 16,-1 4-12-16,-2 1 12 15,0 1-11-15,-4 3 12 0,2-2-9 16,-3 1 11-16,1-1-10 15,-2 2 11-15,3-3-10 16,-4 0 11-16,1-4-12 16,0 0 13-16,0-4-13 15,0 0 11-15,0 1-12 16,0 0 10-16,1 0-12 16,1 2 10-16,1 0-11 15,2 1 11-15,0-1-11 0,1-1 12 16,0-2-11-16,1 0 11 15,1 2-10-15,0 2 11 16,0-2-12-16,0 4 11 16,1 1-11-16,-1-2 11 15,0-1-12-15,2 6 12 16,-1-4-11-16,-2-1 12 16,1 2-12-16,-2 2 12 15,0-7-11-15,-2 1 11 16,0 1-11-16,0 3 11 15,0-5-11-15,0 4 10 16,1-4-10-16,0 3 11 16,0-4-10-16,-1 1 11 15,1-1-11-15,0 0 11 16,-1 1-11-16,-1-2 11 0,1-1-12 16,-1 1 12-16,0 2-12 15,1-2 10-15,-1-1-10 16,1 0 9-16,1 0-11 15,-2 0 11-15,3 2-11 16,-1 2 11-16,0 0-10 16,0 2 12-16,1-1-10 15,0-2 10-15,0-3-11 16,-3 1 11-16,1-2-11 0,-1 0 11 16,-2-3-11-16,2-1 12 15,-2 1-11-15,2 1 11 16,-1-1-10-16,-1 2 11 15,3 0-12-15,-1 1 10 16,-2-1-10-16,4 1 9 16,0-1-10-16,-2 0 9 15,1-2-10-15,-2 0 11 16,0-4-11-16,-2 2 10 16,1-1-8-16,1 0 10 15,0 3-11-15,-1 0 10 16,3 1-11-16,-1 0 10 15,0 2-11-15,4 0 11 16,-2 1-10-16,2 1 11 16,0-2-12-16,-2 3 11 15,0-2-11-15,1 0 12 0,-1-1-10 16,1 5 11-16,1-3-10 16,-2 2 11-16,2 0-11 15,-1-1 9-15,-1-2-11 16,1 2 12-16,0-3-12 15,0 3 10-15,0 1-10 16,2 1 10-16,-3 1-12 16,2 5 11-16,-2-2-10 0,1-1 12 15,-3-2-11-15,3 0 12 16,1-3-10-16,-1 2 10 16,2 0-11-16,0 0 12 15,1 2-13-15,-1-5 11 16,0 2-11-16,1 2 10 15,1-8-12-15,3 2 11 16,1 1-10-16,-1 1 12 16,2 0-10-16,3 5 11 15,-3 0-11-15,-1-2 10 16,0-1-11-16,-1-2 10 16,-1-2-11-16,1-1 10 15,0 2-9-15,0-2 11 16,-2-1-10-16,-1 0 12 15,0 0-12-15,1 0 12 16,-2 0-12-16,1-2 11 16,-3 3-12-16,2-1 12 0,0 3-11 15,-3 0 11-15,1 2-10 16,1 0 10-16,-2 2-11 16,0 0 11-16,-1 0-12 15,0 2 12-15,0-1-11 16,0 2 10-16,-1 2-10 15,0 1 11-15,-1 0-11 0,0-1 10 16,-2 1-10-16,-1-4 11 16,1 1-10-16,0-2 10 15,2 1-10-15,-1 0 10 16,4-2-10-16,-3 3 11 16,2-3-11-16,-5-2 11 15,3-2-11-15,-1 1 11 16,-1-1-13-16,0 5 11 15,4-2-11-15,-5 3 11 16,0-4-11-16,-1 3 12 16,1-5-10-16,-2 2 10 15,1-1-11-15,-2 1 11 16,2-5-11-16,1 3 12 16,1-5-12-16,-2 3 10 15,2-2-9-15,1 4 9 0,-1-3-11 16,-1 6 11-16,2-3-13 15,0 2 11-15,-1 4-10 16,0 0 12-16,2-1-10 16,0 2 12-16,-2-3-11 15,2-5 11-15,-1 2-12 16,0-1 12-16,1 0-12 16,-1 3 11-16,1-4-10 15,0 0 10-15,1 0-11 16,-3-1 12-16,2-1-14 0,0 1 11 15,-1 0-11-15,1 1 12 16,0-2-13-16,1 2 11 16,0 1-10-16,0 4 11 15,-1-1-12-15,-2 3 11 16,3 0-9-16,-4-1 12 16,6-2-11-16,-3 0 12 15,0 0-11-15,-1-3 10 16,3-1-11-16,-5-3 9 15,0-3-12-15,-1-5 6 16,-4-2-9-16,-3-4 12 16,1 1-8-16,1 0 13 15,1 2-7-15,3 5 11 16,3 5-13-16,1-4 12 16,1 2-12-16,1 1 11 0,1 0-12 15,0-5 8-15,0 4-14 16,1-1 11-16,-1-2-10 15,0 4 12-15,2-1-8 16,-2 2 11-16,0 0-12 16,1 4 12-16,0-4-11 15,-1 4 11-15,0-2-9 0,0 3 11 16,0-3-13-16,0 0 9 16,1 3-13-16,-1 0 10 15,1-1-11-15,-2 8 11 16,0 1-8-16,-1-1 12 15,0 5-10-15,2 1 11 16,-1-3-10-16,1 1 10 16,-1-2-9-16,-2 2 10 15,3-3-12-15,-1-1 11 16,1-1-11-16,0-1 11 16,-1-1-10-16,1 3 9 15,0-2-10-15,2 4 11 16,0 0-13-16,0 3 11 15,1 1-9-15,1 3 10 16,1-2-11-16,-2 0 11 16,1 0-10-16,0-4 10 15,0-4-10-15,-2 3 10 0,1-1-10 16,-2-1 11-16,-1 2-11 16,1 0 11-16,0-4-11 15,-1-2 10-15,3 1-11 16,0-1 11-16,1-3-11 15,3 3 11-15,0-2-10 16,-1 1 10-16,-2 1-9 16,4 1 9-16,-2-2-10 15,2 2 10-15,0 0-10 0,2 4 10 16,-3-2-10-16,2 2 10 16,-1-2-10-16,-1 1 10 15,-3-4-10-15,0 2 10 16,-1-2-10-16,-2-1 11 15,0 1-11-15,0 0 11 16,0 0-10-16,0 1 9 16,0 0-11-16,1 2 11 15,-1 1-12-15,-1 2 12 16,1 0-11-16,-1 2 11 16,-1-3-11-16,0 0 12 15,-2-2-10-15,1 0 11 16,-3-3-10-16,0 0 11 15,2-1-11-15,-1-1 10 16,1 1-13-16,1 0 11 0,-1 2-11 16,-1 0 11-16,1 3-11 15,-1 0 11-15,2-2-10 16,-1 1 11-16,3-2-12 16,-1 0 12-16,1 0-11 15,0 2 10-15,1-6-10 16,-2 3 11-16,2-1-12 15,-1 1 12-15,-1-2-11 0,1 4 10 16,1-3-11-16,0 3 11 16,-1-2-11-16,2 2 11 15,0-2-11-15,-1 1 12 16,0-2-11-16,1-1 10 16,-2 1-9-16,0-1 10 15,1 0-12-15,-1 1 1 16,1 1-1-16,0 0 10 15,1 0-11-15,-1 2 12 16,1 0 1-16,0 0-1 16,-1-1-10-16,1 0 11 15,0 0-12-15,1 2 12 16,0 0-12-16,1 2 12 16,1-1-12-16,0 5 11 15,0-3-10-15,-1-1 10 0,1 0-11 16,-1 0 11-16,0-3-10 15,1 1 10-15,0 1-10 16,0 1 10-16,0 0-10 16,1 1 11-16,-1-3-11 15,1 3 11-15,-2-3-12 16,2 0 11-16,-2-3-10 16,1 4 9-16,-1-3-9 15,0 1 11-15,-1-1-11 0,2 0 11 16,-2-2-11-16,2 1 10 15,-3 0-10-15,1 1 10 16,0 0-10-16,-1 2 11 16,0-1-11-16,1 0 10 15,0-1-10-15,0 0 9 16,0-3-11-16,0 0 10 16,1-2-9-16,1 0 10 15,-1 1-9-15,1 0 11 16,-1 0-11-16,0-2 11 15,-1 1-11-15,1 2 11 16,-1-1-12-16,0 3 11 16,0 2-10-16,0 1 11 15,0 3-12-15,0-2 11 16,1 2-11-16,1 0 11 0,-1-3-9 16,-1 1 10-16,-1-2-11 15,0-2 12-15,0 0-11 16,-2 3 10-16,-3-6-11 15,1 4 12-15,-2-2-12 16,-2 4 11-16,1-4-11 16,0 2 11-16,-2 1-11 0,0 1 10 15,3-1-11-15,-1 1 11 0,1-2-10 16,1 1 10-16,0-2-11 16,0-1 10-16,1-2-12 15,0 1 11-15,-1-2-12 16,1 2 9-16,0-3-12 15,-1 1 11-15,2 1-9 16,-1 0 10-16,2 0-8 16,1 1 13-16,-1 1-11 15,-2-1 11-15,2 0-10 16,-2-2 10-16,1 1-11 0,-2 0 12 16,-1 1-12-16,1 0 12 15,0 1-11-15,-2 0 10 16,3 0-12-16,0 1 12 15,1 1-12-15,-3 1 12 16,2-1-11-16,-3 1 11 16,1-1-11-16,1 1 12 15,2 0-13-15,1 2 12 16,0 3-13-16,2 3 11 16,0 1-11-16,-1 1 12 15,-1-2-10-15,2-1 11 16,-2-2-11-16,1 3 13 15,0-5-12-15,-1 2 11 16,-1-1-11-16,0 1 11 16,-2-3-12-16,2 4 12 0,-1-3-12 15,2 5 12-15,1-4-12 16,4 4 11-16,-1-2-11 16,2 6 11-16,1-3-11 15,1 6 10-15,-1-2-9 16,0 1 10-16,-3-3-10 15,0 1 10-15,-2-6-9 16,2 3 9-16,-2-6-10 0,0-1 11 16,1-4-11-16,0 2 11 15,0-4-12-15,1 1 11 16,2 3-12-16,3-1 11 16,-3-1-12-16,3 0 11 15,-2-2-10-15,0-2 11 16,-3-2-10-16,1 2 9 15,2-3-10-15,-2 1 11 16,1 0-10-16,2 2 11 16,-1 1-9-16,-1 1 10 15,2 1-11-15,2 1 11 16,-1-2-12-16,2-4 9 16,0-1-12-16,1-4 7 15,0 1-10-15,0-3 13 16,0 3-9-16,-1 0 11 15,-1-1-8-15,2 4 9 0,-3 1-11 16,2 1 11-16,-1 3-11 16,1 3 12-16,-3-1-10 15,2 1 11-15,-3-1-10 16,1 0 11-16,-1-3-11 16,1 2 11-16,0-1-11 15,-1-2 10-15,1 2-11 16,1-1 10-16,-1 2-11 0,1 2 9 15,0 4-11-15,0 2 11 16,0 0-10-16,0 5 11 16,-2-4-9-16,1 1 11 15,-1-4-10-15,-2 0 10 16,2-7-12-16,-1 0 10 16,-2-4-13-16,2-2 11 15,0-1-10-15,0 2 13 16,0 0-11-16,5 1 12 15,-3 2-11-15,1 4 10 16,-1 0-12-16,3 2 13 16,-3 0-10-16,0 0 10 15,0-2-10 1,0 0 10-16,-3-4-10 16,1-1 10-16,-2 2-11 15,0-3 10-15,0 1-9 16,0 1 10-16,1 1-11 0,0-1 10 15,-1 3-10-15,2 0 10 16,1 4-12-16,1-2 12 16,1 1-10-16,0-2 10 15,0-3-10-15,4 1 10 16,-3-1-13-16,2-3 9 16,0-1-12-16,1-4 13 15,-2-2-12-15,5 4 13 16,-4 6-11-16,2-3 13 15,-1 6-12-15,0 1 12 16,2-3-9-16,0-2 11 16,-3 1-11-16,2-2 10 15,-2 1-12-15,0-2 11 16,-1-2-12-16,2 1 11 16,-3 0-9-16,1 1 8 0,-3 1-11 15,2 4 11-15,-2 0-13 16,1 7 13-16,-1 2-10 15,2 1 13-15,1 0-11 16,-2 2 13-16,1-6-12 16,2-3 10-16,-4-4-11 15,2-2 7-15,-2-2-11 0,-1-2 9 16,-1 0-10-16,0-1 12 16,-1 1-8-16,0 2 12 15,0 1-8-15,0 1 10 16,0 2-11-16,1-1 11 15,0 1-10-15,2-3 9 16,1 2-12-16,0-5 10 16,0 1-12-16,1-1 10 15,0-1-9-15,0 0 12 16,2 2-10-16,0 2 10 16,-3-2-12-16,3 7 11 15,1-2-12-15,0 6 11 16,-2 1-10-16,5 3 13 15,-3-3-11-15,0 0 11 16,-1-2-10-16,-1-2 10 16,-2-5-12-16,0 2 8 0,0-4-11 15,-2 1 10-15,-1-2-10 16,0-2 12-16,-1 2-10 16,1 1 10-16,-2 2-10 15,1 2 11-15,-2 1-10 16,0 2 10-16,-2-1-9 15,0 3 10-15,0 0-10 16,-2 1-1-16,1 2 2 16,-1 0 9-16,0-1-9 0,-1 0 9 15,1 1-1-15,-2 2-1 16,0 0-9-16,0 1 9 16,-1 2-10-16,-1-3 13 15,0-1-11-15,-1 1 11 16,0-2-11-16,-3 0 12 15,5 1-13-15,-3 1 11 16,2-1-11-16,-1 3 11 16,0-3-11-16,-5 2 11 15,5-6-11-15,-4 3 11 16,1-2-9-16,0 2 10 16,1-1-11-16,-2 4 11 15,2-3-11-15,0 3 10 16,1-2-10-16,-2-1 9 15,2-2-10-15,-3 1 10 16,2-1-10-16,-1 1 10 0,3-1-11 16,-2 1 11-16,2-3-10 0,-2 2 12 0,2-4-12 15,-1 0 11-15,0 3-11 16,1 1 11-16,1-3-11 16,0 2 11-16,1-2-11 15,1 0 11-15,1-4-12 16,1 5 11-16,1-1-12 15,1 2 10-15,0 0-10 16,1 3 11-16,1-3-10 0,-2 2 12 16,1 0-12-16,1 0 12 15,0-1-12-15,-1 2 11 16,0-3-10-16,-1 0 11 16,-1 0-10-16,0 1 12 15,-2-2-13-15,3 3 12 16,0-2-12-16,1 4 11 15,0-1-12-15,0 0 11 16,-3 2-11-16,1 3 11 16,0-3-12-16,-1 3 13 15,0-1-12-15,-1 0 12 16,1-3-11-16,0 2 11 16,-1-3-11-16,4-1 12 15,0 2-12-15,2-1 11 16,0-2-11-16,-1 5 10 0,2-5-10 15,0-2 9-15,-1-2-9 16,0 3 10-16,2-6-10 16,-3 5 10-16,1-1-9 15,-1 1 10-15,0-5-12 16,-1 2 11-16,0-5-14 16,0 0 10-16,0 0-9 15,1-1 12-15,0 0-10 16,2 3 13-16,-1-2-8 0,-1 1 11 15,1 2-13-15,-1-1 12 16,-1-2-11-16,3 4 9 16,-1-1-14-16,3 3 12 15,2 0-11-15,-1 2 11 16,0-2-9-16,2 0 12 16,-2-1-12-16,1-3 8 15,-2-1-11-15,2 0 12 16,-1-2-11-16,1 2 11 15,0 2-9-15,-3-1 12 16,0 1-11-16,0 0 10 16,-2-1-10-16,0 0 10 15,0-2-11-15,0 1 10 16,0-2-10-16,0 2 12 16,1-1-12-16,0 1 11 15,1 0-12-15,-1 2 10 16,0-3-12-16,1 0 10 0,-1 0-11 15,1 0 12-15,-1-1-9 16,3 2 11-16,-2-1-9 16,1 1 10-16,1 1-11 15,1-2 9-15,0 0-10 16,1 0 8-16,-2-1-12 16,1-2 12-16,-1-1-12 0,0-1 11 15,-1 1-10-15,2 0 15 16,0 1-12-16,-1 2 13 15,0-1-11-15,0 2 11 16,-3-1-12-16,1 2 11 16,-1-2-12-16,0 2 11 15,0 0-12-15,0 2 12 16,-1-2-12-16,1 3 14 16,1-2-12-16,-1-1 1 15,1 1 0-15,-2-1 9 16,2-2-11-16,-4 1 10 15,3 2 1-15,-1-3 0 16,2 1-11-16,-1 2 11 31,0 0-11-31,1-2 11 0,-1 2-10 16,-2 2 12-16,3-4-12 16,-2 2 12-16,1 1-12 15,0-3 11-15,-1 0-11 16,4 3 10-16,-3-3-13 15,1-1 11-15,0-1-13 16,-1-1 11-16,0 1-11 0,0 0 12 16,-1 2-7-16,0 0 11 15,0 0-11-15,2 1 11 16,-1-1-9-16,1 3 10 16,1-1-10-16,0-1 9 15,-1-1-12-15,1-1 7 16,-2-4-13-16,1-3 9 15,-2-1-8-15,-1 2 14 16,0 0-7-16,-1 0 12 16,0 4-8-16,0 2 9 15,2 1-11-15,0 0 8 16,0 3-8-16,-2-3 10 16,1 0-11-16,0 0 8 15,0-2-11-15,-1 1 7 16,-1 0-10-16,0-1 11 15,1-2-10-15,0-1 11 16,-1 1-8-16,1-1 10 0,0-1-11 16,0-2 10-16,0 1-10 15,1-2 9-15,-1 1-7 16,1 1 9-16,2 0-8 16,-1 1 10-16,0 1-11 15,2 1 8-15,-1 0-10 0,0-1 10 16,-1 0-9-16,0-1 10 15,0 3-11-15,0-3 11 16,-1 3-10-16,1 0 9 16,0-1-11-16,0 0 12 15,0 1-12-15,0 0 8 16,1 3-10-16,0 1 10 16,0 1-10-16,2 1 13 15,-3 0-7-15,3 1 12 16,-3-2-10-16,2 0 9 15,-1 1-12-15,1-2 9 16,-2-1-14-16,0 0 12 16,1-2-10-16,0 1 11 15,0 0-10-15,0 0 11 16,0 3-11-16,0 1 10 16,1 0-11-16,1 4 11 15,-2 0-10-15,3 1 12 0,-2-1-9 16,-1 1 11-16,1-4-10 15,0 2 10-15,-2-2-12 16,2 0 10-16,2 0-11 16,-1 0 9-16,0-2-10 15,0 1 11-15,-3 1-11 16,2-2 10-16,-2 1-11 16,2 1 11-16,0 1-11 15,3-1 11-15,-1 1-10 0,2 1 11 16,-1 0-11-16,0 0 11 15,-1-2-12-15,-2-1 8 16,2-3-11-16,-2 0 13 16,-1-1-11-16,1 1 13 15,-1 1-8-15,1 1 10 16,-1 0-12-16,1 1 11 16,1-1-12-16,-2 1 12 15,1 1-11-15,2 1 10 16,-3 1-9-16,3-1 10 15,-2-1-12-15,-1-2 9 16,0-2-12-16,0-3 7 0,-1 0-12 0,0-4 12 31,-1-1-7-31,0 1 15 0,0 1-9 0,0 2 10 0,-1 5-10 16,3 2 13-16,1 1-10 31,0 3 14-31,1-1-8 16,1 0 9-16,-1-2-15 15,1-1 7-15,-2-2-13 0,1-1 8 0,-2-3-11 16,0 2 10-16,0-1-7 16,-1-1 12-16,-1 1-11 0,2 1 10 31,-2 2-9-31,2 2 10 0,1 0-11 0,0 1 12 16,0-1-9-16,2 0 8 15,-3-2-11-15,2-1 9 16,-2 0-11-16,1 0 11 15,-1 0-10-15,1 3 10 32,-1 0-12-32,0 0 12 15,-1 3-11-15,1 1 12 16,-2-2-9-16,2 1 13 16,-2 1-12-16,0-1 11 15,-1-3-13-15,1 1 11 0,0 1-11 0,-1-5 10 16,0 3-10-16,3 2 10 15,0-1-11-15,-1-1 10 16,2 3-10-16,-2-1 10 16,-1-3-10-16,1-1 10 0,-1 2-11 15,1-1 12-15,-1 0-11 16,3 1 11-16,-4 1-10 16,0-4 10-16,1 2-13 15,0-2 10-15,0 0-11 16,0 0 10-16,2 1-10 15,-1 0 13-15,-1 1-10 16,0-1 12-16,0-2-11 0,1 5 12 16,-2-3-13-16,2-2 12 15,-1 4-12-15,1 3 12 16,1-5-11-16,0 2 9 16,1 2-12-16,-1-4 8 15,-1-4-11-15,1 2 13 16,0-2-11-16,0-2 12 15,1 2-8-15,0 3 11 16,-2-4-12-16,0 1 12 16,1 4-13-16,-2-1 12 15,0-1-10-15,0-1 11 16,1 4-10-16,-2-5 10 16,0 1-10-16,3 2 9 15,-2-2-12-15,1 0 11 16,-1 2-11-16,1-2 10 15,-1 2-9-15,0 3 11 0,1-1-10 16,-1-1 9-16,0 2-9 16,1-5 9-16,-1 0-10 15,-1 0 11-15,0 1-11 16,1 0 10-16,0 2-10 16,-1 2 11-16,2-2-11 15,-1-1 10-15,0-1-11 16,0 0 11-16,1-1-10 0,0 3 12 15,-1-2-11-15,1 3 10 16,-1-3-11-16,-1 1 9 16,0-1-12-16,0 0 10 15,0-1-11-15,1 3 12 16,-1-4-10-16,0 0 13 16,1 3-10-16,1 1 12 15,0-2-12-15,1 1 11 16,-2 0-12-16,2-1 12 15,-2-2-11-15,2 1 10 16,-1-1-12-16,1 3 12 16,-1-3-12-16,-1 1 12 15,2-2-11-15,0 4 11 16,-1-1-11-16,2 2 10 16,0-4-10-16,0 5 11 0,-1-1-12 15,2-3 10-15,-3 1-12 16,2 4 10-16,1-3-11 15,0 5 11-15,-1 2-8 16,2-1 12-16,-1 1-9 16,-1 0 14-16,-1-1-12 15,-1-3 10-15,0 1-13 16,1-4 10-16,-1 3-12 16,1-3 10-16,-1 3-11 0,1-3 12 15,1 3-11-15,-1-1 12 16,1-4-10-16,0 3 11 15,2 1-12-15,1 1 11 16,-2 1-11-16,2 2 10 16,-1-1-8-16,0 1 8 15,0-3-10-15,0 1 11 16,-1-1-13-16,0-1 10 16,-1-2-10-16,2 1 11 15,-2 1-9-15,1-1 11 16,-1 1-10-16,1 1 10 15,0 1-10-15,-1-3 10 16,1 3-12-16,0-1 12 16,-3 1-11-16,3 0 11 15,-3 1-12-15,3-1 13 0,-3-2-11 16,1 3 10-16,1-2-11 16,-2 1 11-16,0 0-12 15,-1 1 12-15,0-1-11 16,-1 1 12-16,-2 1-12 15,0-2 11-15,0 0-12 16,0 0 11-16,-2-2-11 16,3 2 10-16,0-1-11 15,1 2 12-15,-1 1-12 0,0 0 11 16,-1-2-11-16,2 2 11 16,-1-2-10-16,0 1 11 15,1-1-10-15,0 0 10 16,2 0-10-16,-2-1 9 15,2-2-11-15,0 2 12 16,-1-1-12-16,2-1 11 16,1 2-10-16,0 0 11 15,0-3-11-15,2 1 8 16,-3 0-11-16,1-1 9 16,-1-2-10-16,1 2 11 15,-2-2-7-15,2 1 11 16,0-2-9-16,0 2 11 15,-1 0-11-15,2-2 9 16,-2 1-12-16,2-1 12 16,0-1-11-16,-1 0 11 0,1 0-10 15,0 0 11-15,-2 1-11 16,3-1 9-16,-2-1-11 16,0 0 11-16,1-2-9 15,-2 3 10-15,0 0-9 16,2-2 10-16,-1 1-10 15,-1 4 9-15,2-2-10 16,0 1 10-16,1 4-9 0,0-1 9 16,-1 0-9-16,-1-1 10 15,1 0-11-15,-2-4 7 16,-1 0-12-16,0-1 10 16,-2-1-9-16,1 0 10 15,-2 1-7-15,1-1 12 16,-2 2-10-16,1-2 10 15,-2-1-11-15,0-1 11 16,0 1-11-16,0-2 11 16,1 3-10-16,-1-1 10 15,3 0-10-15,0 2 10 16,-1 1-11-16,1-1 10 16,0-1-10-16,-1 1 9 15,0-1-9-15,2 2 10 16,0 2-10-16,-1 1 9 15,1 0-9-15,0 0 10 0,0 0-10 16,0 0 11-16,1-1-10 16,0 0 10-16,-1-1-11 15,2 0 11-15,-2 0-11 16,0 2 9-16,0 1-10 16,0-1 12-16,-1-2-12 15,2 1 9-15,-1-1-9 16,3 2 10-16,0 2-11 15,0 1 12-15,1 1-9 0,1 1 11 16,-2 0-9-16,1-1 11 16,0 0-12-16,-2-1 10 15,1 1-11-15,2 0 9 16,-3 0-11-16,1 3 11 16,-2-2-11-16,1 1 10 15,-2-2-10-15,4 2 12 16,-3 1-12-16,1 1 12 15,-1 0-12-15,2 1 13 16,-6-2-11-16,4 0 11 16,0-1-10-16,2 0 11 15,-3-2-13-15,4 0 11 16,-4-2-11-16,-1 1 10 16,2-2-10-16,1 2 12 15,-1 0-10-15,1 0 10 0,2 0-12 16,-4 1 11-16,0-2-13 15,2 0 11-15,-1-1-12 16,-2 1 13-16,1 0-12 16,0-1 11-16,-2 0-11 15,1-1 11-15,0 0-11 16,0 0 12-16,1 0-9 16,2 0 0-16,0 3-1 15,2-2 11-15,-1 1-11 0,2 1 10 16,1 1 1-16,-2 1 1 15,2 0-11-15,0 0 10 16,-3-1-12-16,2-3 10 16,-1-2-13-16,-2 0 10 15,-1-2-9-15,2 1 12 16,-2 0-7-16,-1 2 9 16,1 0-8-16,0 2 10 15,1 1-12-15,0 2 10 16,0 0-8-16,1 1 10 15,-1 0-10-15,-1-1 10 16,1-2-13-16,-1-1 9 16,-2-1-11-16,2-1 7 15,-1-1-9-15,1-1 12 16,-1 0-6-16,0 0 8 0,0 2-6 16,1-1 9-16,-1 1-11 15,2 0 9-15,0 0-10 16,0 0 10-16,1 0-10 15,0 1 10-15,0-1-10 16,0 1 9-16,1-1-10 16,-1-1 9-16,1-1-9 0,-2 1 10 15,1 0-11-15,2 2 10 16,-1 3-11-16,2 2 9 16,1 3-9-16,2 1 13 15,-1-2-9-15,1 1 11 16,-2-2-12-16,3-3 10 15,-3-3-13-15,0-2 9 16,-1-2-10 0,1-2 14-1,-2 3-11-15,1 0 11 16,0 1-9-16,0 2 11 16,1 1-12-16,0-2 11 15,1 0-12-15,-1-2 9 16,0 0-11-16,-1-5 7 15,0-2-10-15,-1-1 12 16,-2 2-8-16,1 0 12 0,1 4-10 16,-1 1 12-16,0 3-11 15,4 3 10-15,-1 1-11 16,3-1 11-16,0 0-9 16,0 1 8-16,-1-3-11 15,0-2 9-15,-3 1-10 16,2-2 10-16,-2-1-9 0,-1 1 10 15,1 0-9 1,0 3 11-16,0 1-12 0,0 1 12 16,1-1-11-16,-1 2 10 15,-2-3-11-15,1-1 9 16,-1-1-10-16,1-1 10 16,-2 2-9-16,2-1 11 15,-2 1-10-15,1 0 11 16,-1-1-12-16,1 0 10 15,-2 0-10-15,2 0 9 16,-3-2-12-16,2-2 11 16,-1-1-10-16,2 2 12 15,-4-3-11-15,6 3 13 16,-2 3-12-16,2 3 12 0,0-4-12 16,1 3 11-16,-3-3-11 15,-1 0 10-15,-1-3-12 16,1 1 11-16,-2 1-10 15,2 3 11-15,-1-3-9 16,-1 2 10-16,0-3-10 16,1 1 10-16,-1 3-11 15,0 0 10-15,1 0-10 16,-1 2 11-16,0-2-11 0,1-1 12 16,-1-4-12-16,0 4 11 15,1 0-11-15,-1 1 10 16,0 1-11-16,3 0 12 15,-3 0-10-15,1-1 9 16,1 1-8-16,1 0 9 16,-2 0-11-16,0 0 9 15,1 4-10-15,1 1 10 16,-1 1-9-16,2 0 12 16,0 1-11-16,-1-5 12 15,0-2-13-15,0-2 10 16,-2 4-12-16,1-2 9 15,-1 0-10-15,-1-1 10 16,0 1-10-16,0-5 13 16,-2 2-9-16,1-1 11 15,0 2-10-15,1-1 12 0,-1 5-12 16,1-1 9-16,0-1-9 16,1 0 10-16,-1 0-12 15,1 0 10-15,0 0-10 16,0-3 9-16,1 1-9 15,0 2 9-15,0-2-11 16,2 1 10-16,-1 1-9 0,3 3 11 16,-1 1-10-16,2-1 13 15,-2-1-12-15,0 2 12 16,-2-1-12-16,0-3 10 16,-2 3-10-16,0-2 11 15,-1 2-13-15,2-2 12 16,-2 3-10-16,0-2 9 15,1 3-11-15,1 0 12 16,-3-2-11-16,4 1 10 16,-2-1-10-16,2-2 11 15,-1 1-11-15,3 1 10 16,-3-3-10-16,4 0 9 16,-4 0-12-16,1-2 11 15,-1 1-10-15,0-5 9 16,0 6-8-16,-1-3 11 15,1 6-9-15,-1 0 9 16,1 6-9-16,-1-3 9 0,0 4-8 16,-1-4 10-16,0 0-10 15,-1 0 11-15,0-3-11 16,1 1 10-16,-2 2-12 16,3 0 10-16,0 0-12 15,1 0 12-15,0 1-12 16,-1-2 11-16,1-2-9 0,-2 2 11 15,0-1-10-15,2 1 9 16,-1 3-10-16,1-1 10 16,0 0-10-16,1 1 8 15,-2-2-8-15,1-3 7 16,-1-2-9-16,1-1 6 16,-1-3-9-16,0-1 11 15,-2-2-8-15,1 0 12 16,0 0-8-16,1 0 10 15,-1 0-10-15,1-1 8 16,0 1-10-16,0-2 10 16,-3 1-9-16,3 0 8 15,-1 4-8-15,-1-1 11 16,0 3-12-16,1 0 11 16,-2 0-11-16,0-2 10 0,0 0-11 15,-2 0 11-15,2-1-11 16,0 1 12-16,0 1-10 15,1 0 10-15,1 2-11 16,0 0 11-16,-2 0-11 16,3 0 10-16,-1 2-9 15,0-4 9-15,-2 0-11 16,0 0 10-16,-3-3-10 16,-2-3 9-16,-1-4-9 15,-2-3 9-15,0 2-10 0,-1-4 10 16,2 4-9-16,0 5 14 15,3 5-10-15,0 0 13 16,2 6-13-16,1 0 10 16,1-3-13-16,0 3 11 15,0-3-12-15,1-2 11 16,-1 2-10-16,0 1 7 16,0-3-12-16,1 2 12 15,-1 0-9-15,1 0 10 16,1-2-9-16,-1 2 10 15,0-1-13-15,3 0 12 16,-3-2-10-16,0 1 11 16,1-1-9-16,1 3 13 15,-1 0-12-15,1 0 9 16,-1-1-10-16,0-1 11 16,0-1-13-16,-2-3 11 0,0 1-10 15,0-1 11-15,-2-1-10 16,2 3 11-16,-1 0-10 15,2-3 10-15,-1 3-11 16,0-3 10-16,0-1-11 16,1-1 10-16,0 0-11 15,-1-3 12-15,1 2-11 0,0-1 12 16,1 2-10-16,-1 0 10 16,1 3-10-16,0 1 9 15,1 2-9-15,0-1 8 16,-1 2-8-16,2 0 10 15,-2 0-11-15,0 1 10 16,0-1-11-16,-1-2 10 16,-1-4-11-16,0-4 11 15,-2-1-9-15,-3-6 9 16,0 1-10-16,-2 0 11 16,3 2-11-16,-1 2 12 15,2 3-9-15,0 4 10 16,1 0-10-16,1 4 10 15,-1 1-10-15,-2 1 9 16,1-2-11-16,-1 2 10 16,-1-1-11-16,1-1 10 15,2 0-10-15,-1-1 12 16,2 2-10-16,-1 1 10 0,1-3-10 16,1 2 10-16,-2 2-12 15,1-4 10-15,1 3-9 16,-1-4 9-16,0 1-9 15,0-2 9-15,-1 0-10 16,-3-7 10-16,1 4-10 16,-1-5 10-16,0 2-9 0,1-1 10 15,2 6-9-15,-1-4 10 16,1 4-11-16,2 0 10 16,0 0-10-16,2-1 8 15,-1 1-8-15,2-1 10 16,-1 1-10-16,1 1 9 15,0-1-8-15,3 0 8 16,-1 1-10-16,3 1 8 16,-1 2-10-16,2 2 11 15,0 3-9-15,0 1 11 16,0 1-8-16,0 0 10 16,-2-1-10-16,1-1 9 15,-2-3-11-15,3 1 10 16,-4-2-10-16,0 1 9 15,-1-1-10-15,1 0 11 16,-1-2-10-16,1 1 10 16,-1 1-9-16,1 1 10 0,-1 1-11 15,2 1 10-15,-1 1-10 16,2 0 11-16,-1 1-11 16,0-1 11-16,-2 2-11 15,3-3 10-15,-3 0-11 16,0-5 11-16,2 0-11 15,0 0-1-15,-2 0 2 16,3 1 11-16,-2 2-11 16,2 0 11-16,-1-2 1 0,2 0-1 15,-1 1-10-15,2-2 9 16,-3 2-9-16,1-2 8 16,-1 1-10-16,2-2 10 15,-2 1-10-15,2-3 11 16,-2 4-8-16,2-2 8 15,-1-1-11-15,1 0 9 16,-3 3-10-16,1-3 10 16,-1-3-9-16,-1 5 12 15,0 0-10-15,1 0 11 16,-2 1-11-16,1 3 10 16,-1-3-10-16,-1 0 8 15,0-2-10-15,0 0 9 16,-3-2-10-16,0-1 11 15,-1 0-9-15,2 1 11 0,-2 2-10 16,2 0 11-16,0 3-11 16,1 1 11-16,-2-2-11 15,3 3 10-15,-2 0-10 16,1-1 10-16,-1 0-11 16,1 2 11-16,-1-6-12 15,0 3 11-15,-1 2-10 16,2-2 10-16,0 0-10 15,0 6 10-15,-1-4-11 0,2-3 12 16,1 4-11-16,-1-1 10 16,0-1-11-16,0 1 10 15,1 1-11-15,-1-1 12 16,1 2-9-16,0-1 10 16,-1 0-11-16,0-2-1 15,0 1-2-15,-1-3 11 16,-1-2-10-16,0-1 12 15,-1 1 1-15,1-4 2 16,0 3-12-16,1 1 10 16,0 1-10-16,1-2 9 15,-1 3-10-15,2-2 11 16,-2 0-11-16,-1-2 10 0,1 2-10 16,-1 0 10-16,-1 1-11 15,1-2 12-15,-1 0-11 16,1 3 11-16,0 0-10 15,1-2 10-15,0 2-11 16,1 1 10-16,-1-1-10 16,2-2 10-16,-1 2-10 15,2 0 10-15,-1-1-11 16,2 1 10-16,-3 1-11 0,5 2 10 16,-5 2-11-16,4 2 12 15,-1 1-9-15,0-1 12 16,-3 1-9-16,5 0 9 15,-4-3-11-15,3 1 8 16,-3-5-13-16,1 1 10 16,-3-3-10-16,1 0 12 15,-4 0-10-15,1 1 14 16,1 0-10-16,0 0 11 16,0 1-12-16,1-2 10 15,1 2-11-15,-1-1 10 16,0 1-10-16,-1-3 10 15,2 2-10-15,-2-3 10 16,0 2-11-16,2-1 11 16,-2-1-11-16,-1-1 10 15,0 0-11-15,0-5 12 16,-3 0-10-16,3 3 12 0,2 1-11 16,0-1 11-16,1 6-12 15,0-3 11-15,0 3-12 16,-3 0 12-16,1 0-11 15,-1 0 11-15,-2 1-11 16,0-2 12-16,2 1-13 16,-2-3 12-16,0 0-12 0,1 0 13 15,-2 1-11-15,1 1 10 16,-1 1-10-16,2 0 10 16,-2 0-11-16,-1-1 10 15,1-3-11-15,-1 2 11 16,1 3-9-16,-4-3 10 15,2 3-11-15,0 0 11 16,0-1-10-16,-2-2 10 16,1 3-12-16,-2-1 12 15,1 0-12-15,-1 0 11 16,0 0-10-16,-1-3 11 16,2 2-12-16,-2-1 11 15,0-1-11-15,1 0 11 16,2-2-12-16,-1-1 13 15,1 1-11-15,0 2 11 16,0-5-12-16,0 3 12 0,1 1-12 16,0 1 11-16,-1-2-10 15,1 1 10-15,0-2-11 16,0 1 12-16,1 2-12 16,2-3 11-16,-2 3-10 15,0-2 10-15,1 2-11 16,1-1 11-16,0 2-12 15,1-6 12-15,2 6-10 16,-2-1 11-16,0-3-11 0,-4 1 11 16,2 2-13-16,-4-7 12 15,1 1-11-15,-2-1 11 16,0 1-11-16,-1-1 12 16,3 3-10-16,1 2 10 15,0 3-10-15,1-1 11 16,-1 3-12-16,1 0 12 15,-2 2-12-15,1-2 10 16,0 2-10-16,-2-5 9 16,2 0-10-16,-2-2 10 15,0 0-11-15,0 2 11 16,1 1-10-16,0 1 10 16,2 0-9-16,1 1 10 0,2 1-11 15,0 2 10-15,1 2-11 16,1 1 10-16,0 1-9 15,0-2 12-15,0-2-11 16,1 1 7-16,-1-4-12 16,0-1 10-16,-3-2-12 15,-1-4 7-15,0-6-7 16,-3-3 10-16,2-2-11 16,0 3 11-16,1 3-6 15,0 3 13-15,2 5-9 16,0 3 10-16,1 2-10 0,1 2 10 15,-2 0-11-15,2 0 11 16,0 0-9-16,-1 0 9 16,0 1-10-16,-1-2 8 15,-2-2-11-15,0 0 10 16,-2-3-11-16,-1-2 12 16,1 1-10-16,-3-2 12 15,1 0-10-15,-1 0 10 16,2 2-10-16,0-1 11 15,2 3-11-15,0 0 11 16,1 2-12-16,-1-2 11 16,3 2-11-16,-2-3 9 15,0 0-10-15,1-3 10 16,1 0-10-16,-2-1 10 16,4 3-10-16,1 0 11 15,-1 2-10-15,2 2 10 0,1 0-10 16,0 0 10-16,-3-1-10 15,2-2 10-15,-2-1-10 16,2 3 10-16,-2-1-10 16,3-2 10-16,-3 2-11 15,0-2 10-15,2-3-11 0,-2 0 12 16,2-1-11-16,-2 1 12 16,0 3-12-16,2 1 12 15,-1 1-11-15,1 2 10 16,0-2-10-16,1 0 10 15,-3 0-10-15,1-2 10 16,-3-4-11-16,0-1 10 16,0-1-10-16,1-2 10 15,-3 0-9-15,2-1 10 16,-1 4-10-16,1 0 11 16,0 3-10-16,0 3 11 15,0 2-12-15,-1-1 12 16,-3 2-11-16,1 2 11 15,-2-2-11-15,-4 0 11 16,2-1-12-16,2-1 11 16,-3-1-11-16,0 0 11 15,3-1-12-15,-2 1 12 0,2 2-12 16,0-1 12-16,1 1-10 16,1 1 9-16,1 0-9 15,-1 1 10-15,1 2-12 16,-3-2 11-16,1-2-9 15,0 1 8-15,1-2-9 16,-2-1 10-16,2 1-11 16,-2-3 10-16,0 3-9 15,4-4 10-15,0 0-10 16,0 2 9-16,3-1-11 0,0-1 11 16,0 2-11-16,2 1 11 15,0-1-9-15,1-1 8 16,-1 2-9-16,2 3 10 15,-1 0-10-15,-1 0 9 16,1 3-7-16,-1-3 9 16,0-3-10-16,-1-2 10 15,2 0-10-15,0-6 9 16,1 1-9-16,-1-4 9 16,0 3-8-16,1-4 9 15,0 4-10-15,3 2 9 16,-3 2-10-16,3 1 9 15,-1 6-9-15,1 0 7 16,0 2-8-16,0 4 10 16,1 1-10-16,1-1 10 15,-1 2-9-15,3 1 12 0,-2-1-9 16,2-1 2-16,-2 1-2 16,-1-2 10-16,0-3-10 15,-2 0 9-15,-2 2-2 16,2-1 3-16,0 1-12 15,-1 2 10-15,1 1-11 16,1 2 9-16,-2 1-10 16,4 2 10-16,-3-1-10 0,2 4 12 15,-1-3-7-15,0-2 9 16,-1-4-11-16,1 0 9 16,-3-3-11-16,2-2 8 15,-1-1-10-15,-1 1 11 16,0-3-7-16,0-1 11 15,0 0-9-15,2-1 10 16,-1 3-10-16,-1-4 8 16,3 1-11-16,1 2 9 15,0-1-8-15,4 1 8 16,-2 3-8-16,4 1 9 16,-2-1-10-16,4-2 10 15,-4-1-11-15,2-6 8 16,-2 1-9-16,1-1 12 15,-1 1-11-15,0-1 12 0,-2 3-9 16,3-1 10-16,-2 0-12 16,1 1 10-16,-1-2-12 15,3 0 9-15,-5-3-10 16,1-4 10-16,-3 1-9 16,1-2 12-16,-2 2-8 15,1 0 9-15,-2 5-8 0,1-2 9 16,-1 6-9-16,1 0 8 15,-1 0-9-15,1 2 9 16,-2 0-10-16,2 1 9 16,-2 1-9-16,0 0 8 15,-1 3-9-15,1-3 10 16,-2 1-9-16,2-3 9 16,-2 4-11-16,2-2 10 15,-1 5-11-15,2-2 12 16,-1 2-9-16,1-3 11 15,-1 1-10-15,1-3 9 16,-2-2-12-16,1 1 11 16,0 2-9-16,1-3 9 15,-1 4-9-15,4-1 11 16,-3-2-12-16,3 0 10 16,0 0-11-16,1 0 12 15,0 0-11-15,1 0 10 16,-3-2-11-16,1-2 9 0,-3 1-9 15,3-2 9-15,-2 1-9 16,2 3 11-16,-1-1-9 16,1 3 9-16,-1 0-10 15,3 2 11-15,-1-2-10 16,0 1 10-16,-1-1-11 16,-1-4 9-16,0-1-11 0,0-5 9 15,0-2-8-15,1-3 10 16,-1 3-7-16,2-1 8 15,-1 5-8-15,3 2 7 16,-1 4-8-16,1 0 8 16,-1 2-7-16,1-1 8 15,0 0-8-15,1 0 8 16,-4-1-8-16,2 2 8 16,-1-1-10-16,1 1 10 15,-3-2-10-15,0 1 9 16,-3-1-10-16,0-1 11 15,-3 2-10-15,1 0 9 16,-3 1-9-16,4 3 12 16,0 3-8-16,1 2 12 15,-2 2-9-15,5 4 12 16,-5-2-11-16,1 0 9 16,0-2-14-16,0-2 8 0,-2-4-13 15,4-2 7-15,-4-3-11 16,1-3 13-16,-4-2-8 15,3 0 13-15,0 1-9 16,2 1 9-16,-1 4-12 16,2 4 10-16,-1 1-11 15,-1 1 12-15,3 2-8 0,-1 0 11 16,2-2-10-16,0 0 8 16,0 0-13-16,-1-3 9 15,-1-2-13-15,0-2 0 16,-3-1 3-16,1-1 10 15,-1 1-6-15,0 1 9 16,0 2 1-16,2 2 1 16,-2 1-10-16,3 1 8 15,-1 1-8-15,1-2 10 16,-2 0-11-16,1 0 7 16,0-2-9-16,0-1 7 15,-2-3-10-15,2 1 11 16,-3-2-9-16,2 0 12 15,-2-1-9-15,2 3 10 16,-1-2-10-16,2 1 9 16,-2 0-10-16,1-1 9 0,0-1-10 15,1 0 8-15,-1-2-8 16,0 2 9-16,1 0-9 16,-1 0 10-16,0 2-9 15,1 4 8-15,0-2-11 16,3 4 11-16,-2-2-10 15,2 1 11-15,-1-1-8 0,1 3 10 16,-2-3-10-16,2 3 10 16,-1-1-12-16,-2-2 8 15,0-3-10-15,-1 0 10 16,-1-3-10-16,-1 1 12 16,1-1-9-16,0 5 10 15,1-3-10-15,0 2 10 16,1-1-10-16,3 1 10 15,-1 0-10-15,-1 0 10 16,2-1-12-16,-1 0 10 16,-3 1-11-16,0-5 12 15,1 0-12-15,-2-1 11 16,1-1-9-16,2-1 12 16,-2-2-12-16,-1 1 11 15,3 3-10-15,-4-1 11 16,-2 1-12-16,4 5 12 15,0 1-10-15,-3-1 10 0,2 2-10 16,-2 0 10-16,0-1-11 16,-3-3 9-16,2 1-12 0,0-6 11 15,-1-2-12-15,0-3 12 16,1 1-10-16,-1 0 11 16,0 4-9-16,3 1 10 15,-2 3-9-15,1 1 8 16,0 0-9-16,2 1 11 15,-3-1-12-15,0 0 9 16,-1-2-9-16,-1-4 9 16,-1 2-10-16,-1-6 10 15,3 0-9-15,-1 2 10 16,0 2-10-16,1 1 11 0,-1 5-8 16,1 2 9-16,-1 3-9 15,0-2 10-15,0 1-11 16,-1-1 8-16,0-5-11 15,-1 0 9-15,-1-4-10 16,0 2 9-16,2 1-8 16,0 0 10-16,2 4-8 0,1 2 11 15,0 0-10-15,1 0 8 16,1 2-10-16,0-3 9 16,0 3-10-16,-1-2 10 15,0-3-10-15,0-2 10 16,-2 0-9-16,1-9 9 15,-1 0-10-15,2-4 10 16,-2 0-9-16,1-2 9 16,1 5-8-16,1 2 8 15,-2 3-8-15,1 2 9 16,-1 3-8-16,1 0 9 16,0 3-10-16,0-2 8 15,0-1-9-15,1-3 9 16,-2-1-10-16,1-5 10 15,-1 0-9-15,0-5 8 16,0 3-8-16,0 0 10 16,0 4-10-16,0 0 11 0,-1 6-11 15,1 2 11-15,1-4-10 16,-1 4 11-16,1 2-12 16,0-4 11-16,0-1-12 15,-1 0 9-15,1-1-9 16,1-4 10-16,0-1-9 15,1 0 10-15,0 3-9 16,1 0 9-16,0 2-10 0,0 1 9 16,0 3-9-16,0 0 9 15,1 3-8-15,0-3 8 16,1 0-8-16,-1-2 7 16,-1-2-8-16,2-5 8 15,-2 0-8-15,1-3 8 16,0 3-8-16,-1-1 10 15,1 3-9-15,-1 1 9 16,-1 2-9-16,-1 0 9 16,1 6-9-16,-1-1 9 15,0 1-9-15,-1 0 9 16,1 1-9-16,-1-5 8 16,0 1-10-16,0-4 10 15,-1-2-9-15,0 0 9 16,1 0-8-16,0 0 9 15,-1 5-9-15,1-2 9 0,-1 4-8 16,0 1-2-16,0 4 2 16,-1-3 9-16,0 2-9 15,-1-2 9-15,1 1 1 16,-2-2-1-16,2 1-10 16,-1-4 8-16,0 2-10 15,-2-2 9-15,0-7-10 16,1-3 10-16,0-1-10 0,1-3 12 15,0 2-10-15,0 7 11 16,-1 6-10-16,0-1 11 16,-1 5-10-1,2 2 11-15,1-2-12 16,-1 0 11-16,3 1-12 16,0-3 10-16,-2-1-12 15,-3-7 11-15,3 4-10 16,-2-7 11-16,0 1-11 15,2 3 12-15,1 3-12 16,-1 1 13-16,-1 3-12 0,2 1 12 16,0-2-12-16,-3 0 12 15,1-1-12-15,0 1 11 16,-2 0-12-16,2-1 11 16,-1 1-11-16,0 2 10 15,1 2-10-15,0-1 10 16,-3 1-9-16,2 1 11 15,1-2-10-15,-2 0 10 16,1 1-10-16,2-2 10 16,1 2-11-16,0-2 8 15,0-1-11-15,1-1 11 16,0 2-10-16,1-8 9 16,0 0-9-16,0-6 12 15,0-1-11-15,2-2 10 16,0 4-9-16,1-5 11 0,1 9-12 15,0-2 11-15,0 4-10 16,0-4 9-16,0 3-9 16,1 3 9-16,0 2-10 15,1-1 11-15,0 1-11 16,0 0 10-16,-1-1-9 16,3 5 10-16,-3-3-12 15,1 0 9-15,2 5-11 16,-3-2 10-16,0-2-8 0,0 3 11 15,-3 4-9-15,1-4 8 16,0-1-13-16,-3-1 4 16,2-2-12-16,-2-8 11 15,2 2-9-15,-5-7 11 16,2 0-4-16,-1-1 12 16,1 3-11-16,1-3 12 15,-2 7-8-15,0-1 10 16,1 2-11-16,-1 3 11 15,1 2-10-15,2 4-2 16,0-3 1-16,0 2 11 16,1-3-12-16,1-1 11 15,-3-2 0-15,0-3-1 16,1 1-10-16,1-1 10 0,0-2-9 16,2 0 11-16,-3 3-11 15,-1-1 11-15,-3 3-10 16,0 2 11-16,-3-1-11 15,4 3 11-15,-3 0-11 16,0 0 0-16,0-1-1 16,3 0 12-16,-3-4-12 15,0-2 12-15,1 2-1 16,-2 0 0-16,-1 1-11 0,0-1 11 16,-2 4-11-16,2-4 11 15,0 3-11-15,0-2 10 16,1 0-10-16,1-2 10 15,0 2-9-15,3 2 8 16,-1 0-8-16,1 3 7 16,1 3-9-16,0-1 9 15,-1 0-8-15,0 0 9 16,0 0-7-16,2 1 9 16,-2-2-11-16,1-1 10 15,0 0-10-15,0-2 9 16,-1-1-9-16,2-1 9 15,-1-1-9-15,-2 2 10 16,3-4-10-16,-1 1 10 16,-1 2-9-16,0 2 10 0,-2-2-12 15,2 2 12-15,-2 2-11 16,0 2 11-16,0-3-12 16,0 0 12-16,-1 3-11 0,0-5 10 15,1 2-10-15,0-4 10 16,1 3-9-16,-1-5 9 15,1 6-10-15,2-4 11 16,0 6-10-16,1 1 12 16,0 2-11-16,0-1 11 15,0 1-10-15,-2-2 8 16,2-1-12-16,-1-4 10 16,0 0-9-16,0-5 10 15,0 4-10-15,0-1 11 16,-1 2-10-16,-1 3 12 15,1 3-9-15,-1-1 12 16,1 3-12-16,0 0 11 16,1 0-14-16,-2 2 10 15,2-1-10-15,-2 0 11 16,-1 1-11-16,-1-2 9 16,0 0-12-16,-2-2 9 0,1-1-11 15,-3-1 11-15,2 1-7 16,-1 0 9-16,0 3-9 15,0 0 10-15,5 0-12 16,0 0 11-16,0 1-11 16,1-1 11-16,0 1-11 15,1 2 12-15,0 0-11 0,1-2 12 16,1 1-10-16,0-1 7 16,-3-4-12-16,-1 1 10 15,0-2-10-15,-2 2 11 16,2-1-8-16,-1 2 13 15,3 0-12-15,-1 2 11 16,2 2-13-16,-4-1 10 16,2 2-10-16,1 2 11 15,-3-3-9-15,1 2 12 16,2-2-10-16,-4-5 6 16,-1-1-11-16,1-2 12 15,-1-5-12-15,1-1 12 16,0 4-6-16,1-2 11 15,2 3-13-15,-1 1 11 16,2 4-11-16,-3-2 10 16,2 3-10-16,0 0 9 15,-1 2-10-15,-1 0 11 0,2 0-9 16,-1-1 10-16,1-1-10 16,0-4 6-16,0 0-9 15,-1-5 8-15,1 0-9 16,0-2 12-16,1 2-8 15,0 1 11-15,1 4-10 16,-1 2 10-16,0 1-12 16,-1 0 11-16,0-1-11 0,1 2 12 15,-1-2-10-15,-1 3 10 16,0-2-12-16,0-1 10 16,0-2-12-16,-1 0 11 15,2-2-11-15,0 2 12 16,1 1-9-16,-1 0 10 15,2 0-12-15,-2 3 12 16,3-3-10-16,-2 3 8 16,-1 0-9-16,3 0 10 15,-1 0-13-15,-1 1 11 16,2-2-10-16,0 2 10 16,-3-2-9-16,3 1 8 15,1 0-9-15,1-2 10 16,0 2-11-16,4-4 10 15,-1 2-8-15,2-2 11 16,-2 2-10-16,2-2 9 0,-2 1-11 16,0-1 9-16,-1-2-13 15,-1-2 11-15,0 0-9 16,-2-4 12-16,1 2-9 16,-2 2 12-16,1 5-11 15,-2 0 9-15,0 4-13 16,-1 0 12-16,1 0-12 15,0 1 13-15,1 0-9 0,1 2 11 16,-1-1-10-16,3 1 9 16,-2-5-13-16,0 3 10 15,1-2-11-15,0 1 10 16,1-5-9-16,-2 5 1 16,2 0-1-16,-1-2 10 15,-1 0-12-15,1-1 11 16,1-1 0-16,0 1 3 15,-2 0-10-15,5 0 11 16,0-1-10-16,-2 1 11 16,0 0-12-16,0-1 10 15,-1 4-10-15,0 0 10 16,-1 1-11-16,1 0 12 16,0 0-10-16,1-1 10 15,-1-1-11-15,-1 0 10 0,-1-2-13 16,0-4 10-16,-3 0-10 15,1-4 13-15,-1-2-10 16,-1-2 13-16,1 2-11 16,-4-1 13-16,1 4-13 15,0 0 9-15,0 6-11 16,-1-1 11-16,1 2-12 16,1 2 13-16,-1 0-9 15,0 0 10-15,1 0-10 0,-1-2 10 16,-2 0-12-16,2-1 8 15,1-1-11-15,-1-1 10 16,-1-3-11-16,1 2 12 16,2-2-10-16,-1-3 11 15,0 2-11-15,4-1 12 16,-2-2-12-16,0 2 12 16,1-1-12-16,3-1 11 15,-2 3-10-15,0-2 10 16,-1 0-11-16,1 0 12 15,-2 2-10-15,0 0 10 16,1 0-11-16,-1 2 12 16,0 1-12-16,-1-1 11 15,-1 2-11-15,-1 0 10 16,2 1-12-16,-2 2 9 0,-1 4-10 16,-2-2 12-16,1 0-11 15,-3 3 12-15,2 0-9 16,-1-3 10-16,0 4-12 15,0-2 12-15,1 0-10 16,0 2 12-16,1-2-11 16,-1-3 11-16,2 6-11 15,-2-4 10-15,3-2-12 16,-3 1 10-16,1 3-12 0,-1-1 7 16,0 2-10-16,-1 3 10 15,2 3-10-15,-1-2 13 16,1 1-9-16,1 0 12 15,1-3-9-15,0 0 10 16,1-1-12-16,1-1 11 16,-1-1-10-16,2 0 11 15,-2-2-11-15,2 1 11 16,0-1-10-16,1 1 8 16,-1-1-12-16,4 4 10 15,-2 2-12-15,3 4 11 16,0 2-10-16,1 2 11 15,-3 0-8-15,1 0 11 16,-1-5-11-16,-2 2 11 16,0-6-10-16,-1 1 11 15,-1-4-11-15,2 0 12 16,-2-2-12-16,2 1 11 16,-1-3-11-16,0 1 11 15,0-1-10-15,-1 0 9 0,0 0-10 16,2 1 10-16,-1-1-13 15,1 1 10-15,0 1-10 16,-1 2 9-16,1 1-9 16,-3 2 11-16,2 1-11 15,1 2 12-15,-2-1-10 16,1-1 11-16,0-3-10 16,-2-1 11-16,0-2-10 15,-1 1 11-15,0-2-11 16,-1 0 9-16,-1-3-11 0,1 1 11 15,-1-2-11-15,1 1 11 16,3 0-10-16,-2 3 11 16,1 0-12-16,1-1 10 15,-3 1-12-15,3-1 12 16,0 3-11-16,0-2 12 16,-1 1-11-16,3-2 10 15,-2-1-15-15,1-3 10 16,0-2-12-16,1-3 12 15,0-2-9-15,-1 0 15 16,0-1-10-16,2 1 13 16,-2 5-13-16,0 3 9 15,1 2-12-15,-2 3 13 0,-2 0-13 16,0 2 13-16,1 0-9 16,-4 1 12-16,2 0-13 15,1 1 12-15,0-1-12 16,-1-2 12-16,-1 0-11 15,1-1 10-15,-1-2-10 16,2 0 10-16,0 0-11 16,0 0 10-16,0 1-11 15,1 0 11-15,-1 1-12 0,1 0 11 16,2 0-10-16,-2 0 11 16,2 1-10-16,-1-1 10 15,1 0-10-15,0-1 9 16,-1 0-11-16,1-2 7 15,1 0-10-15,-2-2 12 16,0 0-11-16,-1-2 13 16,0 1-8-16,-1 2 11 15,1 2-11-15,-2 0 12 16,2 2-11-16,-2 1 11 16,2-1-10-16,0 1 11 15,1-2-12-15,0 1 10 16,0-2-12-16,-1 0 11 15,-3 0-12-15,3 0 12 16,-2 0-11-16,0 1 11 16,0 0-11-16,1-1 10 15,0 0-11-15,0 2 9 16,1-2-11-16,0 1 10 0,1 2-11 16,-1 1 11-16,0 0-11 15,0 0 12-15,2 3-9 16,-3-3 12-16,2 0-11 15,0 1 11-15,0-3-10 16,0 0 9-16,0-1-10 0,-1 0 10 16,1 1-10-16,1 1 8 15,-1-2-11-15,1 3 10 16,0 0-12-16,1 1 12 16,0 3-11-16,0 0 12 15,-1-2-9-15,2 2 11 16,-3-2-11-16,0-1 12 15,-2-1-11-15,1 0 11 16,-1 0-11-16,0 1 10 16,-1 1-11-16,0 0 10 15,-1 2-12-15,1 4 11 16,0-2-11-16,1 0 12 16,0 2-11-16,1-2 12 15,-1-5-12-15,0 1 13 16,1-2-12-16,-1-3 12 15,0 1-12-15,-2 0 11 0,0 0-11 16,-1-1 10-16,0 2-11 16,-2 0 10-16,1 1-11 15,1 2 10-15,-1 3-10 16,-1 1 12-16,1 1-11 16,1 3 12-16,0-1-11 15,-1-1 11-15,3-1-11 16,-2-1 12-16,3-5-11 15,-3 1 10-15,1-2-10 0,-1-1 11 16,1-1-12-16,-3-1 10 16,2 0-10-16,-2 1 10 15,-1 1-11-15,2 1 11 16,0 0-11-16,1 3 10 16,2-1-10-16,-1 1 12 15,1-2-11-15,2 2 10 16,1-3-11-16,-2 0 12 15,1 0-11-15,-1 0 10 16,1 0-10-16,-2-2 10 16,0-2-11-16,1 2 12 15,0-2-12-15,0 2 12 16,1 1-11-16,0 1 10 16,0-1-11-16,-1 1 10 15,2 1-11-15,0-1 11 16,1 1-9-16,-1 1 9 0,2-1-9 15,-1 0 12-15,0 1-13 16,-4-1 13-16,3-2-12 16,-5 0 12-16,1-1-12 15,0 2 12-15,0-1-12 16,-2 3 11-16,2 0-12 16,1 2 11-16,0 1-11 15,-1 1 10-15,0 0-9 0,1-1 10 16,0-1-10-16,-2-2 11 15,1-1-11-15,1-3 11 16,0-1-12-16,-2-4 10 16,1 3-11-16,-1-7 12 15,-1 2-11-15,-1-1 13 16,2-3-11-16,-2 5 11 16,2 3-11-16,0 2 10 15,0 1-11-15,1 5 10 16,0-1-9-16,1 1 10 15,1-2-10-15,1 1 11 16,0-5-13-16,1-2 8 16,0-3-12-16,-2-1 11 15,2-4-10-15,-3 0 14 16,0 2-8-16,-1 0 12 16,1 0-10-16,-1 4 9 0,-1 0-11 15,2 1 11-15,-1 2-10 16,-1-1 10-16,1 2-9 15,2-1 11-15,-2 1-11 16,1-3 10-16,2 0-13 16,-3-4 11-16,1 1-12 15,1-3 11-15,-2 0-10 0,0 1 12 16,1 3-10-16,1-1 12 16,0 4-12-16,2 1 13 15,-3 0-12-15,3 0 11 16,-3 2-11-16,2-1 10 15,2-1-14-15,2 1 9 16,-2-3-3-16,3 0-2 16,0-2-12-16,3-2 13 15,-1-2-10-15,4-1 4 16,0-3 2-16,2-1 11 16,-3 1-11-16,5 0 11 15,-4 3-12-15,0-2 0 16,2 4 1-16,-1 0 10 15,-4 1-11-15,3 0 11 16,-2 1 0-16,0-2 0 16,-2 3-11-16,1 0 11 0,-2-1-11 15,1 0 11-15,-1 1-10 16,0 1 9-16,-1-2-12 16,-1 6 8-16,0-1-11 15,0 3 10-15,0-2-10 16,-1 3 14-16,2 0-9 15,-1 2 13-15,-1-2-11 16,0 0 12-16,-1 2-12 16,0-4 9-16,-1-2-12 0,-1-3 9 15,1-1-13-15,-2 0 10 16,1-1-8-16,-1-2 12 16,2 0-9-16,-1 0 12 15,1-2-12-15,2 2 10 16,-1 1-11-16,2 1 11 15,0 4-11-15,0 0 11 16,0 1-10-16,0 0 11 16,-1 1-11-16,1-1 11 15,-1-3-11-15,0 0 9 16,0-2-11-16,-1-3 11 16,0 2-11-16,-1-1 12 15,1 2-9-15,-1 1 8 16,1 3-12-16,-2 1 10 15,0 4-11-15,0 4 11 0,-1 2-8 0,-2 2 13 16,3 0-11-16,-1 1 11 0,1-5-12 16,-1 0 12-16,1-3-11 15,0-3 10-15,-3-1-12 16,0-1 11-16,1-3-11 31,-2 0 10-31,0 1-9 16,1 1 11-16,-1-1-11 0,-4 3 12 0,2-1-11 0,-2 0 10 15,2 0-10-15,1-1 11 16,0 1-13-16,-1-1 13 16,2 2-12-16,0-1 11 15,0 0-12-15,-2-1 11 16,0 1-11-16,1 0 11 31,0-1-10-31,-1 1 10 16,2-2-9-16,0 2 10 15,0-1-11-15,1 0 11 16,0 0-11-16,1 0 10 16,-2 0-10-16,2-1 10 15,-1-1-10-15,-1 1 10 0,2-1-12 0,-4-1 11 16,3-1-10-16,-4 0 11 16,3 2-10-16,-2 0 12 0,2 0-13 15,-1 1 13-15,3 2-13 31,0-2 12-31,1 0-12 0,1 0 10 0,2 0-13 16,0-3 9-16,0 0-11 16,1-2 12-16,0 2-9 15,0-2 14-15,-1 3-9 16,1-1 11-16,0 0-12 31,-1 2 11-31,0 1-11 0,1-1 10 0,0-1-12 0,-2-1 10 16,4 0-12-16,-2-5 10 31,0 2-10-31,0-1 12 16,-1 1-9-16,-2 2 11 0,0 1-11 0,-1 1 10 31,-1 3-13-31,-1 3 12 16,1 1-11-16,1 4 13 15,-2 1-11-15,1 4 12 16,0 0-11-16,-2-3 10 15,1-1-11-15,2-1 12 0,-1-3-11 0,1-2 10 16,-2-2-11-16,1-1 12 16,0 1-12-16,-1-1 11 15,2 0-11-15,1 2 10 16,2 1-12-16,-1 0 11 16,1-1-10-16,2 2 10 0,-2-2-10 15,1 0 12-15,-1 0-11 16,-1 0 9-16,0-3-12 15,2-2 9-15,-2-4-11 16,0-1 11-16,1 0 3 16,0-2 0-16,-1 3-8 15,1 1 12-15,0 4-12 0,0 0-1 16,2 2 0-16,0 1 10 31,1-1-12-31,0-1 12 16,1 3-11-16,1-2 9 0,-1-2-12 0,1-1 9 15,1-3-12-15,-1-6 11 16,1 3-8-16,0-6 12 16,-2 2-7-16,0 1 10 15,-1 4-10-15,0 1 10 16,0 7-13-16,0-2 11 31,-1 4-12-31,0 0 12 16,-1-1-11-16,0 0 12 0,-1 1-10 0,-1-2 10 15,-1 0-11-15,-2-1 7 32,0 0-14-32,-1 2 13 0,0-1-10 0,-1 0 11 0,0 2-6 15,0-1 11-15,1 1-11 16,-1-1 12-16,0 1-10 16,1-1 11-16,1 0-10 15,-1-2 9-15,1 2-11 16,0-1 10-16,-1-1-11 15,1 2 10-15,0-1-11 0,-1-2 10 16,2-2-11-16,-1-1 10 16,0-3-11-16,1-1 12 15,1-1-10-15,0 1 12 16,0 2-7-16,1 1 11 16,0 4-10-16,0-2 11 15,1 3-12-15,-1 0 8 16,2 0-11-16,-2 0 8 15,-1 1-11-15,1 1 11 32,-2 1-10-32,-1-2 10 15,-1 2-10-15,-1-1 11 0,0 1-11 0,-2 0 12 16,1 1-11-16,-3 2 12 16,3 1-10-16,-2 1 12 15,1 0-11-15,0 0 11 16,1-1-12-16,-3 1 12 15,0-1-2-15,-2-1 0 0,1 1-11 16,-1-2 11-16,0 0-11 16,1-1-1-16,-1-1 1 15,-3-1 10-15,2-1-9 16,-1 2 9-16,1-1-11 16,-1 2 13-16,2 1-10 15,-2 2 10-15,2 2-10 16,-1 0 12-16,3 1-15 15,0 1 11-15,3-3-11 0,0 1 11 16,5-1-12-16,-2-2 12 16,3 0-12-16,-1-3-1 15,2 1-19-15,-3-2-18 16,3 1-22-16,-2 1-220 16,0-1 53-16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920" units="cm"/>
          <inkml:channel name="Y" type="integer" max="1728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11T15:14:02.821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F00151C-B6CA-4298-ACF8-FF6AD30B2D87}" emma:medium="tactile" emma:mode="ink">
          <msink:context xmlns:msink="http://schemas.microsoft.com/ink/2010/main" type="writingRegion" rotatedBoundingBox="6161,12360 14756,10865 15479,15021 6884,16516"/>
        </emma:interpretation>
      </emma:emma>
    </inkml:annotationXML>
    <inkml:traceGroup>
      <inkml:annotationXML>
        <emma:emma xmlns:emma="http://www.w3.org/2003/04/emma" version="1.0">
          <emma:interpretation id="{FE2BABBB-C715-4701-B521-FC4BD04E7BEA}" emma:medium="tactile" emma:mode="ink">
            <msink:context xmlns:msink="http://schemas.microsoft.com/ink/2010/main" type="paragraph" rotatedBoundingBox="6161,12360 14756,10865 15479,15021 6884,165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B0655B-BB6F-4BE0-BA15-66B063F53568}" emma:medium="tactile" emma:mode="ink">
              <msink:context xmlns:msink="http://schemas.microsoft.com/ink/2010/main" type="line" rotatedBoundingBox="6161,12360 14756,10865 15479,15021 6884,16516"/>
            </emma:interpretation>
          </emma:emma>
        </inkml:annotationXML>
        <inkml:traceGroup>
          <inkml:annotationXML>
            <emma:emma xmlns:emma="http://www.w3.org/2003/04/emma" version="1.0">
              <emma:interpretation id="{0DD78F05-0F47-4A6D-B75C-E40D51DCC9E4}" emma:medium="tactile" emma:mode="ink">
                <msink:context xmlns:msink="http://schemas.microsoft.com/ink/2010/main" type="inkWord" rotatedBoundingBox="6161,12360 14756,10865 15479,15021 6884,16516"/>
              </emma:interpretation>
              <emma:one-of disjunction-type="recognition" id="oneOf0">
                <emma:interpretation id="interp0" emma:lang="" emma:confidence="0">
                  <emma:literal>w</emma:literal>
                </emma:interpretation>
                <emma:interpretation id="interp1" emma:lang="" emma:confidence="0">
                  <emma:literal>@</emma:literal>
                </emma:interpretation>
                <emma:interpretation id="interp2" emma:lang="" emma:confidence="0">
                  <emma:literal>W</emma:literal>
                </emma:interpretation>
                <emma:interpretation id="interp3" emma:lang="" emma:confidence="0">
                  <emma:literal>4</emma:literal>
                </emma:interpretation>
                <emma:interpretation id="interp4" emma:lang="" emma:confidence="0">
                  <emma:literal>°</emma:literal>
                </emma:interpretation>
              </emma:one-of>
            </emma:emma>
          </inkml:annotationXML>
          <inkml:trace contextRef="#ctx0" brushRef="#br0">9 994 500 0,'0'-1'142'15,"0"1"29"-15,0 1-138 0,3-1-19 16,0 1-8-1,-1 1 6-15,1 0 2 16,1 1 0-16,-1 1-1 0,2-1-1 16,-2 1-6-16,2-1-2 15,-3 0-2-15,1-2 1 16,-1 2-1-16,-1-1 1 16,0 0 0-16,-1 0 0 15,0 1-1-15,0-2 0 16,0 2 1-16,-2 1 6 15,0 1 3-15,-2 2 2 16,0 0 2-16,-2 3 2 16,0-2-6-16,0 1 4 0,-2-2-1 15,4 0 2-15,-1-3-4 16,3 1 0-16,1-3-7 16,1 1 0-16,-1-2-4 15,1 1 1-15,3-1-2 16,-3 3 0-16,-1 0-1 15,2 3 0-15,-3-1 0 0,0 2 0 16,1 2-1-16,2 3 2 16,0-1-1-16,3 1 1 15,-3-2-1-15,1-1 2 16,0-3-2-16,-2-2 1 16,0-3-1-16,1 1 1 15,-1-3 0-15,2 1 2 16,0 1 0-16,-1-1 2 15,3-1-2-15,-2 2 1 16,0 0-2-16,1-2 1 16,-1 3-3-16,0 0 1 15,1-1-1-15,-1 2 1 16,0 2-1-16,1 1 1 16,-2-3 0-16,0 4 2 15,0-2-2-15,-1 1 1 16,0-2-1-16,0 3 1 15,0-1-1-15,0 0 0 16,-1-1 0-16,2 2 0 0,0-2-1 16,1 0 0-16,0-1 0 15,1 0 0-15,-1-1 1 16,2-1-1-16,-2-1 1 16,0-1 1-16,0 0-1 15,-1-2 2-15,0 2 1 16,1-1 1-16,-2 1 0 15,3 0 1-15,-2 0-1 0,1 0-2 16,-1 2-1-16,0-1 0 16,0 2 0-1,1 0 0-15,-1-1 0 16,1 0 0-16,2 0-2 16,0 0 0-16,-2 0 0 15,3-1 0-15,0 0 0 16,-1 1 0-16,1 0 2 0,0 1-1 15,1 0 0 1,-2 0 0-16,-1 1 0 0,1-3 0 16,-2 0 0-16,-1 1 0 15,1-2 0-15,0 0 0 16,0 2-1-16,0 1-1 16,0-1 0-16,0 1 0 15,0 0 0-15,0 0 1 16,-1 1 0-16,2 1 0 15,-1-1 0-15,0 1 1 16,2 0-1-16,-1-3 0 16,-1 0 0-16,1-1-1 15,0-4 0-15,0 4-1 16,1-1 1-16,0-1 1 16,-2 0 0-16,1-3 2 15,0 3-1-15,-1 0 0 16,1 2 0-16,1 1 0 0,0 1 0 15,0-3-1-15,2-1-2 16,-2-2 1-16,0 0-2 16,4 1 2-16,-2-2 1 15,-1 1 1-15,0 1 1 16,1 0 1-16,-1-1-2 16,0 1 1-16,-1 0-1 15,0 2 0-15,0-1 0 16,-1 1 1-16,-2-1-2 0,1-2 2 15,1 2-1-15,-1-2 0 16,-1 0 0-16,3 2 0 16,-3-1-1-16,0-1 1 15,2 1-1-15,0 1 1 16,-2 1-2-16,1 0 0 16,0-1 0-16,-1 2-1 15,-3 0 0-15,4 0 2 16,0 2-1-16,-3-2 1 15,2 2 1-15,0 0 1 16,0-3 0-16,0 2 0 16,3 1 1-16,-3-2 0 15,1-2-1-15,0-1 1 16,0 1-1-16,0-1 0 16,0 2-2-16,2-1 1 0,-2 0 0 15,1-1 1-15,0-1-1 16,-2 2 4-16,0 2 1 15,-1 0 3-15,1-2 0 16,0 2 0-16,0-1-2 16,2-1 0-16,1 1-5 15,1 1 0-15,-2 1 0 16,3 0-1-16,-2-2 1 0,0-4 6 16,0 1 3-16,0-4 3 15,-1 1 2-15,0 3 4 16,-1 0-5-16,-1 0 2 15,0 1-4-15,0 1-2 16,0-4-5-16,-1 3-1 16,1-2-4-16,0 2 1 15,0 1-2-15,0-1 1 16,2 1-2-16,-2 0 2 16,1-3-1-16,0 0 2 15,-1 2-1-15,0-1 0 16,1 1-2-16,-2 0 0 15,0 1 0-15,0-2 1 16,0 3 0-16,0-1 1 16,2 2 0-16,-1-2-1 15,0 0 1-15,0-1 0 0,0 0 0 16,0-2 0-16,0 2 0 16,1 0 0-16,0 1-1 15,1-1 1-15,-1 2-1 16,-1-2 1-16,0 0-1 15,1-1-1-15,0 0-1 0,1-3 0 0,1 3 1 32,-1-3 0-32,1 0 3 0,0-1 0 0,0 2 0 0,0 0-3 15,2 1 0-15,0-2-1 32,0 1 1-32,0 1-1 0,-1 0 2 0,2 1 0 31,-3 0 0-31,0 2 0 0,-2 0-2 0,3 2 1 31,-4-1-1-31,3 0 3 16,-2-1 0-16,1 1 0 15,-2-1 0-15,3 1 1 16,1-2-3-16,-2 0 2 16,2 1 0-16,-1 0 0 0,-1-1-1 0,-1 0 2 15,1 1-2-15,0 0 0 16,-2-2-1-16,2 2 0 15,3 3 0-15,-3-1-1 16,1 1 0-16,1-1 1 0,-1 2 0 16,0-2 2-16,0 1 0 15,2-2 0-15,0 1 0 32,2 1 0-32,-2-1-1 15,1 1 1-15,-2-1-1 16,2 1 1-16,-3-2-1 0,3-1 0 0,0 0 0 15,0 0 1-15,0 0-1 0,-1 0 0 16,0 0 0-16,2-2 0 16,-2 0-1-16,1 0 1 15,0-1 0-15,-1 0 0 16,1 1 0-16,0 0 1 16,-1 1-1-16,1 0 1 15,-2 0-2-15,1 1 0 16,-2 1 0-16,2 1 0 15,-2 0 1-15,2 1-1 16,-2 0 2-16,3 1-1 31,-2 0 1-31,0-1-1 16,0 0 2-16,2 1-1 0,0-1-1 0,1 0 1 31,-3-2-1-31,1 0 1 0,0 0-2 0,-1-2 2 16,1 1-1-16,-2-1 1 15,1 0-2-15,1 1 1 0,-1 0-1 16,1-2 1-16,0 4 0 16,1-2 1-16,-3 1-2 15,1-1 2-15,-2 2-2 16,2 1 1-16,1-3 0 16,-3 1 0-16,3 1 0 15,-1 1 1-15,-1-3-1 16,0 1 1-16,4 0-1 0,-1-1 0 15,0-1 0-15,1 2 1 16,-4 0-1-16,2 1-1 16,-3 1 0-16,1-2-1 15,-1 4 0-15,1-2 2 16,-2 0 0-16,2 0 0 16,-2-2 1-16,1-1 1 15,0-1-3-15,0 0 1 16,1-1 0-16,0 1 0 15,1 0 0-15,0 1 1 16,0-2 0 0,0 2-1-1,-1 2 0-15,1-1-1 16,-1 2 0-16,0-1 0 0,1 0 0 16,0-2 0-16,1 4 2 15,1-3-1-15,0-1-1 16,2 0-1-16,-1-4-1 15,1-3 1-15,0 0 1 16,0 0 2-16,-2-1 1 16,-1 4 0-16,-1 0-2 15,-1 4-2-15,-1 0 0 16,2 4 2-16,-1-1-1 16,3 2 2-16,-1-1 0 0,1-2 1 15,-2 2-1-15,2-3 0 16,-1-3-2-16,0 1 1 15,0-2-1-15,1-2 1 16,-1-1 0-16,2 2 1 16,-3 0 1-16,-1 0-1 15,-1 3-1-15,2 2 1 16,-2-1-1-16,1 1 1 16,0 0 0-16,2-1 1 15,-2 0-1-15,2 0-1 16,0 0 1-16,0 0 0 15,-2 0 0-15,2 0-1 16,-1-1 1-16,-1 1-2 16,1 1-1-16,0-1-1 0,-2 2-1 15,2 3 1-15,-1 0 0 16,2 3 2-16,-1-2 2 16,2 4 1-16,0-3-2 15,0-2 2-15,-1 0-1 16,2 0-1-16,-3-3 1 15,0 4 0-15,0-2-1 16,-1-1-1-16,-1 1 1 16,1 0-1-16,-1-3-1 0,-1 1 1 15,2 3 1-15,-2 0 0 16,-1-1 1-16,2 0 1 16,-1-2-1-16,-1 0 1 15,1-4-1-15,2 3 1 16,-3 0-2-16,2 4-1 15,-1-4 0-15,0 3 0 16,0 0-1-16,1-1 1 16,1 0 1-16,-1 1 1 15,1 0 0-15,0-1-1 16,-1 0 2-16,-2 0-2 16,1 1 0-16,1-1-1 15,-3 1-2-15,1 0 0 16,0 2 1-16,0-2 1 15,-3 0 1-15,4 1 3 16,-4-4-2-16,1 2 2 0,1-2-2 16,1 1 1-16,-1 0-1 15,0 0 0-15,1-1-1 16,0 3 0-16,0-1-1 16,0 2-1-16,1 1 1 15,-2-1 0-15,-1-1 1 0,1 1 0 16,4-3 0-1,-3 0 0-15,1 0-1 0,4 1 1 16,-4 0 0-16,2-1 1 16,-1 1-1-16,1 0 1 15,-1 1 0-15,1 0 0 16,0-1-2-16,0 2 2 16,0-1-1-16,3 1 0 15,0-2-2-15,1 3 2 16,1-2 0-16,1 4 1 15,-1-2 0-15,0 1 1 16,1-1-1-16,2 1-1 16,-3-2 0-16,1 2 0 15,-1-2 0-15,2 0-1 16,-2 0 2-16,2-1-1 16,-1-1 0-16,1 6 0 15,-1-5 0-15,0 3 0 0,0-1 0 16,0 1 0-16,-1-5 0 15,1 3 0-15,-3-2 0 16,3 1-1-16,-3-2-1 16,2-2 0-16,0 2 1 15,0-2-1-15,-2-1 0 16,1 0 1-16,-2 3 0 16,0-3 0-16,2-1 0 15,0-1 3-15,-2-2-1 0,1 0 1 16,0 1 0-16,-3 0 0 15,0 2-3-15,0 2 1 16,-2-2-1-16,-1 1 2 16,2 4-1-16,-1-3 2 15,0 1-1-15,1 2 1 16,0-2-2-16,-3 0 1 16,2 0-1-16,0 0 0 15,0-3 0-15,0 2 0 16,1 0-2-16,0 2 1 15,0-2-1-15,0 4 0 16,1-1 1-16,0 0 2 16,-1-2 0-16,0 0-1 15,0-2 1-15,2 2-2 16,-1-3 0-16,0 2 1 16,0-2 1-16,0 0 1 0,0 0 0 15,1 2 0-15,0-4-2 16,-2 4 1-16,2 1-1 15,2-1 0-15,-1-1 0 16,0 3 1-16,0-2-1 16,2-1 0-16,-2-1 0 15,0 1-1-15,1-1 1 16,0 0 0-16,0-2 0 0,0 4 1 16,-2-2-1-16,0 2 0 15,0-2 0-15,-1 3 0 16,1 0-1-16,1 0 2 15,-1 0-1-15,0 1 1 16,0 0 0-16,0-2 0 16,-2 0-1-16,2-1 0 15,0 2 0-15,0-2 0 16,-1 1 0-16,2 0-1 16,-2 1-1-16,3-5 1 15,-2 2 0-15,3-2 0 16,0 0 1-16,2 0 1 15,-5 1 0-15,3 0 0 16,-1 1-1-16,0 0 1 16,-1 2-1-16,2 1 0 0,-2 0 0 15,0 1 0-15,2 0 1 16,0-2-1-16,-1-1 0 16,0 0-1-16,0-3 2 15,-1 1-1-15,0 2 0 16,-3-1 0-16,-1 2-1 15,1 1-3-15,-1 0 2 16,0 3-1-16,2 2 3 16,-1 0 1-16,3-1 1 0,0 0-1 15,0-3 0-15,2 1-3 16,2 0 0-16,1-3 0 16,2 2-1-16,4-2 1 15,-1-3 1-15,3 0 1 16,-5 1 0-16,1-1 1 15,-3 4 0-15,2 1 0 16,-2 1-2-16,2 2 2 16,-2-2-1-16,2 0 1 15,-3 2-1-15,2-3 1 16,-3-1 0-16,2 0-1 16,-2-2 0-16,1-4 0 15,-2 2 0-15,0 0 1 0,-2 1 1 16,0 1-2-16,-2 1-1 15,0 2 0-15,0-3-1 16,-1 1 1-16,1 0 1 16,0 1 1-16,-1 0 0 15,2 2 1-15,-1 0-2 16,2-1 0-16,-1-4-1 16,1 1 2-16,0-2-1 0,0-2 1 15,1-1-1-15,-1-1 1 16,-2-1 0-16,1-2-1 15,-1 5 0-15,-1-1-1 16,-1 4-2-16,3 6-1 16,-3 0 2-16,0 0 0 15,1 3 3-15,1-1 1 16,0-2 0-16,-1-1-2 16,2-2 0-16,2-4 0 15,-4-1-1-15,0-4 1 16,2-1 0-16,-2-2-4 15,1-1 0-15,2 2 0 16,-1 1 0-16,-2 3 1 16,1 2 2-16,-1 2-1 15,1 2 1-15,1 0-1 16,1 1 1-16,0 0 1 16,0 1 0-16,1-4 0 0,1 2-1 15,-1-4-1-15,2 0 1 16,0-2-1-16,1-2 1 15,0 0 0-15,1-1 2 16,1 1-1-16,-2 1 1 16,2 0-1-16,-3 3 0 15,2 0 1-15,-3 3-1 0,0-2 0 16,-2 3 0-16,1 0 1 16,-2-1-1-16,-1 1 1 15,1-1 1-15,-1-2-1 16,1 0-2-16,-2-1 2 15,3 1-2-15,-1-1 1 16,0 1 0-16,1 1 1 16,-3 1-2-16,2 0 1 15,-1 1 0-15,1 0 1 16,0-2-2-16,4 2 2 16,0-2-1-16,0 1 1 15,-1 0-1-15,3-1 0 16,-2 0 0-16,1-2-1 15,-1 2 0-15,-1-1 1 16,-1 0 0-16,2 1 1 16,-3-1 0-16,2 2-1 15,0-1 1-15,0 1-1 0,-3 0 0 16,1 1 0-16,-1 0 0 16,-2 0 1-16,-2 0 0 15,0 0 0-15,0-1 1 16,0 0-1-16,0-1 0 15,0 0 0-15,2-2-1 16,1 2 0-16,0-2-1 16,1 2 1-16,2-2 0 0,-2-2-1 15,2-1 0-15,1-4 0 16,-1-1 0-16,1-2 0 16,-1-3 2-16,-1-2 0 15,-1 1 0-15,-1-1 1 16,-2 2-1-16,-1 4 0 15,-2 4-2-15,0 5 1 16,0 1-1-16,0 2 1 16,2 2-1-16,2-1 1 15,-1 1 0-15,1-1 1 16,0-4 0-16,-3 2 0 16,1-2 1-16,-1-2-1 15,0 1 0-15,2-2 1 16,-1-3-2-16,1 1 2 15,0-1-2-15,-1-3 2 0,0 0-1 16,-1 1-1-16,1 2 1 16,0-2 0-16,-3 2-2 15,1 0 0-15,-1 1-1 16,-1 1-1-16,0 1 0 16,-1 1 1-16,0 0 1 15,1-2 3-15,0 2-1 16,-1-3 1-16,3-1-1 15,0 1-1-15,1 2-2 16,1-3 1-16,0 2 0 0,2-1-1 16,0 1 1-16,0-4 0 15,0 4 1-15,3-1-2 16,0 0 1-16,-1 2 2 16,0 0 0-16,0-1-1 15,0 0 1-15,-2 0 1 16,0 0-2-16,0-2 0 15,-2 1 1-15,-1-1 0 16,-2 4-1-16,0-2 0 16,0 3 0-16,-3 1-1 15,2 0 2-15,-2 2 0 0,2 0 2 16,-1 0 1-16,0-1 0 0,0 0 0 16,0 1-2-16,-2-2-1 15,1 1-1-15,-1-1-3 16,-1 1 1-16,0-1 1 15,-1 0 2-15,0 0 1 16,2 1 1-16,1-1-1 16,1 0-1-16,2 2 0 15,2-2-1-15,-1-2-1 16,0 3 1-16,3-1 0 16,-1 0-1-16,2 0 1 15,0 1 0-15,1-3 0 16,0 2 0-16,2 0 0 15,-2-2 1-15,2 4 0 16,0 0-1-16,2-2 1 16,-3 3-3-16,3 4 1 15,-2-4 0-15,2 6-1 16,-2-3 0-16,1 0 1 0,-2-1 0 16,1 1 1-16,-2 1 2 15,1 0 0-15,-2 0 0 16,0-3 0-16,-1 3 0 15,1-4-3-15,0 0 0 16,2 1 2-16,-2-1-2 16,2 0 2-16,0 2 0 15,-2 1 0-15,1-2 0 0,0 1-1 16,0 0 0-16,0-1 0 16,1 0-1-16,1 3 1 15,0-2-1-15,1 2-1 16,-1-4 0-16,-1-1-1 15,1-1 1-15,-1-1 1 16,0-1 1-16,-2 0 2 16,2 3 0-16,0-2-1 15,-2 2 0-15,-1-1 1 16,-2 3-1-16,1-5 2 16,-1 3-1-16,2-2 0 15,0-2 0-15,2-4-1 16,-2-2 0-16,-2-4 1 15,-1-2-1-15,0-1 0 16,0 0 0-16,-1 0-1 16,0 5-1-16,1 4 0 15,-2 2 0-15,-2 4-3 16,0 2 1-16,-2 0 3 16,0 2 0-16,0-2 2 15,2 0 1-15,0-3 3 16,3 3-2-16,0-4 1 15,1 1-3-15,-2-1 1 16,1 2-1-16,-4-2-2 16,3 1-1-16,1-1 0 15,-2 1 0-15,4-2-2 16,3 1 1-16,-3-2 3 16,-3-1 0-16,4-5 0 0,-4 2 1 15,-3-3 1-15,4 3-1 16,-1-1 0-16,-2 4 1 15,1-1 0-15,3 3 0 16,-2-3 0-16,0 4-1 16,1-2 1-16,-1 0-1 15,2 0 0-15,-2 1 0 0,2 0-2 16,0 0 1-16,1 1 0 16,-1-1 0-16,1-1-1 15,-2 2 0-15,0 0-1 16,-3 0 0-16,2-2 1 15,0 2 0-15,0 1 1 16,0-1 1-16,2 0-1 16,-2 0-2-16,1-2-1 15,2-1-1-15,1-2 0 0,0 2 1 0,-2 0 1 16,4 1 1-16,-4 0 2 16,-1 2 0-16,2-2 0 15,-1 2-1-15,-2-3 0 16,0 1 0-16,2-2-1 15,-3 0 0-15,0 0-1 16,-1 4-1-16,-2-2 1 16,3 5 0-16,-3-3 1 15,2 2 1-15,-3-1 1 16,3-2-1-16,-3-1 1 16,2 0-1-16,-1 0 0 15,2 1 0-15,-1 1 1 16,0 1-1-16,2-1-1 15,-1-1 0-15,0 3 1 16,0-1-1-16,0 0 1 0,1 1-1 16,-2 0 0-16,2 0 0 15,-2 0 0-15,1 0-1 16,-1-1 1-16,1 0 0 16,-1-1 1-16,-1 1 0 15,2-2-3-15,-2 3 0 16,0 0-1-16,0 3-1 15,2-2 1-15,-2 3 2 16,0 0 0-16,2-1 1 16,-2 0 2-16,2 1-1 0,0 0 0 15,-1-2 0-15,-2 2-1 16,1-2 0-16,-2 2 0 16,-1 0 0-16,1 0 1 15,0 0-1-15,-1-2 0 16,-1-3 0-16,-1 2 1 15,0-1-2-15,-1 2 1 16,1 1-1-16,-3 4-1 16,2-1 1-16,-4 1 0 15,3 1 1-15,-2-1 0 16,3-2 0-16,-1 0 1 16,4-1 0-16,-1-1 0 15,1 0-1-15,-2-2 1 16,2 1-1-16,-2 0 0 0,0 2-1 15,-3 0 1-15,3 1-1 16,1-1 1-16,0 0-1 16,1-1 1-1,0-4-1-15,0 1 1 16,1-2-3-16,0-4-3 16,1-1-2-16,-1-1-1 15,0 0 0-15,-3-3 1 16,0 6 3-16,-2 2 1 15,-1 4 1-15,-2 0 0 16,2 5 1-16,-2-1 1 16,4 0 1-16,0 0 1 15,4 1 0-15,0-1 1 16,0-2-1-16,1 1 1 16,0-2-2-16,1 0 2 15,-2-1-2-15,1 2 1 16,1-2-1-16,-3 0 0 0,4-2 1 15,-3 2-1-15,2-1-1 16,-1 3 1-16,0 2 0 16,1-5 0-16,-1 2 0 15,0-3 1-15,3 0-1 16,-3-1 0-16,1 0-1 0,2 1 0 16,0 3-1-16,-3-2 1 15,4 3 0-15,-5 7 0 16,0-1-1-16,-4 1 0 15,2 1 1-15,-4 3 1 16,2-5 0-16,-2 2 0 16,4-1 0-16,2 0 1 15,3-3-2-15,1 4 1 16,3-3-1-16,0 2 0 16,2 0-2-16,1 2 1 15,0-1 0-15,3 4 0 16,0-1 1-16,-1 0 0 15,1-1 1-15,0-1 1 16,-2-3-2-16,-1 0 2 16,-1-2 0-16,-1-1-1 15,0 0 0-15,-2-3 2 0,0 2-1 16,-3-1 0-16,-1 1-1 16,0-2 1-16,-1 2-1 15,0 1-1-15,1 0 1 16,-1 2 0-16,0 2-1 15,1 0 1-15,0 1-1 16,-1 0 1-16,0 0-1 16,1 1 1-16,-2 0 0 15,1 0 1-15,0-2 0 0,0-1 0 16,1-2-1-16,1 1 2 16,0-2-2-16,0-2 1 15,1 2-1-15,-1 0 1 16,2 0-1-16,-3 0-1 15,1 2 1-15,-1 1 0 16,-1 0-1-16,-1 1 1 16,-2 2-1-16,2-2 0 15,3-3 1-15,-3 0 1 16,3-3-1-16,-1-2 2 16,0-1 0-16,1 0 0 15,2 1-1-15,-1-2 2 16,2 3-2-16,0-1-1 15,-3 0 0-15,0 1 0 0,0 1-1 16,-4 0 0-16,1 1 0 16,3 0 1-16,-1-1 0 15,0 0 1-15,2-2 0 16,0 1-1-16,1-1-1 16,0-2 2-16,1 0-2 15,-1 0 1-15,1 0 1 16,-1 1-1-16,-1 1-1 15,0 1 1-15,-2 4-1 0,0-1 1 16,0-1-1-16,0 3 2 16,-1-1-2-16,0-3 1 15,2 2 0-15,-2-1 2 16,4-4-2-16,-2 0 1 16,2-1 1-16,-2-2-1 15,2 1-1-15,-3-1 1 16,0 3-1-16,-1 0 0 15,1 1-1-15,-1 2 0 16,2 2-1-16,-3 0 1 16,0 2 0-16,0 0 0 15,1-1 1-15,0 0 1 16,2-3 0-16,0-2-2 16,3 2 1-16,-1-1 0 15,1-1 0-15,0 0-1 0,2 2 2 16,-2-1-1-1,2 0 0-15,-1 0 0 0,1 1-1 16,-1 0-1-16,1 2 1 16,-2-3 0-16,1 2 0 15,0 0 1-15,-1 1 0 16,0-2-1-16,0 3 1 16,-2 0-1-16,0 2-1 15,1-2 1-15,1 2 1 0,-3-2 1 16,2 0-1-16,-1-1 1 15,1-1 0-15,-3 0-1 16,4 1-1-16,2 1 0 16,-3 0 0-16,2 5 1 15,-1-2-1-15,-2 0 1 16,0 1-1-16,2 0 1 16,-1-3 0-16,1-1 1 15,0 0 0-15,-1 0 0 16,1-3 0-16,-2-1-1 15,4 2 0-15,0-1-1 16,-2-2-2-16,2 1 2 16,3 3 0-16,-4-3 1 15,0 1-2-15,0 3 2 16,1-2-2-16,-4-1 0 16,0 2 0-16,3-2 1 0,0 2 1 15,-3 0 1-15,4 0-1 16,-4-2 1-16,2 2-1 15,-3-3 1-15,0 0-1 16,1 3 1-16,-1-1-1 16,2 1 0-16,-1 1 0 15,3 1 0-15,-2-1-1 16,2 0 1-16,-1 0 0 0,0 0 0 16,0-2 0-16,-1 3 0 15,1-2-1-15,-1-2 2 16,0 1-1-16,1 2 0 15,0-4 0-15,-2 0 2 16,2 3-2-16,-2-2 1 16,1 0 0-16,-1 1-1 15,-1-1 0-15,0 2 0 16,0-2 0-16,-1 2 0 16,0-1 0-16,0 3-1 15,1-1 0-15,-3 2 0 16,2-1 0-16,0 2 0 15,1-2 1-15,0 0 0 16,1 2 1-16,2-2-1 16,0 0 0-16,0-3 0 15,1 0-1-15,1-1 2 16,0 0-1-16,-1 0 0 0,1 1-1 16,-2 2 1-16,-2-1-2 15,-1 4 1-15,0 0 0 16,-1 2 0-16,2 0 1 15,0-2 0-15,1-2 0 16,-2-2 1-16,4 0 0 0,-1-2 0 0,1 0-1 16,-1 0 2-16,0 0-2 0,1-2 1 31,-1 2 0-31,-2 2-1 0,0-2 0 0,1 0-1 16,-1 0 0-16,0 0 0 15,0 0 1-15,-1 2-1 16,1 0 0-16,0 2 1 15,-1 0 0-15,3 0 0 16,1-1 0-16,-1-3 1 31,1 0-1-31,-1 0 1 16,1 0 0-16,-2 0-1 16,1 2 0-16,0-3 0 0,-2 2 0 0,0 1 0 15,0 0-1-15,0 2 1 16,-1 1-1-16,0 1 1 15,-1-1-1-15,-2 0 2 0,4-1-1 16,0 1 0-16,0-2 1 16,1-2-1-16,2 1 0 15,-2-2 1-15,0 0-1 16,-1 0 0-16,1 1 1 16,-1-1-1-16,1 1 1 15,-1 1-1-15,0-1-1 16,-1 0 2-16,2 2-1 15,0-1 0-15,0 1 0 16,0-1 0-16,1 0 0 0,-3 1 0 16,2-1 0-16,-2 1-1 15,1-2 1-15,-1 4 1 16,3-1-1-16,-4-1 0 16,2-2 0-16,0 2 1 15,-2-4-1-15,2-2 1 16,0 2-1-16,0 1 0 15,1-1 0-15,0 2 0 16,-2-1-1-16,0 1 1 16,1 0 0-16,-2 1-1 15,1 1 1-15,0 2 0 16,1-2-1-16,2 3 1 16,1-4-1-16,0-2-1 15,2 1-1-15,-1-1 0 16,1 0-1-16,0 0-1 15,0 0 1-15,1-2-2 0,0 0 2 16,1 0 1-16,-2 2 0 16,3 1 1-16,-3 2 0 15,2 2-1-15,-1 0 2 16,2-1 0-16,0 0 0 16,0-3 1-16,0 1 0 0,1-1 0 15,0 2-1-15,1-3 1 16,-4 2 0-16,2 0 0 15,-1-2 0-15,0 3-1 16,-1-2-1-16,1 5 0 16,-2-3 0-16,1 2 2 15,0-2 0-15,0 4 1 16,-1-5 0-16,1 3 0 16,1-2-1-16,-3 0 0 15,1-2 0-15,0 1 1 16,-1 0-1-16,0 0 0 15,0 0 1-15,1-1-2 16,-1 2 0-16,-1 1-1 16,1-2 0-16,0 0 0 15,-1 2 1-15,0-2 0 16,-1 2 1-16,0 2 1 16,2-4-1-16,2 2 0 15,-1-1 0-15,1 0 0 0,0-1 0 16,2 0 1-16,-1 1-1 15,-1 0 0-15,2-1-1 16,0 2 1 0,-2-2 0-1,2 0 0-15,-2 0 1 16,0 0-1-16,0-2 1 0,-2 3-1 16,0-2 1-16,1 2-1 15,0-2 1-15,-1 0-1 16,2 1 0-16,0-1-1 15,-1 0 2-15,0 0-2 16,-1 1 0-16,0-1 1 16,-1 2-1-16,0 0 0 15,-1 1 1-15,2 0 0 16,-2 0 0-16,1 2 0 16,1-2 0-16,-1 4 1 15,-3-2-1-15,4 1-1 16,-2-1 2-16,-1 2-1 15,0-3 0-15,2 0 1 16,-2 0-1-16,1 0 0 16,0 0 0-16,0-1 0 15,1 0 0-15,1 0 0 0,1-1 0 16,-1 0 0-16,1-1-1 16,0 1 1-16,0 1-1 15,1-1 1-15,-1 1-1 16,1-1 2-16,-1-1-1 15,0 1 0-15,0-1 1 16,1-1 0-16,-2 0-1 16,2 0-1-16,-1-1 1 0,-1 0 0 15,1 2 0-15,0-2 1 16,-1 2-1-16,2 2 0 16,-2-4-1-16,0 4 2 15,0-1-2-15,0 0 1 16,0-1 1-16,0 5-1 15,0-4 1-15,-2-1-1 16,2 0 0-16,0 0-1 16,2 1 1-16,-2 1-1 15,2 1 1-15,0 0 0 16,-2 0 1-16,1-2-1 16,-2-1 0-16,1 1 1 15,0 1-1-15,-1-2 1 16,0 1 0-16,1 2 0 15,0-2-2-15,0-1 2 0,1 2-2 16,0-2 1-16,-1-2-2 16,2 1 1-16,0 0 0 15,-1-1 0-15,1 0-1 16,1 1 2-16,0-1-1 16,0 1 1-16,1 1 1 15,-2-4 1-15,-1 3-2 16,0-3 0-16,-1 1 0 15,-1 4-1-15,0-1-1 16,1 2 2-16,-1 1 0 0,0-1 0 16,-1 0 1-16,2 1 1 15,-1-1-2-15,-1 0 1 16,0 0 0-16,1-2 0 16,1 0 0-16,-2-1-1 15,3 0 0-15,0-2 1 16,-1 3-1-16,0-1 0 15,0 1 1-15,-1-2 0 16,0 2-1-16,-1 0 0 16,1 0 0-16,-1 1 0 15,1 0 0-15,-1 0 0 16,2 1 0-16,0 0 1 16,-1-2-1-16,0 1 0 15,1-3 0-15,1 2-1 0,-1-1 0 16,1 2 1-16,2-1 0 15,-2 1 0-15,0-1-1 16,0 0 1-16,1-1 0 16,-2 1 1-16,0-1-1 15,-1 0 1-15,1 1 0 16,-1 0-1-16,-1 0-1 16,1 0 2-16,0 0-1 0,-1-1 0 15,0 0 1-15,2 0 0 16,-2 0 0-16,1-1-1 15,-2-1 1-15,1 1 0 16,-2 0 0-16,0-1-1 16,-2 0 0-16,2 3 0 15,-2 0 0-15,2 1-1 16,-1 0-1-16,0 2 2 16,2-1-1-16,-1 1 1 15,1-3 1-15,-1 0 0 16,2-2 0-16,-1 0 0 15,-2-1 0-15,3-4 0 16,-2 0 1-16,0 1 0 16,0-1-1-16,0 1-1 15,-2 3 0-15,2 1 0 16,0 1-1-16,-2 1 0 0,3 1 2 16,-2-3-1-16,3 0 0 15,-3-2 0-15,2 0 0 16,-1 0 1-16,1-2 0 15,-1 1-2-15,2-1 2 16,-1-1 0-16,1 0-1 16,-1 0 0-16,0 0 2 15,-1 2-1-15,2-1-1 0,-2 2 0 16,2 0 0-16,0 0 0 16,-1 0 0-16,1 0 0 15,1 1 0-15,1 0-1 16,-2-3-1-16,0 0 1 15,2 0-2-15,-2 0 1 16,1-1 1-16,1 2 0 16,-1 3 1-16,1-2 0 15,-2 2-2-15,0 0 1 16,0 2 1-16,0-2 0 16,-2 0 0-16,1 1 3 15,0-2-2-15,0-1 0 16,0 2-1-16,0-1 2 15,2 0-2-15,-1-2 1 16,0 2 1-16,-1-1-2 16,1 0 0-16,-4 1 0 15,3 0-1-15,-2 0 1 16,-1 1 0-16,1-2 0 0,0 2 0 16,0-2 1-16,1 0-2 15,0 1 1-15,0-2 0 16,1-1 1-16,-1 1-1 15,0-1 1-15,0 3-1 16,0 0 0-16,-3 2-1 16,0 0-1-16,1 4 0 0,-2-1 0 15,1 3 1-15,0-2 0 16,1 0 1-16,1-1 1 16,2 0 0-16,0-4 0 15,-1 2 0-15,1-2 0 16,0 0 0-16,0-2 0 15,-1 0-1-15,1-1 0 16,0 0 0-16,-2 1 0 16,0 2 0-16,0 1-2 15,-2 2 0-15,-1 3 1 16,0 0 0-16,0 3 0 16,-1-2 1-16,1 1 1 15,2-4-1-15,1 1 1 16,0-4 1-16,1-1-1 15,0 0-1-15,1-2 0 0,0 0-2 16,-1-3 1-16,0 1 1 16,0 1-1-16,0 1 0 15,-1 0 1-15,1 3-2 16,-1 1 1-16,-1 1 0 16,2 1 0-16,1-1 1 15,-1 0 0-15,3-1 0 0,-1 0 1 16,2-2-1-1,0 0 1-15,-2 0 0 0,0-1 0 16,0 0 0-16,-2 1-1 16,0-2 1-16,2 2-1 15,-2 0-1-15,0 1 0 16,-2 0 1-16,0 3-1 16,-1-1 1-16,-2 2-1 15,2-1 1-15,-2 0 0 16,2 0 0-16,-1-1 1 15,3 1 0-15,1-2-1 16,2-1 1-16,-2-1-1 16,3 0-1-16,0-4 1 15,-1 2 0-15,0 0-1 16,0 2 1-16,-2 0 0 16,0 2 0-16,-2 2-1 0,0-2 0 15,-1 2 1-15,3 0 0 16,-4 0 1-16,2-1-1 15,1 0 0-15,0 0 1 16,-1-2 0-16,2 1-1 16,0 0 0-16,-1-2 1 15,0 2-1-15,0-2 1 16,-1 1-1-16,1-1 0 16,-1 0 0-16,0-2 0 15,0 1 0-15,-1-2 1 0,-2 0-1 16,-1-2 0-16,-2 1 0 15,2-1 0-15,-1 1-1 16,2 2-1-16,0 2 1 16,1 1 0-16,0 4-1 15,0 1 2-15,0 3-1 16,4-2 1-16,0-1 0 16,0-2 1-16,-2-2-1 15,4-1 1-15,0 1 0 16,-2-1-1-16,1-1 1 15,2 1-1-15,-3-1 1 16,0-1-3-16,-1 1-1 16,3 0-3-16,-4-3-2 15,3 2-1-15,0-1 3 16,2-2 1-16,0 3 1 0,-1 0 3 16,-2-2 0-16,1 2 1 15,-2-1 0-15,-1 1 0 16,2-2 0-16,0 1 1 15,-2-1-1-15,2 1 1 16,-2-1-1-16,2-1 0 16,-2 2 1-16,0 1 0 15,-2-2-2-15,0 1 1 0,-1 2-2 16,0 0 1-16,-2 0 0 16,2 3 1-16,-1 0 0 15,2 2 1-15,-1 0-2 16,2-3 1-16,0 1 0 15,1-2-1-15,0-1 1 16,3 0 1-16,-3 0-1 16,0-2 1-16,2 2 0 15,-2 0-1-15,-2-2 0 16,1 2 0-16,1 0 0 16,0 0-2-16,2 0 2 15,2 0 0-15,0 0 1 16,-1-1-1-16,0 0-1 15,0-1 0-15,1-1 0 16,-2 0 1-16,1 1 0 0,2 0 0 16,-2 0 1-16,-1-1-1 15,1 2 1-15,-1-3-1 16,-2 2 2-16,2-2-3 16,-1 2 2-16,1-2-1 15,0-2-1-15,2 2 0 16,-2-2 1-16,2 1-1 0,2 1 2 15,0 2-1-15,-2-1 0 0,0 1 0 16,0 2 0-16,-2 0 0 16,0-1 1-16,2 2 0 15,-3-1 0-15,3 0 0 16,-2 0 0-16,1 0-1 16,1-1 1-16,-1 0 0 15,0-1 0-15,0 0-1 0,-1 0 1 16,1 0-1-16,-1 0 0 15,1 2-2-15,0 2 1 16,1 0-1-16,-2 2 1 16,0 0 1-16,1 2-1 15,-1-2 1-15,2 0 0 16,1-2-1-16,0 0 0 16,1 0 0-16,1 0 0 15,1-1 0-15,-1 2 1 16,2 0-1-16,1 2 1 15,-3-3 0-15,2 2 1 16,-1 0 0-16,2 0-1 16,-2-2 0-16,1 2 1 15,-1-1-2-15,1 0 1 16,-1-1 0-16,0 1 0 16,-1-1-1-16,2 1 0 0,-2 0 1 15,-1 1 0-15,1 0 0 16,-1-1 0-16,1-1 0 15,-1 0 1-15,-1-1-1 16,0 0 0-16,-1 1 0 16,-2 0 1-16,0 2 0 15,-2-2 0-15,0-1 0 16,-1 4-1-16,-1-2 1 0,0 1-1 16,1 0 0-16,0 0 0 15,0 0 1-15,0-1-1 16,2-1 0-16,-1 1-1 15,0 2 1-15,0 1 0 16,2 1-1-16,-1-1 2 16,2-2-2-16,-1-1 1 15,1-1 0-15,0-2 0 16,0 1 0-16,0 0 1 16,-1 2 0-16,0-1-1 15,0 2 1-15,2-2 0 16,-1 0-2-16,1 0 1 15,0-4 0-15,-1 2 0 16,0-6 0-16,0 3 0 16,-1-2 0-16,2 1 1 15,-2-2-1-15,2 5 2 16,2-1-2-16,-2 0-2 16,2 1 1-16,0 0 0 0,0 0-1 15,0 0 2-15,0 0 0 16,0 0 2-16,-2 0-2 15,1-1 0-15,0 3 0 16,-2-2 0-16,2 1 0 16,-3 1 1-16,2-2-1 15,-3-1 1-15,1 2-2 0,-1-2 1 16,3 3 0-16,-2-1-1 16,2 1 1-16,0-2 1 15,1 0 0-15,-3-1-1 16,1-1 1-16,1 0-1 15,-3-1 0-15,1 0-1 16,0-1 2-16,-1 0-1 16,3 3 0-16,0-2 0 15,-1 1 2-15,0 0-2 16,-2 2 1-16,0-3 1 16,1 2-1-16,0 0-1 15,2 1 0-15,2-1-1 16,-2-1-1-16,0-2 0 15,0 0 0-15,2-3 1 16,-2 2 1-16,2 1 0 0,0 3 1 16,1 0-1-16,-2 1 0 15,2 0-1-15,-2 1 1 16,1-1-1-16,0 1-1 16,-2 0 3-16,0 0-1 15,1 0 1-15,-2-1 0 16,0 0 1-16,2 0-1 15,-3-1 0-15,2 0-1 16,-2 1 1-16,0-1-1 16,-2 0 0-16,1 2 0 0,0-2 0 15,0 2-1-15,1-3 2 16,0-1-2-16,-2-2 2 16,2-1-2-16,0-2 2 15,-2 1-1-15,2 0 2 16,0 3-3-16,2 1 2 15,0 2-1-15,-2 0 0 16,2 2-2-16,0-1 2 16,-1 1 0-16,0 0 0 15,2 0 1-15,-1 0 0 16,0-1-1-16,1 1 0 16,1 0 0-16,0 0-1 15,0-1 1-15,0 1 1 0,0 0-1 16,-2-2 1-16,0 1 1 15,0-1-2-15,0 0 1 16,-2-2 0-16,0 1-1 16,-2 0 0-16,0 0 0 15,0-1 0-15,0 0-1 16,0 4 0-16,2-3 0 16,-3 2 0-16,2 1 1 15,2 2 0-15,0-3-1 16,0 1 1-16,1 1 1 0,-2 0-2 15,1-2 0-15,1 3 1 16,-1 0-1-16,0 1-1 16,2-1 2-16,-3 2-1 15,2-1 0-15,-1 1 1 16,1 0 0-16,0 0 0 16,2 0 0-16,-2-1 1 15,0-3-2-15,2 2 1 16,0-3-1-16,-2 0 1 15,3 1 0-15,-2-2 0 16,1 2-5-16,0-3 55 16,4 0-325-16,0-4 121 15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80" units="cm"/>
          <inkml:channel name="Y" type="integer" max="1920" units="cm"/>
          <inkml:channel name="T" type="integer" max="2.14748E9" units="dev"/>
        </inkml:traceFormat>
        <inkml:channelProperties>
          <inkml:channelProperty channel="X" name="resolution" value="111.19691" units="1/cm"/>
          <inkml:channelProperty channel="Y" name="resolution" value="110.98266" units="1/cm"/>
          <inkml:channelProperty channel="T" name="resolution" value="1" units="1/dev"/>
        </inkml:channelProperties>
      </inkml:inkSource>
      <inkml:timestamp xml:id="ts0" timeString="2020-04-11T15:14:05.939"/>
    </inkml:context>
    <inkml:brush xml:id="br0">
      <inkml:brushProperty name="width" value="0.09333" units="cm"/>
      <inkml:brushProperty name="height" value="0.09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B481F2E-135C-4481-BA86-510363BAA23B}" emma:medium="tactile" emma:mode="ink">
          <msink:context xmlns:msink="http://schemas.microsoft.com/ink/2010/main" type="writingRegion" rotatedBoundingBox="28189,7152 28204,7152 28204,7167 28189,7167"/>
        </emma:interpretation>
      </emma:emma>
    </inkml:annotationXML>
    <inkml:traceGroup>
      <inkml:annotationXML>
        <emma:emma xmlns:emma="http://www.w3.org/2003/04/emma" version="1.0">
          <emma:interpretation id="{44ED0155-DBC1-454B-98B7-3E4519296267}" emma:medium="tactile" emma:mode="ink">
            <msink:context xmlns:msink="http://schemas.microsoft.com/ink/2010/main" type="paragraph" rotatedBoundingBox="28189,7152 28204,7152 28204,7167 28189,71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F50782-BCCB-487F-8ADF-2A1A429D9BE1}" emma:medium="tactile" emma:mode="ink">
              <msink:context xmlns:msink="http://schemas.microsoft.com/ink/2010/main" type="line" rotatedBoundingBox="28189,7152 28204,7152 28204,7167 28189,7167"/>
            </emma:interpretation>
          </emma:emma>
        </inkml:annotationXML>
        <inkml:traceGroup>
          <inkml:annotationXML>
            <emma:emma xmlns:emma="http://www.w3.org/2003/04/emma" version="1.0">
              <emma:interpretation id="{28ECD69A-8B6B-44C8-BD42-C6D6385D2671}" emma:medium="tactile" emma:mode="ink">
                <msink:context xmlns:msink="http://schemas.microsoft.com/ink/2010/main" type="inkWord" rotatedBoundingBox="28189,7152 28204,7152 28204,7167 28189,7167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'</emma:literal>
                </emma:interpretation>
                <emma:interpretation id="interp2" emma:lang="" emma:confidence="0">
                  <emma:literal>*</emma:literal>
                </emma:interpretation>
                <emma:interpretation id="interp3" emma:lang="" emma:confidence="0">
                  <emma:literal>,</emma:literal>
                </emma:interpretation>
                <emma:interpretation id="interp4" emma:lang="" emma:confidence="0">
                  <emma:literal>l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368" units="cm"/>
          <inkml:channel name="Y" type="integer" max="6912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0-04-11T16:23:58.808"/>
    </inkml:context>
    <inkml:brush xml:id="br0">
      <inkml:brushProperty name="width" value="0.09333" units="cm"/>
      <inkml:brushProperty name="height" value="0.09333" units="cm"/>
      <inkml:brushProperty name="fitToCurve" value="1"/>
    </inkml:brush>
  </inkml:definitions>
  <inkml:traceGroup>
    <inkml:annotationXML>
      <emma:emma xmlns:emma="http://www.w3.org/2003/04/emma" version="1.0">
        <emma:interpretation id="{83D4A386-A6D5-4DF2-8B54-63128AA2BFE5}" emma:medium="tactile" emma:mode="ink">
          <msink:context xmlns:msink="http://schemas.microsoft.com/ink/2010/main" type="inkDrawing"/>
        </emma:interpretation>
      </emma:emma>
    </inkml:annotationXML>
    <inkml:trace contextRef="#ctx0" brushRef="#br0">69 0 0,'0'0'0,"0"0"0,0 0 0,0 0 0,0 0 0,-43 39 0,17-13 0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99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53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1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7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65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14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833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5137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58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02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8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280D-2B13-4F4C-9A0A-260D5FB9BD10}" type="datetimeFigureOut">
              <a:rPr lang="de-DE" smtClean="0"/>
              <a:t>12.11.2020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0A146-A6B9-4C90-847D-B01C1782E9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56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2.emf"/><Relationship Id="rId4" Type="http://schemas.openxmlformats.org/officeDocument/2006/relationships/customXml" Target="../ink/ink2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rnhardkoester.de/COVID19/COVID19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hyperlink" Target="http://www.bernhardkoester.de/COVID19/COVID19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7" Type="http://schemas.openxmlformats.org/officeDocument/2006/relationships/image" Target="../media/image60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.xml"/><Relationship Id="rId5" Type="http://schemas.openxmlformats.org/officeDocument/2006/relationships/image" Target="../media/image51.emf"/><Relationship Id="rId4" Type="http://schemas.openxmlformats.org/officeDocument/2006/relationships/customXml" Target="../ink/ink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2468319" y="1469772"/>
            <a:ext cx="1413674" cy="1267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Freihand 7"/>
              <p14:cNvContentPartPr/>
              <p14:nvPr/>
            </p14:nvContentPartPr>
            <p14:xfrm>
              <a:off x="7301880" y="2589785"/>
              <a:ext cx="360" cy="360"/>
            </p14:xfrm>
          </p:contentPart>
        </mc:Choice>
        <mc:Fallback xmlns="">
          <p:pic>
            <p:nvPicPr>
              <p:cNvPr id="8" name="Freihand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84960" y="2572865"/>
                <a:ext cx="3420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Freihand 10"/>
              <p14:cNvContentPartPr/>
              <p14:nvPr/>
            </p14:nvContentPartPr>
            <p14:xfrm>
              <a:off x="2009160" y="856745"/>
              <a:ext cx="2112120" cy="2570400"/>
            </p14:xfrm>
          </p:contentPart>
        </mc:Choice>
        <mc:Fallback xmlns="">
          <p:pic>
            <p:nvPicPr>
              <p:cNvPr id="11" name="Freihand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99080" y="844145"/>
                <a:ext cx="2135520" cy="259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6" name="Freihand 35"/>
              <p14:cNvContentPartPr/>
              <p14:nvPr/>
            </p14:nvContentPartPr>
            <p14:xfrm>
              <a:off x="3411360" y="1821905"/>
              <a:ext cx="1014840" cy="1229760"/>
            </p14:xfrm>
          </p:contentPart>
        </mc:Choice>
        <mc:Fallback xmlns="">
          <p:pic>
            <p:nvPicPr>
              <p:cNvPr id="36" name="Freihand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01640" y="1807505"/>
                <a:ext cx="1037160" cy="1256040"/>
              </a:xfrm>
              <a:prstGeom prst="rect">
                <a:avLst/>
              </a:prstGeom>
            </p:spPr>
          </p:pic>
        </mc:Fallback>
      </mc:AlternateContent>
      <p:pic>
        <p:nvPicPr>
          <p:cNvPr id="38" name="Grafik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84193" y="633396"/>
            <a:ext cx="5992566" cy="3593946"/>
          </a:xfrm>
          <a:prstGeom prst="rect">
            <a:avLst/>
          </a:prstGeom>
        </p:spPr>
      </p:pic>
      <p:cxnSp>
        <p:nvCxnSpPr>
          <p:cNvPr id="40" name="Gerade Verbindung mit Pfeil 39"/>
          <p:cNvCxnSpPr/>
          <p:nvPr/>
        </p:nvCxnSpPr>
        <p:spPr>
          <a:xfrm flipV="1">
            <a:off x="4674353" y="2191182"/>
            <a:ext cx="1984041" cy="11331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/>
          <p:cNvCxnSpPr/>
          <p:nvPr/>
        </p:nvCxnSpPr>
        <p:spPr>
          <a:xfrm flipV="1">
            <a:off x="4731120" y="2447336"/>
            <a:ext cx="2423692" cy="97980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/>
          <p:cNvCxnSpPr/>
          <p:nvPr/>
        </p:nvCxnSpPr>
        <p:spPr>
          <a:xfrm flipV="1">
            <a:off x="4818185" y="3051667"/>
            <a:ext cx="2937489" cy="48667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3407360" y="3307511"/>
            <a:ext cx="1323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Infizierte</a:t>
            </a:r>
            <a:endParaRPr lang="de-DE" sz="2400" b="1" dirty="0"/>
          </a:p>
        </p:txBody>
      </p:sp>
      <p:sp>
        <p:nvSpPr>
          <p:cNvPr id="49" name="Textfeld 48"/>
          <p:cNvSpPr txBox="1"/>
          <p:nvPr/>
        </p:nvSpPr>
        <p:spPr>
          <a:xfrm>
            <a:off x="2955662" y="58881"/>
            <a:ext cx="5421421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Der zeitliche Ablauf einer Epidemie</a:t>
            </a:r>
            <a:endParaRPr lang="de-DE" sz="2800" b="1" dirty="0"/>
          </a:p>
        </p:txBody>
      </p:sp>
      <p:sp>
        <p:nvSpPr>
          <p:cNvPr id="50" name="Textfeld 49"/>
          <p:cNvSpPr txBox="1"/>
          <p:nvPr/>
        </p:nvSpPr>
        <p:spPr>
          <a:xfrm>
            <a:off x="1365618" y="4769210"/>
            <a:ext cx="1323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Infizierte</a:t>
            </a:r>
            <a:endParaRPr lang="de-DE" sz="2400" b="1" dirty="0"/>
          </a:p>
        </p:txBody>
      </p:sp>
      <p:sp>
        <p:nvSpPr>
          <p:cNvPr id="51" name="Textfeld 50"/>
          <p:cNvSpPr txBox="1"/>
          <p:nvPr/>
        </p:nvSpPr>
        <p:spPr>
          <a:xfrm>
            <a:off x="2689378" y="4769210"/>
            <a:ext cx="1252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Immune</a:t>
            </a:r>
            <a:endParaRPr lang="de-DE" sz="2400" b="1" dirty="0"/>
          </a:p>
        </p:txBody>
      </p:sp>
      <p:sp>
        <p:nvSpPr>
          <p:cNvPr id="52" name="Textfeld 51"/>
          <p:cNvSpPr txBox="1"/>
          <p:nvPr/>
        </p:nvSpPr>
        <p:spPr>
          <a:xfrm>
            <a:off x="113352" y="4775443"/>
            <a:ext cx="1303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Anfällige</a:t>
            </a:r>
            <a:endParaRPr lang="de-DE" sz="2400" b="1" dirty="0"/>
          </a:p>
        </p:txBody>
      </p:sp>
      <p:cxnSp>
        <p:nvCxnSpPr>
          <p:cNvPr id="53" name="Gerade Verbindung mit Pfeil 52"/>
          <p:cNvCxnSpPr/>
          <p:nvPr/>
        </p:nvCxnSpPr>
        <p:spPr>
          <a:xfrm flipH="1">
            <a:off x="894301" y="4087733"/>
            <a:ext cx="1105351" cy="68771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/>
          <p:cNvCxnSpPr>
            <a:endCxn id="50" idx="0"/>
          </p:cNvCxnSpPr>
          <p:nvPr/>
        </p:nvCxnSpPr>
        <p:spPr>
          <a:xfrm flipH="1">
            <a:off x="2027498" y="4117896"/>
            <a:ext cx="143046" cy="6513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>
            <a:endCxn id="51" idx="0"/>
          </p:cNvCxnSpPr>
          <p:nvPr/>
        </p:nvCxnSpPr>
        <p:spPr>
          <a:xfrm>
            <a:off x="2420646" y="4087733"/>
            <a:ext cx="894865" cy="681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1283089" y="3588697"/>
            <a:ext cx="17749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Bevölkerung</a:t>
            </a:r>
            <a:endParaRPr lang="de-DE" sz="2400" b="1" dirty="0"/>
          </a:p>
        </p:txBody>
      </p:sp>
      <p:pic>
        <p:nvPicPr>
          <p:cNvPr id="61" name="Grafik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106" y="1229858"/>
            <a:ext cx="1330796" cy="998097"/>
          </a:xfrm>
          <a:prstGeom prst="rect">
            <a:avLst/>
          </a:prstGeom>
        </p:spPr>
      </p:pic>
      <p:sp>
        <p:nvSpPr>
          <p:cNvPr id="62" name="Textfeld 61"/>
          <p:cNvSpPr txBox="1"/>
          <p:nvPr/>
        </p:nvSpPr>
        <p:spPr>
          <a:xfrm>
            <a:off x="42985" y="823515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Wilhelmshaven</a:t>
            </a:r>
            <a:endParaRPr lang="de-DE" sz="2000" b="1" dirty="0"/>
          </a:p>
        </p:txBody>
      </p:sp>
      <p:sp>
        <p:nvSpPr>
          <p:cNvPr id="2" name="Rechteck 1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935726" y="4421211"/>
            <a:ext cx="2749855" cy="1200329"/>
          </a:xfrm>
          <a:prstGeom prst="rect">
            <a:avLst/>
          </a:prstGeom>
          <a:noFill/>
          <a:ln w="22225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3600" b="1" u="sng" dirty="0" smtClean="0">
                <a:solidFill>
                  <a:srgbClr val="FFC000"/>
                </a:solidFill>
              </a:rPr>
              <a:t>Ostersonntag</a:t>
            </a:r>
            <a:endParaRPr lang="de-DE" sz="3600" b="1" u="sng" dirty="0" smtClean="0">
              <a:solidFill>
                <a:srgbClr val="FFC000"/>
              </a:solidFill>
            </a:endParaRPr>
          </a:p>
          <a:p>
            <a:pPr algn="ctr"/>
            <a:r>
              <a:rPr lang="de-DE" sz="3600" b="1" u="sng" dirty="0" smtClean="0">
                <a:solidFill>
                  <a:srgbClr val="FFC000"/>
                </a:solidFill>
              </a:rPr>
              <a:t> 2020</a:t>
            </a:r>
            <a:endParaRPr lang="de-DE" sz="3600" b="1" u="sng" dirty="0">
              <a:solidFill>
                <a:srgbClr val="FFC000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403416" y="5330552"/>
            <a:ext cx="2656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Basisreproduktionszahl</a:t>
            </a:r>
            <a:endParaRPr lang="de-DE" sz="20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764973" y="5769067"/>
            <a:ext cx="20324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V</a:t>
            </a:r>
            <a:r>
              <a:rPr lang="de-DE" sz="2000" b="1" dirty="0" smtClean="0"/>
              <a:t>erdopplungszeit</a:t>
            </a:r>
            <a:endParaRPr lang="de-DE" sz="20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3392228" y="5815410"/>
            <a:ext cx="2610330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de-DE" sz="2400" b="1" u="sng" dirty="0" smtClean="0"/>
              <a:t>!!!Achtung!!!</a:t>
            </a:r>
          </a:p>
          <a:p>
            <a:pPr algn="ctr"/>
            <a:r>
              <a:rPr lang="de-DE" sz="2400" b="1" u="sng" dirty="0" smtClean="0"/>
              <a:t>Es wird kompliziert</a:t>
            </a:r>
            <a:endParaRPr lang="de-DE" sz="2400" b="1" u="sng" dirty="0"/>
          </a:p>
        </p:txBody>
      </p:sp>
    </p:spTree>
    <p:extLst>
      <p:ext uri="{BB962C8B-B14F-4D97-AF65-F5344CB8AC3E}">
        <p14:creationId xmlns:p14="http://schemas.microsoft.com/office/powerpoint/2010/main" val="106123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4424868" y="61708"/>
            <a:ext cx="256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Zusammenfassung</a:t>
            </a:r>
            <a:endParaRPr lang="de-DE" sz="24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835191" y="3270589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K klein</a:t>
            </a:r>
            <a:endParaRPr lang="de-DE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680966" y="745495"/>
            <a:ext cx="1084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K </a:t>
            </a:r>
            <a:r>
              <a:rPr lang="de-DE" sz="2400" b="1" dirty="0" err="1" smtClean="0"/>
              <a:t>gross</a:t>
            </a:r>
            <a:endParaRPr lang="de-DE" sz="2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755345" y="1207160"/>
            <a:ext cx="5119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Donald &amp; Boris &amp;  &amp; Recep &amp; Wladimir</a:t>
            </a:r>
            <a:endParaRPr lang="de-DE" sz="2400" b="1" dirty="0"/>
          </a:p>
        </p:txBody>
      </p:sp>
      <p:sp>
        <p:nvSpPr>
          <p:cNvPr id="9" name="Rechteck 8"/>
          <p:cNvSpPr/>
          <p:nvPr/>
        </p:nvSpPr>
        <p:spPr>
          <a:xfrm>
            <a:off x="6505635" y="3608935"/>
            <a:ext cx="5686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hlinkClick r:id="rId2"/>
              </a:rPr>
              <a:t>http://www.bernhardkoester.de/COVID19/COVID19.html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1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3416208" y="3534789"/>
            <a:ext cx="713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USA</a:t>
            </a:r>
            <a:endParaRPr lang="de-DE" sz="24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9" y="3996454"/>
            <a:ext cx="3878130" cy="234709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804" y="3765622"/>
            <a:ext cx="3828620" cy="2743438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14" y="238170"/>
            <a:ext cx="3785916" cy="229128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6450" y="272055"/>
            <a:ext cx="3828620" cy="274343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7411" y="25146"/>
            <a:ext cx="4584589" cy="3237257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3560752" y="131170"/>
            <a:ext cx="5533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UK</a:t>
            </a:r>
            <a:endParaRPr lang="de-DE" sz="2400" b="1" dirty="0"/>
          </a:p>
        </p:txBody>
      </p:sp>
      <p:sp>
        <p:nvSpPr>
          <p:cNvPr id="12" name="Rechteck 11"/>
          <p:cNvSpPr/>
          <p:nvPr/>
        </p:nvSpPr>
        <p:spPr>
          <a:xfrm>
            <a:off x="6270171" y="3466738"/>
            <a:ext cx="5686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  <a:hlinkClick r:id="rId7"/>
              </a:rPr>
              <a:t>http://www.bernhardkoester.de/COVID19/COVID19.html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2829758" y="2955074"/>
            <a:ext cx="2124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>
                <a:solidFill>
                  <a:srgbClr val="FF0000"/>
                </a:solidFill>
              </a:rPr>
              <a:t>Frohe Ostern</a:t>
            </a:r>
            <a:endParaRPr lang="de-DE" sz="2800" b="1" dirty="0">
              <a:solidFill>
                <a:srgbClr val="FF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-105508" y="6343546"/>
            <a:ext cx="136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„Fit“ ab 1.3c</a:t>
            </a:r>
            <a:endParaRPr lang="de-DE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152400" y="2567728"/>
            <a:ext cx="136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„Fit“ ab 1.3c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4015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Freihand 4"/>
              <p14:cNvContentPartPr/>
              <p14:nvPr/>
            </p14:nvContentPartPr>
            <p14:xfrm>
              <a:off x="210585" y="145819"/>
              <a:ext cx="1497756" cy="2352360"/>
            </p14:xfrm>
          </p:contentPart>
        </mc:Choice>
        <mc:Fallback xmlns="">
          <p:pic>
            <p:nvPicPr>
              <p:cNvPr id="5" name="Freihand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589" y="137530"/>
                <a:ext cx="1524108" cy="23739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9" name="Freihand 8"/>
              <p14:cNvContentPartPr/>
              <p14:nvPr/>
            </p14:nvContentPartPr>
            <p14:xfrm>
              <a:off x="816834" y="2162329"/>
              <a:ext cx="1320546" cy="671699"/>
            </p14:xfrm>
          </p:contentPart>
        </mc:Choice>
        <mc:Fallback xmlns="">
          <p:pic>
            <p:nvPicPr>
              <p:cNvPr id="9" name="Freihand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5676" y="2149032"/>
                <a:ext cx="1345380" cy="6982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Freihand 10"/>
              <p14:cNvContentPartPr/>
              <p14:nvPr/>
            </p14:nvContentPartPr>
            <p14:xfrm>
              <a:off x="10148314" y="2575073"/>
              <a:ext cx="360" cy="360"/>
            </p14:xfrm>
          </p:contentPart>
        </mc:Choice>
        <mc:Fallback xmlns="">
          <p:pic>
            <p:nvPicPr>
              <p:cNvPr id="11" name="Freihand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131394" y="2558153"/>
                <a:ext cx="34200" cy="342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feld 11"/>
          <p:cNvSpPr txBox="1"/>
          <p:nvPr/>
        </p:nvSpPr>
        <p:spPr>
          <a:xfrm>
            <a:off x="601061" y="234424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Ischgl</a:t>
            </a:r>
            <a:endParaRPr lang="de-DE" sz="24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-151626" y="603851"/>
            <a:ext cx="10134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400" b="1" dirty="0" smtClean="0"/>
              <a:t>Rhein-</a:t>
            </a:r>
          </a:p>
          <a:p>
            <a:pPr algn="ctr"/>
            <a:r>
              <a:rPr lang="de-DE" sz="2400" b="1" dirty="0" err="1" smtClean="0"/>
              <a:t>land</a:t>
            </a:r>
            <a:endParaRPr lang="de-DE" sz="2400" b="1" dirty="0"/>
          </a:p>
        </p:txBody>
      </p:sp>
      <p:sp>
        <p:nvSpPr>
          <p:cNvPr id="15" name="Rechteck 14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22088" y="4850538"/>
            <a:ext cx="216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err="1" smtClean="0"/>
              <a:t>Predator</a:t>
            </a:r>
            <a:r>
              <a:rPr lang="de-DE" sz="2400" b="1" dirty="0" smtClean="0"/>
              <a:t> – Prey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98442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510020" y="147715"/>
            <a:ext cx="1535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Was fehlt?</a:t>
            </a:r>
            <a:endParaRPr lang="de-DE" sz="2400" b="1" dirty="0"/>
          </a:p>
        </p:txBody>
      </p:sp>
      <p:sp>
        <p:nvSpPr>
          <p:cNvPr id="7" name="Rechteck 6"/>
          <p:cNvSpPr/>
          <p:nvPr/>
        </p:nvSpPr>
        <p:spPr>
          <a:xfrm>
            <a:off x="289543" y="732676"/>
            <a:ext cx="1393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Die Toten</a:t>
            </a:r>
            <a:endParaRPr lang="de-DE" sz="2400" b="1" dirty="0"/>
          </a:p>
        </p:txBody>
      </p:sp>
      <p:sp>
        <p:nvSpPr>
          <p:cNvPr id="8" name="Rechteck 7"/>
          <p:cNvSpPr/>
          <p:nvPr/>
        </p:nvSpPr>
        <p:spPr>
          <a:xfrm>
            <a:off x="289543" y="1428848"/>
            <a:ext cx="1533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b="1" dirty="0" smtClean="0"/>
              <a:t>Immunität</a:t>
            </a:r>
            <a:endParaRPr lang="de-DE" sz="2400" b="1" dirty="0"/>
          </a:p>
        </p:txBody>
      </p:sp>
      <p:sp>
        <p:nvSpPr>
          <p:cNvPr id="6" name="Rechteck 5"/>
          <p:cNvSpPr/>
          <p:nvPr/>
        </p:nvSpPr>
        <p:spPr>
          <a:xfrm>
            <a:off x="8041602" y="650772"/>
            <a:ext cx="3300968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de-DE" sz="2400" b="1" dirty="0" err="1" smtClean="0"/>
              <a:t>Kermack</a:t>
            </a:r>
            <a:r>
              <a:rPr lang="de-DE" sz="2400" b="1" dirty="0" smtClean="0"/>
              <a:t> und </a:t>
            </a:r>
            <a:r>
              <a:rPr lang="de-DE" sz="2400" b="1" dirty="0" err="1" smtClean="0"/>
              <a:t>McKendrik</a:t>
            </a:r>
            <a:endParaRPr lang="de-DE" sz="2400" b="1" dirty="0" smtClean="0"/>
          </a:p>
          <a:p>
            <a:pPr algn="ctr"/>
            <a:r>
              <a:rPr lang="de-DE" sz="2400" b="1" dirty="0" smtClean="0"/>
              <a:t>SIR (1927)</a:t>
            </a:r>
            <a:endParaRPr lang="de-DE" sz="24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471705" y="2201411"/>
            <a:ext cx="2014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Infizierte morgen</a:t>
            </a:r>
            <a:endParaRPr lang="de-DE" sz="2000" dirty="0"/>
          </a:p>
        </p:txBody>
      </p:sp>
      <p:sp>
        <p:nvSpPr>
          <p:cNvPr id="10" name="Textfeld 9"/>
          <p:cNvSpPr txBox="1"/>
          <p:nvPr/>
        </p:nvSpPr>
        <p:spPr>
          <a:xfrm>
            <a:off x="2576322" y="220141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=</a:t>
            </a:r>
            <a:endParaRPr lang="de-DE" sz="2000" dirty="0"/>
          </a:p>
        </p:txBody>
      </p:sp>
      <p:sp>
        <p:nvSpPr>
          <p:cNvPr id="11" name="Rechteck 10"/>
          <p:cNvSpPr/>
          <p:nvPr/>
        </p:nvSpPr>
        <p:spPr>
          <a:xfrm>
            <a:off x="2979191" y="2201411"/>
            <a:ext cx="161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Infizierte </a:t>
            </a:r>
            <a:r>
              <a:rPr lang="de-DE" dirty="0" smtClean="0"/>
              <a:t>heute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251370" y="302717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+</a:t>
            </a:r>
            <a:endParaRPr lang="de-DE" sz="2000" dirty="0"/>
          </a:p>
        </p:txBody>
      </p:sp>
      <p:sp>
        <p:nvSpPr>
          <p:cNvPr id="13" name="Textfeld 12"/>
          <p:cNvSpPr txBox="1"/>
          <p:nvPr/>
        </p:nvSpPr>
        <p:spPr>
          <a:xfrm>
            <a:off x="664536" y="3021410"/>
            <a:ext cx="3425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Ansteckungswahrscheinlichkeit</a:t>
            </a:r>
            <a:endParaRPr lang="de-DE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4121118" y="3021410"/>
            <a:ext cx="1403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Kontaktzahl</a:t>
            </a:r>
            <a:endParaRPr lang="de-DE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3842711" y="2379945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16" name="Textfeld 15"/>
          <p:cNvSpPr txBox="1"/>
          <p:nvPr/>
        </p:nvSpPr>
        <p:spPr>
          <a:xfrm>
            <a:off x="5486070" y="2372423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17" name="Rechteck 16"/>
          <p:cNvSpPr/>
          <p:nvPr/>
        </p:nvSpPr>
        <p:spPr>
          <a:xfrm>
            <a:off x="6350917" y="2787922"/>
            <a:ext cx="1597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Anfällige heute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5872529" y="2907363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____________________</a:t>
            </a:r>
            <a:endParaRPr lang="de-DE" dirty="0"/>
          </a:p>
        </p:txBody>
      </p:sp>
      <p:sp>
        <p:nvSpPr>
          <p:cNvPr id="19" name="Rechteck 18"/>
          <p:cNvSpPr/>
          <p:nvPr/>
        </p:nvSpPr>
        <p:spPr>
          <a:xfrm>
            <a:off x="6446147" y="3256572"/>
            <a:ext cx="1345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Bevölkerung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8427178" y="3021410"/>
            <a:ext cx="161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Infizierte </a:t>
            </a:r>
            <a:r>
              <a:rPr lang="de-DE" dirty="0" smtClean="0"/>
              <a:t>heute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8205523" y="2372422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22" name="Textfeld 21"/>
          <p:cNvSpPr txBox="1"/>
          <p:nvPr/>
        </p:nvSpPr>
        <p:spPr>
          <a:xfrm>
            <a:off x="278486" y="369828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– </a:t>
            </a:r>
            <a:endParaRPr lang="de-DE" sz="2000" dirty="0"/>
          </a:p>
        </p:txBody>
      </p:sp>
      <p:sp>
        <p:nvSpPr>
          <p:cNvPr id="23" name="Textfeld 22"/>
          <p:cNvSpPr txBox="1"/>
          <p:nvPr/>
        </p:nvSpPr>
        <p:spPr>
          <a:xfrm>
            <a:off x="716453" y="3676798"/>
            <a:ext cx="1755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Immunisierung</a:t>
            </a:r>
            <a:endParaRPr lang="de-DE" sz="2000" dirty="0"/>
          </a:p>
        </p:txBody>
      </p:sp>
      <p:sp>
        <p:nvSpPr>
          <p:cNvPr id="24" name="Rechteck 23"/>
          <p:cNvSpPr/>
          <p:nvPr/>
        </p:nvSpPr>
        <p:spPr>
          <a:xfrm>
            <a:off x="3181019" y="3740647"/>
            <a:ext cx="161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Infizierte </a:t>
            </a:r>
            <a:r>
              <a:rPr lang="de-DE" dirty="0" smtClean="0"/>
              <a:t>heute</a:t>
            </a:r>
            <a:endParaRPr lang="de-DE" dirty="0"/>
          </a:p>
        </p:txBody>
      </p:sp>
      <p:sp>
        <p:nvSpPr>
          <p:cNvPr id="25" name="Textfeld 24"/>
          <p:cNvSpPr txBox="1"/>
          <p:nvPr/>
        </p:nvSpPr>
        <p:spPr>
          <a:xfrm>
            <a:off x="2766144" y="3076633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26" name="Textfeld 25"/>
          <p:cNvSpPr txBox="1"/>
          <p:nvPr/>
        </p:nvSpPr>
        <p:spPr>
          <a:xfrm>
            <a:off x="7118020" y="412034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+</a:t>
            </a:r>
            <a:endParaRPr lang="de-DE" sz="2000" dirty="0"/>
          </a:p>
        </p:txBody>
      </p:sp>
      <p:sp>
        <p:nvSpPr>
          <p:cNvPr id="27" name="Textfeld 26"/>
          <p:cNvSpPr txBox="1"/>
          <p:nvPr/>
        </p:nvSpPr>
        <p:spPr>
          <a:xfrm>
            <a:off x="7933559" y="3476743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28" name="Textfeld 27"/>
          <p:cNvSpPr txBox="1"/>
          <p:nvPr/>
        </p:nvSpPr>
        <p:spPr>
          <a:xfrm>
            <a:off x="352893" y="5637921"/>
            <a:ext cx="836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Tag 2</a:t>
            </a:r>
            <a:endParaRPr lang="de-DE" sz="2400" b="1" dirty="0"/>
          </a:p>
        </p:txBody>
      </p:sp>
      <p:sp>
        <p:nvSpPr>
          <p:cNvPr id="29" name="Textfeld 28"/>
          <p:cNvSpPr txBox="1"/>
          <p:nvPr/>
        </p:nvSpPr>
        <p:spPr>
          <a:xfrm>
            <a:off x="355082" y="5017506"/>
            <a:ext cx="836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Tag 1</a:t>
            </a:r>
            <a:endParaRPr lang="de-DE" sz="2400" b="1" dirty="0"/>
          </a:p>
        </p:txBody>
      </p:sp>
      <p:sp>
        <p:nvSpPr>
          <p:cNvPr id="30" name="Textfeld 29"/>
          <p:cNvSpPr txBox="1"/>
          <p:nvPr/>
        </p:nvSpPr>
        <p:spPr>
          <a:xfrm>
            <a:off x="7550231" y="4120349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– </a:t>
            </a:r>
            <a:endParaRPr lang="de-DE" sz="2000" dirty="0"/>
          </a:p>
        </p:txBody>
      </p:sp>
      <p:sp>
        <p:nvSpPr>
          <p:cNvPr id="31" name="Textfeld 30"/>
          <p:cNvSpPr txBox="1"/>
          <p:nvPr/>
        </p:nvSpPr>
        <p:spPr>
          <a:xfrm>
            <a:off x="8196242" y="4058794"/>
            <a:ext cx="3385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:</a:t>
            </a:r>
            <a:r>
              <a:rPr lang="de-DE" sz="2000" dirty="0" smtClean="0"/>
              <a:t>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3338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352182"/>
              </p:ext>
            </p:extLst>
          </p:nvPr>
        </p:nvGraphicFramePr>
        <p:xfrm>
          <a:off x="819150" y="163513"/>
          <a:ext cx="6815138" cy="553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Arbeitsblatt" r:id="rId3" imgW="6862766" imgH="6491183" progId="Excel.Sheet.12">
                  <p:embed/>
                </p:oleObj>
              </mc:Choice>
              <mc:Fallback>
                <p:oleObj name="Arbeitsblatt" r:id="rId3" imgW="6862766" imgH="6491183" progId="Excel.Sheet.12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9150" y="163513"/>
                        <a:ext cx="6815138" cy="553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7942409" y="0"/>
            <a:ext cx="347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Modell zum Selberbauen!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247272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217836" y="3781430"/>
            <a:ext cx="2981695" cy="308150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65" y="177746"/>
            <a:ext cx="4584589" cy="2755631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901703" y="84148"/>
            <a:ext cx="20948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Worum geht`s!</a:t>
            </a:r>
            <a:endParaRPr lang="de-DE" sz="24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9" name="Freihand 48"/>
              <p14:cNvContentPartPr/>
              <p14:nvPr/>
            </p14:nvContentPartPr>
            <p14:xfrm>
              <a:off x="12250354" y="2853283"/>
              <a:ext cx="25200" cy="23760"/>
            </p14:xfrm>
          </p:contentPart>
        </mc:Choice>
        <mc:Fallback xmlns="">
          <p:pic>
            <p:nvPicPr>
              <p:cNvPr id="49" name="Freihand 48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233434" y="2836363"/>
                <a:ext cx="59040" cy="57600"/>
              </a:xfrm>
              <a:prstGeom prst="rect">
                <a:avLst/>
              </a:prstGeom>
            </p:spPr>
          </p:pic>
        </mc:Fallback>
      </mc:AlternateContent>
      <p:sp>
        <p:nvSpPr>
          <p:cNvPr id="142" name="Textfeld 141"/>
          <p:cNvSpPr txBox="1"/>
          <p:nvPr/>
        </p:nvSpPr>
        <p:spPr>
          <a:xfrm>
            <a:off x="75166" y="3298051"/>
            <a:ext cx="20146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Infizierte morgen</a:t>
            </a:r>
            <a:endParaRPr lang="de-DE" sz="2000" dirty="0"/>
          </a:p>
        </p:txBody>
      </p:sp>
      <p:sp>
        <p:nvSpPr>
          <p:cNvPr id="143" name="Textfeld 142"/>
          <p:cNvSpPr txBox="1"/>
          <p:nvPr/>
        </p:nvSpPr>
        <p:spPr>
          <a:xfrm>
            <a:off x="2179783" y="3298051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=</a:t>
            </a:r>
            <a:endParaRPr lang="de-DE" sz="2000" dirty="0"/>
          </a:p>
        </p:txBody>
      </p:sp>
      <p:sp>
        <p:nvSpPr>
          <p:cNvPr id="144" name="Rechteck 143"/>
          <p:cNvSpPr/>
          <p:nvPr/>
        </p:nvSpPr>
        <p:spPr>
          <a:xfrm>
            <a:off x="2582652" y="3298051"/>
            <a:ext cx="161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Infizierte </a:t>
            </a:r>
            <a:r>
              <a:rPr lang="de-DE" dirty="0" smtClean="0"/>
              <a:t>heute</a:t>
            </a:r>
            <a:endParaRPr lang="de-DE" dirty="0"/>
          </a:p>
        </p:txBody>
      </p:sp>
      <p:sp>
        <p:nvSpPr>
          <p:cNvPr id="145" name="Textfeld 144"/>
          <p:cNvSpPr txBox="1"/>
          <p:nvPr/>
        </p:nvSpPr>
        <p:spPr>
          <a:xfrm>
            <a:off x="149965" y="378143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+</a:t>
            </a:r>
            <a:endParaRPr lang="de-DE" sz="2000" dirty="0"/>
          </a:p>
        </p:txBody>
      </p:sp>
      <p:sp>
        <p:nvSpPr>
          <p:cNvPr id="146" name="Textfeld 145"/>
          <p:cNvSpPr txBox="1"/>
          <p:nvPr/>
        </p:nvSpPr>
        <p:spPr>
          <a:xfrm>
            <a:off x="653545" y="3781430"/>
            <a:ext cx="3425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Ansteckungswahrscheinlichkeit</a:t>
            </a:r>
            <a:endParaRPr lang="de-DE" sz="2000" dirty="0"/>
          </a:p>
        </p:txBody>
      </p:sp>
      <p:sp>
        <p:nvSpPr>
          <p:cNvPr id="147" name="Textfeld 146"/>
          <p:cNvSpPr txBox="1"/>
          <p:nvPr/>
        </p:nvSpPr>
        <p:spPr>
          <a:xfrm>
            <a:off x="4110127" y="3781430"/>
            <a:ext cx="14033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Kontaktzahl</a:t>
            </a:r>
            <a:endParaRPr lang="de-DE" sz="2000" dirty="0"/>
          </a:p>
        </p:txBody>
      </p:sp>
      <p:sp>
        <p:nvSpPr>
          <p:cNvPr id="148" name="Textfeld 147"/>
          <p:cNvSpPr txBox="1"/>
          <p:nvPr/>
        </p:nvSpPr>
        <p:spPr>
          <a:xfrm>
            <a:off x="3873227" y="3139965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149" name="Textfeld 148"/>
          <p:cNvSpPr txBox="1"/>
          <p:nvPr/>
        </p:nvSpPr>
        <p:spPr>
          <a:xfrm>
            <a:off x="5308040" y="3140895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150" name="Rechteck 149"/>
          <p:cNvSpPr/>
          <p:nvPr/>
        </p:nvSpPr>
        <p:spPr>
          <a:xfrm>
            <a:off x="6054176" y="3547942"/>
            <a:ext cx="15978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Anfällige heute</a:t>
            </a:r>
            <a:endParaRPr lang="de-DE" dirty="0"/>
          </a:p>
        </p:txBody>
      </p:sp>
      <p:sp>
        <p:nvSpPr>
          <p:cNvPr id="151" name="Rechteck 150"/>
          <p:cNvSpPr/>
          <p:nvPr/>
        </p:nvSpPr>
        <p:spPr>
          <a:xfrm>
            <a:off x="5861538" y="3667383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_______________</a:t>
            </a:r>
            <a:endParaRPr lang="de-DE" dirty="0"/>
          </a:p>
        </p:txBody>
      </p:sp>
      <p:sp>
        <p:nvSpPr>
          <p:cNvPr id="152" name="Rechteck 151"/>
          <p:cNvSpPr/>
          <p:nvPr/>
        </p:nvSpPr>
        <p:spPr>
          <a:xfrm>
            <a:off x="6149406" y="3982553"/>
            <a:ext cx="1345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Bevölkerung</a:t>
            </a:r>
            <a:endParaRPr lang="de-DE" dirty="0"/>
          </a:p>
        </p:txBody>
      </p:sp>
      <p:sp>
        <p:nvSpPr>
          <p:cNvPr id="154" name="Textfeld 153"/>
          <p:cNvSpPr txBox="1"/>
          <p:nvPr/>
        </p:nvSpPr>
        <p:spPr>
          <a:xfrm>
            <a:off x="181839" y="5225248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 – </a:t>
            </a:r>
            <a:endParaRPr lang="de-DE" sz="2000" dirty="0"/>
          </a:p>
        </p:txBody>
      </p:sp>
      <p:sp>
        <p:nvSpPr>
          <p:cNvPr id="155" name="Textfeld 154"/>
          <p:cNvSpPr txBox="1"/>
          <p:nvPr/>
        </p:nvSpPr>
        <p:spPr>
          <a:xfrm>
            <a:off x="738245" y="5225248"/>
            <a:ext cx="1755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Immunisierung</a:t>
            </a:r>
            <a:endParaRPr lang="de-DE" sz="2000" dirty="0"/>
          </a:p>
        </p:txBody>
      </p:sp>
      <p:sp>
        <p:nvSpPr>
          <p:cNvPr id="156" name="Rechteck 155"/>
          <p:cNvSpPr/>
          <p:nvPr/>
        </p:nvSpPr>
        <p:spPr>
          <a:xfrm>
            <a:off x="2787046" y="5266549"/>
            <a:ext cx="1617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Infizierte </a:t>
            </a:r>
            <a:r>
              <a:rPr lang="de-DE" dirty="0" smtClean="0"/>
              <a:t>heute</a:t>
            </a:r>
            <a:endParaRPr lang="de-DE" dirty="0"/>
          </a:p>
        </p:txBody>
      </p:sp>
      <p:sp>
        <p:nvSpPr>
          <p:cNvPr id="157" name="Textfeld 156"/>
          <p:cNvSpPr txBox="1"/>
          <p:nvPr/>
        </p:nvSpPr>
        <p:spPr>
          <a:xfrm>
            <a:off x="2493854" y="4597870"/>
            <a:ext cx="417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7200" dirty="0" smtClean="0"/>
              <a:t>.</a:t>
            </a:r>
            <a:endParaRPr lang="de-DE" sz="7200" dirty="0"/>
          </a:p>
        </p:txBody>
      </p:sp>
      <p:sp>
        <p:nvSpPr>
          <p:cNvPr id="48" name="Textfeld 47"/>
          <p:cNvSpPr txBox="1"/>
          <p:nvPr/>
        </p:nvSpPr>
        <p:spPr>
          <a:xfrm>
            <a:off x="0" y="6052681"/>
            <a:ext cx="3642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Basisreproduktionszahl</a:t>
            </a:r>
            <a:endParaRPr lang="de-DE" sz="2800" b="1" dirty="0"/>
          </a:p>
        </p:txBody>
      </p:sp>
      <p:sp>
        <p:nvSpPr>
          <p:cNvPr id="25" name="Rechteck 24"/>
          <p:cNvSpPr/>
          <p:nvPr/>
        </p:nvSpPr>
        <p:spPr>
          <a:xfrm>
            <a:off x="5788206" y="4999018"/>
            <a:ext cx="1146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de-DE" sz="3600" b="1" dirty="0" smtClean="0"/>
              <a:t> – </a:t>
            </a:r>
            <a:r>
              <a:rPr lang="el-GR" sz="3600" b="1" dirty="0" smtClean="0"/>
              <a:t>β</a:t>
            </a:r>
            <a:endParaRPr lang="de-DE" sz="3600" b="1" dirty="0"/>
          </a:p>
        </p:txBody>
      </p:sp>
      <p:sp>
        <p:nvSpPr>
          <p:cNvPr id="27" name="Rechteck 26"/>
          <p:cNvSpPr/>
          <p:nvPr/>
        </p:nvSpPr>
        <p:spPr>
          <a:xfrm>
            <a:off x="5468793" y="5646188"/>
            <a:ext cx="7569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600" b="1" dirty="0" err="1" smtClean="0"/>
              <a:t>a∙k</a:t>
            </a:r>
            <a:endParaRPr lang="de-DE" sz="3600" b="1" dirty="0"/>
          </a:p>
        </p:txBody>
      </p:sp>
      <p:cxnSp>
        <p:nvCxnSpPr>
          <p:cNvPr id="5" name="Gerade Verbindung mit Pfeil 4"/>
          <p:cNvCxnSpPr/>
          <p:nvPr/>
        </p:nvCxnSpPr>
        <p:spPr>
          <a:xfrm flipV="1">
            <a:off x="5913336" y="5499100"/>
            <a:ext cx="59575" cy="299099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8396315" y="2905305"/>
            <a:ext cx="2704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Kapazitätsgrenze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179624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05" y="-1"/>
            <a:ext cx="9079086" cy="408967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8965508" y="96465"/>
            <a:ext cx="3150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Quelle: JHU 12.04.2020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98369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9317200" y="627712"/>
            <a:ext cx="1869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Optimismus?</a:t>
            </a:r>
            <a:endParaRPr lang="de-DE" sz="24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26" y="137152"/>
            <a:ext cx="6108566" cy="3157369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31" y="3881870"/>
            <a:ext cx="6078239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0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" y="95897"/>
            <a:ext cx="6316003" cy="382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7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89605" y="4227342"/>
            <a:ext cx="3502395" cy="263065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58127" y="5702129"/>
            <a:ext cx="47961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Wieviel Infizierte haben wir aktuell?</a:t>
            </a:r>
            <a:endParaRPr lang="de-DE" sz="24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87" y="108020"/>
            <a:ext cx="6316003" cy="3822523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777" y="108019"/>
            <a:ext cx="5288881" cy="3789803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58126" y="6221294"/>
            <a:ext cx="2867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Wie lange </a:t>
            </a:r>
            <a:r>
              <a:rPr lang="de-DE" sz="2400" b="1" dirty="0" smtClean="0"/>
              <a:t>dauert </a:t>
            </a:r>
            <a:r>
              <a:rPr lang="de-DE" sz="2400" b="1" dirty="0" smtClean="0"/>
              <a:t>es?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17211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81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Arbeitsblatt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be1046</dc:creator>
  <cp:lastModifiedBy>Bernhard Köster</cp:lastModifiedBy>
  <cp:revision>90</cp:revision>
  <cp:lastPrinted>2020-04-12T00:28:09Z</cp:lastPrinted>
  <dcterms:created xsi:type="dcterms:W3CDTF">2020-04-11T13:46:06Z</dcterms:created>
  <dcterms:modified xsi:type="dcterms:W3CDTF">2020-11-12T17:43:07Z</dcterms:modified>
</cp:coreProperties>
</file>