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3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4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56" r:id="rId2"/>
    <p:sldId id="1059" r:id="rId3"/>
    <p:sldId id="1058" r:id="rId4"/>
    <p:sldId id="1060" r:id="rId5"/>
  </p:sldIdLst>
  <p:sldSz cx="12192000" cy="6858000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8" autoAdjust="0"/>
    <p:restoredTop sz="94660"/>
  </p:normalViewPr>
  <p:slideViewPr>
    <p:cSldViewPr>
      <p:cViewPr varScale="1">
        <p:scale>
          <a:sx n="92" d="100"/>
          <a:sy n="92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22:19:53.7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8AFC99-1D5F-4A50-B363-A52D5EAE4243}" emma:medium="tactile" emma:mode="ink">
          <msink:context xmlns:msink="http://schemas.microsoft.com/ink/2010/main" type="writingRegion" rotatedBoundingBox="22595,7159 18915,11155 17214,9588 20894,5593">
            <msink:destinationLink direction="with" ref="{234A03C3-69DF-448A-9D65-5AF6D0086437}"/>
          </msink:context>
        </emma:interpretation>
      </emma:emma>
    </inkml:annotationXML>
    <inkml:traceGroup>
      <inkml:annotationXML>
        <emma:emma xmlns:emma="http://www.w3.org/2003/04/emma" version="1.0">
          <emma:interpretation id="{08C3A3F3-7833-4C8E-8AF8-4DC37E81A0F1}" emma:medium="tactile" emma:mode="ink">
            <msink:context xmlns:msink="http://schemas.microsoft.com/ink/2010/main" type="paragraph" rotatedBoundingBox="22595,7159 18915,11155 17214,9588 20894,5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E021E-1939-42D5-8E30-26B983325A51}" emma:medium="tactile" emma:mode="ink">
              <msink:context xmlns:msink="http://schemas.microsoft.com/ink/2010/main" type="line" rotatedBoundingBox="22595,7159 18915,11155 17214,9588 20894,5593"/>
            </emma:interpretation>
          </emma:emma>
        </inkml:annotationXML>
        <inkml:traceGroup>
          <inkml:annotationXML>
            <emma:emma xmlns:emma="http://www.w3.org/2003/04/emma" version="1.0">
              <emma:interpretation id="{48B7AE1C-AB44-406E-B9A4-97E8AAC6253D}" emma:medium="tactile" emma:mode="ink">
                <msink:context xmlns:msink="http://schemas.microsoft.com/ink/2010/main" type="inkWord" rotatedBoundingBox="22595,7159 21307,8558 19770,7142 21058,5744"/>
              </emma:interpretation>
              <emma:one-of disjunction-type="recognition" id="oneOf0">
                <emma:interpretation id="interp0" emma:lang="" emma:confidence="0">
                  <emma:literal>eine</emma:literal>
                </emma:interpretation>
                <emma:interpretation id="interp1" emma:lang="" emma:confidence="0">
                  <emma:literal>eiere</emma:literal>
                </emma:interpretation>
                <emma:interpretation id="interp2" emma:lang="" emma:confidence="0">
                  <emma:literal>eile</emma:literal>
                </emma:interpretation>
                <emma:interpretation id="interp3" emma:lang="" emma:confidence="0">
                  <emma:literal>errege</emma:literal>
                </emma:interpretation>
                <emma:interpretation id="interp4" emma:lang="" emma:confidence="0">
                  <emma:literal>euere</emma:literal>
                </emma:interpretation>
              </emma:one-of>
            </emma:emma>
          </inkml:annotationXML>
          <inkml:trace contextRef="#ctx0" brushRef="#br0">-1457-189 699 0,'-17'9'238'16,"1"-3"41"-16,6-4-198 0,12 3-18 15,0-3-36-15,15 0-10 16,1 0-16-16,21-6-3 16,9-7 0-16,23-11 1 15,5-8 2-15,26-14 3 16,2-1 0-16,20-22 0 16,-7 8 0-16,7-6 0 15,-13 11-2-15,-9 8 2 16,-33 24-1-16,-6 11 0 15,-24 11-1-15,-15 5-35 16,-13-5-21-16,-4 8-234 16,-10 3 38-16</inkml:trace>
          <inkml:trace contextRef="#ctx0" brushRef="#br0" timeOffset="1">-884 173 469 0,'-6'7'253'0,"1"-1"-9"16,1 8-87-16,6 1-96 0,7-2-13 16,6 6-31-16,9-1-7 15,8 1-6-15,18-4 0 16,0 1-2-16,22-10 2 15,-5 1-2-15,7-12 2 16,-11 3-1-16,11 2 1 16,-18 4-1-16,5 1 3 15,-7 1-3-15,-4 1 2 16,-15-5-2-16,-2-2 0 16,-14 0-2-16,-2-2 1 15,-10 0-5-15,-11-9-67 16,-7 4-192-16,-4 5 36 15</inkml:trace>
          <inkml:trace contextRef="#ctx0" brushRef="#br0" timeOffset="2">58-955 498 0,'-11'-13'246'0,"-4"4"2"15,2 7-122-15,-4 8-31 0,0-1-44 16,-3 16-14-16,5-6-18 16,-5 9-6-16,5 2-9 15,4 13-1-15,5-4-2 16,4 24 0-16,8 6 0 15,7 9 1-15,4-7 1 0,7 3 3 16,0-25-1 0,9-12 1-16,1-20-2 0,8-26 2 15,1-20-1-15,9-28 3 16,-2-19 0-16,0-20 10 16,-9 7 3-16,-12-7 8 15,-19 24 1-15,-12 9 7 16,-15 19-8-16,-22 11-4 15,-5 22-10-15,-14 13-5 16,-1 12-7-16,1 25-1 16,14 4-2-16,3 16 0 15,11-6-11-15,8-1-43 16,9-20-24-16,8-1-246 16,12-32 33-16</inkml:trace>
          <inkml:trace contextRef="#ctx0" brushRef="#br0" timeOffset="-1">182 19 417 0,'-2'7'237'0,"-5"-5"2"16,5 7-99-16,-11-5-29 0,0 5-49 16,-9 6-15-16,1 7-27 15,-5 10-9-15,4 9-8 16,0 25-1-16,7 3-1 16,4 16 0-16,5-3-2 15,8 16 1-15,0-11 0 16,11 10 2-16,2-16 1 15,11-10 1-15,0-21 1 16,18-17 0-16,-1-24-1 0,14-14 0 16,-3-21-1-16,9-22 1 15,-11-15 1-15,0-23 2 16,-13-12-3-16,0-21 3 16,-11 12-2-16,-17-14 2 15,-4 29-1-15,-16 3 1 16,-17 24-2-16,-11 18-2 15,7 25-6-15,-24 22-3 16,-1 15-2-16,-1 31 1 16,8 6 0-16,-4 19 4 15,13-16-6-15,9 1-31 16,8-21-15-16,11-18-215 16,7-21 38-16</inkml:trace>
        </inkml:traceGroup>
        <inkml:traceGroup>
          <inkml:annotationXML>
            <emma:emma xmlns:emma="http://www.w3.org/2003/04/emma" version="1.0">
              <emma:interpretation id="{388A9207-7CBD-4537-A43B-D24E2FD8C290}" emma:medium="tactile" emma:mode="ink">
                <msink:context xmlns:msink="http://schemas.microsoft.com/ink/2010/main" type="inkWord" rotatedBoundingBox="20368,8850 18552,10821 17214,9588 19029,7617"/>
              </emma:interpretation>
            </emma:emma>
          </inkml:annotationXML>
          <inkml:trace contextRef="#ctx0" brushRef="#br0" timeOffset="-2">-2208 358 171 0,'-11'-4'102'0,"5"-7"3"15,-5 2-28-15,6 3 22 16,3-3-7-16,0 5 20 16,0-1-7-16,6 3-1 15,-2 0-34-15,3 8-9 16,3 5-27-16,14 17-7 16,-2 9-13-16,8 26 0 15,0 0-5-15,9 24 2 0,-7-7-1 16,7 14 1-16,-4-14-3 15,6 9 5-15,-13-19 1 16,7 12 4-16,-10-19-3 16,6 2 1-16,-10-13-5 15,1-4-4-15,-7-18-3 16,2-1 1-16,-9-12-2 16,1-2 1-16,-1-4-2 0,1-9-6 15,-3-6-15-15,-4-7-131 16,-2-4-121-16,-4-9-17 15</inkml:trace>
          <inkml:trace contextRef="#ctx0" brushRef="#br0" timeOffset="-3">-1561 1784 387 0,'-7'-15'204'0,"-4"2"5"16,-2-2-90-16,-8 2-17 15,-1 9-37-15,-8 8-11 16,4 11-26-16,2 20-6 15,6 4-16-15,5 22-2 16,7 2-2-16,6 13 5 16,2-9-4-16,7 11 0 0,4-24 0 15,11-2 1-15,-1-21-2 16,10-20 1-16,2-20-2 16,-1-21 3-16,-3-16 0 15,-1-23 2-15,-2 1 0 16,-6-10 2-16,-4 6-2 15,-8-1 1-15,-5 18-2 16,-14-1 3-16,-4 12-3 0,-11 12 4 16,-8 10-1-16,-5 5-1 15,4 13-2-15,-4 1 0 16,18 10-4-16,1-1 1 16,7-1-1-16,5-1-22 15,4-2-1-15,6-2-243 16,-4-6 57-16</inkml:trace>
          <inkml:trace contextRef="#ctx0" brushRef="#br0" timeOffset="-5">-2919 1403 389 0,'4'-8'187'0,"1"8"-3"16,1 6-102-16,-4 9-18 15,5 11-37-15,2 16-5 16,-1 5-7-16,-1 10-1 16,-1 2-6-16,-1 8 3 15,-3 0 2-15,0 13 8 16,-6 1 4-16,1 19 11 15,1-9-2-15,-2 9-4 16,4-9-8-16,2 7-7 0,2-25-9 16,1 3-1-16,-1-21-2 15,5-10 0-15,-5-25-1 16,0-7-3-16,1-13-17 16,-5-9-226-16,4-17 67 15</inkml:trace>
          <inkml:trace contextRef="#ctx0" brushRef="#br0" timeOffset="-4">-2797 2834 293 0,'-18'-9'225'0,"-6"7"-27"16,5 7-66-16,-5 14-16 0,2-8-56 15,-4 11-10-15,7 4-18 16,-1 4-7-16,11 0-15 15,1 18-4-15,10 0-6 16,2 13 0-16,7-7 1 16,0-2 0-16,4-6 1 0,2-9 1 15,-1-16 0 1,5-5 3-16,3-14 0 0,4-15 4 16,-4-13 1-16,9-26 3 15,-3-11-1-15,-1-20 1 16,-10-6-3-16,3 11-1 15,-14 19-3-15,-8 9 0 16,-6 27 1-16,-11 12 9 16,-9 0 1-16,-9 9 1 15,-2 4-3-15,-2 9-4 16,6-5-11-16,1 12-1 16,14-3-6-16,5-4-39 15,9-3-226-15,13 14 60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05.51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1C9363-C2BC-4612-8AC7-D5EB0BD6034E}" emma:medium="tactile" emma:mode="ink">
          <msink:context xmlns:msink="http://schemas.microsoft.com/ink/2010/main" type="writingRegion" rotatedBoundingBox="29304,2783 32616,2265 32741,3069 29430,3587">
            <msink:destinationLink direction="with" ref="{42D4D096-091F-4C70-926D-FC5D7C66F6AC}"/>
          </msink:context>
        </emma:interpretation>
      </emma:emma>
    </inkml:annotationXML>
    <inkml:traceGroup>
      <inkml:annotationXML>
        <emma:emma xmlns:emma="http://www.w3.org/2003/04/emma" version="1.0">
          <emma:interpretation id="{C9BED523-1784-44E2-BF79-1AF3EA56567D}" emma:medium="tactile" emma:mode="ink">
            <msink:context xmlns:msink="http://schemas.microsoft.com/ink/2010/main" type="paragraph" rotatedBoundingBox="29304,2783 32616,2265 32741,3069 29430,3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CF173B-7AC3-4164-8343-389518089B2E}" emma:medium="tactile" emma:mode="ink">
              <msink:context xmlns:msink="http://schemas.microsoft.com/ink/2010/main" type="line" rotatedBoundingBox="29304,2783 32616,2265 32741,3069 29430,3587"/>
            </emma:interpretation>
          </emma:emma>
        </inkml:annotationXML>
        <inkml:traceGroup>
          <inkml:annotationXML>
            <emma:emma xmlns:emma="http://www.w3.org/2003/04/emma" version="1.0">
              <emma:interpretation id="{DBC9DDBB-C52A-4E90-B50B-428D9BFA8CDA}" emma:medium="tactile" emma:mode="ink">
                <msink:context xmlns:msink="http://schemas.microsoft.com/ink/2010/main" type="inkWord" rotatedBoundingBox="29304,2783 32616,2265 32741,3069 29430,3587">
                  <msink:destinationLink direction="with" ref="{D495CF00-CEB9-4E1A-8113-12418DDDF61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1058 46 1003 0,'-12'7'245'16,"-9"2"86"-1,-7 16-276-15,3 7-30 0,-6 21 1 16,2 4-9-16,-4 20 0 16,5-5-13-16,1 5 4 15,11-14-8-15,7-2 6 16,10-18-6-16,6-8 8 15,5-15-7-15,9-11 8 16,3-12-3-16,4-15 8 16,2-7-4-16,10-15 6 15,-5-5-5-15,4-11 2 16,-5 4-9-16,-1-4 7 0,-6 10-8 16,-2-7 7-16,-11 8-6 15,-3-2 10-15,-8 9-6 16,-6 1 10-16,-6 8-6 15,-7 8 7-15,-5 10-10 16,-7 9 4-16,0 9-9 16,-3 15 3-16,2 2-7 15,5 8 5-15,8-6-4 0,7 1 4 16,5-6-18-16,14 0-42 16,4-11-23-16,10-9-316 15,-3-10 53-15</inkml:trace>
          <inkml:trace contextRef="#ctx0" brushRef="#br0" timeOffset="446.8638">1594-63 1013 0,'-16'10'224'0,"-3"11"102"15,-1 5-298-15,-2 15-3 16,-1 4-6-16,1 18-1 0,3 1-12 16,1 10 1-16,7-12-6 15,3 5 5-15,5-12-6 16,9-12 8-16,2-11-4 16,8-8 7-16,2-16-3 15,9-9 10-15,-1-9-7 16,4-7 8-16,-1-9-3 15,5-8 6-15,-5 1-7 16,-1-17 10-16,1 8-7 16,10-12 7-16,-7-4-9 0,3-13 7 15,-8 9-10-15,-3-14 9 16,-11 14-10-16,-8 3 8 16,-10 15-9-16,-6 9 7 15,-5 17-13-15,-11 15 5 16,0 16-11-16,-9 17 5 15,-2 9-7-15,-2 12 8 16,6 1-12-16,5 0-32 16,11-13-26-16,10-9-340 15,7-22 68-15</inkml:trace>
          <inkml:trace contextRef="#ctx0" brushRef="#br0" timeOffset="1299.0075">2264-162 804 0,'7'-19'301'15,"-4"12"32"-15,-3 6-198 16,0 9-78-16,-3 17-14 16,-2 11-30-16,-6 23-2 0,1 12-7 15,-3 17 8-15,0-5-8 16,-1 7 17-16,1-21-4 15,0-7 15-15,4-20-5 16,4-8 13-16,3-21-17 16,9-15 10-16,2-16-15 15,7-17 6-15,0-8-12 16,4-25 4-16,-3-1-13 16,-6-14 5-16,-4 1-8 0,-6-11 5 15,-1 16-4-15,-4 7 4 16,-1 20-5-16,0 18 2 15,5 21-9-15,2 20 0 16,2 14-6-16,4 15 7 16,2 2-3-16,8 5 9 15,1-5-1-15,10-6 5 16,3-15-7-16,10-6 5 16,-2-14-3-16,6-17 8 15,-4-5-4-15,-4-13 8 16,-10-1-6-16,-6 0 6 15,-14 10-9-15,-8 4 7 16,-2 15-10-16,-6 10 3 16,-6 11-8-16,4 15 6 15,-1 8-8-15,-8 18 10 16,9 4-6-16,-4 11 8 0,4-8-6 16,-1 5 8-16,9-15-8 15,4-8 10-15,4-12-10 16,4-3 8-16,4-7-4 15,6-1-58-15,-3 0 223 16,-4 0-568-16,2-9 203 16</inkml:trace>
          <inkml:trace contextRef="#ctx0" brushRef="#br0" timeOffset="-449.9845">30 738 579 0,'-14'6'248'0,"9"-4"7"16,-4 1-103-16,7-2-96 16,8-4 2-16,1 0-5 15,6-13 7-15,12-2-18 0,9-23-1 16,3-8-10-16,17-21 0 15,3 1-18-15,5-14 1 16,-4 9-9-16,4-10 3 16,-12 22-4-16,-2-2 5 15,-14 17-7-15,-7 9 7 16,-11 20-4-16,-8 7 2 16,-6 13-3-16,-2 7 9 15,-3 10-8-15,-10 12 7 16,6 6-5-16,-4 14 3 15,-5-4-4 17,8-23-1-32,0 0-4 0,-24 75 6 15,5-6-6-15,-2 2 5 16,2-14-6-16,19-39 4 16,4-8-5-16,1 3 5 0,1-10-4 15,-1 2 5-15,3-5-5 16,2-2 5-16,1-4-4 15,5-10-28-15,7-11-20 16,5-31-307-16,1-12 65 16</inkml:trace>
          <inkml:trace contextRef="#ctx0" brushRef="#br0" timeOffset="1514.8237">2861 127 1062 0,'-12'9'279'0,"-4"4"91"16,5 6-311-16,-6 17-8 16,4-4-27-16,-2 9 2 15,6-9-21-15,2 5 4 16,10-21-10-16,4 2-14 16,4-18-30-16,8-18-330 15,1-25 82-15</inkml:trace>
          <inkml:trace contextRef="#ctx0" brushRef="#br0" timeOffset="1667.4146">2867-266 1150 0,'-13'11'244'16,"-3"2"111"-16,5 0-347 15,3 6 0-15,6-1-9 16,9 2 6-16,1-4-28 0,9 7-329 15,3-7 104-15</inkml:trace>
          <inkml:trace contextRef="#ctx0" brushRef="#br0" timeOffset="2061.6166">3117 123 1012 0,'-13'15'238'0,"-11"4"100"16,5 10-298-16,2 5 3 16,4 1-12-16,3 0 0 15,7-9-16-15,8-4 2 16,3-7-12-16,6-1 5 16,2-12-9-16,10-4 12 15,-1-9-6-15,11-2 11 16,-6-17-6-16,4-1 10 0,-7-4-8 15,-4 0 13-15,-7-4-4 16,-7 9 23-16,-6 4 1 16,-3 4 19-16,-8 2-11 15,-4 1 9-15,-3 5-27 16,-4-4 1-16,-5 4-24 16,1 1 1-16,-1 5-17 15,-1 4 4-15,5 11-10 16,3 4 5-16,2 8-5 15,3 15 10-15,8 5-34 0,6 10-70 16,1 4-355-16,-3-5 63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08.18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D4D096-091F-4C70-926D-FC5D7C66F6AC}" emma:medium="tactile" emma:mode="ink">
          <msink:context xmlns:msink="http://schemas.microsoft.com/ink/2010/main" type="inkDrawing" rotatedBoundingBox="29479,3859 32987,3310 33014,3482 29506,4031" semanticType="underline" shapeName="Other">
            <msink:sourceLink direction="with" ref="{2D1C9363-C2BC-4612-8AC7-D5EB0BD6034E}"/>
          </msink:context>
        </emma:interpretation>
      </emma:emma>
    </inkml:annotationXML>
    <inkml:trace contextRef="#ctx0" brushRef="#br0">0 605 483 0,'9'-9'174'0,"10"0"54"15,7 2-109-15,13 4-13 16,2 3-10-16,19-1 13 16,-3 4-37-16,22-5 2 15,-4 1-20-15,26-11 3 16,-1-4-19-16,30-14 1 16,1-2-21-16,31-18 0 15,-11 7-14-15,25 3 4 16,-14 9-8-16,13 4 5 15,-20 14-7-15,27 2 6 16,-19 1-6-16,12 4 7 16,-19 0-7-16,14 1 6 15,-26-2-6-15,2-1 6 0,-26-6-5 16,-3-9 6-16,-32-5 10 16,-8-6 23-16,-26 0-1 15,-12 2 10-15,-18 8-5 16,-13 0-4-16,-20 6-23 15,-20 12-12-15,-11 4-43 16,-32 15-348-16,-17 5 88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08.7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95CF00-CEB9-4E1A-8113-12418DDDF61C}" emma:medium="tactile" emma:mode="ink">
          <msink:context xmlns:msink="http://schemas.microsoft.com/ink/2010/main" type="inkDrawing" rotatedBoundingBox="29076,1716 29215,2354 29160,2366 29021,1728" semanticType="callout" shapeName="Other">
            <msink:sourceLink direction="with" ref="{DBC9DDBB-C52A-4E90-B50B-428D9BFA8CDA}"/>
            <msink:sourceLink direction="with" ref="{B0BCC007-1B90-4B48-8E73-3DCE8001D876}"/>
          </msink:context>
        </emma:interpretation>
      </emma:emma>
    </inkml:annotationXML>
    <inkml:trace contextRef="#ctx0" brushRef="#br0">16-3 1007 0,'-3'-8'358'0,"-4"27"24"15,1 18-241 1,6 25-128-16,6 1-18 0,4 19 7 15,3-13-7-15,4 8 9 16,3-18-5-16,5 3 7 16,-2-18-10-16,-2-6-45 15,-7-17 51-15,-16-15-381 16,-12-25 93-16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09.67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BCC007-1B90-4B48-8E73-3DCE8001D876}" emma:medium="tactile" emma:mode="ink">
          <msink:context xmlns:msink="http://schemas.microsoft.com/ink/2010/main" type="inkDrawing" rotatedBoundingBox="27644,1992 29733,273 30851,1631 28763,3351" hotPoints="30299,1219 29648,2652 28079,2530 28729,1096" semanticType="underline" shapeName="Ellipse">
            <msink:destinationLink direction="with" ref="{D495CF00-CEB9-4E1A-8113-12418DDDF61C}"/>
          </msink:context>
        </emma:interpretation>
      </emma:emma>
    </inkml:annotationXML>
    <inkml:trace contextRef="#ctx0" brushRef="#br0">1865 196 1083 0,'-67'-59'248'0,"-22"4"96"16,4 23-327-16,-12 5 5 16,4 16-16-16,-23-1 3 15,10 11-8-15,-16 9 3 16,5 6-8-16,-14 30 5 16,9 16-9-16,-19 35 6 15,17 11-2-15,-5 37 6 16,16-5-7-16,19 30 8 15,26-8-4-15,25 15 5 16,32-23-6-16,32 10 5 0,24-32-5 16,40 2 4-1,11-33-10-15,40-9 8 0,4-26-5 16,30-22 5 0,-10-36-4-16,23-32 11 0,-23-20-7 15,16-45 5-15,-17-20-3 16,24-35 14-16,-24-3-5 15,11-39 16-15,-28 17 8 16,-7-9 28-16,-42 21 2 0,-26-3 29 16,-42 36-4-16,-38 2 3 15,-37 28-34-15,-51 25-11 16,-21 35-36-16,-58 34-7 16,-10 37-28-16,-59 45-66 15,10 18-40-15,-64 56-334 16,32 5 28-16</inkml:trace>
    <inkml:trace contextRef="#ctx0" brushRef="#br0" timeOffset="-540.557">353 902 1026 0,'-16'-10'216'0,"11"0"96"16,26-14-299-16,22-5-13 16,36-17 4-16,12-15-3 15,39-16 4-15,-2 6-5 0,29 1 5 16,-22 15-8-16,14 9 7 15,-30 20-5-15,1 23 2 16,-35 5-4-16,0 14 1 16,-24 17-5-16,-13 19 5 15,-24 1-2-15,-19 14 10 16,-21 2 10-16,-27 17 36 16,-13-4 11-16,-25 13 29 15,-5 3-1-15,-26 15 10 16,1-15-33-16,-19 15 5 15,10-17-26-15,-12-2 3 16,30-18-20-16,-1-6 5 16,28-25-20-16,6-11 1 15,21-20-14-15,4-9 6 16,15-10-19-16,13-8-56 16,18-7-46-16,16-11 468 0,17-1-823 15,31-5 398-15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22.3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6E9B03-8E15-42BF-9308-9983A88B1CAB}" emma:medium="tactile" emma:mode="ink">
          <msink:context xmlns:msink="http://schemas.microsoft.com/ink/2010/main" type="inkDrawing" rotatedBoundingBox="23609,2565 25966,2527 25971,2851 23615,2890" semanticType="underline" shapeName="Other">
            <msink:sourceLink direction="with" ref="{F9C51BBF-5957-46B1-8F8F-60B4EBF9F20E}"/>
          </msink:context>
        </emma:interpretation>
      </emma:emma>
    </inkml:annotationXML>
    <inkml:trace contextRef="#ctx0" brushRef="#br0">53 246 1266 0,'-26'-13'276'16,"21"0"114"-1,28 10-377-15,25-5-10 0,13 0-7 16,25-2 0-16,4 0 2 16,19 1 1-16,-10 2 1 0,22 4 0 15,-11 3 1-15,14 0-1 16,-12 3-1-16,15-3 2 16,-17-1-1-16,17 1 0 15,-13 1 1-15,11 1-1 16,-16 1 0-16,8 2 1 15,-19 1 0-15,1 4-1 16,-17-2 0-16,1 0-2 16,-23-2 0-16,-10-4 0 15,-20 0 1-15,-11-4 3 16,-19-1 1-16,-16-5 1 16,-16 1 1-16,-22-7 1 15,-15 0 0-15,-26-4-1 16,-1 7 3-16,-13-2 2 15,3 5-1-15,-29 0 2 16,18 3-1-16,-21-3-4 0,12 3-2 16,-20-4-1-16,22 1-1 15,-14-2 1-15,21 0-1 16,-9 6 2-16,31 4 2 16,4 3-1-16,30 5-2 15,3 3 0-15,23 2-1 16,9-4-4-16,18 7-2 15,11 1-2-15,18-1 1 0,17 3-2 16,12 5 1-16,21 1 3 16,4 0 1-16,23-3 3 15,5-4-1-15,17-6-1 16,-8-8-3-16,16-6-9 16,-12-4-5-16,10-6-4 15,-12 0-1-15,11-1 1 16,-12 2 9-16,4-2 3 15,-18-2 5-15,5-1-2 16,-19 3 0-16,2-6-3 16,-21 3 0-16,-10 0-2 15,-23 3 6-15,-21-4 7 16,-25 1 5-16,-29-2 8 16,-17 2 7-16,-29 0 8 0,-9 1 0 15,-16 4 1-15,-3 3-4 16,-33 8-7-16,6 7-12 15,-22 7-6-15,-3 9-6 16,-25 13-4-16,25 3-5 16,-16 6-15-16,17-4-9 15,-5 8-36-15,34-3-9 16,4 5-309-16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49.3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3E6A2C-2D8E-4593-A024-D4AF3F2F3064}" emma:medium="tactile" emma:mode="ink">
          <msink:context xmlns:msink="http://schemas.microsoft.com/ink/2010/main" type="inkDrawing" rotatedBoundingBox="21422,3993 31879,4484 31786,6453 21330,5963" hotPoints="32773,5491 26539,6284 20337,5269 26571,4475" semanticType="underline" shapeName="Ellipse"/>
        </emma:interpretation>
      </emma:emma>
    </inkml:annotationXML>
    <inkml:trace contextRef="#ctx0" brushRef="#br0">1931 361 789 0,'-14'-3'219'0,"-4"-2"52"15,7 5-228-15,-7 2-13 16,2 3-23-16,-8-5-2 16,7 5-3-16,-7-5 2 15,0 0 5-15,0-10 18 0,4 7 10 16,-5 1 9-16,4 1-1 15,-3-3-1-15,1 6-17 16,-2-7-2-16,2-16-8 16,-4 12 6-16,1 1-1 15,-3-5 1-15,1 2-4 16,-5 14 4-16,5-10 21 31,13 4-10-31,1 0-27 0,-54-3-1 16,1 1-4-16,-12 3 2 15,2 4 1-15,20 9-3 16,2-6 0-16,-6 6 1 16,8 2-2-16,-9 5 1 15,6-4 1-15,-7 10-1 16,13 0-2-16,-7 0 2 16,5 0-1-16,-8 26 1 15,5-2-1-15,-8 10 1 16,9-1-1-16,-1 19 0 15,14-22-1-15,1 14 0 16,9-17 0-16,2 2 0 16,5-21-1-16,0-3 1 15,7-15 0-15,1 12-1 0,6-2 0 16,-1 5 0-16,6-5 0 16,6 11-1-16,1-3 2 15,1 4 0-15,7-3-1 16,3 7 2-16,-4-9-2 15,11 4 2-15,-1-3-2 16,5 0 1-16,-2 0 0 16,4 5 0-16,-4-13-1 15,7 5 2-15,-3-6-1 0,8 5 0 16,-4-8 0-16,9 10 0 16,-3-4-1-16,9 3 2 15,-1-4-1-15,5 1 1 16,-2-4-2-16,7 7 0 15,-1-5 0-15,7-3 1 16,-3-3 0-16,12-2 0 16,-8-10 2-16,13 1 0 15,-7-1-1-15,14 2-2 16,-8-1 1-16,12-4 0 16,-9 0 0-16,12 2 1 15,-8-5 2-15,16 5-2 16,-8-4-1-16,12 1 0 15,-9 1 0-15,12-1 1 16,-12-4-2-16,15 5 2 0,-8-3-1 16,11-3 0-16,-11 1-1 15,9 1 2-15,-14-2-2 16,13 1 4-16,-11 4-3 16,15-1 1-16,-17-1-1 15,16 2 0-15,-14 4-1 16,9-3 2-16,-16 2 1 15,18 5-1-15,-11-5-1 16,6 1-1-16,-10-1 0 16,10-2 0-16,-14 0 1 0,9 0 1 15,-6 2 1-15,11 2-2 16,-14-1 0-16,9 1-1 16,-13 1 1-16,13-5 0 15,-16-2 1-15,15 4-1 16,-10-2 1-16,11 4-1 15,-19-2-1-15,13-1 0 16,-13-7 1-16,8 3 0 16,-11-6 0-16,11 4 1 15,-8 4 0-15,9 6-1 16,-14-7-1-16,15 3 1 16,-15-4-1-16,10-4 1 15,-13 0 0-15,14 2 1 16,-14-1-2-16,15 1 2 15,-11 2-2-15,8 0 0 16,-8-3 0-16,14 0 0 0,-10 0 0 16,11-4 1-16,-6 2 1 15,11 1 0-15,-10-3 0 16,12 2-1-16,-10-3 0 16,11 3 0-16,-11-1 0 15,11 0 2-15,-9-2-1 0,14 1-1 16,-13-1 0-16,13 7 0 15,-9-7-1-15,9-2 2 16,-12 2-1-16,14 0 1 16,-8-11-1-16,1 12-1 15,-10 4 0-15,9-15 1 16,-15 1 0-16,5 4 1 16,-6-5 1-16,7-6 0 15,-10 15-1-15,4-1-1 16,-11-3-1-16,3 2 1 15,-11 1 0-15,5 1 1 16,-9 2 0-16,8 2 1 16,-6 1-2-16,8-1 1 15,-7 6-1-15,2-1-1 16,-4 0 0-16,0 0 1 16,-14 2 1-16,3-4-1 0,-7-1 1 15,-3 0-1-15,-3-3 1 16,-1-6-3-16,-7 1 0 15,3-5 1-15,-7 2 1 16,2-7 1-16,-1 6 2 16,1-1 3-16,-7 2-1 15,4-5 0-15,-6 8-2 16,1-10-1-16,-3 1-3 0,1 4 1 16,-3-3-1-16,2-3 2 15,-3-1 1-15,-1-6 2 16,-2-1 0-16,-1 1 1 15,-3 7 0-15,-1 1-1 16,-4 6 0-16,-4 1 0 16,-5-7-1-16,-2-3 2 15,-5 3-2-15,-4-5 2 16,-4-1-3-16,-4 6 0 16,-4-1 0-16,-9 1-1 15,1 0 0-15,-11 0 1 16,2 5 1-16,-12-3 2 15,6-3 1-15,-17-12 1 16,6-13-2-16,-15-5-3 16,6-3-1-16,-14-46-1 15,12 11-3-15,-6 24-3 0,5 2 2 16,-16 13 3-16,6 49 0 16,-14 1 3-16,3-10 2 15,-12 3 1-15,22 1-3 16,-16-4 1-16,10-7-1 15,-13 10 0-15,12 0-1 16,-22-11 1-16,23 8-2 16,-15 3 1-16,14-3 0 0,-14 3 0 15,16 1-1-15,-23-4-3 16,21 3-2-16,-15-5 2 16,12 5-1-16,-13 6 2 15,11 4 4-15,-17-2 1 16,20-3-1-16,-10-2 0 15,12-3 0-15,-18 0 1 16,20 0-1-16,-19 3-2 16,12-6 0-16,-7-2 1 15,13 3-4-15,-18 2 2 16,15 0-2-16,-20 4 1 16,11-3 0-16,-5 2 1 15,8-4 1-15,-12 4 1 16,12 0-1-16,-16 0 1 15,10-4-3-15,-12 9 0 16,14-3 0-16,-22 6-1 0,14-5 0 16,-25 4 2-16,19-7 0 15,-22 7 0-15,18-7 1 16,-19 10 1-16,14-2-1 16,-20 0 0-16,17-1 1 15,-20 2 0-15,18-10 0 16,-12-4 0-16,9 4 0 15,-20-10 2-15,20 0 0 0,-16-2 3 16,13 7-3 0,-17-7 2-16,25 6-2 0,-18 2-1 15,23 5-3-15,-19 3 2 16,25 7-1-16,-17 8-1 16,23 10 2-16,-12 7-2 15,26 7-3-15,-18 8-18 16,22-2-20-16,-16 7 456 15,16 0-817-15,-18-10 407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6:35.92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6AFAD9-283D-4667-9FFA-C2AEB3235AC8}" emma:medium="tactile" emma:mode="ink">
          <msink:context xmlns:msink="http://schemas.microsoft.com/ink/2010/main" type="inkDrawing" rotatedBoundingBox="12953,4332 18284,4411 18249,6778 12918,6699" rotationAngle="1344844132" semanticType="underline">
            <msink:sourceLink direction="with" ref="{B0EF51ED-568B-438F-BB12-050411F199AF}"/>
          </msink:context>
        </emma:interpretation>
      </emma:emma>
    </inkml:annotationXML>
    <inkml:trace contextRef="#ctx0" brushRef="#br0">1267 0 591 0,'-11'0'231'0,"-2"0"10"16,7-3-160-16,-2 0-32 15,3 0-35-15,0-2-4 16,2-2-1-16,-4 6 6 16,3-2 10-16,-6-5 15 15,2 6 7-15,-3 0 4 16,0-1-3-16,-4 0-6 15,2 5-12-15,-8-4-6 16,-1 5 14 15,11-1-7-31,0-1-18 0,-41 4-5 16,-1 3-1-16,-8 2-4 16,0-2 2-16,15-5-5 15,3 2 3-15,-13 4 4 16,3 1 5-16,-7 0 4 0,7-2 6 15,-4 0 3-15,7-5 1 16,0-5-7-16,7 7-2 16,-8 3-7-16,6 3-2 15,-8 4-9-15,0 6 4 16,-6-4-4-16,7-4 4 16,-1 2-1-16,12-6 2 15,-3-1-1-15,11-6 2 16,-3 20-3-16,3-1 1 0,-3 3-4 15,8 2 4-15,-6 7-5 16,5-13 3-16,3 4-3 16,4 1 4-16,-7 14-5 15,7-2 5-15,-6 1-4 16,6-2 4-16,-2-1-5 16,6-1 5-16,-1-4-6 15,3 0 6-15,-2 4-4 16,4-3 4-16,-2-1-4 15,5-3 4-15,-1 10-3 16,3-3 2-16,1 8-3 16,1-2 3-16,1 6-2 15,3-9 0-15,3 2-1 16,1-6 3-16,6 4-3 16,1-6 3-16,5-3-2 15,4 4 3-15,6 2-5 0,2-2 5 16,4 3-4-16,2 6 4 15,1-1-5-15,-5-7 6 16,8 11-6-16,-8-6 6 16,7 4-5-16,-2-2 5 15,8 2-6-15,-6-10 5 16,11 9-4-16,-8-15 4 0,4 3-5 16,-2-3 6-16,4 1-6 15,-1-10 6-15,11 12-6 16,-3-6 6-16,6 12-6 15,-5 0 6-15,2 1-6 16,-5-4 6-16,8 8-6 16,-5-18 5-16,9 1-4 15,-1-6 4-15,5 15-5 16,-4-9 5-16,9 2-6 16,-5 0 6-16,5 0-4 15,-10-18 5-15,8 2-4 16,-7-4 4-16,5 1-4 15,-5-4 4-15,10 1-6 16,-9 5 6-16,13-3-5 16,-8-2 5-16,6 0-3 15,-8-3 3-15,11-3-5 0,-9 3 5 16,13-1-5-16,-6-3 5 16,16 1-6-16,-12 0 5 15,9 0-5-15,-14-5 6 16,9-2-6-16,-12 2 7 15,7-1-5-15,-8-20 4 16,10 1-5-16,-4-2 7 16,11-5-6-16,-13-1 5 15,12 9-5-15,-17-5 4 0,10-3-4 16,-13-4 5-16,12-6-5 16,-11 12 7-16,14 4-6 15,-12 8 5-15,10 5-7 16,-11 6 7-16,4 4-7 15,-10-7 6-15,7 2-6 16,-11 4 5-16,8-5-6 16,-6-4 7-16,8 6-7 15,-8 4 5-15,3-10-5 16,-9 3 5-16,3-5-6 16,-9-1 6-16,1-8-5 15,-13 4 5-15,7-9-6 16,-7 3 8-16,5-6-7 15,-4 1 5-15,5-4-3 16,-10 6 6-16,2-12-6 0,-9 4 7 16,-2-3-5-16,-5 6 3 15,-2-1-4-15,-6 4 5 16,2-9-4-16,-7-2 6 16,2-8-3-16,-2 5 5 15,-3-7-3-15,0 12 5 16,0 0-5-16,-5 9 4 15,0-3-4-15,1 11 4 16,-4-2-6-16,-2 5 3 0,-4-15-5 16,-2 10 3-16,-10-13-4 15,0-3 4-15,-11-10-5 16,2 12 5-16,-7-12-2 16,7 20 8-16,-13-22-4 15,5 13 9-15,-13 1-1 16,-2 8 4-16,-19-7-3 15,3 28 3-15,-17-2-1 16,6 2 2-16,-8-1-4 16,11 1 3-16,-19-3-7 15,13 8-1-15,-17-3-5 16,4 3 3-16,-12 1-8 16,20 6 6-16,-21-7-8 15,14 8 4-15,-17-3-6 16,8-1 5-16,-16 3-6 0,16-2 9 15,-16-2-7-15,13 5 6 16,-17-3-4-16,11-5 5 16,-17-2-7-16,12 0 8 15,-23-1-7-15,13-3 3 16,-20 6-5-16,9 3 5 16,-23 2-10-16,25-1-2 15,-19 14-43-15,17-4-22 0,-26 27 72 16,24 2-435-16</inkml:trace>
    <inkml:trace contextRef="#ctx0" brushRef="#br0" timeOffset="55123.1932">40 1984 1062 0,'-8'-10'255'0,"-3"-19"85"15,6-4-312-15,1-17-11 16,-1-19-15-16,0-38-1 15,7 1 1-15,4-27-3 16,5 4 0-16,4-29-5 16,-3 10 0-16,3-12-6 15,-1 14 2-15,1-35 0 16,-7 41 6-16,1 10-1 16,1 29 7-16,-4 21 4 15,-2 48 5-15,-1 6 2 16,2 15 1-16,-1 6-2 15,0 7-2-15,2 9-1 16,4-5-3-16,11 7 2 16,-4-5-1-16,7-1-1 0,0 1-4 15,4-2 2-15,-11 1-4 16,4-9 2-16,-5 10-2 16,11 2 1-16,-3-1-1 15,13 6 0-15,-1 5-1 16,15-2 1-16,-3 9 0 15,16 2 0-15,2-5 1 16,16 0-1-16,-4-4 0 0,14-16 1 16,-11-4-1-16,16 0 1 15,-8 2-1-15,19 1 2 16,-7 0-2-16,19 2 0 16,-11 0 1-16,19-2-2 15,-14 0 1-15,19-6 0 16,-17-2-2-16,20-19 1 15,-17-3 2-15,11-3-2 16,-18-2 1-16,15-2 2 16,-18 18-2-16,11 0 0 15,-19-2 2-15,10 9 0 16,-15-4-1-16,6 6 2 16,-21 6-2-16,12 7 1 15,-15 2-2-15,4 3 1 16,-13 2 0-16,8 3 0 15,-15-1 0-15,6-6 1 0,-14 27-1 16,1-11 1-16,-15 7-1 16,-2-4 0-16,-15-3 0 15,-4-22 3-15,-6 2-4 16,-7-10 6-16,-6 4 0 16,5 2 16-16,-6 1 3 15,2 0 11-15,-1 2-6 16,-3 0 4-16,0 7-16 0,4 16-2 15,3 0-10-15,7 23 2 16,10-10-1 15,-12-19-5-31,2 0-4 0,33 66 4 16,1-17-3-16,0 5 5 16,-5-18-4-16,-26-30 1 15,-3-5 0-15,-4 7 0 16,-2-3-2-16,-1 6 0 15,0-3-1-15,0 4 3 16,3-4-1-16,-1 5 1 16,1-5 1-16,1-2 1 15,-4-9-3-15,0-1 2 16,-1-7-2-16,-3-2 4 0,-3 0-2 16,-1 0 8-1,-2-6-1-15,-2 4 10 0,0 2-2 16,-2-3 9-16,-1 0-10 15,-3 4 4-15,-2-2-13 16,-4 2 4-16,3 3-9 16,-7 4 5-16,0 0-5 15,-2 4 6-15,0-7-6 16,-4 7 6-16,6-4-8 16,-7 4 6-16,1-7-6 15,-12 10 8-15,2-4-5 0,-14 3 4 16,2-2-3-16,-15 8 6 15,4-5-3-15,-15 3 7 16,6-9 0-16,-13 6 18 16,1-10-7-16,-15-2 9 15,6 0-7-15,-18 7 2 16,10-9-20-16,-3 6 7 16,16-1-13-16,-12-1 1 15,17-10-5-15,-15 8 4 16,8-4-7-16,-14 4 7 15,21-3-6-15,-20 6 6 16,10-2-6-16,-16 0 6 16,10-7-7-16,-28 10 7 15,24-6-6-15,-18-5 5 0,13-1-6 16,-14 2-4-16,15-9-6 16,-15 1 4-16,16 0-5 15,-8-5 5-15,18-7 5 16,-10 3 5-16,16-3-1 15,-9-1 4-15,14 0-1 16,-6 3 5-16,18 1-7 16,0-1 4-16,15 3-3 15,0 5 1-15,15 4-4 0,-2 1 3 16,15-2-5-16,9 5 3 16,9-3-9-16,3 3-33 15,7-3-37-15,-3-4-68 16,-3-4-329-16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42.1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64C22F-851A-4653-95FB-3249BDE7A199}" emma:medium="tactile" emma:mode="ink">
          <msink:context xmlns:msink="http://schemas.microsoft.com/ink/2010/main" type="inkDrawing" rotatedBoundingBox="5928,3305 9499,3425 9466,4406 5895,4287" semanticType="callout" shapeName="Other">
            <msink:sourceLink direction="with" ref="{44571BEE-7288-4667-8749-2A7C710E6868}"/>
          </msink:context>
        </emma:interpretation>
      </emma:emma>
    </inkml:annotationXML>
    <inkml:trace contextRef="#ctx0" brushRef="#br0">1156 286 518 0,'-16'-6'269'0,"4"1"-3"16,3-1-129-16,6 7-42 15,4 4-40-15,2 2-42 16,9 9-7-16,-3 1-4 16,12 15-3-16,0 4 2 15,8 13-2-15,-3-2 2 16,10 4-2-16,-5-4 2 0,6-1 0 15,-4-12 0-15,9 3-1 16,-8 0 1-16,4 1-1 16,-2-1 1-16,7 3-2 15,-6-2 2-15,8 1-2 16,-7-5 2-16,10 4-2 16,-8-3 3-16,8 5-3 15,-4-6 1-15,10 5 0 16,-4-7 1-16,9 3-2 15,-3-6 1-15,13-7 2 16,-11-12 3 0,1 1 4-1,58 0-3-15,7-6-3 16,1-6 1-16,5-4-1 16,-48-6 1-16,9-1-2 0,-14-1 1 15,14-1-3-15,-14 4 2 16,15-9-3-16,-7 2 2 15,16-12-2-15,-15 1 0 16,17-5-2-16,-18-1 3 16,10-3 1-16,-17 5 0 15,10-6 5-15,-15-2 1 16,7 1 1-16,-15 4-1 0,3 3 0 16,-15 1-2-16,1 2 1 15,-15 4 2-15,-2 2 6 16,-7 1 5-16,-1-1 0 15,-10 4 2-15,2 6-4 16,-7-4-6-16,-1 2-4 16,-3 2-3-16,0 1-1 15,-4-3 0-15,4-1-1 16,-2 0-1-16,4 2-21 16,1 4-100-16,0 2-196 15,-6 6 11-15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0:28.4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E778EA-3E56-4FF7-A3FF-21B6CBE5A087}" emma:medium="tactile" emma:mode="ink">
          <msink:context xmlns:msink="http://schemas.microsoft.com/ink/2010/main" type="inkDrawing" rotatedBoundingBox="912,15864 23459,15681 23482,18523 935,18705" hotPoints="22097,18037 21484,20720 2594,16411 3206,13727" semanticType="underline" shapeName="Rectangle">
            <msink:sourceLink direction="with" ref="{0CEF18F8-F97F-4C69-A483-94F2C1925B7B}"/>
            <msink:destinationLink direction="with" ref="{8B97384A-5F6B-4856-8938-D18C544F90B9}"/>
          </msink:context>
        </emma:interpretation>
      </emma:emma>
    </inkml:annotationXML>
    <inkml:trace contextRef="#ctx0" brushRef="#br0">-8 758 342 0,'-7'11'250'0,"6"-5"-20"0,12-1-76 16,10-2-13-16,11-1-66 15,10-4-13-15,4-1-28 16,15-8-11-16,-2-5-15 16,10-8-3-16,3-5-3 15,20-8 1-15,-4-3 1 16,21-3 0-16,-3 3 2 15,19 0 1-15,-6 6-2 16,26-1-1-16,-10 6-2 0,24-3 0 16,-12 3-2-1,31-3-1-15,-24 3 1 0,26-2 0 16,-15 7 0-16,26 0 0 16,-24 3 1-16,28 4-1 15,-14 2 0-15,29 1 2 16,-24 3 1-16,37 0 2 15,-22-1 2-15,31 1 0 16,-19-2 0-16,37-1 1 16,-31 1-1-16,45 0-1 15,-30 4-3-15,34 1 2 16,-26 3-3-16,35 0 0 16,-35 2-1-16,37 0 1 15,-32-2-2-15,34 1 2 16,-29 1-2-16,36 0 1 15,-34 1 0-15,36 2 0 0,-34 4-1 16,35-1 4-16,-32 3 3 16,35 1 6-16,-35-1 1 15,38-1 2-15,-31 1-2 16,36 2-3-16,-35-1-5 16,43 4-1-16,-41 3-2 15,37 1-1-15,-39-1 0 16,34 2 0-16,-35-1-1 0,24-2 1 15,-27-2 0-15,32 0-1 16,-33 0 0-16,25 2-1 16,-21 2 1-16,21 2 0 15,-37 4 0-15,26 5 0 16,-34-4 0-16,26 2 1 16,-38-6-2-16,27-4 1 15,-31-3 0-15,23-6 0 16,-36-3 0-16,24-2 2 15,-37 0-2-15,25-8 0 16,-36 8 0-16,20-5 1 16,-28 7-1-16,21-9-1 15,-31 2 2-15,18 1-1 16,-20-1 0-16,14-2 0 16,-28 9 0-16,18 1-1 15,-24 0 0-15,12-6 0 16,-25 3 0-16,15-1 1 0,-21-3 0 15,9-4-1-15,-19 10 2 16,12-7-2-16,-23 0 0 16,9 1 0-16,-18-3 0 15,9-4 1-15,-13 3 0 16,10-2 3-16,-18 1 1 16,10 2 2-16,-16 4 3 0,7 1 2 15,-12 6 0 1,12 2 0-16,-9 0-2 0,8 6-2 15,-17-1-2-15,5 2-1 16,-13-2-1-16,1 3 0 16,-16 2-1-16,7-6 0 15,-15 0 2-15,-3-2 8 16,-15-3 5-16,-6-9 18 16,-8 6 14-16,-5-5 32 15,-3 3 5-15,-4-2-3 16,0 2-12-16,0-2-10 15,-1 2-35-15,0-3-11 16,3 0-5-16,1-3-7 16,-1 7-4-16,2-1-4 15,3 3-2-15,2 5-1 16,2 5 0-16,1 0 0 16,0 5 4-16,1 4 2 0,1 1 2 15,-1 12 1-15,3 3 0 16,2 11-1-16,1 5 0 15,2 13-2-15,2 1 1 16,4 14-1-16,1-5 0 16,3 9 0-16,-3-4 0 15,5 11 0-15,-2-8 2 16,1 11-1-16,-8-8 1 16,4 10 0-16,-3-15 0 0,-1 9-1 15,-8-14 0-15,12 9 1 16,-8-18-1-16,-3 6 1 15,2-17 0-15,2 0 0 16,-7-13 0-16,3-2-1 16,0-13 1-16,-4-1 1 15,-1-8-1-15,0-5-1 16,-4-6 1-16,-1-9 0 16,-2 3 0-16,1 2 2 15,-5-9 3-15,1 3 1 16,-4 6-1-16,-4-4 0 15,-6-2-2-15,-2 5 0 16,1-2-2-16,-10 8 0 16,-2-4 1-16,-5 2-2 0,0 1-1 15,-12 9 1-15,3-8 0 16,-10 7 0-16,0-2 0 16,-15 8 0-16,6-6-1 15,-14 9 1-15,8-5-1 16,-9 6 1-16,4-8 0 15,-18 4 0-15,6-1 0 16,-18 1 0-16,6-6 1 0,-16-2 0 16,20-7-1-1,-19-4 2-15,10-5-1 0,-20-5-1 16,10-1 1-16,-20-4-2 16,20-3 0-16,-20 4 2 15,12 2-1-15,-18 6 0 16,15 2 3-16,-18 6 1 15,16-2-1-15,-17-1 0 16,17 0 0-16,-17-4-2 16,15 0-1-16,-19 1 0 15,16-1-1-15,-16 2 1 16,17 1-1-16,-24 0 0 16,19-1 1-16,-19 4-2 15,15-3 1-15,-19-1 0 16,19 1 0-16,-22-3-1 15,17-1 1-15,-12-3 1 16,10 3 0-16,-21 1-1 0,17 1 1 16,-13 3-1-16,8 4 0 15,-19 0-1-15,19 0 0 16,-18-2 1-16,13-4 0 16,-17-5 1-16,16-1 0 15,-17-4 0-15,20 2-1 16,-19 3 0-16,11-1-1 0,-12 3 2 15,17-1-1-15,-29 4 0 16,17 1 1-16,-11 0-1 16,14 1-1-16,-27-1 1 15,28 0 1-15,-18-3-1 16,11 0-1-16,-22 2 2 16,23-1 0-16,-23 2-3 15,16 2 2-15,-21 0 1 16,27 0-1-16,-24-4 0 15,20-1 1-15,-18-3 0 16,24-3-2-16,-23-2 1 16,20 1 0-16,-15-1-1 15,19 2 1-15,-23-1 0 16,15 1 0-16,-8-2 0 16,14-2 0-16,-24 1 0 15,27-4 2-15,-13-3-2 16,10 3 0-16,-16 0 1 0,23 4 0 15,-13 2-1-15,14 4 0 16,-19 3 1-16,23 3-1 16,-17 0 0-16,17 2 0 15,-23 0 0-15,27 1 1 16,-20 1-1-16,11-2 0 16,-19 3 0-16,27-2 1 15,-25-1-2-15,22 1 1 0,-19 2 0 16,25-4 0-16,-25-1-1 15,22 0 2-15,-19-5-1 16,28-2 0-16,-25-6 1 16,26 0 0-16,-21-2 0 15,24 0-1-15,-18-4 0 16,20 5-1-16,-20 1 1 16,23 6 0-16,-14-6 1 15,15 10-1-15,-18 0 0 16,20 0 1-16,-13 0-2 15,13 3 0-15,-21-4 1 16,23 2 0-16,-18-1-1 16,20 3 2-16,-19 1-2 15,23 0 1-15,-19 3 0 16,19 1 0-16,-12-2-2 16,20 1 5-16,-16-3 4 15,24-5 2-15,-14-7 1 0,16 0 3 16,-5-7-2-16,17-1-2 15,-15 0 2-15,20 5 0 16,-9 2 1-16,11 7-1 16,-2 4-1-16,22-1-2 15,2 2 0-15,15 1-2 0,3-6-1 16,13 0-1-16,6 1-3 16,9-1-6-16,5-1-42 15,9-4-61-15,6 1-390 16,-4-8 70-16</inkml:trace>
    <inkml:trace contextRef="#ctx0" brushRef="#br0" timeOffset="-2658.876">37 2716 1027 0,'-23'0'247'16,"4"-10"85"-16,13-8-304 15,4-18-6-15,7-17-17 16,8-21-1-16,4-3-3 16,3 2 1-16,23-103-1 15,-19 49 2 1,2 3-1-16,30-150 0 15,-34 119 2 1,2-1-3-16,7-95 1 16,-11 24-1-16,-13 80 0 15,-7 32 1-15,-8 57-6 16,-7 22-15-16,-12 22-318 16,0 24 94-16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50:32.63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2DE836-CADD-4DB7-B8CF-89ECA75E57DE}" emma:medium="tactile" emma:mode="ink">
          <msink:context xmlns:msink="http://schemas.microsoft.com/ink/2010/main" type="writingRegion" rotatedBoundingBox="33003,15424 33035,15424 33035,15476 33003,15476"/>
        </emma:interpretation>
      </emma:emma>
    </inkml:annotationXML>
    <inkml:traceGroup>
      <inkml:annotationXML>
        <emma:emma xmlns:emma="http://www.w3.org/2003/04/emma" version="1.0">
          <emma:interpretation id="{BCD4F297-8CB5-49D5-ABFF-9FF16E8D45C1}" emma:medium="tactile" emma:mode="ink">
            <msink:context xmlns:msink="http://schemas.microsoft.com/ink/2010/main" type="paragraph" rotatedBoundingBox="33003,15424 33035,15424 33035,15476 33003,15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6522B-42FC-41EA-9516-E7FD6A63F3C2}" emma:medium="tactile" emma:mode="ink">
              <msink:context xmlns:msink="http://schemas.microsoft.com/ink/2010/main" type="line" rotatedBoundingBox="33003,15424 33035,15424 33035,15476 33003,15476"/>
            </emma:interpretation>
          </emma:emma>
        </inkml:annotationXML>
        <inkml:traceGroup>
          <inkml:annotationXML>
            <emma:emma xmlns:emma="http://www.w3.org/2003/04/emma" version="1.0">
              <emma:interpretation id="{20B77BED-ACC4-4A92-B9AA-B8C5145F7503}" emma:medium="tactile" emma:mode="ink">
                <msink:context xmlns:msink="http://schemas.microsoft.com/ink/2010/main" type="inkWord" rotatedBoundingBox="33003,15424 33035,15424 33035,15476 33003,15476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0 0 0,'0'0'0,"0"0"0,0 0 16,0 0-1,32 52-15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22:19:53.7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419B6B-DD8D-4190-AD43-8AA8314FA8F6}" emma:medium="tactile" emma:mode="ink">
          <msink:context xmlns:msink="http://schemas.microsoft.com/ink/2010/main" type="writingRegion" rotatedBoundingBox="20760,3146 21809,9098 15855,10149 14805,4196">
            <msink:destinationLink direction="with" ref="{234A03C3-69DF-448A-9D65-5AF6D0086437}"/>
          </msink:context>
        </emma:interpretation>
      </emma:emma>
    </inkml:annotationXML>
    <inkml:traceGroup>
      <inkml:annotationXML>
        <emma:emma xmlns:emma="http://www.w3.org/2003/04/emma" version="1.0">
          <emma:interpretation id="{E2A8CDB6-E082-4B84-92C2-0493B1971616}" emma:medium="tactile" emma:mode="ink">
            <msink:context xmlns:msink="http://schemas.microsoft.com/ink/2010/main" type="paragraph" rotatedBoundingBox="18208,3524 20999,3524 20999,6797 18208,67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720BBA-B5A5-4D0D-9148-1DD1EEA06DB0}" emma:medium="tactile" emma:mode="ink">
              <msink:context xmlns:msink="http://schemas.microsoft.com/ink/2010/main" type="line" rotatedBoundingBox="18208,3524 20999,3524 20999,6797 18208,6797"/>
            </emma:interpretation>
          </emma:emma>
        </inkml:annotationXML>
        <inkml:traceGroup>
          <inkml:annotationXML>
            <emma:emma xmlns:emma="http://www.w3.org/2003/04/emma" version="1.0">
              <emma:interpretation id="{D8DE7638-BA0E-481E-BCB4-C7AC5E6489A0}" emma:medium="tactile" emma:mode="ink">
                <msink:context xmlns:msink="http://schemas.microsoft.com/ink/2010/main" type="inkWord" rotatedBoundingBox="18208,3524 20999,3524 20999,6797 18208,6797">
                  <msink:destinationLink direction="with" ref="{C9F65EC6-DA91-4541-A22C-852AF8F14539}"/>
                </msink:context>
              </emma:interpretation>
              <emma:one-of disjunction-type="recognition" id="oneOf0">
                <emma:interpretation id="interp0" emma:lang="" emma:confidence="0">
                  <emma:literal>%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Ü</emma:literal>
                </emma:interpretation>
                <emma:interpretation id="interp3" emma:lang="" emma:confidence="0">
                  <emma:literal>ü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99-462 170 0,'-9'0'205'0,"-2"0"-39"15,-2 4-20-15,-2 0-28 16,2-1-41-16,-4-1-23 15,1 2-6-15,3 5-12 16,3-11 0-16,-1 10-14 16,2 3 1-16,3 2-14 15,-5 5 4-15,0 19-13 16,2 4 7-16,-6 7-10 16,2-1 9-16,0 5-9 15,4-4 10-15,3-4-11 16,4-8 11-16,4 4-11 15,6-17 10-15,5-3-10 16,5-11 10-16,10-5-9 16,5-6 11-16,8-11-9 0,2-7 10 15,9-17-10-15,-2-6 10 16,5-13-10-16,-6 6 9 16,-1-7-10-16,-7 3 10 15,-1-3-11-15,-14 12 10 16,-3-5-9-16,-5 6 10 15,-7 3 3-15,-13 13 15 16,-9-2-3-16,-7 10 12 16,-12 5-10-16,0 2-4 0,-5 9-15 15,4 4 3-15,3 2-11 16,4 0 10-16,0 4-14 16,9-1 10-16,2 1-13 15,2 1-9-15,3-1-161 16,8-10-86-16,0-9-37 15</inkml:trace>
          <inkml:trace contextRef="#ctx0" brushRef="#br0" timeOffset="1">134 940 68 0,'-3'0'4'0,"8"-2"3"0,-7 0-6 15,2-2 6-15,0-1-7 16,0-3 0-16,-3 1-2 16,3-2-2-16,0 3-3 15,-4-1-1-15,2 3 1 16,0 2-1-16,-3 2 2 16,1 0 3-16,2 2 1 15,-2 4 1-15,-1-3 2 0,-1-1 0 16,-1-4 0-16,5-1 1 15,-7-3 0-15,5-1 2 16,0 3 2-16,-1 2 24 16,-3 0 6-16,5 4 8 15,-3 4-1-15,2-1 2 16,-1 1-20-16,3 1-4 16,-2-1-6-16,-1 1 1 15,5-1-3-15,-6 1-1 16,4 2-5-16,2-1-1 15,2-3-4-15,-4 1-1 16,2-4 0-16,2 3 3 16,-2-3 6-16,-2 0 18 15,2 2 8-15,0-2 15 0,-5-6 7 16,3 4 9-16,0 7-12 16,0-7 2-16,0 0-11 15,2 8-1-15,0-1-10 16,-3-3 5-16,3 3-3 15,0-1 11-15,0-6-2 16,-2 2 10-16,2-4-3 0,0 2 9 16,2 0-6-1,-4 5 2-15,2-10-14 0,0-3-7 16,-2-6-16-16,0-7-7 16,4-10-10-16,2-14 0 15,-1-18-2-15,8-22 0 16,-1-2-1-16,1-2 1 15,-2 16-1-15,2 3 1 16,-5 14-1-16,1-5 1 16,-3 2-1-16,3-4 1 15,-1 13-2-15,-2 11 1 16,1 13 0-16,-3 9-1 16,0 8 1-16,-2 3 0 15,-2-1 0-15,-2 3 1 16,1 4 0-16,1-2 1 15,0-1-1-15,2 1 0 16,2-4-2-16,0 1 0 16,1 3-4-16,-1 4-20 0,-2 5-41 15,4 2-230-15,3-5 43 16</inkml:trace>
          <inkml:trace contextRef="#ctx0" brushRef="#br0" timeOffset="2">585 1843 585 0,'-9'3'206'0,"5"-3"30"16,0-3-172-16,4-1-4 15,2-3-40-15,9-14 3 16,0-7-16-16,13-25 9 15,6-1-11-15,9-26 11 16,0-5-12-16,18-21 9 16,-10-1-12-16,16-25 11 0,-4 8-13 15,6-15 10-15,-11 18-10 16,3 14 9-16,-18 29-12 16,-7 15 12-16,-12 31-12 15,-5 12 11-15,-8 11-11 16,-3 3 10-16,-6 8-11 15,0 0 5-15,-3 3-10 16,-3-1-24-16,-1-2-149 0,0-2-72 16,0 0-52-16</inkml:trace>
          <inkml:trace contextRef="#ctx0" brushRef="#br0" timeOffset="3">1480 9 367 0,'-33'13'196'0,"-4"4"-9"16,-9 3-61-16,5-7-72 16,-4 4 0-16,6-6-31 15,-1 2 5-15,10 0-19 16,2 11 7-16,6 2-17 16,-2 13 9-16,7 5-12 15,-5 12 11-15,5-8-11 0,-5 6 10 16,9-4-10-16,4 4 11 15,9-10-10-15,11 12 9 16,7-2-9-16,12-12 10 16,-2-16-11-16,16 2 11 15,-3-19-10-15,15-20 12 16,-1-13-10-16,12-13 12 16,-11-13-9-16,3-11 23 15,-11 7-5-15,-11-7 17 16,-13 5-10-16,-1-5 11 15,-14 4-22-15,-11-3 5 16,-2 12-16-16,-9 9 7 16,-16 17-13-16,-8 13 8 15,-2 16-12-15,-4 17-3 16,2 4-26-16,15 5-77 16,8-3-152-16,14 0 4 15</inkml:trace>
          <inkml:trace contextRef="#ctx0" brushRef="#br0" timeOffset="4">1130 2640 392 0,'0'13'180'0,"7"-11"-1"0,3-13-62 16,8-10-44-16,12-27 13 15,3-6-22-15,12-14 11 16,7-3-34-16,11-12-3 15,-6 20-30-15,19-11 2 16,-7 5-13-16,14-3 10 16,-7 14-10-16,11-10 10 15,-16 10-10-15,7-9 10 16,-17 12-11-16,0-6 10 16,-15 12-9-16,-3 1 9 15,-15 20-9-15,-8-3 10 16,-9 12-12-16,-7 10-8 15,-11 0-28-15,-3 3-97 16,1 4-122-16,0 4-11 0</inkml:trace>
          <inkml:trace contextRef="#ctx0" brushRef="#br0" timeOffset="5">1553 1459 205 0,'0'4'153'0,"0"-1"-15"16,0-10-51-16,7 3 17 15,-3-5-39-15,3-6 16 16,8-5-17-16,11-6 7 16,-4-2-35-16,15-15 1 15,2-1-28-15,0-12 7 16,0 2-15-16,6-14 8 15,-3 7-11-15,8-19 11 16,-5 6-13-16,3-10 1 16,-11 10-35-16,-2 7-165 0,-16 25-17 15,-2 21-74-15</inkml:trace>
          <inkml:trace contextRef="#ctx0" brushRef="#br0" timeOffset="6">2237 5 344 0,'-13'19'148'0,"-11"16"8"16,0 4-98-16,-2 15-12 15,9 3-33-15,-3 10 1 16,10-11-16-16,1 1 12 16,5-9-1-16,6 4 24 15,4-13-2-15,9-2 15 16,9-5-13-16,11-17 4 16,6-15-22-16,14-21 13 15,-1-12-9-15,4-21 17 16,-1-3-8-16,-5-16 8 15,-13 12-15-15,-2-15 5 16,-13 17-17-16,-9 1 8 16,-11 14-11-16,-12 7 15 15,-14 18-10-15,-15 4 9 16,-11 15-10-16,-6 2 11 16,2 9-20-16,0-3 9 15,13 3-10-15,4 11 4 0,11 4-29 16,5 17-109-16,8 3-132 15,0 8-12-15</inkml:trace>
          <inkml:trace contextRef="#ctx0" brushRef="#br0" timeOffset="7">2435 1153 111 0,'-7'-15'191'16,"-8"13"-27"-16,-4 10 14 16,-5 12-56-16,-7 8-1 15,-1 5-64-15,3 4 6 16,-1-5-20-16,4 5 11 16,6-13-26-16,3 13 2 15,4-7-22-15,9 20 5 16,-1-2-17-16,12 21 10 0,8-6-12 15,13 13 11-15,1-21-10 16,7-8 13-16,4-21-10 16,9-8 11-16,-9-16-10 15,7-15 17-15,-3-13-5 16,-1-26 30-16,-10-18-4 16,1-25 20-16,-8 1-15 15,-6-10 7-15,-16 22-30 16,-12 1 4-16,-18 27-20 0,-9 6 6 15,-4 24-15-15,-7 18 11 16,14 19-11-16,-5 11 10 16,2 8-9-16,5 10 5 15,6-8-35-15,-7 1-79 16,10-7-188-16,-8-6 12 16</inkml:trace>
        </inkml:traceGroup>
      </inkml:traceGroup>
    </inkml:traceGroup>
    <inkml:traceGroup>
      <inkml:annotationXML>
        <emma:emma xmlns:emma="http://www.w3.org/2003/04/emma" version="1.0">
          <emma:interpretation id="{2CFBE3E5-03DA-4030-9FD7-CE4D546E703D}" emma:medium="tactile" emma:mode="ink">
            <msink:context xmlns:msink="http://schemas.microsoft.com/ink/2010/main" type="paragraph" rotatedBoundingBox="17443,4177 18417,9697 15855,10149 14881,4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430949-2988-4B18-B816-832A80FC79CC}" emma:medium="tactile" emma:mode="ink">
              <msink:context xmlns:msink="http://schemas.microsoft.com/ink/2010/main" type="line" rotatedBoundingBox="17443,4177 18417,9697 15855,10149 14881,4629"/>
            </emma:interpretation>
          </emma:emma>
        </inkml:annotationXML>
        <inkml:traceGroup>
          <inkml:annotationXML>
            <emma:emma xmlns:emma="http://www.w3.org/2003/04/emma" version="1.0">
              <emma:interpretation id="{5CBB6FCD-B949-48C0-829C-CBAFD588A921}" emma:medium="tactile" emma:mode="ink">
                <msink:context xmlns:msink="http://schemas.microsoft.com/ink/2010/main" type="inkWord" rotatedBoundingBox="17443,4177 18417,9697 15855,10149 14881,4629"/>
              </emma:interpretation>
              <emma:one-of disjunction-type="recognition" id="oneOf1">
                <emma:interpretation id="interp5" emma:lang="" emma:confidence="0">
                  <emma:literal>%</emma:literal>
                </emma:interpretation>
                <emma:interpretation id="interp6" emma:lang="" emma:confidence="0">
                  <emma:literal>&amp;</emma:literal>
                </emma:interpretation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8">-1753 478 133 0,'0'-11'174'0,"-2"0"-8"15,-2-4-17-15,-1 4-7 0,-4 5-50 16,-4-5-9-16,0 2-45 15,-10-2 3-15,3 9-25 16,-8-2 8-16,0 1-14 16,-5 8 8-16,3 6-16 15,-3 2 8-15,11 19-12 16,3 31 9-16,4 13-9 16,8 22 7-16,3 6-9 0,12 9 10 15,8-24-11 1,16-11 10-16,5-21-10 0,11-20 9 15,-5-33-10-15,9-30 12 16,-4-24-8-16,6-54 13 16,-6-18-7-16,2-15 17 15,-11 16-9-15,-6-5 11 16,-16 46-12-16,-15 12 22 16,-10 16-14-16,-18 2 13 15,-7 20-10-15,-10 12 8 16,1 14-23-16,-3 11 10 15,8 6-17-15,2 8 10 16,11 1-11-16,5 2 9 16,10-5-15-16,15 10-38 15,5-10-138-15,20-10-87 16,1-5-61-16</inkml:trace>
          <inkml:trace contextRef="#ctx0" brushRef="#br0" timeOffset="9">-1623 767 217 0,'-13'-29'183'15,"5"14"-13"-15,-1 2-7 16,9 13-56-16,-2 22-11 15,2 13-53-15,4 17-3 16,9 8-36-16,7 19 8 16,8 1-13-16,7 13 9 15,1-4-11-15,14 15 10 16,-2-8-12-16,13 17 11 16,-7-11-9-16,5 4 0 15,-11-12-1-15,4-3 10 16,-20-22-8-16,5-4 9 15,-9-15 1-15,3-8 2 16,-16-14-11-16,0-19-54 0,-10-12-152 16,1-25-4-1,-10-9-110-15</inkml:trace>
          <inkml:trace contextRef="#ctx0" brushRef="#br0" timeOffset="10">-2856 1383 303 0,'-35'-2'198'0,"3"2"-24"16,-5 11-58-16,4 0-58 16,3 10-23-16,-5 3-26 0,-2 15 1 15,5 11-3 1,-1 24 2-16,7 0-1 0,9 21 4 16,12 3-1-16,16-2 1 15,13-16-2-15,20-2-1 16,10-30-4-16,11-9 1 15,-2-24-3-15,6-15 1 16,-10-17 1-16,6-16 1 16,-13-15-1-16,3-25 2 15,-10-1-1-15,-4-15 3 16,-12 8-1-16,-8-3 2 16,-10 27-1-16,-17-6 2 15,-9 26-4-15,-12-2 1 16,-1 26-5-16,-4 3-3 15,8 10-5-15,0 6-6 16,13 20-18-16,5 0-190 16,10 15 56-16</inkml:trace>
          <inkml:trace contextRef="#ctx0" brushRef="#br0" timeOffset="11">-2673 1885 476 0,'6'2'145'15,"5"13"22"-15,13 15-116 16,4 9-52-16,15 9 4 15,1 0 3-15,10 4 2 16,-2-4 0-16,16 0 2 16,-8-12-2-16,10 1 2 15,-9-8-2-15,-5-6 4 16,-10-5-3-16,-1-3 3 16,-17-2 1-16,7 4-197 0,-4-1 67 15</inkml:trace>
          <inkml:trace contextRef="#ctx0" brushRef="#br0" timeOffset="12">-2537 3610 229 0,'-13'14'125'16,"-2"3"-7"-16,-2 20-43 0,-1 6-47 15,-6 22-7-15,5 3-14 16,-5 14 1-16,7-10 2 16,-1 4 13-16,5-5 2 15,5 8 2-15,8-8-3 16,4 10-2-16,7-10-10 16,11-12 12-16,4-18 3 15,6-19 3-15,5-22-1 0,9-22 24 16,-1-21-4-16,5-31 9 15,-2 0-3-15,6-22 3 16,-10 10-24-16,-3-14-10 16,-17 24-13-16,-7-7-1 15,-10 25-2-15,-18 3 4 16,-11 23 1-16,-8 12 1 16,-9 16-2-16,-11 6 1 15,11 7-6-15,-1 6-2 16,12 2-4-16,9 3-14 15,10 2-24-15,7 4-224 16,11 4 51-16</inkml:trace>
          <inkml:trace contextRef="#ctx0" brushRef="#br0" timeOffset="13">-2363 3782 140 0,'-15'15'76'0,"0"-2"16"15,6-4-22-15,0-5 11 16,9 1-4-16,0-5 13 15,0 0-20-15,2 0-6 16,-4 0-26-16,2-3-10 16,0 1-16-16,0 4-2 15,0-2-3-15,2 0 13 0,-2 0 9 16,3 3 11-16,-3-1 0 16,2 2 1-16,-2 0-14 15,8 1-8-15,1-1-12 16,13-4-2-16,0-2-4 15,17-5 1-15,2-10-1 16,15-18 3-16,-8 1 6 16,11-23 10-16,-7-4 0 15,6-15 3-15,-12 11-3 0,10-11-3 16,-8 20-10-16,0 2 0 16,-5 19-3-16,-4 2 1 15,-13 9-1-15,1-2 1 16,-10 9-1-16,-2 4 0 15,-2 4-1-15,0 7 0 16,-4 0-1-16,6 2 1 16,-2-4-2-16,4-1 0 15,1-3-1-15,6-1 0 16,-3-6-1-16,5-3 0 16,-4 1 1-16,6-5 2 15,-8 5-1-15,2 4 1 16,-14 2 0-16,3 4-6 15,-9 10-22-15,-13 3-225 16,-17-6 61-16</inkml:trace>
          <inkml:trace contextRef="#ctx0" brushRef="#br0" timeOffset="14">-1011 5260 259 0,'-2'7'121'0,"0"-1"3"15,6-8-61-15,5-13 24 16,0 0-8-16,6-22 18 15,-4-9 0-15,4-27-4 16,0-10-37-16,7-30-13 16,4-2-24-16,13-37-6 15,7 13-7-15,8-28-1 16,5 13-3-16,4-24 1 16,-7 24 0-16,0-18-1 15,-6 29 0-15,-4 15 0 16,-13 37-1-16,-7 21 1 15,-16 36-2-15,-1 27-1 0,-11 14 2 16,-9 16 3 0,-4 14 0-16,0 13 3 0,-7-6 0 15,0-7-1-15,11-9-5 16,3-15-42-16,3-18-120 16,5-14-81-16,13 2-55 15</inkml:trace>
          <inkml:trace contextRef="#ctx0" brushRef="#br0" timeOffset="15">-1232 4985 332 0,'-11'8'144'15,"-4"-1"3"-15,11-3-82 0,4-6-31 16,6 11-18-16,-8 2-15 15,11 8 0-15,-7 12-1 16,-2 21 2-16,0 4 1 16,11 14 5-16,-3 1 5 15,8 10 16-15,1-14 0 16,5 7 4-16,-1-18-3 0,8-2-3 16,-3-12-13-16,13-10-1 15,-5-19-2-15,8-11 13 16,-5-12 4-16,2-21 8 15,-5-12 4-15,8-18 11 16,-14-6-8-16,0-20 2 16,-11 4-8-16,-6-6 2 15,-8 13-11-15,-12 11-1 16,-4 20-6-16,-13 5 0 16,-2 19-6-16,-5 12-3 15,3 3-3-15,1 3-2 16,12 12-3-16,4 6-2 15,2-4-5-15,5 4-35 16,6 3-24-16,6 3-226 16,7 10 33-16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48:40.4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5A6936-6ECB-4947-AAB0-72617B7465A2}" emma:medium="tactile" emma:mode="ink">
          <msink:context xmlns:msink="http://schemas.microsoft.com/ink/2010/main" type="writingRegion" rotatedBoundingBox="24620,11583 24812,11583 24812,11647 24620,11647"/>
        </emma:interpretation>
      </emma:emma>
    </inkml:annotationXML>
    <inkml:traceGroup>
      <inkml:annotationXML>
        <emma:emma xmlns:emma="http://www.w3.org/2003/04/emma" version="1.0">
          <emma:interpretation id="{9BCA07FF-A1CC-493A-B4E9-B9B659D7F3A2}" emma:medium="tactile" emma:mode="ink">
            <msink:context xmlns:msink="http://schemas.microsoft.com/ink/2010/main" type="paragraph" rotatedBoundingBox="24620,11583 24812,11583 24812,11647 24620,11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37CA16-EC63-4735-AFF3-A3A125FA9CB9}" emma:medium="tactile" emma:mode="ink">
              <msink:context xmlns:msink="http://schemas.microsoft.com/ink/2010/main" type="line" rotatedBoundingBox="24620,11583 24812,11583 24812,11647 24620,11647"/>
            </emma:interpretation>
          </emma:emma>
        </inkml:annotationXML>
        <inkml:traceGroup>
          <inkml:annotationXML>
            <emma:emma xmlns:emma="http://www.w3.org/2003/04/emma" version="1.0">
              <emma:interpretation id="{15CF541D-705D-48DA-AB03-12CB1E6AA6BF}" emma:medium="tactile" emma:mode="ink">
                <msink:context xmlns:msink="http://schemas.microsoft.com/ink/2010/main" type="inkWord" rotatedBoundingBox="24620,11583 24812,11583 24812,11647 24620,11647"/>
              </emma:interpretation>
            </emma:emma>
          </inkml:annotationXML>
          <inkml:trace contextRef="#ctx0" brushRef="#br0">4641-5372 0,'0'0'16,"0"0"0,0 0 15,0 0 0,0 0-15,0 0 15,56 36 0,-20-24-15,12-4 15,4 0-15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37.46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684A71-1AE1-4BE2-8C91-6D561B53E5BE}" emma:medium="tactile" emma:mode="ink">
          <msink:context xmlns:msink="http://schemas.microsoft.com/ink/2010/main" type="writingRegion" rotatedBoundingBox="9978,2881 17577,2881 17577,3290 9978,3290"/>
        </emma:interpretation>
      </emma:emma>
    </inkml:annotationXML>
    <inkml:traceGroup>
      <inkml:annotationXML>
        <emma:emma xmlns:emma="http://www.w3.org/2003/04/emma" version="1.0">
          <emma:interpretation id="{0F474D09-C632-448A-9B23-7FF74C3DB0DC}" emma:medium="tactile" emma:mode="ink">
            <msink:context xmlns:msink="http://schemas.microsoft.com/ink/2010/main" type="paragraph" rotatedBoundingBox="9978,2881 17577,2881 17577,3290 9978,3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3A9C2B-EB85-41EB-90F5-7795BE2964C3}" emma:medium="tactile" emma:mode="ink">
              <msink:context xmlns:msink="http://schemas.microsoft.com/ink/2010/main" type="line" rotatedBoundingBox="9978,2881 17577,2881 17577,3290 9978,3290"/>
            </emma:interpretation>
          </emma:emma>
        </inkml:annotationXML>
        <inkml:traceGroup>
          <inkml:annotationXML>
            <emma:emma xmlns:emma="http://www.w3.org/2003/04/emma" version="1.0">
              <emma:interpretation id="{DC26C3E9-0B4B-4548-B0F1-58A7858C89F4}" emma:medium="tactile" emma:mode="ink">
                <msink:context xmlns:msink="http://schemas.microsoft.com/ink/2010/main" type="inkWord" rotatedBoundingBox="9978,2881 17577,2881 17577,3290 9978,3290">
                  <msink:destinationLink direction="with" ref="{26FE919C-A2CB-44CC-9E80-BA40E168CD37}"/>
                </msink:context>
              </emma:interpretation>
            </emma:emma>
          </inkml:annotationXML>
          <inkml:trace contextRef="#ctx0" brushRef="#br0">5237 12 1204 0,'-71'-5'319'0,"71"-14"-268"0,7 8-35 15,15 6-8-15,10 7-6 16,15 1-1-16,1 2-1 16,11 4 2-16,-1-4-3 15,9 2 1-15,-4-1 0 16,9-9 1-16,-10-5-1 15,9 3 2-15,-10-5 1 16,9-3 2-16,-2 5 2 0,10-1 8 16,-1 6 3-16,8 3 1 15,-6 1-2-15,6 4-1 16,-7 1-9-16,4-4-3 16,-5 1-2-16,10-3-1 15,-10-1 1-15,13 4-2 16,-18-8 2-16,5-3-1 15,-12 2 1-15,-4-9-1 16,-17-2 2-16,1 4-1 16,-15-3 2-16,-6 8 5 15,-10 0 6-15,-1 1 12 16,-8 1 7-16,-3 6 19 16,-1-3 6-16,-1 1 12 15,0 0-5-15,-1 4-4 16,-2-4-18-16,-1-1-12 15,-1 5-18-15,1-5-8 0,-1 1-13 16,-2 2-42-16,1 0-29 16,-5-3-45-16,-2 9-323 15,3 1 72-15</inkml:trace>
          <inkml:trace contextRef="#ctx0" brushRef="#br0" timeOffset="2163.0477">10201-110 836 0,'-17'0'286'15,"4"0"36"-15,3 0-204 16,9 0-89-16,9 7-6 15,3-4-18-15,11-1-3 16,7 4-3-16,16 2 0 16,11-2 1 15,-27-2 0-31,0-1 0 0,104 16 0 0,2-1 0 16,20-2 0-16,-4 8 0 15,-52-2 1-15,-10 1 0 16,13 4 1-16,-14 2-1 15,18 0 0-15,-8-2-1 16,14 0 0-16,-12-6-3 16,12 0 2-16,-19-10 0 15,11-3 0-15,-14-6 1 16,6-2 1-16,-19-7-2 16,8-1 2-16,-18 0 0 0,-4-3 1 15,-16 1 0-15,-1 1 3 16,-15 1-1-16,-7-2 5 15,-8 4-1-15,-2 1 2 16,-6 2-2-16,2 1-1 16,-2 0-3-16,-2 6-10 15,2 4-11-15,-5 21-319 16,-6 7 95-16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45.0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C158B9-4462-487D-A666-F35C9F0AF0E0}" emma:medium="tactile" emma:mode="ink">
          <msink:context xmlns:msink="http://schemas.microsoft.com/ink/2010/main" type="writingRegion" rotatedBoundingBox="7065,1400 12095,1282 12141,3244 7111,3362"/>
        </emma:interpretation>
      </emma:emma>
    </inkml:annotationXML>
    <inkml:traceGroup>
      <inkml:annotationXML>
        <emma:emma xmlns:emma="http://www.w3.org/2003/04/emma" version="1.0">
          <emma:interpretation id="{52718486-AA3C-4235-9EBA-CD632EE8D228}" emma:medium="tactile" emma:mode="ink">
            <msink:context xmlns:msink="http://schemas.microsoft.com/ink/2010/main" type="paragraph" rotatedBoundingBox="7065,1400 12095,1282 12141,3244 7111,3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9BCE1E-BC94-48A1-921B-17A12DB41974}" emma:medium="tactile" emma:mode="ink">
              <msink:context xmlns:msink="http://schemas.microsoft.com/ink/2010/main" type="line" rotatedBoundingBox="7065,1400 12095,1282 12141,3244 7111,3362"/>
            </emma:interpretation>
          </emma:emma>
        </inkml:annotationXML>
        <inkml:traceGroup>
          <inkml:annotationXML>
            <emma:emma xmlns:emma="http://www.w3.org/2003/04/emma" version="1.0">
              <emma:interpretation id="{44571BEE-7288-4667-8749-2A7C710E6868}" emma:medium="tactile" emma:mode="ink">
                <msink:context xmlns:msink="http://schemas.microsoft.com/ink/2010/main" type="inkWord" rotatedBoundingBox="7065,1400 12095,1282 12141,3244 7111,3362">
                  <msink:destinationLink direction="with" ref="{4F64C22F-851A-4653-95FB-3249BDE7A199}"/>
                  <msink:destinationLink direction="with" ref="{0BA62B1C-FE70-401B-8196-ABF6702006B1}"/>
                  <msink:destinationLink direction="with" ref="{A66D459B-C985-487E-882E-72EDA000AB52}"/>
                  <msink:destinationLink direction="with" ref="{26FE919C-A2CB-44CC-9E80-BA40E168CD3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2312-150 969 0,'-16'-11'220'15,"8"-10"85"-15,9 2-286 16,19 4-8-16,2 6-6 16,18 9-5-16,2 8 2 15,4 9-2-15,-1 6 2 0,7 11-1 16,-12-6 1-16,-7 5-2 15,-9-3 1-15,-4-3 1 16,-17-11-1-16,-3 10 1 16,-2-2 3-16,-6 2 7 15,0 3 5-15,0 9 6 16,2-8 1-16,1 6-2 16,7-9-7-16,4 0-4 15,4-7-6-15,7-1-1 16,3-10-2-16,2-2-1 15,-1-2 0-15,3-4-1 16,-5-2-1-16,4-6 0 16,-4 1-2-16,5-10-3 15,-5-5-1-15,5-13-10 0,2-4-10 16,-5-17-41 0,-2 6-124-16,-5-4-137 0,-2 8-30 15</inkml:trace>
          <inkml:trace contextRef="#ctx0" brushRef="#br0" timeOffset="477.8822">2509-507 965 0,'-21'0'241'16,"7"3"76"-16,12 2-278 15,12-1-19-15,11 6-11 16,16 1-7-16,4-3 0 15,19 4-2-15,1-6-1 0,12-3-9 16,-10-8-8-16,6-1-25 16,-15-7-13-16,-1-9-242 15,-14-2-10-15,4-10-82 16</inkml:trace>
          <inkml:trace contextRef="#ctx0" brushRef="#br0" timeOffset="219.2123">2846-512 649 0,'-3'1'275'15,"-1"6"1"-15,8 10-144 16,5 8-93-16,9 13-16 15,3 2-12-15,16 18-2 16,1-4-3-16,5 9-1 16,-1-12-1-16,1-1-69 15,-17-15-220-15,1-4 51 16</inkml:trace>
          <inkml:trace contextRef="#ctx0" brushRef="#br0" timeOffset="992.5768">3183-523 1037 0,'-32'-4'241'16,"3"8"94"-16,13 5-306 16,6 6-9-16,10-1-7 15,5 10-9-15,8 3-1 0,7 9-4 16,6 2 4-16,6 7-2 15,0-6 2-15,2-4-2 16,-5-10 0-16,1-5-2 16,-7-15-1-16,-2-9-3 15,-9-7 0-15,-4-13 2 16,-4-3 2-16,-6-13 3 16,-4 0 2-16,-4-4 4 15,0 12-4-15,1 2 4 16,1 14-1-16,5 3 2 15,-1 10-4-15,4 1-1 16,2 4-4-16,6 4 0 16,2 4-2-16,7 3 4 15,1 3 0-15,6-4-4 16,-2-2-17-16,1-4 17 16,-6-6-346-16,-4-3 106 15</inkml:trace>
          <inkml:trace contextRef="#ctx0" brushRef="#br0" timeOffset="1643.0112">3466-605 447 0,'-3'-10'390'0,"2"5"-92"16,-3 7-19 0,3 0-230-16,2-4-27 0,3 8-17 15,0-2-10-15,3 2-5 16,1 4 1-16,0 9 2 15,-2-3 2-15,6 8 7 16,-1-2 4-16,10 6 1 16,-1-4-1-16,14 3-2 15,-2-3 0-15,7 3-2 16,1-4 0-16,6 1 0 16,-10-5 0-16,4 3 0 15,-2-2 0-15,-7 5 0 16,-4-4 0-16,0 2 0 15,-9-1-2-15,-9 2-2 16,-4-8-2-16,-3 2 6 16,-9-5 6-16,-2 0 12 0,-6-5 7 15,-4-8 6-15,-5-5-6 16,-6-11-8-16,-1-10-13 16,-1-14-15-16,2-2-6 15,2-7 2-15,9 4 4 16,0-3 3-16,11 12 10 15,3 1 2-15,3 8-2 16,9-7-3-16,2 5 0 16,1-9-2-16,4 1 1 15,4-3-2-15,-7 3 3 0,4-3-4 16,-6 11 1-16,-5 0 1 16,-6 5 2-16,-8 0-1 15,-4 8 3-15,-4 0 5 16,1 6 1-16,-6 7-1 15,2 8 7-15,0 4-1 16,5 11 1-16,-1 2-2 16,6 2 2-16,9 8-6 15,7 0 0-15,6 4-6 16,3 0 2-16,7 3-4 16,0-13 1-16,6-9-30 15,1-12 3-15,10-15-321 16,-4-9 82-16</inkml:trace>
          <inkml:trace contextRef="#ctx0" brushRef="#br0" timeOffset="2047.4506">3744-1267 1021 0,'-2'1'250'0,"2"7"81"16,11 8-301-16,10 18-6 16,13 8-16-16,14 18-5 15,5 6 1-15,13 14-1 16,1-9 0-16,4-2-1 16,-12-16 1-16,-5-11-2 15,-17-18 0-15,-8-10-4 16,-14-17 0-16,-14-16 3 15,-4-10 2-15,-19-27 3 16,-9-7 3-16,-17-20 4 16,2-1-4-16,-11-6 4 15,11 17 2-15,-1 1 8 16,14 27 3-16,-1 9 6 16,13 20-1-16,4 5-3 15,7 5-7-15,5 7-7 16,8-1-6-16,5-1-36 15,5 4-24-15,6 8-331 0,1 7 71 16</inkml:trace>
          <inkml:trace contextRef="#ctx0" brushRef="#br0" timeOffset="2751.0858">3901-1356 1026 0,'-10'-9'234'0,"9"-12"89"16,10-3-298-16,19-5-18 15,7-14-3-15,19-9-1 16,4 6-2-16,19 6 0 15,-6 6-1-15,7 12-7 16,-10 12-3-16,4 12 0 16,-19 6-1-16,0 11 3 15,-12 2 3-15,-1 8 3 16,-12-4 1-16,-6 9 2 16,-7-7 2-16,-7 7 11 15,-7-8 2-15,-4 6 7 16,-7 0 3-16,-6 5 4 15,-6 1-2-15,-10 12-2 16,-4-7-3-16,-5 0-5 16,2-3-6-16,-2-4-6 0,9-11-1 15,-1 1-5 1,8-7-5-16,2-1-29 0,3-4-16 16,3 9-312-16,3-1 73 15</inkml:trace>
          <inkml:trace contextRef="#ctx0" brushRef="#br0" timeOffset="3526.9838">4271-418 1134 0,'-30'4'272'16,"7"-6"96"-16,25-6-336 15,13-10-17-15,20-14-33 16,10-9-26-16,17-16-38 0,-1 5-24 15,8-14-6 1,-8 3 23-16,5-9 19 0,-16 8 40 16,4-7 30-16,-14 14 9 15,3-3 7-15,-11 14 8 16,1-5 12-16,-8 7 1 16,-6 4 9-16,-9 13-2 15,-4 8 1-15,-2 7-7 16,-8 14-4-16,0 1-2 15,-6 16-5-15,-8 9-10 16,-10 31-5-16,-9 4-3 0,-10 34-5 16,-4 6-1-16,-15 9-2 15,4-14 1-15,-11 11-1 16,3-17 1-16,-2-3 3 16,11-7 3-16,-5 8 1 15,15-23 2-15,3-1-3 16,11-15-1-16,8-9-4 15,13-21-2-15,6-5-7 16,12-13-2-16,11-19-9 16,9-6-2-16,17-17-5 15,5-12 7-15,13-18 2 16,0 0 8-16,11-22 4 16,-6 6 5-16,12-10-1 15,-7 5 0-15,13-19-2 16,-15 14-2-16,0-17 3 0,-7 11-2 15,-2-5 2-15,-19 28 2 16,-3 6 0-16,-12 20 2 16,-9 4-1-16,-11 24 2 15,-7 8 1-15,-5 11 0 16,-19 23 2-16,-6 19 2 16,-15 30-7-16,-1 12-9 15,-8 39-6-15,6 11-63 0,-3 41-266 16,8-21 65-16</inkml:trace>
          <inkml:trace contextRef="#ctx0" brushRef="#br0" timeOffset="2334.7243">4138-1453 885 0,'10'22'256'15,"4"-6"53"-15,17 19-231 16,6 9-66-16,11 15-3 16,3-3-6-16,5 15-312 15,-6-12 104-15</inkml:trace>
          <inkml:trace contextRef="#ctx0" brushRef="#br0" timeOffset="4682.2326">8585 267 884 0,'-10'-6'285'16,"4"1"50"-16,7 5-259 15,14 0-11-15,9 3-43 16,13 2-10-16,13 1-10 16,17 6 0-16,-3 0-2 15,16-2 0-15,-4-2 0 16,7-2 0-16,-12-4 0 15,2-7 2-15,-17 0-2 16,-7-1 1-16,-24 1-1 0,-6 0 1 16,-11 4 14-16,-9 2 40 15,-7 1 9-15,-8 1 11 16,-5 4 2-16,-14 7-18 16,-1 0-40-16,-12 23-12 15,-3 10-33-15,-10 38-59 16,-2 22-55-16,-25 31-270 15,5 3 16-15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35.96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A62B1C-FE70-401B-8196-ABF6702006B1}" emma:medium="tactile" emma:mode="ink">
          <msink:context xmlns:msink="http://schemas.microsoft.com/ink/2010/main" type="inkDrawing" rotatedBoundingBox="9255,3105 9962,3535 9639,4065 8933,3634" semanticType="callout" shapeName="Other">
            <msink:sourceLink direction="with" ref="{44571BEE-7288-4667-8749-2A7C710E6868}"/>
          </msink:context>
        </emma:interpretation>
      </emma:emma>
    </inkml:annotationXML>
    <inkml:trace contextRef="#ctx0" brushRef="#br0">43-2 975 0,'-21'0'249'0,"8"6"74"0,4-4-278 16,7 4-27-16,7-4-11 15,3-2-5-15,8 3 0 16,6 0-4-16,9-3 3 15,1 7-1-15,6 4 2 16,-4-6 0 15,-16-4-2-31,-1 2 0 0,63 12 1 16,-4 1 0-16,9-3 1 16,-2 3-2-16,-19-2 2 15,-8-1-2-15,17 1 3 16,-6 4-2-16,10 0 2 15,-11-1-2-15,14 7 2 16,-11-3-3-16,8 0 2 0,-10-2-2 16,13 4 1-1,-14-6-2-15,9 4 2 0,-10-5-1 16,0 0 1-16,-15-4 0 16,8-4 2-16,-18-2-1 15,0 0 4-15,-3-2 1 16,1-1 4-16,-10-2 2 15,4-1-1-15,-5-1-2 16,0-1 0-16,-3-1-5 0,0-2 1 16,-5-1-4-16,1 1 8 15,-6-3 2-15,1 2 7 16,-7 1 1-16,0 3 9 16,-5-3-3-16,0 5 3 15,-3-1-3-15,2-1 6 16,-1 2-6-16,-1 2-1 15,-1-2-9-15,1 0-2 16,-2 1-9-16,-1-1-1 16,1 2-26-16,-6 4-54 15,-5 6-329-15,-12 0 67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42.64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6D459B-C985-487E-882E-72EDA000AB52}" emma:medium="tactile" emma:mode="ink">
          <msink:context xmlns:msink="http://schemas.microsoft.com/ink/2010/main" type="inkDrawing" rotatedBoundingBox="4818,3004 6920,3405 6899,3513 4797,3112" semanticType="callout" shapeName="Other">
            <msink:sourceLink direction="with" ref="{44571BEE-7288-4667-8749-2A7C710E6868}"/>
          </msink:context>
        </emma:interpretation>
      </emma:emma>
    </inkml:annotationXML>
    <inkml:trace contextRef="#ctx0" brushRef="#br0">4297 460 1007 0,'-27'-13'244'0,"8"-3"89"16,3 4-294-16,17 3-18 15,6-2-7-15,13-4-10 16,3 1-3-16,15-2 0 15,1 1-1-15,14 2 0 16,-4 4 0-16,11-2 0 16,-7 4 0-16,4-2 0 15,-8 5-1-15,0 6 0 16,-9 3-3-16,2 4 1 16,-7 6-1-16,1 6 3 15,-11-4-1-15,1 9-1 16,-7 3 2-16,-3 5 2 15,-9 1 2-15,-3 8 1 16,-7-4 4-16,-8 9-2 16,-2-3 0-16,-1 7-2 15,-6 1-1-15,3 8 0 0,1-6-1 16,-3 3-20-16,2-12 14 16,1-12-333-16,-3-25 97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49.30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FE919C-A2CB-44CC-9E80-BA40E168CD37}" emma:medium="tactile" emma:mode="ink">
          <msink:context xmlns:msink="http://schemas.microsoft.com/ink/2010/main" type="inkDrawing" rotatedBoundingBox="10151,3763 13830,3336 13935,4236 10255,4662" semanticType="callout" shapeName="Other">
            <msink:sourceLink direction="with" ref="{44571BEE-7288-4667-8749-2A7C710E6868}"/>
            <msink:sourceLink direction="with" ref="{DC26C3E9-0B4B-4548-B0F1-58A7858C89F4}"/>
          </msink:context>
        </emma:interpretation>
      </emma:emma>
    </inkml:annotationXML>
    <inkml:trace contextRef="#ctx0" brushRef="#br0">5341 726 537 0,'0'13'398'0,"2"7"-89"16,15 3-30-16,23 17-259 15,12 5-14-15,25 17-2 16,8 4 0-16,17 19-2 16,-2-11-1-16,17 3-1 15,-12-16 1-15,14-7-2 16,-13-28 0-16,13-2 1 15,-18-8 0-15,14-5 1 16,-11-14 1-16,13 9 4 16,-11-10 2-16,19 0 8 15,-14 3 4-15,14-4 7 16,-10-9-1-16,15-2-2 0,-17-5-6 16,18-7-6-16,-17 0-7 15,13-17-2-15,-17-7 1 16,7-13-4-16,-20-6 2 15,2-7 1-15,-22 15 1 16,0 0 0-16,-11 11 1 16,-1 5-1-16,-12 12 0 0,0 1 0 15,-11 10 0-15,-4 5 5 16,-9 3 2-16,-1 6-1 16,-9 0 1-16,-2 1-2 15,-4 1-5-15,0 0-3 16,-2-7 1-16,-4 1-41 15,-6-2 38-15,-9-18-364 16,-13-4 95-16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8:42.45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9BD8C4-B0AD-4FD9-9FD5-AEFDB858C8D5}" emma:medium="tactile" emma:mode="ink">
          <msink:context xmlns:msink="http://schemas.microsoft.com/ink/2010/main" type="writingRegion" rotatedBoundingBox="15054,3860 21171,13594 18888,15029 12771,5295"/>
        </emma:interpretation>
      </emma:emma>
    </inkml:annotationXML>
    <inkml:traceGroup>
      <inkml:annotationXML>
        <emma:emma xmlns:emma="http://www.w3.org/2003/04/emma" version="1.0">
          <emma:interpretation id="{08736C2B-3E9D-4E78-87D2-DD992C0673F6}" emma:medium="tactile" emma:mode="ink">
            <msink:context xmlns:msink="http://schemas.microsoft.com/ink/2010/main" type="paragraph" rotatedBoundingBox="15054,3860 21171,13594 18888,15029 12771,5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2DCB7F-0614-4EF4-92C2-67CE3A5FC07E}" emma:medium="tactile" emma:mode="ink">
              <msink:context xmlns:msink="http://schemas.microsoft.com/ink/2010/main" type="line" rotatedBoundingBox="15054,3860 21171,13594 18888,15029 12771,5295"/>
            </emma:interpretation>
          </emma:emma>
        </inkml:annotationXML>
        <inkml:traceGroup>
          <inkml:annotationXML>
            <emma:emma xmlns:emma="http://www.w3.org/2003/04/emma" version="1.0">
              <emma:interpretation id="{B0EF51ED-568B-438F-BB12-050411F199AF}" emma:medium="tactile" emma:mode="ink">
                <msink:context xmlns:msink="http://schemas.microsoft.com/ink/2010/main" type="inkWord" rotatedBoundingBox="15054,3860 17850,8310 15567,9745 12771,5295">
                  <msink:destinationLink direction="with" ref="{796AFAD9-283D-4667-9FFA-C2AEB3235AC8}"/>
                  <msink:destinationLink direction="with" ref="{0AAF2E83-6216-4268-A7A0-064920D7837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-4186-9815 300 0,'0'-2'208'0,"0"1"20"16,-2 5-52-16,2-4-11 16,2-4-32-16,-1 4-5 15,1 0-45-15,-1-5-3 16,-2 6-20-16,1 1 3 16,0-4-11-16,0 4 2 15,1 0-12-15,-2-4 0 16,-1-1-10-16,1 6-2 15,2-6-5-15,-4-2 2 16,3-1-6-16,-2 2-1 16,2 0-6-16,-1-1-1 15,-1 0-5-15,1 2 2 0,1 1-1 16,-2-3 3-16,-1 5 0 16,1-1 3-16,1-1 0 15,1 0 3-15,-2 2-3 16,4-4-1-16,-6 2-2 15,0 0-2-15,-3-2-2 16,4-1 0-16,-2 5 0 16,-1-3 2-16,1-4-1 15,0 9 1-15,-3-5 0 0,0-2 1 16,0 8-3-16,-2 0-1 16,-1-3-1-16,0 7-2 15,0 2-2-15,-4-6 2 16,-1 2-2-16,-3 8 1 15,0-2 0-15,-4 1 1 16,2 5 1-16,-1 2 0 16,3-1 0-16,-5 6-1 15,0 5-3-15,-5 5-2 16,2-2 0-16,-4 8 1 16,5-5-1-16,2 2 1 15,5-3 2-15,3-4-2 16,6-7 0-16,4 1-1 15,4-10 0-15,2 2-2 16,4-5 0-16,5-1-1 16,1 0 2-16,6 1-1 15,5-5 3-15,3 4 0 0,0 1 1 16,5-6 0-16,0-2 0 16,4 3-1-16,-1-7 0 15,4 1 1-15,-4 1-1 16,3 1 1-16,-5 1 0 15,-1-1 0-15,-1 1 0 16,-1-3 1-16,-6 5-1 0,1-2-1 16,-1 7 1-16,-2-2-1 15,-3 3-1-15,4-5 1 16,-6-1 0-16,-9-2 0 16,-2 2 0-16,-3 3 0 15,0 0 0-15,-2 8-2 16,2-3 2-16,-6 2 4 15,-5 1 3-15,-15 1 9 16,-3-2 5-16,-8 7 8 16,2-4-1-16,-7 3 3 15,7-5-5-15,-7 3-1 16,5-6-7-16,-1 0-2 16,8-4-7-16,2-1-4 15,4-3-2-15,5-2-1 16,6-1-1-16,4-2 0 15,5 3-1-15,3-1-1 0,1-2-1 16,3 0-78-16,5 0-60 16,6-8-363-16,7 1 24 15</inkml:trace>
          <inkml:trace contextRef="#ctx0" brushRef="#br0" timeOffset="812.1614">-4876-8512 912 0,'-16'0'258'15,"5"2"72"-15,6 1-247 16,2 0-38-16,9 2-6 16,-1 0-18-16,11 0-7 15,3-2-5-15,12-3 11 16,-1-5 5-16,17-4 5 15,-1-6 3-15,10-10 3 16,0 2-10-16,12-6-3 16,-6 0-5-16,11 2-3 15,-8 3-4-15,14-8-1 16,-12 8-6-16,5-2-1 0,-12 2 0 16,2 2-1-16,-14 11-1 15,2-2 2-15,-10 6 1 16,2 3 1-16,-12 0 0 15,2 1 3-15,-6 2 4 16,-4-3 7-16,-6 3 3 0,-3-1 6 16,-6 2-1-1,-4-3 1-15,-1 3-8 0,-6 0-4 16,0 0-7-16,-6 5-1 16,-1 1-35-16,-7 5 409 15,0 4-819-15,-2-7 378 16</inkml:trace>
          <inkml:trace contextRef="#ctx0" brushRef="#br0" timeOffset="2019.4277">-4576-8151 702 0,'-8'-17'328'16,"3"4"0"-16,3 0-123 0,2 3-116 15,0 6 1-15,2 0-20 16,1 4-9-16,1 7-22 16,4 9-13-16,1 5-16 15,4 12 8-15,0 4 3 16,1 13 10-16,-3 4 1 16,-1 15 1-16,-2-3-11 15,2 13-4-15,-4-7-10 16,4 2 0-16,-4-12-1 0,2 4 2 15,-3-15 0-15,-2-1 1 16,-3-16 0-16,3-2-1 16,-4-13-2-16,1-1 0 15,0-9 0-15,0-1 1 16,-2-5-1-16,1-4 0 16,-4-1 1-16,-2-1-4 15,3-7-6-15,-6-4-35 16,0-10-28-16,-4-13-43 15,-1-8-14-15,-5-9-21 16,0-7 16-16,1 1-52 16,1 4 36-16,-1-2 19 15,5 12 25-15,-1-1 61 16,4 14 101-16,0 1 36 16,6 12 9-16,5 4 14 15,2 7-35-15,1 2-10 0,7 7-22 16,6 2-1-16,1 6-14 15,7 10-2-15,5 7-11 16,8 9 5-16,-3 6-5 16,7 10 8-16,-2-5-1 15,6 6 2-15,-5-8-12 16,5 2-3-16,-5-10-9 16,5-1-1-16,-12-13 1 15,1-2 5-15,-7-6 1 0,-6-5 16 16,-8-6 11-16,-2-9 19 15,-4-6 1-15,-1-27 3 16,-3-8-14-16,5-22-13 16,-3-9-22-16,-3-19-6 15,-7 12-5-15,0-11-2 16,-11 14 1-16,8 1 3 16,-3 23 1-16,1 4 0 15,7 22 1-15,0 10 0 16,-4 10-5-16,6 7-2 15,-2 3-2-15,1 3-1 16,4-2-1-16,-4 1 0 16,5 2-4-16,5-4-48 0,-5 1-63 15,7 2-409-15,-10-1 70 16</inkml:trace>
          <inkml:trace contextRef="#ctx0" brushRef="#br0" timeOffset="137303.8022">-4235-10048 585 0,'-32'-30'382'16,"-4"15"-64"-16,-8 3-56 16,-2 13-241-16,-15 7-4 15,1 10-13-15,-7 12-1 16,8 10 0-16,-1 18-2 16,12 6-1-16,-6 24-1 0,11 10-1 15,7 26 1-15,14 7 0 16,19 26 0-16,19-12 2 15,22 17 1-15,12-23 0 16,17 1-1-16,2-28 1 16,19-8-2-16,-6-37 0 15,14-15-3-15,-4-33 0 16,2-25-5-16,-7-23 4 16,8-29 4-16,-22-9 5 15,-1-36 18-15,-14-4 8 0,-8-30 15 16,-21 9 2-16,-12-24 7 15,-15 15-11-15,-18-9-2 16,-15 21-14-16,-21-8-6 16,-9 23-9-16,-24 12-5 15,-4 27-9-15,-20 15-8 16,10 29-5-16,-7 14-25 16,23 15-18-16,-1 9-329 15,33 13 89-15</inkml:trace>
          <inkml:trace contextRef="#ctx0" brushRef="#br0" timeOffset="138564.4796">-6103-12317 833 0,'23'-35'216'0,"14"-4"61"15,3 19-241-15,24-6-16 16,13 4-14-16,21-9-2 15,3 10-2-15,17-3 0 16,-4 10 0-16,2 1 2 0,-17 8-1 16,4-8 1-16,-18 12 0 15,1-14-1-15,-14 4-1 16,-6-8 0-16,-19 6 14 16,-9-6 11-16,-11 7 5 15,-9 6 2-15,-5 9 0 16,-7 4-11-16,-2 9-13 0,-6 13-2 15,-3 1-2-15,-3 21 0 16,0 5 0-16,0 34 2 16,2 16 0-16,6 19 0 15,3-8-1-15,0 15-1 16,-3-23-2-16,5 1-1 16,-2-13-1-16,0 7 0 15,1-16 0-15,4-6 1 16,-5-23 0-16,0-1 1 15,0-20-2-15,-1 1 6 16,1-13 2-16,-5-6 5 16,2-10 1-16,-1-5 16 15,-2-4 12-15,-7-2 20 16,0-4 4-16,-11-6 6 16,1 1-11-16,-16-6-15 15,-4 2-19-15,-13 1-4 0,-3 5-9 16,-26 1-2-16,1 9-5 15,-20 6-2-15,8 2-4 16,-16 1 1-16,11-6 0 16,-6-4 2-16,12-4-1 15,-6 1-1-15,21-1 0 16,12 2-1-16,25 1-4 16,19-7-78-16,35 1-372 15</inkml:trace>
          <inkml:trace contextRef="#ctx0" brushRef="#br0" timeOffset="137917.7543">-5970-12331 970 0,'-24'-26'235'0,"13"2"87"15,5 21-289-15,6 8-15 0,5 28-9 16,4 38-9-16,2 22-7 16,2 34 5-16,-3 9 3 15,6 24 0-15,0-17 2 16,-2 9 2-16,6-19-1 15,-1 13 0-15,-3-40 1 0,0-11-1 16,-6-29 0-16,-2-15 4 16,-7-25 1-16,-2-15 8 15,-4-18 0-15,-8-17-14 16,-3-16 153-16,1-22-486 16,-1-9 191-16</inkml:trace>
        </inkml:traceGroup>
        <inkml:traceGroup>
          <inkml:annotationXML>
            <emma:emma xmlns:emma="http://www.w3.org/2003/04/emma" version="1.0">
              <emma:interpretation id="{6E95C0B2-F7A8-4F01-9D5A-AFAF3334E8D3}" emma:medium="tactile" emma:mode="ink">
                <msink:context xmlns:msink="http://schemas.microsoft.com/ink/2010/main" type="inkWord" rotatedBoundingBox="18488,9777 20968,13722 18914,15013 16434,110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2442.0503">-806-3273 811 0,'-7'-37'249'0,"3"0"61"16,10 9-235-16,8-19 14 16,7 1-32-16,16-23 9 15,11-4-25-15,16-18 4 16,4 8-28-16,14 1 2 16,-5 13-20-16,11 10 11 15,-13 20-9-15,-3 7 13 16,-17 16-9-16,-7 16 13 15,-18 3-11-15,-9 10 10 16,-10 5-8-16,-3 12 14 16,-11 4-9-16,-6 14 19 15,-9 5-12-15,-3 14 10 0,-6-4-14 16,-8 9 12-16,1-10-18 16,-5 6 12-16,4-12-16 15,1-2 10-15,12-12-15 16,1 1 10-16,12-11-13 15,4 7 10-15,6-5-12 16,6 7 9-16,4-4-11 0,7 3 9 16,4-11-10-16,10 2 12 15,5-11-9-15,8-3 9 16,3-3-8-16,5-3 12 16,0-4-12-16,3-3 11 15,-5 1-10-15,-1-3 10 16,-7 1-12-16,-3 2 11 15,-6 0-11-15,-2 4 11 16,-8 2-11-16,-1 1 11 16,-7 2-10-16,-3-4 9 15,-7-1-8-15,2 1 7 16,-5-2-9-16,2-3 10 16,-2 0-9-16,0-4-7 15,-3 1-50-15,-3-2-371 16,-6-7 93-16</inkml:trace>
          <inkml:trace contextRef="#ctx0" brushRef="#br0" timeOffset="131873.0621">-343-3629 977 0,'-1'-5'339'16,"-4"5"28"-16,2 4-232 16,3-1-107-16,-2 8-6 15,2 7-14-15,-2 12 11 16,4 9-13-16,0 17 9 15,1 5-10-15,-2 12 12 16,1-4-8-16,-7 5 16 16,0-8-12-16,-1-2 16 15,0-9-11-15,-1-3 12 16,2-8-15-16,2-4 9 16,-2-11-17-16,1 0 8 0,0-9-15 15,0 1 10-15,-3-5-12 16,-1-4 12-16,2-8-11 15,-2 4 10-15,-2-11-38 16,-3 5-53-16,-3-5 6 16,-3-2-352-16,-2-13 61 15</inkml:trace>
          <inkml:trace contextRef="#ctx0" brushRef="#br0" timeOffset="135629.3989">-535-4617 879 0,'-40'-20'240'0,"-7"13"61"16,4 15-247-16,-12 15-32 15,4 10-10-15,-5 12-3 16,5 2-1-16,-10 14 6 16,11-2-1-16,-3 15 1 15,11 0-4-15,-4 15 0 16,12-4-5-16,1 18-1 16,10-10-2-16,12 13 1 15,14-10 0-15,18 16-2 16,13-12 0-16,17 17 0 15,2-16 2-15,16 13-3 0,3-18 2 16,13 6-1-16,-6-23 0 16,17-7-3-16,-6-30 1 15,15-8-1-15,0-26 0 16,16-15-2-16,-8-14 4 16,10-12 1-16,-19-16 2 15,4-15 2-15,-22-1 3 16,6-14 1-16,-22 8 6 15,1-7 10-15,-26 6 7 0,-3-7 13 16,-23 4 7-16,-3-21 17 16,-15 11 0-16,-7-15 4 15,-8 4-7-15,-17-5 1 16,-7 19-18-16,-18-8-8 16,-7 20-12-16,-25 6-5 15,0 16-15-15,-20 4-3 16,4 22-5-16,-20 6 0 15,11 16-3-15,-6 13-30 16,21 7-18-16,0 17-54 16,33 11-24-16,10 21-331 15,12 4 80-15</inkml:trace>
          <inkml:trace contextRef="#ctx0" brushRef="#br0" timeOffset="136551.0939">-2435-6393 1018 0,'-58'-20'269'0,"-9"4"82"15,12 12-304-15,2 10-4 16,7 12-32-16,-1 15 1 15,12 12-18-15,-7 31 9 16,7 4-10-16,9 30 10 16,7 3-10-16,5 41 11 15,12-10-9-15,13 32 10 16,7-15-10-16,19 25 11 0,4-36-10 16,12 8 10-16,-1-30-10 15,12-1 10-15,-5-30-9 16,13 1 7-16,0-22-9 15,13-9 9-15,-9-17-9 16,10-18 6-16,-7-29-11 16,6-26 11-16,-10-20-8 0,9-39 11 15,-17-19-5-15,5-22 13 16,-14-9-9-16,-2-25 18 16,-19 15-4-16,-8-11 24 15,-13 17-7-15,-13-16 14 16,-13 20-18-16,-14-14 10 15,-5 16-20-15,-19-6 7 16,0 27-10-16,-14 5 16 16,4 25-13-16,-11 13 6 15,6 26-17-15,-20 21 7 16,6 22-44-16,-19 21-59 16,6 10 474-16,0 6-811 15,18-9 366-15</inkml:trace>
          <inkml:trace contextRef="#ctx0" brushRef="#br0" timeOffset="112625.9034">-1938-6578 799 0,'-26'-25'266'0,"-6"1"58"16,0 4-227-16,-8 4-24 15,-3 8-41-15,-10 7 0 16,-2 9-29-16,-11 17 12 0,7 9-6 15,-7 21 18-15,10 6-7 16,-5 15 8-16,13 5-13 16,-3 18 8-16,11-1-14 15,-4 27 8-15,6-6-11 16,-4 27 12-16,7-13-10 16,8 19 12-16,11-16-9 15,16 18 10-15,14-26-13 16,18 15 8-16,0-19-16 0,15 6 8 15,4-25-11-15,13 6 9 16,-6-20-10-16,14 2 13 16,-3-22-13-16,13-5 9 15,-12-21-9-15,14-13 7 16,-7-24-10-16,9-16 11 16,-10-20-11-16,12-37 8 15,-13-22-3-15,7-40 10 16,-15-6-8-16,6-41 10 15,-19 15-5-15,-12-22 6 16,-15 20-12-16,-14-30 11 16,-20 33-10-16,-7-17 9 15,-7 24-11-15,-17-6 11 16,-4 32-11-16,-13 6 20 16,-4 33 0-16,-13 12 15 0,3 34-12 15,-13 16 11-15,4 21-20 16,-14 17-2-16,9 10-16 15,-12 16-1-15,17 3-20 16,-1 7-29-16,21-3-35 16,15 1-326-16,22-18 73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7:43.66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CB7CEF-D8FD-48C9-B144-E1A2860CE30B}" emma:medium="tactile" emma:mode="ink">
          <msink:context xmlns:msink="http://schemas.microsoft.com/ink/2010/main" type="writingRegion" rotatedBoundingBox="1010,8069 13547,7285 13675,9326 1138,10110"/>
        </emma:interpretation>
      </emma:emma>
    </inkml:annotationXML>
    <inkml:traceGroup>
      <inkml:annotationXML>
        <emma:emma xmlns:emma="http://www.w3.org/2003/04/emma" version="1.0">
          <emma:interpretation id="{B1E7DF37-0E6F-4C01-AFDE-59E88E39B0EE}" emma:medium="tactile" emma:mode="ink">
            <msink:context xmlns:msink="http://schemas.microsoft.com/ink/2010/main" type="paragraph" rotatedBoundingBox="1010,8069 13547,7285 13675,9326 1138,10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F02C9D-E19C-4D35-BB5E-A92C7F033A47}" emma:medium="tactile" emma:mode="ink">
              <msink:context xmlns:msink="http://schemas.microsoft.com/ink/2010/main" type="line" rotatedBoundingBox="1010,8069 13547,7285 13675,9326 1138,10110"/>
            </emma:interpretation>
          </emma:emma>
        </inkml:annotationXML>
        <inkml:traceGroup>
          <inkml:annotationXML>
            <emma:emma xmlns:emma="http://www.w3.org/2003/04/emma" version="1.0">
              <emma:interpretation id="{49FF360B-23B3-4B6A-8903-19FCD1C0CBC8}" emma:medium="tactile" emma:mode="ink">
                <msink:context xmlns:msink="http://schemas.microsoft.com/ink/2010/main" type="inkWord" rotatedBoundingBox="1024,8289 2057,8224 2171,10046 1138,101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-3098 6859 270 0,'-2'5'184'0,"-3"0"14"0,5 1-46 16,-1-3 10-16,1 2-35 15,-2-3 2-15,2 0-39 16,0-2-8-16,-6 3-27 15,6-2 3-15,-4-1-19 16,1 4 10-16,0-1-14 16,3-5 15-16,-2 2-11 0,4-1 9 15,-2-4-16-15,3-5 2 16,-6-3-18-16,-2-9 0 16,5-5-12-16,0-14 5 15,0-3-9-15,3-11 7 16,5 1-8-16,0-23 7 15,-1 0-7-15,1-16 8 16,0 0-10-16,1-13 9 16,-7 21-8-16,3-2 7 15,1 20-7-15,-3 4 6 16,1 15-8-16,2-2 8 16,-3 9-6-16,0 1 5 15,5 1-7-15,-4 1 9 16,-1 9-8-16,2-2 6 15,0 7-7-15,-4 2 9 16,1 6-9-16,-4 0 8 0,5 6-7 16,-4 1 8-16,-1 4-9 15,5 3 8-15,-1 2-8 16,-4 0 5-16,2 0-9 16,2 7 6-16,1 1-6 15,-3 4-5-15,3 4-25 16,2 4 24-16,-3-6-364 15,3-1 107-15</inkml:trace>
          <inkml:trace contextRef="#ctx0" brushRef="#br0" timeOffset="412.986">-3390 5363 638 0,'-13'-14'294'0,"5"-6"12"15,6 11-171-15,4-6-26 16,4-2-63-16,9 1-5 0,2 5-28 15,12-10 2-15,0 9-10 16,14 9 7-16,2-5-8 16,11 5 7-16,-8 1-8 15,12-1 5-15,-10 0-9 16,1 6 7-16,-8 0-8 16,5 4 8-16,-14 1-8 15,-2-3 8-15,-8-1-6 16,-8 1 7-16,-8 0-7 0,-3-2 5 15,-3 1-6-15,-6 0 1 16,-2-2-213-16,-2 9-119 16,-2 10-32-16</inkml:trace>
          <inkml:trace contextRef="#ctx0" brushRef="#br0" timeOffset="861.2566">-3682 6939 451 0,'6'4'269'0,"14"-6"-40"16,2-3-78 0,12-1-88-16,6-1-25 0,11-4 27 15,-4-2-3-15,12 1 6 16,-8-1-29-16,15 5-4 15,-5 3-25-15,6 6-1 16,-9 1-7-16,4 4 4 16,-10 1-6-16,-4 7 6 15,-6-1-4-15,1 5 6 16,-13-1-6-16,-2 3 8 16,-8-6-7-16,-4 1 9 15,-6-3 22-15,1 0-339 16,-7-9 124-16</inkml:trace>
        </inkml:traceGroup>
        <inkml:traceGroup>
          <inkml:annotationXML>
            <emma:emma xmlns:emma="http://www.w3.org/2003/04/emma" version="1.0">
              <emma:interpretation id="{7EB24F5B-C9C6-433B-B1F7-B373BE2AEA6B}" emma:medium="tactile" emma:mode="ink">
                <msink:context xmlns:msink="http://schemas.microsoft.com/ink/2010/main" type="inkWord" rotatedBoundingBox="2938,8002 5945,7814 6040,9335 3033,95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91.9434">-1760 6345 495 0,'-14'4'223'16,"6"-4"24"-16,3 0-106 0,5-4-32 15,7-8-25-15,-1-4-24 16,8-9-16-16,9-7-15 16,9-15-7-16,2-4 4 15,14-15-7-15,0 5-2 16,13-11-9-16,-7 11 2 16,15 2-8-16,-6 14 3 0,11-3-6 15,-7 17 6-15,4 4-6 16,-14 9 6-16,7 5-6 15,-14 10 5-15,0 3-7 16,-9 3 7-16,6 4-7 16,-10-1 7-16,0 5-5 15,-8 1 7-15,4 4-1 16,-5 3 8-16,-3 5 0 16,-7-5 9-16,1 5 2 15,-9-3 7-15,-5 2 2 16,-5-1 6-16,-2 4-4 15,-1-5 1-15,-4 3-11 16,4-2-4-16,-5 1-11 16,5-3 1-16,-4 0-10 15,3-3 5-15,0-6-5 16,3-3 3-16,-1-9-43 0,2-4-57 16,0-13-283-1,-1-7 35-15</inkml:trace>
          <inkml:trace contextRef="#ctx0" brushRef="#br0" timeOffset="3980.8422">-619 5397 862 0,'-4'-7'247'15,"4"3"53"-15,8 4-242 16,2 0-36-16,6 1-15 15,3 2 3-15,10 2 3 16,-2 2 7-16,10 2-2 16,-3-2 2-16,4 4-6 15,-10 0 0-15,4 2-5 16,-11 1 5-16,1 4-4 16,-4 0 7-16,-1 7-2 15,-4 4 9-15,0 11 3 16,-5 5 9-16,-5 11-4 15,-3-3 4-15,-5 11-8 16,-6-11-1-16,-3 3-6 16,-1-9 4-16,-4 1-8 15,-2-10 3-15,2 3-10 0,1-8 1 16,-2 1-10-16,5-8 5 16,2-7-66-16,7-11 399 15,-1-5-739-15,-2-8 319 16</inkml:trace>
          <inkml:trace contextRef="#ctx0" brushRef="#br0" timeOffset="4802.2526">-1379 4994 630 0,'-8'-14'300'0,"-5"3"-4"15,3 4-166-15,-1 1-18 16,-2 1-59-16,-1 0-7 16,1 4-7-16,-3 2-9 15,0 2-6-15,-4 9-10 16,4 7-3-16,-4 7-10 15,4 2 5-15,3 14-7 16,0 1 7-16,6 2-6 16,6-3 6-16,2 8-8 15,3-10 7-15,7 3-6 16,2-8 6-16,3-3-7 16,5-16 6-16,3-9-5 15,1-20 9-15,7-16-5 0,-1-9 8 16,3-17-3-16,-6-3 3 15,0-12-7-15,-9 7 3 16,-5-1-5-16,-6 16 3 16,-4 8-7-16,-3 21 5 15,-2 16-7-15,-3 17 4 16,0 18-3-16,-1 10 8 16,2 16-3-16,3-4 7 0,6 2-2 15,5-14 5-15,7 0-7 16,3-15 3-16,11-5-11 15,0-11-13-15,6 1-348 16,-2-27 103-16</inkml:trace>
          <inkml:trace contextRef="#ctx0" brushRef="#br0" timeOffset="10665.174">930 5017 581 0,'0'-13'287'0,"3"-1"10"0,-5 4-138 16,-3 0-17-16,2 4-42 15,2-1-2-15,-7 3-14 16,-2-1-8-16,0 2-12 15,-6 1-14-15,-5 2-13 16,1 5-15-16,-3 4-7 16,-6 4-9-16,4 0 4 15,-4 5-6-15,2 1 4 16,-2-1-5-16,3 1 3 0,0 0-6 16,4 2 5-16,-1-2-7 15,4-1 5-15,3 4-6 16,0 2 7-16,2 4-8 15,1-6 8-15,2 9-8 16,-2-4 8-16,8-2-10 16,3-2 9-16,7 7-9 15,3-6 8-15,8 0-7 16,5 1 8-16,5-1-8 16,3-7 8-16,11 1-6 15,0-2 5-15,10 0-5 16,-1-6 7-16,7 6-6 15,-3-2 7-15,5 2-6 16,-13-2 6-16,5 7-7 16,-12-3 7-16,1 3-8 15,-11 0 7-15,5 4-9 0,-14-1 6 16,-2 2-6-16,-10-4 7 16,-6 9-9-16,-7-5 10 15,-8 1-3-15,-9 3 11 16,-7 17-2-16,-2-5 12 15,-12 12-4-15,-4 1 9 16,-10 2-3-16,2-12 8 16,-6-2 8-16,7-10 7 0,2-3-6 15,13-12 1-15,-3-4-13 16,9-6-10-16,1-8-13 16,7-2 2-16,4-4-10 15,10-4 8-15,4 1-46 16,8 2-33-16,10-1 260 15,12 5-665-15,-1-10 270 16</inkml:trace>
        </inkml:traceGroup>
        <inkml:traceGroup>
          <inkml:annotationXML>
            <emma:emma xmlns:emma="http://www.w3.org/2003/04/emma" version="1.0">
              <emma:interpretation id="{54B37FA1-A0B3-44E9-8935-407A15EC67D8}" emma:medium="tactile" emma:mode="ink">
                <msink:context xmlns:msink="http://schemas.microsoft.com/ink/2010/main" type="inkWord" rotatedBoundingBox="7249,7710 9358,7578 9445,8977 7337,91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661.724">2625 6040 507 0,'-8'0'374'0,"8"6"-81"16,4-1-61-16,11 1-166 15,6-1-44-15,14-5 7 16,3-3 2-16,17-8 5 16,-1-7-6-16,11-4-1 15,-11-2-11-15,9 0-3 16,-10 1-8-16,-1 4-2 15,-13-2-1-15,-1 0 0 16,-9-1-15-16,-9-9-143 0,-12-2-186 16,1-7-1-16</inkml:trace>
          <inkml:trace contextRef="#ctx0" brushRef="#br0" timeOffset="21391.4028">2928 4711 1041 0,'-4'-13'250'0,"-2"9"83"15,9 12-304-15,-1 17-8 16,4 2-10-16,1 21 10 15,-4 5 4-15,5 17 2 16,-7-1-5-16,7 15-3 16,-4-11-8-16,-1 11-3 15,-1-10-3-15,-4 7 0 0,-3-13-2 16,3 9-1-16,-2-12 0 16,0 3 0-16,1-14 0 15,0 1 0-15,-2-15 0 16,5 0 2-16,-5-11-2 15,-3-3 65-15,-3-7-436 16,-13 11 166-16</inkml:trace>
          <inkml:trace contextRef="#ctx0" brushRef="#br0" timeOffset="21923.1521">2493 4911 994 0,'-21'-16'268'0,"4"0"81"16,12 5-294-16,8-1-7 16,7 3-27-16,12-6-9 15,12-1-12-15,12-6-1 16,6 1 1-16,12-1 0 15,-2 2 0-15,12 8 2 16,-7 4-1-16,7 6 1 16,-15 2 0-16,10 8-352 15,-12 2 118-15</inkml:trace>
          <inkml:trace contextRef="#ctx0" brushRef="#br0" timeOffset="22621.7339">4265 4593 490 0,'-2'-16'253'0,"1"12"6"16,6-1-86-16,1 2-65 15,0-4-10-15,4 14-34 16,1-3-3-16,0 9-19 16,-1 24 0-16,1 14-6 15,-1 23 4-15,1 14-11 0,-9 28-1 16,7-12-8-16,-5 15 0 16,-3-25-8-16,-4-2 4 15,3-30 0-15,2-2 3 16,-6-30 0-16,8-7 4 15,-1-17-2-15,3-17 5 16,-6-17-6-16,15-24 0 16,-6-6-5-16,6-30-2 15,2 3-7-15,3-13-1 16,-8 18-2-16,6-5 0 16,0 29-1-16,-5 6-25 15,1 23-23-15,-1 6 353 16,-2 16-709-16,-1 6 330 15</inkml:trace>
        </inkml:traceGroup>
        <inkml:traceGroup>
          <inkml:annotationXML>
            <emma:emma xmlns:emma="http://www.w3.org/2003/04/emma" version="1.0">
              <emma:interpretation id="{32460897-B3B6-40D8-BF3A-FA45EEDBC451}" emma:medium="tactile" emma:mode="ink">
                <msink:context xmlns:msink="http://schemas.microsoft.com/ink/2010/main" type="inkWord" rotatedBoundingBox="7194,7682 13547,7285 13670,9254 7317,96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828.5114">4587 5201 1005 0,'5'37'228'15,"3"0"92"-15,3 3-296 16,4 0-8-16,-1-6-4 16,1-5-2-16,-1-10-2 0,5-5 3 15,-1-12-3-15,1 0-333 16,-3-2 112-16</inkml:trace>
          <inkml:trace contextRef="#ctx0" brushRef="#br0" timeOffset="23797.7776">5168 4965 806 0,'-7'-1'290'0,"4"6"33"15,3-1-207-15,0 6-39 16,0 8-25-16,0 9 10 16,0 5-5-16,2 15 0 15,-1-4-13-15,3 3-7 16,4-4-16-16,1-3-6 16,2-12-8-16,2 0-1 0,0-8-2 15,0-9 1 1,-2-5 0-16,-3-16 4 0,0-10 0 15,0-8 4-15,-3 2-3 16,-2-7-1-16,2 3-5 16,1 6 0-16,-1 4-3 15,3 0-2-15,2 8 1 16,0 4-1-16,-2 5-1 16,1 3 0-16,-1 1 2 15,-1 3 0-15,2 2-1 16,-1-2 2-16,-1-5 0 15,1 4-2-15,0 0-1 0,0 6 0 16,-2 1 1-16,4 15 9 16,-4-1 9-16,1 10 7 15,-3-7 3-15,0 6 2 16,-1-8-7-16,-2-6-3 16,4-10-8-16,0-3 1 15,1-13-4-15,9-15 4 16,-1-4-3-16,4-15 0 15,0-4-1-15,-1-2 0 16,-2 8-5-16,-1 4-2 16,-4 17-2-16,2 11-4 15,-5 8-2-15,1 13-3 16,0 5 2-16,0 4 4 0,-2 5 2 16,1 5 2-1,2-4 4-15,-2-3 1 0,-1-9-3 16,1-6 0-16,2-4 0 15,-2-3 1-15,-2-3-17 16,-1 2-54-16,0 1-32 16,2-4 71-16,-4 1-421 15,4-7 148-15</inkml:trace>
          <inkml:trace contextRef="#ctx0" brushRef="#br0" timeOffset="24420.1368">5886 5052 845 0,'-6'-8'288'0,"-2"8"43"16,-2 8-231-16,-1 8-16 16,0 5-32-16,3 13 2 15,1-4-7-15,6 7 8 16,2-8-10-16,4 0 0 15,-2-12-12-15,7 1-4 16,-2-16-13-16,6-4-5 16,-1-11-6-16,8-17 2 0,-3-6 2 15,1-13 0-15,-6 2 0 16,1-1-1-16,-6 16-4 16,0 6-6-16,0 20-5 15,5 16-2-15,-2 10-3 16,2 12 2-16,0 4 5 15,5 9 3-15,-6-10 3 16,6-3 2-16,-4-13-1 0,9-6 2 16,-4-18-1-16,8-17 1 15,-1-18 0-15,8-24 2 16,-5-12-1-16,1-18 1 16,-8 2 0-16,-1-4-2 15,-9 14-3-15,-6 2-7 16,-6 24 0-16,2 13-3 15,-6 22-6-15,1 21-3 16,-2 19 5-16,-3 13 1 16,-3 8 2-16,1 18 8 15,-1 1 9-15,8 13 8 16,0-7 4-16,3 2 4 16,5-14 0-16,7-8-4 15,5-16-8-15,2-4 0 16,2-12-15-16,6-10-72 15,3 0-222-15,9-9-127 16,3-5-105-16</inkml:trace>
          <inkml:trace contextRef="#ctx0" brushRef="#br0" timeOffset="25022.37">7041 4467 973 0,'3'-19'308'0,"-3"6"49"15,-2 6-259-15,7 9-57 16,-3-1-20-16,-1 17-1 0,-1 8 8 15,-3 14 1-15,-2 14 12 16,-3 20 2-16,0 2 3 16,2 9-7-16,3-2 1 15,-2 3-6-15,6-15-1 16,1 0-11-16,6-20 2 16,-3-8-12-16,6-17 2 15,5 3-12-15,2-16 7 0,1-4-13 16,11-4-18-16,3-8-68 15,-8-12 9-15,6-14-368 16,-2-6 64-16</inkml:trace>
          <inkml:trace contextRef="#ctx0" brushRef="#br0" timeOffset="25664.6321">7382 4824 669 0,'-3'-6'390'0,"3"6"-52"15,-2 3-103-15,4 8-168 16,0 1-24-16,4 0-5 16,2 1-2-16,7 0-7 15,1-6-9-15,6-6-9 16,-1-2 0-16,6-12-4 0,-8-3 5 16,1-5-4-16,-4-5 6 15,-7-1-3-15,-6 4 10 16,-4 1 2-16,-6 9 7 15,-7 5-3-15,-2 10 5 16,-6 12-9-16,2 9-4 16,1 10-9-16,3 7 2 15,6 8-6-15,4-1 6 16,4 1-4-16,6-8 7 16,4-1-6-16,1-15 4 0,6-10-8 15,2-9 3-15,7-10-8 16,-3-11 8-16,6-14-5 15,-4-6 8-15,3-5-7 16,-10 2 8-16,1 2-10 16,-10 13 5-16,5 10-13 15,-7 12 6-15,5 12-13 16,1 7 8-16,-1 17-8 16,-4 1 12-16,5 10-6 15,-3-6 13-15,2 3-5 16,1-12 10-16,4-6-9 15,-3-13 8-15,3-9-9 16,-2-13 7-16,4-17-8 0,3-4 11 16,-1-9-8-16,-3 1 10 15,0 3-10-15,-3 13 3 16,-4 9-13-16,-4 14 5 16,2 15-10-16,-1 8 6 15,2 9-3-15,0 1 10 16,0 3-4-16,-1-7 8 15,1-11-28-15,1-12-22 16,2-18-61-16,2-14 38 0,3-23-386 16,2-8 107-16</inkml:trace>
          <inkml:trace contextRef="#ctx0" brushRef="#br0" timeOffset="26220.6484">8123 4287 515 0,'10'3'415'15,"-2"13"-93"-15,3 18 4 16,-1 8-279-16,-1 20 11 16,-2 1 14-16,1 15 6 15,-5-5-3-15,0 7-13 16,0-14-16-16,4 7-17 16,-1-15-14-16,4 1-12 15,-1-15 4-15,1-3-6 16,-2-17 7-16,-5-9-9 15,-1-12 6-15,-7-16-17 16,0-8-5-16,-8-12-8 0,5-1 8 16,-3-3-4-16,5 8 14 15,-1 7 4-15,4 11 5 16,6 9-10-16,5 12 5 16,8 7-7-16,4 6 9 15,7 4-5-15,-3-6 10 16,5-5-5-16,-2-13 7 0,3-9-10 15,-4-10 0-15,5-12 2 16,-6-5 8-16,-1-9-5 16,-6 0 8-16,-2-1 2 15,-8 9-2-15,-10 9-6 16,-4 9 3-16,-7 12 0 16,-3 16-1-16,-3 13-4 15,0 11 9-15,6 18 3 16,3 2 8-16,2 13 15 15,7-11 11-15,4 6-6 16,-3-17-1-16,9-9-15 16,6-16-8-16,6-2-14 15,3-15 2-15,8-10-14 16,-7-10-12-16,4-10-79 16,-8-3 468-16,3-15-824 15,-6 1 363-15</inkml:trace>
          <inkml:trace contextRef="#ctx0" brushRef="#br0" timeOffset="27385.4168">6704 6000 1158 0,'14'-3'255'15,"12"1"106"-15,22 2-339 16,15-8-20-16,22-5-4 16,3-3 10-16,23-11-8 15,-7 0 9-15,26-7-8 16,-13 0 6-16,19-1-9 16,-14 4 7-16,13-1-8 15,-20 10 6-15,16 1-6 16,-23 5 7-16,7 0-6 15,-22 6 6-15,4-1-6 16,-28 3 12-16,1 0-1 0,-19 7 12 16,-7-3 2-16,-19 6 12 15,-7-2 18-15,-15 3 26 16,-16-3 9-16,-9 0 3 16,-18 3-2-16,-7 1-19 15,-17-1-33-15,2 2-12 16,-15-4-10-16,5-1-1 15,-25-6-9-15,6-4 4 16,-25 1-7-16,4-1 2 0,-22 3-12 16,13 7 8-16,-17 7-7 15,20 4 7-15,-4 2-5 16,19 3 12-16,15 2-10 16,27-4 8-16,8 0-8 15,15-4 7-15,9-2-11 16,8-1 4-16,5-4-23 15,13-2 1-15,17-2-12 16,13-4 10-16,26-5-6 16,18-1 23-16,32-3 1 15,9 2 5-15,27 3-44 16,-4 1-6-16,12 3-23 16,-15 2 0-16,17 1-3 15,-27-3 45-15,6 1 7 16,-15-3 24-16,-4 2 0 0,-29-1 6 15,-2 3-5 1,-26 4 5-16,-14 3-8 0,-22-1 2 16,-22 8 17-16,-25 2 14 15,-28 6 11-15,-18 5 16 16,-27 7 9-16,-7 1-10 16,-27 9-13-16,8-7-8 15,-25 4-12-15,6-5-3 16,-33 7-87-16,12-4-46 0,-27 22-335 15,14 5 18 1</inkml:trace>
          <inkml:trace contextRef="#ctx0" brushRef="#br0" timeOffset="36829.9412">6949 5836 974 0,'5'5'218'0,"6"0"84"16,10 0-280-16,10 7-17 15,6-10 6-15,7-4-4 16,5-2 12-16,15-11-7 16,-2-4 6-16,14-7-9 15,-6-4 2-15,12-9-9 16,-7 7 6-16,7-5-8 16,-16 10 8-16,8 5-8 15,-18 7 6-15,5 7-8 16,-15 8 7-16,10 0-7 15,-11 3 7-15,3-6-6 16,-9 2 6-16,-2-4-6 16,-13-2 7-16,-7 4-7 15,-7 0 6-15,-8 1 25 16,-10 4 13-16,-10 1-3 0,-8-1 7 16,-15 7-7-16,-6 4-23 15,-11 3-7-15,-1 4 3 16,-7 2-6-16,5-3 6 15,-16 2-7-15,7-3 2 16,-15 1-10-16,1-5 7 16,-10-1-7-16,14-6 6 15,-4-4-7-15,20-5 8 16,8-4-7-16,24-1 6 0,3 1-8 16,16 0 6-16,13-2-10 15,13 0 8-15,11-8-9 16,10-5 9-16,19-7-6 15,4 0 8-15,16-1-6 16,-1 8 7-16,16 5-8 16,-11 13 7-16,6 7-6 15,-11 11 6-15,1 7-6 16,-17 4 7-16,1 4-7 16,-12-4 8-16,-3-2-7 15,-13-5 7-15,-5-3-7 16,-6-9 7-16,-9 1-5 15,-7-2 6-15,-10-1-5 16,-8 0 6-16,-16 0-6 16,-4-5 7-16,-18-7-8 15,-2-1 7-15,-16-6-7 0,1-2 8 16,-19-3-9-16,8 2 6 16,-15 3-7-16,8 6 7 15,0 0-9-15,18 3 9 16,12 4-8-16,23-1 6 15,12-1-8-15,21 3 7 16,14-2-10-16,12 1 10 0,12-3-9 16,13 1 9-16,13-2-6 15,2-1 7-15,17-5-7 16,-3 0 8-16,5-6-9 16,-12 5 3-16,7 0-11 15,-17 6 3-15,-3 6-10 16,-12 8 7-16,0 2-5 15,-14 2 10-15,-3 8-5 16,-7-3 5-16,-6-2-6 16,-9-1 6-16,-3-1-4 15,-6-3 9-15,-7-2-15 16,-4-2-2-16,-4-4-329 16,-1-9 93-16</inkml:trace>
          <inkml:trace contextRef="#ctx0" brushRef="#br0" timeOffset="40285.6256">2681 6604 883 0,'-12'-5'217'0,"9"2"67"16,8 8-251-16,11-7-24 16,5 1-5-16,11-2-7 15,7-2 6-15,18-3-6 16,-1 1 6-16,13-5-5 15,-3 2 6-15,6-3-6 0,-12-1 7 16,4-9-7-16,-13 6 6 16,4-9-6-16,-12 5 5 15,0-6-4-15,-8 9 5 16,-3-1-4-16,-11 6 5 16,-8 2-4-16,-8 5 5 15,-15 1 1-15,-7 6 9 0,-17 6 2 16,-6 4 8-16,-13 5 2 15,-3-2 5-15,-16 1 2 16,8-9 0-16,-9 2-8 16,3-1-2-16,-12 2-8 15,12-1-6-15,-9 0-7 16,12 2 5-16,6-7-9 16,19-4 5-16,8-3-7 15,17 3 4-15,2-6-8 16,14 6 6-16,12-7-6 15,8 0 5-15,15-8-5 16,9 1 8-16,18-2-5 16,0 5 7-16,18 6-6 15,-9 8 6-15,10 6-6 16,-16 1 6-16,1 2-7 0,-17 4 6 16,-3-2-6-16,-17-5 6 15,-4 0-6-15,-12-2 6 16,-11-3-4-16,-9 1 5 15,-14 0-4-15,-10 1 6 16,-21-6-7-16,-2-1 7 16,-18-6-6-16,-4-5 5 15,-15-5-6-15,14 2 6 16,-15 0-8-16,19 4 7 0,10 0-7 16,19 9 5-16,10 2-7 15,20 2 6-15,12 4-8 16,11 1 7-16,13 1-7 15,9-1 9-15,13-3-7 16,7 2 7-16,11-5-6 16,-3-1 7-16,11-4-6 15,-7 2 6-15,2-4-6 16,-14 1 6-16,-7 6-8 16,-10 0 5-16,-16-3-6 15,-7 4 7-15,-9-2-5 16,-7-3 8-16,-10 1-6 15,-3-2 7-15,-9-1-11 16,-2 1-2-16,-12 0 48 16,2 0-384-16,-13-7 137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1:06.0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580009-1D9B-4502-A379-EC7D91202F62}" emma:medium="tactile" emma:mode="ink">
          <msink:context xmlns:msink="http://schemas.microsoft.com/ink/2010/main" type="inkDrawing" rotatedBoundingBox="23924,7052 25177,5516 25990,6178 24737,7715" hotPoints="24209,6670 25534,5719 24667,7577" semanticType="underline" shapeName="Triangle">
            <msink:destinationLink direction="with" ref="{8B97384A-5F6B-4856-8938-D18C544F90B9}"/>
          </msink:context>
        </emma:interpretation>
      </emma:emma>
    </inkml:annotationXML>
    <inkml:trace contextRef="#ctx0" brushRef="#br0">75 962 807 0,'-30'-8'243'0,"4"-3"40"15,13 5-230-15,7-6-15 16,12 11-19-16,13-31-32 15,12-5 17-15,23-18-15 16,14-7 10-16,22-17-9 0,-25 36 6 31,3 1 11-31,84-56-9 0,-6 13 12 16,9-17-9-16,-20 7 13 16,-40 25-11-16,-25 13 10 15,-12 9-11-15,-24 29 9 16,-12 22-17-16,-20 23 11 15,-18 30-13-15,-12 8 11 16,-18 26-11-16,-4 18 14 0,-22 53-11 16,-3-8 11-1,-13 17-10-15,4-5 11 0,-14 18-9 16,25-45 11-16,7 30-10 16,23-12 56-16,25 18-351 15,21-41 133-15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0:33.6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AF2E83-6216-4268-A7A0-064920D78370}" emma:medium="tactile" emma:mode="ink">
          <msink:context xmlns:msink="http://schemas.microsoft.com/ink/2010/main" type="inkDrawing" rotatedBoundingBox="16338,6552 16483,8457 15049,8566 14903,6661" hotPoints="16478,7615 15655,8439 14831,7615 15655,6791" semanticType="underline" shapeName="Circle">
            <msink:sourceLink direction="with" ref="{B0EF51ED-568B-438F-BB12-050411F199AF}"/>
          </msink:context>
        </emma:interpretation>
      </emma:emma>
    </inkml:annotationXML>
    <inkml:trace contextRef="#ctx0" brushRef="#br0">2170 2192 980 0,'-50'-19'278'16,"-9"19"60"-16,3-2-276 15,-8 31-35-15,4 7-14 16,-10 16-9-16,2-5 8 0,-7 17 3 15,9 10 16-15,-3 20 3 16,16-5 8-16,4 16 4 16,13-3 6-16,12 7-14 15,15-8-6-15,12 24-11 16,13-11-8-16,16 12-16 16,7-10 8-16,13-1-13 15,1-30 12-15,16-2-12 16,-1-18 11-16,12-6-10 15,-3-16 12-15,19-3-10 16,-3-16 11-16,6-16-14 16,-7-14 11-16,6-21-9 15,-20-17 12-15,1-23-8 16,-9-13 14-16,1-34-10 16,-17-5 12-16,-2-22-10 15,-15 11 8-15,-15-22-10 16,-17 14 13-16,-18-19-6 0,-13 22 14 15,-22 1 2-15,-6 34 15 16,-18 15 1-16,-4 34 9 16,-9 8-13-16,4 12-4 15,-22 13-15-15,12 14-5 16,-11 15-20-16,6 19 10 0,-8 14-7 16,17 4-13-16,-1 29-96 15,11 13 34-15,-4 9-395 16,20-11 46-16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3:14.4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21D354-6DC9-43EB-AE25-F326F0D9D242}" emma:medium="tactile" emma:mode="ink">
          <msink:context xmlns:msink="http://schemas.microsoft.com/ink/2010/main" type="inkDrawing" rotatedBoundingBox="21628,1515 24856,1537 24855,1642 21627,1621" semanticType="callout" shapeName="Other">
            <msink:sourceLink direction="with" ref="{234A03C3-69DF-448A-9D65-5AF6D0086437}"/>
            <msink:sourceLink direction="with" ref="{C6782E6C-89CF-4150-8156-D0F49E8F2198}"/>
          </msink:context>
        </emma:interpretation>
      </emma:emma>
    </inkml:annotationXML>
    <inkml:trace contextRef="#ctx0" brushRef="#br0">15 18 926 0,'-8'-5'236'0,"0"-1"71"16,8 1-275-16,2 6-8 15,6-1-22-15,1-3 2 16,4 6 0-16,3 1 9 15,0-6 2-15,0 5 8 16,0 2-1-16,2-2 0 0,1 4-5 16,7-1 2-16,-2-3-3 15,5-1 2-15,1 6 1 16,9-5 1-16,-6 0-2 16,11 2-3-16,-1 3-3 15,8-5-3-15,-3 1-3 16,12-1-4-16,-1-2 1 15,10-4-2-15,-3 2 0 0,11-1-1 16,-5 4 1-16,3-4-1 16,-6 7 2-16,10-2-3 15,-10 3 3-15,11 4-3 16,-6 0 2-16,12-4-3 16,-9 0 4-16,7-4-3 15,-9 0 2-15,10-2-2 16,-13-2 3-16,13-3-3 15,-8 0 3-15,14 4-3 16,-7-6 3-16,6 4-3 16,-15-2 4-16,8 1 0 15,-12-8 2-15,6 8 1 16,-10-9 5-16,10 8 0 16,-11-2 4-16,6 6 0 15,-11 1 0-15,-2 5-2 0,-9-5 5 16,-2-4-3-16,-13 4 2 15,2-1 0-15,-8 1 2 16,-3 1-4-16,-9 1 2 16,-4 0 3-16,-6-2 7 15,-4 0 8-15,-3 3 8 16,-2-6 6-16,2 4-3 16,0-1-7-16,-1-1-10 0,1-3-13 15,0 4-9-15,-4 0-36 16,1-1-42-16,0 2-15 15,-5-1-381-15,-42-9 82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9:15.0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ABDD4A-AA74-447E-94F8-A7488FD28803}" emma:medium="tactile" emma:mode="ink">
          <msink:context xmlns:msink="http://schemas.microsoft.com/ink/2010/main" type="writingRegion" rotatedBoundingBox="1823,11507 18135,9855 18401,12475 2089,14126"/>
        </emma:interpretation>
      </emma:emma>
    </inkml:annotationXML>
    <inkml:traceGroup>
      <inkml:annotationXML>
        <emma:emma xmlns:emma="http://www.w3.org/2003/04/emma" version="1.0">
          <emma:interpretation id="{F53AEE0D-E58E-4765-88DD-74791E5FFB91}" emma:medium="tactile" emma:mode="ink">
            <msink:context xmlns:msink="http://schemas.microsoft.com/ink/2010/main" type="paragraph" rotatedBoundingBox="1823,11507 18135,9855 18401,12475 2089,14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60B181-813B-4244-A216-FA2DF34856C5}" emma:medium="tactile" emma:mode="ink">
              <msink:context xmlns:msink="http://schemas.microsoft.com/ink/2010/main" type="line" rotatedBoundingBox="1823,11507 18135,9855 18401,12475 2089,14126"/>
            </emma:interpretation>
          </emma:emma>
        </inkml:annotationXML>
        <inkml:traceGroup>
          <inkml:annotationXML>
            <emma:emma xmlns:emma="http://www.w3.org/2003/04/emma" version="1.0">
              <emma:interpretation id="{D7AA8C05-5840-4C74-833B-3D1E6BF83904}" emma:medium="tactile" emma:mode="ink">
                <msink:context xmlns:msink="http://schemas.microsoft.com/ink/2010/main" type="inkWord" rotatedBoundingBox="1880,12062 5252,11721 5426,13434 2053,137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-2744 10531 321 0,'-8'15'196'0,"-2"-6"7"16,7-1-56-1,-2-3-7-15,4 0-23 0,-1-2-13 16,0-4-23-16,2-4-22 16,4 6-19-16,2-12-19 15,4 2 1-15,11-19-12 16,7-10 6-16,14-31-10 16,3-6 8-16,16-30-9 15,-5 1 9-15,11-10-11 16,-10 13 7-16,7-13-10 15,-5 17 7-15,8-14-10 16,-7 8 10-16,5 1-10 16,-5 12 9-16,-1-5-9 15,-9 26 9-15,1 4-10 0,-12 13 10 16,-1 11-10-16,-14 15 10 16,-8 8-9-16,-3 12 10 15,0 4-11-15,-13 4 11 16,1 9-5-16,-1-1 13 15,-3 7-6-15,-2 4 10 0,2 6-8 16,2 4 4-16,2 11-13 16,1 1 6-16,-1 8-11 15,3 5 8-15,-1 10-9 16,2-3 9-16,-4-1-9 16,6-3 11-16,2-1-10 15,-2-15 10-15,-1 4-10 16,5-12 10-16,-3-1-8 15,-3-8 9-15,2-1-10 16,1-10 10-16,-2 2-10 16,0-1 9-16,-1-3-72 15,0 2-266-15,3 7 66 16</inkml:trace>
          <inkml:trace contextRef="#ctx0" brushRef="#br0" timeOffset="525.9309">-2712 10560 166 0,'3'18'84'16,"4"-9"11"-16,4 1-33 16,5 0-15-16,11 4-8 15,5-7-7-15,13-1-12 16,10-3 2-16,10-6-3 15,-2-11 9-15,14-7 1 16,-7 0 8-16,4-16-6 16,-3 3 3-16,9-4-11 15,-11 4-3-15,5-4-13 16,-10 7 3-16,-2 1-8 16,-14 9 8-16,-1-3 39 15,-13 3 19-15,-4 3 9 16,-6 6 9-16,-5-1-7 0,-6 9-38 15,0 11-16-15,-5 3-5 16,0 6-3-16,-3 4 10 16,-2-2-5-16,-1-5 8 15,-6 1-12-15,4-4 2 16,-3-5-32-16,0-7-263 16,6-8 79-16</inkml:trace>
          <inkml:trace contextRef="#ctx0" brushRef="#br0" timeOffset="1534.9245">-993 10464 412 0,'-5'19'242'16,"4"-3"-8"-16,5 5-68 16,6-13-87-16,9 2-20 15,0-4-16-15,14-4-17 16,-1-12 2-16,13-4-7 0,-1-12 7 15,16-8-10-15,-1-1 4 16,13-5-11-16,-9 3 3 16,7 5-9-16,-17 10 6 15,0-1-8-15,-18 10 9 16,7-1-66-16,-16-4-132 16,9-7-103-16,-8-1-68 15</inkml:trace>
          <inkml:trace contextRef="#ctx0" brushRef="#br0" timeOffset="1251.3554">-387 8937 630 0,'5'-16'300'0,"-2"8"-21"15,0 12-155-15,-3 7-55 16,-1 8-41-16,-2 21-9 16,4 3 11-16,-9 22-7 0,-3 0 5 15,1 30-13-15,-12-8 1 16,-12 33-12-16,4-2 7 16,-2 24-8-16,0-19 8 15,3 15-9-15,8-35 9 16,0 1-9-16,5-22 6 15,-3-1-6-15,7-20 7 16,1-6-7-16,0-20 8 0,-2-11-26 16,0-19 91-16,1-15-404 15,-1-17 143-15</inkml:trace>
          <inkml:trace contextRef="#ctx0" brushRef="#br0" timeOffset="1953.6791">-820 8812 256 0,'5'10'84'0,"6"4"9"0,5 1-68 15,10-1-17-15,4 4 4 16,12 0-1-16,0-6 10 15,17-4 6-15,0-4 0 16,12-9-7-16,-5-5 1 16,11-9-9-16,-10-5 2 15,8-5-7-15,-9 2 4 16,6-4-6-16,-8 6 4 16,4 2-7-16,-6 7 5 0,2 8-6 15,-14 7 7-15,5 5-17 16,-10 8-91-16,-2 15-37 15,-8 0-30-15</inkml:trace>
        </inkml:traceGroup>
        <inkml:traceGroup>
          <inkml:annotationXML>
            <emma:emma xmlns:emma="http://www.w3.org/2003/04/emma" version="1.0">
              <emma:interpretation id="{0217B384-0963-4399-AAA8-287C1E3FF924}" emma:medium="tactile" emma:mode="ink">
                <msink:context xmlns:msink="http://schemas.microsoft.com/ink/2010/main" type="inkWord" rotatedBoundingBox="6286,12447 7020,12372 7068,12842 6334,129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69.0053">1475 9415 912 0,'3'-3'213'0,"8"1"76"16,7-1-258-16,11 2-21 15,6-1 3-15,8 4-5 16,-4-2 10-16,9-2-7 15,-6 2 9-15,7-2-10 16,-5 1 4-16,10 2-10 16,-9 1 4-16,5 4-8 15,-13 1 8-15,0-1-7 16,-13-1 7-16,-4-3-21 16,-13-1-140-16,-6 1-164 15,-9 4-8-15</inkml:trace>
          <inkml:trace contextRef="#ctx0" brushRef="#br0" timeOffset="5435.6578">1646 9637 478 0,'-11'14'224'16,"-5"0"26"-16,7-1-114 15,7 3-15-15,5-1-33 16,8-1-21-16,7-1-26 15,11 3-21-15,0-5-4 0,12 0-14 16,1-3 8-16,16-3-7 16,-5-6 7-16,12-4-8 15,-8-3 9-15,4-2-8 16,-13 1 6-16,-2 2-8 16,-14 4 8-16,-1 8 2 15,-12 8-34-15,-16 7-279 16,-14 5 90-16</inkml:trace>
        </inkml:traceGroup>
        <inkml:traceGroup>
          <inkml:annotationXML>
            <emma:emma xmlns:emma="http://www.w3.org/2003/04/emma" version="1.0">
              <emma:interpretation id="{132E00A7-3E71-49ED-9A64-9DF8B983972E}" emma:medium="tactile" emma:mode="ink">
                <msink:context xmlns:msink="http://schemas.microsoft.com/ink/2010/main" type="inkWord" rotatedBoundingBox="7692,11705 9736,11498 9862,12741 7818,129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10.5905">3340 9204 726 0,'-3'-8'325'0,"-5"-4"19"16,-4 3-182-16,-2 2-34 16,-2-1-50-16,-7 5 11 15,1 5-28-15,-2 4 8 16,1 1-31-16,-2 7 1 16,4 2-26-16,-3 2 3 15,1 2-17-15,-2 13 8 16,6 0-10-16,-4 14 9 0,5 4-10 15,2 10 9 1,4-6-10-16,4 7 12 0,8-9-10 16,4 8 10-16,6-10-10 15,8-3 13-15,-1-12-13 16,6-9 11-16,-1-13-12 16,4-19 16-16,-2-12-11 15,8-20 13-15,-2-11-10 16,4-28 13-16,-3 4-14 15,-1-14 9-15,-9 9-12 16,-4 0 9-16,-5 21-11 0,-4 4 9 16,-7 23-10-16,3 10 6 15,-6 11-12-15,2 15 8 16,-3 7-12-16,0 15 11 16,-4 3-7-16,6 16 13 15,-1-6-7-15,7 6 10 16,0-8-9-16,11 2 9 15,0-15-5-15,4 2-69 16,6-10-161-16,-5-8-204 16,-11-7-61-16</inkml:trace>
          <inkml:trace contextRef="#ctx0" brushRef="#br0" timeOffset="12080.3023">3989 9361 1163 0,'-6'-23'359'0,"-2"10"62"16,3 5-282-16,3 5-94 16,2 2 11-16,-1-1-22 0,1 2 11 15,0 0-23-15,0 2 2 16,1-1-22-16,-1 4 6 16,4 3-14-16,-1 2 12 15,2 1-22-15,3 0-74 16,-2-3 10-16,5 8-380 15,0-5 45-15</inkml:trace>
          <inkml:trace contextRef="#ctx0" brushRef="#br0" timeOffset="12843.2961">4429 8615 820 0,'0'-43'302'16,"1"14"32"-16,2 8-184 16,-3 11-86-16,4 9-4 0,-1 7-36 15,0 12 7-15,-1 4-18 16,-2 35 16-16,-4 5-6 15,-5 28 16-15,4 14-15 16,-5 23 9-16,2-15-22 16,-1 21 7-16,-1-25-14 15,2-1 13-15,8-20-13 16,0-10 13-16,0-23-13 16,10-6 12-16,-4-19-12 0,-6-15 10 15,6-10-5-15,4-25 19 16,3-11-13-16,8-24 14 15,8-10-14-15,3-22 5 16,0 4-19-16,1-9 10 16,-2 8-14-16,3-6 10 15,-6 14-10-15,8-5 8 16,-4 15-9-16,1-2 10 16,-4 16-9-16,0-2 8 15,-3 11-8-15,-2-1 9 16,-3 13-9-16,-4 4-27 15,-2 12-42-15,-10 11-16 16,-9 7-354-16,-10 22 76 16</inkml:trace>
          <inkml:trace contextRef="#ctx0" brushRef="#br0" timeOffset="13086.9354">4640 9273 882 0,'3'9'244'16,"5"6"76"-16,4-3-246 15,9 8-3-15,1-1-19 16,10 5 14-16,-2-5-23 0,11 5 1 16,-3-1-27-16,1 6 3 15,-7-4-17-15,4 6 8 16,-5-4-5-16,-12 3 159 15,7-1-536-15,-13-6 234 16</inkml:trace>
        </inkml:traceGroup>
        <inkml:traceGroup>
          <inkml:annotationXML>
            <emma:emma xmlns:emma="http://www.w3.org/2003/04/emma" version="1.0">
              <emma:interpretation id="{343EE49F-5A53-430B-AD24-63DB5CCAABBF}" emma:medium="tactile" emma:mode="ink">
                <msink:context xmlns:msink="http://schemas.microsoft.com/ink/2010/main" type="inkWord" rotatedBoundingBox="10403,10638 11763,10500 12028,13120 10669,132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734.539">5732 8986 1049 0,'2'-7'388'16,"1"-6"31"-16,-6 2-229 15,4 1-111-15,6 4-8 16,-6-2 9-16,1 3-7 15,-4 2-13-15,4 1-23 16,-4-1-9-16,4 2-18 16,-2-1-1-16,5 0-9 15,-4-1-15-15,9-3 333 16,8 1-814-16,9-5 361 0</inkml:trace>
          <inkml:trace contextRef="#ctx0" brushRef="#br0" timeOffset="21622.0501">6832 7746 391 0,'13'-27'266'0,"-2"-4"16"16,-1 4-78-16,-2-2-7 15,-5 5-38-15,0 0-18 16,-3 2-32-16,-6 1 3 15,1 5-10-15,-3 0-8 16,-3 4-16-16,-5 3-20 16,-2 2-18-16,-6 6-19 15,-2 6-5-15,-7 6-10 16,-4 5 8-16,-3 6-11 16,3 4 8-16,-5 4-11 15,9-1 8-15,4 8-12 16,3-3 10-16,-1 8-10 15,9-4 10-15,7 7-12 16,3-11 11-16,6 3-11 16,14-5 11-16,5 0-11 0,6-2 12 15,7 1-12 1,5-6 12-16,4-4-11 0,3-5 9 16,4-5-8-16,-1-6 11 15,6 3-11-15,-7-3 12 16,0 0-10-16,-8 0 9 15,-4 4-11-15,-8-2 10 16,-8 4-12-16,-10-3 9 0,-2 6-12 16,-11-4 11-16,-14 3-8 15,-6 3 16-15,-13 5 3 16,-7-5 17-16,-7 6 2 16,4-4 13-16,-1 1-7 15,6-6-2-15,-2 1-14 16,9-4 0-16,0-2-18 15,7-2 6-15,4-1-11 16,14-2-10-16,7 1-141 16,9 0-20-16,21-2-347 15,8 0-26-15</inkml:trace>
          <inkml:trace contextRef="#ctx0" brushRef="#br0" timeOffset="22525.3008">6375 9322 692 0,'-6'-21'323'0,"7"1"13"15,-5 5-152-15,7-1-51 16,-5 8-24-16,5 5-17 16,-3 4-18-16,2 3-24 15,0 15-20-15,2 15-21 16,-4 9 0-16,2 26-4 0,-5 9 12 16,-2 14-7-16,0-4 10 15,0 0-11-15,2-12 6 16,-2-4-12-16,9-18 9 15,-1-10-12-15,-5-12 11 16,2-10-11-16,7-9 10 16,-12-8-11-16,0-5-3 15,7-11-45-15,-6-12-17 16,-4-15 33-16,-1-15-397 16,2-16 134-16</inkml:trace>
          <inkml:trace contextRef="#ctx0" brushRef="#br0" timeOffset="22854.1771">6330 9489 457 0,'13'-22'372'0,"-2"4"-67"16,-3 13-64-16,7 12-110 16,-1 4-57-16,6 10-19 15,-1 11-3-15,8 19-6 16,0 5 2-16,9 16-5 16,-3 4 3-16,7 2-9 15,2-12-1-15,3-2-12 16,-3-14 1-16,1-7-6 15,-6-16 5-15,-2-9 6 16,-9-15 19-16,-1-17 13 16,-9-13 13-16,-4-22-8 0,-4-8-4 15,-10-33-21-15,-8-1-14 16,-9-22-19-16,-2 11 4 16,-3-7-13-16,2 28 10 15,3 9-13-15,6 24 9 16,2 16-12-16,3 16 11 15,4 11-52-15,3 4-21 16,2 15-104-16,4 2-320 16,2 11 44-16</inkml:trace>
          <inkml:trace contextRef="#ctx0" brushRef="#br0" timeOffset="22122.5248">6301 8783 488 0,'-12'5'303'0,"0"-1"-11"16,6-1-113-16,4 0-26 15,2 0-62-15,4 4-35 16,4 1-17-16,9 3-7 16,-1 0 6-16,15 2 0 15,1-2 13-15,6-8-9 16,2-4 1-16,13-6-10 15,-3-2-1-15,11-9-12 16,-5 2 4-16,8 0-12 16,-6 3 4-16,6 2-10 15,-13 4 9-15,-1 3-10 16,-11 2 10-16,-9 2-9 16,-11 0 10-16,-3 5-3 15,-11-5 10-15,3 5-12 16,-3-4 10-16,-7 4-11 15,-4-5 5-15,6 10-8 0,-10-4-10 16,2 2-83-16,-4-1 303 16,-5 5-651-16,-10-2 238 15</inkml:trace>
        </inkml:traceGroup>
        <inkml:traceGroup>
          <inkml:annotationXML>
            <emma:emma xmlns:emma="http://www.w3.org/2003/04/emma" version="1.0">
              <emma:interpretation id="{746C6D07-8E91-4D02-890F-6D95842FE60D}" emma:medium="tactile" emma:mode="ink">
                <msink:context xmlns:msink="http://schemas.microsoft.com/ink/2010/main" type="inkWord" rotatedBoundingBox="12507,10944 15182,10673 15356,12390 12681,1266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8838.1786">7802 8800 1523 0,'-9'-17'333'16,"1"8"143"-16,6 2-459 16,4 4 0-16,-2 3-19 15,1-3 11-15,-1 0-14 0,0 1 20 16,2-1-30-16,8 1 363 15,6 9-827-15,4 4 376 16</inkml:trace>
          <inkml:trace contextRef="#ctx0" brushRef="#br0" timeOffset="30238.2844">7943 9585 1182 0,'-17'15'336'0,"4"-10"71"16,10-5-336-16,9 3-36 15,7-2-33-15,13-1 12 0,6 0-7 16,16-1 12-16,0-4-9 16,21-6 10-16,-2-2-15 15,9-5 9-15,-11 1-13 16,9-3 9-16,-13 6-10 0,0 4 10 15,-8 5-11-15,0 5 9 16,-10 5-45-16,-3 6-390 16,-14 2 119-16</inkml:trace>
          <inkml:trace contextRef="#ctx0" brushRef="#br0" timeOffset="29434.4746">8287 9402 1104 0,'-8'10'287'16,"-2"-5"89"-16,8 1-284 15,1-2-45-15,6-8 11 16,4-5-15-16,2-15 7 16,4-15-26-16,7-19 6 15,2-12-19-15,7-31 8 16,4 0-15-16,8-21 7 16,-4 8-13-16,-1-9 10 15,-7 17-12-15,-1-8 11 16,-6 26-11-16,0-2 11 15,0 23-10-15,-4 9 9 16,-4 21-10-16,1 0 10 16,-5 11-10-16,-1-1 10 15,0 6-10-15,-1 0 9 16,-9 12-12-16,4 2 4 0,-8 7-14 16,1 8-7-16,-3 5-30 15,-6 2 54-15,0 4-429 16,5 13 143-16</inkml:trace>
          <inkml:trace contextRef="#ctx0" brushRef="#br0" timeOffset="29742.2425">8376 7913 1107 0,'-9'-5'287'0,"-2"3"112"15,7-2-328-15,8 8 13 16,2-5-28-16,2-4 2 16,11 0-33-16,12 0 7 15,4-1-20-15,13-5 11 16,5 4-18-16,10-6 9 16,-4-1-14-16,10-4 12 15,-11 4-14-15,7 0 10 16,-12 4-11-16,-3 5 12 15,-10 11-13-15,-6 4 14 16,-10 3-32-16,-5 14-48 16,-11-3-23-16,-3 8-344 0,-2-8 49 15</inkml:trace>
          <inkml:trace contextRef="#ctx0" brushRef="#br0" timeOffset="62148.5507">9680 8721 374 0,'-3'0'246'0,"1"-2"9"15,1-1-84-15,-1 0-2 0,2 1-54 16,2-2-7-16,-4 0-46 15,2 8-2-15,0-4-29 16,-2-2 6-16,-1 4-18 16,3 1 8-16,3-3-15 15,-1 3 7-15,1-1-13 16,2-2 9-16,-3 0-11 16,1 0 10-16,0 3-11 15,4-2 11-15,-1 3-10 0,7-3 14 16,-5 4-11-16,5-5 11 15,4 3-14-15,3-3 8 16,-1 2-15-16,10-4 20 16,-1 1-9-16,6-3 12 15,-3 4-10-15,9 0 9 16,-8 0-18-16,6 0 6 16,-4 0-10-16,3-1 10 15,-3 1-11-15,2 0 11 16,-4 5-10-16,7-2 9 15,-9 2-10-15,-1 1 12 16,-3 0-12-16,0 1 10 16,-10 1-9-16,1 1 10 15,-4 1-11-15,-2-2 12 16,-1-1-11-16,-2 4 10 16,-2-6-11-16,6-2 10 0,-3 2-10 15,-4-4 10-15,1-2-11 16,-2 2 11-16,-4 2-10 15,-4-3 11-15,6 2-11 16,-2 0 12-16,2-2-12 16,-1 0 11-16,4 0-11 15,-3 1 17-15,-1-1-31 16,1 2 150-16,7 1-524 0,1 2 201 16</inkml:trace>
        </inkml:traceGroup>
        <inkml:traceGroup>
          <inkml:annotationXML>
            <emma:emma xmlns:emma="http://www.w3.org/2003/04/emma" version="1.0">
              <emma:interpretation id="{01626703-B851-43DC-A0CA-3A6558C24772}" emma:medium="tactile" emma:mode="ink">
                <msink:context xmlns:msink="http://schemas.microsoft.com/ink/2010/main" type="inkWord" rotatedBoundingBox="15767,11034 18230,10785 18381,12284 15919,125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5362.8483">11170 9410 837 0,'-10'18'252'0,"-6"1"70"15,7-4-238-15,2-1 6 16,-3-6-26-16,6-1 13 16,-1-3-23-16,5-2 9 0,-2-4-24 15,2-1 10-15,-1-2-24 16,1-12 11-16,0-7-19 15,4-21 6-15,3-6-16 16,4-28 9-16,7-6-16 16,1-19 11-16,2 1-12 15,9-20 9-15,-1 18-11 16,5-8 9-16,0 13-9 16,2-1 9-16,-2 24-10 0,8-6 10 15,-5 20-10-15,3 7 9 16,-5 14-8-16,2 4 9 15,-8 14-10-15,-2 6 10 16,-3 7-11-16,-5 6 9 16,-4 5-10-16,-4 11 8 15,-6 12-8-15,-7 15 15 16,-7 15-8-16,-7 23 13 16,-10 1-6-16,-1 8 12 15,-1-13-14-15,4-6 16 16,5-22-14-16,8-8 12 15,6-17-14-15,5-1 7 16,2-7-17-16,10-5 9 16,1-4-12-16,11-4 11 15,4-7-8-15,7 2 12 0,-8-2-8 16,7 2 9-16,-5-1-9 16,-4 7 10-16,-4 1-14 15,3 6 9-15,-9 0-11 16,-1 10 8-16,-6 5-12 15,-8 3 14-15,-5 7-10 16,-8 9 12-16,-1-3-8 16,-7 4 27-16,0-1-3 0,-11 2 29 15,3-8-4-15,-14 1 20 16,3-8-22-16,2-3 2 16,9-8-30-16,-3-3 5 15,11-6-23-15,0-7 7 16,5-3-12-16,0-5-3 15,6-1-35-15,2 1-45 16,8 0-53-16,3-3 36 16,7 0-393-16,1-7 123 15</inkml:trace>
          <inkml:trace contextRef="#ctx0" brushRef="#br0" timeOffset="65679.5171">12336 8480 1121 0,'0'-6'297'0,"-2"1"127"15,0 7-309-15,1 3 22 16,-2-2-18-16,-1 2 17 16,3 1-54-16,-1 2-14 15,-1-6-46-15,-2-1-1 16,4 4-24-16,-1-2-19 16,0 0-83-16,-6 12-400 15,0-2 80-15</inkml:trace>
          <inkml:trace contextRef="#ctx0" brushRef="#br0" timeOffset="66754.4037">12634 9064 977 0,'-16'10'249'16,"5"-1"85"-16,6 1-279 0,8-2-20 16,7-5-6-16,10-3-18 15,8-1-2-15,10-15-9 16,4-5 10-16,11-8-9 15,-4-3 10-15,6-5-9 16,-8 8 10-16,-3 5-42 16,-13 10-14-16,-1 7-305 15,-14 10 62-15</inkml:trace>
          <inkml:trace contextRef="#ctx0" brushRef="#br0" timeOffset="67145.4319">12573 7999 1060 0,'-13'-16'247'15,"13"13"93"-15,11-2-315 16,9 5-2-16,8-3-5 16,8 1 13-16,10-4-6 15,5 0 11-15,15-10-15 16,5 1-1-16,9-9-15 15,-8-2 6-15,10 1-12 0,-15 2 9 16,2-2-19-16,-9 9-25 16,-1-2-340-16,-19-4 93 15</inkml:trace>
          <inkml:trace contextRef="#ctx0" brushRef="#br0" timeOffset="66480.2772">12980 7974 1007 0,'0'-5'241'0,"2"13"86"16,-2 8-276-16,0 14-5 16,-5 6 2-16,0 20 0 15,-3 5 5-15,-1 13-19 16,-1-4-5-16,4 4-13 0,2-13 0 16,3-4-10-16,4-15 5 15,2-2-9-15,-2-12 7 16,2-3-10-16,-4-9 8 15,-1-3-30-15,-1-7-9 16,-2-4 95-16,-5-4-450 16,-5 10 167-16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1:05.59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97384A-5F6B-4856-8938-D18C544F90B9}" emma:medium="tactile" emma:mode="ink">
          <msink:context xmlns:msink="http://schemas.microsoft.com/ink/2010/main" type="inkDrawing" rotatedBoundingBox="20864,15534 24555,6182 25258,6459 21567,15811" semanticType="underline" shapeName="Other">
            <msink:sourceLink direction="with" ref="{67E778EA-3E56-4FF7-A3FF-21B6CBE5A087}"/>
            <msink:sourceLink direction="with" ref="{08580009-1D9B-4502-A379-EC7D91202F62}"/>
          </msink:context>
        </emma:interpretation>
      </emma:emma>
    </inkml:annotationXML>
    <inkml:trace contextRef="#ctx0" brushRef="#br0">10 9380 886 0,'-16'-18'201'0,"6"-9"80"0,9-17-264 15,4-4-8-15,3-32-11 16,6-11 7-16,4-44-2 16,6-4 15-16,10-59 0 15,3-4 11-15,21-57-7 16,9-3 5-16,8-68-14 16,9 3 3-16,21-71-13 15,-10 23 8-15,24-66-10 16,1 29 8-16,17-55-12 15,-2 45 11-15,29-60-11 16,-9 62 9-16,33-41-9 16,-12 60 9-16,32-20-10 15,-75 190 5 1,1 2 4-16,148-235-10 16,-36 76 11-16,5 29-11 0,-46 72 10 15,-73 147-9-15,-42 22 10 16,-6 15-11-16,-27 28 11 15,-11 20-9-15,-21-1 11 16,-12 43-10-16,-12 13 8 0,-12 5-14 16,-10 0 6-16,-9 14-177 15,-5-3-138-15,-8 37-11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0:39.9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EF18F8-F97F-4C69-A483-94F2C1925B7B}" emma:medium="tactile" emma:mode="ink">
          <msink:context xmlns:msink="http://schemas.microsoft.com/ink/2010/main" type="writingRegion" rotatedBoundingBox="19633,16852 20454,16852 20454,18164 19633,18164">
            <msink:destinationLink direction="with" ref="{67E778EA-3E56-4FF7-A3FF-21B6CBE5A087}"/>
          </msink:context>
        </emma:interpretation>
      </emma:emma>
    </inkml:annotationXML>
    <inkml:traceGroup>
      <inkml:annotationXML>
        <emma:emma xmlns:emma="http://www.w3.org/2003/04/emma" version="1.0">
          <emma:interpretation id="{6FA43E70-22C9-4255-9A9F-34FDC399AE84}" emma:medium="tactile" emma:mode="ink">
            <msink:context xmlns:msink="http://schemas.microsoft.com/ink/2010/main" type="paragraph" rotatedBoundingBox="19633,16852 20454,16852 20454,18164 19633,18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FB09B-D63C-460C-B3FE-65CC53EE7A74}" emma:medium="tactile" emma:mode="ink">
              <msink:context xmlns:msink="http://schemas.microsoft.com/ink/2010/main" type="line" rotatedBoundingBox="19633,16852 20454,16852 20454,18164 19633,18164"/>
            </emma:interpretation>
          </emma:emma>
        </inkml:annotationXML>
        <inkml:traceGroup>
          <inkml:annotationXML>
            <emma:emma xmlns:emma="http://www.w3.org/2003/04/emma" version="1.0">
              <emma:interpretation id="{4F517463-4901-4DFB-BCE8-F8AA4E9F431F}" emma:medium="tactile" emma:mode="ink">
                <msink:context xmlns:msink="http://schemas.microsoft.com/ink/2010/main" type="inkWord" rotatedBoundingBox="19633,16852 20454,16852 20454,18164 19633,181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92-5 939 0,'-10'0'290'15,"4"5"51"-15,3 3-255 16,1 11-27-16,-3 4-18 15,-1 9 11-15,3 5-1 16,-2 6 1-16,2-6-12 0,3 8-4 16,1-5-14-16,1 2 1 15,-1-7-2-15,-1 11 5 16,0-4-1-16,2 6 6 16,-7 0-4-16,2 8-1 15,-2-1-5-15,-1 11 1 16,-4-2-6-16,4 3 4 15,2-6-2-15,0-3 1 16,-1-18-5-16,2-3 5 16,4-12-2-16,-4-4 2 15,3-10-2-15,5-3-4 16,-4-6-6-16,-2-4-5 16,4-2-4-16,-3-3-1 15,0-2 3-15,3-1 4 16,-3-1 5-16,-5 0-53 15,-1 1-49-15,4 2 118 0,2 3-511 16,5-6 155 0</inkml:trace>
          <inkml:trace contextRef="#ctx0" brushRef="#br0" timeOffset="518.0467">-301 29 766 0,'-18'-16'317'0,"5"9"20"16,5 6-181-16,4 1-48 15,2 1-23-15,2-1 15 16,3-1-17-16,2-4-3 16,5 3-24-16,7 2-1 15,6 5-19-15,10-6-1 16,6 4-5-16,12-5-8 0,-3-6-15 15,8-1-2-15,-1 7-4 16,4-8-1-16,-7 2 3 16,5 4-1-16,-10-8-1 15,-1-1 1-15,-10 1 1 16,-3-3-1-16,-9 10-1 16,-1 2 2-16,-12 0-1 0,-1 5 0 15,-7 1 1-15,-2-6-3 16,-4-1 0-16,-5 9-13 15,-1 2-39-15,-12 9-78 16,-2 6 354-16,-7 31-684 16,3-3 281-16</inkml:trace>
          <inkml:trace contextRef="#ctx0" brushRef="#br0" timeOffset="1014.0446">-288 1206 1120 0,'-2'0'291'15,"10"3"80"-15,8-8-322 16,15-1-11-16,2-5-6 0,11-2 18 16,-1-3 9-16,5 3 6 15,-1 2-10-15,9 3-11 16,-7 1-19-16,8-1-9 15,-8 0-7-15,1 3-4 16,-8 2-3-16,1-2 1 16,-9 4-1-16,-4-1 1 15,-6 2 0-15,-1 0-1 16,-11-3 0-16,1 3 1 16,-6 2-1-16,-3-1 3 15,-2 2-35-15,-7 2-50 16,-4 6-370-16,-14-12 70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4:26.2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D5C206-1411-42CB-B3F0-3A7D3A14B30B}" emma:medium="tactile" emma:mode="ink">
          <msink:context xmlns:msink="http://schemas.microsoft.com/ink/2010/main" type="writingRegion" rotatedBoundingBox="12228,3162 8520,9091 6682,7942 10390,2012"/>
        </emma:interpretation>
      </emma:emma>
    </inkml:annotationXML>
    <inkml:traceGroup>
      <inkml:annotationXML>
        <emma:emma xmlns:emma="http://www.w3.org/2003/04/emma" version="1.0">
          <emma:interpretation id="{BABE3441-7890-4608-8AB1-7428E07D3143}" emma:medium="tactile" emma:mode="ink">
            <msink:context xmlns:msink="http://schemas.microsoft.com/ink/2010/main" type="paragraph" rotatedBoundingBox="12228,3162 8520,9091 6682,7942 10390,2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E6AB0-4C1C-4279-9666-F11152474BEA}" emma:medium="tactile" emma:mode="ink">
              <msink:context xmlns:msink="http://schemas.microsoft.com/ink/2010/main" type="line" rotatedBoundingBox="12228,3162 8520,9091 6682,7942 10390,2012"/>
            </emma:interpretation>
          </emma:emma>
        </inkml:annotationXML>
        <inkml:traceGroup>
          <inkml:annotationXML>
            <emma:emma xmlns:emma="http://www.w3.org/2003/04/emma" version="1.0">
              <emma:interpretation id="{9A74269D-7C73-47E2-A990-CC2DA2784176}" emma:medium="tactile" emma:mode="ink">
                <msink:context xmlns:msink="http://schemas.microsoft.com/ink/2010/main" type="inkWord" rotatedBoundingBox="12228,3162 10950,5206 9111,4056 10390,2012"/>
              </emma:interpretation>
            </emma:emma>
          </inkml:annotationXML>
          <inkml:trace contextRef="#ctx0" brushRef="#br0">8228-5172 400 0,'-23'-6'170'0,"-6"1"34"16,10 0-94-1,-5 5 4-15,2 2-12 0,-9-7 10 16,10 0-29-16,-6 2 3 16,5 1-34-16,-1 2-3 15,6 2-26-15,-4 1 5 16,1 2-19-16,0 1 7 16,-1-3-13-16,-3 10 8 15,3 2-13-15,-3 5 10 16,3 0-9-16,-5 9 7 15,4-1-8-15,-2 9 7 16,1-1-8-16,-4 12 8 16,3-3-9-16,-3 11 10 15,3-7-9-15,-2 20 9 16,4-11-11-16,2 8 11 16,0 0-10-16,7 14 9 0,1-10-11 15,6 19 11-15,-2-3-10 16,8 4 9-16,-5-10-8 15,4 5 12-15,1-14-11 16,3 6 8-16,0-8-8 16,5 3 9-16,-2-8-12 15,7 10 11-15,2-12-9 16,4 10 8-16,0-11-10 16,12 5 11-16,-6-13-11 0,4 6 10 15,-2-20-9-15,2 2 10 16,0-2-10-16,3-1 9 15,-3 6-9-15,5 2 8 16,-4 1-7-16,6-2 8 16,-4 0-7-16,4-13 9 15,-3-2-9-15,5-6 9 16,-6-3-10-16,5-10-1 16,-3 4 0-16,4-4 10 15,-6 2-10-15,8-2 11 16,-8-3 0-16,5-10 0 15,-3-1-11-15,6-10 11 16,-6-6-10-16,7-3 9 16,-7 6-8-16,6-15 8 0,-8-1-9 15,10-5 10-15,-8-6-10 16,6-18 10-16,-3 10-8 16,4-6 8-16,-5-2-10 15,0 6 11-15,-4 5-11 16,-6-11 10-16,-5-1-10 15,3-4 9-15,-6-1-10 16,4-12 10-16,-1 8-9 16,1-7 10-16,-4 7-10 0,1-4 11 15,-6 8-9-15,0-16 8 16,-5 5-8-16,3-15 9 16,-3 6-10-16,0-15 8 15,0 19-7-15,-3-1 8 16,-7 21-9-16,-1-5 8 15,-5 20-7-15,-5-6 8 16,2 9-9-16,-6-7 10 16,-1 9-8-16,-8-6 9 15,2 12-9-15,-14-5 9 16,1 5-10-16,-11-4 10 16,0 7-10-16,-13-5 9 15,3 7-9-15,-13-2 8 16,4 9-11-16,-10 2 11 15,8 0-11-15,-3 5 10 16,11 5-10-16,-13 0 11 0,12 8-12 16,-9 9 8-16,5-1-12 15,-6 11-1-15,15 10-18 16,-1-4 5-16,13-1-13 16,3 8-292-16,15-8 102 15</inkml:trace>
          <inkml:trace contextRef="#ctx0" brushRef="#br0" timeOffset="26390.367">8194-3681 129 0,'-19'-17'161'0,"4"-1"-20"16,-4 0 10-16,-2 6-19 15,0-1-4-15,-1 0 9 16,0 5-24-16,-3 8-24 16,3 5-31-16,-4 11-27 15,6 3-25-15,-1 7-3 16,0-1 6-16,3 9-8 16,1-4 2-16,1 12-3 15,1 1 5-15,2 12-5 16,2 3 6-16,3 7-7 0,5-5 5 15,0 2-8-15,3-10 6 16,1-3-8-16,2-5 8 16,2-1-8-16,3-1 7 15,7 4-9-15,-1-4 7 16,7 4-6-16,1-4 7 16,7 6-5-16,0-8 8 15,5 2-5-15,1-12 6 0,7 6-7 16,-4-16 8-16,4 1-8 15,-4-1 9-15,4-1-8 16,-5-10 10-16,6 4-5 16,1-11 9-16,5-13-8 15,-2-4 8-15,6-7-9 16,-8-6 5-16,11-7-7 16,-13 8 5-16,12-4-6 15,-11 4 7-15,1-2-8 16,-9 7 7-16,2-13-6 15,-15-2 6-15,2 8-8 16,-6 2 9-16,-4-2-3 16,1 11 13-16,-5-3-4 15,-4-8 10-15,-3-1-6 16,-4 3 4-16,-6-4-9 16,-2 6 6-16,-6-1-6 15,-4 2 7-15,-6-5-6 0,-2 0 4 16,-6-6-10-16,0 1 6 15,-11-6-10-15,3 2 6 16,-7-4-6-16,2 5 7 16,-1 0-6-16,6 5 7 15,-2 2-4-15,5 4 3 0,-3 2-1 16,5 1 5-16,-4 1-6 16,2 6 6-16,-1 0-7 15,3 3 2-15,-6 2-10 16,5 4 6-16,-9 4-8 15,0 3 8-15,-5 3-7 16,8 5 8-16,-1 2-11 16,9 1 7-16,4 7-8 15,8-2 6-15,1 10-5 16,3-1 7-16,5 15-6 16,7 0 7-16,-2 23-7 15,5 1 8-15,3 5-7 16,-2-11 8-16,4 0-7 15,2-20 8-15,4-1-9 16,0-8 8-16,5 4-7 16,0 4 7-16,2 2-9 0,-1 4 7 15,7 10-6-15,-2-2 7 16,7 1-8-16,1-3 8 16,5-4-7-16,2-6 6 15,3-6-9-15,3-2 7 16,3-7-9-16,-1-3 6 15,1-8-8-15,-3-4 10 16,0-1-9-16,-5-5 11 16,9-4-7-16,-7-4 9 0,6-8-8 15,-5-3 9-15,9-13-7 16,-7-9 5-16,10-4-6 16,-4 5 7-16,4-12-8 15,-12-6 8-15,6-3-7 16,-14 9 7-16,2-16-7 15,-5 9 7-15,2 11-7 16,-9 10 8-16,-3-10-9 16,-9 7 9-16,-3-9-8 15,-7-2 8-15,-6-8-8 16,-3 9 8-16,-8 0-8 16,-5 13 8-16,-8 1-7 15,-10 10 8-15,-16 2-8 16,-3 6 8-16,-19 1-8 15,-3 6 7-15,-7 4-8 16,12 3 9-16,-4 1-8 0,14 1 8 16,-4 0-9-16,16-2 8 15,-2 4-8-15,9-1 6 16,1 4-8-16,17 0 6 16,5 5-18-16,10 1-6 15,5 6-317-15,6 9 90 16</inkml:trace>
        </inkml:traceGroup>
        <inkml:traceGroup>
          <inkml:annotationXML>
            <emma:emma xmlns:emma="http://www.w3.org/2003/04/emma" version="1.0">
              <emma:interpretation id="{9BEB25EF-83A2-4321-82C6-778F42C4073F}" emma:medium="tactile" emma:mode="ink">
                <msink:context xmlns:msink="http://schemas.microsoft.com/ink/2010/main" type="inkWord" rotatedBoundingBox="10106,6192 8357,8989 7136,8226 8885,54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4534.8273">5744-575 224 0,'-8'5'194'16,"0"-11"-15"-16,-2-1 8 0,-1 4-55 16,1 2 0-16,-1-1-38 15,-3 2-3-15,1 6-43 16,2-6 0-16,-1 4-23 15,-2 2 4-15,3 4-16 16,-5-1 5-16,-4 17-14 16,3 0 8-16,-2-6-13 15,-4 9 9-15,5 5-9 0,-2-2 7 16,-4 0-9 0,-5 11 9-16,-3-4-8 0,-7 6 7 15,7-5-7-15,-2 6 8 16,7-7-7-16,0 1 7 15,8-5-8-15,-7 4 8 16,4-9-10-16,2 4 8 16,4 3-7-16,-3 4 6 15,3-2-7-15,-5 12 8 16,0-1-8-16,-1 4 7 16,4-7-7-16,1 6 8 15,5-10-7-15,3 2 5 16,6-5-7-16,1-3 5 15,5-3-10-15,4-2 7 16,4-5-7-16,3 2 9 16,2 1-7-16,2-1 10 0,0 0-6 15,2 5 8-15,-4-7-8 16,4-1 9-16,-3-4-9 16,6-1 7-16,-6-8-8 15,7 3 9-15,-3-5-8 16,0-1 7-16,0-2-5 15,6 0 5-15,-3-5-7 16,4 2 6-16,4-4-8 16,3-2 8-16,-1 1-6 0,4-4 9 15,-1 0-7-15,3-1 9 16,-6-2-9-16,-1-2 8 16,-2-1-9-16,-2-4 9 15,-5 1-10-15,3-8 10 16,-5 0-8-16,2-9 12 15,-1 1-7-15,3-8 8 16,-7 3-6-16,2-6 7 16,-7 2-12-16,2-9 8 15,-3 1-10-15,0-14 9 16,-4 1-8-16,3-13 6 16,-4 0-6-16,1-12 5 15,-2 15-6-15,-1-11 7 16,-3 11-6-16,-3-1 6 15,-3 10-6-15,-3-7 6 0,-2 13-6 16,-2 1 9-16,-1 11-5 16,-4-3 12-16,3 11-5 15,-6-4 13-15,-1 9-8 16,-2-9 8-16,2 14-9 16,-5 7 5-16,3 5-13 15,-2 2 7-15,6 8-12 16,-4 1 8-16,3 6-11 15,1-1 6-15,-1 6-9 0,0 13 7 16,1-3-11-16,-1 0-3 16,4 4-13-16,4 1-304 15,7-4 87-15</inkml:trace>
          <inkml:trace contextRef="#ctx0" brushRef="#br0" timeOffset="-53614.7169">5899-579 202 0,'-6'4'129'0,"-2"-10"2"0,2 8-41 16,-4-1 1 0,5-1-15-16,-5 2 0 0,2 12-8 15,-1-1-7-15,1-7-9 16,1 25-11-16,3-2-10 15,2 4-11-15,2 4-2 16,6 11-10-16,1-16 1 16,4 10-6-16,0-8 5 0,4 6-5 15,-1-6 6-15,5 2-7 16,2-7 5-16,5 0-8 16,1-11 5-16,2-1-6 15,-3-8 8-15,4-6 0 16,-4-6 11-16,-4-12 3 15,1-6 15-15,-2-11 0 16,-7-5 6-16,-3-17-6 16,2-1 2-16,-8-14-11 15,-4 4 3-15,-4-3-7 16,-3 18 3-16,-9 4-7 16,4 19 4-16,-3 1-5 15,-1 10 5-15,-10 0-8 16,1 6 4-16,-5 6-10 15,-3 0 2-15,-5 9-10 16,9-3 5-16,-2 4-7 16,4-4 8-16,1 7-9 0,4-7 7 15,2 9-9-15,4-4 8 16,6 9-9-16,2-5 9 16,2 11-7-16,4-4 8 15,-1 12-7-15,1-9 7 16,4 11-8-16,2-6 7 15,4 6-6-15,1-6 6 16,4 7-7-16,1-12 7 0,-1 7-5 16,-1-9 5-16,0 0-6 15,-2-5 7-15,0 1-7 16,-1-10 5-16,1 1-16 16,0-6 29-16,-4-13-337 15,-9-4 110-15</inkml:trace>
          <inkml:trace contextRef="#ctx0" brushRef="#br0" timeOffset="-38433.9739">6664-732 228 0,'-5'27'97'0,"1"6"26"15,-3 0-42-15,6 20 8 16,-1 8-5-16,2 13 2 16,3 0-23-16,-1 3-8 15,-1-17-24-15,1-8 3 16,-4-17-3-16,4-1 7 0,0-10-6 16,-2-8 12-16,-2-10-3 15,4-6 4-15,-2-9-8 16,1-23-1-16,1-15-13 15,-1-25-11-15,-1-8-16 16,0-18-16-16,-3 15-13 16,3-1-8-16,-5 23 4 15,5 2 8-15,-1 17 15 0,1 2 13 16,-2 16 6-16,4 5 1 16,-2 12-3-16,-2 11 3 15,2 4 1-15,-3 11 7 16,1 2 5-16,-4 14 9 15,4 0 4-15,-2 23 7 16,-3 6-3-16,-1 20 2 16,2-8-2-16,-4 14-1 15,2-19-7-15,3-12 0 16,2-20-7-16,3-10-8 16,0-17-5-16,3-5-4 15,0-7-4-15,2-10 1 16,0-6-2-16,3-16 4 15,-3-11 1-15,1-31 2 16,1-11-1-16,1-5 1 0,-3 7-3 16,-1-2-1-16,-2 24-2 15,1 5 2-15,-3 9-1 16,0-2 1-16,2 15-1 16,-2 8 0-16,0 12-2 15,0 14-1-15,-2 11 0 16,-1 5 1-16,0 8 1 15,-2 21 1-15,2-8 0 16,0 11 1-16,-2 0 0 16,-3 23 0-16,3-10 0 0,-5 19 1 15,4-10 0-15,-1 6 1 16,3-27-1-16,0-15-1 16,3-20-2-16,6-1-2 15,3-21-3-15,3-17 3 16,2-14-3-16,1-27 1 15,-3-12 0-15,1-4-6 16,-3 8-4-16,-2-3-6 16,-4 18-2-16,-3 8 3 15,-2-1 6-15,2 7 1 16,-5 20 6-16,5 17-5 16,-3 17 0-16,0 20-1 15,-2 11 1-15,-1 15 2 16,-1 1 9-16,1-3 0 15,1 5 2-15,4 7 1 0,1-7 6 16,-4-2-290-16,0-4 100 16</inkml:trace>
          <inkml:trace contextRef="#ctx0" brushRef="#br0" timeOffset="-35828.1495">7025-1766 575 0,'-16'-5'175'0,"0"5"49"16,2 2-162-16,-4 3 11 15,-3-2-18-15,0 10-6 16,-1-2-12-16,-5 8-5 16,-2 3-19-16,-5 7-1 15,-6 8 0-15,-8 7-3 16,1 0 1-16,-1 9 5 0,6 3-4 16,2-6 5-16,10-10-2 15,-4 18-3-15,9-2-4 16,-3 10 0-16,6 1-7 15,-1 18 1-15,6-16 0 16,1 8 1-16,1-11 0 16,4 1 3-16,3-7 0 15,2 10 2-15,4-6-1 16,4 8 0-16,6-1-2 0,5 3 0 16,3-12-1-16,6 2 0 15,-1-7 0-15,6 0 0 16,-4-10-1-16,5-1 1 15,-2-9-2-15,5-8 1 16,-4-8-1-16,11-2 1 16,-2-9-2-16,2-5 1 15,-4-7 0-15,4-9 3 16,-4-1 1-16,0-10 2 16,-2-2 1-16,1-10-1 15,-2-3-3-15,-1-19-1 16,-3-1 1-16,6-25-1 15,-5-8 0-15,0-16 0 16,-3 15-1-16,1-13 0 16,-8 15 0-16,2-5 0 15,-2 7-1-15,-3-22 0 0,-4 6 1 16,-3 4-1-16,-7 17 3 16,-2-3 7-16,-7 23 2 15,-5-2 5-15,0 1 1 16,-3 2 7-16,0 15-2 15,-3 4 9-15,3 13 0 16,-3 11 2-16,-2 14-5 0,-5 5-7 16,0 6-11-16,-6 12-4 15,5 0-5-15,-8 10-4 16,6 5 4-16,0 7-7 16,-1-1-18-16,1 5 472 15,5-5-819-15,-10-12 412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2:09.01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B65651-4B3F-442D-A4C0-C5E76ED95DEB}" emma:medium="tactile" emma:mode="ink">
          <msink:context xmlns:msink="http://schemas.microsoft.com/ink/2010/main" type="writingRegion" rotatedBoundingBox="2400,7511 7527,7604 7492,9512 2366,9420"/>
        </emma:interpretation>
      </emma:emma>
    </inkml:annotationXML>
    <inkml:traceGroup>
      <inkml:annotationXML>
        <emma:emma xmlns:emma="http://www.w3.org/2003/04/emma" version="1.0">
          <emma:interpretation id="{069492FC-7C3A-44E2-910F-1A16D6C584C7}" emma:medium="tactile" emma:mode="ink">
            <msink:context xmlns:msink="http://schemas.microsoft.com/ink/2010/main" type="paragraph" rotatedBoundingBox="2400,7511 7527,7604 7492,9512 2366,9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FFB1FC-BE25-4C9A-889B-BA5B86229F1B}" emma:medium="tactile" emma:mode="ink">
              <msink:context xmlns:msink="http://schemas.microsoft.com/ink/2010/main" type="line" rotatedBoundingBox="2400,7511 7527,7604 7492,9512 2366,9420"/>
            </emma:interpretation>
          </emma:emma>
        </inkml:annotationXML>
        <inkml:traceGroup>
          <inkml:annotationXML>
            <emma:emma xmlns:emma="http://www.w3.org/2003/04/emma" version="1.0">
              <emma:interpretation id="{64D6770D-DE70-4B98-9D69-E1CD07D57D97}" emma:medium="tactile" emma:mode="ink">
                <msink:context xmlns:msink="http://schemas.microsoft.com/ink/2010/main" type="inkWord" rotatedBoundingBox="2400,7511 4258,7545 4224,9453 2366,9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271 64 1712 0,'-27'25'6'15,"1"-1"-2"-15,-3 8-5 0,0 0 5 16,2 12-2-16,5-11 0 16,-2 12-1-16,9-5-1 15,2 10-1-15,0-3 1 16,1 12-2-16,5-3 1 16,-2 11 0-16,-1-7 0 15,8 15 0-15,-1-6 0 16,0 11-1-16,3 2 2 15,5 14-1-15,0-12 2 16,7 4 1-16,4-16 1 0,2-2-2 16,5-10 0-16,4-1 0 15,-5-8-1-15,9 6 0 16,6-8 0-16,4 3-1 16,-1-7 1-16,8-1-1 15,-3-8 0-15,5-6 1 16,-5-11 1-16,14-7-1 15,-7-11 2-15,9-10 0 16,-7-9 0-16,4-13 1 16,-10-5 0-16,8-16 0 15,-11-2 0-15,8-15 0 16,-5 6 0-16,0-10 1 16,-9 7-1-16,4-13 1 15,-8 12-1-15,-1-15 0 0,-4 8-2 16,1-4 1-16,-7 10-1 15,-3-5 0-15,-5 12 0 16,-2-7 0-16,-6 7 0 16,-8-12 0-16,-6 0 1 15,-9-7 1-15,-7 3 0 16,-9-1 5-16,-2 10 3 16,-7 6 6-16,1 15 1 15,-11 4 3-15,2 8-2 0,-11 8 1 16,-2 3-7-16,-8 1-1 15,5 10-4-15,-16 12-3 16,8-1-4-16,-9 12 0 16,8 9-9-16,-8-5-47 15,19 10 10-15,-4 26-341 16,-11 0 67-16</inkml:trace>
          <inkml:trace contextRef="#ctx0" brushRef="#br0" timeOffset="10172.7506">866 634 592 0,'-7'7'201'0,"6"2"21"16,4 1-157-16,7 9-22 16,3-1-10-16,7 8 3 15,4-4 10-15,8 9-8 16,-3-6-2-16,7 2-14 16,-6-6-4-16,4 7-12 15,-5-9 7-15,-1-3-8 16,-3-7 7-16,0 3-7 15,-9-8 8-15,2 0-8 0,-4 0 5 16,-1 0-8-16,-3-1 6 16,-2-1-8-16,-3 1 8 15,1-3 1-15,-6 1 13 16,0-1 7-16,-2 0 13 16,-6 0-4-16,-4-4 1 15,-3-1-7-15,-4-5-7 16,-5-4-11-16,1-4 3 0,-5-4-8 15,0-2 2-15,-5-1-8 16,4 1 5-16,-5 0-9 16,4 4 9-16,1 0-10 15,8 3 9-15,5 4-10 16,5 2 8-16,6 7-10 16,6 3 9-16,7 7-11 15,4 1 8-15,10 7-7 16,5 4 10-16,9 6-9 15,0 5 10-15,9 11-6 16,-5 0 6-16,7 3-6 16,-5-3 8-16,1-3-7 15,-8-13 6-15,-1 3-7 16,-12-7 6-16,-1-9-8 0,-11-3 8 16,-2-3-8-1,-5-7 11-15,-6-1-1 0,0 3 11 16,-10-10-4-16,-6 1 9 15,-10-12-12-15,-2-2 2 16,-12-14-11-16,1 4 4 16,-4-7-8-16,6 6 7 15,0-1-9-15,8 9 8 16,3 7-8-16,8 6 9 0,6 3-10 16,7 10 8-16,7-1-10 15,6 6 9-15,11 4-11 16,3 10 11-16,13 2-7 15,5 7 9-15,8 5-7 16,-4-1 9-16,6 0-9 16,-7 0 8-16,-2-3-7 15,-9-11 7-15,-1 1-8 16,-11-6 8-16,-7-3-7 16,-7-4 6-16,-6-4-10 15,-7-6 8-15,-9-8-7 16,-2-4 9-16,-14-10-7 15,-4 2 10-15,-7-7-9 16,-1 1 7-16,-2-2-8 16,9 1 7-16,-5 1-8 15,9 6 8-15,6 3-8 16,6 8 10-16,6 5-13 0,12 8 9 16,7 7-8-16,7 5 6 15,12 9-9-15,7 3 13 16,11 10-8-16,3-4 9 15,10 11-8-15,-8-6 9 16,7 0-9-16,-12-4 7 16,1-1-7-16,-12-11 7 0,-3-1-8 15,-11-8 8-15,-5-6-10 16,-5-5 8-16,-14-7-6 16,-7-7 8-16,-12-10-7 15,-5-6 9-15,-12-11-6 16,5 1 6-16,-4-7-10 15,1 6 9-15,-3-1-8 16,6 9 7-16,4 8-7 16,7 12 8-16,10 4-12 15,10 7 7-15,13 8-10 16,12 6 8-16,13 15-9 16,9 12 13-16,13 17-6 15,-2 1 8-15,7 5-5 16,-5-8 8-16,0-2-18 15,-7-9-4-15,-5-4-22 16,-7-9-331-16,-15-13 94 16</inkml:trace>
          <inkml:trace contextRef="#ctx0" brushRef="#br0" timeOffset="15807.3257">1802 1622 211 0,'-12'16'118'0,"-3"0"18"0,4-6-46 15,3-4 33-15,3-1-18 16,0-5 14-16,2 0-27 16,1-5-4-16,-1-1-42 15,5-9-8-15,-1-7-28 16,4-16 3-16,2-7-11 16,-1-20 8-16,-3-3-8 0,4-27 7 15,-3 0-7-15,4-25 7 16,1 6-7-16,2-11 10 15,-3 22-8-15,1 2 8 16,-1 28-8-16,0 7 7 16,-3 26-8-16,3 9 0 15,-5 15-22-15,4 18 10 16,-4 12-8-16,-1 23 5 16,-1 10 5-16,-1 19 20 15,0 6-10-15,-6 17 8 16,-1-7-6-16,-4 14 5 15,-3-6-9-15,-4 6 9 16,4-15-10-16,1-3 10 16,3-15-10-16,4-14 10 0,4-15-9 15,2-5 10-15,0-18-9 16,0-6 9-16,0-2-12 16,-1-11 10-16,1 0-10 15,-2-16 11-15,2-6-8 16,2-34 10-16,-1-12-8 15,1-34 9-15,-1 4-10 16,4-16 9-16,-3 19-10 0,-2-3 8 16,5 29-8-16,-2 12 6 15,2 18-9 1,0 15 0-16,1 19-14 0,-3 18 5 16,0 18-6-16,-1 17 11 15,-5 11 1-15,-2 18 14 16,-1 1-7-16,-7 22 8 15,-2-4-11-15,-2 16 6 16,1-4-8-16,-2 10 8 16,3-20-9-16,1 5 9 15,1-25-8-15,4-9 9 16,2-27-9-16,4-10 6 16,5-26-9-16,4-23 9 15,0-15-7-15,2-28 12 16,0-15-10-16,4-28-14 15,-4 9-31-15,3-19-67 16,-1 20-87-16,1 12-77 16,-3 29-47-16</inkml:trace>
        </inkml:traceGroup>
        <inkml:traceGroup>
          <inkml:annotationXML>
            <emma:emma xmlns:emma="http://www.w3.org/2003/04/emma" version="1.0">
              <emma:interpretation id="{EB52675B-6B75-4606-B6E8-E8EB56084AC2}" emma:medium="tactile" emma:mode="ink">
                <msink:context xmlns:msink="http://schemas.microsoft.com/ink/2010/main" type="inkWord" rotatedBoundingBox="7063,7930 7520,7938 7501,9001 7044,8993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ß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24029.808">4668 1039 295 0,'8'6'164'0,"-2"0"9"16,-1-6-68-16,-3 4 25 16,-1-1-26-16,-1-3 18 0,0 1-23 15,2 1-3-15,0 0-46 16,-1-1-6-16,4 4-33 15,3 5 2-15,0-4-12 16,5 5 6-16,4 0-7 16,-7-1 4-16,4-5-8 15,-1 0 8-15,0-5-8 0,-6 0 7 16,5-2-6-16,-5-1 12 16,-2 0-8-16,1-1 11 15,5-2-8-15,-3 0 9 16,5-1-13-16,3 2 10 15,0 1-11-15,0 0 8 16,0 0-9-16,2-1 8 16,-2 2-9-16,-2-4 9 15,-2 4-6-15,0 1 7 16,-2 1-8-16,-4-1 10 16,2-1-5-16,-3 0 13 15,0 0-1-15,-2-2 17 16,-1 2-5-16,-2-2 13 15,-2 1-9-15,1 0 8 16,-3-1-12-16,0 2 10 16,-4 1-13-16,-2 2 9 15,-3 0-13-15,-3 2 7 0,0 1-16 16,-2 5 7-16,4-3-15 16,-5 3 7-16,4 0-11 15,1 0 7-15,-2-2-9 16,0 2 9-16,6-3-11 15,-3-3 9-15,2-2-9 16,8 0 9-16,0 0-10 16,1 0 7-16,4 1-9 0,3 2 7 15,4 1-8-15,9 2 8 16,-4-1-6-16,10-2 9 16,2-1-7-16,3-6 6 15,-3-2-8-15,7 1 7 16,-4-3-6-16,-2-1 7 15,-6 1-6-15,-2-4 8 16,-6 3-7-16,-3 1 7 16,-4 3-6-16,-3 0 7 15,-3 5-7-15,0-2 8 16,-3 2-6-16,-5 0 7 16,-3 0-7-16,-8-1 6 15,-2 1-6-15,-5-2 6 16,4 2-9-16,-2 0 7 15,3 2-7-15,-3 1 8 16,6 0-9-16,1-1 10 16,-1 1-9-16,5-3 8 0,8-2-9 15,0 6 8-15,-1-3-10 16,8-1 8-16,1 2-8 16,-2-2 7-16,8-3-9 15,3 3 10-15,3 1-10 16,2 3 10-16,4 0-9 15,2 6 10-15,-4-4-8 0,3 2 8 16,-2-4-6-16,-4-1 7 16,-5-5-6-16,-1-1 5 15,-7 1-6-15,-2 1 9 16,-2-2-7-16,-9 1 7 16,-4-1-6-16,-9-5 7 15,-2 0-10-15,-9-5 9 16,2 0-8-16,-2 2 6 15,10 1-8-15,-6 5 10 16,6 4-11-16,0 4 10 16,4-1-8-16,-1 4 6 15,10-1-8-15,3-2 8 16,8 0-10-16,2 0 8 16,3 1-8-16,6-3 8 15,5 2-8-15,5 1 8 16,-2-6-6-16,11 0 8 15,-4-2-10-15,0-1 7 0,-2 0-10 16,3 2 5-16,-11 1-8 16,5 2 5-16,-7 2-5 15,-2-1 7-15,-6 3-4 16,-1-1 8-16,-5 2-5 16,-3-1 10-16,-4 1-6 15,-4 2 9-15,-5-2-7 16,-3 4 9-16,-2-4-9 0,-10 1 7 15,7 2-9-15,0-1 9 16,3-2-9-16,-3-2 7 16,12-2-7-16,-4 1 8 15,4-4-9-15,-4 2 8 16,10 2-9-16,-4 0-10 16,-1-2-29-16,-11-7-325 15,-6-9 83-15</inkml:trace>
          <inkml:trace contextRef="#ctx0" brushRef="#br0" timeOffset="17575.5581">5051 530 391 0,'-6'8'105'0,"1"8"23"16,2 5-111-16,3 10-12 16,-4 5-7-16,6 9 4 0,-2 3 7 15,0 17 6-15,2-1 1 16,1 16 2-16,0-2-3 16,2 12-2-16,0-18-5 15,0 10 2-15,-4-24-3 16,-1-8 3-16,-1-18 0 15,-1 3 1-15,-3-22 0 16,0 1 8-16,4-6 7 0,-3-6 22 16,4-5 12-16,-1-17 11 15,2-7-7-15,-1-29-8 16,2-15-21-16,0-34-15 16,4-1-13-16,-1-18-1 15,1 22-3-15,1-11 0 16,-2 27-2-16,-1 2 0 15,1 24-1-15,3 5-1 16,0 28 0-16,0 8-17 16,-1 15-12-16,-3 8-1 15,0 7 2-15,-3 19 3 16,-1 9 16-16,0 25 13 16,-5 8 1-16,-3 29 3 15,0-3-2-15,-4 17 2 16,-1-12 1-16,2 3 1 15,1-28 5-15,-1-5 13 16,3-25 2-16,1-15 4 0,6-17-2 16,1-3-6-16,1-16-11 15,6-15 3-15,-1-7-2 16,2-27 3-16,2-17 1 16,3-17-1-16,-4-2-8 15,4-15-3-15,-5 15-3 16,2-10-1-16,-6 13-1 15,1 2 1-15,-2 17-2 0,1 2 1 16,-3 27-1-16,1 11-1 16,-2 17-5-16,-2 7-3 15,-1 15 3-15,-2 12 1 16,-1 9-1-16,-4 19 4 16,1 8 4-16,-3 14-2 15,4 1-1-15,0 13 0 16,4-5 3-16,7 15-2 15,0-11-51-15,2 4-227 16,0-25 57-16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5:09.3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FDE152-60A8-4239-AD3F-88B2B798ABE1}" emma:medium="tactile" emma:mode="ink">
          <msink:context xmlns:msink="http://schemas.microsoft.com/ink/2010/main" type="inkDrawing" rotatedBoundingBox="26833,7789 32640,3658 33552,4939 27745,9071" semanticType="callout" shapeName="Other"/>
        </emma:interpretation>
      </emma:emma>
    </inkml:annotationXML>
    <inkml:trace contextRef="#ctx0" brushRef="#br0">-8 4336 436 0,'-3'-8'216'0,"0"0"-3"16,1 2-98-16,5-2-34 16,0 2-29-16,4-4 7 15,1 2-12-15,5-2 4 0,-2-1-17 16,5-2-3-16,0 2-13 15,6-2 0-15,-2 0-13 16,4-1 3-16,0 1-8 16,1 0 5-16,-1 2-6 15,5 1 6-15,-5 4-5 16,4 3 11-16,-4-4-2 16,3 6 8-16,-5 1-7 0,10-3 7 15,-6 1-12-15,13 4 3 16,-4-2-9-16,5 1 6 15,-6 6-6-15,7 1 7 16,-7 1-5-16,6 4 6 16,-5 0-5-16,9 0 5 15,-6-4-7-15,10 3 7 16,-3-3-8-16,8 1 6 16,-8-4-6-16,1 1 6 15,-2-4-9-15,5-2 8 16,-5-1-6-16,5 0 5 15,0 0-5-15,5 2 5 16,-9-2-5-16,8-3 5 16,-5 3-5-16,8-5 7 15,-6 0-6-15,8-1 7 16,-17 1-7-16,9-5 7 16,-7 1-8-16,4-4 7 0,-9 2-6 15,10-5 6-15,-9 6-6 16,1-1 5-16,-5 1-5 15,7-4 4-15,-7 6-5 16,5-5 5-16,-1 2-4 16,6 1 8-16,-7-3-7 15,7 4 8-15,-8-1 0 32,-19 5-5-32,1 0-6 0,61-17 10 15,-8-9-7-15,10 7 8 16,-2-4-7-16,-25 0 8 15,-7 6-11-15,8-5 6 16,-5-2-7-16,7-7 7 16,-8 8-6-16,6-11 7 15,-10 13-7-15,7-10 7 16,-8 2-7-16,8-8 6 16,-5 4-7-16,5-15 7 15,-7 1-4-15,9 1 7 16,-7 6-6-16,7 7 6 15,-6 12-8-15,1 9 7 16,-7 5-9-16,5-1 8 16,-11-1-8-16,2-10 6 0,-1 8-6 15,4-11 7-15,-5 1-3 16,6-1 7-16,-3 8-2 16,5-44 3-16,-6-1-5 15,6-7 1-15,-7-6-5 16,4-19 4-16,-5 38-7 15,-1 7 6-15,-7 3-7 16,7 9 6-16,-11 14-7 16,3-6 8-16,-3 2-6 0,6-4 8 15,-7 2-7-15,9-17 7 16,-5-1-7-16,5-12 8 16,-4 0-9-16,5-15 7 15,-4 22-4-15,7-7 6 16,-5 6-7-16,5 1 7 15,-5 7-7-15,4-15 4 16,-3 7-5-16,7 2 6 16,-4 7-6-16,-3-2 3 15,-7 12-5-15,0-5 4 16,-7-20-8-16,-2-67 7 16,3-1-3-16,7-5 6 15,-3 15-4-15,6 18 8 16,3 64-6-16,3 5 6 0,-7 6-7 15,5-7 6-15,-8-1-7 16,-1-3 6-16,-9-3-6 16,4-7 6-16,-8 6-5 15,4-11 4-15,-1 8-5 16,2-8 5-16,1 4-5 16,3-3 4-16,-3 11-4 15,2-2 5-15,0 12-6 16,1 4 6-16,-2 3-10 0,-3 1-9 15,-2 9-13 1,-4 4-307-16,-7-8 84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52:23.58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BEDB80-A31B-450E-A3EB-6CD8D3953F81}" emma:medium="tactile" emma:mode="ink">
          <msink:context xmlns:msink="http://schemas.microsoft.com/ink/2010/main" type="inkDrawing" rotatedBoundingBox="24990,10729 25005,10729 25005,10744 24990,10744" shapeName="Other"/>
        </emma:interpretation>
      </emma:emma>
    </inkml:annotationXML>
    <inkml:trace contextRef="#ctx0" brushRef="#br0">0 0 0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5:11.97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DEAB5B-AEA3-47EA-8687-AD9744CB338F}" emma:medium="tactile" emma:mode="ink">
          <msink:context xmlns:msink="http://schemas.microsoft.com/ink/2010/main" type="inkDrawing" rotatedBoundingBox="27422,8107 32234,2807 34720,5064 29908,10364" semanticType="callout" shapeName="Other"/>
        </emma:interpretation>
      </emma:emma>
    </inkml:annotationXML>
    <inkml:trace contextRef="#ctx0" brushRef="#br0">-10 4755 504 0,'-5'-4'263'16,"0"2"-11"-16,2-1-137 16,2 3-29-16,9 0-61 15,-7 0-1-15,10-2-9 16,5 2 15-16,2 0-3 15,-2-2 12-15,7 1-15 16,1 1 1-16,-2-3-17 16,10 1 3-16,-3-1-11 0,9 1 5 15,1-3-6-15,9 2 6 16,-6 2-6-16,9-1 5 16,-1 4-6-16,4-1 6 15,-7 4-7-15,12 3 8 16,-6 0-7-16,8 0 6 15,-3 3-6-15,14-1 5 16,-10-4-6-16,12 4 5 16,-6-2-4-16,9 0 5 15,-10 2-5-15,11 4 6 16,-10 1-6-16,7-3 6 16,-6 4-7-16,10-1 7 15,-10-4-8-15,11-3 8 16,-8 0-3-16,8-3 12 15,-11 0-4-15,8 0 10 0,-8 3-8 16,8-2 4-16,-6-1-11 16,18-2 5-16,-8-3-9 15,10-3 8-15,-8-4-8 16,7 4 7-16,-11-3-7 16,9-1 5-16,-13-2-7 15,12 2 8-15,-7-1-8 16,5-6 9-16,-11-2-7 0,9 1 8 15,-9 3-7-15,3-6 5 16,-5 7-7-16,10-5 6 16,-8 4-7-16,3-2 7 15,-12 3-7-15,3 0 6 16,-12 6-5-16,0-3 5 16,-8 1-6-16,5 4 7 15,-8-2-7-15,3-1 9 16,-5 3-5-16,5-2 7 15,-9-2-5-15,6 3 6 16,-7-1-8-16,1-2 5 16,-6 3-4-16,-1 0 11 15,-6-2-6-15,-7 1 15 16,-3 0-3-16,-9-1 14 16,-4 1-6-16,-6 3 18 0,3-1-11 15,1 2 10-15,1-4-18 16,0 5 1-16,4-2-20 15,0 1 4-15,-7-1-16 16,1 5 9-16,0-4-8 16,1-1 7-16,1-1-8 15,1-2 9-15,4 0-9 16,-1-3 8-16,0 2-8 16,-2-4 8-16,0-1-8 15,3-3 8-15,1-4-8 0,0-5 7 16,6 1-6-16,-1-7 7 15,-2 2-6-15,1-10 7 16,-6 7-6-16,2-11 5 16,0 9-8-16,0-6 8 15,-2 6-9-15,3-11 8 16,-3 2-6-16,2-13 8 16,-3 1-8-16,3-10 7 15,-2 9-6-15,2-10 7 16,-3 6-6-16,5-9 5 15,-4 12-6-15,-1-6 7 16,1 15-8-16,-3-4 7 16,1 15-7-16,-1-9 7 15,2 11-6-15,1-51 5 16,-1 7-5-16,0-22 5 16,0 0-5-16,-1-12 6 0,-2 48-7 15,1 2 7-15,-1 25-6 16,1-1 6-16,-1 6-7 15,-1-2 7-15,2-11-8 16,2-12 8-16,0 6-7 16,3-9 6-16,0 0-6 15,0 4 6-15,2 10-6 0,-1-8 5 16,-1 4-5-16,5-9 6 16,-2 5-6-16,4-9 3 15,-6 5-3-15,3 5 5 16,-3 11-5-16,3 5 6 15,-4 7-1-15,4 5 2 16,0 9-6-16,2-12 7 16,0-8-9-16,7-23 8 15,-3-69-7-15,3 7 5 16,-5 3-5-16,-2 11 7 16,-1 23-8-16,0 63 9 15,-3-10-9-15,2 8 8 16,1-1-7-16,-6-1 8 15,1 5-9-15,-4-7 10 16,3-8-10-16,-1-9 8 16,-1 0-7-16,-3-8 8 15,9 6-10-15,-3-3 10 0,-3 9-8 16,6-4 7-16,0 11-9 16,-8-4 9-16,2 11-8 15,5-2 9-15,-9 4-9 16,4 2 10-16,0 2-9 15,-5 5 8-15,-5 2-8 16,0 0 9-16,-1 3-8 16,4 11 9-16,1-12-9 0,-2-1 8 15,6 5-10-15,-2-7 10 16,-2-6-11-16,4 6 9 16,2-2-8-16,0-2 9 15,-4-2-10-15,1-7 10 16,1 0-9-16,-3 2 8 15,2-3-8-15,-1 0 8 16,1 9-8-16,3-3 8 16,3 5-9-16,-4 2 10 15,3 1-9-15,-2-3 8 16,-5 5-8-16,1 1 8 16,1 4-10-16,-2 2 8 15,3 3 2-15,-3-1-3 16,-1 4-8-16,1-2 8 15,1 0-8-15,-1 3-1 16,2-1-17-16,-4 7-40 0,-1 11-340 16,-10-4 79-16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5:19.02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B720F4-518B-4C8C-861E-B7F4BDAC34F3}" emma:medium="tactile" emma:mode="ink">
          <msink:context xmlns:msink="http://schemas.microsoft.com/ink/2010/main" type="inkDrawing" rotatedBoundingBox="30473,6912 31719,2388 33874,2982 32627,7505" hotPoints="32957,2681 33073,5423 31236,7462 31119,4720" semanticType="enclosure" shapeName="Ellipse"/>
        </emma:interpretation>
      </emma:emma>
    </inkml:annotationXML>
    <inkml:trace contextRef="#ctx0" brushRef="#br0">1885 201 391 0,'-22'-8'178'0,"-1"-1"22"15,4-1-85 1,5 0-12-16,-6 6-12 0,-5-4 15 16,-1 1-20-16,-9 6-13 15,-7-1-16-15,-3 4-17 16,4 4-21-16,-8 5-9 16,5 5 0-16,-6 8-6 15,3 2 2-15,-7 6-5 16,-5-111 4-1,2-14 2-15,0 143-5 16,5-29 6-16,4 115-8 16,15 15 7-16,-6-117-7 15,12 1 4-15,-10 7-6 16,6-4 6-16,-5 9-6 16,4-6 6-16,-7 7-7 0,5-1 6 15,-3 6-5-15,5-2 6 16,0 5-7-16,5-6 8 15,-2 1-6-15,5-6 5 16,-3 7-6-16,3-3 6 16,-7 11-7-16,6 0 8 15,-4 11-8-15,2-2 7 16,-9 13-7-16,7-16 7 0,-7 6-8 16,7-10 7-16,-7 2-6 15,9-16 7-15,-2 62-8 16,5 5 8-16,-1 18-7 15,7-14 5-15,0 3-5 16,4-61 6-16,1-7-6 16,-1-19 7-16,-1 18-4 15,2 7 6-15,2 15-5 16,3-5 8-16,3 7-8 16,4-4 5-16,-1 4-6 15,2-15 5-15,2 10-8 16,-1-4 8-16,4-4-7 15,3-8 7-15,-1 0-7 16,-1-16 7-16,2 13-7 16,-2 13 6-16,2 12-6 15,0 33 6-15,4 4-6 16,0-14 5-16,1-16-5 0,3-16 5 16,2-32-6-16,1-5 6 15,4 4-7-15,1-7 6 16,9 4-6-16,1-1 8 15,6 5-7-15,2-3 6 16,-2 4-5-16,-8-9 6 16,7-3-8-16,-4-10 7 0,3-2-9 15,4-7 7-15,12-3-6 16,-5-4 7-16,12-1-4 16,-5-10 6-16,16-2-4 15,-6-8 4-15,11-1-5 16,-5-12 6-16,11 0-6 15,-19 7 6-15,8-8-7 16,-7-1 6-16,2 6-7 16,-11 4 6-16,11-15-6 15,-9 10 7-15,3-3-7 16,-13-47 8-16,7-36-9 16,-14 1 7-16,6-11-6 15,-7-2 5-15,6 37-6 16,-9 20 7-16,5-10-2 15,-10 2 5-15,3-11-3 16,-4 7 5-16,1-14-5 0,-3 13 2 16,3-8-4-16,-5 10 3 15,0-2-6-15,1 27 7 16,0-7-6-16,1-14 5 16,-1-67 2-16,0 7-2 15,1-15-7-15,-8 8 7 16,-6 6-7-16,-3 58 0 15,-5-27 1-15,-10 7 6 16,1-17-7-16,2 17 6 0,3-14-6 16,-3 21 6-16,5-7-6 15,-3 14 7-15,-2-2-7 16,-4 22 9-16,0 0-6 16,-9 11 9-16,-6 0 1 15,-7 13 11-15,-8-5 2 16,-4 12 8-16,-7-10-1 15,-2 6-1-15,-17-6-9 16,0 9-4-16,-23-6-10 16,4 12 1-16,-10 0-4 15,11 8 5-15,-4 3-7 16,23 5 6-16,-3 7-20 16,13 10-13-16,-3 7-30 15,8 7-7-15,-9 7-308 16,12-3 86-16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56:17.48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68F870-C692-4945-8A45-065166485EF2}" emma:medium="tactile" emma:mode="ink">
          <msink:context xmlns:msink="http://schemas.microsoft.com/ink/2010/main" type="inkDrawing" rotatedBoundingBox="29311,15837 29326,15837 29326,15852 29311,15852" shapeName="Other"/>
        </emma:interpretation>
      </emma:emma>
    </inkml:annotationXML>
    <inkml:trace contextRef="#ctx0" brushRef="#br0">0 0 0,'0'0'15,"0"0"-15,0 0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4:12.5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F65EC6-DA91-4541-A22C-852AF8F14539}" emma:medium="tactile" emma:mode="ink">
          <msink:context xmlns:msink="http://schemas.microsoft.com/ink/2010/main" type="inkDrawing" rotatedBoundingBox="26750,5877 28234,3559 28742,3885 27258,6202" semanticType="callout" shapeName="Other">
            <msink:sourceLink direction="with" ref="{D8DE7638-BA0E-481E-BCB4-C7AC5E6489A0}"/>
            <msink:sourceLink direction="with" ref="{234A03C3-69DF-448A-9D65-5AF6D0086437}"/>
          </msink:context>
        </emma:interpretation>
      </emma:emma>
    </inkml:annotationXML>
    <inkml:trace contextRef="#ctx0" brushRef="#br0">13 1746 575 0,'-8'-11'207'0,"3"0"18"15,3 6-166-15,5 13-18 16,1-5-20-16,0 12 3 16,3 6 7-16,-1-2 16 15,2 0 4-15,2 13-3 16,-1 0-12-16,3 7-1 15,1 7-10-15,1 9 0 16,-1-2-5-16,1 8-1 16,1-7-6-16,6 1-1 15,-4-15-5-15,1-5-1 16,-2-12-3-16,3-6 3 16,-8-6-2-16,2 2 5 15,-3-8-1-15,-1-2 10 0,-4-1-2 16,3-2 11-16,-3-2-3 15,-2 2 8-15,-1 2-7 16,4-7 8-16,-7 2-8 16,9-7 5-16,0 2-9 15,8-19 6-15,5-7-3 16,22-46 7-16,7-21-10 16,22-50 3-16,14-14-8 0,35-37-6 15,-6 5-10-15,25-60 4 16,-7 39-4-16,14-37 1 15,-19 20 1-15,18-8-58 16,-24 54-339-16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56:13.86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6B4514-9BCD-4369-AF44-EE087FF650A7}" emma:medium="tactile" emma:mode="ink">
          <msink:context xmlns:msink="http://schemas.microsoft.com/ink/2010/main" type="inkDrawing" rotatedBoundingBox="29977,15985 29992,15985 29992,16000 29977,16000" shapeName="Other"/>
        </emma:interpretation>
      </emma:emma>
    </inkml:annotationXML>
    <inkml:trace contextRef="#ctx0" brushRef="#br0">0 0 0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6:16.7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9B3342-3237-4780-8104-E4FBE4E442A9}" emma:medium="tactile" emma:mode="ink">
          <msink:context xmlns:msink="http://schemas.microsoft.com/ink/2010/main" type="writingRegion" rotatedBoundingBox="19563,3928 21761,3928 21761,7515 19563,7515"/>
        </emma:interpretation>
      </emma:emma>
    </inkml:annotationXML>
    <inkml:traceGroup>
      <inkml:annotationXML>
        <emma:emma xmlns:emma="http://www.w3.org/2003/04/emma" version="1.0">
          <emma:interpretation id="{994F53D7-EBDD-43B1-9B02-4848A9C145CE}" emma:medium="tactile" emma:mode="ink">
            <msink:context xmlns:msink="http://schemas.microsoft.com/ink/2010/main" type="paragraph" rotatedBoundingBox="19563,3928 21761,3928 21761,7515 19563,7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903FD0-DA53-4898-A8E5-F43DF721763A}" emma:medium="tactile" emma:mode="ink">
              <msink:context xmlns:msink="http://schemas.microsoft.com/ink/2010/main" type="line" rotatedBoundingBox="19563,3928 21761,3928 21761,7515 19563,7515"/>
            </emma:interpretation>
          </emma:emma>
        </inkml:annotationXML>
        <inkml:traceGroup>
          <inkml:annotationXML>
            <emma:emma xmlns:emma="http://www.w3.org/2003/04/emma" version="1.0">
              <emma:interpretation id="{DFCD1827-0B31-4763-ACDA-4EF99CD3FFBF}" emma:medium="tactile" emma:mode="ink">
                <msink:context xmlns:msink="http://schemas.microsoft.com/ink/2010/main" type="inkWord" rotatedBoundingBox="19563,3928 21761,3928 21761,7515 19563,7515"/>
              </emma:interpretation>
            </emma:emma>
          </inkml:annotationXML>
          <inkml:trace contextRef="#ctx0" brushRef="#br0">57 3494 835 0,'-24'23'221'0,"7"-12"60"16,5 0-230-16,7 1-43 15,3 0-8-15,1-4 1 16,5-3-7-16,3 0 6 15,6-8-6-15,3-7 10 16,14-12-7-16,5-7 8 16,18-22-6-16,7-14 6 15,15-32-9-15,-22 23 9 16,0 0 1-16,69-157-5 16,-5 19 8-16,16-23-9 15,-8 2 7-15,-16 17-4 16,-11 63 7-16,13-53-7 15,-14 31 0-15,24-34-2 16,-20 6 6-16,12-4-9 16,-18 50 7-16,1-10-1 15,-25 43 2-15,3 19-6 16,-21 20 6-16,-1 0-5 16,-11 16 7-16,-8 21-5 15,-12 22 8-15,-8 13 3 16,-10 10 10-16,-13 9 3 15,-7 15 5-15,-18 30-6 16,-9 12-4-16,-18 27-11 16,-2 1-2-16,-10 17-8 0,3-28 6 15,-14 59-7-15,8-4 4 16,-13 16-5-16,6-15 5 16,-14 44-7-16,11-50 8 15,-8 9-8-15,14-3 7 16,-12 21-5-16,13-25 5 15,-5-2-7-15,12-11 7 16,-4 14-6-16,23-5 5 16,3-11-5-16,15-14 6 0,11-17-7 15,9-31 8-15,3-26-9 16,8-9 8-16,5-12-9 16,0-1 7-16,8-7-10 15,5-7 10-15,9-13-7 16,10-6 8-16,23-62-6 15,9-31 9-15,27-43-5 16,4-14-3-16,16-49-49 16,-10 28-61-16,5-15-43 15,-22 36 1-15,6-28 6 16,-24 39 48-16,1-10 64 16,-20 39 49-16,-2-2 10 15,-18 61 9-15,-3 16-4 16,-11 44-5-16,-8 15-88 15,-10 15-141-15,-19 24 4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56:35.60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93A9EE-3AD7-4588-9286-27E64ADA1205}" emma:medium="tactile" emma:mode="ink">
          <msink:context xmlns:msink="http://schemas.microsoft.com/ink/2010/main" type="writingRegion" rotatedBoundingBox="29584,17488 29599,17488 29599,17503 29584,17503"/>
        </emma:interpretation>
      </emma:emma>
    </inkml:annotationXML>
    <inkml:traceGroup>
      <inkml:annotationXML>
        <emma:emma xmlns:emma="http://www.w3.org/2003/04/emma" version="1.0">
          <emma:interpretation id="{0D875EB2-755F-4F32-85D0-ACD37293E6CE}" emma:medium="tactile" emma:mode="ink">
            <msink:context xmlns:msink="http://schemas.microsoft.com/ink/2010/main" type="paragraph" rotatedBoundingBox="29584,17488 29599,17488 29599,17503 29584,17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E084AF-25C8-4105-A345-8B17C8309020}" emma:medium="tactile" emma:mode="ink">
              <msink:context xmlns:msink="http://schemas.microsoft.com/ink/2010/main" type="line" rotatedBoundingBox="29584,17488 29599,17488 29599,17503 29584,17503"/>
            </emma:interpretation>
          </emma:emma>
        </inkml:annotationXML>
        <inkml:traceGroup>
          <inkml:annotationXML>
            <emma:emma xmlns:emma="http://www.w3.org/2003/04/emma" version="1.0">
              <emma:interpretation id="{96A5D405-E7DF-446F-944F-C433A6690884}" emma:medium="tactile" emma:mode="ink">
                <msink:context xmlns:msink="http://schemas.microsoft.com/ink/2010/main" type="inkWord" rotatedBoundingBox="29584,17488 29599,17488 29599,17503 29584,1750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4:00.3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0B536D-5B6F-4C51-8389-E072E2AA491A}" emma:medium="tactile" emma:mode="ink">
          <msink:context xmlns:msink="http://schemas.microsoft.com/ink/2010/main" type="writingRegion" rotatedBoundingBox="9243,6202 19344,6901 18631,17198 8530,16498"/>
        </emma:interpretation>
      </emma:emma>
    </inkml:annotationXML>
    <inkml:traceGroup>
      <inkml:annotationXML>
        <emma:emma xmlns:emma="http://www.w3.org/2003/04/emma" version="1.0">
          <emma:interpretation id="{023C3F33-5D17-4BCA-AFE0-3F0CE8861844}" emma:medium="tactile" emma:mode="ink">
            <msink:context xmlns:msink="http://schemas.microsoft.com/ink/2010/main" type="paragraph" rotatedBoundingBox="9243,6202 19344,6901 19166,9475 9064,8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8911CE-3663-46A4-ADBE-A23400C674CB}" emma:medium="tactile" emma:mode="ink">
              <msink:context xmlns:msink="http://schemas.microsoft.com/ink/2010/main" type="line" rotatedBoundingBox="9243,6202 19344,6901 19166,9475 9064,8776"/>
            </emma:interpretation>
          </emma:emma>
        </inkml:annotationXML>
        <inkml:traceGroup>
          <inkml:annotationXML>
            <emma:emma xmlns:emma="http://www.w3.org/2003/04/emma" version="1.0">
              <emma:interpretation id="{D6AE6E56-F2EA-4C26-8EB3-30DA9CA206AE}" emma:medium="tactile" emma:mode="ink">
                <msink:context xmlns:msink="http://schemas.microsoft.com/ink/2010/main" type="inkWord" rotatedBoundingBox="9243,6202 11806,6379 11628,8953 9064,87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-683-6487 453 0,'-10'-10'219'15,"4"10"9"-15,3-3-108 16,0 0-40-16,6-1-33 15,-3 3-23-15,3-9-20 0,2 10-2 16,3-8-7-16,5 2 8 16,0-7-5-16,1 0 12 15,4-11-7-15,-4 11 8 16,-1-3-6-16,-2 8 6 16,3 2-6-16,-7-1 7 15,4-2-5-15,-1 1 8 16,4-2-7-16,-1 4 3 15,5-2-10-15,-4 3 3 16,1 0-7-16,-1 5 5 16,0-3-6-16,-2 3 7 0,0 0-3 15,0 3 7-15,-3-3-4 16,1 3 8-16,1 2-3 16,0 0 4-16,-1 1-4 15,0-1 5-15,-1 1-5 16,-1 2 5-16,2 0-7 15,-1 2 5-15,3 1-8 16,-1-3 7-16,2 8-8 16,-2-1 7-16,3-2-6 15,2 3 5-15,2 0-7 16,0-10 8-16,3 2-9 16,-5-3 7-16,-2 0-9 15,0 0 8-15,1 4-10 16,-5-4 9-16,4 5-9 15,-1-2 9-15,1 8-8 0,-6-10 9 16,5 7-5-16,0 0 11 16,-3 3-6-16,-1-5 9 15,6 8-9-15,-3-6 7 16,4 6-11-16,0-6 6 16,-1-2-9-16,-2-3 9 15,1 5-6-15,-6-2 8 0,3 1-8 16,1-1 8-16,2 7-10 15,-4-4 7-15,2-4-10 16,0 1 9-16,-3 10-8 16,-1-8 8-16,-1 1-8 15,-2 7 8-15,-1-4-7 16,3-2 7-16,-1 2-4 16,1 0 10-16,2 2-6 15,-1 2 7-15,0-4-6 16,0 2 2-16,2 1-8 15,0-4 5-15,-2 6-7 16,0-6 6-16,1-1-7 16,-2-2 6-16,1-2-5 15,-2-6 6-15,2 7-7 16,-2 0 7-16,6 4-7 16,-3 0 6-16,4 5-7 0,-2 1 7 15,4-1-8-15,-6-4 9 16,4 6-8-16,-3-7 7 15,1-3-7-15,-1 0 7 16,-2 3-7-16,1-8 8 16,1 1-8-16,-5-1 8 15,1 4-7-15,2-6 7 16,0 7-10-16,0-5 9 0,5 1-8 16,-2 3 8-16,1 4-8 15,-4-4 10-15,1 0-11 16,1 1 10-16,-1-4-9 15,-4-6 8-15,3 7-8 16,0 1 10-16,-5-6-9 16,1 3 8-16,2 0-8 15,-1-5 9-15,-8-1-9 16,8 3 8-16,-9-4-7 16,6-2 7-16,0 1-8 15,-2 0 8-15,-2 0-7 16,4-2 8-16,-4 5-8 15,0-1 9-15,2-2-9 16,-3 0 9-16,6 1-9 16,-3 1 8-16,0-4-8 15,0 2 8-15,-3-1-6 16,-5-2 10-16,0-1-9 16,2 1 9-16,-6-8-9 0,1 0 6 15,-5-4-10-15,-3-5 8 16,-7-9-9-16,-1 3 9 15,-5-11-8-15,3-3 7 16,-8-10-7-16,4 4 7 16,-6-10-8-16,5 0 8 15,-6-9-7-15,5 5 7 0,-7-11-7 16,4 12 7-16,-7-2-6 16,3 13 6-16,-1-1-8 15,1 16 9-15,-1 1-9 16,3-5 8-16,-5-2-8 15,6 2 8-15,-2-12-7 16,6-4 6-16,1 2-6 16,7 4 6-16,-2-1-6 15,6-7 5-15,1 11-5 16,3 5 7-16,-2 4-7 16,5 4 7-16,0 18-7 15,1-7 6-15,2 2-6 16,2 5 7-16,2 4-8 15,1 4 8-15,1 5-8 16,4 5 8-16,0-1-10 16,3-5 7-16,1 1-9 15,4 5 8-15,0-2-8 0,3-3 9 16,3 16-7-16,5 1 9 16,5 16-8-16,-2-5 8 15,7 16-7-15,0-6 8 16,1 9-7-16,-3-14 7 15,3 9-7-15,-1-2 6 16,1 2-6-16,-3-9 7 0,10 8-7 16,-4-6 6-16,7-3-6 15,-6-5 7-15,1 4-7 16,-5-9 8-16,7 5-9 16,-12-14 9-16,9 13-9 15,-3-9 8-15,0 14-8 16,-6-9 8-16,7 18-8 15,-8-7 8-15,3 8-8 16,-3-2 8-16,3 2-7 16,-5-5 6-16,2 2-7 15,-3-6 8-15,-1-1-7 16,-1-2 7-16,2 1-7 16,-2-6 7-16,0 3-8 15,0-6 8-15,3 6-8 16,-1-4 8-16,1 3-8 0,-1-7 8 15,1 5-8-15,-1-5 9 16,2 5-8-16,0-1 7 16,2 7-6-16,-3-1 6 15,-1 1-8-15,-2-1 8 16,0 3-8-16,-3-4 9 16,-2-3-10-16,-1-2 10 15,-2-4-9-15,-2-6 8 16,2 3-9-16,-3-7 10 15,0-1-11-15,3 0 11 0,0 0-10 16,-3-6 10-16,-1 3-10 16,-4-3 10-16,0-2-9 15,-3 1 9-15,5-1-8 16,-4-1 9-16,9 4-10 16,-6-3 9-16,2 0 0 15,-4 0-2-15,-2 1-8 16,-1-4 10-16,3 2-9 15,-4-1 1-15,3-1 0 16,6-2 9-16,-11-5-8 16,1-1 7-16,-1-8-9 15,-2 1 10-15,-10-8-10 16,3-1 8-16,-10-6-8 16,-1 2 9-16,-9-9-9 15,1 2 9-15,-10-12-9 0,0 2 9 16,-11-15-9-16,3 5 7 15,-6-14-6-15,9 8 7 16,-9-8-8-16,8 3 8 16,-9-8-7-16,7 13 8 15,-9-5-9-15,9 10 8 16,-8-7-8-16,14 10 7 16,-2-15-7-16,9 13 8 0,1-7-7 15,12 12 6-15,0-2-6 16,9 22 6-16,2-4-6 15,6 16 6-15,4 6-8 16,4 11 8-16,2-3-11 16,3 20 7-16,2-3-7 15,3 3 7-15,5 9-6 16,2 5 9-16,4-1-6 16,2 9 6-16,8 12-6 15,-2-7 8-15,5 3-7 16,0-3 6-16,5 2-6 15,-4-10 8-15,3 6-8 16,-4-7 8-16,5 1-7 16,-5-3 7-16,-2 4-9 15,-2-5 8-15,-1 12-8 16,0 5 9-16,0 4-10 0,1-2 9 16,4 4-8-16,-4-7 8 15,1-3-8-15,0-5 7 16,0 4-6-16,-5-10 7 15,5 2-7-15,-7-5 6 16,6 9-6-16,-4-9 7 16,3 7-7-16,-3-7 8 15,3 3-8-15,-4-9 8 0,2 3-9 16,-2-8 8-16,-1 0-8 16,-2 0 7-16,2 5-6 15,-4-3 7-15,3 7-7 16,-4 3 7-16,4 1-7 15,-5-4 7-15,5 7-8 16,-3-4 9-16,1 4-9 16,-2-5 8-16,3-1 0 15,-6-4-1-15,0-1-8 16,1-5 8-16,-2-3-8 16,-7-4-1-16,1-2 1 15,-4-6 6-15,-3-1-8 16,0-1 9-16,-3-7-5 15,-2-3 6-15,-2-6-5 16,-1-2 8-16,-4-6-8 16,-3 1 5-16,-1-7-9 0,0 4 6 15,-3-8-10-15,-2 6 7 16,3-2-7-16,-4 2 10 16,-1-3-9-16,1 7 10 15,4 2-7-15,2 4 8 16,3 1-8-16,1 9 10 15,4 2-9-15,-2-2 9 0,-1 1-8 16,0 4 8-16,6 1-9 16,0-3 9-16,0 7-8 15,3-2 8-15,1-1-10 16,2 4 10-16,1 1-10 16,0 0 8-16,2 0-10 15,0 5 9-15,2 0-9 16,2 4 9-16,8 2-8 15,-1 2 10-15,5 5-8 16,-4-2 9-16,2 2-8 16,-7 0 9-16,5 0-9 15,-8-8 10-15,0 1-10 16,-3-4 9-16,3-2-9 16,-6-4 9-16,-1-2-9 15,1 0 9-15,-4-4-7 16,1-3 7-16,-7-3-8 0,0 0 8 15,-2-8-8-15,1 0 7 16,-9-3-8-16,8 0 9 16,1 6-8-16,2 5 7 15,1 1-11-15,9 4 1 16,0 8-24-16,5 0 46 16,0 9-346-16,4 5 116 15</inkml:trace>
          <inkml:trace contextRef="#ctx0" brushRef="#br0" timeOffset="5663.8983">807-5030 449 0,'-3'0'217'16,"3"-3"-7"-16,0 5-97 16,1-1-69-16,2-1-11 15,1-1-7-15,4-6 17 16,1-1 2-16,4-5 5 0,0 1-7 15,3-6-9-15,-2 7-20 16,4-5-3-16,-4 3-5 16,2-2-2-16,-3 6 0 15,5-2 0-15,-5 4-1 16,4-1 0-16,-2 3-1 16,2 0 0-16,-4-1 0 15,2 0 0-15,-2-1 0 0,1 1 0 16,-3-1 1-16,2 1 1 15,-3 0-1-15,1 1 0 16,-3 2 1-16,1-1 1 16,-2 4 1-16,-2 0 4 15,-2 0 1-15,-3 0 5 16,3 2 0-16,-4-2 9 16,2 2 2-16,-2 1 4 15,1-3-4-15,-10-2 0 16,3 5-10-16,-4 1-4 15,0-4-7-15,-8 1 0 16,1 1-2-16,-1-2 0 16,-2 0-1-16,-1 0-1 15,7 3-1-15,-2 0 1 16,4 2-1-16,1 0 0 0,6 0 1 16,-2-2 0-16,5-2 0 15,0 1-1-15,-1 0 0 16,1-2-1-16,2 0 0 15,-3 1 0-15,4-1 1 16,0 0-1-16,0 0 0 16,0 0 0-16,2 0-1 15,0 2 1-15,-1-2-2 16,2 3-1-16,5-3-1 0,4 0 0 16,1-2 0-16,6 1 2 15,-2-4 0-15,6-1 0 16,-2-1 2-16,6-2 0 15,-3-1 0-15,5-3 1 16,-2 2 0-16,5-2 0 16,-5 2 0-16,-1-2 0 15,-2 5 0-15,-5-2-1 16,-6 2 0-16,-6 4 0 16,1 0 0-16,-7 3 0 15,-2 2 0-15,-3 4 1 16,0 3 1-16,-11 2-1 15,1 3 2-15,-7 3 1 16,-3-2-1-16,-3 2 1 16,4-1-1-16,-2 1 0 0,2-5 0 15,2 2 0-15,2-5-1 16,-3 1 0-16,2-2-1 16,1 2-1-16,1-2 1 15,2-2 0-15,2-1 0 16,3 0-1-16,3-3 1 15,0-1 0-15,3 0 0 16,3 0-2-16,2-1-1 16,-1-1-2-16,2 0 0 15,6-1 0-15,4 0 1 0,5-2 1 16,5 0 2-16,6-3 2 16,-3 0-3-16,3-5 2 15,-4 4 0-15,1-4 1 16,-3 0-4-16,-2-1 3 15,-5 3-1-15,7 1 0 16,-10 2 0-16,-3 2 1 16,0 4 0-16,-3 2 1 15,-11 2 0-15,-2-1-1 16,0 4 0-16,-11 1 1 16,-2 4-2-16,-7 4 2 15,1 1-1-15,-8 4 1 16,3-3 0-16,-2 2 0 15,5-4-1-15,-3 5 0 0,7-6-1 16,-1 2 1-16,5-4-1 16,2-1 0-16,8-6 1 15,1 3 0-15,4-6 0 16,2 4-2-16,4-5 0 16,4 3-3-16,2-3 0 15,5 0-3-15,4-3 2 16,6-3 1-16,-1 1 2 0,6-5 1 15,1 1 2-15,5-6-1 16,-3-1 1-16,3-3 1 16,-3 1-2-16,-2-1 1 15,-1 5 0-15,-3-1-1 16,-11 6 0-16,1-1 0 16,-3 5 0-16,-7 2 2 15,-1 0-1-15,-2 3-1 16,-8 6 1-16,-13 5 0 15,0 1-1-15,-11 7 1 16,3 3 1-16,-6-1 0 16,6-3-1-16,-3-1 2 15,5-4-1-15,1-2 0 16,3-2-1-16,3-5 0 16,4 0 0-16,1-4-2 15,5-2 1-15,4-3-1 16,4 5-10-16,2 0-16 0,5 2-310 15,5-5 88-15</inkml:trace>
          <inkml:trace contextRef="#ctx0" brushRef="#br0" timeOffset="7167.1717">1076-5859 366 0,'-40'0'168'16,"5"2"11"-16,-9 3-72 15,4 6-18-15,-8 5-13 16,7 3-34-16,-9 12-6 0,13 2-25 16,-6 12-12-16,6 5-5 15,-3 17-1-15,12 2-3 16,1 13 3-16,8 0 3 15,17 12 0-15,10-10-1 16,13 7 2-16,5-11-2 16,14 0 1-16,-8-15 1 15,13-1 1-15,-7-18 2 0,7-1 1 16,-3-13 1-16,8-8 2 16,-7-8 1-16,10-6 9 15,-3-12 1-15,12-7 2 16,-1-6-1-16,2-15 0 15,-4-4-7-15,2-16-1 16,-8 1 0-16,-5-15 1 16,-5 1-1-16,-3-14 6 15,-3 8 1-15,-2-17 7 16,-4 5 1-16,3-8 4 16,-9 8-4-16,-1 0 0 15,-9 13-1-15,-6-5 9 16,-9 10 1-16,-8-3 12 15,-8 8 3-15,-8-2 5 16,-6 13-9-16,-10 2-1 16,-5 13-11-16,-13 6-7 0,-3 14-9 15,-14 15-6-15,-4 14-6 16,-17 17 0-16,9 5-1 16,-2 10 1-16,15-2 0 15,3 3 1-15,20-10-3 16,0 5-3-16,7-9-1 15,3 8 0-15,7-15-2 16,-1 20-8-16,11-1-1 0,1 29-5 16,4 8-5-16,6 34-1 15,15-7 10-15,-1 15 3 16,14-15 5-16,6-4 6 16,0-22 2-16,4-1 1 15,1-22-2-15,1-7-1 16,4-8 0-16,5-5 0 15,-2-6-3-15,9-10 0 16,-1-6-3-16,9-11-1 16,-1-13 2-16,14-25 1 15,-1-4 3-15,6-25 2 16,-5-9 3-16,6-21-2 16,-7 2 0-16,0-13 1 15,-11 10-2-15,3-14 1 16,-12 5 1-16,1-10-1 0,-8 6 0 15,1-10 0 1,-8 17-1-16,-3-3 0 0,-12 13 0 16,-4-8 1-16,-10 17 0 15,-8-5 0-15,-7 15 0 16,-9 8 1-16,-4 18 0 16,-19 15 0-16,-3 21 0 15,-20 17 0-15,-2 15-1 16,-28 19 0-16,4 5 0 15,-15 16 1-15,15-8-1 0,-7 3 2 16,28-8 0-16,3-6-1 16,14-13 0-16,0 6 0 15,14-3-2-15,-5 13 0 16,13 2-1-16,0 20 0 16,17 1-2-16,6 18-9 15,13-12-1-15,18 13-1 16,14-17-1-16,5-3-1 15,5-22 7-15,14 2-5 16,-7-18-3-16,12-7-14 16,-6-10-18-16,11-3-49 15,-9-10-8-15,11-4 4 16,-7-6 13-16,12-12 20 16,-7-6 51-16,11-17 15 15,-13-7 2-15,7-16 2 16,-10 5 2-16,0-21 2 0,-13 5 1 15,5-20 4-15,-13 7 6 16,-7-24 6-16,-7 15 0 16,-3-11 2-16,-12 11-2 15,-8-9-2-15,-6 15-5 16,-12-8 12-16,-9 6 3 16,-16 8 10-16,-2 10 0 15,-18 22 5-15,-3 31-19 0,-16 34-33 16,-6 26-130-16,-27 47-118 15,10 25-36-15</inkml:trace>
        </inkml:traceGroup>
        <inkml:traceGroup>
          <inkml:annotationXML>
            <emma:emma xmlns:emma="http://www.w3.org/2003/04/emma" version="1.0">
              <emma:interpretation id="{4E74EE2E-A682-4209-B443-182BB5E28D74}" emma:medium="tactile" emma:mode="ink">
                <msink:context xmlns:msink="http://schemas.microsoft.com/ink/2010/main" type="inkWord" rotatedBoundingBox="15607,7485 19286,7740 19235,8475 15556,8221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51065.8203">5693-4975 1195 0,'-8'0'245'16,"6"-2"116"-16,10-1-360 0,7 3 1 16,5 0-6-16,12 2 5 15,4-2-5-15,10 0 6 16,-4-5-2 15,-21 2 2-31,0 1-6 0,68-9 7 16,-7-2-6-16,8-2 6 15,-10-1-7-15,-27 5 8 16,-2 0-6-16,14-7 5 16,-3 2-6-16,9-1 7 15,-4 2-7-15,12-2 6 16,-9 2-6-16,10-1 6 16,-1 3-6-16,12-4 6 15,-11 7-6-15,10-3 7 16,-11 2-6-16,12 0 5 15,-15 0-6-15,12-4 5 0,-10 1-5 16,17-2 5-16,-10 1-4 16,8-1 6-16,-11 2-5 15,8-6 6-15,-10 4-5 16,5-4 6-16,-4 4-6 16,12 0 6-16,-11 6-7 15,6-1 6-15,-14 6-7 16,6 0 7-16,-17 3-7 0,3 2 7 15,-15 2-8-15,4-4 7 16,-14 2-6-16,-1 4 5 16,-11-4-6-16,-2 0 8 15,-11-2-7-15,-4 2 6 16,-9-2-4-16,-2 4 9 16,-5 1-1-16,-8 5 11 15,-8-3-6-15,-9 2 5 16,-3-1-11-16,-12 4 0 15,1 1-8-15,-7 2 4 16,1 3-6-16,-7-2 8 16,6 0-6-16,-16 4 5 15,4-5-7-15,-17 5 9 16,4 1-8-16,-18 0 7 16,14 0-5-16,-9 4 5 15,6-4-9-15,-16 5 7 0,12-3-7 16,-19 3 3-16,8-3-3 15,-19 0 4-15,22-4-2 16,-22 1 8-16,10-7-3 16,-17 2 3-16,15-3-1 15,-18-2 1-15,12-5-9 16,-13 2 5-16,16-7-6 16,-12-1 7-16,16-4-5 0,-7 1 7 15,30-2-5-15,-12 3 6 16,16-3-7-16,-3 2 5 15,18 3-3-15,-7 1 10 16,27 2-4-16,8 2 6 16,17 4-7-16,7 0 0 15,13-1-11-15,13 0 1 16,12 0-4-16,19 0 4 16,10 1-3-16,20-3 5 15,0 0-6-15,19-4 0 16,-7-4-6-16,18-3 3 15,-4 3-4-15,23-1 8 16,-6 3-1-16,23 4 9 16,-10 6-4-16,25 10 5 15,-15-1-5-15,22 7 6 0,-16-2-7 16,27-4 7-16,-24-2-5 16,23-1 5-16,-20-3-7 15,21 1 8-15,-27-6-8 16,16-4 10-16,-22 2-17 15,12-7-8-15,-29-3-16 16,12 6-6-16,-21 3-343 0,0 8 109 16</inkml:trace>
          <inkml:trace contextRef="#ctx0" brushRef="#br0" timeOffset="-71457.3776">5792-5245 622 0,'-1'2'211'0,"-1"-4"24"0,2 4-157 15,3-4-7-15,-1 4-12 16,-1-2 9-16,3 2 7 15,-3-1-3-15,1-1-17 16,1 0-8-16,2-1-9 16,1-1-10-16,1 2-7 15,-1 0-10-15,2 0-1 16,3 0-7-16,-3 0 3 16,3-2-5-16,2 4 7 0,2-4-8 15,-2 1 7-15,6 2-6 16,0 4 5-16,2-3-7 15,-2 3 9-15,2-2-9 16,-5 0 9-16,2-1-7 16,-7 1 9-16,8 2-9 15,0-1 8-15,1 4-8 16,2-1 6-16,4-1-9 16,-4 1 7-16,5-2-7 15,2-1 6-15,2 0-7 16,-4-1 7-16,12-2-7 15,-4-1 6-15,6-3-5 16,0 2 7-16,7-3-7 16,-7 1 6-16,7-2-6 15,-9 5 6-15,9 0-7 16,-11-3 7-16,6 3-8 0,-3-2 9 16,4-1-9-16,-9 0 8 15,11 1-6-15,-7-2 8 16,6-1-7-16,-2-2 8 15,8-2-6-15,-4 1 6 16,6 1-7-16,-7 1 7 16,6-2-8-16,-11 2 7 15,6 1-9-15,-13 0 8 0,6 5-8 16,-7 5 7-16,9-4-6 16,-8-1 7-16,7-1-6 15,-1-1 8-15,5-6-6 16,-5 2 4-16,7-1-5 15,-1 2 5-15,1-3-7 16,-5 2 8-16,4-2-8 16,-6 0 6-16,-3 0-6 15,-5 2 7-15,3-1-8 16,-7 2 7-16,5 1-6 16,-4-1 6-16,5 5-7 15,-5 1 7-15,4 1-6 16,-4 0 5-16,7 4-5 15,-8-3 7-15,6 2-8 16,-2 0 8-16,5 0-7 16,-5-5 6-16,5 1-7 15,-8-4 8-15,0 3-8 0,-8 0 8 16,3 2-7-16,-10-2 7 16,5 3-9-16,-3-2 9 15,2 1-10-15,-2 0 9 16,2 1-7-16,-2-2 7 15,3 1-9-15,0 0 10 16,0-1-9-16,-4-2 7 0,-1 2-7 16,-2 1 8-16,-1-2-7 15,-3 1 7-15,-2-1-7 16,1 0 8-16,-4 0-8 16,0 0 6-16,-3-1-4 15,2-1 4-15,-2 4-2 16,0-4 8-16,-2 2-3 15,2 0 8-15,0 0-1 16,2 0 6-16,-4 0-5 16,0 0 6-16,-2 0-7 15,-3 0 1-15,-6-1-8 16,1 1 3-16,-8-2-8 16,1 0 5-16,-2 1-8 15,-3 1 8-15,0-2-8 16,2 4 7-16,-10-4-8 15,-1 1 7-15,-8 1-8 16,-7 1 8-16,-10-1-8 0,0 3 7 16,-8 4-5-16,9-1 5 15,-7 1-5-15,11-3 7 16,-5 3-6-16,13-4 5 16,-3-3-6-16,6 0 6 15,-14 0-8-15,8-2 7 16,-13 2-7-16,3 0 7 0,-6 2-7 15,10 0 7-15,-9-1-7 16,9 1 8-16,-6 0-7 16,7-2 7-16,-3 0-7 15,5 1 7-15,-13-4-8 16,5 1 7-16,-12-1-7 16,0 0 6-16,-1 0-5 15,10 1 6-15,-7-3-6 16,13 0 6-16,-2 1-6 15,8-1 6-15,-8 0-7 16,12 5 6-16,-12 3-8 16,7 4 7-16,-4 1-11 15,12 1 7-15,-5 4-9 16,11 0 10-16,-3 3-5 16,5 0 10-16,-2 2-2 15,8-7 9-15,2 3-8 0,1-6 5 16,2 0-7-16,6-1 5 15,-6 1-8-15,4-3 8 16,0 1-8-16,3-1 8 16,2-2-9-16,9 0 8 15,6-1-9-15,-2-1 7 16,9 1-11-16,-3-4 9 16,12 4-10-16,-1-4 10 0,15-1-6 15,-1-2 9 1,14 4-7-16,-2-7 7 0,8-2-7 15,-2 2 7-15,9-3-7 16,-6-4 7-16,12 3-6 16,-1 2 7-16,5-1-8 15,-5 3 9-15,9 0-8 16,-9 5 7-16,7 3-8 16,-3 3 7-16,12 0-8 15,-1 5 9-15,13-2-8 16,-10 1 7-16,19-6-6 15,-15 1 7-15,10 0-7 16,-16-1 5-16,16-2-5 16,-17 1 6-16,10-2-7 15,-7 0 9-15,7-1-8 0,-10 0 7 16,7 0-6-16,-11-2 5 16,13-1-7-16,-8 4 7 15,13-6-7-15,-7 0 7 16,2-5-6-16,-11 2 5 15,6-7-5-15,-17 5 5 16,-2-1-6-16,-10 4 7 16,0-1-6-16,-14 5 7 15,0-1-6-15,-6 3 6 16,-1 2-6-16,-12 2 6 0,1 2-7 16,-8-1 7-16,-4-1-6 15,-6 2 7-15,-1 1-5 16,-5-1 8-16,-4 1-7 15,-2 3 6-15,-9 2-8 16,0 0 5-16,-13 3-8 16,1 1 5-16,-6 2-6 15,-1 1 6-15,-5-1-5 16,5-1 7-16,-9 0-4 16,3-4 7-16,-1 2-6 15,4-3 4-15,-16 0-7 16,5-3 6-16,-8 0-7 15,0-7 6-15,-12 1-5 16,10-2 8-16,-14 1-7 16,8-1 7-16,-8 3-7 15,7-2 6-15,-15 1-6 0,9-4 5 16,-14 0-6-16,5 0 6 16,-9 2-6-16,9-3 7 15,-5-2-8-15,8 3 8 16,-11-3-7-16,15-3 6 15,-9 4-6-15,10 1 6 16,-6-1-6-16,15 4 6 0,-7 0-6 16,12 1 8-16,-9 1-9 15,11-1 7-15,-11 0-6 16,13 6 6-16,-4-3-7 16,14-1 7-16,1 0-2 15,12 2 2-15,-1-4-6 16,10 2 6-16,0 2-6 15,3-1 1-15,1-1-2 16,3 4 7-16,-3-3-7 16,9 3 7-16,-2 0-7 15,3-2 8-15,5 1-9 16,9-1 7-16,-7-1-10 16,8-4 7-16,-2 5-10 15,4-2 10-15,1 3-10 16,5-3 10-16,-1 2-6 15,4-1 9-15,2-1-9 0,1 2 10 16,9-1-8 0,4 3 9-16,11 0-8 0,4 4 7 15,12 2-7-15,-2 0 7 16,15 4-8-16,-5-6 8 16,7-2-8-16,-5-2 6 15,6-4-8-15,-8-5 8 16,8 0-7-16,-1 2 8 15,14-2-7-15,-4 2 9 0,12 0-7 16,-6 1 7-16,17-6-7 16,-12 3 6-16,13-3-6 15,-5 3 6-15,14-3-8 16,-16 5 9-16,9-2-7 16,-16 1 7-16,4-1-7 15,-13 0 7-15,6 0-7 16,-11 0 6-16,2 2-6 15,-12 0 6-15,-3-2-6 16,-17 2 6-16,-4 0-7 16,-11-4 7-16,-10 4-6 15,-12 0 7-15,0 0-6 16,-12 1 10-16,-6 2-7 16,-3 0 9-16,-10 2-8 15,-6 4 7-15,-15 0-10 0,-5 2 7 16,-18 4-9-16,-3-1 6 15,-20 2-4-15,2 3 7 16,-17 0-5-16,8-2 9 16,-22 1-8-16,8-6 5 15,-25 1-6-15,7 0 3 16,-17-2-8-16,12 0 8 16,-22 1-10-16,19-1-2 0,-17 2-31 15,8-1-11-15,-20 6-39 16,21 1 193-16,-10 6-500 15,3-6 223-15</inkml:trace>
        </inkml:traceGroup>
      </inkml:traceGroup>
    </inkml:traceGroup>
    <inkml:traceGroup>
      <inkml:annotationXML>
        <emma:emma xmlns:emma="http://www.w3.org/2003/04/emma" version="1.0">
          <emma:interpretation id="{83B7BD9B-FD8C-4A47-884C-8A3EB5B81B38}" emma:medium="tactile" emma:mode="ink">
            <msink:context xmlns:msink="http://schemas.microsoft.com/ink/2010/main" type="paragraph" rotatedBoundingBox="9381,16414 10198,11531 13673,12112 12856,16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252B50-31F8-4FD0-B1B6-0B86735783A2}" emma:medium="tactile" emma:mode="ink">
              <msink:context xmlns:msink="http://schemas.microsoft.com/ink/2010/main" type="line" rotatedBoundingBox="9381,16414 10198,11531 13673,12112 12856,16995"/>
            </emma:interpretation>
          </emma:emma>
        </inkml:annotationXML>
        <inkml:traceGroup>
          <inkml:annotationXML>
            <emma:emma xmlns:emma="http://www.w3.org/2003/04/emma" version="1.0">
              <emma:interpretation id="{011703BE-ECC4-4CF7-A51B-AD725FF7F643}" emma:medium="tactile" emma:mode="ink">
                <msink:context xmlns:msink="http://schemas.microsoft.com/ink/2010/main" type="inkWord" rotatedBoundingBox="9852,16493 10112,14943 12878,15406 12619,169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8364.919">172 2932 473 0,'-21'8'342'15,"5"1"-50"-15,3-7-63 16,7 3-152-16,1-4-36 16,3 4-19-16,1-8-16 15,2 6 8-15,2-1 4 16,5 3 12-16,5-5 5 16,6 11 7-16,2-1-6 15,8 1-1-15,-2-2-13 0,10 7-4 16,-3-9-9-16,6 4-1 15,-1-5-4-15,7 1 2 16,-4 2-1-16,9-5 3 16,-9 1 2-16,6 1 3 15,-3-1-1-15,5-2 3 16,-2 7-1-16,13-1-1 16,-2-2-2-16,11 5-2 15,-2-5-3-15,12 1-3 16,-6 0 0-16,3-5-1 15,-10-6-1-15,7-4 0 16,-15-4 1-16,5 0-1 16,-4-5 1-16,2 2-1 15,-9-2 0-15,3 1 2 16,-8-1-2-16,4 6 0 0,-6 2 0 16,-3 2 1-16,-3 1-1 15,2-3 0-15,-10-1-1 16,0 7 1-16,-1 2 0 15,-4-5-1-15,-8 4 1 16,1 2 1-16,-8-7-1 16,0 3 0-16,-8 1 1 0,0 0 16 15,-4 4 9-15,-8 4 17 16,-2-6 4-16,-9 4 6 16,-5 0-16-16,-15-7-7 15,-1-5-14-15,-16 5-6 16,0-7-5-16,-16 4-1 15,1-4-2-15,-19 5 0 16,10 1-3-16,-11 5 2 16,9-1-1-16,-6 7-2 15,8-1 0-15,-13 2 1 16,12-3 0-16,-12 1 0 16,7-4 1-16,-6 4-2 15,15-4 0-15,-17 6 0 16,15-2-4-16,-7 2 0 15,10-4 1-15,-2 4 0 16,18-4 0-16,1-2 4 0,19 1-1 16,5-1-1-16,12-2 0 15,4 3 0-15,8 0-2 16,4-4-2-16,4 4-2 16,10-2-4-16,5 4 2 15,17-2-2-15,7 9 3 16,20-3 2-16,5 7 4 15,22-1 0-15,-4 1 3 16,14-5 0-16,-8-3 1 0,9-5-2 16,-15-3 2-16,12-1-2 15,-9 1 1-15,11-2-1 16,-11 8 1-16,6-6 0 16,-14 5 0-16,6-3 0 15,-13-4 1-15,12-3-1 16,-9 2 0-16,14-3 0 15,-6-1 0-15,2-1-1 16,-12-4 1-16,2 0 0 16,-15-4 0-16,-2 2 1 15,-8 3 0-15,1 1-1 16,-9-3 0-16,5 4 1 16,-7-1-2-16,4-6 1 15,-6 0 1-15,4 3 0 16,-3-1 0-16,-1-1-1 0,0 9 0 15,2-2 0-15,-6-3-1 16,1 1 2-16,-7 0-1 16,1-4 0-16,-12-2 0 15,8 1 0-15,-7-2-1 16,4-2 2-16,-4-2-1 16,3 0 0-16,-3 0 0 15,0 2 1-15,-5 1-2 16,3-1 1-16,-5 1 0 0,2-1 0 15,-1 1 0-15,-1-2 1 16,-3 3 0-16,-3-3 0 16,0 2 0-16,-6-3 0 15,0 5 0-15,-4-6 0 16,2 2 1-16,-5 0-1 16,0 2-1-16,-4-5 2 15,2 4-2-15,-4-5-1 16,0-1 1-16,-7-8-1 15,4 1 0-15,-12-5 1 16,2 7 0-16,-8-2 2 16,6 6-1-16,-11 4 1 15,8 6 0-15,-9 1 0 16,6 7 0-16,-8 2 1 16,3 1-1-16,-8 7 1 15,5 1 0-15,-10 2-1 16,7 3-2-16,-7 6 1 0,3-1-1 15,-10 3 0-15,2-1-1 16,-14 4 0-16,3-3-4 16,-9 6-2-16,4-1-1 15,-2 8 3-15,5-7 3 16,-12 2 3-16,11-4 5 0,-9 4-1 16,7-5-1-16,-3 7-2 15,15-6 0-15,-7 0 1 16,10-7-2-16,-11 1 1 15,7-6 0-15,-9 8-1 16,8 0-3-16,-4 7 1 16,15-1-1-16,-3 4-1 15,16-4 2-15,0 5 0 16,13-6 0-16,-2 3 0 16,13 0-1-16,2 4 0 15,8-4-2-15,5 8 0 16,6-2 1-16,3 4 0 15,3-1 1-15,5 4 0 16,2-3 1-16,11 3-2 16,-1-2 1-16,15 5-1 0,4 0 0 15,16 7 0-15,1-2 0 16,26 6-2-16,-10-4 2 16,14-2-3-16,-8-9-1 15,16-4-1-15,-14-6 2 16,21-10 0-16,-3-6 2 15,13-9-7-15,-11-4-2 16,14-8-6-16,-15-2-2 16,11-11-1-16,-11 0 7 15,15-10 0-15,-17-1 8 16,10-15 1-16,-12 5 3 0,5-12 1 16,-17 9 1-16,12-9 0 15,-16 8 0-15,-2-11 0 16,-11 14 0-16,-2-12 1 15,-15 7 0-15,1 0 1 16,-12 11 0-16,-5-4-1 16,-11 11 1-16,-9-3 0 15,-11 6-1-15,-8-4 3 16,-11 5 6-16,-17-3 18 16,-7 5 5-16,-19 0 14 15,-3 1 1-15,-17-4-2 16,-4 1-17-16,-21-8-6 15,1 2-14-15,-20-7-3 0,3 5-4 16,-28 5-15-16,8 9-21 16,-22 15-54-16,4 20-14 15,-27 31-336-15,25 32 69 16</inkml:trace>
        </inkml:traceGroup>
        <inkml:traceGroup>
          <inkml:annotationXML>
            <emma:emma xmlns:emma="http://www.w3.org/2003/04/emma" version="1.0">
              <emma:interpretation id="{4671E411-100C-47DB-8BE7-1B07B32295DD}" emma:medium="tactile" emma:mode="ink">
                <msink:context xmlns:msink="http://schemas.microsoft.com/ink/2010/main" type="inkWord" rotatedBoundingBox="12226,16641 13002,12000 13673,12112 12896,16753"/>
              </emma:interpretation>
              <emma:one-of disjunction-type="recognition" id="oneOf3"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70106.6367">3084-556 720 0,'-11'43'163'0,"1"7"62"16,2 24-200-16,6 4-5 15,-1 28 15-15,1 3 4 16,-4 29 23-16,1-5-6 16,0 32 1-16,1-15-17 0,0 21-1 15,0-14-25-15,0 36 3 16,1-18-14-16,3 33 7 16,0-11-10-16,-1 26 6 15,-1-30-7-15,-1 12 7 16,-2-34-8-16,0 15 6 15,4-33-5-15,1 17 5 16,0-32-7-16,3 6 7 16,-3-38-6-16,-2-5 5 15,-1-32-5-15,0-13 7 16,-4-24-7-16,3-16 2 16,-1-18-8-16,-2-36 3 15,-1-25-7-15,0-47 8 16,-5-27-4-16,-1-74 10 15,3-1-2-15,3-73 7 0,1 9-6 16,11-64 7-16,2 43-7 16,10-64 5-16,3 60-6 15,7-39 4-15,1 56-5 16,7-22 6-16,-4 59-5 16,6-6 3-16,-4 52-6 15,8 20 4-15,-11 53-8 16,4 33-1-16,-10 47-15 15,-7 42 6-15,-13 38-8 0,-8 41 5 16,-11 28 1-16,-8 52 21 16,2 12-6-16,-7 45 11 15,2-3-5-15,-4 32 8 16,9-20-9-16,-9 36 7 16,1-32-8-16,-4 39 8 15,8-25-8-15,-7 21 10 16,9-35-7-16,3 27 8 15,6-40-8-15,1 12 4 16,9-36-9-16,-1 4 8 16,-1-44-8-16,6-13 7 15,1-41-6-15,-2-22 7 16,2-33-8-16,5-13 2 16,-2-27-8-16,2-32 4 15,-2-21-7-15,-6-57 1 0,1-36-6 16,-6-77 3-16,2-27-8 15,-2-87-1-15,11 3-3 16,2-65 10-16,6 36-1 16,5-30 10-16,5 69 3 15,5 0 7-15,-1 89-3 16,7 30 6-16,-4 84-7 16,2 52-13-16,-8 68-9 15,-1 68-10-15,-8 46-4 0,-2 62 8 16,-9 24 14-16,-7 55 12 15,-6-18 8-15,-13 33 14 16,-10-24-2-16,-9 34 10 16,-2-32-7-16,-1 56 6 15,5-15-16-15,9 48 7 16,12-18-285-16,12 28 94 16</inkml:trace>
        </inkml:traceGroup>
        <inkml:traceGroup>
          <inkml:annotationXML>
            <emma:emma xmlns:emma="http://www.w3.org/2003/04/emma" version="1.0">
              <emma:interpretation id="{D9DA1E58-EA17-4360-94EC-6DD01A25757A}" emma:medium="tactile" emma:mode="ink">
                <msink:context xmlns:msink="http://schemas.microsoft.com/ink/2010/main" type="inkWord" rotatedBoundingBox="9578,15237 9963,12932 13146,13464 12760,1576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5993.1434">13 39 633 0,'-5'-3'218'0,"-3"-2"21"16,11 0-175-16,1 0-23 15,4 4-28-15,0-1-11 16,-2 1 4-16,2 1-8 16,-2 0 8-16,2-2-7 15,-3 2 10-15,8 0-1 16,-8-2 15-16,1 2 5 16,-2-3 13-16,5 3 1 0,-2-1 6 15,2-1-11-15,1-1-4 16,3 1-12-16,-2-1-4 15,-2 0-10-15,1 3 3 16,3 0-7-16,-2 5 6 16,4-5-8-16,-3 3 7 15,4-2-8-15,-1 1 6 16,1 0-7-16,0 1 7 0,0 0-7 16,-2 0 7-16,4 2-5 15,0 0 6-15,-1 0-4 16,3-1 6-16,2 1-5 15,-3 0 6-15,5-3-7 16,-1 1 6-16,4 2-8 16,-3-5 6-16,3 4-8 15,1 4 8-15,-3-4-9 16,-7-3 8-16,3 6-9 16,1-6 9-16,-3 1-10 15,2 3 9-15,5 0-8 16,0-2 8-16,-4-2-9 15,-1 1 8-15,6-4-6 16,-3 2 6-16,3 5-7 16,2 2 7-16,2-1-6 15,1-1 5-15,5 1-6 16,-2-6 7-16,7 0-7 0,-2 0 8 16,8 2-7-16,-2-2 7 15,-2-2-7-15,-4-1 8 16,2-2-8-16,-10 0 8 15,3-1-10-15,0 1 10 16,2-1-9-16,-5 3 6 16,7 1-6-16,-7-1 6 15,9 0-7-15,-5-1 7 0,5-4-4 16,-2 0 5-16,4 0-7 16,-6 5 8-16,6 0-7 15,-6 4 7-15,3-1-8 16,-8 5 8-16,7 0-8 15,-9-2 8-15,9 4-8 16,-9 2 8-16,7-4-8 16,-6 5 8-16,1-2-9 15,-4 0 8-15,6 1-7 16,-3 1 6-16,1 0-6 16,-3-1 6-16,4 1-6 15,-2-4 7-15,4 4-7 16,-3-2 6-16,3 2-6 15,-4-4 8-15,2 2-7 16,-10-3 7-16,1-5-7 16,-11 0 6-1,1 0 3-15,7 0-7 0,-6-2 10 16,4 1-6-16,-3 2 11 16,-10-1-6-16,-1 2 9 15,1-2-7-15,-2-3 13 16,-4 3-5-16,0 0 9 15,0-2-7-15,-2 0 4 0,2 7-13 16,-2-3 1-16,-1 4-13 16,2 4-22-16,4 9-233 15,5 2-126-15,-24-21-58 16</inkml:trace>
          <inkml:trace contextRef="#ctx0" brushRef="#br0" timeOffset="138372.5622">303 854 977 0,'-11'3'236'0,"1"-2"80"16,9 1-291-16,1-2-7 15,1 0-17-15,4 2 2 16,3-1-4-16,3 4 9 16,5 1-4-16,9 2 8 15,2 2-6-15,10 0 6 16,3-5-10-16,9-4 6 15,-4-1-9-15,11-3 9 16,-6-2-9-16,6 4 7 0,-8 1-7 16,12 0 6-16,-11 4-8 15,9 1 7-15,-5-2-6 16,13 4 6-16,-4-4-7 16,12 0 8-16,-8 4 0 15,11 1-1-15,-10 8-7 16,9 1 7-16,-11 4-6 15,14-2-2-15,-12-3 1 0,10-4 7 16,-9-1-7-16,5-5 7 16,-12-3-6-16,7 2 7 15,-14 0-6-15,2-2 7 16,-11 2-8-16,0 3 8 16,-10-1-5-16,4 5 7 15,-9 1-4-15,2 0 5 16,-4-2-5-16,-1-1 3 15,-8-5-8-15,-3 1 6 16,-6-8-3-16,-7 1 22 16,-5 1 5-16,-9-3 20 15,-6-5-3-15,-14 1 9 16,-6-1-20-16,-11-6-1 16,0 1-18-16,-10 2 2 15,2-5-12-15,-10 4 7 16,1 4-11-16,-12 0 6 15,3-1-7-15,-10 7 7 16,8 2-9-16,-11-6 7 16,13 3-8-16,-12-1 7 0,12 0-8 15,-19-8 6-15,9 14-9 16,-13-8 8-16,12 4-7 16,-10 0 7-16,23-1-6 15,0-10 8-15,14 4-10 16,2-3 6-16,9 3-8 0,1-2 6 15,9 7-7-15,6 1 4 16,6 3-9-16,9-1 9 16,8 1-8-16,3 1 5 15,8 2-4-15,7 1 8 16,6 4-6-16,16 4 6 16,6 3-5-16,12 3 10 15,1-1-6-15,14 4 7 16,-6-5-6-16,16 7 7 15,-3-7-7-15,15 3 8 16,-5-5-8-16,11-1 8 16,-15-8-7-16,12-7 5 15,-14-7-6-15,5-9 5 16,-9 4-6-16,13-6 7 16,-14 4-6-16,12 3 8 0,-12 4-6 15,3-2 6-15,-13 3-6 16,3 4 5-16,-13 3-5 15,0 2 5-15,-6-1-7 16,-1 4 8-16,-14-1-8 16,-1-2 5-16,-7 7-10 15,-2 0-10-15,-8-1-21 16,1 1-16-16,-5 0 48 16,-4 10-371-16,-8 9 137 0</inkml:trace>
          <inkml:trace contextRef="#ctx0" brushRef="#br0" timeOffset="134967.8749">297 908 581 0,'-7'5'208'0,"1"0"30"16,4-4-155-16,1 4 8 16,1-3-24-16,0-2 4 15,1 1-8-15,1-1-7 16,0 2-22-16,2-4-6 16,1 1-13-16,3 1 0 15,3 1-4-15,5 1 4 16,2-2 0-16,8 5 5 15,-2-4 1-15,10 6 0 16,-2 1-4-16,6 1-1 16,1-1-7-16,7 0-1 15,-7-1-4-15,13 3 0 16,0 1-1-16,7 0-1 0,-6 0 1 16,18 0 1-16,-9-3 0 15,12 2 1-15,-4 1 2 16,9-1 1-16,-10-4-1 15,8 1 2-15,-13-2-3 16,10-1 1-16,-10 0-3 0,10 4 0 16,-10 4-3-16,8 1 2 15,-11 5 0-15,6 4 2 16,-9-2 1-16,9-6 4 16,-10-8-2-16,8-2 1 15,-5-8-3-15,4-5 0 16,-15-2-2-16,4-2 0 15,-13-5-1-15,-1-1 4 16,-12 3-1-16,-1-3 9 16,-7 4 4-16,-4 4 7 15,-6 3 1-15,-1 0 0 16,-5 1-7-16,-1 4-5 16,-4 0-5-16,1 3-53 15,-6 11-361-15,-18 12 105 16</inkml:trace>
          <inkml:trace contextRef="#ctx0" brushRef="#br0" timeOffset="114723.4788">193 2071 865 0,'-7'11'240'15,"2"-1"55"-15,9-2-245 16,0 1-26-16,6-2-13 15,3 1-1-15,0-2 9 16,6-1 1-16,2-2 7 16,6-1-4-16,0-1-2 0,12-1-7 15,-4 0 0-15,12 2-7 16,-6-1 5-16,11 1-8 16,-11 0 7-16,3-1-7 15,-8-1 5-15,6 2-5 16,-10-2 7-16,10 0-7 15,-5 1 8-15,1-1-5 16,-1 0 6-16,6-1-6 16,-4-4 7-16,7 0-7 15,-1-1 5-15,10-2-9 16,-10-2 5-16,8 2-9 16,-10 0 7-16,7 2-8 15,-10 4 7-15,11 2-8 16,-8-1 7-16,10 2-7 15,-8-1 7-15,8-1-7 16,-11-1 7-16,11-3-6 16,-7 0 6-16,7-3-2 15,-6-1 8-15,4-3-6 0,-6 3 7 16,6-1-8-16,-11 4 4 16,3 1-8-16,-4 2 7 15,4 3-9-15,-7 0 9 16,5 3-6-16,-4-1 7 15,5 1-6-15,-5-2 8 0,8 1-7 16,-4 0 5-16,7-4-7 16,-3 2 7-16,7 0-8 15,-14 0 6-15,2-2-6 16,-8 1 7-16,-1-2-9 16,-6 1 9-16,6-1 0 15,-2 0-2-15,-2-1-6 16,-5 3 7-16,-1-1-8 15,-5 1 0-15,0 2 0 16,-1-1 7-16,-4-1-6 16,-3 1 8-16,-2 0-4 15,-1-2 8-15,-3 4-5 16,-1-2 8-16,1 1 1 16,-4-2 10-16,1 4 1 15,-4-2 6-15,-3-1-6 16,-3 2-3-16,-5 1-11 15,-2-4-1-15,-3-3-10 16,-3 1 7-16,-6 0-8 0,-1-3 6 16,-7 1-9-16,-1 2 9 15,-12-4-10-15,1 2 8 16,-14 2 2-16,3 0-3 16,-13 3-7-16,7 3 8 15,-13 4-9-15,8-4-1 16,-7 3 2-16,2-4 7 15,-19 1-8-15,6-3 6 0,-16 3-13 16,1 2 7-16,-8-3-8 16,22 4 9-16,-21-1-7 15,14-2 12-15,-8-1-6 16,13 1 8-16,-8-5-8 16,22 2 9-16,-1 2-8 15,22-2 7-15,-12 0-12 16,12 5 0-16,-6-1-21 15,8 0 1-15,-7 5-16 16,20 1 8-16,1-1-7 16,14-4 15-16,5 2-16 15,12-4 12-15,1-3-324 16,12-5 98-16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7:01.1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858047-94A5-473F-AE52-9611DA9CFD6D}" emma:medium="tactile" emma:mode="ink">
          <msink:context xmlns:msink="http://schemas.microsoft.com/ink/2010/main" type="inkDrawing" rotatedBoundingBox="24808,8204 31716,8347 31660,11014 24753,10871" hotPoints="32114,9715 28344,11007 24530,9851 28300,8559" semanticType="enclosure" shapeName="Ellipse"/>
        </emma:interpretation>
      </emma:emma>
    </inkml:annotationXML>
    <inkml:trace contextRef="#ctx0" brushRef="#br0">1633 443 999 0,'-68'-5'232'16,"3"5"91"-16,-1 5-299 16,7 3-3-16,1 1-14 15,2-1-1-15,-5 4-7 16,0 1 3-16,-8 7-5 15,-2 6 7-15,-6 11-8 16,8 1 7-16,-8 12-4 16,33-13 4-1,-1 0 5-15,-53 43-3 16,10-5 5-16,-5 10-3 16,11-4 3-16,24-17-6 0,13-10 3 15,-1 10-7-15,10-14 4 16,1 8-5-16,6-10 5 15,0 10-7-15,10-9 6 16,0 11-6-16,8-11 7 16,8 6-6-16,6-10 7 15,6 6-7-15,3-6 5 16,8 5-5-16,4-9 5 16,7 4-6-16,1-8 6 0,15 5-6 15,2-5 6-15,15 4-6 16,-4-4 6-16,13 3-7 15,-4-6 8-15,15 3-7 16,-9-5 7-16,20 3-5 16,-5-4 7-16,19 4-6 15,-10-3 8-15,21 3-8 16,-9 2 6-16,19 0-7 16,-13-5 4-16,21-1-7 15,-16-9 8-15,19-4-8 16,-16-4 8-16,18 1-7 15,-14-9 8-15,19 1-9 16,-18-4 7-16,19-3-7 16,-16 0 7-16,10-2-7 15,-15-4 9-15,15 2-8 16,-20 1 8-16,17-6-5 0,-17 4 10 16,15 2-7-16,-16 1 9 15,18 5-8-15,-15 0 5 16,14 1-10-16,-15 4 6 15,13-4-8-15,-15-7 7 16,13 8-7-16,-13-5 8 16,8-3-9-16,-20-2 8 0,11 2-7 15,-20-5 6-15,11 3-6 16,-11-6 6-16,10-5-7 16,-17-2 8-16,6-8-7 15,-17-4 7-15,5-5-7 16,-14-2 8-16,9-11-8 15,-7 3 7-15,1-10-6 16,-12 2 7-16,3-9-8 16,-17 9 8-16,-1-6-8 15,-10-1 7-15,-3-9-7 16,-7 8 7-16,2-9-7 16,-8 4 6-16,2 4-6 15,-7 10 7-15,-4-4-5 16,-9 13 5-16,-1-4-3 15,-8 4 6-15,-5 8-5 16,-3 1 7-16,-7-1-4 16,-5 1 4-16,-5 0-6 15,-3-6 4-15,-9-8-8 0,3 2 5 16,-8-10-9-16,-3 4 5 16,-14-9-6-16,-4 7 8 15,-22-10-4-15,1 12 11 16,-22-5 2-16,14 10 11 15,-20-4 0-15,6 4 3 0,-24-9-5 16,11 8-3-16,-18-10-9 16,19 6 1-16,-27-3-6 15,21 8 4-15,-19-2-2 16,12 13 5-16,-27-2-6 16,22 9 4-16,-26 0-6 15,20 7 5-15,-31 1-6 16,16 5 6-16,-26 2-2 15,20 1 6-15,-34 5-11 16,14 0 5-16,-34 9-15 16,12 9 3-16,-49 25-46 15,14 23-14-15,-51 48-336 16,4 27 72-16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7:15.89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84CECE-6A0A-460D-A811-8BADDDC98BAE}" emma:medium="tactile" emma:mode="ink">
          <msink:context xmlns:msink="http://schemas.microsoft.com/ink/2010/main" type="inkDrawing" rotatedBoundingBox="25611,2078 29081,2155 29049,3641 25578,3564" hotPoints="28989,2672 27084,3436 25103,2894 27009,2130" semanticType="enclosure" shapeName="Ellipse"/>
        </emma:interpretation>
      </emma:emma>
    </inkml:annotationXML>
    <inkml:trace contextRef="#ctx0" brushRef="#br0">26-2 782 0,'-10'1'262'16,"2"1"41"-16,3 1-189 16,5-3-72-16,-3 2-4 15,8-1-15-15,3 3-3 16,0-1-12-16,0 5 6 0,6-2-7 15,-1 4 10-15,-5-4-7 16,7 7 5-16,-4-3-8 16,3-2 5-16,-2-3-12 15,0 1 6-15,-4-1-6 16,8-2 10-16,-6 0-6 16,3 2 11-16,3-2-7 0,0 0 6 15,2 1-11 1,2-1 10-16,1 2-5 0,7-2 9 15,-1-1-7-15,3 2 5 16,2 0-9-16,5-4 1 16,0 1-9-16,10 2 5 15,-7-3-4-15,8 2 5 16,-3-2-6-16,3 3 7 16,-10-8-7-16,7 10 7 15,-8-2-8-15,5 5 8 16,-2-1-9-16,8 9 10 15,-5-8-10-15,7 5 7 16,-8-2-5-16,3 0 5 16,-5-4-6-16,3 4 7 15,-6-3-5-15,9-2 5 16,-7-1-6-16,4 0-1 16,-8-5 0-16,4 3 7 0,-12 3-7 15,7-2 9-15,-7 0 1 16,10 4 2-16,-3-4-8 15,4-3 7-15,-4 3-7 16,4-3 5-16,-4-2-3 16,1 1 14-16,-3 1-5 15,4-4 7-15,-4 3-6 0,5 5 4 16,-4-4-15 0,4-1 6-16,-2 2-9 0,4-4 8 15,-7-1-9-15,6-2 7 16,-7 5-8-16,11-8 8 15,-6 0-8-15,11-3 9 16,-7-2-9-16,7-6 9 16,-7 8-8-16,3-4 8 15,-6 6-8-15,6-1 9 16,-4 2-7-16,4-2 7 16,-5 7-8-16,4-3 7 15,-8 1-8-15,-2 2 10 16,-7-2-5-16,3 3 13 15,-9 2-9-15,0 0 10 16,0 0-12-16,-3 5 6 16,2-5-13-16,1-1 8 15,-6 2-9-15,-2 1 7 0,1-4-6 16,-6 5 8-16,-1-3-1 16,0-1 16-16,-1 2-3 15,0-2 21-15,-6 1-4 16,2-2 14-16,-3-1-13 15,1 1 10-15,2 2-18 16,0-1 8-16,-1 2-18 16,2 3 5-16,-2-4-16 0,-1 0 5 15,2 0-14-15,2 0 6 16,-4 1-9-16,4 1-16 16,-6 1-50-16,-2 5-76 15,1 6-341-15,-17-1 44 16</inkml:trace>
    <inkml:trace contextRef="#ctx0" brushRef="#br0" timeOffset="6519.9091">2317-749 420 0,'-30'-31'410'0,"-1"1"-304"0,-30 14-136 16,-1 1-4-16,-14-2 8 0,1 4 49 16,11 3 44-16,3-3 15 15,-10 2 10-15,4-2 0 16,-11-4-18-16,5 1-29 16,-18 0-13-16,4 1-10 15,-12 5-11-15,3 1-4 16,-12 4-3-16,15 0 5 15,-13 5 0-15,13 2 4 16,-11 6 6-16,14 1 1 16,-11 6-4-16,21-4 2 0,-6 7-8 15,17-1-2-15,-5 3-6 16,15 2 4-16,-9 4-3 16,11 1 7-16,-3 11-3 15,9-1 6-15,1 10-5 16,15 1 2-16,4 7-6 15,9-12 1-15,8 5-5 16,6-11 3-16,3 3-4 16,5-8 4-16,3 5-5 15,2-8 4-15,3 3-4 16,0-5 6-16,5 5-7 16,-1-3 7-16,4 8-6 15,2-3 5-15,3 9-6 16,-2-3 7-16,4 5-4 15,1-7 9-15,3 2-1 16,0-4 8-16,7 1-4 0,3-9 4 16,4 1-7-16,3-6 2 15,5 2-7-15,0-5-5 16,8-1 0-16,-1-6 6 16,10 3-7-16,-2-5 8 15,12-3-1-15,-6-2 1 16,10 2-8-16,1-1 7 0,10-1-7 15,-8 2 6-15,10 8-6 16,-9-3 6-16,9 2-7 16,-13-4 7-16,7-3-6 15,-14-10 6-15,11-4-7 16,-19-2 6-16,11-8-6 16,-7-4 6-16,6 0-7 15,-9-3 8-15,9-4-6 16,-14 6 6-16,7-1-7 15,-11 2 8-15,9 1-8 16,-11 3 6-16,17-2-6 16,-8 1 6-16,8-2-7 15,-8 1 7-15,7-1-6 16,-15 1 6-16,5-1-6 16,-12 3 7-16,3 0-6 15,-7-4 5-15,6 0-5 16,-6 0 5-16,1-10-6 0,-7 3 7 15,1-5-6-15,-13 3 8 16,-1-8-4-16,-7 10 8 16,-1-12-3-16,-7 7 9 15,-1-11-4-15,-7 7 4 16,-3-7 1-16,-5 5 4 16,-8-7-2-16,-4 5 8 15,-8-8 5-15,-5 6 4 16,-12-6 6-16,-3 3 7 0,-11-3-1 15,2 8-3-15,-18-4-13 16,4 11-6-16,-17-4-16 16,-1 10-5-16,-22-2-12 15,7 1 4-15,-21 3-4 16,8 7 9-16,-22-1-8 16,10 13 8-16,-17 6-37 15,2 8-19-15,-26 32-54 16,11 17 494-16,-31 38-820 15,6 14 420-15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7:19.35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95EA35-1AA5-44BD-86D5-7A07991934FF}" emma:medium="tactile" emma:mode="ink">
          <msink:context xmlns:msink="http://schemas.microsoft.com/ink/2010/main" type="inkDrawing" rotatedBoundingBox="25163,4315 30944,4024 31015,5412 25233,5703" hotPoints="30852,4953 27776,5776 24618,5370 27694,4547" semanticType="enclosure" shapeName="Ellipse">
            <msink:destinationLink direction="with" ref="{4AEC3BCD-D38F-488F-ACA2-663E27E090BD}"/>
          </msink:context>
        </emma:interpretation>
      </emma:emma>
    </inkml:annotationXML>
    <inkml:trace contextRef="#ctx0" brushRef="#br0">34 237 943 0,'-14'2'238'0,"1"1"74"16,6 0-273-1,7 2-22-15,12 3-12 0,2 2-4 16,12 0-2-16,1 4 3 16,16 2 2-16,-3-3 6 15,13 3-4-15,0-8 12 31,-26-5-9-31,1 2-5 16,92 8-6-16,-1-4 7 0,14-4-1 16,-3 1 10-16,-45-10 1 15,-8-3 9-15,11 7-3 16,-6-5 2-16,12-3-10 16,1 4 1-16,14-1-10 15,-10 2 4-15,17-7-8 16,-12-3 4-16,13 0-5 15,-11 1 8-15,18-8 3 16,-17 11 9-16,13-4-5 16,-16 3 7-16,17 1-4 15,-13-2 0-15,17 5-7 16,-18-1 7-16,20 1-8 16,-16-1 0-16,12-17-10 15,-14 18 5-15,12-12-8 16,-19 15 9-16,14-13-8 15,-18 29 7-15,4-27-5 0,-9 15 5 16,10-12 2-16,-18 9 8 16,-2-9-5-16,-12 11 7 15,1-2-8-15,-16 2 6 16,2 4-3-16,-7-1 8 16,-1-2 2-16,-7-2 13 15,-1-4-9-15,-5 2 3 16,-3-5-3-16,-6 1-1 0,1 1-6 15,-6 4 7-15,1-6-5 16,-5 8 6-16,2-6-1 16,-7 0 7-16,2-4-5 15,-4 4 7-15,-1-7-6 16,-5 8 1-16,1-1-11 16,-4 2 2-16,-2 0-12 15,-2 2 3-15,1-3-11 16,-3 4 7-16,-2-1-12 15,5 2-1-15,0-2-52 16,-3 6-21-16,-7-6-75 16,0-4-14-16,-31 7-321 15</inkml:trace>
    <inkml:trace contextRef="#ctx0" brushRef="#br0" timeOffset="-1319.196">-253-670 593 0,'-5'1'355'0,"0"-1"-48"16,5 2-78-16,2 3-195 16,0 3-7-16,6-5-23 15,1 0 11-15,2 0-4 16,4-4 8-16,-1 2-4 15,4-4 7-15,-2 2-11 16,5-9 5-16,1 8-9 16,1-4 5-16,1 3-4 0,3-2 12 15,-5 5-3-15,6-8 8 16,-4-5-6-16,5 5 4 16,-4 2-14-16,9 1 3 15,-5 0-8-15,9 8 3 16,1-4-8-16,4-4 6 15,-8 0-7-15,9 5 6 16,-6 3-6-16,4 4 7 16,0-1-7-16,9-6 8 15,-6 6-6-15,9-4 7 16,-2-4-4-16,7 4 8 16,-1 11-5-16,11-13 8 15,-11 5-8-15,4-5 6 16,-7 1-10-16,12-4 6 15,-9 5-9-15,12-2 6 16,2 0-7-16,12-5 8 16,-10-2-8-16,11 1 8 0,-10-4-6 15,8-1 6-15,-7 5-7 16,7-1 7-16,-6-4-8 16,16 5 7-16,-11-1-8 15,11-5 9-15,-35 10-5 16,1 0-5-1,67-1 7-15,-11-3-6 0,15-2 7 16,-6 6-8-16,-22-9 10 16,-10 6-10-16,14 2 8 15,-13 4-8-15,14-5 8 16,-6 2-9-16,11-6 10 16,-12 3-9-16,12 4 9 15,-16 2-8-15,10-2 8 16,-10 7-10-16,12-6 10 15,-18-6-10-15,12 1 10 16,-15 8-10-16,4-1 11 16,-15-6-11-16,9 9 9 15,-12-3-8-15,8-7 8 16,-14-1-8-16,4 1 9 16,-17-3-9-16,-1-2 10 15,-11 4-10-15,1 1 10 16,-11 3-10-16,0 4 23 15,-6-2-3-15,-5 0 15 16,-8-3-4-16,-2 3 19 0,-5-2-15 16,-3 2 14-16,-1 3-6 15,-4-3 21-15,2-1-13 16,-1 1 13-16,-1 1-19 16,1-1 8-16,-1 2-22 15,-1 1 4-15,0-3-21 0,1-1 7 16,-1 2-17-16,0-6 8 15,3 2-11-15,0 3 8 16,-2 3-9-16,0-4 9 16,4 6-9-16,-4-4 6 15,1 2-10-15,1-11-8 16,3 12-41-16,2-6-89 16,-2-3-57-16,-1-6-300 15,-10-2 3-15</inkml:trace>
    <inkml:trace contextRef="#ctx0" brushRef="#br0" timeOffset="16684.8257">4631-272 814 0,'-8'-12'186'0,"0"-1"71"16,3-3-239-16,1 5 3 15,-1 24 1-15,-3-32 19 16,3 11 2-16,-3-49 7 15,0 5-9-15,-2-32-4 16,5 37-16-16,-6-6 6 0,0 52-4 16,-3-5 6-16,-1-1-6 15,-4-1 6-15,4 2-11 16,-4-7 2-16,5 7-9 16,-4-6 3-16,2 8-8 15,-3-8 7-15,1 8-5 16,-6-6 9-16,0-4-3 15,-5 4 8-15,0 12-6 16,-6-2 2-16,3-5-7 16,-2 11 4-16,2-6-10 0,-2-1 4 15,4 2-4-15,-5 1 2 16,4-2-5-16,-2-3 4 16,2-4-4-16,-4 1 5 15,4 3-4-15,-6-2 5 16,5 5-4-16,-4-3 7 15,11-70 3 1,1 1-11-16,-32-89 4 16,3 163-7-16,-11-1 4 15,2 146-5-15,5 10 5 16,8-154-5-16,-11-6 5 16,9-2-3-16,-7 2 6 15,10 2-7-15,-8-1 6 16,-10-6-3-16,-1 10-5 15,-4 1 5-15,-2-5-8 16,-8 1 7-16,17 9-3 16,-13-12 7-16,13 0-6 15,-3 2 13-15,8 5-7 16,-9 0 4-16,5 5-7 16,-9-1 3-16,1 2-9 15,-7-2 4-15,12-4-4 16,-8 2 6-16,12 0-5 15,-7-1 7-15,6 0-6 0,-12 5 6 16,9-1-5-16,-9 0 6 16,4 3-7-16,-6-6 7 15,11-6-7-15,-9-1 6 16,9 0-6-16,-1-7 6 16,4 7-6-16,-3 4 4 15,4-5-6-15,-10 7 4 16,4 0-7-16,-4-1 5 15,6 2-5-15,-4-12 5 16,12 4-3-16,-4 8 7 16,7-2-6-16,-1 0 4 15,8 13-6-15,-7-4 5 16,4-12-3-16,-7 11 4 16,7-2-3-16,-2 0 4 15,6-4-4-15,-2 43 2 0,9-8-3 16,-2 7 4-16,7-2-5 15,-2 8 8-15,9-34-6 16,0 5 6-16,4 4-5 16,-2 14 6-16,5-10-8 15,-1 5 7-15,4-4-6 16,2-7 6-16,5-13-4 16,4 9 6-16,2-7-8 0,4-1 6 15,1-3-6-15,0 2 5 16,6-2-6-16,7-5 5 15,2 2-5-15,2 5 4 16,4 1-4-16,1 1 6 16,-4 1-6-16,6 3 6 15,-1 0-7-15,4-4 6 16,0 1-5-16,8-10 5 16,-6 12-4-16,7 3 5 15,-6 3-5-15,1 3 4 16,-1 3-4-16,5-8 3 15,-4-4-4-15,6 1 3 16,-4-5-3-16,9 6 3 16,-5-4-4-16,8-5 4 15,-8-3-2-15,6-2 5 16,-8-4-6-16,5 6 7 16,-8-5-5-16,9-3 5 0,-5 2-6 15,6 1 6-15,0-3-7 16,9 3 7-16,-6-1-7 15,13 4 5-15,-4-6-4 16,7-2 4-16,-1 1-6 16,1 4 7-16,-4-8-5 0,7 7 4 15,-7-1-6-15,7 1 7 16,0 1-8-16,5-4 8 16,-7-3-7-16,12 0 6 15,-11-1-5-15,3-3 8 16,-7 6-7-16,8 1 7 15,-12 1-6-15,7 1 6 16,-2 2-9-16,5-3 7 16,-7 4-5-16,13 2 4 15,-9-3-4-15,9 0 6 16,-7 1-7-16,2-4 5 16,-7 0-5-16,3-4 2 15,-6 0-5-15,5-4 9 16,-4 3-6-16,4-6 6 15,-6 7-3-15,6 1 5 16,-7 2-7-16,6-7 5 16,-14 8-4-16,7-5 5 15,-8-2-6-15,6 3 5 0,-4-1-6 16,7-5 4-16,-7 2-5 16,7-3 6-16,-7 1-5 15,6-1 4-15,-8 0-1 16,6 6 3-16,-11-3-4 15,4 1-1-15,-6 2-4 0,2 0 9 16,-6-3-5-16,6 3 5 16,-3 0 1-16,4-3 3 15,-2-11-9-15,6 0 3 16,-5 5-4-16,3-2 3 16,-3-1-3-16,5 11 4 15,-5 1-2-15,4-6 4 16,-4-2-5-16,6 0 5 15,-10 4-5-15,2-4 5 16,-3 0-4-16,1 2 4 16,-12 5-4-16,11-2 4 15,-5 0-5-15,1 6 5 16,-5 2-5-16,2-3 6 16,-5-2-6-16,3 2 3 15,-6-1-3-15,3-7 4 16,-2 5-7-16,1-2 9 0,-6 0-5 15,2-3 4-15,-5 5-3 16,-2 1 5-16,-3-6-6 16,-2-2 6-16,-2-1-5 15,-1-6 6-15,-2-7-5 16,-1 5 5-16,0-4-5 16,-3-3 8-16,-2-1-4 15,-1 1 7-15,-4 0-2 0,-4-46 10 16,-2 13-5-16,-7 3 10 15,1 4-4-15,-7 2 4 16,0 46-10-16,-8-6 4 16,0 2-10-16,-6-4 4 15,-2 1-6-15,-8-1 11 16,2 7-6-16,-16 4 10 16,-1 2-8-16,-12 7 6 15,1 0-8-15,-12 1 4 16,9-3-11-16,-4 0 8 15,13 1-10-15,-18 2 0 16,8 4-9-16,-17 3 3 16,4-1-6-16,-13-2 8 15,14 49-3-15,-12-6-6 16,17 12-23-16,-11 1-49 16,8 15-39-16,-10-49-37 15,14 2-312-15,-25-39 81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7:40.49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EC3BCD-D38F-488F-ACA2-663E27E090BD}" emma:medium="tactile" emma:mode="ink">
          <msink:context xmlns:msink="http://schemas.microsoft.com/ink/2010/main" type="inkDrawing" rotatedBoundingBox="24470,6273 31334,6020 31346,6356 24482,6609" semanticType="underline" shapeName="Other">
            <msink:sourceLink direction="with" ref="{8F95EA35-1AA5-44BD-86D5-7A07991934FF}"/>
            <msink:sourceLink direction="with" ref="{3C9866E9-9B33-45B5-96DB-64E33FBFCF8A}"/>
          </msink:context>
        </emma:interpretation>
      </emma:emma>
    </inkml:annotationXML>
    <inkml:trace contextRef="#ctx0" brushRef="#br0">6786 204 781 0,'-16'-7'222'0,"2"19"46"15,1-11-211-15,0 17-51 16,-1-7-14-16,-1 0 4 16,3-8 0-16,-8 5 14 15,6-4 8-15,-4-6 18 16,4 4 2-16,-4-7 7 16,5-2-9-16,-3-4-3 15,5 2-13-15,-5-3-2 16,3 16-7-16,-3-8 4 15,0 3 3-15,-5 1 10 16,4-5 0-16,-6-13 6 16,1 14-6-16,-4-1 0 15,4 0-10-15,-4 3 1 16,2 2-6-16,-2-3 2 16,10 0 26-1,0 1-17-15,-22-9 6 0,1 3 1 16,-5-3 2-16,1 3-7 15,4-3 3-15,5 1-2 16,-5 2 0-16,6 0-4 16,-1-3 1-16,3 7-8 15,-3 3-1-15,3-2-6 16,-4 1 2-16,2 2 0 16,-4 2 5-16,3-4 1 0,-5-1 2 15,-3 8 8 1,-2-7-20-16,4 0-4 15,-2 4-1-15,-4 3-1 16,7-8 0-16,-6 3 1 16,2 0 0-16,-8-5 0 15,9 2-1-15,-8 4 2 16,7 4-1-16,-4-3 1 16,6 7-2-16,-7-7 2 15,6 1-3-15,-4 0-2 16,7-1 0-16,-4 8 0 15,2-6 0-15,-7-2 1 16,2-4 2-16,-10 1 1 16,4-9 0-16,-6 13-1 15,6-3-1-15,-7 8 1 0,5 5-1 16,-9 2 1-16,10-9-1 16,-7 5 1-16,7-9-1 15,-8-2-1-15,11-3 1 16,-13 1 0-16,4-3 1 15,-3-3-1-15,5 11 2 16,-9-1-4-16,6 6 0 16,-3-2 0-16,8 9-1 15,-6-12 0-15,8-5 1 0,-10 2-2 16,5 0 0-16,-13 4 0 16,3-3 0-16,-8 17 2 15,7 0 2-15,-9 7 0 16,12-4 1-16,-5 0 2 15,15-2-1-15,-10-8 0 16,4 1 0-16,-5-3-1 16,4 2 1-16,-13-3-1 15,10 0 0-15,-7-4 0 16,7 2-1-16,-3-3 1 16,11-6-1-16,-9 3 1 15,9 0 0-15,-5-2 0 16,2 1 0-16,-10 2 0 15,8-2-1-15,-5 1 1 16,6-3-2-16,-3 1 0 16,10-3-1-16,-3 2 1 0,9-2 0 15,-10 5 1-15,2-3 1 16,-9 1 0-16,6-1-1 16,-9-2 0-16,14 5 0 15,-6-3 1-15,7 3-1 16,-5 2 0-16,9-1 0 15,-4-1-1-15,11 7 0 16,-11-6 1-16,7 1 0 0,-9 4-1 16,4-4 0-16,-4 0-2 15,7-1-1-15,-6 1-3 16,11-1-1-16,-6-1-1 16,7 0 1-16,-4 4 1 15,5-4 3-15,4-4 2 16,9 4 0-16,-8 0 1 15,6-3-1-15,2-2 1 16,-2 1-1-16,-2 2 0 16,11 2 0-16,4 0 1 15,1 5-1-15,2-4 1 16,7 1-1-16,3-2-1 16,-1-3-2-16,6 0-3 15,1 1-4-15,5 2-1 16,7 2 1-16,2 2 2 0,6-4 3 15,7 5 1-15,1-2 3 16,-1-4-3-16,2 1-3 16,10 6-5-16,-5-7 0 15,9 1-6-15,1-5 0 16,11 0-1-16,-9-3 4 16,12-2 3-16,-3-1 5 15,13 2 3-15,-11-4 3 16,11 2 1-16,-4 3 1 15,12-9 1-15,-12-2 0 0,18 2 1 16,-5 4-1-16,9 2 0 16,-9 4 0-16,11 1 0 15,-12-1 0-15,11-10 1 16,-13-3-1-16,14 4 0 16,-9 8 1-16,12-3-1 15,-10 11 0-15,10-3 0 16,-9-2-1-16,13-6 2 15,-14 4-2-15,15-1 1 16,-9 5 0-16,16 0 1 16,-17 17-2-16,17-12 2 15,-13-4-2-15,11 1 2 16,-12 2-2-16,22-7 2 16,-16 9-2-16,22-1 1 15,-13-1 0-15,20-2 0 0,-16-2-1 16,20 1 1-16,-17 5 0 15,16-4 0-15,-20-1 0 16,19-3-1-16,-17 4 2 16,13 2-1-16,-13 1-1 15,15-2 1-15,-20-2 0 16,17-3 1-16,-14-1-1 0,12 4 0 16,-13-1-1-16,13 3 1 15,-16-6-1-15,10-1 0 16,-14 1 2-16,10 4-1 15,-12-4-1-15,9 3 1 16,-18-2 0-16,7-5 6 16,-16 1-26-16,8 2-35 15,-15 2-21-15,8 4-323 16,-14-1 60-16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57:48.4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9866E9-9B33-45B5-96DB-64E33FBFCF8A}" emma:medium="tactile" emma:mode="ink">
          <msink:context xmlns:msink="http://schemas.microsoft.com/ink/2010/main" type="inkDrawing" rotatedBoundingBox="26270,6015 30370,6020 30367,8111 26267,8106" hotPoints="30048,7228 27948,8154 25945,7033 28045,6107" semanticType="enclosure" shapeName="Ellipse">
            <msink:destinationLink direction="with" ref="{4AEC3BCD-D38F-488F-ACA2-663E27E090BD}"/>
          </msink:context>
        </emma:interpretation>
      </emma:emma>
    </inkml:annotationXML>
    <inkml:trace contextRef="#ctx0" brushRef="#br0">2615 471 309 0,'-19'-11'86'0,"-7"-13"36"16,2-4-67-16,-5-16 68 15,-8-3 221 1,-9 1-154-16,-5 5-10 16,-2 3-71-16,-3 14-34 15,4 9-43-15,-1-4-12 0,8 10-13 16,-9-3-2 0,6 3-2-16,-11-4-1 0,4 2 1 15,-8-2 3-15,4-2 1 16,-15 1 3-16,5 3-1 15,-14 3 1-15,0 0-4 16,-9 1 1-16,12 1 0 0,-10 4 3 16,12 2 2-16,-12 7 2 15,10 4-3-15,-13 10 0 16,9 3-4-16,-7 8-2 16,11-6-3-16,1 4 3 15,12 7-2-15,-2 6 0 16,13 7-3-16,-2 14 1 15,5-1-3-15,0 22 1 16,13-8 1-16,0-8 0 16,11-5 0-16,4 1 0 15,8-33 0-15,1 9-3 16,8-3 0-16,4 17 0 16,5 4 1-16,4 16 1 15,3-1 1-15,6 13 0 16,3-22 0-16,7 8 0 15,3-9 0-15,8-5-1 16,4-3 0-16,15 11 0 0,-3-9 0 16,7 10 1-16,-2-4-1 15,15 0 0-15,-10-14 0 16,13-1 0-16,-4-15 1 16,15-4 0-16,-6-6 1 15,15-3 1-15,-6-13-2 16,18-1 2-16,-8-6-2 15,18-4 1-15,-6-2-1 16,17-1 1-16,-12-2-1 16,20-3 2-16,-16-4-1 0,17-6 1 15,-14-3-1-15,16-5 2 16,-16 2-2-16,9-5 1 16,-17 3-1-16,16-3 0 15,-18 2-1-15,12-14 0 16,-14 6 0-16,12-13 0 15,-19 1 0-15,11-13 2 16,-20 7 0-16,1-8 0 16,-21 10 0-16,-1-7-1 15,-20 11 1-15,2-1 0 16,-14 9-2-16,0-8 2 16,-16 2 0-16,-6 2 2 15,-7 4 3-15,-9 2 11 16,-10 9 3-16,-5 7 13 15,-6 15 2-15,-12-15 7 0,-1 4-7 16,-11-7 3-16,-4 8-12 16,-4-16-4-16,0 15-10 15,-19-5-4-15,2 12-7 16,-15-45 0-16,1 5-2 16,-17-4 1-16,10 0-2 15,-4-8 1-15,9 39 3 16,-17-11-1-16,11 7 1 0,-12-4-1 15,-2 13-3-15,-8 3-4 16,13 10 0-16,-23-4-2 16,15 8 2-16,-16 12-2 15,6-6 2-15,-13 0 0 16,15 4 0-16,-23-1 2 16,14-10-11-16,-20 20-20 15,12 1-9-15,-23 24-21 16,19 9-11-16,-25 46-11 15,17-5 11-15,-25 27-302 16,25 14 99-16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4:22.8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D74ABE-473C-4BFA-AEEC-61B97ECD3422}" emma:medium="tactile" emma:mode="ink">
          <msink:context xmlns:msink="http://schemas.microsoft.com/ink/2010/main" type="writingRegion" rotatedBoundingBox="7786,4399 9085,4399 9085,6287 7786,6287"/>
        </emma:interpretation>
      </emma:emma>
    </inkml:annotationXML>
    <inkml:traceGroup>
      <inkml:annotationXML>
        <emma:emma xmlns:emma="http://www.w3.org/2003/04/emma" version="1.0">
          <emma:interpretation id="{59B3EF44-121E-4209-8043-E3C8C3A9D66D}" emma:medium="tactile" emma:mode="ink">
            <msink:context xmlns:msink="http://schemas.microsoft.com/ink/2010/main" type="paragraph" rotatedBoundingBox="7786,4399 9085,4399 9085,6287 7786,6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924A66-C717-4BA2-9D8B-BE6BF3561FC6}" emma:medium="tactile" emma:mode="ink">
              <msink:context xmlns:msink="http://schemas.microsoft.com/ink/2010/main" type="line" rotatedBoundingBox="7786,4399 9085,4399 9085,6287 7786,6287"/>
            </emma:interpretation>
          </emma:emma>
        </inkml:annotationXML>
        <inkml:traceGroup>
          <inkml:annotationXML>
            <emma:emma xmlns:emma="http://www.w3.org/2003/04/emma" version="1.0">
              <emma:interpretation id="{3A85C573-714C-4AFB-811D-FA855FD9EEAF}" emma:medium="tactile" emma:mode="ink">
                <msink:context xmlns:msink="http://schemas.microsoft.com/ink/2010/main" type="inkWord" rotatedBoundingBox="7786,4399 9085,4399 9085,6287 7786,6287"/>
              </emma:interpretation>
              <emma:one-of disjunction-type="recognition" id="oneOf0">
                <emma:interpretation id="interp0" emma:lang="" emma:confidence="0">
                  <emma:literal>!</emma:literal>
                </emma:interpretation>
                <emma:interpretation id="interp1" emma:lang="" emma:confidence="0">
                  <emma:literal>?</emma:literal>
                </emma:interpretation>
                <emma:interpretation id="interp2" emma:lang="" emma:confidence="0">
                  <emma:literal>ß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61 724 396 0,'-19'-18'196'0,"-4"2"8"0,15 0-106 15,0-9-2-15,0-6-36 16,15-4 0-16,4-13-15 15,3-7-1-15,6-2-9 16,10-15-6-16,2 3-16 0,11 0-1 16,2 6-7-16,8 7-1 15,-3 25-3-15,-2-2 0 16,-6 17-4-16,-4 8-14 16,-6 5-2-16,-1-1 4 15,-7 17 4-15,0 10 16 16,-5 2 19-16,-3 31 10 15,-6 5-2-15,-7 37 3 16,-3 5-12-16,-2 15 1 16,-4-17-8-16,0 10 3 15,1-26-6-15,-2-3 2 16,3-15-3-16,5 5 2 16,4-16-5-16,1-1 1 15,4-13-4-15,8-7-4 16,-2-9-2-16,6-1 0 15,5-9-2-15,5-3-1 16,-3-5 0-16,13-5-2 0,0-14 5 16,6-14 6-16,0-3 2 15,5-13 80-15,-8-14-389 16,-8-1 155-16</inkml:trace>
          <inkml:trace contextRef="#ctx0" brushRef="#br0" timeOffset="354.3068">1283 1840 752 0,'10'7'-13'0,"-9"10"13"16,-1 6-259-16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3-04T01:44:22.06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2684A8-6364-4FB7-8F01-DBD7499B0DAC}" emma:medium="tactile" emma:mode="ink">
          <msink:context xmlns:msink="http://schemas.microsoft.com/ink/2010/main" type="inkDrawing" rotatedBoundingBox="28490,12028 28505,12028 28505,12043 28490,12043" shapeName="Other"/>
        </emma:interpretation>
      </emma:emma>
    </inkml:annotationXML>
    <inkml:trace contextRef="#ctx0" brushRef="#br0">0 0 0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4:36.4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4A03C3-69DF-448A-9D65-5AF6D0086437}" emma:medium="tactile" emma:mode="ink">
          <msink:context xmlns:msink="http://schemas.microsoft.com/ink/2010/main" type="inkDrawing" rotatedBoundingBox="15183,2217 24178,3960 22573,12247 13578,10505" hotPoints="22948,7680 18644,11983 14341,7680 18644,3377" semanticType="enclosure" shapeName="Circle">
            <msink:sourceLink direction="with" ref="{09419B6B-DD8D-4190-AD43-8AA8314FA8F6}"/>
            <msink:sourceLink direction="with" ref="{B18AFC99-1D5F-4A50-B363-A52D5EAE4243}"/>
            <msink:destinationLink direction="with" ref="{1E21D354-6DC9-43EB-AE25-F326F0D9D242}"/>
            <msink:destinationLink direction="with" ref="{C9F65EC6-DA91-4541-A22C-852AF8F14539}"/>
          </msink:context>
        </emma:interpretation>
      </emma:emma>
    </inkml:annotationXML>
    <inkml:trace contextRef="#ctx0" brushRef="#br0">1731 651 324 0,'-110'67'248'0,"49"-41"-198"16,-5 1-17-1,-2 7-18-15,0 9 0 0,23-17 1 16,-10 7 21-16,9-5 7 16,-7 8 20-16,8-2-1 15,-10 6 4-15,10-1-16 16,-9 14 1-16,7-7-16 0,-2 7-1 15,4-10-6-15,-8 5-4 16,10-9-10-16,-7 4-5 16,3 2-5-16,-2 26-2 15,10-4-3-15,-3 26 1 16,4 8-1-16,-2-2 1 16,6-14-1-16,-8 10 1 15,7-29-1-15,-8 12-1 16,9-1 2-16,-1 12-1 15,8-11 1-15,-2 12-1 16,6-21 2-16,-2 6 1 16,4-12 4-16,-3 11 2 15,5-7 1-15,3 15-1 16,6-12-3-16,4 9-3 16,4 1-1-16,4 18-1 15,1 1 0-15,0 13-1 0,2-11 2 16,-2 5-2-16,3-22 1 15,7 14-1-15,-2-4 1 16,2 23 1-16,3-8 6 16,-1 23 3-16,-1-26 5 15,4 14 1-15,-1-13-1 16,6 17-5-16,3-17-2 16,4 21-6-16,-3-15 2 15,10 12-3-15,-3-16 1 0,8 13-1 16,-1-12 1-16,11 14-1 15,-4-15 0-15,14 13 0 16,-9-13 0-16,10 11-2 16,-6-13 2-16,7 10-3 15,-7-14 3-15,10 11 1 16,-3-18 2-16,5 7 3 16,-2-9 3-16,14 6 0 15,-8-14 1-15,9 11-1 16,-7-16 0-16,14 11-2 15,-11-12-1-15,14 8-1 16,-6-11-1-16,17 3-3 16,-5-12 0-16,11-1-1 15,-11-11 0-15,14 0 0 16,-11-9 0-16,14-1-1 0,-7-4 2 16,10 3-3-16,-9-13 0 15,15 0 1-15,-13-5 0 16,17-1-2-16,-13-7 5 15,25 2-4-15,-18-5 0 16,22-6 1-16,-13-10-1 16,23-7-3-16,-21-4 3 0,26-10 1 15,-14-1-2 1,13-6 1-16,-9-2 3 0,18-10-3 16,-18-2 1-16,16-7-1 15,-12-1 3-15,14-6-4 16,-18 4 4-16,22-15-3 15,-17 3 2-15,18-15-3 16,-18-2 1-16,22-22 0 16,-22 10 3-16,16-13 0 15,-22 10 2-15,18-13 0 16,-28 16 0-16,18-16-3 16,-26 8 0-16,12-5 1 15,-23 15-1-15,13-15-1 16,-27 11 1-16,12-12-2 15,-22-4-1-15,4-14-1 16,-15 9 0-16,7-25 2 16,-19 11 1-16,10-15 1 0,-19 13 1 15,-2-23 1-15,-15 20 0 16,2-18-1-16,-17 17 0 16,-1-13 0-16,-7 22 0 15,-2-19-1-15,-10 12 0 16,-5-9 1-16,-4 18 3 15,-9-7 3-15,-5-1 1 16,-8-24 1-16,-5 15 1 0,-9-25-3 16,-1 13-1-16,-10 3 1 15,-7 32 0-15,-4-18-1 16,-5 13 1-16,-14-15 4 16,1 25 0-16,-14-5 5 15,5 12 1-15,-12-52 4 16,5 26-3-16,-19-15-1 15,10 15-4-15,-18 2 2 16,6 49-1-16,-11-21 0 16,13 10 2-16,-22-11 2 15,15 11-6-15,-20 5-4 16,12 14-4-16,-20 2-9 16,13 8-6-16,-30-13-6 15,20 5-1-15,-29-4-3 16,23 6 4-16,-34-2 5 15,27 15 7-15,-40-2 1 16,17 13 6-16,-30-3-3 0,26 11 2 16,-40 11 3-16,27 12 5 15,-26 4 4-15,21 14 7 16,-28 16-4-16,34-1-2 16,-22 14-4-16,13 7-6 15,-21 10-4-15,26-4 1 16,-37 16-1-16,32 2-1 15,-27 12-2-15,20-3-3 0,-28 18-52 16,20 0 475-16,-52 19-819 16,11-8 383-16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4:39.1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782E6C-89CF-4150-8156-D0F49E8F2198}" emma:medium="tactile" emma:mode="ink">
          <msink:context xmlns:msink="http://schemas.microsoft.com/ink/2010/main" type="inkDrawing" rotatedBoundingBox="16917,1717 20757,1809 20755,1900 16915,1808" shapeName="Other">
            <msink:destinationLink direction="with" ref="{1E21D354-6DC9-43EB-AE25-F326F0D9D242}"/>
          </msink:context>
        </emma:interpretation>
      </emma:emma>
    </inkml:annotationXML>
    <inkml:trace contextRef="#ctx0" brushRef="#br0">-4 26 882 0,'-1'-1'222'0,"1"-1"68"15,5-1-258-15,6 0-16 16,3-1-14-16,6 1 0 16,2 0-2-16,4-5 2 15,-4 5-1-15,2 9 0 0,-1-3-1 16,2 9 0-16,-1-1 2 47,-12-5 4-47,0 1-2 0,48 12 3 0,-3-8 0 15,8 4 3-15,-1-7-2 16,-15-7 1-16,-5 2-4 16,13-4 1-16,-2 1-3 15,9-5 1-15,-5 0-1 0,12 5 2 16,-13 2 0-16,9-2 5 16,-6 6-2-16,8-1 3 15,-8-8-2-15,13 6-1 16,-9-3-4-16,14 0-1 15,-5 0-1-15,6 5 2 16,-6-7 1-16,9 2 2 16,-11 0-2-16,8-1 1 15,-6 1-3-15,14-2 0 16,-8 2-3-16,12-2 2 16,-4 4-2-16,5-5 0 15,-11 0 0-15,9 7 1 16,-11 0-1-16,10 0 2 15,-6 4-1-15,7 4 1 16,-17-4 0-16,9 0 2 0,-12-2-1 16,4 1 1-16,-8-6-1 15,10-2 2-15,-11 1-1 16,3-4 1-16,-10 1 0 16,4 2 3-16,-18 1 0 15,1-4 4-15,-15 1 3 16,-1 0 5-16,-10-2 3 15,0 0 10-15,-8-1 3 16,-3 3 10-16,-2 1 2 0,-6 2 11 16,-2-2-2-16,-1 2 12 15,0-1-11-15,-2 1-5 16,-3-3-15-16,1-1-11 16,-4 1-20-16,-1 3-6 15,-2 0-23-15,2 7-82 16,3 6 393-16,-32 14-746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1:45:53.70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5DC572-6BEB-4EA1-84F8-432948F636CC}" emma:medium="tactile" emma:mode="ink">
          <msink:context xmlns:msink="http://schemas.microsoft.com/ink/2010/main" type="writingRegion" rotatedBoundingBox="18936,1908 27430,1454 27494,2651 19000,3105"/>
        </emma:interpretation>
      </emma:emma>
    </inkml:annotationXML>
    <inkml:traceGroup>
      <inkml:annotationXML>
        <emma:emma xmlns:emma="http://www.w3.org/2003/04/emma" version="1.0">
          <emma:interpretation id="{E54CEF9A-1213-4F3A-9619-3FB150542A4A}" emma:medium="tactile" emma:mode="ink">
            <msink:context xmlns:msink="http://schemas.microsoft.com/ink/2010/main" type="paragraph" rotatedBoundingBox="18936,1908 27430,1454 27494,2651 19000,3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E31152-741F-4026-8B3A-29D5BA78B526}" emma:medium="tactile" emma:mode="ink">
              <msink:context xmlns:msink="http://schemas.microsoft.com/ink/2010/main" type="line" rotatedBoundingBox="18936,1908 27430,1454 27494,2651 19000,3105"/>
            </emma:interpretation>
          </emma:emma>
        </inkml:annotationXML>
        <inkml:traceGroup>
          <inkml:annotationXML>
            <emma:emma xmlns:emma="http://www.w3.org/2003/04/emma" version="1.0">
              <emma:interpretation id="{8BC3FDAA-CEC9-4A85-B3F3-75C42595F1B2}" emma:medium="tactile" emma:mode="ink">
                <msink:context xmlns:msink="http://schemas.microsoft.com/ink/2010/main" type="inkWord" rotatedBoundingBox="18938,1941 20726,1846 20772,2712 18984,28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14200-479 561 0,'-12'0'309'0,"-3"4"-9"16,7-1-81-16,3 2-141 15,5-2-17-15,2 2-3 16,3-4-27-16,4-2-5 16,7-2-7-16,9-10 3 15,5-10-4-15,12-17-2 16,4-6-3-16,7-25-5 15,-3-1-1-15,3-16-3 16,-10 12 1-16,-6-7-2 0,-11 22 1 16,-6 11-3-16,-10 25-1 15,-8 13-2-15,-9 27 1 16,-6 22 0-16,-7 14 1 16,-3 21 3-16,1 5 3 15,4 5 0-15,4-11 2 16,9-4-3-16,0-22 2 0,11-12-6 15,7-15 2-15,6-18-15 16,5-19-19-16,10-20-330 16,-3-18 95-16</inkml:trace>
          <inkml:trace contextRef="#ctx0" brushRef="#br0" timeOffset="361.7249">14961-1070 908 0,'3'14'234'0,"-16"13"68"16,-3 15-251-16,-8 22-33 16,-3 4 3-16,-5 21 12 15,4-2 6-15,6 11 3 16,11-15-5-16,7 1-8 16,11-20-12-16,7-16-9 15,5-21-6-15,9-17 0 0,-1-17 2 16,10-17 1-1,-5-8 2-15,0-14 0 0,-8-1 2 16,-6-9-4-16,-12 13 3 16,-4 3 7-16,-9 12 8 15,-9 11 1-15,-5 15 2 16,-6 12-6-16,0 9-6 16,-5 12-8-16,8 1-3 15,5 3-2-15,7-8 2 16,9-4-5-16,13-11 2 0,9-8-46 15,8-12-19-15,13-18-296 16,4-3-22-16,7-11-111 16</inkml:trace>
          <inkml:trace contextRef="#ctx0" brushRef="#br0" timeOffset="720.2731">15347-907 569 0,'11'-14'338'0,"-4"7"-28"16,-9 15-103-16,-8 25-99 15,-2 10-45-15,-8 19 4 16,0 6-8-16,0 10-1 16,7-15-7-16,4-2-8 15,12-21-12-15,7-5-16 16,4-20-8-16,9-12-4 0,2-16 8 16,6-19-3-1,-1-13 7-15,4-11-5 0,-7 1-1 16,-1-6-5-16,-13 9 1 15,-5 3-2-15,-10 14 2 16,-6 5-4-16,-5 18 2 16,-6 17-3-16,-2 11 1 15,-5 15-3-15,4 2 5 16,-2 3-4-16,6-6 5 0,4-1-4 16,6-7 4-16,5-1-6 15,4-9 4-15,10-4-45 16,4-5-16-16,7-13-5 15,4-11-338-15,8-4 94 16</inkml:trace>
          <inkml:trace contextRef="#ctx0" brushRef="#br0" timeOffset="1105.7969">15783-913 839 0,'7'-7'248'0,"-6"6"58"16,-2 6-234-16,-6 12-9 15,-1 9-16-15,-11 14-1 16,0 3 3-16,1 10 0 16,5-6-4-16,10-2-10 0,8-7-8 15,8-3-14-15,1-12-5 16,7-12-6-16,-2-9 6 16,13-20-3-16,-1-11 7 15,2-9-5-15,-4 2 3 16,-6-10-6-16,-14 3 4 15,-5 3 7-15,-8 8 9 16,-7-5 11-16,-5 14 8 16,-2 10-6-16,2 7-5 0,-6 8-12 15,4 9-11-15,-1 10-9 16,6 1 7-16,2 10-70 16,9-1 460-16,-6-1-823 15,12-4 363-15</inkml:trace>
        </inkml:traceGroup>
        <inkml:traceGroup>
          <inkml:annotationXML>
            <emma:emma xmlns:emma="http://www.w3.org/2003/04/emma" version="1.0">
              <emma:interpretation id="{DF211D1B-BD8D-4AA8-9978-637F6DE71269}" emma:medium="tactile" emma:mode="ink">
                <msink:context xmlns:msink="http://schemas.microsoft.com/ink/2010/main" type="inkWord" rotatedBoundingBox="21433,1884 23152,1792 23188,2459 21469,25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32.1148">16652-1091 1219 0,'-14'-11'270'0,"3"-4"110"16,7 10-357-16,12 1-18 16,4-1-3-16,9-2-5 15,3-1 3-15,9 0-3 16,1 2 5-16,4 4-4 16,-6 6 3-16,-1 8-5 15,-12 8 2-15,-9 12-1 16,-12 5 2-16,-15 12 2 15,-6 3 5-15,-6 2 0 16,2-6 3-16,1-1-3 16,10-14 2-16,2-4-4 15,7-11 0-15,7-2-6 16,7-6 4-16,7-2-6 16,6-5 3-16,10 0-7 15,0 0-2-15,7 2-10 16,-3 1-1-16,3 1-7 15,-7 2 5-15,1 4 3 0,-9-3 11 16,-2-2 1-16,-16 0 10 16,0-3 6-16,-12 1 13 15,-12 4 7-15,-5-1 12 16,-9 6 16-16,-5 1 1 16,-4 0-9-16,10-2-6 15,-4-1-11-15,14 0-17 0,4-7-9 16,9-2-13-16,9-4-67 15,9-7-25-15,8-6-327 16,5-4 38-16</inkml:trace>
          <inkml:trace contextRef="#ctx0" brushRef="#br0" timeOffset="2005.2159">17250-1061 1096 0,'28'-28'277'0,"-6"5"89"15,1 12-321-15,-4 4-9 16,-8 7-16-16,2 7-12 16,-7 2 0-16,-3 14 1 15,-6 6 1-15,-8 19 0 16,-5 6 7-16,-6 14-1 16,-2-1 2-16,3 7-2 0,6-16 0 15,4-5-7-15,9-13 1 16,9-7-9-16,6-12 3 15,9-11-5-15,7-13 4 16,11-17-51-16,-3-9-25 16,8-14-326-16,-7-8 52 15</inkml:trace>
          <inkml:trace contextRef="#ctx0" brushRef="#br0" timeOffset="2339.9343">17789-1064 784 0,'5'-1'347'16,"-10"5"1"-16,-4 20-173 15,-7 12-113-15,-12 20-4 16,6 6-7-16,-7 4-1 16,3-15 3-16,5-4-10 15,18-20-17-15,3-8-18 16,10-9-3-16,6-5-6 16,6-8 8-16,7-9-4 15,5 0 8-15,-2-19-6 16,-3-1 4-16,-2-14-8 15,-11 1 3-15,-8-5-5 16,0 15 5-16,-9 3-5 16,-6 16 5-16,-4 6-4 0,1 10 3 15,-9 5-5-15,5 6 5 16,1 7-6-16,2 4 5 16,1 1-6-16,10-4 7 15,3-2-29-15,5-7-29 16,11-5 57-16,2-8-412 15,11-13 124-15</inkml:trace>
          <inkml:trace contextRef="#ctx0" brushRef="#br0" timeOffset="2807.8663">18299-1155 973 0,'5'-11'345'16,"-15"6"38"-16,-3 10-250 15,-3 6-80-15,-11 14-21 0,-3 9-25 16,-4 16 9-16,2 3 7 16,5 8 0-16,9-5 4 15,12 0-6-15,7-16-8 16,7-5-11-16,10-17 0 16,6-8-2-16,2-15 4 15,9-13-6-15,-3-12-3 16,2-15-9-16,-4-8 0 0,-4-10-4 15,-10 6 4-15,-7 0 6 16,-10 14 9-16,-7 3-2 16,-5 14 5-16,-6 7-5 15,-1 10 1-15,-4 7-6 16,0 13 1-16,-1 12-6 16,2 5-30-16,1 16-355 15,7-3 109-15</inkml:trace>
        </inkml:traceGroup>
        <inkml:traceGroup>
          <inkml:annotationXML>
            <emma:emma xmlns:emma="http://www.w3.org/2003/04/emma" version="1.0">
              <emma:interpretation id="{F9C51BBF-5957-46B1-8F8F-60B4EBF9F20E}" emma:medium="tactile" emma:mode="ink">
                <msink:context xmlns:msink="http://schemas.microsoft.com/ink/2010/main" type="inkWord" rotatedBoundingBox="23907,1643 25351,1565 25388,2257 23944,2334">
                  <msink:destinationLink direction="with" ref="{5E6E9B03-8E15-42BF-9308-9983A88B1CA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41.0396">19306-1330 815 0,'-3'-38'323'0,"0"13"33"15,-4 17-198-15,-2 5-82 16,-6 13-28-16,-7 7-18 15,-2 8-21-15,-5 19-7 16,3 13 3-16,2 18-3 16,11 2 8-16,2 13-5 15,11-13 6-15,5-4-7 16,3-16 5-16,11-9-2 0,2-19-3 16,1-13-4-16,-1-15 7 15,10-6-4-15,-10-12 0 16,-2-19 2-16,-8 1 4 15,-3-8-6-15,-8 0 7 16,-9 2 10-16,-4 16 8 16,-5 1-2-16,-1 13 5 15,0 6-12-15,1 8-10 16,7 8-10-16,-2 7 3 16,10 1-20-16,-1-1-13 0,8-2-35 15,2-7-342-15,21-17 85 16</inkml:trace>
          <inkml:trace contextRef="#ctx0" brushRef="#br0" timeOffset="3683.3862">19600-1344 1071 0,'16'-13'276'0,"-10"11"81"15,-3 17-296-15,-1 18-42 16,-9 12-6-16,-5 14 4 15,-3 2 4-15,-1-1-2 16,3-15 2-16,7-4-4 16,6-15-4-16,8-8-7 0,6-12-2 15,9-12-29-15,2-10-18 16,6-13-29-16,-5-7-112 16,-6-5-201-16,-4 4 29 15</inkml:trace>
          <inkml:trace contextRef="#ctx0" brushRef="#br0" timeOffset="3803.9327">19755-1118 703 0,'0'37'288'16,"-5"12"16"-16,2 6-175 0,-2 4-43 16,5-8-40-1,4 4-12-15,8-18-12 0,3-10-14 16,6-17-10-16,-4-14 16 16,4-24-338-16,6-22 113 15</inkml:trace>
          <inkml:trace contextRef="#ctx0" brushRef="#br0" timeOffset="4144.6939">20058-1215 1040 0,'-13'31'218'0,"-3"14"106"16,-1 6-306-16,-1 13 0 15,5-8 3-15,5 4-7 16,7-14-1-16,4-7-7 0,6-15 0 15,4-11-1-15,3-13 6 16,5-20-3-16,0-10 4 16,3-18-3-16,-2-4 0 15,-4-13-4-15,-7 9 6 16,-6-1 16-16,-6 14 17 16,-14 5 11-16,-3 18 3 15,-2 4-8-15,0 12-16 16,-2 8-21-16,3 9-12 0,3 10-4 15,1 4 4-15,4 2-3 16,6 0 9-16,8 1-49 16,4-6-21-16,4-6 475 15,5-10-817-15,8-5 403 16</inkml:trace>
          <inkml:trace contextRef="#ctx0" brushRef="#br0" timeOffset="4497.1664">20310-1200 1081 0,'3'-3'282'0,"-8"3"79"15,2 11-309-15,-5 16-27 16,-1 10-16-16,-4 18-1 16,3 1 6-16,4 6-3 0,7-14 6 15,9 0-3 1,6-17-4-16,8-5-7 0,6-17 4 15,4-12-4-15,1-16 5 16,2-15-4-16,-9-14 4 16,-1-11-6-16,-6-1 4 15,-2-7-5-15,-10 11 5 16,-5 3-6-16,-8 14 10 16,-7 6 4-16,-3 13 6 15,-5 9-7-15,4 6 7 0,-7 10-13 16,7 10-4-16,-7 10-7 15,6 3 6-15,3 7-3 16,8-3-18-16,-3 8-386 16,2-9 124-16</inkml:trace>
        </inkml:traceGroup>
        <inkml:traceGroup>
          <inkml:annotationXML>
            <emma:emma xmlns:emma="http://www.w3.org/2003/04/emma" version="1.0">
              <emma:interpretation id="{2C02BA7A-FAC4-4F75-B368-B089AEA9166D}" emma:medium="tactile" emma:mode="ink">
                <msink:context xmlns:msink="http://schemas.microsoft.com/ink/2010/main" type="inkWord" rotatedBoundingBox="26120,1737 27441,1666 27494,2651 26173,2722"/>
              </emma:interpretation>
              <emma:one-of disjunction-type="recognition" id="oneOf3"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  <emma:interpretation id="interp6" emma:lang="" emma:confidence="0">
                  <emma:literal>&lt;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290.0356">21413-685 959 0,'-29'-24'270'16,"2"-4"80"-16,13 1-278 15,7-2-13-15,12-3-23 16,9-16-15-16,7 6-14 15,8-4-4-15,2 9 0 0,6 5-3 16,-7 19 1-16,4 11-4 16,-5 15 1-16,-1 13-1 15,-5 8 2-15,1 14-1 16,-5 1 5-16,0-2-2 16,-1-4 4-16,3-6-5 15,0-16 3-15,4-7-5 16,1-6 5-16,8-14-3 15,-4-8 7-15,13-6-3 16,-4-5 7-16,11-12-7 16,-10 5 3-16,3 4-5 15,-16 3 3-15,1 1-5 16,-11 9-17-16,-2-7-348 16,-4 1 109-16</inkml:trace>
          <inkml:trace contextRef="#ctx0" brushRef="#br0" timeOffset="5562.8752">22329-1354 1117 0,'29'22'246'0,"-8"4"104"16,15 11-327-16,-4 3-22 15,4 2-1-15,-6-10 4 16,9 0-6-16,-12-10 6 0,0 1-5 15,-6-9 6-15,-5 7-8 16,-11-5 6-16,-12 11-2 16,-9 2 6-16,-9 18-4 15,-9 4 6-15,-19 16-4 16,0 1 2-16,-4 13-5 16,-1-4 0-16,5 8 128 15,18-14-486-15,3-8 202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912ED-BD87-4E6E-BC7B-24E76D147DBE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5B3AE-96AD-472C-A682-85B3EA942E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89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18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31850"/>
            <a:ext cx="7281863" cy="40973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7389" y="5192664"/>
            <a:ext cx="5499108" cy="281967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25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31850"/>
            <a:ext cx="7281863" cy="40973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7389" y="5192664"/>
            <a:ext cx="5499108" cy="281967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61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31850"/>
            <a:ext cx="7281863" cy="40973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7389" y="5192664"/>
            <a:ext cx="5499108" cy="281967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73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31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DCD8D9-1370-4D18-882D-7A2A4A5A028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0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6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5051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5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91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45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74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5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9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8D9-1370-4D18-882D-7A2A4A5A0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93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5.xml"/><Relationship Id="rId1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emf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emf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ideo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.xml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9" Type="http://schemas.openxmlformats.org/officeDocument/2006/relationships/customXml" Target="../ink/ink26.xml"/><Relationship Id="rId3" Type="http://schemas.openxmlformats.org/officeDocument/2006/relationships/hyperlink" Target="https://youtu.be/doH7WuTUd8Y" TargetMode="External"/><Relationship Id="rId21" Type="http://schemas.openxmlformats.org/officeDocument/2006/relationships/customXml" Target="../ink/ink17.xml"/><Relationship Id="rId34" Type="http://schemas.openxmlformats.org/officeDocument/2006/relationships/image" Target="../media/image24.emf"/><Relationship Id="rId42" Type="http://schemas.openxmlformats.org/officeDocument/2006/relationships/image" Target="../media/image28.emf"/><Relationship Id="rId47" Type="http://schemas.openxmlformats.org/officeDocument/2006/relationships/customXml" Target="../ink/ink30.xml"/><Relationship Id="rId50" Type="http://schemas.openxmlformats.org/officeDocument/2006/relationships/image" Target="../media/image32.emf"/><Relationship Id="rId7" Type="http://schemas.openxmlformats.org/officeDocument/2006/relationships/customXml" Target="../ink/ink10.xml"/><Relationship Id="rId12" Type="http://schemas.openxmlformats.org/officeDocument/2006/relationships/image" Target="../media/image13.emf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26.emf"/><Relationship Id="rId46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customXml" Target="../ink/ink21.xml"/><Relationship Id="rId41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customXml" Target="../ink/ink12.xml"/><Relationship Id="rId24" Type="http://schemas.openxmlformats.org/officeDocument/2006/relationships/image" Target="../media/image19.emf"/><Relationship Id="rId32" Type="http://schemas.openxmlformats.org/officeDocument/2006/relationships/image" Target="../media/image23.emf"/><Relationship Id="rId37" Type="http://schemas.openxmlformats.org/officeDocument/2006/relationships/customXml" Target="../ink/ink25.xml"/><Relationship Id="rId40" Type="http://schemas.openxmlformats.org/officeDocument/2006/relationships/image" Target="../media/image27.emf"/><Relationship Id="rId45" Type="http://schemas.openxmlformats.org/officeDocument/2006/relationships/customXml" Target="../ink/ink29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21.emf"/><Relationship Id="rId36" Type="http://schemas.openxmlformats.org/officeDocument/2006/relationships/image" Target="../media/image25.emf"/><Relationship Id="rId49" Type="http://schemas.openxmlformats.org/officeDocument/2006/relationships/customXml" Target="../ink/ink31.xml"/><Relationship Id="rId10" Type="http://schemas.openxmlformats.org/officeDocument/2006/relationships/image" Target="../media/image12.emf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4" Type="http://schemas.openxmlformats.org/officeDocument/2006/relationships/image" Target="../media/image29.emf"/><Relationship Id="rId52" Type="http://schemas.openxmlformats.org/officeDocument/2006/relationships/image" Target="../media/image33.emf"/><Relationship Id="rId4" Type="http://schemas.openxmlformats.org/officeDocument/2006/relationships/image" Target="../media/image2.png"/><Relationship Id="rId9" Type="http://schemas.openxmlformats.org/officeDocument/2006/relationships/customXml" Target="../ink/ink11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Relationship Id="rId27" Type="http://schemas.openxmlformats.org/officeDocument/2006/relationships/customXml" Target="../ink/ink20.xml"/><Relationship Id="rId30" Type="http://schemas.openxmlformats.org/officeDocument/2006/relationships/image" Target="../media/image22.emf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48" Type="http://schemas.openxmlformats.org/officeDocument/2006/relationships/image" Target="../media/image31.emf"/><Relationship Id="rId8" Type="http://schemas.openxmlformats.org/officeDocument/2006/relationships/image" Target="../media/image11.emf"/><Relationship Id="rId51" Type="http://schemas.openxmlformats.org/officeDocument/2006/relationships/customXml" Target="../ink/ink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39.emf"/><Relationship Id="rId18" Type="http://schemas.openxmlformats.org/officeDocument/2006/relationships/customXml" Target="../ink/ink40.xml"/><Relationship Id="rId3" Type="http://schemas.openxmlformats.org/officeDocument/2006/relationships/image" Target="../media/image3.png"/><Relationship Id="rId21" Type="http://schemas.openxmlformats.org/officeDocument/2006/relationships/image" Target="../media/image43.emf"/><Relationship Id="rId7" Type="http://schemas.openxmlformats.org/officeDocument/2006/relationships/image" Target="../media/image36.emf"/><Relationship Id="rId12" Type="http://schemas.openxmlformats.org/officeDocument/2006/relationships/customXml" Target="../ink/ink37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38.emf"/><Relationship Id="rId24" Type="http://schemas.openxmlformats.org/officeDocument/2006/relationships/customXml" Target="../ink/ink43.xml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customXml" Target="../ink/ink36.xml"/><Relationship Id="rId19" Type="http://schemas.openxmlformats.org/officeDocument/2006/relationships/image" Target="../media/image42.emf"/><Relationship Id="rId4" Type="http://schemas.openxmlformats.org/officeDocument/2006/relationships/customXml" Target="../ink/ink33.xml"/><Relationship Id="rId9" Type="http://schemas.openxmlformats.org/officeDocument/2006/relationships/image" Target="../media/image37.emf"/><Relationship Id="rId14" Type="http://schemas.openxmlformats.org/officeDocument/2006/relationships/customXml" Target="../ink/ink38.xml"/><Relationship Id="rId22" Type="http://schemas.openxmlformats.org/officeDocument/2006/relationships/customXml" Target="../ink/ink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5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7.emf"/><Relationship Id="rId12" Type="http://schemas.openxmlformats.org/officeDocument/2006/relationships/customXml" Target="../ink/ink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4.xml"/><Relationship Id="rId11" Type="http://schemas.openxmlformats.org/officeDocument/2006/relationships/image" Target="../media/image49.emf"/><Relationship Id="rId5" Type="http://schemas.openxmlformats.org/officeDocument/2006/relationships/image" Target="../media/image34.emf"/><Relationship Id="rId15" Type="http://schemas.openxmlformats.org/officeDocument/2006/relationships/image" Target="../media/image51.emf"/><Relationship Id="rId10" Type="http://schemas.openxmlformats.org/officeDocument/2006/relationships/customXml" Target="../ink/ink46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emf"/><Relationship Id="rId14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863752" y="81924"/>
            <a:ext cx="5162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Deutschland – 12 Monate Corona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74403" y="5152877"/>
            <a:ext cx="261033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 smtClean="0"/>
              <a:t>!!!Achtung!!!</a:t>
            </a:r>
          </a:p>
          <a:p>
            <a:pPr algn="ctr"/>
            <a:r>
              <a:rPr lang="de-DE" sz="2400" b="1" u="sng" dirty="0" smtClean="0"/>
              <a:t>Es wird kompliziert</a:t>
            </a:r>
            <a:endParaRPr lang="de-DE" sz="2400" b="1" u="sng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5568375"/>
            <a:ext cx="3994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03.03.2021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835249" y="2276872"/>
            <a:ext cx="196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smtClean="0"/>
              <a:t>Oktoberfest</a:t>
            </a:r>
            <a:endParaRPr lang="de-DE" sz="2800" b="1" u="sng" dirty="0"/>
          </a:p>
        </p:txBody>
      </p:sp>
      <p:sp>
        <p:nvSpPr>
          <p:cNvPr id="45" name="Textfeld 44"/>
          <p:cNvSpPr txBox="1"/>
          <p:nvPr/>
        </p:nvSpPr>
        <p:spPr>
          <a:xfrm>
            <a:off x="2063552" y="2276872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err="1" smtClean="0"/>
              <a:t>Championsleague</a:t>
            </a:r>
            <a:endParaRPr lang="de-DE" sz="2800" b="1" u="sng" dirty="0"/>
          </a:p>
        </p:txBody>
      </p:sp>
      <p:sp>
        <p:nvSpPr>
          <p:cNvPr id="46" name="Ellipse 45"/>
          <p:cNvSpPr/>
          <p:nvPr/>
        </p:nvSpPr>
        <p:spPr>
          <a:xfrm>
            <a:off x="5907087" y="1881787"/>
            <a:ext cx="1413674" cy="1267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6583008" y="2233920"/>
              <a:ext cx="1281960" cy="160524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51" y="2219880"/>
                <a:ext cx="1305713" cy="16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/>
              <p14:cNvContentPartPr/>
              <p14:nvPr/>
            </p14:nvContentPartPr>
            <p14:xfrm>
              <a:off x="5447928" y="1268760"/>
              <a:ext cx="2112120" cy="229068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848" y="1256160"/>
                <a:ext cx="2135520" cy="23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Freihand 16"/>
              <p14:cNvContentPartPr/>
              <p14:nvPr/>
            </p14:nvContentPartPr>
            <p14:xfrm>
              <a:off x="7786620" y="546038"/>
              <a:ext cx="1162440" cy="4212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3300" y="532358"/>
                <a:ext cx="1193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Freihand 17"/>
              <p14:cNvContentPartPr/>
              <p14:nvPr/>
            </p14:nvContentPartPr>
            <p14:xfrm>
              <a:off x="9711540" y="1371518"/>
              <a:ext cx="593640" cy="8571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00740" y="1357838"/>
                <a:ext cx="61812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/>
              <p14:cNvContentPartPr/>
              <p14:nvPr/>
            </p14:nvContentPartPr>
            <p14:xfrm>
              <a:off x="2804940" y="1584278"/>
              <a:ext cx="465840" cy="67968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4140" y="1572398"/>
                <a:ext cx="48528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Freihand 24"/>
              <p14:cNvContentPartPr/>
              <p14:nvPr/>
            </p14:nvContentPartPr>
            <p14:xfrm>
              <a:off x="10256580" y="4330358"/>
              <a:ext cx="360" cy="36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39660" y="4313438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Freihand 25"/>
              <p14:cNvContentPartPr/>
              <p14:nvPr/>
            </p14:nvContentPartPr>
            <p14:xfrm>
              <a:off x="5198580" y="1089998"/>
              <a:ext cx="3263760" cy="299592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86340" y="1074158"/>
                <a:ext cx="3290040" cy="30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Freihand 27"/>
              <p14:cNvContentPartPr/>
              <p14:nvPr/>
            </p14:nvContentPartPr>
            <p14:xfrm>
              <a:off x="6092100" y="620918"/>
              <a:ext cx="1380960" cy="5796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79500" y="607958"/>
                <a:ext cx="140976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06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F5DE82FD-E3DD-4E0B-AEA7-F13746C2B8D5}"/>
              </a:ext>
            </a:extLst>
          </p:cNvPr>
          <p:cNvSpPr txBox="1"/>
          <p:nvPr/>
        </p:nvSpPr>
        <p:spPr>
          <a:xfrm>
            <a:off x="6687" y="419186"/>
            <a:ext cx="1224136" cy="72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Infizierte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22598E-5425-4A36-864D-2F46D2F31408}"/>
              </a:ext>
            </a:extLst>
          </p:cNvPr>
          <p:cNvSpPr txBox="1">
            <a:spLocks/>
          </p:cNvSpPr>
          <p:nvPr/>
        </p:nvSpPr>
        <p:spPr>
          <a:xfrm>
            <a:off x="4308359" y="0"/>
            <a:ext cx="2855202" cy="3532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 einem Jahr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F5DE82FD-E3DD-4E0B-AEA7-F13746C2B8D5}"/>
              </a:ext>
            </a:extLst>
          </p:cNvPr>
          <p:cNvSpPr txBox="1"/>
          <p:nvPr/>
        </p:nvSpPr>
        <p:spPr>
          <a:xfrm>
            <a:off x="1703512" y="404664"/>
            <a:ext cx="10488487" cy="1099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März		4. März		6. März					         … 40 Tagen</a:t>
            </a: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		  448		  818	</a:t>
            </a: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F5DE82FD-E3DD-4E0B-AEA7-F13746C2B8D5}"/>
              </a:ext>
            </a:extLst>
          </p:cNvPr>
          <p:cNvSpPr txBox="1"/>
          <p:nvPr/>
        </p:nvSpPr>
        <p:spPr>
          <a:xfrm>
            <a:off x="4943872" y="1700807"/>
            <a:ext cx="1584176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SIR-Modell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040216" y="1706669"/>
            <a:ext cx="327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youtu.be/doH7WuTUd8Y</a:t>
            </a:r>
            <a:endParaRPr 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9">
                <a:extLst>
                  <a:ext uri="{FF2B5EF4-FFF2-40B4-BE49-F238E27FC236}">
                    <a16:creationId xmlns:a16="http://schemas.microsoft.com/office/drawing/2014/main" id="{F5DE82FD-E3DD-4E0B-AEA7-F13746C2B8D5}"/>
                  </a:ext>
                </a:extLst>
              </p:cNvPr>
              <p:cNvSpPr txBox="1"/>
              <p:nvPr/>
            </p:nvSpPr>
            <p:spPr>
              <a:xfrm>
                <a:off x="263352" y="5877272"/>
                <a:ext cx="8208912" cy="7200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m:rPr>
                          <m:nor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morgen</m:t>
                      </m:r>
                      <m:r>
                        <m:rPr>
                          <m:nor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h𝑒𝑢𝑡𝑒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h𝑒𝑢𝑡𝑒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h𝑒𝑢𝑡𝑒</m:t>
                              </m:r>
                            </m:e>
                          </m:d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h𝑒𝑢𝑡𝑒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39">
                <a:extLst>
                  <a:ext uri="{FF2B5EF4-FFF2-40B4-BE49-F238E27FC236}">
                    <a16:creationId xmlns:a16="http://schemas.microsoft.com/office/drawing/2014/main" id="{F5DE82FD-E3DD-4E0B-AEA7-F13746C2B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5877272"/>
                <a:ext cx="8208912" cy="72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Freihand 18"/>
              <p14:cNvContentPartPr/>
              <p14:nvPr/>
            </p14:nvContentPartPr>
            <p14:xfrm>
              <a:off x="6830509" y="589598"/>
              <a:ext cx="3055680" cy="40932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6829" y="574838"/>
                <a:ext cx="30844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Freihand 56"/>
              <p14:cNvContentPartPr/>
              <p14:nvPr/>
            </p14:nvContentPartPr>
            <p14:xfrm>
              <a:off x="10586029" y="867158"/>
              <a:ext cx="1184040" cy="40284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3789" y="855998"/>
                <a:ext cx="1213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Freihand 63"/>
              <p14:cNvContentPartPr/>
              <p14:nvPr/>
            </p14:nvContentPartPr>
            <p14:xfrm>
              <a:off x="10617349" y="1200158"/>
              <a:ext cx="1261080" cy="218160"/>
            </p14:xfrm>
          </p:contentPart>
        </mc:Choice>
        <mc:Fallback xmlns="">
          <p:pic>
            <p:nvPicPr>
              <p:cNvPr id="64" name="Freihand 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10149" y="1184318"/>
                <a:ext cx="1284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" name="Freihand 66"/>
              <p14:cNvContentPartPr/>
              <p14:nvPr/>
            </p14:nvContentPartPr>
            <p14:xfrm>
              <a:off x="10462549" y="622358"/>
              <a:ext cx="53640" cy="226800"/>
            </p14:xfrm>
          </p:contentPart>
        </mc:Choice>
        <mc:Fallback xmlns="">
          <p:pic>
            <p:nvPicPr>
              <p:cNvPr id="67" name="Freihand 6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46709" y="609758"/>
                <a:ext cx="84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Freihand 67"/>
              <p14:cNvContentPartPr/>
              <p14:nvPr/>
            </p14:nvContentPartPr>
            <p14:xfrm>
              <a:off x="10095349" y="349118"/>
              <a:ext cx="901440" cy="715320"/>
            </p14:xfrm>
          </p:contentPart>
        </mc:Choice>
        <mc:Fallback xmlns="">
          <p:pic>
            <p:nvPicPr>
              <p:cNvPr id="68" name="Freihand 6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80589" y="334358"/>
                <a:ext cx="93348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Freihand 69"/>
              <p14:cNvContentPartPr/>
              <p14:nvPr/>
            </p14:nvContentPartPr>
            <p14:xfrm>
              <a:off x="8501629" y="914318"/>
              <a:ext cx="848160" cy="126720"/>
            </p14:xfrm>
          </p:contentPart>
        </mc:Choice>
        <mc:Fallback xmlns="">
          <p:pic>
            <p:nvPicPr>
              <p:cNvPr id="70" name="Freihand 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89029" y="897758"/>
                <a:ext cx="876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" name="Freihand 74"/>
              <p14:cNvContentPartPr/>
              <p14:nvPr/>
            </p14:nvContentPartPr>
            <p14:xfrm>
              <a:off x="7695949" y="1476998"/>
              <a:ext cx="3764160" cy="73944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0109" y="1460438"/>
                <a:ext cx="3796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9" name="Freihand 78"/>
              <p14:cNvContentPartPr/>
              <p14:nvPr/>
            </p14:nvContentPartPr>
            <p14:xfrm>
              <a:off x="4655389" y="1570238"/>
              <a:ext cx="1925280" cy="85284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39909" y="1552598"/>
                <a:ext cx="19569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8" name="Freihand 107"/>
              <p14:cNvContentPartPr/>
              <p14:nvPr/>
            </p14:nvContentPartPr>
            <p14:xfrm>
              <a:off x="2134669" y="1190798"/>
              <a:ext cx="1284480" cy="370080"/>
            </p14:xfrm>
          </p:contentPart>
        </mc:Choice>
        <mc:Fallback xmlns="">
          <p:pic>
            <p:nvPicPr>
              <p:cNvPr id="108" name="Freihand 10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22429" y="1178918"/>
                <a:ext cx="13060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2" name="Freihand 141"/>
              <p14:cNvContentPartPr/>
              <p14:nvPr/>
            </p14:nvContentPartPr>
            <p14:xfrm>
              <a:off x="334669" y="5693318"/>
              <a:ext cx="8118720" cy="992520"/>
            </p14:xfrm>
          </p:contentPart>
        </mc:Choice>
        <mc:Fallback xmlns="">
          <p:pic>
            <p:nvPicPr>
              <p:cNvPr id="142" name="Freihand 14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1349" y="5680358"/>
                <a:ext cx="815004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4" name="Freihand 143"/>
              <p14:cNvContentPartPr/>
              <p14:nvPr/>
            </p14:nvContentPartPr>
            <p14:xfrm>
              <a:off x="11881309" y="5552918"/>
              <a:ext cx="11880" cy="19080"/>
            </p14:xfrm>
          </p:contentPart>
        </mc:Choice>
        <mc:Fallback xmlns="">
          <p:pic>
            <p:nvPicPr>
              <p:cNvPr id="144" name="Freihand 14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864389" y="5535998"/>
                <a:ext cx="45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0" name="Freihand 149"/>
              <p14:cNvContentPartPr/>
              <p14:nvPr/>
            </p14:nvContentPartPr>
            <p14:xfrm>
              <a:off x="8863429" y="4170158"/>
              <a:ext cx="69480" cy="23400"/>
            </p14:xfrm>
          </p:contentPart>
        </mc:Choice>
        <mc:Fallback xmlns="">
          <p:pic>
            <p:nvPicPr>
              <p:cNvPr id="150" name="Freihand 14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46509" y="4153238"/>
                <a:ext cx="103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1" name="Freihand 160"/>
              <p14:cNvContentPartPr/>
              <p14:nvPr/>
            </p14:nvContentPartPr>
            <p14:xfrm>
              <a:off x="3593389" y="1038878"/>
              <a:ext cx="2734200" cy="146880"/>
            </p14:xfrm>
          </p:contentPart>
        </mc:Choice>
        <mc:Fallback xmlns="">
          <p:pic>
            <p:nvPicPr>
              <p:cNvPr id="161" name="Freihand 16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79349" y="1021958"/>
                <a:ext cx="2761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2" name="Freihand 161"/>
              <p14:cNvContentPartPr/>
              <p14:nvPr/>
            </p14:nvContentPartPr>
            <p14:xfrm>
              <a:off x="2556949" y="487358"/>
              <a:ext cx="2548080" cy="926640"/>
            </p14:xfrm>
          </p:contentPart>
        </mc:Choice>
        <mc:Fallback xmlns="">
          <p:pic>
            <p:nvPicPr>
              <p:cNvPr id="162" name="Freihand 16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43629" y="473318"/>
                <a:ext cx="257616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3" name="Freihand 162"/>
              <p14:cNvContentPartPr/>
              <p14:nvPr/>
            </p14:nvContentPartPr>
            <p14:xfrm>
              <a:off x="1732549" y="1093598"/>
              <a:ext cx="757800" cy="151200"/>
            </p14:xfrm>
          </p:contentPart>
        </mc:Choice>
        <mc:Fallback xmlns="">
          <p:pic>
            <p:nvPicPr>
              <p:cNvPr id="163" name="Freihand 16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18509" y="1081718"/>
                <a:ext cx="788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" name="Freihand 163"/>
              <p14:cNvContentPartPr/>
              <p14:nvPr/>
            </p14:nvContentPartPr>
            <p14:xfrm>
              <a:off x="3257149" y="1196558"/>
              <a:ext cx="269640" cy="265320"/>
            </p14:xfrm>
          </p:contentPart>
        </mc:Choice>
        <mc:Fallback xmlns="">
          <p:pic>
            <p:nvPicPr>
              <p:cNvPr id="164" name="Freihand 16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3109" y="1182158"/>
                <a:ext cx="2980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5" name="Freihand 164"/>
              <p14:cNvContentPartPr/>
              <p14:nvPr/>
            </p14:nvContentPartPr>
            <p14:xfrm>
              <a:off x="3658909" y="1266038"/>
              <a:ext cx="1328400" cy="340920"/>
            </p14:xfrm>
          </p:contentPart>
        </mc:Choice>
        <mc:Fallback xmlns="">
          <p:pic>
            <p:nvPicPr>
              <p:cNvPr id="165" name="Freihand 16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47749" y="1254878"/>
                <a:ext cx="13546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7" name="Freihand 166"/>
              <p14:cNvContentPartPr/>
              <p14:nvPr/>
            </p14:nvContentPartPr>
            <p14:xfrm>
              <a:off x="4995589" y="1541798"/>
              <a:ext cx="2428920" cy="3601080"/>
            </p14:xfrm>
          </p:contentPart>
        </mc:Choice>
        <mc:Fallback xmlns="">
          <p:pic>
            <p:nvPicPr>
              <p:cNvPr id="167" name="Freihand 16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86229" y="1528118"/>
                <a:ext cx="2454480" cy="36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8" name="Freihand 167"/>
              <p14:cNvContentPartPr/>
              <p14:nvPr/>
            </p14:nvContentPartPr>
            <p14:xfrm>
              <a:off x="407029" y="2638718"/>
              <a:ext cx="4493520" cy="980640"/>
            </p14:xfrm>
          </p:contentPart>
        </mc:Choice>
        <mc:Fallback xmlns="">
          <p:pic>
            <p:nvPicPr>
              <p:cNvPr id="168" name="Freihand 16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0189" y="2629718"/>
                <a:ext cx="451728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1" name="Freihand 170"/>
              <p14:cNvContentPartPr/>
              <p14:nvPr/>
            </p14:nvContentPartPr>
            <p14:xfrm>
              <a:off x="8719789" y="2076398"/>
              <a:ext cx="456840" cy="701640"/>
            </p14:xfrm>
          </p:contentPart>
        </mc:Choice>
        <mc:Fallback xmlns="">
          <p:pic>
            <p:nvPicPr>
              <p:cNvPr id="171" name="Freihand 17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06829" y="2063078"/>
                <a:ext cx="48312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2" name="Freihand 171"/>
              <p14:cNvContentPartPr/>
              <p14:nvPr/>
            </p14:nvContentPartPr>
            <p14:xfrm>
              <a:off x="5393749" y="2379878"/>
              <a:ext cx="515160" cy="683640"/>
            </p14:xfrm>
          </p:contentPart>
        </mc:Choice>
        <mc:Fallback xmlns="">
          <p:pic>
            <p:nvPicPr>
              <p:cNvPr id="172" name="Freihand 17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7189" y="2365478"/>
                <a:ext cx="5486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3" name="Freihand 172"/>
              <p14:cNvContentPartPr/>
              <p14:nvPr/>
            </p14:nvContentPartPr>
            <p14:xfrm>
              <a:off x="733909" y="3785678"/>
              <a:ext cx="5829480" cy="1137240"/>
            </p14:xfrm>
          </p:contentPart>
        </mc:Choice>
        <mc:Fallback xmlns="">
          <p:pic>
            <p:nvPicPr>
              <p:cNvPr id="173" name="Freihand 17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1309" y="3767678"/>
                <a:ext cx="5853600" cy="11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4" name="Freihand 173"/>
              <p14:cNvContentPartPr/>
              <p14:nvPr/>
            </p14:nvContentPartPr>
            <p14:xfrm>
              <a:off x="7760749" y="2315798"/>
              <a:ext cx="1310400" cy="3377160"/>
            </p14:xfrm>
          </p:contentPart>
        </mc:Choice>
        <mc:Fallback xmlns="">
          <p:pic>
            <p:nvPicPr>
              <p:cNvPr id="174" name="Freihand 17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47789" y="2301758"/>
                <a:ext cx="1337400" cy="34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/>
              <p14:cNvContentPartPr/>
              <p14:nvPr/>
            </p14:nvContentPartPr>
            <p14:xfrm>
              <a:off x="7068469" y="6068798"/>
              <a:ext cx="295560" cy="469080"/>
            </p14:xfrm>
          </p:contentPart>
        </mc:Choice>
        <mc:Fallback xmlns="">
          <p:pic>
            <p:nvPicPr>
              <p:cNvPr id="175" name="Freihand 17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52629" y="6050438"/>
                <a:ext cx="329400" cy="5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5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22598E-5425-4A36-864D-2F46D2F31408}"/>
              </a:ext>
            </a:extLst>
          </p:cNvPr>
          <p:cNvSpPr txBox="1">
            <a:spLocks/>
          </p:cNvSpPr>
          <p:nvPr/>
        </p:nvSpPr>
        <p:spPr>
          <a:xfrm>
            <a:off x="2279576" y="-10764"/>
            <a:ext cx="8091219" cy="4698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Entwicklung der letzten 12 Monate und Ist-Stand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F5DE82FD-E3DD-4E0B-AEA7-F13746C2B8D5}"/>
              </a:ext>
            </a:extLst>
          </p:cNvPr>
          <p:cNvSpPr txBox="1"/>
          <p:nvPr/>
        </p:nvSpPr>
        <p:spPr>
          <a:xfrm>
            <a:off x="1775520" y="4437112"/>
            <a:ext cx="5413696" cy="5147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Infizierte:	2,5 Mio.</a:t>
            </a:r>
          </a:p>
          <a:p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Tote:		70.000</a:t>
            </a:r>
          </a:p>
          <a:p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Genesen:	2,3 Mio.</a:t>
            </a:r>
          </a:p>
          <a:p>
            <a:r>
              <a:rPr 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Impfung:	2,2 Mio.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9">
            <a:extLst>
              <a:ext uri="{FF2B5EF4-FFF2-40B4-BE49-F238E27FC236}">
                <a16:creationId xmlns:a16="http://schemas.microsoft.com/office/drawing/2014/main" id="{F5DE82FD-E3DD-4E0B-AEA7-F13746C2B8D5}"/>
              </a:ext>
            </a:extLst>
          </p:cNvPr>
          <p:cNvSpPr txBox="1"/>
          <p:nvPr/>
        </p:nvSpPr>
        <p:spPr>
          <a:xfrm>
            <a:off x="47328" y="68654"/>
            <a:ext cx="1368152" cy="311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Quelle: JHU, RKI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51251"/>
            <a:ext cx="11881320" cy="35733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/>
              <p14:cNvContentPartPr/>
              <p14:nvPr/>
            </p14:nvContentPartPr>
            <p14:xfrm>
              <a:off x="2648700" y="836558"/>
              <a:ext cx="1493640" cy="22413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5380" y="822518"/>
                <a:ext cx="1521360" cy="22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Freihand 26"/>
              <p14:cNvContentPartPr/>
              <p14:nvPr/>
            </p14:nvContentPartPr>
            <p14:xfrm>
              <a:off x="858420" y="2708198"/>
              <a:ext cx="1848240" cy="68760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657" y="2691998"/>
                <a:ext cx="1876686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Freihand 31"/>
              <p14:cNvContentPartPr/>
              <p14:nvPr/>
            </p14:nvContentPartPr>
            <p14:xfrm>
              <a:off x="9715500" y="1317158"/>
              <a:ext cx="2035440" cy="156132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05420" y="1306358"/>
                <a:ext cx="205668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Freihand 32"/>
              <p14:cNvContentPartPr/>
              <p14:nvPr/>
            </p14:nvContentPartPr>
            <p14:xfrm>
              <a:off x="8996580" y="3862718"/>
              <a:ext cx="360" cy="36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9660" y="3845798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Freihand 34"/>
              <p14:cNvContentPartPr/>
              <p14:nvPr/>
            </p14:nvContentPartPr>
            <p14:xfrm>
              <a:off x="9880740" y="1210238"/>
              <a:ext cx="1943640" cy="1780560"/>
            </p14:xfrm>
          </p:contentPart>
        </mc:Choice>
        <mc:Fallback xmlns="">
          <p:pic>
            <p:nvPicPr>
              <p:cNvPr id="35" name="Freihand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68860" y="1193318"/>
                <a:ext cx="1972080" cy="18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Freihand 37"/>
              <p14:cNvContentPartPr/>
              <p14:nvPr/>
            </p14:nvContentPartPr>
            <p14:xfrm>
              <a:off x="11137500" y="945278"/>
              <a:ext cx="907200" cy="1647360"/>
            </p14:xfrm>
          </p:contentPart>
        </mc:Choice>
        <mc:Fallback xmlns="">
          <p:pic>
            <p:nvPicPr>
              <p:cNvPr id="38" name="Freihand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23820" y="929438"/>
                <a:ext cx="935280" cy="16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Freihand 50"/>
              <p14:cNvContentPartPr/>
              <p14:nvPr/>
            </p14:nvContentPartPr>
            <p14:xfrm>
              <a:off x="10552140" y="5701598"/>
              <a:ext cx="360" cy="360"/>
            </p14:xfrm>
          </p:contentPart>
        </mc:Choice>
        <mc:Fallback xmlns="">
          <p:pic>
            <p:nvPicPr>
              <p:cNvPr id="51" name="Freihand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35220" y="5684678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Freihand 51"/>
              <p14:cNvContentPartPr/>
              <p14:nvPr/>
            </p14:nvContentPartPr>
            <p14:xfrm>
              <a:off x="10791900" y="5754878"/>
              <a:ext cx="360" cy="360"/>
            </p14:xfrm>
          </p:contentPart>
        </mc:Choice>
        <mc:Fallback xmlns="">
          <p:pic>
            <p:nvPicPr>
              <p:cNvPr id="52" name="Freihand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74980" y="5737958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Freihand 54"/>
              <p14:cNvContentPartPr/>
              <p14:nvPr/>
            </p14:nvContentPartPr>
            <p14:xfrm>
              <a:off x="7044300" y="1416518"/>
              <a:ext cx="786600" cy="1288440"/>
            </p14:xfrm>
          </p:contentPart>
        </mc:Choice>
        <mc:Fallback xmlns="">
          <p:pic>
            <p:nvPicPr>
              <p:cNvPr id="55" name="Freihand 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31340" y="1402838"/>
                <a:ext cx="813240" cy="13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Freihand 56"/>
              <p14:cNvContentPartPr/>
              <p14:nvPr/>
            </p14:nvContentPartPr>
            <p14:xfrm>
              <a:off x="10650420" y="6295958"/>
              <a:ext cx="360" cy="36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33500" y="6279038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Freihand 58"/>
              <p14:cNvContentPartPr/>
              <p14:nvPr/>
            </p14:nvContentPartPr>
            <p14:xfrm>
              <a:off x="3315420" y="2235878"/>
              <a:ext cx="3614040" cy="379512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04620" y="2221118"/>
                <a:ext cx="3636000" cy="38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4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22598E-5425-4A36-864D-2F46D2F31408}"/>
              </a:ext>
            </a:extLst>
          </p:cNvPr>
          <p:cNvSpPr txBox="1">
            <a:spLocks/>
          </p:cNvSpPr>
          <p:nvPr/>
        </p:nvSpPr>
        <p:spPr>
          <a:xfrm>
            <a:off x="8562097" y="101096"/>
            <a:ext cx="2855202" cy="4698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 geht es weiter?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22598E-5425-4A36-864D-2F46D2F31408}"/>
              </a:ext>
            </a:extLst>
          </p:cNvPr>
          <p:cNvSpPr txBox="1">
            <a:spLocks/>
          </p:cNvSpPr>
          <p:nvPr/>
        </p:nvSpPr>
        <p:spPr>
          <a:xfrm>
            <a:off x="8490089" y="836712"/>
            <a:ext cx="3222535" cy="18448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und südafrikanische,</a:t>
            </a:r>
          </a:p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rasilianische</a:t>
            </a:r>
          </a:p>
          <a:p>
            <a:pPr algn="ctr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(US-amerikanische?)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Mutante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22598E-5425-4A36-864D-2F46D2F31408}"/>
              </a:ext>
            </a:extLst>
          </p:cNvPr>
          <p:cNvSpPr txBox="1">
            <a:spLocks/>
          </p:cNvSpPr>
          <p:nvPr/>
        </p:nvSpPr>
        <p:spPr>
          <a:xfrm>
            <a:off x="8562097" y="3212976"/>
            <a:ext cx="3222535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Lockerungen!?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9097"/>
              </p:ext>
            </p:extLst>
          </p:nvPr>
        </p:nvGraphicFramePr>
        <p:xfrm>
          <a:off x="158750" y="327025"/>
          <a:ext cx="8335963" cy="620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rbeitsblatt" r:id="rId4" imgW="6019682" imgH="4481617" progId="Excel.Sheet.12">
                  <p:embed/>
                </p:oleObj>
              </mc:Choice>
              <mc:Fallback>
                <p:oleObj name="Arbeitsblatt" r:id="rId4" imgW="6019682" imgH="4481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" y="327025"/>
                        <a:ext cx="8335963" cy="620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/>
              <p14:cNvContentPartPr/>
              <p14:nvPr/>
            </p14:nvContentPartPr>
            <p14:xfrm>
              <a:off x="8919900" y="2971718"/>
              <a:ext cx="2484720" cy="96300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5140" y="2955158"/>
                <a:ext cx="251460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/>
              <p14:cNvContentPartPr/>
              <p14:nvPr/>
            </p14:nvContentPartPr>
            <p14:xfrm>
              <a:off x="9215100" y="764918"/>
              <a:ext cx="1248840" cy="5313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1060" y="747278"/>
                <a:ext cx="12780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/>
              <p14:cNvContentPartPr/>
              <p14:nvPr/>
            </p14:nvContentPartPr>
            <p14:xfrm>
              <a:off x="9073980" y="1480238"/>
              <a:ext cx="2072160" cy="52200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57063" y="1463982"/>
                <a:ext cx="2106714" cy="554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Freihand 17"/>
              <p14:cNvContentPartPr/>
              <p14:nvPr/>
            </p14:nvContentPartPr>
            <p14:xfrm>
              <a:off x="8816580" y="2195918"/>
              <a:ext cx="2465280" cy="1353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98580" y="2181518"/>
                <a:ext cx="24944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Freihand 19"/>
              <p14:cNvContentPartPr/>
              <p14:nvPr/>
            </p14:nvContentPartPr>
            <p14:xfrm>
              <a:off x="9455220" y="2167838"/>
              <a:ext cx="1477080" cy="75276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39740" y="2152718"/>
                <a:ext cx="1508040" cy="7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3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Breitbild</PresentationFormat>
  <Paragraphs>30</Paragraphs>
  <Slides>4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 Math</vt:lpstr>
      <vt:lpstr>Sparkasse Rg</vt:lpstr>
      <vt:lpstr>Times New Roman</vt:lpstr>
      <vt:lpstr>Larissa</vt:lpstr>
      <vt:lpstr>Arbeitsblatt</vt:lpstr>
      <vt:lpstr>PowerPoint-Präsentation</vt:lpstr>
      <vt:lpstr>PowerPoint-Präsentation</vt:lpstr>
      <vt:lpstr>PowerPoint-Präsentation</vt:lpstr>
      <vt:lpstr>PowerPoint-Präsentation</vt:lpstr>
    </vt:vector>
  </TitlesOfParts>
  <Company>Euro-Schulen-Organisation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Köster</dc:creator>
  <cp:lastModifiedBy>Bernhard Köster</cp:lastModifiedBy>
  <cp:revision>203</cp:revision>
  <dcterms:created xsi:type="dcterms:W3CDTF">2016-10-04T12:05:26Z</dcterms:created>
  <dcterms:modified xsi:type="dcterms:W3CDTF">2021-03-04T13:11:07Z</dcterms:modified>
</cp:coreProperties>
</file>